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notesSlides/notesSlide2.xml" ContentType="application/vnd.openxmlformats-officedocument.presentationml.notesSlide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notesSlides/notesSlide3.xml" ContentType="application/vnd.openxmlformats-officedocument.presentationml.notesSlide+xml"/>
  <Override PartName="/ppt/ink/ink7.xml" ContentType="application/inkml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ink/ink8.xml" ContentType="application/inkml+xml"/>
  <Override PartName="/ppt/notesSlides/notesSlide8.xml" ContentType="application/vnd.openxmlformats-officedocument.presentationml.notesSlide+xml"/>
  <Override PartName="/ppt/ink/ink9.xml" ContentType="application/inkml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ink/ink10.xml" ContentType="application/inkml+xml"/>
  <Override PartName="/ppt/notesSlides/notesSlide16.xml" ContentType="application/vnd.openxmlformats-officedocument.presentationml.notesSlide+xml"/>
  <Override PartName="/ppt/ink/ink11.xml" ContentType="application/inkml+xml"/>
  <Override PartName="/ppt/notesSlides/notesSlide17.xml" ContentType="application/vnd.openxmlformats-officedocument.presentationml.notesSlide+xml"/>
  <Override PartName="/ppt/ink/ink12.xml" ContentType="application/inkml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87" r:id="rId1"/>
  </p:sldMasterIdLst>
  <p:notesMasterIdLst>
    <p:notesMasterId r:id="rId112"/>
  </p:notesMasterIdLst>
  <p:handoutMasterIdLst>
    <p:handoutMasterId r:id="rId113"/>
  </p:handoutMasterIdLst>
  <p:sldIdLst>
    <p:sldId id="256" r:id="rId2"/>
    <p:sldId id="2312" r:id="rId3"/>
    <p:sldId id="546" r:id="rId4"/>
    <p:sldId id="1596" r:id="rId5"/>
    <p:sldId id="518" r:id="rId6"/>
    <p:sldId id="520" r:id="rId7"/>
    <p:sldId id="2313" r:id="rId8"/>
    <p:sldId id="528" r:id="rId9"/>
    <p:sldId id="522" r:id="rId10"/>
    <p:sldId id="2314" r:id="rId11"/>
    <p:sldId id="638" r:id="rId12"/>
    <p:sldId id="615" r:id="rId13"/>
    <p:sldId id="2315" r:id="rId14"/>
    <p:sldId id="2316" r:id="rId15"/>
    <p:sldId id="620" r:id="rId16"/>
    <p:sldId id="2317" r:id="rId17"/>
    <p:sldId id="621" r:id="rId18"/>
    <p:sldId id="2318" r:id="rId19"/>
    <p:sldId id="622" r:id="rId20"/>
    <p:sldId id="2319" r:id="rId21"/>
    <p:sldId id="551" r:id="rId22"/>
    <p:sldId id="552" r:id="rId23"/>
    <p:sldId id="553" r:id="rId24"/>
    <p:sldId id="2320" r:id="rId25"/>
    <p:sldId id="2321" r:id="rId26"/>
    <p:sldId id="557" r:id="rId27"/>
    <p:sldId id="558" r:id="rId28"/>
    <p:sldId id="561" r:id="rId29"/>
    <p:sldId id="562" r:id="rId30"/>
    <p:sldId id="563" r:id="rId31"/>
    <p:sldId id="565" r:id="rId32"/>
    <p:sldId id="2322" r:id="rId33"/>
    <p:sldId id="2323" r:id="rId34"/>
    <p:sldId id="1293" r:id="rId35"/>
    <p:sldId id="1309" r:id="rId36"/>
    <p:sldId id="1310" r:id="rId37"/>
    <p:sldId id="2324" r:id="rId38"/>
    <p:sldId id="639" r:id="rId39"/>
    <p:sldId id="569" r:id="rId40"/>
    <p:sldId id="570" r:id="rId41"/>
    <p:sldId id="571" r:id="rId42"/>
    <p:sldId id="572" r:id="rId43"/>
    <p:sldId id="514" r:id="rId44"/>
    <p:sldId id="573" r:id="rId45"/>
    <p:sldId id="574" r:id="rId46"/>
    <p:sldId id="575" r:id="rId47"/>
    <p:sldId id="576" r:id="rId48"/>
    <p:sldId id="577" r:id="rId49"/>
    <p:sldId id="578" r:id="rId50"/>
    <p:sldId id="579" r:id="rId51"/>
    <p:sldId id="580" r:id="rId52"/>
    <p:sldId id="581" r:id="rId53"/>
    <p:sldId id="582" r:id="rId54"/>
    <p:sldId id="583" r:id="rId55"/>
    <p:sldId id="584" r:id="rId56"/>
    <p:sldId id="585" r:id="rId57"/>
    <p:sldId id="586" r:id="rId58"/>
    <p:sldId id="587" r:id="rId59"/>
    <p:sldId id="588" r:id="rId60"/>
    <p:sldId id="589" r:id="rId61"/>
    <p:sldId id="590" r:id="rId62"/>
    <p:sldId id="591" r:id="rId63"/>
    <p:sldId id="592" r:id="rId64"/>
    <p:sldId id="593" r:id="rId65"/>
    <p:sldId id="594" r:id="rId66"/>
    <p:sldId id="623" r:id="rId67"/>
    <p:sldId id="624" r:id="rId68"/>
    <p:sldId id="625" r:id="rId69"/>
    <p:sldId id="626" r:id="rId70"/>
    <p:sldId id="627" r:id="rId71"/>
    <p:sldId id="628" r:id="rId72"/>
    <p:sldId id="332" r:id="rId73"/>
    <p:sldId id="333" r:id="rId74"/>
    <p:sldId id="335" r:id="rId75"/>
    <p:sldId id="336" r:id="rId76"/>
    <p:sldId id="337" r:id="rId77"/>
    <p:sldId id="338" r:id="rId78"/>
    <p:sldId id="339" r:id="rId79"/>
    <p:sldId id="340" r:id="rId80"/>
    <p:sldId id="341" r:id="rId81"/>
    <p:sldId id="342" r:id="rId82"/>
    <p:sldId id="343" r:id="rId83"/>
    <p:sldId id="629" r:id="rId84"/>
    <p:sldId id="345" r:id="rId85"/>
    <p:sldId id="595" r:id="rId86"/>
    <p:sldId id="596" r:id="rId87"/>
    <p:sldId id="597" r:id="rId88"/>
    <p:sldId id="598" r:id="rId89"/>
    <p:sldId id="599" r:id="rId90"/>
    <p:sldId id="600" r:id="rId91"/>
    <p:sldId id="601" r:id="rId92"/>
    <p:sldId id="602" r:id="rId93"/>
    <p:sldId id="630" r:id="rId94"/>
    <p:sldId id="631" r:id="rId95"/>
    <p:sldId id="632" r:id="rId96"/>
    <p:sldId id="603" r:id="rId97"/>
    <p:sldId id="604" r:id="rId98"/>
    <p:sldId id="605" r:id="rId99"/>
    <p:sldId id="606" r:id="rId100"/>
    <p:sldId id="607" r:id="rId101"/>
    <p:sldId id="608" r:id="rId102"/>
    <p:sldId id="633" r:id="rId103"/>
    <p:sldId id="634" r:id="rId104"/>
    <p:sldId id="635" r:id="rId105"/>
    <p:sldId id="610" r:id="rId106"/>
    <p:sldId id="611" r:id="rId107"/>
    <p:sldId id="612" r:id="rId108"/>
    <p:sldId id="613" r:id="rId109"/>
    <p:sldId id="360" r:id="rId110"/>
    <p:sldId id="361" r:id="rId111"/>
  </p:sldIdLst>
  <p:sldSz cx="9144000" cy="6858000" type="screen4x3"/>
  <p:notesSz cx="6858000" cy="9144000"/>
  <p:defaultTextStyle>
    <a:defPPr>
      <a:defRPr lang="en-US"/>
    </a:defPPr>
    <a:lvl1pPr algn="ctr" rtl="0" eaLnBrk="0" fontAlgn="base" hangingPunct="0">
      <a:spcBef>
        <a:spcPct val="50000"/>
      </a:spcBef>
      <a:spcAft>
        <a:spcPct val="0"/>
      </a:spcAft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1pPr>
    <a:lvl2pPr marL="457200" algn="ctr" rtl="0" eaLnBrk="0" fontAlgn="base" hangingPunct="0">
      <a:spcBef>
        <a:spcPct val="50000"/>
      </a:spcBef>
      <a:spcAft>
        <a:spcPct val="0"/>
      </a:spcAft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2pPr>
    <a:lvl3pPr marL="914400" algn="ctr" rtl="0" eaLnBrk="0" fontAlgn="base" hangingPunct="0">
      <a:spcBef>
        <a:spcPct val="50000"/>
      </a:spcBef>
      <a:spcAft>
        <a:spcPct val="0"/>
      </a:spcAft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3pPr>
    <a:lvl4pPr marL="1371600" algn="ctr" rtl="0" eaLnBrk="0" fontAlgn="base" hangingPunct="0">
      <a:spcBef>
        <a:spcPct val="50000"/>
      </a:spcBef>
      <a:spcAft>
        <a:spcPct val="0"/>
      </a:spcAft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4pPr>
    <a:lvl5pPr marL="1828800" algn="ctr" rtl="0" eaLnBrk="0" fontAlgn="base" hangingPunct="0">
      <a:spcBef>
        <a:spcPct val="50000"/>
      </a:spcBef>
      <a:spcAft>
        <a:spcPct val="0"/>
      </a:spcAft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E9E8FF"/>
    <a:srgbClr val="5B5B64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359" autoAdjust="0"/>
    <p:restoredTop sz="93544" autoAdjust="0"/>
  </p:normalViewPr>
  <p:slideViewPr>
    <p:cSldViewPr>
      <p:cViewPr varScale="1">
        <p:scale>
          <a:sx n="114" d="100"/>
          <a:sy n="114" d="100"/>
        </p:scale>
        <p:origin x="776" y="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816"/>
    </p:cViewPr>
  </p:sorterViewPr>
  <p:notesViewPr>
    <p:cSldViewPr>
      <p:cViewPr varScale="1">
        <p:scale>
          <a:sx n="88" d="100"/>
          <a:sy n="88" d="100"/>
        </p:scale>
        <p:origin x="-2072" y="-12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tableStyles" Target="tableStyles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notesMaster" Target="notesMasters/notesMaster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handoutMaster" Target="handoutMasters/handoutMaster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7E4735-A5D0-044D-BE7E-3A4B3C0A561F}" type="datetimeFigureOut">
              <a:rPr lang="en-US" smtClean="0"/>
              <a:pPr/>
              <a:t>10/25/18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56C03F-7434-D740-BBB1-1637C88A1EC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16379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10-23T20:40:01.92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5092 2551 1504 0,'9'0'33'0,"-9"0"7"0,9 0 2 0,0-6 0 0,2 1-34 0,4 2-8 0,0-7 0 0,3 2 0 16,0 0 76-16,0-5 14 0,3 2 2 0,-1 1 1 0,4 2-35 0,-3 0-7 16,0 2-2-16,3-2 0 15,3 3-39-15,-4 2-10 0,1-2 0 0,0 3 0 0,0 2 0 0,0 0-14 16,-1 2 3-16,7-2 1 0,0-2 0 0,3-1 0 16,2 0 0-16,7 3 0 15,3-8-18-15,5 3-4 0,10-8-1 0,-1 0 0 16,1-3 13-16,2 2 2 0,7-1 1 0,5 1 0 0,4 1 26 0,-1-5 6 15,1 10 1-15,5-6 0 0,3 1 39 0,3 3 8 16,1 2 1-16,-4 0 1 0,0 2 3 0,4 1 0 16,11 0 0-16,-3 2 0 0,-3 3-24 0,1 0-4 15,-1 0 0-15,0 0-1 0,3 0-17 0,1 3-3 16,-4 0-1-16,0-3 0 0,6 2-10 0,0 3-8 0,-2-5 12 16,2 0-12-16,3 3 8 0,-3 0-8 15,1-1 0-15,-1 4 0 0,6-4 0 0,3 4 0 0,-9 2 8 0,6 2-8 16,1-5 0-16,-1 9 0 0,-3-9 0 15,3 6 0-15,3 2 0 0,-3 0 0 0,0 0 0 0,1 3 0 16,-1-3 19-16,0 3-3 0,-3 0-1 0,0-3 0 16,0-2 2-16,1 5 1 0,-4-3 0 0,-3 0 0 15,3 0-7-15,-2 1-2 0,-1-1 0 0,-3 0 0 16,0-5 0-16,0 3 0 0,1-1 0 0,-1 1 0 16,0-6 0-16,0 0 0 0,4-2 0 0,2 2 0 15,-3 1 3-15,0-6 1 0,1 0 0 0,2 0 0 16,6 0 12-16,-3 0 3 0,3-3 0 0,0 0 0 15,1 1-12-15,-4-4-1 0,0 4-1 0,6-1 0 16,0 0-5-16,0 1-1 0,-2 2 0 0,2-8 0 16,6 3-8-16,-3 5 0 0,-3-6 0 0,3 4 0 0,0-1 8 15,-3 0-8-15,0-2 8 0,-2 2-8 0,5 3 8 16,-6-2-8-16,0 2 0 0,3 2 8 16,3 1-8-16,0-3 0 0,-5 5 0 0,2-2 0 0,3 2 0 0,-3 1 0 15,-3-1 0-15,3 3 0 0,0-3 10 16,0 6-10-16,1-3 12 0,-1 0-12 0,-3-3 0 0,-3 3 0 15,3 0 0-15,0 0 0 0,1 2 12 0,-4-4-12 16,-3 1 12-16,0-1-12 0,-3 2 10 0,1 2-10 16,-7-4 8-16,0-1-8 0,-6 0 0 0,1 0 8 15,-4-10-8-15,0 3 0 0,4 2 0 0,-10-3 0 0,-5-2 0 16,-4 2 0 0,-5 0-20-16,-4-2-7 0,1 2-1 0,-10 1 0 15,4-6-121-15,-10 2-25 0,-2-1-5 0</inkml:trace>
  <inkml:trace contextRef="#ctx0" brushRef="#br0" timeOffset="30764.837">16236 953 862 0,'15'-8'24'0,"-15"8"6"0,12 0-30 0,-3-6 0 16,-3 6 0-16,-6 0 0 0,0 0 70 0,6 6 8 15,0 2 2-15,-3-3 0 0,-6 8-17 0,0 0-3 16,0 6-1-16,-3-6 0 0,3 8-23 0,-3 0-4 16,3 3 0-16,-3 3-1 0,3-1 7 0,3 6 2 15,0 0 0-15,0-3 0 0,6 8-32 0,0-6-8 16,-3 9 0-16,0 5 0 0,3-3 18 0,0 9-1 15,3-4 0-15,-3 4 0 0,-1-1 18 0,1 3 3 16,-3 2 1-16,3 4 0 0,-3 4-17 0,0 1-3 0,0 2-1 16,-3-8 0-16,-3 8-1 0,0-8 0 0,0 8 0 0,-3-2 0 15,-3 5 11-15,1-6 1 0,-4-2 1 0,0-3 0 16,0 1-30-16,-3-7 0 0,3-1 0 0,0-6 0 16,3-3 0-16,0-2 0 0,3-9 0 15,0-1 0-15,3-9 12 0,3-3-4 0,0-5-8 0,3-2 12 16,-3-11-12-16,6-3-8 0,0-7 8 0,3-11-912 15</inkml:trace>
  <inkml:trace contextRef="#ctx0" brushRef="#br0" timeOffset="31734.628">16105 984 1736 0,'0'0'49'0,"0"0"11"0,0 0-48 0,9-5-12 15,6 5 0-15,0 5 0 0,3-5 47 0,2 0 7 0,1 0 2 0,9 0 0 16,-3 0-34-16,6 6-6 0,8-6-2 0,-2 0 0 15,3 2-14-15,-1-2 0 0,4 0 0 16,6-2 0-16,5 2 0 0,-2 0 0 16,-4 0 0-16,1-6 0 0,5 6 0 0,-2 0-16 0,-6 0 3 15,2 0 1-15,-2 0 12 0,5 0-11 0,10 0 11 0,-1 0-10 16,-5 0 10-16,3 0 0 0,-4-5 0 0,4 2-8 16,5 3 19-16,-2-5 4 0,-1 5 1 0,-2 0 0 15,2-5 8-15,4 2 1 0,2 3 1 0,1 0 0 16,5-5-4-16,-3 5-1 0,1-5 0 0,-4-1 0 15,4 6-13-15,-4 0-8 0,1-2 10 0,-1 2-10 16,-2 0 13-16,-1 0-3 0,-2 0-1 0,-4 0 0 16,-2 0-1-16,-1 0 0 0,1 0 0 0,-1 2 0 15,-2-2-8-15,0 6 12 0,-7-6-12 0,1 0 12 16,-1 5-12-16,1-5 0 0,0 0 9 0,2 0-9 16,1 0 18-16,2 0-1 0,-2 0 0 0,-3-5 0 15,-4 5-17-15,4-6-19 0,-3 4 4 0,2 2 1 16,1-6 14-16,-4 6 16 0,1 0-3 0,-3 0-1 15,-6-5-12-15,2 2-18 0,-5 6 4 0,-3-3 1 0,-3 0 13 16,-1 0 0-16,-2 5 0 0,-6-5 10 0,0 6 10 0,0-4 1 16,-3 4 1-16,-1-1 0 0,-2 0-8 0,0-2-2 15,0 7 0-15,-3-7 0 0,0 2-12 0,0 3 8 16,0-3-8-16,-3 9 0 0,0-9 8 0,3 8-8 16,-3-10 0-16,0 7 9 0,0-4-9 0,0 2 0 15,-1 0 0-15,1 2 0 0,0 3-11 0,-3-5 11 16,0 11-8-16,0-6 8 0,0 3-8 0,0 8 8 15,-3-6-8-15,3 9 8 0,-3-1-10 0,0 6 10 0,0-3-12 16,0 8 12-16,-3 3-9 0,3 5 9 0,-3 0 0 16,0 2-9-16,3 4 9 0,-3 2 0 0,3-8 0 15,-6 10 0-15,0 1 0 0,0 2 0 0,4 3 0 0,-4-3 0 16,0 0 0-16,0 0 0 16,6-2 0-16,-3-3 0 0,0 2 0 0,3-7 0 0,0 2 9 0,0-2-9 15,3 2 9-15,0-10-9 0,0-3 0 0,0 0 9 16,3-3-9-16,0 1 0 0,-4-6 9 0,4 0-9 15,0 0 8-15,3-2-8 0,-6-4 10 0,6 1-10 16,-3 3 0-16,0-1 8 0,0-5-8 0,0 3 0 16,-3-3 11-16,0 0-1 0,3-2 0 0,-6-3 0 15,0-3 9-15,0 3 1 0,-3-3 1 0,0 0 0 16,-3-7 15-16,-3 2 4 0,0-3 0 0,-6 3 0 16,0-8 8-16,-5 2 3 0,-7-4 0 0,0 2 0 15,-6-8-28-15,-8 3-6 0,-4-9-1 0,-12 1 0 16,-5 3-16-16,-10-1 10 0,-5 3-10 0,-6 3 8 15,-10 2-8-15,-11 0-11 0,-3 1 3 0,-12 4 0 0,-6 1 8 16,-6 2-10-16,-3 1 10 0,-6 2-10 0,0 0 10 0,0 0 0 16,3-1 0-16,-2 1 0 0,5-8 0 0,0 6 0 15,3-4 0-15,3 4 0 0,9-6 0 0,0 0 8 16,-3 0 0-16,11 0 0 16,10 2-49-16,3 4-10 0,-3 1-1 15</inkml:trace>
  <inkml:trace contextRef="#ctx0" brushRef="#br0" timeOffset="44429.226">7553 4413 608 0,'0'0'17'0,"0"0"4"0,9 3-21 0,-9-3 0 0,0 0 0 0,0 0 0 16,9 3 40-16,-9-3 3 15,0 0 1-15,0 0 0 0,0 0 17 0,0 0 4 0,0 0 1 0,0 0 0 16,0 0 16-16,6 5 3 0,9-3 1 0,-6 1 0 16,-9-3-24-16,6 3-5 0,9-3-1 0,-3 0 0 15,3 0-28-15,-3 0-7 0,5 0-1 0,1-3 0 16,6 3-9-16,-3-3-3 0,-3 3 0 0,-3-2 0 15,8-1-8-15,1 1 8 0,-6-1-8 0,3 0 8 16,0-2-8-16,0 2 0 0,5-2 0 0,-2 0 0 16,-6 2 0-16,9-2 0 0,9 0 0 0,-4-1 0 15,-2-2 0-15,3 3 10 0,3 0-10 0,-1-1 10 16,1 4 5-16,0-4 1 0,-1 1 0 0,1 3 0 16,3-6 3-16,0 5 1 0,-1-2 0 0,1 2 0 15,0 3-8-15,-1 0-2 0,1 0 0 0,0 0 0 16,-4 3-10-16,4-1 12 0,-3-2-12 0,0 0 12 15,2 3-12-15,1-3 10 0,-3 3-10 0,2-3 10 16,4 2-10-16,-3 4 0 0,2-4 9 0,-2 1-9 16,0-1 0-16,0 4 8 0,2-4-8 0,-2 1 0 0,3 0 0 15,-4-1 0-15,4 1 0 0,3 0 0 0,-4 2 8 0,-2 0-8 16,3 1 10-16,-4-1-10 0,-2 0 16 0,3 0-4 16,-1 1 0-16,4-1 0 0,0 0 16 0,2 3 4 15,-5-3 0-15,3-2 0 0,2 2-20 0,-2 1-3 16,0-4-1-16,2 4 0 0,-2-4-8 0,3 1 0 15,2 0 0-15,-2-1 0 0,3-2 0 0,-4 3 0 16,4-3 0-16,0 3 8 0,-4-1-8 0,1 1 0 16,2-1 0-16,1 1 8 0,0 0-8 0,-1-1 0 15,1-2 0-15,3 6-11 0,-4-4 11 0,-2 4 0 0,-1-1 0 16,1-2 0-16,3 2 8 0,-4 0-8 0,7 0 10 16,-3-2-10-16,2 0 10 0,1-1-10 0,-1 1 10 0,1 0-10 15,0-1 8-15,2-2-8 0,4 0 0 16,-1-2 9-16,-2 2-9 0,2-3 10 0,-2 3-10 0,3-3 10 15,-4 1-10-15,1-1 0 0,-1 3 0 0,4 0 8 16,-4-3-8-16,-2 3 8 0,3 0-8 0,-4 0 8 16,-5-2 0-16,3 2-8 0,-1 2 12 0,-2 1-4 15,-1 2-8-15,4 1 8 0,0-4-8 0,-4 6 8 16,1 0-8-16,0-3 0 0,-4 3 0 0,4 0 8 16,-3-5-8-16,-1 2 0 0,4-2 0 0,0 2 0 15,2-2 0-15,-2 0 0 0,2 2 9 0,1-3-9 16,0 1 0-16,-1 0 8 0,1-3-8 0,0-3 0 15,2 3 13-15,4 0-1 0,-1 0-1 0,1 0 0 16,0-3-11-16,2 3-9 0,-5-2 9 0,5 2-13 16,-2-3 13-16,-1 1 0 0,1-1 0 0,-3 0 0 0,-1 1 10 15,1 2 5-15,-4-3 1 0,1 0 0 0,3 1-16 0,-4-4 0 16,4 4 0-16,-4-1 0 0,4 0 0 16,-3 1 0-16,-1-1 8 0,-2-2-8 0,-3 2 9 0,-1-2-9 15,1 0 8-15,-3 2-8 0,2-2 8 0,-5-1-8 16,0-2 0-16,0 3 8 0,-4 0 0 0,-2 0 0 15,0 2 0-15,-6 0 0 0,-4 1 0 0,-2-1-8 16,-3 0 12-16,-3 3-4 0,-3 0-8 0,-3 0 0 16,-6 0 0-16,0 0-699 15,0 0-146-15</inkml:trace>
  <inkml:trace contextRef="#ctx0" brushRef="#br0" timeOffset="47734.198">4044 5260 1148 0,'0'0'25'0,"0"0"6"0,0 0 1 0,0 0 0 0,0-5-32 0,6-1 0 0,-3-2 0 0,3 3 0 15,0 0 14-15,-3 0-3 0,3-1-1 0,-3 1 0 16,6 0 8-16,-3-1 2 0,0 1 0 0,0 2 0 16,2 3 12-16,1 0 2 0,0-2 1 0,0 2 0 15,0 2-13-15,0 1-2 0,3 2-1 0,-3 1 0 16,3 2-19-16,0-3 10 0,3 5-10 0,-3-2 8 16,2 3-8-16,1 0 0 0,0-1 0 0,0 1 0 15,3-1 0-15,0 4 0 0,0-4 0 0,0 1 0 16,2-3 0-16,4 0 0 0,0 0 0 0,6-1 0 0,0-1 8 15,-1-1-8-15,1-2 12 0,3 2-4 0,3 0 11 0,-1-2 1 16,1 0 1-16,3-1 0 0,2-2-5 0,1 6 0 16,0-4-1-16,-4 3 0 0,7-5-1 0,-3 3 0 15,-4 0 0-15,1-1 0 0,3 4-1 0,-4-4 0 16,4 1 0-16,-3 0 0 0,2-1 1 0,4-2 0 16,-3 3 0-16,-1-3 0 0,4 0 2 0,0 0 0 15,-1 0 0-15,1-3 0 0,0 1-4 0,-1 2-1 16,4-3 0-16,-3-2 0 0,5 2-11 0,-5-2 10 15,3 2-10-15,-4-2 10 0,4 2-10 0,-1 1 0 16,-2-4 9-16,3 4-9 0,-4-1 8 0,4-2-8 16,-3 2 8-16,-1 3-8 0,-2 0 11 0,0 0-3 0,-4 0 0 15,4 3 0-15,-3-1 4 0,2 1 0 0,1 0 0 0,0-1 0 16,-1 1 0-16,4 0 1 0,0-1 0 0,-4 1 0 16,1-1-13-16,0-2 0 0,-1 0 0 0,-2 3 0 15,3 0 0-15,-1-1 0 0,1 1 0 0,0-3 0 16,-7-3 0-16,4 3 14 0,3 0-4 0,-3 0-1 15,-4 0 9-15,1 0 2 0,0 0 0 0,-1 0 0 16,7 0-4-16,-9 0 0 0,-6 0 0 0,5 0 0 16,10 0 4-16,-6 0 0 0,-9 0 0 0,2 0 0 15,4 3-20-15,-3 0-11 0,-3-1 2 0,-4 4 0 16,1-6-7-16,3 8 0 0,-3-1-1 0,-3 1 0 16</inkml:trace>
  <inkml:trace contextRef="#ctx0" brushRef="#br0" timeOffset="50448.572">6211 16798 1396 0,'-3'-10'31'0,"3"10"6"0,-3-11 2 0,0 9 0 0,0-9-31 0,-3 6-8 0,0-3 0 0,0 2 0 15,3-7 90-15,-3 5 17 0,-3 3 3 0,3-3 1 16,3 0-50-16,0-2-9 0,3 2-3 0,-3 0 0 15,3 0-25-15,0 0-6 0,0 3-1 0,0 5 0 16,0 0-17-16,0 0 0 0,0 0 0 0,0 0 0 16,0 0-12-16,3 10 3 0,0 1 1 0,3 5 0 15,-6 2 8-15,0 3-13 0,0 6 5 0,0 4 8 16,-3 1 0-16,0 8 8 0,3-3 2 0,-3 5 0 16,0 9 6-16,3-4 2 0,0 3 0 0,-3-2 0 15,3 2-9-15,-2-2-1 0,2-3-8 0,-3 8 12 16,3-8-12-16,-6 0 9 0,3 0-9 0,3-6 8 15,-6-4 9-15,3 2 2 0,0-5 0 0,-3-6 0 16,3-5-3-16,-3 6 0 0,0-9 0 0,-3 1 0 16,0-3-8-16,0-3-8 0,0-3 12 0,-6-2-12 15,0 6-30-15,0-9-13 16,4-2-2-16,-7-3-912 0</inkml:trace>
  <inkml:trace contextRef="#ctx0" brushRef="#br0" timeOffset="51734.238">6059 16616 1720 0,'0'0'48'0,"0"0"12"0,0 0-48 0,6-3-12 0,0-2 0 0,3 5 0 15,0 0 68-15,3 5 12 0,-3-10 1 0,3 10 1 16,3-2-46-16,2-1-10 0,1 1-2 0,3-3 0 16,0 0-16-16,6 0-8 0,2 0 0 0,7 0 8 15,0-3-8-15,6 1 0 0,-1-1 0 0,4-2 0 16,3-3 0-16,5 0 0 0,4-3 0 0,2 4 0 16,1-4-12-16,-1 3 12 0,4 3-10 0,-4-9 10 15,-2 9 0-15,5-3 0 0,13 0 0 0,-4 0 0 16,1 3 0-16,2 0 0 0,-2-3 0 0,5 0 0 15,12 0 16-15,-5 0 5 0,-7 3 2 0,6-3 0 16,13 3-2-16,-7-3 0 0,-6 5 0 0,3-2 0 16,1-3-2-16,2-3-1 0,3 6 0 0,1-3 0 15,-4 5-18-15,0-2 0 0,4-3 8 0,-1 5-8 16,0-2 15-16,-3 2-1 0,4-2 0 0,-7 2 0 16,0 1-3-16,1 2-1 0,-1-3 0 0,-3 3 0 0,1-5-10 0,-1 5 10 15,3 0-10-15,1 0 10 0,-7 0-10 0,0 0 0 16,1-3 9-16,-1 3-9 0,0 0 0 0,1 0 0 15,-4-2 0-15,1 2 0 0,2 0 0 0,-3 0 0 16,1 2 0-16,-7-2-12 0,1-2 12 0,-4 2 0 16,1-3 0-16,-4-2 0 0,3 5 0 0,1 0 0 15,-4-3 0-15,-2-2 0 0,-1-1 0 0,1 1 0 16,-1-3-11-16,1 6 11 0,-1-4 0 0,-5 1 0 16,0 2 0-16,-1-2 0 0,1 0 0 0,-1-1 0 0,-2-1 0 15,2 1 0-15,4 4 12 0,-1-4-12 16,-2 1 12-16,0 2-12 0,-1-2 8 0,1 0-8 0,5-1 0 15,1-1 0-15,-1 4 0 0,1-2 0 0,-1-1 0 0,1 4 0 16,2-9 0-16,1 3 0 0,2 3 0 0,-2 0 10 16,-1-1 5-16,1-2 1 0,-1 0 0 0,4 3 0 15,-1 0 6-15,0-3 2 0,-2 3 0 0,2-3 0 16,-5 2-11-16,2 4-1 0,-2-6-1 0,-1 2 0 16,1 1-11-16,-4 0 10 0,4 2-10 0,-6-2 10 15,-7 2-10-15,4 3 0 0,-4-2 0 0,-2 4 0 16,-6-2 0-16,2 3 0 0,-2-3 0 0,-3 3 0 15,-4-1 8-15,1 4-8 0,-6-4 0 0,3 3 8 16,-4 1-8-16,1-4 0 0,0 6 0 0,0-2 0 16,-4-6 0-16,4 8 0 0,-6-6 0 0,0 1 0 15,0-3 0-15,-1 8 0 0,-2-3 0 0,-3-5 8 16,0 8-8-16,-6-3 0 0,0 1 0 0,0 2 8 0,-3-3-8 16,-3 0 12-16,0 0-12 0,-1 3 12 15,1 6 8-15,-3-1 1 0,0 0 1 0,3 3 0 0,-3 2-22 16,0 1-15-16,0 0 3 0,0 2 0 0,0 2 12 0,0-1 0 15,0 4 0-15,0 1 0 0,3-1 0 16,3 3 16-16,0 6-3 0,0-1-1 0,3 3-27 0,0-3-5 16,0 6-2-16,2-3 0 0,1-3 22 0,3 4-11 15,-3-4 11-15,3 6-8 0,3-1 8 0,-3 4 0 16,0-9 0-16,-1 6-8 0,1-1 8 0,-3 1 0 16,3 0-9-16,-6-3 9 0,0 0 0 0,-3-3 0 15,0-2 0-15,-3 2 0 0,-6-2 0 0,3 3 12 16,-3-6-4-16,-3 0 0 0,0 3 0 0,-3-6 0 15,0 0 0-15,0-2 0 0,-3-3 2 0,-3 1 0 0,0-4 0 0,-3-5 0 16,3 1 0-16,-6-1 0 0,4-3 0 16,-4-2 0-16,-3 0-1 0,0-2 0 0,-6-1 0 15,0 0 0-15,-8-2-9 0,-4 2 10 0,-3-5-10 0,-8 3 10 16,-10 2-10-16,1-5-17 0,-4 0 4 0,-8 5 1 31,-7-2-13-31,-8 0-3 0,-6-1 0 0,-4-2 0 0,-5 6 10 0,-6-1 2 0,-9-3 0 0,0 4 0 16,-9-1 16-16,0-2-12 0,0 2 12 0,-3 0-10 15,-6-2 10-15,0 2 0 0,-3 3 0 0,-3-3 0 16,-3 3 0-16,0-2 0 0,-5-1 10 0,-1 0-10 16,-3-2 16-16,3 7-4 0,-3-7 0 0,-2 2 0 15,-4 3 7-15,3-2 1 0,0-1 0 0,0 3 0 16,-2 5-4-16,-4-5 0 16,0 5 0-16,-2 0 0 0,-1-2-16 0,0 2 10 0,-3 1-10 0,4-1 8 0,-1 5-8 15,3-2 0-15,-2-5 0 0,2-3 0 0,9 2 8 16,0-2-8-16,0-3 0 0,10-2 8 0,5-3-8 0,0 0 0 15,3-8 0-15,0 3 0 0,6-3 17 0,6 0-1 16,9-3-1-16,-3-2 0 0,-1-5-1 0,10 2 0 16,15-3 0-16,6 6 0 0,-4-5-14 0,10 4 0 15,-3-4-9-15,5 5 9 0,7-1 0 0,-1 1 10 16,7 5 0-16,-1-2 0 16,-5 2-42-16,6 2-9 0,2-2-2 0,4 3-795 15,5 5-159-15</inkml:trace>
  <inkml:trace contextRef="#ctx0" brushRef="#br0" timeOffset="52520.568">15983 16830 2322 0,'6'-2'51'0,"6"-4"10"0,0-2 3 0,9-2 1 0,-1 4-52 0,4-2-13 0,0-5 0 0,0 0 0 0,3 5 0 0,-1-3 11 16,1 6-11-16,3 3 10 0,3-4-10 0,-3 6 0 15,-4 6 0-15,4-1 0 0,-3-3 0 0,0 12 0 16,-4-9-9-16,-2 8 9 0,-3 0-15 0,-3 1 4 16,0-1 1-16,-3 5 0 15,-3 1-24-15,-3-1-5 0,3-2-1 0,-6 3 0 0,-3 2 31 16,0-2 9-16,0-1 0 0,-3 1 0 0,0 4 0 0,-3-4 0 16,0 2 8-16,-3-2-8 0,0-1 0 0,-6-5 0 15,0 6 0-15,-6-6 0 0,-2 0 12 0,-1 1-3 16,-6-1-1-16,-3 0 0 15,0-2-83-15,1 2-17 0,-1-5-3 0,3 0-780 16</inkml:trace>
  <inkml:trace contextRef="#ctx0" brushRef="#br0" timeOffset="52866.56">16903 16732 1608 0,'-33'-2'45'0,"27"2"11"0,6 0-44 0,-9-3-12 0,-6 0 0 0,-3 3 0 15,-5 0 32-15,2 0 4 0,3 0 0 0,0 0 1 16,-6 6-11-16,3-4-2 0,7 4-1 0,-1-1 0 16,-3-3-6-16,3 9-1 0,-3-3 0 0,6 0 0 15,-3 3 0-15,0-4 0 0,-3 7 0 0,7-1 0 16,-4 0-2-16,0 6-1 0,0-1 0 0,0 3 0 0,3 1-13 0,3-4 0 15,-3 6 8-15,9 2-8 16,0 1 0-16,3-1 0 0,0 1 0 0,6-3 0 0,0-1 0 0,6-4 9 16,3 5-9-16,6-8 8 0,-3 2 7 0,9-5 1 15,-1 1 0-15,13-1 0 0,9 0 5 0,-4-8 2 16,-5 1 0-16,6-4 0 0,2 3-11 0,1-5-1 16,-6-5-1-16,-1 3 0 15,-2-9-130-15,3 3-25 0,2-5-6 0,-5 0-1 0</inkml:trace>
  <inkml:trace contextRef="#ctx0" brushRef="#br0" timeOffset="53182.368">16016 16531 2052 0,'0'0'45'0,"0"-8"10"0,0 3 1 0,3-3 1 0,0 3-45 0,3-3-12 0,0 0 0 0,3-3 0 16,-1 3 29-16,1-2 4 0,6 2 1 0,0-5 0 16,6-1 8-16,0 1 2 0,6 5 0 0,2-5 0 15,4 2-9-15,3-2-2 0,0 0 0 0,2 5 0 16,-2 3-12-16,0-3-2 0,-4 0-1 0,1 3 0 0,-6-1-18 0,3 6 0 15,-3 0 0-15,-1 0 0 16,-2 6-50-16,-6-4-14 16,-3 3-2-16,0 6-1 0,6 0-123 0,-7-1-25 0,-2 1-5 0,6-1-570 15</inkml:trace>
  <inkml:trace contextRef="#ctx0" brushRef="#br0" timeOffset="53425.702">16718 16282 2008 0,'-6'0'44'0,"3"-2"10"0,3 2 2 0,3-5 0 0,-3-1-45 0,0-2-11 0,0 8 0 0,6-5 0 16,3-3 10-16,3 3 0 0,-3 2 0 0,6-2 0 16,12 0-10-16,-4 5 0 0,-2 0-12 0,6 0 12 15,3 0-12-15,3 7 12 0,-4-1-10 0,1-1 10 16,-3 3 0-16,0 0 0 0,5 3 13 0,-8-4-4 15,-3 4-9-15,-3 2 12 0,-3 1-12 0,0 1 12 16,-3 1 24-16,-6 0 6 0,-9 3 1 0,0-6 0 31,0 8-162-31,-9-2-32 0,-9 4-6 0</inkml:trace>
  <inkml:trace contextRef="#ctx0" brushRef="#br0" timeOffset="53954.882">18287 16730 1501 0,'0'0'32'0,"0"0"8"0,0 0 0 0,0 0 4 0,0 0-36 0,0 0-8 0,0 0 0 0,0 0 0 16,0 0 47-16,0 0 7 0,-6 2 2 0,-3-2 0 15,0 8-32-15,-3-3-5 0,-3 1-2 0,0-1 0 16,1-2 14-16,-7 7 2 0,-3-2 1 0,-3 0 0 15,3 3-4-15,-3 2-1 0,1 0 0 0,-4 0 0 16,3 1-20-16,-3-1-9 0,1 8 8 0,-1-2-8 16,0 2 0-16,6 3 0 0,0 2 0 0,1 0 0 15,2 1 0-15,6-3 0 0,6-3-11 0,3 5 11 16,-3 1 0-16,6-1 14 0,6-2-2 0,3-3 0 16,3 6 11-16,6-9 1 0,-3 9 1 0,6-9 0 15,2 3 7-15,1-2 2 0,0-1 0 0,3-2 0 16,0-2-4-16,0-4-1 0,5 3 0 0,-2-5 0 0,0 0-9 15,3-2-3-15,-4-1 0 0,1-5 0 0,3-5-5 16,-3 5 0-16,0-8-1 0,-4 0 0 16,4-3-35-16,-3-2-6 0,0 0-2 15,-3-1 0-15,-3-4-169 0,2-1-35 0,-2-2-6 16</inkml:trace>
  <inkml:trace contextRef="#ctx0" brushRef="#br0" timeOffset="54107.048">18016 17124 1638 0,'-6'0'36'0,"-3"0"7"0,-3 5 1 0,-3-5 3 0,0 3-38 0,1-1-9 0,2-2 0 16,-3 0 0-16,6 0 90 0,0 0 16 0,3-5 3 0,0 0 1 15,6 5-48-15,0 0-10 0,0-5-1 0,6-3-1 16,0 0-42-16,9-3-8 0,6-2 0 0,2-3 0 31,13 0-65-31,6-5-7 0,11 8-2 0,4-6 0 0</inkml:trace>
  <inkml:trace contextRef="#ctx0" brushRef="#br0" timeOffset="54435.132">19135 16724 1699 0,'0'0'37'0,"0"0"8"16,0 0 2-16,0 0 1 0,-6-5-39 0,0 5-9 0,-3 0 0 0,3 0 0 0,-3 0 62 0,1 0 10 15,-4 0 3-15,0 5 0 0,3 1-31 0,0-4-7 16,-3 6-1-16,3-3 0 0,-3 9-4 0,3-4-2 16,-3 4 0-16,0 1 0 0,0 4-1 0,1 2 0 15,2 3 0-15,-3 0 0 0,0 2-17 0,-3 9-3 16,3 2-1-16,0 2 0 0,-3 1-24 0,0 0-6 15,3-1-1-15,-5 1 0 16,5-3-154-16,-3-3-31 0,0 6-7 0,-3-5-572 16</inkml:trace>
  <inkml:trace contextRef="#ctx0" brushRef="#br0" timeOffset="54724.162">19284 16857 1571 0,'0'0'44'0,"0"-6"11"0,0-2-44 0,0-5-11 0,-3 5 0 0,3 0 0 16,3 3 80-16,-3-3 15 0,0 3 2 0,0 5 1 16,0 0-42-16,0 0-8 0,3-6-1 0,-3 6-1 15,0 0-25-15,0 0-5 0,0 0 0 0,3 6-1 16,0 2-15-16,-3 5 0 0,0 0-9 0,-3 8 9 15,0 0 0-15,-3 1 0 0,0 4 0 0,-3 6 0 16,3 2 0-16,-3-2 20 0,-3 2-4 0,-3 3 0 0,4-2-1 16,-1-3-1-16,0 2 0 0,0-2 0 15,0-6-14-15,3 3 0 0,0-5 0 0,3 0 0 0,0-3-8 0,0-2 8 16,0 2-12-16,6-3 12 16,-3 1-45-16,3-6-3 0,0 0 0 0,0 1-560 15,3-7-112-15</inkml:trace>
  <inkml:trace contextRef="#ctx0" brushRef="#br0" timeOffset="55252.689">19311 16685 1907 0,'0'-24'54'0,"-3"11"12"0,3 5-53 0,-3-6-13 0,0-4 0 0,0-3 0 15,-3 5 102-15,3 0 18 0,-3-5 3 0,0 2 1 16,0 1-48-16,3 5-10 0,0-1-2 0,3-4 0 15,0 5-48-15,0-3-16 0,3 2 10 0,3 1-10 16,3 3 0-16,3-4 0 0,3 1 0 0,0 5 0 31,6-2-37-31,2 4 0 0,1-2 0 0,3 8 0 0,0 0 23 0,3 0 5 0,-1 6 1 0,-2 2 0 16,-3 2-6-16,0 6-1 0,-6 0 0 0,-1 5 0 16,-8 6 2-16,0 2 0 0,-6 2 0 0,0 1 0 15,-6 5-5-15,0-2-1 0,-3 4 0 0,-3-2 0 16,-3-2 19-16,-2 2-12 0,-1-5 12 0,0 2-10 15,-3-2 10-15,-3-3 0 0,0-3 0 0,0-2 0 16,1 3 0-16,-1-6 0 0,0-3 10 0,0 3-10 0,0-5 22 16,0-2-2-16,4-4 0 0,-1-5 0 15,3 1-6-15,0-6-2 0,-3 0 0 0,3-8 0 0,3-3-3 16,0 3-1-16,0-2 0 0,4-1 0 0,2-2-8 0,3 2 0 16,0-2 0-16,3 5 0 0,3-2 8 0,3 2-8 15,0 0 12-15,-1-3-4 0,4 11 1 0,3-5 0 16,-3 2 0-16,3-2 0 0,3 5-1 0,0 0 0 15,3 8 0-15,-3-3 0 0,3 3-8 0,2-3-11 16,1 9 3-16,0-1 0 0,3 0 8 0,0 3 0 16,-1 0 0-16,1-3 0 0,0 5 0 0,3-4 0 15,-6 4 0-15,-3-5 0 0,-1 3 0 0,1-2-8 16,-6-4 8-16,3 3-8 0,0-5 32 0,-3 3 6 16,-3-3 2-16,0 0 0 15,0-3-106-15,-3 0-21 0,0 1-4 0,3-4-1 0</inkml:trace>
  <inkml:trace contextRef="#ctx0" brushRef="#br0" timeOffset="55878.579">20114 16346 2026 0,'0'0'44'0,"0"0"10"0,-2-5 2 0,-1 2 1 0,3-2-45 0,-3-1-12 0,0 4 0 0,3-3 0 0,-3-3 37 0,3 2 6 16,0-2 1-16,0-2 0 0,0 2 9 0,0 0 3 15,0 0 0-15,0 0 0 0,-3-5-20 0,3 0-3 16,-3-1-1-16,-3 6 0 0,3-5-6 0,-6 0-2 15,3 0 0-15,-3-1 0 0,-3 4-11 0,0-3-2 16,0 5-1-16,-3-3 0 0,0 3-10 0,4 0 12 16,-7 0-12-16,3 0 12 0,0 3-12 0,-3 2 0 15,0 3 0-15,3 3 0 0,-3 2-9 0,4 1 9 16,-1 4-12-16,-3 3 12 0,0-5-16 0,3 11 3 0,0 2 1 16,3 0 0-16,0 3-10 0,3 0-2 0,3-3 0 15,1 3 0 1,2 0-16-16,3-6-3 0,0 6-1 0,6-3 0 0,-1 0 29 0,1-2 6 15,3-6 1-15,3 0 0 0,3 1 8 0,0-6 0 0,3-3 0 0,3 3 0 16,0-11 40-16,-1 3 4 0,7-5 1 16,-3 0 0-16,3-3-6 0,-3-6-2 0,2 1 0 0,-5 0 0 15,3-6 12-15,-6-2 3 0,0 0 0 0,-3-3 0 16,0-2-31-16,-4-6-5 0,1 3-2 0,-6-5 0 16,3-4-2-16,-6 1 0 0,0-2 0 0,0-6 0 15,-6 8 4-15,3-3 1 0,0 0 0 0,-3 6 0 16,0 0-17-16,0 2-16 0,0 3 4 0,0 2 0 15,3 6 12-15,-3 3 0 0,0 2 0 0,3 2-9 16,-3 4 9-16,3 2-10 0,-3 3 10 0,3 5-10 16,0 0 0-16,-6 5 0 0,0 3 0 0,1 5 0 15,-4 6-7-15,-3 7-2 0,0 6 0 0,0 2 0 0,0 3 6 16,-3 6 1-16,3 4 0 0,0 3 0 0,3 1 12 0,0-1-9 16,3 3 9-16,6 3-8 0,3-6 8 15,3 3 8-15,6-3-8 0,9-2 11 16,6 2-35-16,3-3-6 0,11-2-2 15</inkml:trace>
  <inkml:trace contextRef="#ctx0" brushRef="#br0" timeOffset="75848.711">7092 10567 2023 0,'6'-21'44'0,"-3"13"10"0,-3-2 2 0,-6-3 0 0,0 2-44 0,3 0-12 0,6 3 0 0,-6 3 0 16,0 0 64-16,0 0 10 0,3 5 2 0,0 0 1 16,0 0-59-16,0 0-18 0,3 8 8 0,9 5-8 15,6 5-19 1,0 6-8-16,-12 8-1 0,3 8-1 0,3 4-18 0,-4 12-3 0,-2 8-1 0,-6 4 0 15,-6 12-1-15,-2 2-1 16,-1 8 0-16,-6 2 0 0,-12 4 25 0,3 1 6 0,3-4 1 0,-3-3 0 0,-2-3 21 16,2-7 0-16,3-6-9 0,3-8 9 0,-3-8 17 15,3-2 7-15,4-6 2 0,-1-8 0 0,9 1 20 16,0-12 4-16,3-2 1 0,3-5 0 0,3-8-51 0,0-5-16 16,6-9 0-16,3-7-575 15,0-13-115-15</inkml:trace>
  <inkml:trace contextRef="#ctx0" brushRef="#br0" timeOffset="76463.548">6907 10271 2055 0,'18'-21'45'0,"-3"10"10"0,6-4 1 0,12 1 2 0,14-2-46 0,7 3-12 0,3-3 0 0,11 0 0 15,9 3 21-15,4 3 3 0,2-1 0 0,6 3 0 16,13 3 6-16,-1 0 2 0,0 2 0 0,6 3 0 16,0 3-32-16,6-1 0 0,1 3 0 0,-1 1 0 15,0-1 0-15,3 3 0 0,-6-3 0 0,6 1 0 16,-6-1 0-16,3 0 0 0,-3-2 0 0,-2-1 0 16,-7 1 0-16,0 0 0 0,-3-3 0 0,-3 0 0 15,-2 2 0-15,-7-2 0 0,-6 3-13 0,-8 0 4 16,-7 2 9-16,-8 0 0 0,-3 1 0 0,-10-1 0 15,-2 3 22-15,-6 2 0 0,-7 4 0 0,-5-1 0 0,-3 0-6 16,-3 3-2-16,-3 2 0 0,0 4 0 0,-4 1-5 16,-2 7-1-16,3 1 0 0,0 4 0 0,-3 4-8 15,3 1 0-15,-3 2 0 0,0 6 0 0,-3 5 0 0,3 5 0 16,-3 6 0-16,0 2 0 0,-6 5 0 0,0 1 0 16,-3 7 0-16,0 0 0 0,-3 6 0 0,0-3 0 15,-3 0 0-15,0 0 0 0,0-3 0 0,0 1 0 16,0-1 0-16,3-7 0 0,0-4 0 0,3-4 12 15,-3-3-12-15,6-6 12 0,-3-4 4 0,3-1 2 16,0-8 0-16,3-2 0 0,0-6 1 0,-3-7 0 16,0-6 0-16,0-3 0 0,3-7 7 0,-3 0 2 15,0-6 0-15,0-5 0 0,-3-5 21 0,-6-3 5 16,-2-8 1-16,-1-3 0 0,-6-4-25 0,-9-4-5 0,-6-2-1 16,-8 0 0-1,-10-3-44-15,-12 6-10 0,-8-3-2 0,-15 5 0 16,-13-3-5-16,-5 9-2 0,-9-1 0 0,-12 3 0 0,-9 0 23 0,-9 6 4 0,-8-1 0 0,-10 3 1 15,-3 3 11-15,0 2 0 0,1-2 0 0,-4 5 0 16,-3 0 15-16,13 0 5 0,8 3 0 0,12-1 1 16,6 1 10-16,15 0 1 0,6 2 1 0,14 0 0 15,13 1-33-15,15-1 0 0,8 0 0 0,9 0-834 16,13 1-171-16</inkml:trace>
  <inkml:trace contextRef="#ctx0" brushRef="#br0" timeOffset="77439.634">11771 9843 2055 0,'-30'-27'45'0,"16"14"10"0,2 0 1 0,-3 2 2 0,0 0-46 0,3 1-12 16,0 2 0-16,3 0 0 0,-3 3 23 0,3 2 2 16,0 3 1-16,0 3 0 0,0 7-26 0,-2 3-14 15,-1 6 2-15,0 7 0 0,-3 4-7 0,3 4-1 0,0 6 0 16,3 5 0-16,-3 0-1 0,6 0-1 0,0 2 0 0,3-2 0 31,3 0-15-31,6 3-3 0,6-3-1 0,3-6 0 16,9-1-12-16,0-7-3 0,11-4 0 0,4-6 0 0,9-5 35 0,2-6 6 0,4-7 2 0,0-3 0 15,2-8 49-15,1-5 11 0,-1-3 1 0,1-5 1 16,-4-3 23-16,-2-2 5 0,-3-1 1 0,-7-2 0 16,-5 0 3-16,-3-3 1 0,-4 0 0 0,-8 6 0 15,0-3-13-15,-6 5-2 0,-3 3-1 0,-6 2 0 16,0 1-27-16,-3 5-6 0,-3 5-1 0,-3 0 0 16,3 2-19-16,0 6-4 0,-6-2-1 0,3 4 0 15,-3 9-21-15,0 5-5 0,0 0-1 0,0 8 0 16,0-1-1-16,6 6 0 0,0 6 0 0,0 2 0 15,3 3 6-15,0 5 1 0,0 0 0 0,3-1 0 16,0 1-10-16,0-2-1 0,0-1-1 0,3 0 0 16,-6 1-3-16,0-1-1 15,0-2 0-15,-3 0 0 0,-3-3 11 0,-6 0 2 0,0-3 1 0,0-2 0 0,-3-6 15 16,-6 1 0-16,0-4 12 0,-5-1-12 0,-4-6 26 16,-6-1-2-16,-3-1 0 0,-5-6 0 0,-7-1 15 0,0-1 2 15,-2-4 1-15,-7-2 0 0,-2-2-34 0,-1-4-8 16,1-1 0-16,5-1 0 0,6-3-12 0,10 0-4 15,5-4 0-15,6 1-1 0,12-4 26 0,6-1 6 16,9-2 1-16,12-8 0 16,12-3-92-16,15-5-19 0,11-5-3 0</inkml:trace>
  <inkml:trace contextRef="#ctx0" brushRef="#br0" timeOffset="77874.652">13652 9832 2228 0,'0'0'63'0,"0"0"14"0,0 0-61 0,0 0-16 0,0 0 0 0,0 0 0 16,0 0 46-16,-9-5 6 0,1-1 2 0,-1 1 0 0,-3 2-42 0,0 1-12 15,-9-1 0-15,3 3 8 16,-6 3-46-16,-3-1-9 0,-5 4-1 0,-4-1-1 16,-6 6-35-16,1-1-8 0,-4 1 0 0,-3 5-1 15,1-1 37-15,-1 7 7 0,1 1 1 0,5 4 1 0,3 5 47 16,6-1 20-16,4 4-2 0,5 5 0 0,6-3 22 0,0 2 5 15,9 1 1-15,6 5 0 0,3 3-13 0,6-6-2 16,6 0-1-16,3-5 0 0,6-2 2 0,3-1 1 16,5-5 0-16,1-2 0 0,0-6 3 0,3 0 0 15,5-5 0-15,-2-3 0 0,0-2-17 0,-1-3-3 16,1-6-1-16,0-2 0 0,3-5 5 0,-4-3 0 16,4-5 1-16,0-3 0 0,2-5-21 0,-2-3-8 0,0-3 0 15,-6-4-1045-15</inkml:trace>
  <inkml:trace contextRef="#ctx0" brushRef="#br0" timeOffset="78045.017">12947 10179 2460 0,'12'-3'70'0,"-3"3"14"0,3 0-67 0,9 0-17 0,8-3 0 0,7 1 0 16,9-1 64-16,2-2 10 0,7-1 2 0,-1-2 0 15,1 0-45-15,3-2-9 0,-4-1-2 0,7 1 0 16,-4-3-67-16,-2 2-13 16,-4 0-4-16,1-2-1080 0</inkml:trace>
  <inkml:trace contextRef="#ctx0" brushRef="#br0" timeOffset="78324.461">14135 9779 2242 0,'9'5'49'0,"-9"-5"11"0,5 6 1 0,4 4 3 0,0 1-52 0,0 5-12 0,0-3 0 0,0 5 0 16,0 6 22-16,-3 0 2 0,3 5 0 0,-6 3 0 15,0 2-16-15,0 3-8 0,-3 0 8 0,-3 3-8 16,-3 2 0-16,0 3 9 0,-3 3-9 0,0 0 0 15,0 5 11-15,0-3-11 0,0-3 10 0,0 1-10 16,3 0 0-16,3-6 0 0,0-5-13 0,1 0 4 31,2-5-115-31,0 0-22 0,2-6-5 0,4-2-1 0</inkml:trace>
  <inkml:trace contextRef="#ctx0" brushRef="#br0" timeOffset="78557.481">14486 9795 2563 0,'0'0'56'0,"0"0"12"0,-3 5 3 0,0 3 1 0,3 3-58 16,0 5-14-16,3 5 0 0,0 3 0 0,0 5 9 0,0 2-1 16,6 6 0-16,-3 0 0 0,0 6-8 0,3-1 0 15,-1 3 0-15,4 0 0 0,-3 0 0 0,0 0 0 16,0 0 0-16,0 3 0 15,-3-6-48-15,3-2-3 0,-3-1 0 0,3-7 0 16,0 0-85-16,0-3-16 0,0-5-4 0,0-3-753 16</inkml:trace>
  <inkml:trace contextRef="#ctx0" brushRef="#br0" timeOffset="79005.439">14468 9678 2930 0,'3'-5'64'0,"3"-3"14"0,6-2 2 0,3-4 3 0,6-1-67 0,-1-1-16 0,1 0 0 0,0-3 0 16,-3 3 0-16,0 1 10 0,-3 1-10 0,-3 1 8 16,-1 5-21-16,-2 0-5 0,0 0-1 0,-3 3 0 31,0 5-39-31,3-3-8 0,-3 3-2 0,3 6 0 15,3-1-24-15,0 8-6 0,3 0-1 0,6 3 0 0,-1 0 23 16,4 5 5-16,3 0 1 0,0 3 0 0,3 0 21 16,-7 0 4-16,1 5 1 0,0-3 0 0,-6-2 28 0,0 3 5 0,-3-1 2 0,-4 3 0 15,-2-2 9-15,-3-1-8 0,-3 1 8 0,-3-1-8 16,-6 1 44-16,-3-4 8 0,-2-1 3 0,-7-1 0 16,-6 0 18-16,-3 0 4 0,-6 0 1 0,-2-2 0 0,-4-1-14 15,0-2-2-15,-2 0-1 0,-1-3 0 0,0 0-20 16,-2-2-4-16,-4 0-1 0,3-3 0 0,4-3-18 15,2 3-10-15,6-3 10 0,6 0-10 0,10 1 13 0,2-4-3 16,6 1-1-16,3 0 0 0,6-3 2 0,0 0 0 16,15 2 0-16,5 1 0 0,4 0 7 0,9-1 2 15,3 1 0-15,5-1 0 0,1 4 11 0,3-4 2 16,-4 1 1-16,1 2 0 0,3 1-9 0,-1-1-1 16,-2 0-1-16,0 1 0 0,-4-1-7 0,-5 3-2 15,0-3 0-15,-3 3 0 16,-7 0-110-16,-2 0-21 0,-3 2-5 0,-3 1-1066 0</inkml:trace>
  <inkml:trace contextRef="#ctx0" brushRef="#br0" timeOffset="79323.126">15066 9096 2590 0,'-6'-18'73'0,"6"13"17"0,-3-3-72 0,3 8-18 0,0 0 0 0,0 0 0 0,0 0 68 0,0 0 11 16,0 0 1-16,6 8 1 0,0 5-65 0,0 0-16 15,0 6 0-15,3 4 0 0,-3 4 0 0,3 2-11 16,0 0 11-16,-3 3-13 0,3 5 13 0,-3 0-9 15,0 3 9-15,0 7-8 16,-3-2-25-16,0 3-5 0,3-3-1 0,-4 0 0 16,1-6-107-16,-3 1-22 0,-3-5-4 0,1-4 0 15,2-2 60-15,-3-2 13 0,0-6 3 0,3-5-690 16</inkml:trace>
  <inkml:trace contextRef="#ctx0" brushRef="#br0" timeOffset="79628.819">15596 9152 2721 0,'0'0'60'0,"0"0"12"0,0 0 2 0,6 5 3 0,3 1-61 0,-3 1-16 0,3 1 0 0,-6 3 0 16,3 0 11-16,-6 2-1 0,0-3 0 0,-6 6 0 16,-3 0-26-16,-9 3-6 0,-6 2-1 0,-6 0 0 31,-5 3-125-31,-10 2-26 0,-9 3-5 0,-2-2-1 0,-1 2 101 15,4-3 20-15,-4-4 4 0,4 1 1 0,-4 1 36 0,12-3 7 0,7 1 2 0,8-4 0 16,6-5 73-16,6 3 16 0,6 0 2 0,12 0 1 16,3-3-18-16,9 3-3 0,9 0-1 0,6-3 0 15,9 0 8-15,5 1 2 0,4-4 0 0,6 3 0 16,-1-2-13-16,7 0-2 0,2-6-1 0,-2 3 0 16,-4 0-40-16,1 0-15 0,-3 0 11 0,-7 2-1247 15</inkml:trace>
  <inkml:trace contextRef="#ctx0" brushRef="#br0" timeOffset="99080">4035 6525 1450 0,'12'-16'32'0,"-6"8"6"0,6 0 2 0,3-3 1 0,3-2-33 0,-1 0-8 0,4-3 0 0,3 3 0 15,0 2 55-15,-3-2 9 0,3 5 1 0,-1 0 1 16,1 0-32-16,0 0-6 0,-3 6-2 0,0-1 0 16,2 3-11-16,-2-3-3 0,0 3 0 0,3 0 0 15,0 3-2-15,0 2-1 0,5-2 0 0,-2 2 0 16,3-2-9-16,3 2 0 0,-4-2 0 0,7-1-11 15,0 4 11-15,3-6 0 0,-1 2 0 0,4 1 0 16,0-3 0-16,-1 3 11 0,1-3-11 0,0 0 12 16,-1 5-12-16,1-5 0 0,3 3 0 0,-1-1-11 15,1-2 23-15,0 5 4 0,2-2 0 0,1 2 1 16,2 1 3-16,1-1 1 0,0 0 0 0,2 3 0 16,1 0-9-16,-1-3-1 0,4 1-1 0,2-1 0 15,1 3-2-15,-1 0 0 0,-2 0 0 0,3-3 0 16,2 3-8-16,-2-3 0 0,5 1 0 0,-2-1 0 15,-1 0 0-15,1 1 8 0,-1-4-8 0,1 1 8 0,8-3 0 16,-2-3 0-16,2 1 0 0,0 2 0 0,7-6 0 0,-4 4 0 16,1-6 0-16,2 2 0 0,3 1-8 15,1 0 10-15,-7-1-10 0,4-1 10 0,-1 1-10 0,3 1 10 16,4 2-10-16,-7 3 10 0,-8-2-10 0,5-1 12 16,3 0-12-16,1 3 12 0,-4 3-3 0,-2 2 0 15,-1-2 0-15,0 2 0 0,-2 1-9 0,-4-1 12 16,4 0-12-16,-1 3 12 0,-5 0-4 0,-4 3-8 15,-2-3 12-15,2-3-4 0,1 3 2 0,-1-3 0 16,1 3 0-16,-3-3 0 0,-1 1 3 0,-2-1 1 16,2 0 0-16,1-2 0 0,-1-1-6 0,-2 1 0 15,3 0-8-15,-1-1 12 0,-2 4-12 0,-1-6 11 0,-2 2-11 16,5-2 10-16,-5 0-10 0,3 0 10 0,-4 0-10 0,1 3 10 16,-1-3-10-16,-5 3 0 0,0-1 0 0,-4 1 0 15,-2-3 0-15,0 5 0 0,-4-2 0 0,-2-1 0 16,3 1 11-16,0 2-3 0,-4 1-8 0,-2-1 12 15,3 0 1-15,-6 1 0 0,-1-6 0 0,1 5 0 16,-3 0-13-16,0-2 0 0,-3 2 0 0,0-2 0 16,-4-1 0-16,1-2 0 0,0 3 0 0,-3 0 0 15,0-3 0-15,0 0 0 0,0 0 8 0,0 0-8 16,-7-3 10-16,4 0-10 0,-3 1 10 0,0-1-10 16,0 0 13-16,0-2-3 0,-3 0-1 0,3-3 0 15,3 3-9-15,-3-3 10 0,0 2-10 0,0-2 10 16,3 1-10-16,-1-1 0 0,1 0 0 0,0 0 0 15,0 2 0-15,0 1 0 0,-3 0 0 0,0 0 0 16,0-1 0-16,0 1 0 0,0 0 0 0,-3 2 8 0,-6 3-8 16,9-3 0-16,-3 1 0 0,-6 2 0 0,0 0-8 0,0 0 8 15,0 0 0-15,0 0 0 16,6-3 0-16,-6 3 0 0,3-3 0 0,-3 3 0 0,0 0 0 0,5-5 0 16,-5 5 0-16,3-5 0 0,0 0 8 0,0-1-8 15,0 1 0-15,-3-3 8 0,3 0-8 0,0-2 0 16,0-1 9-16,0-5-9 0,0 3 0 0,3-6 0 15,-3 1 0-15,0-1 8 0,0 1-8 0,3-3 0 16,-3-3 0-16,3 0 8 0,0 0-8 0,-3 3 0 16,0-3 0-16,0-2 0 0,0 2 0 0,0 0 0 15,0 0 0-15,0 0 0 0,-3-2 8 0,0 5-8 16,3-3 8-16,-3 0-8 0,0 3 11 0,0-3-3 16,0 3 0-16,-3 0 0 0,3 0 1 0,-3 2 0 0,3 1 0 15,0-1 0-15,-3 1 1 0,0 2 0 0,0-3 0 0,3 1 0 16,-3 5-10-16,-3-6 0 0,3 3 0 0,0 0 0 15,0-2 0-15,-3 2 0 0,0-3 0 0,3 1-11 16,-3 2 11-16,0 0 0 0,0 0-9 0,-6 0 9 16,3 3-8-16,1 0 8 0,-7 2-10 0,3-2 10 15,-3 5 0-15,3-2 0 0,-6 4 0 0,3-2 0 16,-3 0 0-16,0 3 8 0,1 2 1 0,-4 1 0 16,-3-1-23-16,0 3-5 0,-3-3-1 0,1 3 0 15,-1 3 20-15,0-3-8 0,-6 0 8 0,1 0 0 16,-4 0 0-16,-3 3 0 0,3-3 0 0,-2 2 0 15,-1-2 0-15,-3 0 0 0,-2 0 0 0,-1 0 0 16,0 0-8-16,-2-2 8 0,-4-1 0 0,-2 0 0 16,-4 3-20-16,0-2 2 0,-2 2 1 0,2 0 0 15,-2 0 5-15,-1 0 0 0,1 0 1 0,-4 0 0 0,1 0 0 16,-1 2 0-16,1 1 0 0,2 0 0 0,-2-3 11 0,-4 2 0 16,1-2 0-16,-4 3 8 0,1 0-8 0,-1 2 12 15,4-2-4-15,-1-1 0 0,-2-4-8 0,-1 2 9 16,-2 2-9-16,3 1 10 0,-4-3-10 0,1 0 0 15,-4-5 0-15,1 2 0 0,-1 0 0 0,1 3 0 16,3-2 0-16,-4 2 0 0,1-3 0 0,-1 0 0 16,-5 6 0-16,-6-3 0 0,-1 3 0 0,4-1-16 15,-3 1 4-15,-1 2 1 0,-5 3-5 0,3 0 0 16,2 0-1-16,-5 0 0 0,0 5 8 0,0 0 9 0,2 1-13 16,-2-1 5-16,-3 0 8 0,0 3 0 15,2 0-9-15,-5 2 9 0,3-4-9 0,0 2 9 0,2-1-12 16,1-1 12-16,3-1 0 0,-4-3 0 0,4 4 0 0,3-4 0 15,3-4 10-15,5 2-10 0,-2-3 10 0,5 0-10 16,4 0 22-16,-1 1-2 0,4-1 0 0,0 0 0 16,2-2-20-16,7 2-10 0,-1-2 1 0,3 2 0 15,10 0 9-15,-4 1-8 0,7-1 8 0,-1 3-1087 16</inkml:trace>
  <inkml:trace contextRef="#ctx0" brushRef="#br0" timeOffset="100467.241">5145 5162 1368 0,'0'0'30'0,"0"0"6"0,0 0 2 15,0 0 0-15,6-3-30 0,6 3-8 0,0 3 0 0,0 0 0 0,0-1 33 0,3 4 6 16,3-1 1-16,3 3 0 0,2 0-16 0,4 2-2 16,6-4-1-16,3 2 0 0,2 2-5 0,4 1-2 15,3-3 0-15,2 0 0 0,7 0-4 0,5-3-1 16,7 0 0-16,5-2 0 0,4-3 0 0,5 2 0 16,3-2 0-16,4 0 0 0,2 0-24 0</inkml:trace>
  <inkml:trace contextRef="#ctx0" brushRef="#br0" timeOffset="103279.014">12462 4069 1332 0,'-12'0'37'0,"12"0"10"0,0 0-38 0,0 0-9 16,0 0 0-16,9 8 0 0,6 3 52 0,0-3 9 15,2 2 2-15,7-2 0 0,3 6-23 0,0-1-5 16,3 0-1-16,-1 3 0 0,4 0-7 0,0 0-2 16,-3 2 0-16,5 1 0 0,1-1 14 0,3-2 2 15,-1 0 1-15,10-3 0 0,3 3-10 0,8-3-3 16,7 0 0-16,5-2 0 0,3 2-15 0,13-5-3 0,8-2-1 0,6-4 0 16,6 1-10-16,7-3-14 0,5-5 3 0,3-1 1 31,0-4-14-31,0-1-2 0,3-2-1 0,-6 0 0 0,0-6 16 0,0 3 11 0,0 0-13 15,3 3 5-15,0-3 8 0,-3 3 0 0,-3 2 0 0,3 3-552 16,0 1-109-16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10-23T21:36:11.11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454 3770 716 0,'0'0'20'0,"0"3"5"0,0-3-25 0,0 0 0 16,0 0 0-16,-3 0 0 0,3-3 73 0,0 3 10 16,-6 3 1-16,0 2 1 0,0-2-9 0,3 2-1 15,-2 0-1-15,2-2 0 0,-6 5 6 0,6 0 2 16,-3-5 0-16,3 5 0 0,3 2-30 0,-9-2-7 16,6 5-1-16,3 1 0 0,0-1-12 0,0 3-4 15,-6 0 0-15,3 5 0 0,6-3-4 0,3 9 0 16,-6-1-1-16,0 3 0 0,0 3-7 0,0 2 0 15,3 3-1-15,0 3 0 0,3 2-4 0,-3-2-1 0,3 0 0 16,-3 2 0-16,6-2-2 0,-6 2-8 0,2 1 12 16,4 2-4-16,-3 2-8 0,0 1 0 0,-3 5 0 15,3-3 8-15,-6 0-8 0,3 6 0 0,-3-3 0 16,0 5 0-16,0 3 8 0,-3 0-8 0,-3 2 8 0,3-2-8 16,-6 0 12-16,6 2-4 0,-6 3 0 0,1-2 0 15,-4-1 20-15,3-2 3 0,3 3 1 0,0-6 0 16,-3 0 6-16,3 0 2 0,3-2 0 0,-3 0 0 15,3-1-20-15,0-2-3 0,-3-3-1 0,6-2 0 16,-3-3 10-16,3-3 2 0,0-5 0 0,3 0 0 16,3-5-28-16,-3-3 0 0,6-5 0 0,-6-3 0 15,3-8 0-15,3 1 0 0,-3-4 0 0,3-2-733 16,0-5-150-16</inkml:trace>
  <inkml:trace contextRef="#ctx0" brushRef="#br0" timeOffset="8555.119">606 6752 939 0,'0'0'20'0,"0"0"5"0,0 0 1 0,-3-8 1 0,3 0-27 0,-6 3 0 16,6-3 0-16,-3 3 0 0,3-3 80 0,0 3 12 15,0-3 1-15,3 2 1 0,3-2-30 0,-3 3-7 0,3-5-1 0,-3 2 0 16,9 0-20-16,-3-3-5 0,0 3-1 0,0-2 0 16,3 2-21-16,-3 0-9 0,2 0 8 0,-2 2-8 15,0 1 8-15,0 2-8 0,-3-2 0 16,3 5 8-16,0-2 4 0,-3 2 1 0,6 0 0 0,-3 2 0 16,3 1-5-16,-3-1 0 0,3 4-8 0,5-4 12 15,-5 4 2-15,6 2 0 0,3-6 0 0,-6 4 0 16,12-1 7-16,-6 0 2 0,2 0 0 0,4-2 0 15,-3 0 1-15,3-1 1 0,3-2 0 0,-1 0 0 16,4 0 6-16,0 3 1 0,5-3 0 0,1 0 0 16,3 0-32-16,2 0 0 0,1 0 0 0,-6 0 0 15,5 0 0-15,4 0 0 0,-3 0 0 0,5 0 0 16,1 0 0-16,6 0 8 0,-7 0-8 0,7 0 0 16,-1 0 0-16,4 0 0 0,-4 0 8 0,10 0-8 15,-10 0 8-15,4 0-8 0,5 0 11 0,-8 0-11 16,8 0 0-16,-8 0 0 0,8 0 0 0,-2 0 0 15,5 0 0-15,-5 0 0 0,-1 0 0 0,1 3 0 0,2-3 0 0,1 0 0 16,-1 0 0-16,1 0 0 0,2 2 11 16,-2 1-11-16,-4 0 10 0,4-1-10 0,-4 1 18 15,7 0-2-15,-1-3-1 0,1 2 0 0,-4 1-15 16,4 0 0-16,-1-1 0 0,4-2 0 0,2 0 0 0,0 3 0 16,-2-3 0-16,-1 2 0 0,1-2 0 0,-4 0 0 15,4-2 8-15,-1 2-8 0,-5-3 0 0,2 3 8 16,-3 0-8-16,4 0 0 0,-7 0 8 0,4 0-8 15,-7 0 0-15,4 3 9 0,-6-1-9 0,-1 1 0 16,-2 0 0-16,-4-1 0 0,1-2 0 0,2 6 10 16,1-4 1-16,3 4 0 0,-7-4 3 0,4 1 1 15,-4 0 0-15,-2 2 0 0,3-3-3 0,-4 4-1 0,1-6 0 16,2 5 0-16,-5-5-11 0,3 3 12 0,-4-1-12 0,-2 1 12 16,3-3-12-16,-4 0 0 0,1 3 9 0,-3-1-9 15,-4-2 0-15,4 0 9 0,-3 0-9 0,3 0 0 16,-4 3 8-16,1 0-8 0,0-3 0 0,-7 2 0 15,1-4 8-15,0 4-8 0,0-2 0 0,-3 0 0 16,-1 3 0-16,-2-3 0 0,0 3 8 0,-3-3-8 16,0 2 0-16,-1-2 0 0,1-2 0 0,-3 2 0 15,0 2 13-15,-3-2-4 0,3 0-1 0,-3 0 0 16,2 3-8-16,1-1 8 0,-3-2-8 0,-3 3 8 16,0-6-8-16,0 3 0 0,0 3-12 0,-3 0 12 15,3-3 0-15,-3 0 10 0,3 0 1 0,-4 0 0 16,1 2-11-16,-3-2 0 0,-6 0 0 0,9 0 0 15,0 0 0-15,-3 0 8 0,3 0-8 0,-3 3 0 16,-6-3 8-16,6 0-8 0,0 0 0 0,0 0 8 0,3 0-8 16,-3 0 0-16,3 3 0 0,-3-3 0 0,3 2 0 15,-3 1 0-15,-1-3 0 0,1 3 0 0,3-1 0 0,0-2 0 16,-3 0 0-16,3 3 0 0,-3 0 15 0,3-1 1 16,3-2 0-16,-3 3 0 0,-9-3-26 0,9 3-5 15,3-3-1-15,0 2 0 0,-6 1 16 0,3-3 0 16,-1 2 0-16,4-2 0 0,6 0 0 0,-6 0 0 15,-12 0 0-15,12-2 0 0,6 2 0 0,-6 0 0 16,0-3 0-16,-3 3 0 0,6-2 0 0,-4 2 0 16,1 2 0-16,-3-4 0 0,3 2 13 0,-3-3-1 15,6 0 0-15,-6 3 0 0,-9 0-12 0,12 0-16 0,0-2 3 0,0 2 1 16,0 0 12-16,-4 0 0 16,1 0 0-16,0 0 0 0,3 0 0 0,-3-3 10 0,-9 3-10 15,6-3 8-15,3 1 1 0,0-1 0 0,-3 0 0 0,0-2 0 16,-3 0 1-16,0-1 0 0,3 1 0 0,-3-3 0 15,-6-2 6-15,6-1 2 0,3-2 0 0,-3 0 0 16,-6-3 0-16,3 0 0 0,6-3 0 0,0 1 0 16,0-3-3-16,-3-1-1 0,-3-1 0 0,6-4 0 15,5 1-4-15,-2-3-1 0,-6 0 0 0,3 2 0 16,3 1-9-16,-3-1 0 0,0-2 9 0,-6 3-9 16,0-3 0-16,3 2 9 0,3 1-9 0,-3-1 0 15,-12 3 12-15,6-2-4 0,3-3 0 0,-6 2-8 16,0-2 13-16,-3 3-4 0,6-3-1 0,-3 2 0 15,3 3 0-15,-3 1-8 0,0 1 12 0,1-1-4 0,5 1-8 16,-3 1 8-16,-3 5-8 0,0-2 8 0,3-1-8 16,-3 1 0-16,3 5 0 0,-3-3 0 0,0 2 0 0,0 4 0 15,3-3 0-15,-3 2 0 0,-3 3 0 16,3 0 0-16,3 3 0 0,0-3 0 0,-6 0 0 0,6 3 0 16,0-1 0-16,0 1 0 0,0 3 0 0,-3-4 0 15,0 4-10-15,0-1 10 0,6 3 0 0,-6 0 0 16,0-3 0-16,1 3 0 0,5 0 0 0,-9-2 0 15,0-1 0-15,0 3 0 0,-3-3 0 0,3 1 0 16,3 2 0-16,-3-3 0 0,-6-2 0 0,3 5 0 16,3-3 0-16,3 0 0 0,-9 1 0 0,4-1 0 15,-1-2 0-15,0 2 0 0,3-2 8 0,-6 2-8 0,-9 1 0 16,3-1 0-16,3 0 0 0,-5 1 0 0,-7 2 0 16,0-3 0-16,0 3 0 0,1-3 0 0,-1 1 0 0,-3-1 0 15,0 0 0-15,1-2 0 0,-1 0 0 0,-6 0 0 16,0-1 0-16,-2 4 0 0,2-6 0 0,-6 2-12 15,4 1 12-15,-1 0 0 0,-3 0 9 0,1-1-9 16,-7-2 0-16,1 0 0 0,-1 3 0 0,0 2 0 16,-2-2 0-16,-4-3 8 0,1 0-8 0,-1 0 0 15,-5 6 0-15,-1-4 0 0,-2 1 0 0,-1 0-10 16,4 2 10-16,-7-2 0 0,1 0 0 0,-4 2 0 16,7 0 0-16,-4 1 0 0,-2 2 0 0,2 0 0 15,1-3 0-15,-3 3-8 0,-7 3 0 0,1-3 0 16,-1 2 8-16,1-2-10 0,0 3 10 0,-4 0-10 15,4-1 10-15,-7 1 0 0,4 0 0 0,-3-1 0 16,-4 6 0-16,-2 3 0 0,3-3 0 0,0 0-12 16,-1-3 12-16,4 3 0 0,0-3 0 0,-4 3-8 0,4-3 8 0,2-2 0 15,4 0 0-15,0-3 0 0,-7 0 8 0,4 0-8 16,6 2 10-16,-1-2-10 0,4 0 0 0,2-2 0 16,-5-1 0-16,2 0 0 0,1 3 0 0,0-2 0 15,-1-1 9-15,7 0-9 0,-7 1 9 0,4-1-9 16,-4 3 10-16,4 0-10 0,-1 0 0 0,1 0 0 15,-1 0 0-15,1 0 0 0,0 0 0 0,2 5 0 16,4-2 0-16,-4 2 0 0,4-2 0 0,-1 0 0 16,1-3 0-16,-4 2 0 0,6 6 0 0,7-2 0 15,-1 1 0-15,4-1 0 0,-1-1 0 0,1 3 0 16,-1 0 0-16,9 0 0 0,-5-3 0 0,5 0 0 0,3 3 0 16,1 0 0-16,5 3 0 0,0-3-8 0,3 0 8 0,1 2 0 15,8-2 0-15,0 0 0 0,0 0 0 0,0-3 0 16,3-2 0-16,6 2 0 0,-2 1 0 0,2 2 0 15,0-3 0-15,3 0-8 0,0-2 8 0,0 2 0 16,3 3 0-16,0-5 0 0,3 2 0 0,-6-2 0 16,9 5-8-16,-6-6 8 0,6 4 0 0,-3-1 0 15,3 0 0-15,0 0 0 0,0 3 0 0,0 0 0 16,0-8 0-16,0 6 0 0,0 2-10 0,0-1 10 16,0-1 0-16,0 2-8 0,0 0 8 0,0 0 0 15,0 2 0-15,0 3 0 0,0-2 0 0,0 5 0 16,0 0 0-16,0 2 0 0,-3 1-8 0,3 2 8 15,3 0-8-15,-3 6 8 0,0-4-8 0,0 6 8 16,0 1 0-16,0-4-8 0,0 6 8 0,0-3 0 0,0-3 0 16,0 3 0-16,0 1 0 0,3-4 0 15,-3 3 0-15,0 0 0 0,0-2-8 0,6-1 8 0,-6 1 0 16,3-1 0-16,-3 0 0 0,6-2 8 0,-6 0-25 0,3-3-5 16,3 0-1-16,-6 1-781 15,6-1-157-15</inkml:trace>
  <inkml:trace contextRef="#ctx0" brushRef="#br0" timeOffset="16325.904">9798 1304 1407 0,'0'0'40'0,"0"0"8"0,-6 0-38 16,0-5-10-16,6 5 0 0,-6-3 0 16,0 3 110-16,0-5 20 0,6 5 4 0,-3 0 1 0,-3-5-28 0,3 2-6 15,0 3-1-15,3 0 0 0,0 0-44 0,0 0-10 16,0 0-2-16,0 0 0 0,0 0-16 0,0 0-4 15,0 3-1-15,0 7 0 0,0-2-9 0,0 6-2 16,0-1 0-16,3 5 0 0,-3 9 0 0,0-1 0 16,0 6 0-16,0 0 0 0,-3 2-4 0,0 3-8 15,0 3 11-15,3-6-11 0,-6-2 9 0,3 0-9 16,0-3 0-16,0 3 9 0,0-1-9 0,0-4 0 16,0-6 0-16,0 3 0 0,3 2 0 0,0 1 0 15,0-9 0-15,0 1 0 0,0-6-24 0,0 0 0 16,3-5 0-16,0 0 0 15,-3-3-44-15,0-5-8 0,0 0-3 0,6-5-605 16,0-3-122-16</inkml:trace>
  <inkml:trace contextRef="#ctx0" brushRef="#br0" timeOffset="16722.848">9697 1251 1825 0,'-9'-10'40'0,"6"7"8"0,-3-2 1 0,0 0 3 0,0 2-41 0,3-2-11 0,-3-3 0 0,0 3 0 16,0-9 78-16,6 6 14 0,0 3 2 0,0 5 1 15,3-8-47-15,3-5-8 0,-3 2-3 0,3 3 0 16,3-2-18-16,3 2-4 0,-3 0-1 0,5-5 0 16,-2 7 6-16,3-2 0 0,0-5 1 0,3 8 0 15,-3-8 5-15,0 2 1 0,3 8 0 0,-4-2 0 0,1-3-13 16,0 3-2-16,0 5-1 0,0 5 0 0,-3-2-2 15,3 7 0-15,0-2 0 0,0 3 0 0,-1 2-9 16,-2 3 8-16,0 3-8 0,-3-1 8 0,3 1-8 0,-3 2 0 16,0-3 0-16,0 4 8 0,-3-1-8 0,0-3 0 15,-6 1 0-15,3-1 0 0,-3 3-19 0,-6-2 4 16,-3-3 1-16,0 0 0 0,-6 5 6 0,-3-3 8 16,0-4-13-16,-2 7 5 0,-1-3 8 0,-3 1-8 15,0 2 8-15,-3-3-8 0,0 1-5 0,4-6-1 16,-1 3 0-16,3 3 0 15,0-11-24-15,6 2-5 0,-3 3-1 0,7-10 0 16,-1 2-122-16,3 1-25 0,3-4-5 0</inkml:trace>
  <inkml:trace contextRef="#ctx0" brushRef="#br0" timeOffset="17106.72">10530 1117 1450 0,'0'0'32'0,"6"-3"6"0,-3-2 2 0,-3 5 1 0,3-8-33 0,0 2-8 0,3-2 0 0,-6-2 0 16,3 2 102-16,-3-3 18 0,3 9 4 0,-3-6 1 15,0 2-28-15,0 6-5 0,-3-5-2 0,0 5 0 16,0 0-34-16,0 0-8 0,-3 8 0 0,3-3-1 15,-6 6-19-15,0-3-4 0,0 5-1 0,-6 0 0 16,0 1-14-16,0 4-9 0,-2 1 12 0,-4 2-12 0,-3 5 8 16,3 1-8-16,3 4 0 0,3 1 0 0,1 8 8 15,-1 0-8-15,0-1 0 0,3 1 0 0,0 5 8 0,3 0-8 16,3-5 0-16,0-1 0 0,3-2 0 0,6-2 8 16,-3-1-8-16,6-2 0 0,0 0 9 0,3-1-9 15,3-4 0-15,0-1 9 0,3-5-9 0,2 3 10 16,7-8-10-16,0 0 10 0,3 0-10 0,3-5 0 15,-4-4 0-15,4-1 0 16,3-6-106-16,-3-6-23 0,2 6-5 0,1-13-1 0</inkml:trace>
  <inkml:trace contextRef="#ctx0" brushRef="#br0" timeOffset="17439.099">10792 1439 1580 0,'0'0'35'0,"0"0"7"0,0 0 2 0,0 0 0 0,6-5-36 0,0 0-8 0,0 5 0 0,3-8 0 16,6 3 85-16,-4 5 15 0,4-8 4 0,3 8 0 15,0 0-44-15,3 0-8 0,-3 0-1 0,3 2-1 16,-4 4-14-16,4-1-2 0,-3 3-1 0,3 2 0 15,-3 4-19-15,0-1-4 0,0 0-1 0,-4 0 0 16,1 0 2-16,-3 1 0 0,-3 2 0 0,0-1 0 16,-3-1-3-16,-3-1 0 0,-6 3 0 0,0 2 0 0,-6 1 21 15,-3-6 4-15,-3 3 1 0,-2 0 0 0,-1 0-34 16,-3 2 0-16,-3 1 0 0,-3-6 0 0,-3 5 11 0,7-4 1 16,-7 2 1-16,3 2 0 0,0-7-13 0,3 2-16 15,4-5 3-15,2 0 1 16,6-3-80-16,3 0-16 0,9-5-4 0,0 0-875 15</inkml:trace>
  <inkml:trace contextRef="#ctx0" brushRef="#br0" timeOffset="17704.786">11253 1429 1911 0,'0'0'42'0,"0"0"9"0,0 0 1 0,0 0 2 0,-3 0-43 0,3 0-11 0,0 0 0 0,-9 0 0 15,3 0 52-15,0 0 8 0,0 5 1 0,1 0 1 16,-1 6-32-16,3 0-6 0,-3 2-2 0,3 0 0 16,3 5 6-16,-3 1 0 0,0 2 1 0,3-2 0 15,0 7-8-15,3-5-1 0,3 0-1 0,0 3 0 16,0-5 7-16,0 2 2 0,5-2 0 0,-5-1 0 16,3-2-2-16,3-3 0 0,0 6 0 0,0-6 0 15,0 0 7-15,0-5 2 0,3 3 0 0,0-6 0 16,-1 3-26-16,4-5-9 0,-3-1 0 0,3-4-798 15,3-1-166-15</inkml:trace>
  <inkml:trace contextRef="#ctx0" brushRef="#br0" timeOffset="18129.894">11661 1715 2080 0,'0'0'46'0,"0"0"10"0,0 0 1 0,0 0 1 15,0 0-46-15,0 0-12 0,0 0 0 0,0 0 0 16,3 7 72-16,0 1 13 0,0 3 3 0,-3 2 0 16,0-5-46-16,0 5-9 0,0-2-1 0,0 2-1 0,0 3-22 0,-3-3-9 15,3-2 8-15,0 5-8 16,0 0-35-16,0-1-12 0,0-1-2 0</inkml:trace>
  <inkml:trace contextRef="#ctx0" brushRef="#br0" timeOffset="18676.948">12325 1831 1664 0,'0'0'47'0,"-3"0"11"0,-3 0-46 0,6 0-12 0,0 0 0 0,-3 0 0 16,0 0 112-16,3 0 21 0,0 0 4 0,0 0 1 16,6-3-54-16,0 3-12 0,3 0-1 0,0 0-1 15,6-2-47-15,-1-4-10 0,4 4-1 0,6-1-716 16,0 0-144-16</inkml:trace>
  <inkml:trace contextRef="#ctx0" brushRef="#br0" timeOffset="18841.946">13486 1744 2023 0,'0'0'44'0,"0"0"10"0,0 0 2 15,0 0 0-15,9 2-44 0,-3-2-12 0,-6 0 0 0,0 0 0 16,8 0-35-16,-8 0-9 0,12 8-1 16,3-8-527-16,0 0-104 0</inkml:trace>
  <inkml:trace contextRef="#ctx0" brushRef="#br0" timeOffset="19009.808">13876 1746 1034 0,'0'0'29'0,"6"0"7"0,2 3-36 0,1 2 0 15,-3-5 0-15,3 0 0 0,0 3 120 0,0-1 16 16,0 1 4-16,0 2 1 0,3-5-13 0,-12 0-2 0,9 0-1 0,-9 0 0 16,9 0-61-16,3 6-13 0,-3-4-3 0,3 4 0 15,-1-6-32-15,1 0-6 16,3 0-2-16,-3 0-643 16,3-8-129-16</inkml:trace>
  <inkml:trace contextRef="#ctx0" brushRef="#br0" timeOffset="19338.378">14438 1355 1892 0,'-9'-6'53'0,"6"6"13"0,0-5-53 0,-3 2-13 0,3-2 0 0,3 5 0 16,0 0 76-16,0 0 13 0,6-5 3 0,0 0 0 15,6 2-1-15,0 3 0 0,3-5 0 0,3 5 0 16,3-6-66-16,2 12-13 0,1-6-2 0,0 5-1 16,-3-5-9-16,3 8 0 0,3-3 0 0,-4 3 0 15,-5 0 0-15,0 3 8 0,0 2-8 0,0 0 8 16,-6 0-8-16,0 6 0 0,-3-3 0 0,-1 2 0 16,-5 1 8-16,-3-1-8 0,-3 3 12 0,-2-2-4 0,-1-1-8 15,-3-2 0-15,-3 3 9 0,-3-1-9 0,0-4 8 0,-3 1-8 16,3 1 8-16,-6-2-8 0,1-1-10 0,-1-5-6 15,3 5-2-15,0-8-736 16,0 3-147-16</inkml:trace>
  <inkml:trace contextRef="#ctx0" brushRef="#br0" timeOffset="19573.513">14965 1244 2026 0,'0'0'57'0,"0"0"14"0,0 0-57 0,0 0-14 0,-9 2 0 0,3 3 0 16,0-2 84-16,0 2 15 0,-3 6 2 0,-3 2 1 16,3 0-22-16,-2 1-5 0,-1 7-1 0,-3-3 0 15,0 4-30-15,6 4-7 0,0 6-1 0,3-6 0 16,0 6-20-16,3 0-5 0,3 2-1 0,0-2 0 16,6 0-10-16,0-6 0 0,3 1 0 0,3-1 8 15,0 0-8-15,3-2 12 0,3-3-12 0,-1 1 12 16,7-4-12-16,0-5 8 0,0 1-8 0,3-4-823 15,2-2-169-15</inkml:trace>
  <inkml:trace contextRef="#ctx0" brushRef="#br0" timeOffset="21117.164">15141 1757 1580 0,'0'0'35'0,"0"0"7"0,0 0 2 0,0 0 0 0,0-8-36 0,3 3-8 0,-3 5 0 0,6-3 0 16,-3-2 101-16,3 2 19 0,-1 3 3 0,1-3 1 16,3 1-36-16,0 2-8 0,0-6 0 0,3 4-1 15,0-1-32-15,3 1-7 0,0 2 0 0,-3-6-1 16,6 6-23-16,-7 0-4 0,7 0 0 0,-6 0-1 15,3 0-11-15,-3 0 0 0,3 0 0 0,0 0 0 16,0 0-74 0,0 0-17-16,-4 0-3 0,1 0-918 0</inkml:trace>
  <inkml:trace contextRef="#ctx0" brushRef="#br0" timeOffset="21319.343">15307 1688 1732 0,'0'0'49'0,"0"0"11"0,0 0-48 0,0 0-12 15,0 0 0-15,0 0 0 0,0 0 81 0,0 0 15 16,3 8 2-16,0-3 1 0,3 3-57 0,-6 3-11 16,0 2-3-16,0 0 0 0,0 0 13 0,-3 9 3 15,0-9 0-15,0 5 0 0,-3 4-16 0,3-1-4 16,3 3 0-16,-3 2 0 0,3-5-16 0,-3 3-8 16,0-3 8-16,6 3-8 0,0-11-9 0,0 0-7 15,3 1-2-15,3-1-678 16,-3-8-136-16</inkml:trace>
  <inkml:trace contextRef="#ctx0" brushRef="#br0" timeOffset="21650.472">15489 921 2070 0,'0'0'45'0,"0"0"10"0,-3-3 1 0,0 3 3 0,3-5-47 0,0 5-12 0,0 0 0 0,0 0 0 15,0 0 53-15,0 0 9 0,9 5 2 0,3 8 0 16,0-5-45-16,-3 6-9 0,3 4-2 0,5 1 0 16,-2 2 0-16,6 5-8 0,-3-2 12 0,6 2-4 15,0 4-8-15,2-1 0 0,4 0 0 0,-3 3 8 16,0-1-8-16,2 1 0 0,1 2 0 0,0 6 0 15,-6 0 0-15,-3-1 0 0,0 4 0 0,-7-4 0 16,1 1 12-16,-6-5-4 0,-3 2 0 0,-3-8 0 0,-6 0 14 16,-3 0 2-16,-6 0 1 0,-3 0 0 0,-5 3-25 0,-4 0-9 15,-6-1 0-15,-6 4 0 0,-2-3 9 0,-7 2 0 16,3 3 10-16,-5-5-10 16,-10-3-60-16,1 3-17 0,-4-1-4 0</inkml:trace>
  <inkml:trace contextRef="#ctx0" brushRef="#br0" timeOffset="48422.879">9283 2439 1292 0,'0'0'28'0,"0"0"7"0,0 0 1 0,0 0 0 0,6 0-36 0,0 0 0 0,3 0 0 0,0 0 0 16,-4 0 48-16,4 0 4 0,-3 0 0 0,3 0 0 15,0 0-23-15,3 0-4 0,-3 0-1 0,3 0 0 16,0 0-13-16,3 0-3 0,-3 3-8 0,0-3 12 15,2 0-1-15,4 3-1 0,-3-3 0 0,6 2 0 16,0 4 1-16,0-6 0 0,0 5 0 0,2-2 0 0,4 2 2 16,0 0 1-16,3-2 0 0,-1 0 0 0,4 4 3 15,3-7 1-15,3 6 0 0,2-4 0 16,7 4 1-16,0-4 0 0,-1 4 0 0,7-1 0 0,-1-2-8 0,1-1-2 16,8-2 0-16,1 0 0 0,5 3 3 0,4 2 0 15,-1-5 0-15,7 0 0 0,2-5-12 0,3 5 0 16,1-3 0-16,2 3-11 0,3 0 20 0,4 0 4 15,2 3 1-15,-3 2 0 0,-3-5 3 0,4 0 1 16,2 5 0-16,0-2 0 0,-3 5-26 0,4-3-6 16,-4 1-1-16,3 2 0 0,0-1 31 0,-2 1 5 15,-4-2 2-15,3-1 0 0,7 6 9 0,-1-6 1 16,-6 3 1-16,0 5 0 0,1-8-6 0,2 3 0 16,3 0-1-16,0 0 0 0,-2 3-16 0,2-9-3 0,3 4-8 15,0-1 12-15,0 3 4 0,1-3 0 0,2 0 0 0,0-5 0 16,-3 3-16-16,0 0 0 0,1-3 0 0,-7 2 0 15,0-2 0-15,-9 6 0 0,-2-6 0 0,-1 0-10 16,-3 2 10-16,-2 1 0 0,-4-3 0 0,-2 8 8 16,-7-8-8-16,1 3 0 0,-1-1 8 0,-5 6-8 15,2-8 8-15,-5 5-8 0,-4-2 10 0,1 2-10 16,-9-2 8-16,2 0-8 0,-2-3 0 0,-1 0 9 16,-5 0-9-16,0 2 8 0,-6-2-8 0,2 0 8 15,-2-2-8-15,-3 2 12 0,0-3-12 0,-7 0 12 16,1 3-3-16,-3-8 0 0,-3 6 0 0,-3-1 0 15,-3 3 8-15,0-5 2 0,-3 2 0 0,-4 1 0 16,4-1-8-16,-6 3-2 0,3-5 0 0,-6 5 0 16,0 0 3-16,6-3 1 0,-3-2 0 0,-3 5 0 15,6 0-5-15,-3-8 0 0,0 2-8 0,0 1 12 16,-3 0 9-16,0 5 2 0,3-8 0 0,0-3 0 0,0 3-23 16,-3 0 0-16,0-2 0 0,3-1 0 0,0 6 0 0,0-8 0 15,0-6 0-15,3 3 0 0,-3-2 0 0,0-1 0 16,3-7 0-16,0-1-8 0,0-4 8 0,0-1 0 15,-3-2 10-15,3-3-10 0,0 2 15 0,3-5-3 16,-4 1-1-16,4 2 0 0,0-3-3 0,3-5 0 16,0 0 0-16,0-3 0 0,0 3 5 0,-3 0 1 15,3 6 0-15,-3-6 0 0,6 5 13 0,-6 0 2 16,-4 3 1-16,1-2 0 0,0-1-30 0,-3 0 8 16,0 6-8-16,-3-8 0 0,-3 7 18 0,0-4 1 15,0 1 0-15,0 4 0 0,-3 0-9 0,4 2-2 0,-4 0 0 16,3-5 0-16,-3 3-8 0,3-1 0 0,0 4 9 0,-3-1-9 15,3-3 0-15,0 6 0 0,0 0 0 0,0 3 0 16,-3-1 0-16,3 4 0 0,0-4 0 0,-3 6 0 16,3-3 0-16,-3 8 0 0,0-2 0 0,0-1-8 15,0 6 8-15,-3 0 0 0,3-1 0 0,-3 1-8 16,0 5 8-16,-2-2 0 0,2 2 0 0,-3-3 0 16,-3 9 0-16,0-4 0 0,-3 1-12 0,-3 2 4 15,0-2-1-15,-2 0 0 0,-7 2 0 0,0 3 0 16,-6 0 9-16,-2 0-13 0,-7 0 5 0,0 3 8 15,1 2-13-15,-4-5 5 0,-3 0 8 0,-2 0-13 16,-4 0 13-16,-5 0 0 0,-7 0 0 0,4 0 0 16,-4 0 0-16,-2-5 0 0,-3-3 0 0,-7 0 0 15,1 3 0-15,-4-3 0 0,4 2 0 0,-6-2 0 0,-6-2-8 16,-4 2 8-16,-2 3 0 0,0-3-9 0,-9-6 0 16,2 1 0-16,-2 8 0 0,30 0 0 15,-9-3-3-15,-7-6 0 0,-2 1 0 0,-6 0 0 0,-6 2 4 0,-3 3 0 16,-1-5 0-16,-49 0 0 0,8 5 8 0,12 3 0 15,9-3-9-15,0-3 9 0,3 9 0 0,3-4 0 16,6 1-9-16,-3 2 9 0,0-2 0 0,3 0 0 16,3 5 0-16,0 0 0 0,0 0 0 0,-3 0-12 15,5-5 1-15,1 5 0 0,-3 5 11 0,3-5-10 16,6 5 10-16,0-5-10 0,0 8 10 0,2-3 0 16,7 3 0-16,0-2-8 0,3-1-2 0,3 3 0 0,2 5 0 15,25 0 0-15,2 0 10 0,1 6 0 0,2 0 0 16,1-6 0-16,-1 0 0 0,7 3-10 0,2 2 10 0,-15 9 0 15,13-9-12-15,8 1 12 0,7 2-12 0,5 0 12 16,6-2-12-16,3-1 4 0,6 1 8 16,0 2-13-16,4-3 4 0,5 4 1 0,-3-4 0 0,6 1 0 15,-3 7 8-15,6 1-10 0,-3-1 10 0,0 0-10 16,0 1 10-16,3 5 0 0,-3-1 0 0,-3-1 0 16,0 1 0-16,0 6-10 0,-6-2 10 0,1 2 0 15,-4 2 0-15,0 4 0 0,-3 2 0 0,-3 5 0 16,-3 3-8-16,-2-3 8 0,2 3 0 0,-3 0 0 15,0 0 0-15,1 5-8 0,-1 6 8 0,0 2 0 16,3-8 0-16,0 3 0 0,4 0-8 0,-1-3 8 16,0-2 0-16,6-1 0 0,3 1-8 0,3-3 8 15,3-3 0-15,0-3 0 0,1-7 0 0,2 0 0 16,0-3 0-16,6-5 0 0,0-6 0 0,3 1 9 16,0-6-105-16,3 0-22 15,-3-5-4-15,0-6-1 0</inkml:trace>
  <inkml:trace contextRef="#ctx0" brushRef="#br0" timeOffset="49780.759">9777 1826 1026 0,'0'0'28'0,"0"0"8"0,0 0-28 0,0 0-8 0,0 0 0 0,0 0 0 16,0 0 100-16,0 0 20 0,0 0 3 0,0 0 1 15,0 0-55-15,0 0-10 0,0 0-3 0,0 0 0 16,0 0-34-16,0 0-7 0,0 0-2 0,0 0 0 0,3 8-5 0,0 2 0 16,0-2-8-16,-3 0 12 0,3 0-12 0,-3 3 0 15,0 2 8-15,0-8-8 0,0 8 0 0,0-5 0 16,-3 5 8-16,0-2-8 0,-3 2 0 15,3-2 0-15,0 5 0 0,0-3 0 0,0 0 0 0,0 0 11 16,0 3-11-16,3 0 10 0,-3-3 6 0,3 1 2 16,0-1 0-16,0 0 0 0,3-5 1 0,0 3 0 15,3-1 0-15,-3 1 0 0,3 2 1 0,3-5 1 16,0 3 0-16,3-4 0 0,3-1 0 0,-1-1 0 16,1 3 0-16,-3-3 0 0,6-2-10 0,0 2-3 15,-3-2 0-15,3 0 0 0,3-3-8 0,-4-3 8 16,1 0-8-16,-3 3 8 0,0 0 0 0,0-5 0 15,0 0 0-15,0 2 0 0,-3-5 8 0,-1 3 2 0,1-6 0 16,-3 3 0-16,0-2 6 0,0-1 0 0,-3 0 1 16,0 4 0-16,0-4 0 0,0 0 0 0,0-2 0 0,-3 8 0 15,3-8-5-15,-3-1 0 0,0 4-1 16,0 2 0-16,-3-5 1 0,3-1 1 0,-3 6 0 0,3-2 0 16,-3 2-21-16,-3-5 0 0,3 7 0 0,-3-4 0 15,3-1 11-15,-3 1-3 0,-3 2 0 0,0 0 0 16,0 3-8-16,-3-1-9 0,0 1 9 0,0 2-13 15,-3-2 13-15,0 0-9 0,-3 2 9 0,1-2-8 16,-4-3 8-16,0 8 0 0,-3 0 0 0,3-5 8 16,-3-1-30-1,3 4-6-15,1-1 0 0,-1 6-1 0,3-1 19 0,0 4 10 0,0-1-10 0,0-3 10 16,3 4 0-16,0-1 0 0,3-5-8 0,1 8 8 16,-1-3-8-16,3-2 8 0,0 0-13 0,0 5 5 15,0-6 8-15,3 3 0 0,-3 1 0 0,6-6 0 0,-3 5 0 16,-3 3 0-16,3-3 0 0,0 3 0 0,-3-2 0 15,3 1 0-15,0-1 0 0,-3 2 0 0,0 0 0 0,3 2 0 16,-3-5 0-16,0 3-8 0,0 0 8 0,0 0 0 16,0 3 0-16,0-6 0 0,1 3 0 15,-1-3 0-15,3 3 0 0,0-2 0 0,0 2 0 0,3-3 0 16,0 0 0-16,0-5 0 0,0 0 10 0,6 8 1 16,-3-3 0-16,8-2 0 0,1 2 9 0,3-10 1 15,6 5 1-15,0-3 0 0,9 1 0 0,-1-1 0 16,4-2 0-16,3 0 0 0,0 2-10 0,-1-2-1 15,-2-3-1-15,-3 2 0 0,0 1-10 0,-4 2 8 0,-5-2-8 16,0 5 8-16,0-5-8 0,-6 5 0 0,0-3 0 16,-3 3 8-16,-3 0-8 0,-1 0 0 0,-5 0 0 0,-3 0-11 15,0 0 11-15,0 0-10 0,0 0 10 0,0 0-10 16,0 0-7-16,0 0-2 0,0 8 0 0,-3 0-727 16,3 3-146-16</inkml:trace>
  <inkml:trace contextRef="#ctx0" brushRef="#br0" timeOffset="65436.845">1070 6744 1456 0,'-3'-8'41'0,"3"8"9"0,0 0-40 0,0 0-10 0,0 0 0 0,0 0 0 15,0 0 53-15,0 0 9 0,0 0 2 0,0-2 0 16,0-4-44-16,0 6-9 0,0 0-2 0,0 0 0 15,0 0-9-15,0 0 0 0,0 0 0 0,0 0 0 16,0 0 0-16,6 0 0 0,-6 0 0 0,9 0 0 16,3 0 0-16,3 0-12 0,0 3 2 0,6-3 1 15,3 0 27-15,-1 0 6 0,10 3 0 0,6-1 1 16,0-2 3-16,5 3 0 0,1 0 0 0,6-1 0 16,5 4-4-16,1 1 0 0,8-1 0 0,1-1 0 0,5 3-5 15,-3-3-2-15,1 3 0 0,5 0 0 0,7 0-8 0,2-3-1 16,-3 3-8-16,4 0 12 0,2-2-4 0,3-1 0 15,7-3-8-15,-4 1 12 0,0 0-3 0,6-3-1 16,7 0 0-16,-1-3 0 0,0-2 3 0,0 2 0 16,6-5 0-16,-3 0 0 0,1 0 1 0,-4 0 0 15,0 3 0-15,-3-3 0 0,3 3 1 0,-5-3 1 16,-4 3 0-16,-3 2 0 0,-3 3 5 0,1-3 1 16,-10 3 0-16,-3 0 0 0,-2 3-20 0,-7 0 10 0,-5 5-10 15,-4-3 8-15,-11 3-8 0,-3 0 8 0,-7 2-8 16,-5 4-671-16,-9-1-139 15</inkml:trace>
  <inkml:trace contextRef="#ctx0" brushRef="#br0" timeOffset="66777.994">16712 1521 1657 0,'0'0'47'0,"0"0"10"0,0 0-45 0,0 0-12 0,6-2 0 0,-6 2 0 16,0 0 123-16,0 0 22 0,0 0 5 0,3-6 1 15,-3 6-59-15,0 0-12 0,0 0-3 0,6-8 0 16,3 8-41-16,-9 0-9 0,12-5-2 0,3 5 0 16,3 0-15-16,0-5-10 0,-4 2 12 0,4 3-12 15,0 3 0-15,3-3 0 0,0 0 0 0,0 0 0 16,-3 0-19-16,2 0-10 0,4 0-3 16,-3 5 0-16,-6-5-142 0,3 0-29 0,0 0-5 15</inkml:trace>
  <inkml:trace contextRef="#ctx0" brushRef="#br0" timeOffset="66962.915">16709 1688 1944 0,'0'0'43'0,"0"0"9"0,0 0 1 0,0 0 1 0,0 0-43 0,15-5-11 16,3-3 0-16,0 3 0 0,0-1 54 0,3-2 9 15,5 3 1-15,1-3 1 0,3 3-48 0,-3-3-9 16,5 0-8-16,-2 3-644 0,3-1-135 16</inkml:trace>
  <inkml:trace contextRef="#ctx0" brushRef="#br0" timeOffset="67845.495">17632 1087 1490 0,'0'0'32'0,"0"0"8"0,-3 0 0 0,3 0 3 0,0 0-35 0,-3 14-8 0,-3-6 0 0,0 0 0 15,6 2 69-15,-3 6 12 0,3 3 3 0,-3-1 0 16,3 3-42-16,0 3-8 0,3-3-2 0,-6 6 0 15,-3-4-24-15,6 7-8 0,9-4 0 0,-6 6 0 16,-6 5 29-16,0-8 3 0,6 8 0 0,0-5 0 16,0-1-32-16,0 4-15 0,-9-3 2 0,6-3 0 15,6 0 21-15,-6-8 4 0,-3 3 0 0,0-3 1 16,6-3-27-16,-3-2-6 0,3 3 0 0,-3-6-1 16,0-5 21-16,-3 3-9 0,3-6 9 0,0-5 0 15,0 0 0-15,0 0 0 0,0 0 0 0,0 0 0 16,-6-5 0-16,3-6 0 0,3-2 0 0,3-3 0 15,0-3-26-15,3-7-8 0,-3 0-2 16,6-6 0-16,-3-8-148 0,0-5-29 0,0-3-7 0,0 3 0 16,15-31 158-16,-9 23 32 0,-9 32 6 0,0 2 2 0,0 1 22 15,-6-4 0-15,-3 4 0 0,-3 5 0 0,0-6 69 16,-3 6 19-16,3 0 3 0,0-6 1 0,3 6 36 16,0 0 8-16,0 0 2 0,3-1 0 0,0 6-45 15,3-5-9-15,0 3-1 0,3 2-1 0,9 0-36 0,-6-3-7 16,0 3-2-16,3 0 0 0,6 3-21 0,3-3-5 15,-4-3-1-15,1 3 0 0,3 3-10 0,3-3 10 16,-3 3-10-16,6 5 10 0,-6-5-10 0,2 10 10 16,1 0-10-16,0-2 10 0,0 2-10 0,-3 3 8 0,0 3-8 15,-3-6 8-15,2 8-8 0,-2 0 0 0,0 1 0 16,-3 2 8-16,0 2-8 0,0 1 0 0,-6-1 0 16,0 3 0-16,-6-2-11 0,-3 2-7 0,-3 3-2 0,-3-3 0 31,-3-3-12-31,-3 4-4 0,-3-9 0 0,-6 5 0 0,1 1 13 0,-4 2 3 0,-3-2 0 0,-3-4 0 31,1 4-29-31,-4 0-6 0,0-6-1 0,3 0-788 0</inkml:trace>
  <inkml:trace contextRef="#ctx0" brushRef="#br0" timeOffset="68210.637">18525 1005 1558 0,'0'0'34'0,"0"0"7"0,-3-2 2 0,3 2 1 0,-9 0-35 0,3 0-9 15,0 2 0-15,-3 4 0 0,3-6 63 0,0 5 10 16,-3 3 3-16,-2 0 0 0,2 2-49 0,-3 4-10 16,-3 4-1-16,3-2-1 0,-3 8-7 0,-9 8-8 0,3 2 11 0,1-2-11 15,-1-3 20-15,0 3-2 0,0 5-1 0,0-3 0 16,-3 3-1-16,7 3-1 16,-1-6 0-16,6 3 0 0,-3 3-5 0,9 0-1 15,0-1 0-15,6-4 0 0,6 2-9 0,3-11 12 0,0 6-12 0,6-6 12 16,3 1 1-16,-1-6 1 0,7 3 0 0,3-11 0 15,0 0 0-15,3 1 0 0,-1-1 0 0,10 0 0 16,0-13-5-16</inkml:trace>
  <inkml:trace contextRef="#ctx0" brushRef="#br0" timeOffset="68876.459">18629 1450 1407 0,'0'0'31'0,"12"0"6"16,0 0 2-16,0-3 1 0,0 3-32 0,3-5-8 0,3 2 0 0,-4 3 0 0,4-2 90 0,-3 2 17 16,0 2 3-16,0 6 1 0,-3-2-41 0,3 2-8 15,-6 5-2-15,-3 0 0 0,0 0-48 0,-3 0-12 16,-3 6 0-16,-3-6 0 0,-3 6 10 0,-6 2-1 15,3-3 0-15,-6-2 0 0,-3 3-9 0,0-1 0 16,-3 1 0-16,-2-6 0 0,-1 3-15 0,3 0-5 16,3-3 0-16,-3 0-576 15,3-5-116-15</inkml:trace>
  <inkml:trace contextRef="#ctx0" brushRef="#br0" timeOffset="69109.738">18992 1368 1918 0,'-9'-3'42'0,"9"3"9"0,-6 3 1 0,0-3 3 0,-2 0-44 0,-1 3-11 0,-3 2 0 0,0 0 0 16,0 3 60-16,-3-3 9 0,3 3 3 0,0 6 0 16,-3-1-38-16,6 5-7 0,0-2-2 0,1 8 0 15,-1-6-16-15,6 1-9 0,0 2 10 0,0 0-10 16,3 3 0-16,3-8 0 0,0 0 0 0,6 0 0 15,-3-3 0-15,8 0 0 0,-2 6 0 0,6-11 0 16,3 2-85-16,0-7-14 0,0 2-2 16,2 1-808-16</inkml:trace>
  <inkml:trace contextRef="#ctx0" brushRef="#br0" timeOffset="69319.015">19091 1617 1437 0,'0'0'40'0,"3"0"10"0,0 0-40 0,-3 0-10 16,0 0 0-16,5 0 0 0,4 0 92 0,-9 0 16 15,0 0 3-15,6 2 1 0,0 4-44 0,0 1-8 16,-3-1-1-16,0 4-1 0,0 1-24 0,0 0-5 16,-3 2-1-16,-3 0 0 0,3 6-28 0,0-6 0 15,3 0 0-15,-3 3 0 0,0 0 0 0,3-3 0 0,0 3 0 0,0-3 0 31,3 0-39-31,0 3-13 0,-3 0-4 0,6 3-532 0,0-14-106 0</inkml:trace>
  <inkml:trace contextRef="#ctx0" brushRef="#br0" timeOffset="69616.915">19192 1048 2084 0,'-9'-11'46'0,"6"6"10"0,0 5 1 0,3 0 1 15,0 0-46-15,6 10-12 0,3-7 0 0,0 8 0 16,0-6 12-16,5 8 0 0,1-5 0 0,3 5 0 16,0 6 12-16,3-3 4 0,3 2 0 0,3 6 0 0,-1-3 0 15,4-2 0-15,-3 7 0 0,0 1 0 0,-1-1-1 0,-2 1 0 16,0 4 0-16,-3 1 0 0,-3-3-11 0,-3 8-3 15,-3-2 0-15,-4 2 0 0,-5 2-13 16,-6-7 0-16,-5 8-9 0,-4-6 9 16,-6 3-64-16,-9-5-6 0,-6 5-2 0,-2 0 0 15,-4 0-36-15,-3 3-7 0,-2-8-1 0,-7 2-1 0</inkml:trace>
  <inkml:trace contextRef="#ctx0" brushRef="#br0" timeOffset="73027.348">19933 1207 1634 0,'0'-14'36'0,"3"9"7"0,-3-3 1 0,3 3 3 0,-3-3-38 0,3 3-9 0,-3-1 0 0,0 4 0 15,-3-6 56-15,3 8 8 0,0 0 3 0,3 0 0 16,0-3-20-16,-3 3-4 0,-3 3-1 0,3-3 0 16,0 10-22-16,0 6-5 0,-3-3-1 0,0 9 0 15,-3-4 10-15,0 1 3 0,0 7 0 0,3 0 0 16,-3 1-4-16,3 2-1 0,-3 8 0 0,0-5 0 15,0-3-22-15,0 3 9 0,0-1-9 0,3 1 0 16,-3 0 12-16,3-6-12 0,0-7 12 0,3 2-12 16,-2-2 0-16,2-4 0 0,0-1 0 0,2-4 0 15,-2-2-11-15,0-8-9 0,0 0-1 0,0 0-1 16,0 0-25-16,0 0-5 0,0 0 0 0,0 0-570 16,0-8-114-16</inkml:trace>
  <inkml:trace contextRef="#ctx0" brushRef="#br0" timeOffset="73262.694">19814 1193 1680 0,'-6'-26'48'0,"3"18"9"0,3-3-45 0,-3 3-12 0,3-5 0 0,0 0 0 16,0 0 111-16,0 2 20 0,3 3 4 0,0-5 1 15,0 0-51-15,6-1-9 0,3 4-3 0,6 2 0 16,-1 0-53-16,4-3-10 0,3 9-2 0,6-4-8 16,0-1 0-16,-1 7 0 0,-2 0 0 0,3 0 0 15,0 0 0-15,-4 7 0 0,-5 7 0 16,0-1 0-16,0 5-8 0,-6-4 8 0,-3 4 0 0,-3-2-9 15,0 8 9-15,-3-8 0 0,-3 8 0 0,-6-6 0 16,-6-5 0-16,3 9 0 0,-6-4 0 0,3-2 8 16,-6 0-8-16,-3 0 8 0,-3 2-8 0,0-5 8 15,1 1-22-15,-4-1-4 0,3 0-1 0,0 0-680 16,3-2-136-16</inkml:trace>
  <inkml:trace contextRef="#ctx0" brushRef="#br0" timeOffset="73565.165">20591 976 1789 0,'0'-5'39'0,"0"5"8"0,0 0 1 0,0 0 4 0,0 0-42 0,0 0-10 15,0 0 0-15,0 0 0 0,0 0 19 0,-3 8 1 16,-3 5 1-16,-3 6 0 0,0-1-13 0,-6 1-8 15,-3 7 10-15,0-5-10 0,0 6 0 0,1 5 8 16,-10-6-8-16,6 6 0 0,-3 0 14 0,3 2 0 16,1-2 0-16,5-1 0 0,-3 9-2 0,6-5 0 15,0 2 0-15,6-3 0 0,0-2-12 0,3-6 8 16,3 6-8-16,3-11 0 0,0-2 9 0,6-1-9 0,3-2 8 16,6-3-8-16,0-2 0 0,5-3-19 0,-2-8 3 0,6 0-569 15,0-6-115-15</inkml:trace>
  <inkml:trace contextRef="#ctx0" brushRef="#br0" timeOffset="73868.115">20564 1270 1162 0,'0'0'25'0,"0"0"6"0,0 0 1 0,0 0 1 0,0 0-33 0,0 0 0 0,6-5 0 0,3-1 0 15,3 1 71-15,0 2 7 0,3 3 2 0,-1-5 0 16,-2 3-5-16,3-1-1 0,3 0 0 0,-3 6 0 16,3-3-13-16,-3 3-2 0,3-1-1 0,2 3 0 15,-2 1-20-15,0 2-4 0,0-3-1 0,-3 3 0 16,0-3-17-16,0 8-3 0,-6-5-1 0,-1 6 0 16,-2-1-3-16,0-3-1 0,-6 4 0 0,0 2 0 0,-3-3-8 15,0 5 12-15,-6 1-12 0,1-1 12 0,-7-2-12 0,0 3 0 16,-6-1 9-16,0-2-9 0,0 0 10 0,-3 0-2 15,7 2-8-15,-4-4 12 0,0-6-12 0,0 2 0 16,6 3 0-16,0-5 0 16,3 0-108-16,1 3-27 0,2-6-5 0</inkml:trace>
  <inkml:trace contextRef="#ctx0" brushRef="#br0" timeOffset="74085.337">21058 1357 1382 0,'-21'19'30'0,"9"-14"6"0,-6 8 2 0,4 1 2 0,-7 1-32 0,6 4-8 0,0 0 0 0,3-1 0 15,0-5 67-15,6 3 12 0,0 3 2 0,3-1 1 16,3-2-58-16,0 0-12 0,3 0-3 0,3 2 0 15,0-7-9-15,6-1 8 0,0 1-8 0,3 2 8 16,3-7-8-16,0-4-9 0,-1 4 9 0</inkml:trace>
  <inkml:trace contextRef="#ctx0" brushRef="#br0" timeOffset="74500.204">21269 1606 1875 0,'0'0'41'0,"9"5"9"0,0-5 2 0,-3 6 0 0,0-6-41 0,3 2-11 0,-3 1 0 0,0 0 0 15,0 2 82-15,0 0 14 0,3-2 4 0,-3 2 0 16,0 0-61-16,0 3-12 0,-3-2-3 0,0 2 0 15,0 5-14-15,-3-8-10 0,0 8 12 0,0-5-12 16,-6 0 0-16,3 3 0 0,0 2 0 0,-3-8 0 16,-3 6-20-16,-3-1 1 0,0 4 1 0,-3-9 0 15,0 8 18-15,-3-5-8 0,4 3 8 0,-1-1 0 16,3 1 0-16,0-3 0 0,3 2 0 0,3-2 0 16,0-5 0-16,0 0 0 0,6-3 0 0,0 0 0 15,0 0 0-15,0 0 0 0,9 2 0 0,3 4 0 16,0-6 0-16,0-6 11 0,0 4-2 0,5-1 0 15,-2 0 7-15,6-2 2 0,3 0 0 0,-3 2 0 16,3-7-7-16,-1 2-2 0,4 0 0 0,-3 0 0 16,0 2-9-16,-3 1 0 0,0-3 0 0,-1-2-712 15,1 2-134-15</inkml:trace>
  <inkml:trace contextRef="#ctx0" brushRef="#br0" timeOffset="74746.093">21820 1101 2079 0,'-15'-11'59'0,"15"11"13"0,0 0-58 0,0 0-14 16,0 0 0-16,0 0 0 0,0 0 88 0,0 0 14 0,0 0 3 0,0 0 1 15,9 5-56-15,-6 1-11 0,0 7-3 0,-3 0 0 16,3 0-36-16,-3 9 0 0,-3 1 0 0,0 4 0 15,-3-1 0-15,0 6 8 0,-3-6 0 0,6 4 0 16,-3 1-8-16,3 1 0 0,0 2-8 0,-3-2 8 31,-3 0-36-31,7 0-3 0,2-3 0 0,-3 0-683 0,0-3-137 0</inkml:trace>
  <inkml:trace contextRef="#ctx0" brushRef="#br0" timeOffset="75051.838">22005 1423 1997 0,'0'0'56'0,"0"0"13"0,6-2-55 0,2-3-14 0,-2-3 0 0,3 8 0 0,0-6 28 0,0-2 4 16,6 8 0-16,-3-5 0 0,-3 0 0 0,3 5 0 15,0 0 0-15,0 5 0 0,3-5-32 0,-4 5 0 16,-2 3 0-16,3-2 0 0,0 2 8 0,-3-3-8 15,0 8 0-15,0 0 0 0,-3-5 9 0,0 0-9 16,3 3 8-16,-3 2-8 0,-3-5 11 0,-3 2-3 16,3 4-8-16,-3-1 12 0,-6 0 3 0,0 0 0 15,3 1 0-15,-3-1 0 0,-3-5 1 0,0 2 1 16,3-2 0-16,-3 3 0 0,0-3-17 0,0-3 0 16,0 3-8-16,0-3-677 15,3-2-135-15</inkml:trace>
  <inkml:trace contextRef="#ctx0" brushRef="#br0" timeOffset="75244.506">22338 1331 1802 0,'-9'0'51'0,"9"0"12"0,0 0-51 0,0 0-12 0,0 5 0 0,-6 3 0 15,6-3 72-15,-6 3 12 0,0 3 3 0,0-3 0 16,3 5-12-16,-3 6-3 0,3-6 0 0,-3 5 0 15,6-4-48-15,-3-1-11 0,3 8-1 0,-3-8-1 16,6 6-3-16,0-6 0 0,0 0 0 0,0 3 0 16,3 0-8-16,0-3 0 0,3 0-10 0,0 1 10 15,6-9-100-15,0 3-13 0,3-3-3 0</inkml:trace>
  <inkml:trace contextRef="#ctx0" brushRef="#br0" timeOffset="75473.999">22591 1524 1504 0,'-9'3'43'0,"9"-3"9"0,0 0-42 0,0 0-10 16,0 0 0-16,6 5 0 0,-6-5 94 0,9 5 17 0,0 3 3 15,-9-8 1-15,0 0-31 0,6 13-5 0,0 1-2 0,0-1 0 16,-6 5-38-16,3-4-8 0,-3-1-2 0,0 0 0 15,0 0-13-15,0 6-4 0,0-6 0 0,0-5 0 32,6 5-52-32,-6-13-10 0,0 11-2 0,3 2-913 0</inkml:trace>
  <inkml:trace contextRef="#ctx0" brushRef="#br0" timeOffset="75765.106">22665 931 2070 0,'0'0'45'0,"0"0"10"0,0 8 1 0,-3-2 3 0,0 2-47 0,0 2-12 0,12 3 0 0,0 1 0 0,3 1 37 0,3 4 6 16,3-1 1-16,0 4 0 15,-6 4-15-15,12-2-2 0,-4 2-1 0,1-4 0 0,0 1-10 16,-6-1-1-16,6 4-1 0,-3-8 0 0,-6 4-1 15,5-4 0-15,-5 3 0 0,0 3 0 0,-3-5-5 0,0 7-8 16,-6 1 11-16,0-1-11 0,-3-5 10 0,-6 3-10 16,-3-3 8-16,3 0-8 15,-9 3-18-15,3-8-9 0,-5 0-1 0,-4 5-682 16,-9-8-136-16</inkml:trace>
  <inkml:trace contextRef="#ctx0" brushRef="#br0" timeOffset="76056.051">23368 1733 1958 0,'0'0'43'0,"9"0"9"0,-9-3 1 0,9 1 3 0,0 2-45 0,3-6-11 16,8 1 0-16,-2 3-578 15,3-4-118-15</inkml:trace>
  <inkml:trace contextRef="#ctx0" brushRef="#br0" timeOffset="76207.326">24192 1688 1963 0,'9'-13'56'0,"-3"13"12"0,15-5-55 0,6-3-13 0,3 2 0 0,2-2 0 15,7-2 0-15,6 2 0 0,2 0 0 0,7 3-841 16</inkml:trace>
  <inkml:trace contextRef="#ctx0" brushRef="#br0" timeOffset="76659.209">18123 3175 2156 0,'0'0'48'0,"-3"0"9"0,-3 0 3 0,3 0 0 0,3 0-48 0,0 0-12 0,0 0 0 0,9-8 0 15,3 3 76-15,0-1 12 0,3-1 4 0,3 1 0 16,3 1-58-16,-1-3-11 0,4 3-3 0,3-1 0 31,3-1-73-31,0-1-15 0,2 2-4 0,4-2 0 0</inkml:trace>
  <inkml:trace contextRef="#ctx0" brushRef="#br0" timeOffset="76812.864">18716 3199 1911 0,'0'0'42'0,"8"-3"9"0,4 3 1 0,3-5 2 16,3 2-43-16,3-2-11 0,0-3 0 0,3 0 0 0,-1 3 50 0,4-3 8 15,0 3 2-15,6-6-970 16</inkml:trace>
  <inkml:trace contextRef="#ctx0" brushRef="#br0" timeOffset="77070.29">19650 2601 2101 0,'0'0'60'0,"-6"8"12"0,0-6-57 0,3 9-15 0,-6 5 0 0,3 0 0 15,0 2 22-15,0 3 2 0,-2 6 0 0,5-1 0 16,-3 1 11-16,3 5 2 0,-3 2 1 0,3 3 0 16,0 5-27-16,3 1-11 0,0-1 8 0,0 0-8 15,3-2 0-15,0-8 0 0,3 0 8 0,0-1-8 16,0 4-18-16,-1-4-6 0,1-1 0 0,0 1-633 15,0-4-127-15</inkml:trace>
  <inkml:trace contextRef="#ctx0" brushRef="#br0" timeOffset="77380.611">19498 2574 2350 0,'-12'-18'52'0,"9"13"10"0,-5-9 2 0,5 6 3 0,3 3-54 0,0-8-13 16,0 0 0-16,3 2 0 0,0 1 36 0,5-1 4 16,4-2 0-16,6-1 1 0,3 1-18 0,6 0-4 15,0 2-1-15,2 3 0 0,4 1-18 0,0 1 0 16,0 6 0-16,2-5 0 0,-2 2 0 0,3 6 0 16,0 2 0-16,-1 3 0 0,-2 8 0 0,-3-3 0 15,-3 3 0-15,-7 3 0 0,-5 2 0 0,0 3 0 16,-6-6 8-16,-6 6-8 0,-6 0 11 0,-6 0-2 15,-3-1 0-15,0 1 0 0,-6 3-9 0,1-6 0 16,-10 3 0-16,0 2 0 0,0-5 0 0,-3 3 0 16,4 3 0-16,-4-9 0 15,6 3-128-15,0 0-30 0,0-5-6 0</inkml:trace>
  <inkml:trace contextRef="#ctx0" brushRef="#br0" timeOffset="77674.865">20501 2270 2070 0,'0'0'45'0,"0"0"10"0,-3 3 1 0,3-3 3 16,-5 5-47-16,-4 6-12 0,-6 2 0 0,0 0 0 15,0 6 24-15,-3 2 4 0,-3 0 0 0,0 8 0 16,-5 5-13-16,2-2-3 0,0 3 0 0,0-1 0 0,0 0 10 0,1 6 2 15,-4 2 0-15,3 3 0 16,3 3-13-16,0 0-3 0,0 5 0 0,7-1 0 16,2-7 4-16,0 8 0 0,-3-8 0 0,9 8 0 0,3-10 16 15,3 2 3-15,3 0 1 0,3-3 0 0,0-2-16 0,6-3-4 16,3-3 0-16,2 0 0 0,-2-7 13 0,9-3 3 16,0-3 0-16,3-3 0 0,3 1-7 0,5-9-1 15,7-2 0-15,0-5-812 16,2-3-162-16</inkml:trace>
  <inkml:trace contextRef="#ctx0" brushRef="#br0" timeOffset="78297.951">20558 2908 1724 0,'0'0'38'0,"0"0"8"0,0 0 2 0,0 0 0 0,0 0-39 0,6-6-9 0,0 6 0 0,3-5 0 15,0 3 71-15,0-4 12 0,6 6 2 0,2-5 1 16,1 2-14-16,-3 1-4 0,3 4 0 0,0-2 0 15,3-5-28-15,0 2-7 0,-4 3-1 0,4 6 0 16,-3-4-18-16,3 6-4 0,-3 0-1 0,-3 3 0 16,-3-1-9-16,-6 4 0 0,-6 1 9 0,0 7-9 15,-9-1 8-15,-3 3-8 0,-9 2 8 0,0-5-8 16,-3 3-13-16,0 3-7 0,-2-1-2 0,-1-8 0 16,3 4 2-16,-3-1 0 0,3-5 0 0,4 0 0 15,2-6-100-15,0 1-19 16,3-1-4-16</inkml:trace>
  <inkml:trace contextRef="#ctx0" brushRef="#br0" timeOffset="78523.397">20993 2712 2026 0,'0'0'44'0,"0"0"10"0,-6 0 2 0,-6 3 1 0,3 2-45 0,-3 0-12 16,-3 3 0-16,0 0 0 0,0 11 36 0,0-6 6 15,6 0 1-15,-5 6 0 0,-1-1-9 0,3 3-2 16,3 3 0-16,-3 0 0 0,0 0-15 0,3 2-3 16,3 1-1-16,0-4 0 0,0 4-5 0,6-6-8 15,6 3 11-15,0-3-11 0,0 6 9 0,6-12-9 16,-3 1 0-16,6-3 9 16,0 1-32-16,6-1-6 0,-1-5-2 0,4-3-654 15,0 0-131-15</inkml:trace>
  <inkml:trace contextRef="#ctx0" brushRef="#br0" timeOffset="78834.729">21234 3019 1426 0,'0'0'40'0,"0"0"9"0,0 0-39 0,0 0-10 0,3 8 0 0,-3-8 0 15,0 0 107-15,-3 5 19 0,0 3 4 0,3-3 1 16,0 3-25-16,-3-2-5 0,0 2-1 0,0 2 0 15,0 1-28-15,0-1-5 0,0 4-2 0,-3-1 0 16,3 0-25-16,-3 0-4 0,3 3-2 0,0 3 0 16,0-1 6-16,0 1 0 0,0-3 1 0,0-1 0 15,0 4-41-15,3 2 0 0,0-8-16 0,0 3 5 16,3-3 19-16,3 3 3 0,-3-5 1 0,6 2 0 0,-3 0-12 16,3-5-17-16,3 0 4 0,0 0 1 0,6-3 1 0,-4 1 1 15,-5-4 0-15,6 1 0 16,6-3-106-16,-3 0-20 0,-6 0-5 0,3-3-890 15</inkml:trace>
  <inkml:trace contextRef="#ctx0" brushRef="#br0" timeOffset="79121.179">21121 3336 1746 0,'0'0'38'0,"0"0"8"0,0 0 2 0,3-2 1 0,0-6-39 0,2 3-10 0,-5 5 0 0,6 0 0 16,3-11 64-16,0 3 12 0,3 5 1 0,3-2 1 0,0-3-34 0,3 0-6 16,0 3-2-16,3 0 0 15,-1-1-103-15,1 1-21 0,0 0-4 0,0-6 0 0</inkml:trace>
  <inkml:trace contextRef="#ctx0" brushRef="#br0" timeOffset="79427.444">21960 2545 2311 0,'0'0'51'0,"0"0"10"0,0 0 3 0,0 0 0 0,-3 0-51 0,3 0-13 0,-6 6 0 0,0-1 0 15,3 3 26-15,-3 5 2 0,0 6 1 0,-3-4 0 16,3 9-19-16,0 3-10 0,-3 4 10 0,0 1-10 16,1 8 8-16,-4 2-8 0,3 1 0 0,0 2 9 15,0 2-9-15,3-2 0 0,-3 0 0 0,0 0 0 16,3 3 0-16,0-6 8 0,0 0-8 0,0-2 8 16,3-3 0-16,3-10 0 0,3 4 0 0,-3-4 0 31,0-1-134-31,6 1-27 0,0-9-6 0,3 1-1 0</inkml:trace>
  <inkml:trace contextRef="#ctx0" brushRef="#br0" timeOffset="80133.964">22231 2942 1800 0,'0'0'40'0,"3"0"8"0,-3 0 1 0,0 0 1 0,3-8-40 0,-3 3-10 0,3 0 0 15,-3 5 0-15,0 0 77 0,6-3 14 16,3 3 2-16,6 0 1 0,-4 0-52 0,1 3-10 0,3 2-3 0,0 3 0 16,3 2-9-16,-6 1-1 0,3 2-1 0,-3 1 0 15,0 1 0-15,-4-1 0 0,-2 1 0 0,0 1 0 16,-3 3-6-16,-3-3-2 0,0 2 0 0,-6-2 0 15,0 3 3-15,-2-1 1 0,-1-2 0 0,-3 3 0 16,0-6-14-16,-3 0 8 0,3 0-8 16,0-2 0-16,0-3-10 0,-3 0-8 0,3 0-2 0,0-3-700 15,12-5-140-15</inkml:trace>
  <inkml:trace contextRef="#ctx0" brushRef="#br0" timeOffset="80339.093">22531 2902 1990 0,'0'0'44'0,"0"0"8"0,-5 6 3 0,5 2 1 15,0 5-44-15,-6-5-12 0,-3 2 0 0,3 1 0 0,-3 2 71 16,0 1 12-16,-3 1 2 0,3-1 1 0,0-1-19 0,-3 3-4 16,6 0-1-16,0-1 0 0,-3 1-35 15,6 0-7-15,3 3-2 0,0-3 0 0,0-1-10 0,3-1-8 16,-3 2 12-16,9-1-12 0,-3 1 0 0,3-2 0 15,3-4-15-15,3 1 5 16,3-6-37-16,-3 0-7 0,3-2-2 0,2-3-1033 16</inkml:trace>
  <inkml:trace contextRef="#ctx0" brushRef="#br0" timeOffset="80554.758">22749 3141 1951 0,'0'0'43'0,"0"0"9"0,0 0 1 0,0 0 2 0,0 0-44 0,0 0-11 0,0 0 0 0,9 0 0 16,-6 2 77-16,-3 1 14 0,-3 2 2 0,3 3 1 15,0 0-27-15,-3 0-6 0,-3 3-1 0,3-1 0 16,-3 3-31-16,3 1-6 0,-6-1-2 0,6-3 0 16,0 4-12-16,0-4-9 0,0 1 12 0,0 2-12 15,3-5-54 1,0 3-18-16,0-3-3 0,3-1-1005 0</inkml:trace>
  <inkml:trace contextRef="#ctx0" brushRef="#br0" timeOffset="80900.798">22996 3246 2466 0,'0'0'54'0,"0"0"11"0,6-5 3 0,-6 5 1 0,0 0-55 0,6-5-14 15,0 0 0-15,3-1 0 0,-3 4 33 0,8-6 4 16,1 2 1-16,3 1 0 0,3 2-38 0,-3-2-21 16,0 0 2-16,3 2 1 15,-1 1-152-15,1 2-30 0,0-3-7 0,-3 3-1 16,-3 3 2-16,0-3 0 0,-3 0 0 0,5 0 0 16,-8 0 45-16,3 0 9 0,-6 2 1 0,-6-2 1 0,0 0 122 0,0 0 28 15,0 0 0-15,0 0 0 0,0 0 176 0,0 0 37 0,0 0 7 16,0 0 2-16,0 0-62 0,0 0-12 0,0 0-2 0,6 0-1 15,-6 0-41-15,0 0-8 0,9-2-1 0,0-1-1 16,-3 0-22-16,0 3-4 16,3 0 0-16,0 0-1 0,-6-2-34 0,6 2-6 0,3-3-2 0,-3 3 0 15,-1 0-16-15,1 0-9 0,-6-3 10 0,6 3-10 16,3-2 0-16,-3-1-8 0,6 0-1 0,-3 1-734 16,0-4-146-16</inkml:trace>
  <inkml:trace contextRef="#ctx0" brushRef="#br0" timeOffset="81179.681">23674 2831 2134 0,'0'0'47'0,"-3"0"9"0,3 0 3 0,0 0 1 0,0 0-48 0,0 0-12 16,0 0 0-16,6-5 0 0,6 2 49 0,-3 3 7 15,3 0 2-15,3 0 0 0,0 0-22 0,-3 3-5 16,6 2-1-16,-6 0 0 0,5 3-30 0,-5-5 8 15,3 8-8-15,0-6 0 16,-6 8 0-16,3 0 0 0,-6 0 8 0,0 1-8 0,0-1 0 0,-3 0 11 16,-3-2-11-16,-3-1 10 0,-3 6 2 0,0-3 0 15,0 1 0-15,-6-1 0 0,3 0-12 0,-6 0 0 16,0-2 0-16,0 2 0 16,-2-2-37-16,-1-1 0 0,-3 4 0 0,3-6 0 15,-3 5-92-15,9-8-19 0,3 3-3 0,-2-5-754 16</inkml:trace>
  <inkml:trace contextRef="#ctx0" brushRef="#br0" timeOffset="81393.921">24035 2765 1754 0,'-3'-5'49'0,"3"5"12"0,0 0-49 0,0 0-12 0,0 0 0 0,0 0 0 16,-6 2 80-16,-6 9 14 0,3 2 2 0,0 0 1 15,-3 6-9-15,-3-1-1 0,0 4-1 0,0 1 0 16,0 1-32-16,4 0-6 0,-1 0-2 0,3 2 0 16,0-2-22-16,3 0-5 0,3 0-1 0,3-3 0 15,0 0-18-15,3 0 0 0,3-2 8 0,0-1-8 16,3-5-34-16,-3 1-10 0,9-4-3 0,-1-2-692 16,1 0-138-16</inkml:trace>
  <inkml:trace contextRef="#ctx0" brushRef="#br0" timeOffset="81609.472">24177 3014 1900 0,'0'0'54'0,"0"0"11"0,0 0-52 0,0 0-13 15,0 0 0-15,0 0 0 0,0 0 95 0,6 2 16 16,-3 1 3-16,-3 5 1 0,6-3-46 0,-6 3-9 16,3 0-1-16,-6 0-1 0,-3 3-25 0,6-1-5 15,0 1 0-15,-3 2-1 0,-3 0-16 0,4-2-3 0,-1 5-8 16,-3-3 12-16,6 5-12 0,-3-2 8 0,-3 0-8 0,6 3 0 15,-3-6 0-15,0-3 0 0,3 4 0 16,-3-1-10 0,6-5-31-16,0 5-7 0,0-8 0 0,-3 3-1 15,0-8-87-15,9 3-18 0,-9-3-3 0</inkml:trace>
  <inkml:trace contextRef="#ctx0" brushRef="#br0" timeOffset="81787.362">23892 3278 2098 0,'0'0'60'0,"0"0"12"16,0 0-58-16,12 0-14 0,-6-2 0 0,6 2 0 15,-1-3 44-15,10 0 5 0,0 1 2 0,3-4 0 16,0 1-20-16,3 0-4 0,-1-1-1 0,1 4 0 16,-3-3-98-16,0 2-20 0,0-5-4 0,-4 3-528 15,1 5-104-15</inkml:trace>
  <inkml:trace contextRef="#ctx0" brushRef="#br0" timeOffset="81967.711">24288 3262 2239 0,'0'0'49'0,"0"0"11"0,0 0 1 0,9 0 2 0,-6 0-51 0,5-2-12 15,-2-1 0-15,3-2 0 0,-3-1 62 0,12 1 10 16,-6 3 1-16,6-1 1 0,0-8-65 0,6 3-9 0,-4 0-9 0,1 0-730 15,0 3-145-15</inkml:trace>
  <inkml:trace contextRef="#ctx0" brushRef="#br0" timeOffset="82141.197">24541 3064 1911 0,'0'3'42'0,"0"-3"9"0,6 0 1 0,-3 2 2 0,0 1-43 0,-3 2-11 0,3-2 0 0,-3-1 0 15,2 4 72-15,1 4 13 0,-3-7 3 0,0 8 0 16,6-6-24-16,-3 5-4 0,-3 1 0 0,0 0-1 16,0-1-34-16,0 3-6 0,0-2-2 0,6 2 0 15,-6 3-17-15,0-3 8 0,3 1-8 0,0-1 0 16,-3-3-62-16,6 1-19 0,-3-1-4 16,3 1-946-16</inkml:trace>
  <inkml:trace contextRef="#ctx0" brushRef="#br0" timeOffset="82772.388">24532 2381 1956 0,'0'0'56'0,"0"0"11"0,9 0-54 0,6 0-13 16,-1 0 0-16,-2 6 0 0,9-4 42 0,-3 9 6 15,3-6 0-15,0 8 1 0,0 8 3 0,5-2 1 16,-2 2 0-16,-3 3 0 0,6 5-35 0,-3 3-7 15,-7 0-2-15,4 2 0 0,0 6-9 0,0 2 8 16,-3 6-8-16,-6-1 8 0,-3 6 1 0,-9-3 0 16,0 1 0-16,-9 2 0 0,0-6 7 0,-6 4 2 0,-3-4 0 15,0 3 0-15,-6-5 1 0,-2 0 0 0,-1-8 0 16,0 0 0-16,-6 0-7 0,-2-2-2 0,-7-6 0 0,3 0-746 16,-6-10-150-16</inkml:trace>
  <inkml:trace contextRef="#ctx0" brushRef="#br0" timeOffset="83176.063">25246 3310 2041 0,'0'0'44'0,"-6"3"10"0,-3-3 2 0,6 0 2 0,3 0-46 0,0 0-12 15,-9-3 0-15,9 3 0 0,0 0 24 0,0 0 4 0,0 0 0 0,0 0 0 16,9 3-13-16,3-1-3 0,-3 4 0 0,3-4 0 16,-3 1-12-16,3-3-16 0,6 2 3 0,0 4 1 31,-4-12-13-31,4 6-3 0,9-2 0 0,-3-1-589 0,3 1-119 0</inkml:trace>
  <inkml:trace contextRef="#ctx0" brushRef="#br0" timeOffset="86374.78">19361 3426 2045 0,'0'0'58'0,"0"0"13"0,0-5-57 0,0 5-14 0,0-3 0 0,0 3 0 0,-3-8 85 16,0 6 15-16,0-1 2 0,3 3 1 0,0 0-67 0,0 0-12 15,0 0-4-15,0 0 0 0,0 0-20 0,0 0 0 16,0 5-10-16,0 3 10 0,0 3-16 0,0 0 3 16,3 4 1-16,-3 4 0 0,0 2 0 0,3 3 1 15,0 0 0-15,-3 0 0 0,3 2-1 0,3 1-1 16,-3 2 0-16,3-3 0 0,0 1-7 0,0-1-2 15,0-5 0-15,3 3 0 0,0-6 10 0,3 1 1 16,0-3 1-16,0-3 0 0,6-2 10 0,-1-1 0 16,4-4 0-16,3-1 0 0,3-5 13 0,3-3-1 15,-1-2-1-15,7 0 0 0,0-6-3 0,3-2 0 16,2 0 0-16,7-3 0 0,-4 0-8 0,7 3 0 16,3 2 0-16,-1 3 0 0,1 0 0 0,-1 3 0 15,1 0 0-15,-3 2 0 0,-1 3-10 0,1 3 10 0,-4-1 0 16,1 6-9-16,0-3 9 0,-1-2 0 0,-2 2 0 0,3 1 0 15,-1-1 0-15,4 0 0 0,-1 1 0 0,4-1 0 16,3 3 0-16,-1 0 0 0,1-3 0 0,2-2 8 16,1-1-8-16,2 1 0 0,1-3 0 0,2 3 0 15,4-3 0-15,-4 0 8 0,4-3-8 0,-1 0 0 16,6 1 11-16,-2 2-3 0,-4 0 0 0,-2-3 0 16,-1 3 0-16,4-8-8 0,2 8 12 0,1-3-4 15,-4 3 1-15,1 0 0 0,-7 3 0 0,1-3 0 16,-1 0-9-16,1 0 12 0,-4-3-12 0,-2 3 12 15,5 3-12-15,-8 0 10 0,-4-3-10 0,1 0 10 16,-3-3-2-16,2 3-8 0,1 0 12 0,-1-3-4 16,1 3 3-16,0 0 0 0,-1 0 0 0,-5 3 0 0,0-3-11 15,-4 0 8-15,4 0-8 0,-1 0 8 16,-2 0 0-16,0 3-8 0,-3 2 12 0,2-5-4 0,1 3-8 16,-3 2 0-16,-1 0 9 0,1-2-9 0,-3 2 0 0,2-2 0 15,-2-1 0-15,0 1 8 0,3 0-8 0,-7 2 0 16,7-2 0-16,-3 2 8 0,-1-2-8 0,-2-1 0 15,0 4 0-15,-6-4 0 0,2 1 15 0,1 0 1 16,-9-1 1-16,9 1 0 0,-9-1 11 0,5 1 1 16,-2 0 1-16,-3-3 0 0,9 2-10 0,-9 1-3 15,8 0 0-15,-2-3 0 0,-3 0-9 0,-3 0-8 16,0 0 9-16,5 0-9 0,-2 0 9 0,-6 0-9 16,3-3 8-16,-3 3-8 0,-3-3 0 0,3 6 8 0,-6-6-8 15,8 1 0-15,-11-1 9 0,9 0-9 0,-6 1 10 0,0-3-10 16,6-1 10-16,-6 1-10 15,-3 0 10-15,3-1-10 0,2-2 12 0,-2 0-4 0,-3-2-8 0,0 2 12 16,-3 0-4-16,3-3 0 0,-3 1-8 0,-3 2 12 16,6 0-12-16,-6-3 11 0,3 6-11 0,-3-3 10 15,-3 0-2-15,6 0-8 0,-3 0 12 0,0 3-4 16,-3-3-8-16,0 0 8 0,0 0-8 0,0 0 8 16,6 0 0-16,-6 0 0 0,0-2 0 0,0-1 0 15,-6 1 7-15,6-1 1 0,0-2 0 0,0 2 0 16,0-5-4-16,-3 1 0 0,0-1 0 0,-3 0 0 15,3-5-3-15,-3 2-1 0,6-5 0 0,0 3 0 16,0-3-8-16,0 0 10 0,0 3-10 0,0 3 10 16,0-1-56-16,0 3-11 15,9 6-3-15,0-3-1243 0</inkml:trace>
  <inkml:trace contextRef="#ctx0" brushRef="#br0" timeOffset="96352.09">1002 13637 1624 0,'-6'-6'46'0,"3"4"10"0,0-1-45 0,3 3-11 0,0 0 0 0,0 0 0 16,0 0 78-16,0 0 14 0,0 0 2 0,0 0 1 15,12 5-63-15,3-2-12 0,-3 2-2 0,0 1-1 16,6-1 5-16,2 0 1 0,4 0 0 0,3 1 0 15,12-1-10-15,-4-2-1 0,7 2-1 0,3-2 0 16,5-1 4-16,4-2 1 0,2 0 0 0,7-5 0 16,2 0 11-16,7-1 2 0,-1 1 1 0,4 0 0 15,-4-6-30-15,7 1 0 0,2-1 0 0,0 0-10 16,1 4 21-16,-1-4 4 0,-3 0 1 0,1-2 0 16,5 5-1-16,0 0 0 0,-2 0 0 0,-10 3 0 15,1 2-15-15,-1 1 11 0,4 2-11 0,-4 2 10 16,-5 4-2-16,-7 2-8 0,1 0 12 0,-7-1-4 15,-5 4-8-15,-4-3 0 0,-2 3 9 0,0 2-9 16,-7 3 0-16,1 0 0 0,-6-1 0 0,-6 1-708 16,3 3-147-16</inkml:trace>
  <inkml:trace contextRef="#ctx0" brushRef="#br0" timeOffset="103164.626">642 12684 1360 0,'0'0'30'0,"0"0"6"0,0 0 2 0,-6 5 0 0,6 3-30 0,-3 3-8 0,3 2 0 0,3 6 0 16,3-1 15-16,0 9 1 0,0 2 1 0,-3 8 0 15,3 0 2-15,-3 8 0 0,-3 2 0 0,0 6 0 16,-3 6 1-16,-3-1 1 0,3 5 0 0,-9 1 0 16,3 2-12-16,-6 3-9 0,0 0 12 0,-3-3-12 15,0-5 12-15,4 2-4 0,-7-5 0 0,0-2-8 16,0-3-11-16,6-8-9 0,0-3-1 0,6-5-443 16,3-8-89-16</inkml:trace>
  <inkml:trace contextRef="#ctx0" brushRef="#br0" timeOffset="103948.359">490 12729 1814 0,'-18'-10'40'0,"9"4"8"0,0-2 1 0,0 6 3 0,3-4-42 0,0 4-10 16,3-1 0-16,3 3 0 0,0 0 40 0,0 0 5 16,0 0 2-16,9 3 0 0,3-1-47 0,0 1 0 15,6 5-12-15,3-3 2 0,0 3 10 0,3-3-12 16,2 1 12-16,7-1-12 0,3-2 12 0,5-3 0 16,10 2-9-16,0-2 9 0,-1-2 0 0,4-1 0 15,5 0-9-15,4-5 9 0,-1 1 0 0,4 1 0 16,-1-4 0-16,4 2 0 0,-1 0 0 0,4-5 0 0,-7-1 0 15,7 1 0-15,5-3 0 0,3 0 0 0,-8 0 0 16,2 1 9-16,4-1-9 0,2 0 0 0,0-3 0 0,1 3-11 16,-10 3 11-16,1 0 0 0,-4 2 0 15,1 6 0-15,-1 0 0 0,-2 0 0 0,-4 2 0 0,-2 0 0 16,-10 6 11-16,1 0 4 0,-1 2 1 0,-2 3 0 16,0 0-7-16,-1 2-1 0,-2 1 0 0,0-1 0 15,-1 1-8-15,1 0 0 0,-4 2 9 0,-2-3-9 16,3-2 0-16,-3-2 8 0,2-1-8 0,-2 0 0 15,0-2 0-15,2-3 9 0,1 3-9 0,-3-6 0 16,-1 3 0-16,-2-3 0 0,0-2 0 0,-3 0 0 16,-4-1 0-16,-2 4 0 0,-3-4 0 0,-3 4 0 15,0-1 19-15,-4 3 0 0,-2-3 0 0,-3 3 0 0,0 0 9 16,-3 3 3-16,0-3 0 0,-3 3 0 16,0-1-15-16,-6-2-4 0,0 0 0 0,0 3 0 15,0-3-3-15,0 8-1 0,3-3 0 0,-3 3 0 0,-3-2-8 16,0 1 8-16,3 1-8 0,0 3 8 0,-3 0-8 0,0 2 0 15,0 0 0-15,0 6 0 0,3-1 0 0,0 3 0 16,-3 0 0-16,0 3 0 0,6 3 0 0,-3 4 0 16,0 1-8-16,0 3 8 0,-3-1 0 0,3 6-9 15,3 2 9-15,-3 3 0 0,0 3-8 0,0-1 8 16,0 1 0-16,3-1 0 0,-3-2 0 0,0 0 0 16,0-2 0-16,0-1 0 0,-3-2 0 0,3-1 0 15,0 1 0-15,3-5 9 0,-3-4-1 0,0-4-8 16,3-3 12-16,-3-3-4 0,3-5 8 0,-3-6 2 0,0-2 0 15,0 0 0-15,0-8 28 0,0 0 6 16,0 0 0-16,0 0 1 0,-3-5 14 0,-3-6 2 16,0 1 1-16,-3-6 0 0,0 0-44 0,-3-8-9 0,0 0-1 0,-5 0-1 15,-4-2-15-15,-3 0 9 0,-6-4-9 0,-6 1 8 16,-5 3-8-16,-7 2-14 0,-11 6 3 0,-7-1 1 16,-5 3-6-16,-10 8-2 0,-14 0 0 0,-9 8 0 31,-3 3-10-31,-12 7-3 0,-9 9 0 0,-3 5 0 15,-6 5-13-15,6 5-4 0,3 9 0 0,0 2-712 0,6 0-144 0</inkml:trace>
  <inkml:trace contextRef="#ctx0" brushRef="#br0" timeOffset="106318.185">669 9782 1242 0,'0'0'27'0,"0"0"5"0,0 0 2 0,0 0 2 0,6-6-36 0,-6-2 0 0,0 0 0 0,8 3 0 16,-5 0 50-16,3 0 3 0,0-1 1 0,3 1 0 15,-3 0-17-15,6-1-3 0,-3 1-1 0,0 3 0 16,3-1-25-16,-3-2-8 0,3 2 0 0,6 3 0 16,-6 0 0-16,8 0 0 0,-8 0 8 0,6 0-8 15,3 0 0-15,0 3 0 0,0-1 8 0,2 1-8 16,1-3 11-16,0 3-2 0,3-1 0 0,-6-2 0 16,8 3 0-16,-2-1 0 0,9-2 0 0,-3 3 0 15,2 0 3-15,1-1 1 0,6 1 0 0,-3 0 0 16,-1 2 1-16,1 0 0 0,3-2 0 0,-1 2 0 15,1 0 1-15,0-2 0 0,-1 2 0 0,4 1 0 16,-3-1-5-16,-1 0-1 0,1 3 0 0,6 0 0 0,-13 0-9 16,7 3 0-16,3-1-12 0,-7 1 12 0,-2-3 0 0,3 5 0 15,2-5 0-15,1 5 0 0,0 0 0 16,-4-2 13-16,4 0-3 0,0-1-1 0,2-2 3 0,-8 3 1 16,6-6 0-16,2 0 0 0,-2 1-1 0,3-1-1 15,-1 3 0-15,-2-3 0 0,3-2-3 0,-4 2-8 16,4 0 12-16,-9-2-4 0,2 2-8 0,1-2 0 15,0 0 9-15,-6 2-9 0,-1-3 8 0,4 4-8 16,-6-1 10-16,3 3-10 0,-1 0 14 0,-2 0-3 16,-3 0-1-16,0 0 0 0,-1 0 1 0,1 0 0 15,0 0 0-15,-3 0 0 0,-3-3 2 0,2 3 1 0,-2-3 0 16,0 3 0-16,0-5 0 0,3-1 0 0,-3 4 0 0,-3-4 0 16,-4 1 11-16,1-1 3 0,3-2 0 0,0 3 0 15,-6 0-16-15,0-3-2 0,0 2-1 0,0-2 0 16,0 0 12-16,-7 0 3 0,1 0 0 0,-6 0 0 15,0 0-2-15,9 0 0 0,-9 0 0 0,0 0 0 16,0 0-4-16,0 0-1 0,0 0 0 0,0 0 0 16,0 0-1-16,0 0-1 0,0 0 0 0,0 0 0 15,0 0-4-15,0-5-1 0,-3 2 0 0,3 3 0 16,0 0-10-16,-3-5 10 0,0 0-10 0,0 0 10 16,0 2-10-16,0-2 0 0,1-1 9 0,2 1-9 15,-6 0 0-15,0 2 0 0,3-2 0 0,0 0 0 16,0-1 0-16,3 6 0 0,0 0 0 0,0 0-784 15,0 0-150-15</inkml:trace>
  <inkml:trace contextRef="#ctx0" brushRef="#br0" timeOffset="111617.72">291 8623 1792 0,'0'0'40'0,"0"0"8"0,0 0 1 0,9-6 1 0,-7 1-40 0,-2 5-10 15,0 0 0-15,9-2 0 0,0 2 12 0,-9 0 1 16,0 0 0-16,9 0 0 0,-6 5-13 0,3 3 0 0,-6 2 0 16,3 4 0-16,0 1 0 0,-3 7 0 15,-3-1 0-15,3 3 0 0,0 2 0 0,3 3-10 0,-3 6 10 0,6-1-8 16,-6 6 8-16,3 2 0 0,3 3 0 0,-3 8 0 16,0 0-9-16,3 2 9 0,-3-2-10 0,3 3 10 15,-3 5 0-15,3-3 0 0,-6-3-8 16,3 4 8-16,0-6-8 0,-3 0 8 0,6-6-13 0,-6-2 5 15,3-5 8-15,3-1 0 0,-6-1 8 0,3-4-8 32,0-2-23-32,-3-1-9 0,6-1-1 0,-12-1-725 0</inkml:trace>
  <inkml:trace contextRef="#ctx0" brushRef="#br0" timeOffset="112385.026">365 8692 1450 0,'0'0'32'0,"0"0"6"0,0 0 2 0,0 0 1 0,0 0-33 0,0 0-8 15,0 0 0-15,15-6 0 0,-6 1 0 0,12 2 0 16,-9 1 0-16,5-1 0 0,4 3 12 0,3-3 0 16,-3 3 0-16,6 0 0 0,-4 0 6 0,4 0 2 0,3 0 0 0,0-2 0 15,6 2-20-15,2-3 0 0,4 0 0 0,0 3-9 16,2 0 17-16,1 0 3 0,2-2 1 16,-5-1 0-16,3 1-12 0,2 2 0 0,1-6-12 0,3 6 12 15,2-2 0-15,1 2 0 0,2 0 0 0,-5-3 12 16,3 3-12-16,-4-3-17 0,7-2 4 0,-7-3 1 15,13 3 12-15,-4-1 0 0,-2 4 12 0,8-1-12 16,-11-2 17-16,6 0-3 0,2-1-1 0,1 1 0 16,-4 5 0-16,1 3 0 0,-4-1 0 0,-5 1 0 15,-1 0-13-15,1 2 0 0,-3 0 0 0,-4 0 0 16,7 1 11-16,-10 2-11 0,1 2 12 0,0 1-12 16,-3-1 11-16,-4 1-11 0,1 0 10 0,3-1-10 15,-10-2 11-15,4 0-11 0,0 0 12 0,-3-3-12 16,5-2 9-16,-5 2-9 0,0-2 0 0,3-3 9 15,-4 0 0-15,1 0 0 0,0-3 0 0,-3 3 0 16,-3-2 11-16,-1-1 3 0,1-2 0 0,-3 2 0 0,0-2 19 16,-3 2 4-16,3 0 1 0,-4-2 0 0,-2 3-36 15,3-4-11-15,-6 6 0 0,3-5 0 0,0 2 16 16,-6 3-4-16,0-2-1 0,0-1 0 0,-3 3-3 0,3-3-8 16,-7 3 12-16,4 0-4 0,-6 0 0 0,0 0 0 15,0 0 0-15,0 0 0 0,0 0-8 0,6 3 0 16,0-3 0-16,-6 0 8 0,0 0-8 0,0 0 8 15,0 0-8-15,0 0 8 0,0 0-8 0,6 5 0 16,0 1 0-16,-6-6 8 0,0 0-8 0,6 5 0 16,0-2 9-16,-6-3-9 0,0 0 0 0,6 7 0 15,-3 1 0-15,3 0 8 0,-3 0-8 0,-3 0 0 0,3 3 0 16,0-1 0-16,3 1 0 0,-6 0 8 16,3 2-8-16,0 3 8 0,0 2-8 0,-3 1-12 15,3-1 4-15,-3 6 0 0,3 0 0 0,-3 2 0 0,-3 3 0 0,3 6 0 16,-3 4 8-16,3 4 0 0,-3 2 0 0,0 0 0 15,0 2-8-15,-6 4 0 0,3-1 0 0,-3 3 0 16,0 0 8-16,3-3 0 0,3 0 0 0,0-2 0 16,-6-6 0-16,6-5 0 0,0-2 8 0,6-4-8 15,0-4 0-15,0-3 0 0,0-3 0 0,3-3-628 16,3-2-121-16</inkml:trace>
  <inkml:trace contextRef="#ctx0" brushRef="#br0" timeOffset="120934.739">15352 11314 974 0,'-9'-3'28'0,"9"3"5"0,0 0-33 0,0 0 0 16,0 0 0-16,-3-3 0 0,-3-2 66 0,6 5 6 16,-3-5 2-16,-3-1 0 0,0 4-50 0,3-1-9 15,0-2-3-15,0 0 0 0,0-3-12 0,0 0 0 16,0 0 0-16,0 0 0 0,3 0 0 0,0 0 0 16,3-3 0-16,0-2-10 0,3 3 10 0,-3-1 0 15,3 0 0-15,3-2 0 0,-3 5 17 0,-3 0 6 0,-3 0 1 16,3 3 0-16,-3-3 32 0,0 5 6 0,0 3 2 0,0-5 0 15,-3 3 5-15,3 2 2 0,-3-6 0 0,3 6 0 16,-3-5-23-16,3 5-4 0,0 0 0 0,0 0-1 16,-3 0-10-16,3 0-1 0,0 0-1 0,0 0 0 15,0 0-9-15,0 0-2 0,0 0 0 0,0 0 0 16,0 0-20-16,0 0 9 0,0 0-9 0,0 0 0 16,0 0 0-16,0 0 0 0,6 0 0 0,-6 0 0 15,0 0 0-15,9 5 0 0,0 1 0 0,-3 1 0 16,0 1 8-16,-3 3-8 0,3 0 0 0,0 2 0 15,-3 3 0-15,-3 2 0 0,0 3 0 0,-3-2 0 16,3 5 9-16,0 2-9 0,-6 3 0 0,3-2 9 16,0 4-9-16,0 1 0 0,0-3 9 0,0 3-9 15,-3 0 0-15,6-3 0 0,-3 0 0 0,3 0 8 16,-3 3-8-16,3 0 0 0,3-6 0 0,0 1 0 16,0 2 0-16,3 0 0 0,-3-3 0 0,3-2-8 0,0 2 8 15,-3 1 0-15,0-1 0 0,0 1 0 0,3-3 0 16,-3-1 0-16,-3 4 0 0,0 2 0 0,0-3 9 0,-3 6-9 15,0-5 12-15,0 4-12 0,0-1 13 0,3 1-4 16,-3 1-1-16,0-3 0 0,0 0 1 0,3-2 0 16,0-1 0-16,-3 1 0 0,6-1-9 0,-3-2 12 15,0 0-12-15,3 0 12 0,0 2-12 0,0-2 12 16,0-3-12-16,3 3 12 0,-3-3-1 0,3 0 0 16,-3 3 0-16,0-3 0 0,0 3 1 0,0-3 1 15,-3 0 0-15,0 0 0 0,0 1-1 0,0-1 0 0,-3 0 0 16,0 0 0-16,3-2-4 0,-6 2-8 0,3-3 11 15,0 3-11-15,3-2 8 0,-3-1-8 0,0 1 0 16,0 0 0-16,3-4 8 0,-3 4-8 0,0-6 0 0,3 3 0 16,0-3 0-16,0 0 0 0,0 1 0 0,0-1 0 15,0-2 8-15,0-1-8 0,3 3 0 0,-3-5 0 16,0 3 0-16,3-3 0 0,-3-3 8 0,3 3-8 16,-3-3 0-16,0-5 8 0,0 0-8 0,0 0 0 15,0 0 10-15,0 0-10 0,0 0 8 0,0 0-8 16,0 0 8-16,0 0-8 0,0 0 8 0,3-5-8 15,0-3 8-15,-3-2-8 0,3-4 8 0,0 4-8 16,0-6 0-16,0-3 0 0,0 3 0 0,0-5 0 16,2-3 0-16,-2 1 0 0,0-1 0 0,0-5 0 15,0 2 0-15,-3-2 0 0,3-3 9 0,-6 1-9 16,3-1 0-16,0-2 0 0,0-4 0 0,0 4 8 16,0-6-8-16,0 3 0 0,0 0 0 0,0 0 0 0,0 0 0 15,0 0 8-15,0-3-8 0,0 3 0 0,0-2 0 16,0-1 0-16,3 3 0 0,-3 0 0 0,3-3 0 0,3 1 0 15,-3 2-10-15,3 2 10 0,-3-2-13 0,0 3 4 16,3-1 1-16,-3 1 0 0,3 2 8 0,-6-2 0 16,3 2 0-16,-3-2 0 0,0-1 0 0,3 1 0 15,0-3 0-15,-3 5 0 0,6-2 0 0,-6 2 0 16,6 0 0-16,-6 0 0 0,3 1 0 0,0 2 0 16,0 2 0-16,-3 1 0 0,3 4 0 0,0-1 0 15,0 2-9-15,0 2 9 0,-3 3 0 0,3 0 0 16,-3 3 0-16,0 0 0 0,0 2 0 0,0 1 0 0,-3-1 0 15,3 6 0-15,0-1 0 0,-3 1 0 0,3 0 0 0,0 5 0 16,0 0 8-16,0 0-8 0,0 0 0 0,0 0 8 16,0 0-8-16,0 0 0 0,0 0-12 0,0 0 12 15,3 3 0-15,3 2 0 0,0 0 0 0,0 3 0 16,-3 3-11-16,0-1-1 0,2 1 0 0,-2 2 0 16,3 3 12-16,-3 0 0 0,0 5-9 0,-3 3 9 15,3 0 0-15,-3 2-9 0,0 0 9 0,-3 4 0 16,3-1 0-16,0 0-8 0,-3 3 8 0,0-1 0 15,3 1 0-15,0 2 0 0,0 1 0 0,0-3 0 16,0 2 0-16,0 3 0 0,-3-3-8 0,3 1 8 16,-3-1 0-16,3 3 0 0,0 0 0 0,0 0 0 15,0 3 0-15,-3 0 0 0,3-1 0 0,0 4 0 16,-2-4 0-16,2-2 0 0,-3 3 0 0,3-3 0 16,-3 3 0-16,0-3 0 0,0 0 0 0,3 0 0 15,-3 0 0-15,0 3 0 0,3-3 0 0,-3 0 0 0,3 0 0 16,-3-5 0-16,0 2 0 0,0-5 0 0,0-2 0 0,0-1 0 15,0-2 0-15,3-3 0 0,-6 0 8 0,3 0-8 16,3-5 0-16,-3 3 0 0,0-6 8 0,3 0-8 16,-3-5 0-16,3 0 9 0,0-3-9 0,0-5 8 15,0 0-8-15,0 0 8 0,0 0-8 0,-3 6 8 16,3-6-8-16,0 0 8 0,0 0-8 0,0 0 0 16,0 0 0-16,-6-8 0 0,3 0-10 0,3 2 10 15,0-4 0-15,0-3-9 0,0-1 9 0,3-4 0 16,0-6 0-16,0-2 0 0,0-1-11 0,0-5 11 0,-3-7-13 15,6-4 5-15,-3-2-8 0,3-2-2 0,-3-3 0 16,0-3 0-16,3 0 6 0,-3-3 2 0,0-5 0 0,0 0 0 16,0 1 10-16,0-1 0 0,-3 5-9 0,0 1 9 15,0 4 0-15,0-2 0 0,-3 0 0 0,3 1 0 16,-3-1 0-16,0 2 0 0,0 1 0 0,0 5 0 16,-3-5 8-16,3 5-8 0,-6 3 0 0,6-3 8 15,-3 0-8-15,0 2 0 0,-3 4 0 0,3-1 0 16,3 3 0-16,-3 0-9 0,3 0 9 0,-3 2 0 15,3 4-9-15,3-1 9 0,0 3 0 0,-3 5-9 16,3 0 9-16,3 3 0 0,0 0 0 0,-3 2 8 16,3 3-8-16,-3 1 0 0,3 4 8 0,0 0-8 15,0 3 0-15,0 3 8 0,-3-3-8 0,0 6 0 16,0 2 0-16,0 0 0 0,0 0 0 0,0 0 0 16,3 10 0-16,0 1-8 0,0-1 0 0,-3 4 0 15,3-1 8-15,0 3-8 0,0 2 8 0,0 1-8 0,-3 2 8 16,3 0-10-16,0 3 10 0,0 0-10 0,-3 5 10 0,3 2 0 15,-3 4-9-15,0 2 9 0,0 3 0 0,0 2 0 16,-3 3 0-16,0 0 0 0,0 3 0 0,0 2 0 16,-3 0 0-16,3 3 0 0,-3 0-9 0,0 0 9 15,-3 0 0-15,3 2 0 0,0 1-9 0,0-1 9 16,0 4 0-16,-3-1-9 0,3-3 9 0,1 4 0 16,2-1 0-16,-3-3 0 0,3-2 0 0,0 0 0 15,0-5 0-15,0-1 0 0,3 1 0 0,0-6 0 16,-3 1 0-16,3-4 0 0,6-2 0 0,-6-5 8 0,0 0-8 15,0-6 11-15,0 1 5 0,0-6 2 0,0 0 0 16,0 0 0-16,0-5-3 0,0-2-1 0,3-1 0 16,-6-3 0-16,3-2-3 0,0 0-1 0,0-8 0 0,0 5 0 15,0 1-1-15,0-6 0 0,0 0 0 0,0 0 0 16,0 0 1-16,0 2 0 0,-6-2 0 0,6 0 0 16,0 0-10-16,0 0 10 0,-6-2-10 0,0-1 10 15,0 0-10-15,6 3 0 0,0 0-10 0,-9-2 10 16,0-1-10-16,9 3 10 0,0 0-10 0,-9 0 10 15,0 3-12-15,9-3 3 0,-9 2 1 0,3 1 0 16,6-3-9-16,-6 5-2 0,-3 1 0 0,9-6 0 16,0 0-3-16,-6 5-1 0,0 0 0 0,1 1 0 15,5-6 0-15,-3 5 0 0,0-2 0 0,-3 2 0 16,3 0 12-16,3-5 3 0,-6 5 0 0,3 1 0 16,-6-1 19-16,3 3 4 0,0-5 1 0,0 2 0 15,3 0-16-15,-3-2 0 0,0-1 8 0,6-2-8 16,-3 8-33-16,3-8-10 0,0 0-1 15,0 0-597-15,0 0-119 0</inkml:trace>
  <inkml:trace contextRef="#ctx0" brushRef="#br0" timeOffset="125289.594">14846 11528 1360 0,'0'0'30'15,"0"-5"6"-15,-6-1 2 0,3 1 0 0,0 0-30 0,-3-1-8 0,3 4 0 0,0-3 0 0,-3 2 59 0,6 3 10 16,0 0 3-16,0-3 0 0,-3 1-45 0,3 2-9 16,0 0-2-16,0 0 0 0,0 0-16 0,0 0 0 15,0 0 0-15,0 0 0 0,0 0 0 0,6 2 0 16,0 1-10-16,3 0 10 0,0 2 0 0,0-3 0 15,-3 4-9-15,6-4 9 0,0 1 0 0,3 2 0 16,-4 1 0-16,4-4 9 0,0 1-9 0,0 0 0 16,0 2 0-16,3-3-11 0,0-2 11 0,0 3 0 15,-1 0 8-15,1-1-8 0,-3 1 0 0,0 0 0 16,0-3 0-16,0 5 0 0,-3-2 0 0,0-1 0 16,-3 1 0-16,2 0 0 0,-2-1 0 0,0-2 0 15,-3 6 0-15,0-4 8 0,0-2-8 0,0 3 8 0,-6-3-8 16,0 0 8-16,0 0 16 0,0 0 3 0,0 0 1 15,0 0 0-15,0 0-8 0,0 0-2 0,0 0 0 0,0 0 0 16,0 0 8-16,-6 2 2 0,-3 1 0 16,0 0 0-16,0-1-15 0,-2-2-2 0,-4 3-1 15,0 0 0-15,-3-3 0 0,0 2 0 0,-3 4 0 0,0-4 0 16,1 1-23-16,-1-3-5 0,-3 3-1 0,3-1 0 16,3-2 19-16,0 3-12 0,3-3 12 0,1 0-10 15,-1 0 10-15,3 0 0 0,3 0 0 0,0 0 0 16,6 0 0-16,3 0 9 0,-6-3-1 0,6 3-8 15,0 0 19-15,0 0-3 0,0 0-1 0,0 0 0 16,6 0-15-16,3 0 0 0,3 0 0 0,0 0 0 16,6 0 0-16,-4 0 0 0,7 3 0 0,3-6 0 15,-6 3 0-15,6 0 0 0,0-2 0 0,-4 2 0 16,4 0 0-16,0-3 0 0,-3 3 0 0,0 0 0 16,0-3 9-16,-1 3-1 0,-2 3 0 0,0-3 0 0,0 0-8 15,-3 0 0-15,-3 0 0 0,3 3 8 0,-3-3-8 16,-1 2-14-16,-5 1 3 0,0 0 1 0,-6-3 10 0,6 2 0 15,-6-2 0-15,0 0 0 0,0 0 0 0,0 0 9 16,0 0-9-16,-3 8 0 0,-6-3 15 0,0 1-4 16,-2-4-1-16,-4 4 0 0,0-4 2 0,-3 4 0 15,0-4 0-15,-3 1 0 0,0 2-12 0,1 0 0 16,-7 3 0-16,3-2-631 16,-3 2-118-16</inkml:trace>
  <inkml:trace contextRef="#ctx0" brushRef="#br0" timeOffset="126819.128">14614 14192 1378 0,'0'0'30'0,"0"-5"6"0,0 0 2 0,3-3 2 0,3 2-32 0,0-1-8 15,6-4 0-15,-1-2 0 0,7 2 65 0,3-2 12 16,3-3 3-16,9 3 0 0,2-3-36 0,4 0-6 15,9 0-2-15,2 3-551 0,7 0-110 16</inkml:trace>
  <inkml:trace contextRef="#ctx0" brushRef="#br0" timeOffset="127341.455">14298 11351 1526 0,'0'0'33'0,"-6"-6"7"0,3 4 2 0,3 2 2 0,0 0-36 0,0 0-8 0,0 0 0 0,0 0 0 15,9-3 43-15,6 6 6 0,3-1 2 0,3 4 0 16,6-1-38-16,5 3-13 0,7 2 9 0,6-2-9 16,5 6 0-16</inkml:trace>
  <inkml:trace contextRef="#ctx0" brushRef="#br0" timeOffset="128263.308">17174 14264 1541 0,'0'0'44'0,"0"0"9"0,0 0-42 0,9-6-11 0,11-2 0 0,1 1 0 0,3-4 80 0,3 0 15 15,6 1 2-15,2-6 1 0,7 3-64 0,0-6-13 16,2-2-2-16,13 2-575 16,5-2-114-16</inkml:trace>
  <inkml:trace contextRef="#ctx0" brushRef="#br0" timeOffset="129043.285">17102 11837 1022 0,'0'0'22'0,"0"0"5"0,0 0 1 0,0 0 1 0,0 0-29 0,0 0 0 0,-6 0 0 0,0 0 0 16,0 0 34-16,3 0 1 0,0 0 0 0,-3 0 0 15,-5 3-22-15,5 0-4 0,6-3-1 0,-6 2 0 16,-3-2-8-16,3 0 0 0,6 0 0 0,0 0-11 15,0 0 11-15,0 0 0 0,0 0 0 0,0 0 0 16,15 6 17-16,-6-6-1 0,-1 2 0 0,4 1 0 16,6-3 14-16,0 0 2 0,3 0 1 0,0 0 0 0,-6 0 0 15,6 0 0-15,5 3 0 0,-2-1 0 0,-6-2-20 16,6 3-4-16,3 0-1 0,-7 2 0 0,-2-2-8 0,3-1 0 16,-3 1 9-16,3-1-9 15,-6 1-16-15,-3 0-8 0,-1-1-2 16</inkml:trace>
  <inkml:trace contextRef="#ctx0" brushRef="#br0" timeOffset="129299.103">17343 11774 1666 0,'0'0'36'0,"0"-8"8"0,-6 3 2 0,0-1 2 0,3 1-39 0,0 0-9 0,0 0 0 0,-2-1 0 15,-1 1 40-15,6 5 7 0,0 0 1 0,0 0 0 16,-6-3-39-16,6 3-9 0,0 0 0 0,0 0 0 15,0 0 0-15,0 0 0 0,0 0 0 0,9 0-11 16,2 0-4-16,-5 3-1 0,-6-3 0 0,9 8 0 16,3 0 3-16,-3 0 0 0,-6 2 0 0,3 1 0 15,0 2-2-15,-3-2 0 0,3 2 0 0,-3 0 0 16,-3 0 15-16,3 3-12 0,3-2 12 0,-6 1-12 16,0-1 0-16,-3-1 0 0,6 0 0 0,-3 3-468 15,0 0-94-15</inkml:trace>
  <inkml:trace contextRef="#ctx0" brushRef="#br0" timeOffset="130184.965">19739 14036 1377 0,'0'0'39'0,"0"0"9"0,0 0-39 0,0 0-9 0,0 0 0 0,0 0 0 0,0 0 64 0,9 3 12 16,3-1 1-16,0 1 1 0,9 0-43 0,3-1-9 15,6-2-2-15,8 3 0 0,4-3-9 0,9-3-3 16,2 3 0-16,7-2-521 15,-1-4-105-15</inkml:trace>
  <inkml:trace contextRef="#ctx0" brushRef="#br0" timeOffset="131071.298">19275 12533 1368 0,'0'0'30'0,"0"0"6"0,6-2 2 0,0-1 0 0,3 0-30 0,0 1-8 16,3 2 0-16,3 0 0 0,0 0 54 0,5 0 10 16,-2 0 1-16,3 0 1 0,6-3-37 0,-3 3-7 15,2 0-2-15,4 0 0 0,0 3-6 0,3-6-2 0,-4 3 0 0,4-3 0 16,-3-2-23-16,3 3-5 0,-1-4 0 0,1 4-484 15,0-4-96-15</inkml:trace>
  <inkml:trace contextRef="#ctx0" brushRef="#br0" timeOffset="131252.481">19811 12446 1486 0,'-9'-5'32'0,"6"2"8"0,-3 3 0 0,6-3 3 0,0 3-35 0,0 0-8 0,0 0 0 0,0 0 0 16,0 0 33-16,6 3 5 0,3-3 1 0,0 5 0 16,3-2-30-16,0 2-9 0,0-2 0 0,-1 2 0 15,4 3 0-15,0 0 0 0,0 0 0 0,3 0-484 16,-3 0-93-16</inkml:trace>
  <inkml:trace contextRef="#ctx0" brushRef="#br0" timeOffset="131821.187">22091 14126 1566 0,'0'0'34'0,"0"0"7"0,0 0 2 0,9 8 1 0,0-3-35 0,3 1-9 15,-3-1 0-15,6 0 0 0,-1 1 43 0,4-4 6 0,6 3 2 0,0-2 0 16,6 0-24-16,5-1-5 0,-2-2-1 0,6-2-552 31,5 2-110-31</inkml:trace>
  <inkml:trace contextRef="#ctx0" brushRef="#br0" timeOffset="138522.063">9583 2556 1164 0,'0'0'32'0,"0"0"9"16,3-5-33-16,0-1-8 0,-3 1 0 0,0 2 0 0,0-5 100 0,0 3 19 16,0 5 3-16,0 0 1 0,3-5-48 0,3 2-10 15,3-2-1-15,0 5-1 0,3 0-50 0,3 0-13 16,6-5 0-16,3 2 0 0,5 0 8 0,10 1-8 16,6 2 0-16,11-8 8 0,7 8-8 0,5-6 10 15,1 6-10-15,5-7 10 0,9 1-10 0,1 4 0 16,2 2 0-16,3 0 0 0,4-3-13 0,-1 3-2 15,3 0 0-15,0 0 0 0,1 0 15 0,5 0-11 16,9 0 11-16,-3-5-10 0,0 5 10 0,3-3 0 16,10 3 0-16,2 0-8 0,0 0 17 0,0 0 4 0,6 0 1 0,0 0 0 15,3 0 6-15,0 0 0 0,0 8 1 0,2-8 0 16,4 5-1-16,-3-2-1 0,-3 7 0 0,-3-7 0 16,9 8 5-16,-3-11 0 0,0 5 1 0,-3-2 0 15,0 2 3-15,-3-2 0 0,3-3 0 0,-3 2 0 16,-6-2 6-16,0 0 2 0,3-5 0 0,-6 0 0 15,-3 2-25-15,-3-2-11 0,-2-3 10 0,-4 2-10 16,-6-1 14-16,-6-1-3 0,0-3-1 0,-8 6 0 16,-1-9-10-16,-9 9 12 0,-5 0-12 0,-7 2 12 15,-8-7-12-15,-4 2 10 0,-5 0-10 0,-6 2 10 16,-7 4-10-16,-5-3 0 0,-6 5 0 0,-3 0-693 16,-3 0-143-16</inkml:trace>
  <inkml:trace contextRef="#ctx0" brushRef="#br0" timeOffset="148156.15">928 4720 1893 0,'-27'3'41'0,"15"-3"9"0,0-3 2 0,-9 6 2 0,0 2-43 0,3 0-11 0,-5-2 0 0,5 2 0 16,6 3 56-16,-9-2 10 0,3-1 2 0,0 0 0 15,3 0-44-15,6-2-8 0,1 0-1 0,2-1-1 16,6-2-14-16,0 0 0 0,0 0 0 0,0 0 0 16,0 0-11-16,9-5-1 0,5 0-1 0,-2 0 0 15,3-1 1-15,3-2 1 0,3 3 0 0,6-3 0 16,2 3 11-16,-2-1-10 0,3 1 10 0,6 0-10 16,-7 2 10-16,4 1 0 0,6 2-9 0,-6 0 9 15,5-3-8-15,4 3 8 0,0 0-10 0,5 3 10 16,4-1-10-16,-6 1 10 0,5 2-10 0,-2 0 10 15,2-2 0-15,1-3 0 0,9 5 0 0,-4-2 10 16,10 2-10-16,-1-2 0 0,1 0 0 0,5-3 0 16,0 0 0-16,10-3 0 0,-1 0 0 0,1-5 12 15,2-2-3-15,3-1 0 0,3-5 0 0,4 0 0 16,-4-2-9-16,0 2 0 0,1 0 0 0,-1 0 8 16,3 0-8-16,-2 3 8 0,-7 0-8 0,0 0 8 0,1 2-8 15,-1 3 0-15,0 0 0 0,-5 0 0 0,-4 3 0 0,0 2 8 16,1-2-8-16,5 5 0 0,-2 0 0 0,-4-2 0 15,0 2 0-15,1-3 0 0,-1 0 0 0,7 1 0 16,-1-4 0-16,3-2 0 0,-2-2 0 0,5-1 0 16,3-2 0-16,4-3 0 0,-7-2 0 0,0-1 0 15,1 1 0-15,2-4 0 0,3-1 0 0,-3 1 8 16,-2 1-8-16,-4-3 0 0,-3 6 0 0,4-3 0 16,-1 2 8-16,-8 3-8 0,-4 0 0 0,-3 3 0 15,-2 3 9-15,-1 2-9 0,-2 0 0 0,-4 2 0 0,1 1 0 0,-9 3 0 16,-1-1 8-16,-2 3-8 0,-1 3 10 15,1-3-10-15,-3 2 16 0,-4 1-2 0,7 2-1 16,-3-2 0-16,-1-1-1 0,-2-2 0 0,-3 3 0 16,-4-3 0-16,4-3-3 0,-6 1-1 0,0 2 0 0,-4 0 0 15,1 0 0-15,-6 2-8 0,-6-2 12 0,-3 0-4 16,-3 0 4-16,2 0 1 0,-2 3 0 0,-3-3 0 16,-9 0-1-16,0 0-1 0,9 3 0 0,-9-3 0 15,0 0 15-15,0 0 3 0,0 0 1 0,12 2 0 16,-3 1-1-16,-9-3 0 0,0 0 0 0,0 0 0 15,0 0-10-15,3 5-3 0,-9 1 0 0,9 1 0 16,0 1-16-16,0 3 10 0,0 0-10 0,-3 4 8 16,-6 1-8-16,6 3 0 0,9 5 0 0,-6-1 0 15,-6 4 0-15,6 2 0 0,6 0-8 0,-6 3 8 0,3 5 0 16,-3 3 0-16,3 5 0 0,-3 0 0 16,6 2 0-16,-6 1 0 0,-6-1 0 0,0 1 0 0,6 2 0 15,-6-2 0-15,-6 2 0 0,-3 1 8 0,6 1-8 0,0 1 0 16,3-5 0-16,-6 0 8 0,0-3-8 0,0 0 0 15,9-3 0-15,-6-2 8 0,-9-6-8 0,9 0 0 16,9-5 9-16,-3-5-9 0,0 0 13 0,0-5-1 16,-3-6-1-16,6-3 0 0,6 1 12 0,-6-6 2 15,-6 1 1-15,3-6 0 0,0 0 3 0,0 0 1 16,0 0 0-16,-6-6 0 0,0 1-4 0,-3-3-1 16,9-2 0-16,-8 2 0 0,-4-3-11 0,0 0-2 15,6 1-1-15,-3-1 0 0,-3-2-11 0,-3 0 12 16,-6 2-12-16,-3 1 12 0,4 2-12 0,-7-3 0 15,-3 3 0-15,0 0 0 0,-2 6 0 0,-4-1 0 0,-6 0-11 0,0 3 11 16,-2-2 0-16,-1 2 0 0,-2 2 0 0,-1 1-8 16,0-6 8-16,-2 3 0 0,-4 3 0 0,1 0 0 15,-1-6 0-15,-3 3 0 0,1 0 0 0,2 0 0 16,-2-3 0-16,-1 1 0 0,-2-4 0 0,-4 4 0 16,-2-6 0-16,-1 2 0 0,1 1 0 0,-4 3 0 15,1-1 0-15,-7 3 0 0,-5-3-10 0,0 6 10 16,2-3-14-16,-5 3 4 0,-3 4 1 0,-4-1 0 15,-2 2 9-15,0 0-12 0,-7 5 12 0,1 0-12 16,-3 0 12-16,-3 1-8 0,3 1 8 0,-4 1-8 16,-2 3 8-16,6-1 0 0,0-4 0 0,3-1 0 15,-1-3 0-15,1 1 8 0,3 0 0 0,0-6 0 16,5-3 5-16,-2-4 2 0,0-1 0 0,6 1 0 0,2-6 10 16,1 0 3-16,0-3 0 0,2 1 0 15,-2 2-28-15,5 0-14 0,1-3 2 0,3 3 0 0,-13 3 12 16,7 0 0-16,0 2 0 0,2 0 0 0,1 1 0 0,2 2 0 15,-5 2-9-15,0 1 9 0,2 2-10 0,7 3 10 16,-4 0-12-16,4 0 12 0,0 3-11 0,-1-1 11 16,4 3-10-16,5-2 10 0,7 0 0 0,2 2 0 15,3-5-8-15,1 0 8 0,-1 0 0 0,4-3 0 16,5 3 0-16,3-3 0 0,3 0 0 0,7-2 0 16,8-3 0-16,0 3 0 0,-3-3 0 0,12 0 0 15,-3 0 0-15,6-3 0 0,1-2-11 0,-4 5 11 16,6-3-12-16,6 3 12 0,-3-5-12 0,3 0 12 15,0 5-12-15,0-8 12 0,0-3-16 0,0 0 4 0,9-4 1 16,-6 1 0-16,6-4 0 0,-1-1 0 0,1-2 0 0,6-5 0 16,3-3 1-16,0-3 0 0,-6-5 0 15,9 0 0-15,0-6 10 0,-1 4-13 0,1-4 5 0,-3 1 8 16,-3 0-12-16,0 2 12 0,0 0-10 0,0 1 10 16,-9 7-9-16,3 0 9 0,-4 3-8 0,-5 3 8 15,3-1 0-15,-3 6 0 0,-3 0 0 0,3 2 0 16,-8-2 0-16,2 8 0 0,0 0 0 0,-3-1 11 15,-3 4-11-15,3 2 0 0,0-3 0 0,0 6 8 16,6 0-8-16,3-1 0 0,-6 1 0 0,6 0 0 16,0 5-12-16,6-5 0 0,6 2-1 0,-3 0 0 15,6-2-2-15,3 0 0 0,2 2 0 0,7-2 0 16,0-6-95-16,9-2-19 16,2 0-4-16</inkml:trace>
  <inkml:trace contextRef="#ctx0" brushRef="#br0" timeOffset="149238.798">13858 14441 1886 0,'0'0'41'0,"-6"0"9"0,-3-3 2 0,6 3 1 0,3 0-42 0,0 0-11 0,0 0 0 0,0 0 0 15,9 0 40-15,6 0 5 0,11-2 2 0,4-1 0 16,12 0-19-16,6 1-3 0,8-1-1 0,7-2 0 16,5-3-16-16,6 3-8 0,7-1 8 0,2-2-963 15</inkml:trace>
  <inkml:trace contextRef="#ctx0" brushRef="#br0" timeOffset="149578.628">17230 14528 2818 0,'-15'-13'80'0,"15"13"17"0,15-5-77 0,0-1-20 0,3-1 0 0,9 1 0 31,17-2-25-31,10 0-9 0,8-2-2 0,16-3-748 0,8-1-149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10-23T21:38:48.39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14042 11115 1422 0,'0'0'31'0,"-9"5"6"0,-3 1 2 0,4-1 1 0,-1 3-32 0,0 0-8 0,0-3 0 0,0 3 0 15,3-3 56-15,6-5 10 0,0 0 2 0,0 0 0 16,0 8-18-16,3-2-3 0,6-1-1 0,-9-5 0 16,6 8-22-16,6 0-4 0,0-3 0 0,-4 3-1 15,1-3-3-15,3 1-1 0,0 2 0 0,0-3 0 0,-3 3 0 0,3 5 0 16,-3-2 0-16,3 4 0 0,-3 4 1 0,-3 2 1 16,0 3 0-16,3 2 0 0,-3 1-17 0,-4 2 8 15,4 5-8-15,-3 1 0 0,3 4 15 0,0 4-4 16,0-1-1-16,0 6 0 0,3-1 1 0,0 1 0 15,0-3 0-15,3 0 0 0,-3 0-3 0,3 3 0 16,0-1 0-16,-3 1 0 0,5 2 5 0,-2-2 1 16,0-1 0-16,0 1 0 0,-3 0 1 0,0-1 0 15,0 1 0-15,0-1 0 0,-6 4 1 0,0-1 1 16,3 0 0-16,-6 1 0 0,-3-1-1 0,0 3 0 16,-3-3 0-16,0 0 0 0,-3 3-3 0,3-3-1 15,0 3 0-15,0-2 0 0,0-4 4 0,3 1 0 0,0-6 0 16,3-2 0-16,0-6-16 0,3 3 0 0,0-8 0 0,3 1 0 15,3-4 0-15,-3-2 0 0,3-6 0 16,0-2 9-16,3-3-9 0,-3-2 0 0,3-3 0 16,-3-5 0-1,0-1-20-15,-1-4-7 0,1-4-1 0,-3-4 0 16,0-3-125-16,0-6-26 0,3 1-5 0,-3-4 0 0</inkml:trace>
  <inkml:trace contextRef="#ctx0" brushRef="#br0" timeOffset="784.614">14331 11181 2138 0,'-15'-10'47'0,"9"4"9"0,0 1 3 0,0-5 1 0,3 2-48 0,0-3-12 15,0-2 0-15,3 0 0 0,6-3 0 0,0-3 11 16,3 3-11-16,3-5 10 0,3 0-10 0,3 0 0 16,3 0-12-16,2 2 12 0,1 1-12 0,3-4 12 15,6 7-10-15,-3 1 10 0,-1 1-9 0,1 5 9 16,3 0-8-16,-3 3 8 0,2 2 0 0,1 3 0 16,3 0 0-16,0 3-8 0,-1 0 8 0,4-1 0 15,0 4 0-15,2-4 0 0,1 3 0 0,0 3 12 0,-1-2-4 16,-2 2 0-16,3-3 4 0,-4 0 0 0,1 0 1 15,0-2 0-15,0 0-1 0,-1-1-1 0,-2 4 0 0,3-4 0 16,-7 4 3-16,-2-6 1 0,0 2 0 0,-6 1 0 16,0 0 2-16,-7-3 1 0,1 2 0 0,0 1 0 15,-6-3 7-15,0 3 2 0,-3-1 0 0,-3 1 0 16,0-1 12-16,-6-2 2 0,3 8 1 0,0 0 0 16,-3-2 2-16,0 4 0 0,-3-2 0 0,3 3 0 15,-3 2-27-15,3 0-5 0,0 0 0 0,-3 3-1 16,3 0-11-16,0 3 0 0,0-1 0 0,0 6 0 15,3-3 0-15,3 6 0 0,-3-4 0 0,0 7 0 16,3 1 0-16,-3 4 0 0,3 2-9 0,-3-3 9 16,2 6 0-16,-2-3 0 0,0 5 0 0,0 1 0 15,0 2 0-15,-3 2 0 0,0 3 0 0,-3 1 0 16,-3 2 0-16,3 0 0 0,-2-1 0 0,-4 1 0 16,3 3 8-16,-3 2-8 0,0 0 0 0,3 1 0 0,-3-1 0 15,3-5 0-15,0 0 0 0,0 0 0 0,0-3 0 0,3 3 0 16,3 0 0-16,-3-3 0 0,3-2 0 0,3-4 0 15,0 1 0-15,0-5 0 0,0 0 14 0,0-3-3 16,3 3-1-16,-3-3 0 0,0 0 3 0,3 0 1 16,-3-3 0-16,0 3 0 0,0-5-1 0,0-3 0 15,-3-3 0-15,3 1 0 0,-3-3-4 0,3 0-1 16,-3-3 0-16,0 0 0 0,0-5-8 0,-3 0 8 16,3-3-8-16,-3 3 8 0,0-6-8 0,0 1 10 15,0-1-10-15,0-2 10 0,-3 0-10 0,3 0 12 16,-3-2-12-16,3-1 12 0,-6-5-4 0,0 3 0 0,0-3 0 15,-3 2 0-15,0-4 2 0,-2 4 0 16,-1-2 0-16,-3-2 0 0,-3 2-10 0,-3 0 10 0,-6-3-10 16,1 3 10-16,-7-3-10 0,0 3 0 0,-6 0 0 0,4 3 8 15,-4 0-8-15,-6-3 0 0,1 2-10 0,-4 1 10 16,-2 2-15-16,2 0 3 0,3-2 1 0,1 2 0 31,2 1-12-31,4-1-2 0,5-2-1 0,0-1 0 16,3 3-86-16,4-5-18 0,5 0-3 0,3-2-1039 0</inkml:trace>
  <inkml:trace contextRef="#ctx0" brushRef="#br0" timeOffset="4435.482">19629 5263 1690 0,'0'0'48'0,"0"0"11"0,0 0-47 0,0 0-12 16,6-3 0-16,-6 3 0 0,9 0 68 0,3-3 11 15,0 1 2-15,3-4 1 0,0 4-38 0,3-4-7 16,2 4-1-16,1-1-1 0,3 0-22 0,3 1-4 15,6-3-1-15,2 2 0 0,1 0-8 0,3 1 0 16,2 2 0-16,-2 0 8 0,3 2-8 0,-1-4 0 16,-2 2 0-16,6 2 0 0,2-2 0 0,1 3 0 15,0 0 0-15,2-3 0 0,4 2 0 0,-1-2 0 0,1 3 0 16,0-3 0-16,-1-3 0 0,4 3 0 16,2-2 0-16,-2-1 0 0,-4 3 0 0,-2-3 0 0,-3 3 8 0,-4 0-8 15,1 0 9-15,-6 0-9 0,-4 0 10 0,-2 0-10 16,0 3 43-16,-6-3 2 0,-4 3 1 0,1-1 0 15,-3 1-17-15,-6-1-3 0,-6 1-1 0,3 0 0 16,-3-1 12-16,0-2 3 0,-3 3 0 0,-6-3 0 16,0 0-29-16,0 0-11 0,0 0 8 0,0 0-8 15,-6 0 0-15,6 0 8 0,0 0-8 0,-9-3 0 16,-3 1 0-16,0-1-12 0,-6 0 0 0,0 1 1 16,-3 2-16-1,-2-3-3-15,-4 1-1 0,-3-1 0 0,-3 0 7 0,1 1 2 0,-4 2 0 0,-3-3 0 16,-3 0 12-16,-2 1 10 0,2-1-13 0,-6 3 5 15,4-3 8-15,-4 3-8 0,7-2 8 0,-1-1-8 16,-3 3 8-16,4 0 0 0,-4 0 0 0,3 0 0 16,4 0 0-16,-4 0 0 0,3 3 0 0,0-1 0 0,4-2 0 15,2 3 0-15,0 0 10 0,1-3-10 0,2 2 14 16,3-2-3-16,0 3-1 0,0 0 0 0,7-1-2 0,2 1 0 16,0 0 0-16,3-1 0 0,3 1-8 0,3-1 12 15,0 1-12-15,3 0 12 0,6-3-12 0,0 0 0 16,0 0 9-16,0 0-9 0,6 5 9 0,0 0-9 15,3-2 12-15,3 0-12 0,3 2 8 0,3 0-8 16,3-2 0-16,-1 0 0 0,7-1 0 0,3 1 0 16,3-3 8-16,2 0-8 0,7 0 0 0,3 0 0 15,-4-3 0-15,7 3 0 0,3 0 0 0,-4 0 0 16,1 0 0-16,2 0 0 0,1 0 20 0,-3-2-4 0,-1 2 0 16,-2 0 0-16,0 0-25 0,-4 0-6 0,1 0-1 0,-6 2 0 15,-7-2 16-15,1 3 0 0,0-3 0 0,-3 0 0 16,-3 0 15-16,-1 0-4 0,-5 0-1 15,3-3 0-15,-3 1 0 0,0-1 0 0,-3 3 0 0,-3-3 0 16,0 1-2-16,-1-4 0 0,-2 4 0 0,-3-1 0 16,-6 3 2-16,0 0 0 0,0 0 0 0,0 0 0 15,-6-3 1-15,-3-2 0 0,0 0 0 0,-2 2 0 16,-7 0-11-16,-3 3 0 0,-3-2-10 0,-3 2 10 16,0 0-19-16,-5 0 3 0,-4 0 0 0,-3 0 0 15,-2-3 16-15,-4 3 0 0,3 0 0 0,-5 0 0 16,5 0 0-16,-3-2 0 0,1 2 0 0,-1-3 0 15,0 3 0-15,4 0 12 0,-4-3-1 0,6 1-1 16,1-1-2-16,2 0 0 0,0 3 0 0,7-2 0 0,-1 2-8 16,3-3 0-16,0 3 9 0,6 0-9 0,1-3 0 15,2 3 0-15,3 3 0 0,0 0 0 0,3-3 0 0,0 0 0 16,3 5 0-16,0-2-8 0,3-1 0 0,0 1 0 16,6-3 0-16,0 0 0 15,0 8-19-15,0 0-3 0,0 0-1 0,3 0 0 16,0 0-9-16,3 0-1 0,0-1-1 0,0-1 0 15,3 2 8-15,-3-3 2 0,3 3 0 0,-3-3 0 16,0 0-86-16,3 1-17 0,-6-1-3 0</inkml:trace>
  <inkml:trace contextRef="#ctx0" brushRef="#br0" timeOffset="5048.26">19483 3971 1627 0,'-8'-5'36'0,"8"5"7"0,0 0 1 0,0 0 2 0,-6-3-37 0,6 3-9 15,0 0 0-15,0 0 0 0,0 0 55 0,0 0 9 0,-6 0 1 0,6 0 1 16,0 0-18-16,-6 0-3 0,0 6-1 16,0-4 0-16,3 4-28 0,0 2-5 0,-3 0-2 0,0 2 0 15,0 3 0-15,3 6 0 0,0 2 0 0,0 6 0 16,-3 4 5-16,3 1 1 0,3 2 0 15,0 6 0-15,0 5-7 0,0-3 0 0,3 3-8 0,0 0 12 16,3 3-12-16,-3 0 0 0,3 2 0 0,3 0 0 16,-3 0 0-16,3 1-8 0,-3-4 8 0,-3-2-10 15,3 0-2-15,-3-2-1 0,-3-1 0 0,3-2 0 16,-3-1 13-16,-3 1 0 0,3-3 0 0,-3-3 0 16,0 1 0-16,0-6 0 0,0 0 0 0,0-2 0 15,0-4 0-15,3-1 0 0,3-4 0 0,0 1 0 16,3-4-15-16,0-1 0 0,0-4 0 0,2-4-903 15</inkml:trace>
  <inkml:trace contextRef="#ctx0" brushRef="#br0" timeOffset="6166.861">19650 3932 2094 0,'0'0'60'0,"0"0"12"0,0 0-58 0,0 0-14 0,9-3 0 0,0 0 0 15,3 3 28-15,0-2 4 0,3-1 0 0,3 3 0 16,-1-3 1-16,7 3 1 0,3-2 0 0,3-1 0 15,3 1-34-15,5-4 0 0,1 1 0 0,3 2 0 16,-1-2 0-16,4 2 0 0,0-2 0 0,-1 0 0 16,4 2 0-16,-4-2 0 0,4 0 0 0,0-1 0 15,2-2 8-15,1 3 2 0,-3 2 0 0,2-5 0 16,1 3-10-16,-4 0 0 0,4-3 0 0,0 3 0 16,-4 2 17-16,1-2 2 0,-6 2 0 0,2 3 0 15,-5-3-11-15,0 3-8 0,-7-2 9 0,-2-1-9 16,-3 3 15-16,-3 0-3 0,-1 0-1 0,-5 0 0 15,0 0 8-15,0 0 1 0,-6 0 1 0,0 0 0 16,0 0-9-16,-3 0-1 0,0 0-1 0,-3 0 0 16,-6 0 1-16,6 5 0 0,-1-2 0 0,1-3 0 15,-6 0-11-15,6 3 10 0,-6-3-10 0,6 5 10 16,0-5-10-16,-6 0 0 0,0 0 0 0,6 0 0 0,0 3 0 16,-6-3 0-16,0 0 0 0,0 0 8 0,9 2-8 0,-9-2 0 15,0 0 0-15,6 6 0 0,3-1 0 0,-6-2 0 16,-3-3 0-16,9 5 0 0,-3-3 0 0,0 1 0 15,3 0 0-15,-9-3 0 0,6 5 8 0,0 0 0 16,3-2 0-16,0 0 0 0,-1-1-8 0,-8-2 0 16,9 3 0-16,-3 0-11 0,6 2 11 0,-3-2 0 15,0-1 0-15,0 1 0 0,-3-3 0 0,3 5 0 16,0-2 0-16,-9-3 0 0,12 0 8 0,0 0 3 16,-3 2 1-16,0-2 0 0,2 0-20 0,-2 0-4 15,0-2-1-15,0 2 0 0,0 0 21 0,0 0 4 0,0-3 0 16,0 3 1-16,-3 0 6 0,0 0 1 0,3 0 0 15,-9 0 0-15,0 0-20 0,6 0 0 0,0 0 0 16,-6 0-9-16,0 0 25 0,6 0 4 0,-6 0 2 0,0 0 0 16,0 0-14-16,0 0-8 0,0 0 10 0,6 0-10 15,-6 0 16-15,0 0-2 0,0 0-1 0,0 0 0 16,0 0-13-16,0 0 0 0,0 0-9 0,0 0 9 16,0 8 0-16,0 0 0 0,3 0 0 0,-3 2 0 15,-3-2 0-15,3 3-9 0,0 0 9 0,0-1-8 16,0 3 8-16,-3 1-10 0,3 2 10 0,0-1-10 15,-3-1 10-15,3 4 0 0,0 1 0 0,0 2 8 16,0 3-8-16,0-1 0 0,-3 1 0 0,0 3 0 16,0-1 0-16,0 1-8 0,-3-1 8 0,3-2-12 15,0 2 12-15,0 1 0 0,-3-1 0 0,3-2 0 16,0 3 0-16,0-1 0 0,0 0 0 0,0 1 0 0,3-1 0 16,0 1 0-16,0-1 0 0,3 1 0 0,0-3 0 15,0-1 0-15,0-1 0 0,3-1 0 0,-3 0 0 16,0 0 0-16,3-2 0 0,-3-1-8 0,3 1 8 0,-3-4 0 15,0 1 0-15,0 0 0 0,0-3 0 0,0 3 0 16,0 0 0-16,0-3 0 0,-3 1 0 0,3-1 8 16,-1 0-8-16,-2-2 0 0,0-1 0 0,0 1 0 15,3-3 0-15,-6 0 0 0,1 2 0 0,2 1 8 16,2-3-8-16,1-3 0 0,-3 3 0 0,0-3 0 16,0 1 0-16,0-6 0 0,0 0 0 0,0 8 0 15,-3-3 0-15,3-5 0 0,-2 5 11 0,2 3-3 16,-3-3 0-16,3-5 0 0,0 0-8 0,0 0 0 0,0 0 0 15,0 6 0-15,-6-1 0 0,6-5 8 0,0 0-8 16,-3 5 8-16,0 1-8 0,3-6 8 0,0 0-8 0,0 0 8 16,-6 2-8-16,0 4-11 0,-3-4 3 0,0 3 0 15,0-2 32-15,-6 0 6 0,0 2 2 0,-3-2 0 32,-3 2-53-32,-2 3-11 0,-4-3-1 0,-3 3-1 15,0 3 3-15,1 2 1 0,-1 0 0 0,3 0 0 16,-3 1-9-16,3 4-1 0,7-2-1 0,-1 3 0 0,0-4-137 15,3 4-27-15,3-1-6 0,0 1-1 0</inkml:trace>
  <inkml:trace contextRef="#ctx0" brushRef="#br0" timeOffset="6518.14">21710 5207 1580 0,'-12'-3'35'0,"12"3"7"0,0 0 2 0,-6-2 0 0,-3 2-36 0,9 0-8 0,0 0 0 0,0 0 0 15,0 0 85-15,0 0 15 0,12 0 4 0,3 0 0 16,3 0-58-16,0 0-11 0,5 0-3 0,4 0 0 16,-3 0 0-16,3 0 0 0,6-6 0 0,-4 6 0 15,7-2-20-15,-3-1-12 0,6-5 12 0</inkml:trace>
  <inkml:trace contextRef="#ctx0" brushRef="#br0" timeOffset="8217.512">10295 8620 1936 0,'-15'-10'43'0,"12"7"9"0,3 3 1 0,0 0 1 0,0 0-43 0,6-5-11 0,6 2 0 0,6 3 0 15,5 0 28-15,4 3 3 0,9-1 1 0,9 4 0 16,5-1-24-16,7 3-8 0,8-3 0 0,4 0 9 16,8 3-1-16,3-2 0 0,4-1 0 0,2 0 0 15,3-2-8-15,4-1 0 0,-1 4 0 0,9-6 0 16,0 0 0-16,1 0 0 0,-1-3 0 0,0 0 8 16,0-2 8-16,0-3 2 0,4 0 0 0,-4 0 0 15,-6-2 8-15,0-1 2 0,4 1 0 0,-4-4 0 16,-6 6-6-16,-6-2-1 0,-2-1 0 0,-4 1 0 15,-8-1-9-15,-4 3-1 0,-5 0-1 0,-7 0 0 0,-8 0-10 16,-6 3 0-16,-7 0 0 0,-5-1 0 0,-9 4 0 0,-3-1 0 16,-3 1-9-16,-3-1-693 15,-9 3-138-15</inkml:trace>
  <inkml:trace contextRef="#ctx0" brushRef="#br0" timeOffset="8458.478">13280 8184 2430 0,'0'0'53'0,"0"0"11"0,0 0 3 0,0 0 1 0,6 5-54 0,6-2-14 0,-3 4 0 0,6 4 0 15,0 0 16-15,3 2 0 0,0 0 0 0,2 3 0 16,1 0-16-16,0 2 0 0,0 4 0 0,0-1 0 16,-3 0 0-16,-4 3 0 0,1 2 0 0,-3-2 0 15,0 5 0-15,-6-3 0 0,-6 6 0 0,-3-3 0 31,0 3-32-31,-3-3-2 0,-6 3-1 0,-6-3 0 0,-2 3 20 0,-4-3 4 0,-6 0 1 0,-3-3 0 16,-8-2 10-16,-7 3 0 0,-6-1 0 0,-8 1 8 31,-4-1-62-31,-5 1-12 0,-3 2-2 0</inkml:trace>
  <inkml:trace contextRef="#ctx0" brushRef="#br0" timeOffset="9201.01">10054 8046 2185 0,'-12'-5'48'0,"3"2"9"0,0 3 3 0,0-3 2 0,-3 3-50 0,3 0-12 0,-3 3 0 0,0 0 0 16,-3-1 38-16,4 4 5 0,-1 4 1 0,0 3 0 0,-6 3-44 0,3 5 0 16,0 3 0-16,0 3 0 0,3 7-8 0,0 6 8 15,1 0-10-15,-1 5 10 0,3-1-9 0,3 7 9 16,0-4-8-16,3 6 8 0,-3 3 0 0,3-1-10 16,3-2 10-16,3-2 0 0,3-1-8 0,0-5 8 15,9-3 0-15,0-2 0 0,2-6 0 0,4-2 0 16,3-6 0-16,9-4 0 0,3-6 15 0,5-1-3 15,1-4-1-15,5-8 0 0,1-9 5 0,6-7 0 16,-1-3 1-16,1-5 0 0,2-3 7 0,-2-5 2 16,-3-3 0-16,-4-2 0 0,-2-6-26 0,-3-2 0 0,-7-6 8 15,-2-2-8-15,-3 0 32 0,-6-3 4 0,-7 0 0 16,-5 0 1-16,-9 5 13 0,-3 1 2 0,-9-1 1 0,-6 6 0 16,-8 0-18-16,-10 2-4 0,-6 3-1 15,-8 5 0-15,-10 8-13 0,-8 3-2 0,-13 5-1 0,-2 6 0 16,-7 10-14-16,1 2-8 0,3 1 8 0,5 10-13 15,7 0-9-15,11 3-2 0,7 3 0 0,11-1 0 32,4 1-105-32,11 2-22 0,12-3-4 0</inkml:trace>
  <inkml:trace contextRef="#ctx0" brushRef="#br0" timeOffset="9536.564">9191 7803 2530 0,'0'0'56'0,"0"0"11"0,0 0 2 0,8 2 3 0,4 1-58 0,6-3-14 16,6 3 0-16,6-1 0 0,3-2 20 0,11 0 2 16,1 3 0-16,5-3 0 0,4 2 6 0,0 1 2 0,2-3 0 0,1 0 0 15,2-3-30-15,-2 1-16 0,5-1 1 0,-5 1 1 16,2-1 14-16,-5-2 0 0,-3-1 12 0,-1 1-12 16,1-3 0-16,-4 0 0 0,-2 0 0 0,0 0 0 31,-4 0-99-31,-2 0-13 0,-3 0-4 0,-6 3-607 0,-4 0-121 0</inkml:trace>
  <inkml:trace contextRef="#ctx0" brushRef="#br0" timeOffset="9729.97">10197 7519 2484 0,'3'-15'55'0,"0"9"11"0,0 1 2 0,5-3 1 0,4 3-55 0,3-3-14 0,6 0 0 0,0 0 0 16,3 5 21-16,3 1 2 0,2-1 0 0,-2 6 0 15,6-1-12-15,0 6-3 0,-4 0 0 0,4 3 0 16,-6 5-8-16,0-3 0 0,-4 3 0 0,-2 0 0 16,-3 2 0-16,-9 6-9 0,0 0 9 0,-9 5-13 15,-6 3-45-15,-6-1-9 0,-6 4-1 0,-9-1-1 16,-2 6-37-16,-7-3-7 0,-6 0-2 16</inkml:trace>
  <inkml:trace contextRef="#ctx0" brushRef="#br0" timeOffset="11828.57">14763 5096 1220 0,'0'0'34'0,"0"0"9"0,0 0-35 0,0 0-8 0,0 0 0 0,0 0 0 0,9 0 23 0,-3 0 2 16,2-3 1-16,1 3 0 0,3 0-10 0,3-2-1 15,-3-1-1-15,0 0 0 0,3-2-6 0,3-3-8 16,0 3 11-16,5-3-11 0,1 0 14 0,3-3-4 15,6-5-1-15,2 1 0 0,4-1-1 0,3-5 0 16,8-6 0-16,7 1 0 0,5-9-8 0,7 3 0 16,2-7 0-16,7-1 8 0,2-5-8 0,6-3 8 15,4 4-8-15,-1-1 8 0,0 0-8 0,1 0 0 16,2 0 0-16,0 2 0 0,-5 4 9 0,-4 2 7 16,-6-3 0-16,-5 0 1 0,-4 3 16 0,-2 5 3 15,-7 1 1-15,-2 2 0 0,-13-1 12 0,1 7 3 0,3-1 0 16,-13 3 0-16,-8-1-23 0,3 4-4 0,0-1-1 15,-7 6 0-15,-5-3-14 0,-3 3-10 0,-6 2 12 16,0 1-12 0,3 2-17-16,-9 0-11 0,-9 3-1 0,3-3-789 0</inkml:trace>
  <inkml:trace contextRef="#ctx0" brushRef="#br0" timeOffset="12032.585">17072 3683 2156 0,'-11'-5'48'0,"11"5"9"0,-6 0 3 0,-6 0 0 0,0 0-48 0,0 0-12 0,12 0 0 0,0 0 0 15,-6 0 20-15,6 0 1 0,0 0 1 0,0 8 0 0,3 0-13 0,3 0-9 16,3 2 12-16,6-5-12 16,8 6-11-16,1 0-9 0,-3-1-1 0,9 1-1 15,6-1 22-15,-1 6-9 0,-2-3 9 0,-3 3 0 16,0 3-32-16,-4 2 1 0,-2 0 0 0,-3 3-593 15,-9 0-118-15</inkml:trace>
  <inkml:trace contextRef="#ctx0" brushRef="#br0" timeOffset="12845.964">14414 7501 1335 0,'0'0'29'0,"0"0"7"0,-6 5 0 0,0-5 2 0,1 3-30 0,-1 0-8 0,6-3 0 0,-3 2 0 16,-3 1 45-16,3-1 8 0,-3 1 2 0,0 0 0 16,0-1 0-16,3 1 0 0,-3 0 0 0,3 2 0 15,0-2-19-15,3-3-4 0,-6 5-1 0,3 0 0 16,3-5-18-16,-3 8-3 0,0 3-1 0,0 2 0 15,3 0-9-15,-3 3 0 0,0 8 0 0,3 2 0 16,-3 9 0-16,0 4 0 0,3 4 0 0,-3 2 0 16,6 5 0-16,0 8 0 0,-3 6 0 0,3 5 0 15,0 2 0-15,0 6 0 0,0 2 0 0,3 0 0 16,-3 1 0-16,3-1 0 0,-3-5 0 0,0 3 0 16,0-6 0-16,0 1 0 0,0-3 0 0,3 2 0 15,-3-2 0-15,0 0 0 0,0-6 0 0,-3 3 0 0,0-2 0 16,3-1 0-16,-3-4 0 0,3-4 0 0,0-5 0 15,3-5 0-15,-3 0 9 0,2-5-9 0,1-6 0 0,0-2 8 16,0-3-8-16,3-5 0 0,-3-5-11 0,3-6-6 16,-3 0-2-16,3-8-530 15,3-10-107-15</inkml:trace>
  <inkml:trace contextRef="#ctx0" brushRef="#br0" timeOffset="13549.132">14420 7244 2026 0,'0'0'44'0,"0"0"10"0,0 0 2 0,9 0 1 0,0 0-45 0,6 0-12 0,3 3 0 0,6-3 0 16,8-3 0-16,4 1 0 0,3-1 0 0,3 0 0 15,5-2 0-15,7 0 0 0,2 2 0 0,4-2 0 16,2 0-16-16,1-1 2 0,-4 4 0 0,4-4 0 16,-4 4 14-16,4-4 0 0,-4 1 0 0,4 2 0 15,-6 1 0-15,-4 2 0 0,-5-3 0 0,-4 3-9 16,-5 0 9-16,-3 3 0 0,-3 2 0 0,-7 0 0 16,-2 1 0-16,0 4 0 0,-6 1 0 0,-3 2 0 15,-9 0 0-15,3 1 9 0,-3 4-9 0,-1 3 0 0,-5 3 12 16,0 2-4-16,-2 4 0 0,-1-1-8 0,0 2 11 15,-3 4-11-15,3-1 10 0,0 6-10 0,-3-3 0 16,3 3 0-16,-3 2 0 0,3 3 0 0,0 0 0 0,-3 5 0 16,6-2 8-16,-3 2-8 0,0 3 11 0,0 3-1 15,3 2 0-15,0 0 0 0,-3 3-2 0,3-3 0 16,0-2 0-16,0-1 0 0,0 1 0 0,0-1-8 16,0 1 12-16,3-3-4 0,-3 0-8 0,3-3 0 15,-3-5 9-15,3 3-9 0,-3-3 0 0,3 0 9 16,-3-3-9-16,0 0 0 0,0 3 11 0,0-5-11 15,0 2 10-15,0 1-10 0,0-4 15 0,0-2-3 16,0 0-1-16,0-2 0 0,0-4 2 0,0 1 1 0,0-3 0 16,-3 0 0-16,3-2 2 0,0-1 1 0,0-2 0 15,3-3 0-15,-3 0-8 0,0-5-1 0,-3 3-8 0,3-6 12 16,0 3-3-16,-3-3-1 0,0-2 0 0,3-1 0 16,-3 1 4-16,0-3 0 0,0 0 0 0,0 0 0 15,0 0 8-15,-3-6 1 0,6-2 1 0,-6 6 0 16,-3-1-11-16,3 0-3 0,-3-5 0 0,0 3 0 15,-2-3 0-15,-1 0-8 0,-3 0 12 0,-3-3-4 16,-3-5-8-16,-6 3 8 0,-3-3-8 0,1 0 8 16,-7 0-8-16,-3 0 0 0,-8 3 0 0,-1-3 0 15,-3 3 0-15,-2 2 0 0,-7-2 0 0,1 5-11 16,-10 2 11-16,1 6-12 0,-4 3 12 0,1 0-12 16,0 2 12-16,2 3 0 0,4 0-9 0,5-1 9 15,7-1 0-15,8-1 0 0,6-3 0 0,12-4 0 16,10-1-97-16,8-8-12 15,15-10-3-15</inkml:trace>
  <inkml:trace contextRef="#ctx0" brushRef="#br0" timeOffset="15689.518">19567 5371 1575 0,'0'0'44'0,"-3"-5"11"0,3 5-44 0,0-6-11 15,0 4 0-15,0 2 0 0,3-8 60 0,6 5 9 16,-3-2 3-16,0 2 0 0,3-2-48 0,2 5-8 15,-2-3-3-15,3 1 0 0,0-4-13 0,3 4-12 16,0 2 3-16,3-3 0 0,3 3 9 0,0-3 0 16,2 3 0-16,4 0 0 0,6-2 0 0,0 2 0 15,2 0 0-15,7-3 0 0,3 1 0 0,2-1 11 16,1 0-1-16,2 1 0 0,4-4-10 0,0 4-14 0,-1-4 3 16,4 4 1-16,-1-1 10 0,-2 3 8 15,2 0-8-15,-5-3 11 0,0 3 8 0,-1 0 1 0,4 0 1 0,-7 3 0 16,-2-3 13-16,-3 3 2 0,-4-1 1 15,-2-2 0-15,-3 3-4 0,-3 2-1 0,-3-5 0 0,-4 3 0 16,-2 2-8-16,-3-2-1 0,-3 0-1 0,0-1 0 16,-3-2-9-16,-3 3-1 0,0-1-1 0,-1-2 0 15,-2 0-11-15,-6 0 12 0,0 0-12 0,0 0 12 16,0 0-12-16,0 0 8 0,0 0-8 0,0 0 8 16,0 0 1-16,-6 0 0 0,1-2 0 0,-7-1 0 15,0 1-9-15,-6-4 0 0,0 4 0 0,-6-1 0 16,-6 3-20-16,-5-3 3 0,-7 3 1 0,-3 0 0 15,-2 0-17 1,-4 0-3-16,1 0-1 0,-4 3 0 0,-6-3 18 0,1 3 4 0,-1-1 1 0,1-2 0 16,-1 0 14-16,7 0-11 0,2 0 11 0,-2-2-10 0,2 2 10 15,-3 0 0-15,4 0 10 0,-1 2-10 0,7-2 0 16,-1 0 0-16,6 0 0 0,3 3 0 0,7 0 0 0,2-3 0 16,0 2 10-16,3 3-2 0,6-2 2 0,4 0 1 15,-1-1 0-15,6 4 0 0,0-6-11 0,3 2 8 16,0 1-8-16,6-3 8 0,0 0-8 0,9 3 8 15,0-1-8-15,6 1 8 0,5 0-8 0,7-1 0 16,3-2 0-16,9-2 0 0,5 2-8 0,10-3 8 16,0 3 0-16,5 0 0 0,1-3 0 0,2 1 0 15,1-1 0-15,-1 0 0 0,1-2 0 0,2 0 0 16,-5 5 0-16,2-3 0 0,-2 0 0 0,2-2 0 0,-2 3 0 16,-4-4 8-16,1 4 2 0,-4-4 0 0,-5 4 0 15,-3-4 0-15,-10 1-10 0,-5 0 0 0,-3 2 0 0,-9 1 0 16,-3-1 0-16,-3-2 0 0,-9 5 12 0,-3 0-4 31,-6-3-67-31,-12 3-13 0,-9 3-4 0,-3 2 0 0</inkml:trace>
  <inkml:trace contextRef="#ctx0" brushRef="#br0" timeOffset="16792.78">15602 11261 574 0,'0'0'16'0,"-3"-8"4"0,-3-3-20 0,0 1 0 15,3-1 0-15,0 0 0 0,-3 1 35 0,3-1 2 16,-3-2 1-16,0 2 0 0,3-2 1 0,0 0 0 0,3 0 0 0,0 0 0 16,0-1 5-16,0 1 2 0,0 0 0 0,0 2 0 15,0 1 8-15,0-1 2 0,0 3 0 0,0 0 0 16,-3 0 20-16,3 6 4 0,-3-4 0 0,0 1 1 15,0 2 3-15,-2 1 0 0,5 2 0 0,0 0 0 16,0 0-41-16,-3 2-8 0,-6 4-2 0,6-1 0 16,0 0-19-16,0 6-4 0,0-1-1 0,3 1 0 15,0 2-9-15,3 6 0 0,-3-1 0 0,3 3 0 16,0 3 0-16,0 5 0 0,3 3 9 0,-3 3-9 16,0 4 20-16,2 4-1 0,1-4 0 0,-3 4 0 15,3 2-19-15,-3 0 0 0,0 2-13 0,3 3 5 16,-3 3 8-16,0 3 11 0,0-3-3 0,3 2 0 15,-3 1 0-15,-3-1-8 0,3 1 12 0,0 0-4 16,0 2 3-16,3 0 0 0,-6-2 0 0,3-3 0 16,0-1 1-16,-3 1 0 0,6 0 0 0,-6 0 0 15,3 0 5-15,3-3 2 0,-3 3 0 0,0-2 0 0,0-6 5 16,0 0 2-16,0-3 0 0,3 3 0 0,-3-3-2 0,0 0 0 16,0 1 0-16,0-3 0 0,0-1-1 15,-3-2-1-15,0 0 0 0,0-5 0 0,0 2-4 0,3-4-1 16,-6-1 0-16,3-3 0 0,-3-2-1 0,0-3 0 15,3 0 0-15,0-2 0 0,-3-3-4 0,3-3-2 16,0 0 0-16,0 0 0 0,3-5-10 0,-3 0 0 16,0-3 0-16,0-5 0 0,0 0-8 0,0 0 8 15,0 0-10-15,3 6 10 0,-3-6-20 0,0 0 3 16,0 0 0-16,0 0 0 0,0 0 4 0,0 0 1 16,0 0 0-16,0 0 0 15,0 0-18-15,0 0-3 0,0 0-1 0,0 0 0 16,0 0-99-16,3-6-20 0,0-4-4 0,3-1-736 0</inkml:trace>
  <inkml:trace contextRef="#ctx0" brushRef="#br0" timeOffset="17693.42">19394 5413 1739 0,'0'0'49'0,"0"0"11"0,0 0-48 0,0 0-12 16,0 0 0-16,6-2 0 0,0-1 34 0,3 3 4 15,6 0 1-15,0 0 0 0,3-3-21 0,2 3-4 16,1 0-1-16,6-2 0 0,3 2 0 0,0 0 0 16,-1-3 0-16,10 3 0 0,0 3 3 0,2-3 1 15,4 0 0-15,6-3 0 0,5 3 5 0,1 0 1 16,2-2 0-16,4-1 0 0,2-2-4 0,1 2-1 0,5-2 0 15,1-1 0-15,-1-2-4 0,1 3-1 0,-1 0 0 0,0 0 0 16,1-1-1-16,-4 4-1 0,-2-4 0 0,-10 1 0 16,-2 5 4-16,-6 0 1 0,-4 0 0 0,-5 0 0 15,-3 0 4-15,-4 0 2 0,-5 0 0 0,0 0 0 16,-6 0 5-16,-3 0 1 0,-3 0 0 0,-7 0 0 16,-2 3-7-16,-6-3-1 0,6 0 0 0,-6 0 0 15,0 0-12-15,0 0-8 0,0 0 8 0,-6 2-8 16,-5 1-16-16,2 2-7 0,-3-5-1 0,3 6-1 31,0-4-118-31,0 1-23 0,3-1-5 0</inkml:trace>
  <inkml:trace contextRef="#ctx0" brushRef="#br0" timeOffset="18849.678">15572 7501 1104 0,'-15'-11'31'0,"9"6"8"0,-3 0-31 0,1-1-8 0,-7 1 0 0,3 0 0 0,0-3 108 0,0 0 20 15,0 0 4-15,0 0 0 0,3 0-24 0,0 0-4 16,3 3-2-16,0 0 0 0,0-1-46 0,3 1-10 15,3 5-2-15,0 0 0 0,0 0-28 0,0 0-7 16,0 0-1-16,0 0 0 0,0 0-8 0,0 0 0 16,6 5 0-16,0 3 0 0,0 6 0 0,-3-1 0 15,0 3 0-15,0 2-11 0,-3 1 11 0,-3 5 0 16,0-1 0-16,-3 4 0 0,0 5 0 0,6 2 0 16,-3 3 8-16,0 0-8 0,0 5 8 0,3 1-8 15,3 2 8-15,0 2-8 0,3 1 0 0,0 2 0 16,3 0 0-16,0 1 0 0,3-1 0 0,0 0 0 15,0-2 0-15,3 0 0 0,0-1 0 0,0-2 0 16,-4 3 0-16,1-3 0 0,0 8 0 0,0-6 0 0,-3 1 0 16,0 0 8-16,-3-3 4 0,0-1 2 0,0-4 0 0,0 3 0 15,-6-1 15-15,3 0 3 0,-3 1 1 0,0-4 0 16,0 1 11-16,-3-3 1 0,3-3 1 0,0 1 0 16,-3-4-10-16,3-1-3 0,0-1 0 0,0-3 0 15,0-5-3-15,3 0-1 0,0 1 0 0,0-4 0 16,0-2-12-16,0-3-2 0,3 0-1 0,0-2 0 15,0-3-4-15,0-3-1 0,0-2 0 0,-1 2 0 16,-5-5-1-16,6 0-8 0,0 0 12 0,-6 0-4 16,0 0-22-16,0 0-5 0,3-5-1 0,-3 5-792 15,0 0-160-15</inkml:trace>
  <inkml:trace contextRef="#ctx0" brushRef="#br0" timeOffset="23330.821">15718 7623 1825 0,'-15'2'40'0,"9"1"8"0,-3 0 1 0,0-3 3 0,3-3-41 0,-2 0-11 0,2 1 0 0,3-4 0 16,3-2 0-16,0-2 8 0,3-3-8 0,3-9 8 16,2-1-22-16,7-4-5 0,3-7-1 0,6-9 0 15,3-2-6-15,6-2-2 16,-1 2 0-16,4 0 0 0,3 0 10 0,-1 5 2 0,-2 1 0 0,0 1 0 16,0 1 6-16,-1 6 2 0,1-4 0 0,3 4 0 15,-1-1 8-15,1 5 0 0,-3 1 8 0,2 7-8 0,4-2 0 0,-3 8 0 16,-6-3-10-16,2 6 10 0,1 4 0 15,-3 4 20-15,-3-1-2 0,-4 3-1 0,1 5-9 16,-3 3-8-16,3 0 9 0,-3 3-9 0,-7 2 17 0,4 0-2 16,0 3-1-16,3 3 0 0,3-1 10 0,-4 3 3 15,-5-2 0-15,3 2 0 0,0 0-1 0,-3-2 0 16,-6 2 0-16,-3-3 0 0,3 3 8 0,0-2 2 16,-4-1 0-16,-2 1 0 0,-3-3 8 0,0 0 1 15,3 0 1-15,-3-3 0 0,-6 0-17 0,3-2-3 16,0-1-1-16,3-4 0 0,-3 1-13 0,0-7-2 15,0 0-1-15,0 0 0 0,6 3-9 0,-6-3 0 0,0 0 0 16,6-3-11 0,6-7-164-16,0-3-33 0,-6-8-6 0,6-1-2 0</inkml:trace>
  <inkml:trace contextRef="#ctx0" brushRef="#br0" timeOffset="23599.426">16903 6900 1832 0,'-21'3'40'0,"12"0"9"0,0-1 2 0,-3 1 0 0,-6 0-41 0,12-3-10 0,6 0 0 0,0 0 0 16,-6 0 10-16,6 0 0 0,9 2 0 0,0-2 0 15,3 3-10-15,0-3 0 0,-3 3 0 0,6 2 0 16,3-3 0-16,-3 4 0 0,-6 2-10 0,2 0 10 0,4 2 0 16,-3 3 0-16,-3-2 0 0,-3 5 0 15,0 0 0-15,0 0 0 0,3 2 0 0,-3 1 10 0,-9-1 25 16,3 3 5-16,9-2 0 0,-6-1 1 0,0 4-5 15,-3-4 0-15,0 3-1 0,3-2 0 0,3-6-1 0,0 0 0 16,-3 0 0-16,6-2 0 0,3-3-19 0,-4 0-4 16,-5-3-1-16,3-2 0 0,-3 0-10 0,-3-3 0 15,0 0 0-15,-3-3-1018 16</inkml:trace>
  <inkml:trace contextRef="#ctx0" brushRef="#br0" timeOffset="24200.303">17808 7310 1533 0,'0'0'33'0,"-9"-2"7"0,3-3 2 0,0-1 2 0,0-4-35 0,6-1-9 16,3-5 0-16,6 0 0 0,6-2 0 0,3-9 0 16,2 4-12-16,7-7 12 0,6 1-16 0,6-2 4 15,5-4 0-15,7 1 1 0,2 2 11 0,4 0-12 16,0 1 12-16,-1-1-12 0,1 3 12 0,2 2 0 15,1 3 0-15,5 3-8 0,1 3 8 0,-1 2 0 16,-2 3 0-16,-1 2 0 0,1 3 10 0,2 3 4 0,-2 2 1 16,-1 3 0-16,1 0 10 0,-7 3 3 0,1 5 0 0,-4 2 0 15,-2 4 7-15,0 4 1 0,-1 3 1 16,-2 0 0-16,-1 6-5 0,-2 2 0 0,-6 3-1 0,-4-3 0 16,1 5 16-16,-3-2 3 0,-6 0 1 0,0-1 0 15,2 1-19-15,-2 0-4 0,-3-3-1 0,-3 3 0 16,0-3-9-16,-1 0-2 0,-2-5 0 0,-3 0 0 15,0-3-16-15,-6-3 10 0,0 1-10 0,-6-6 8 16,0 0-8-16,-3-2-12 0,-3-3 2 0,-6-6-635 16,0 1-127-16</inkml:trace>
  <inkml:trace contextRef="#ctx0" brushRef="#br0" timeOffset="24373.181">19942 6802 1666 0,'-12'6'36'0,"6"2"8"0,0-3 2 0,0 3 2 0,-3-3-39 0,0 6-9 16,0-1 0-16,0 4 0 0,3 4 47 0,-3 1 7 16,4-1 2-16,-1 3 0 0,3 0-10 0,0 3-2 15,3-3 0-15,0 3 0 0,0-3-28 0,9 1-7 16,-1-4-1-16,4 1 0 16,3-1-58-16,-3 1-12 0,6-3-2 0,-3-1-1 0</inkml:trace>
  <inkml:trace contextRef="#ctx0" brushRef="#br0" timeOffset="33884.576">22147 2122 1806 0,'0'0'51'0,"9"-3"12"0,0-2-51 0,-3 0-12 0,-3 2 0 0,3-5 0 16,0 6 66-16,-6 2 10 0,0 0 3 0,0 0 0 15,0 0-36-15,0 0-7 0,0 0-2 0,0 0 0 16,-12 2-12-16,0 6-2 0,0-3-1 0,-2 6 0 16,-4 2-19-16,0 6 0 0,-3 2 0 0,0 3 0 15,-3 2 0-15,1 9 0 0,-7 7 0 0,0-2 0 16,-3 5 0-16,-2-6 0 0,-4 6-8 0,-3 3 8 15,-2-1 0-15,2-2 12 0,0-2-3 0,1 2 0 16,-1 5 3-16,-3-5 0 0,4-8 0 0,-4 0 0 16,6-3 7-16,1-2 1 0,5-5 1 0,0-3 0 15,3-1-5-15,0-4-2 0,4-1 0 0,-1 1 0 16,3-6-14-16,-3 0 0 0,1 1 0 0,-4 1 0 16,0-1-96-16,-3 2-21 0,-2 2-5 0,-1 1-517 15,-3 4-103-15</inkml:trace>
  <inkml:trace contextRef="#ctx0" brushRef="#br0" timeOffset="34312.276">21165 2654 2206 0,'0'0'48'0,"-9"8"11"0,-3-8 1 0,0 5 3 0,-2 6-51 0,-1 4-12 0,-6-7 0 0,3 11 0 16,-6-1 20-16,0 4 2 0,-2-4 0 0,-1 3 0 15,0 3-6-15,-3 3 0 0,3-1-1 0,1 0 0 16,-1 1-15-16,3 2 8 0,0-2-8 0,3-4 0 16,4-2 16-16,2 1-4 0,3-4 0 0,3 1 0 15,3-3-1-15,3-1-1 0,3-4 0 0,3 0 0 16,0-3 2-16,3 5 1 0,0-5 0 0,6 0 0 15,-3-3-13-15,3 0-12 0,-4 3 3 0,7-3 0 16,0 3 21-16,0-5 4 0,0 2 0 0,3 3 1 16,-3-2-8-16,3-1-1 0,-4 0-8 0,4 6 12 15,0-3-1-15,0 5-1 0,0-3 0 0,0 4 0 16,0 2 1-16,-1-1 0 0,-2 1 0 0,3 0 0 16,-3-3 3-16,0 3 1 0,0 0 0 0,0-3 0 0,0-2 5 0,-3 0 2 15,-1-3 0-15,1-3 0 0,-3 0-2 16,0 0 0-16,0-2 0 0,0-3 0 0,0-3-20 0,-3 1 0 15,3-4 0-15,3-1-833 16,-3-7-164-16</inkml:trace>
  <inkml:trace contextRef="#ctx0" brushRef="#br0" timeOffset="38973.501">19564 5231 1489 0,'0'0'42'0,"0"-5"10"0,3-1-42 0,-3 6-10 0,3-5 0 0,-3 5 0 16,0 0 82-16,0 0 14 0,0 0 4 0,0 0 0 16,0 0-45-16,0 0-9 0,0 0-2 0,0 0 0 15,0 0-9-15,9 5-3 0,0 1 0 0,0-1 0 16,2 0-9-16,1 0-3 0,6 1 0 0,0-1 0 15,3-2 10-15,3 2 2 0,3-5 0 0,2 0 0 16,4 0-4-16,6 0 0 0,11-3 0 0,1 1 0 16,3 2 7-16,2-3 1 0,1 0 0 0,5-2 0 15,1 0-28-15,2 2-8 0,-2 0 0 0,-1 1 0 0,1 2 20 16,-4-3-4-16,-2 3 0 0,-4 0 0 0,-2 0-6 16,-3 0-2-16,-1 3 0 0,-5-1 0 0,-6 1 2 15,-7 2 0-15,4-5 0 0,-6 6 0 0,-3-4-10 16,-3 4 8-16,-4-4-8 0,1 4 8 0,-3-4-8 0,-3 1 0 15,0 2 0-15,0-2 8 0,-6-1-8 0,0 1 0 16,0 0-12-16,-6-3 12 16,0 0-90-16,9 2-10 0,-6 1-3 0,-3-3-957 15</inkml:trace>
  <inkml:trace contextRef="#ctx0" brushRef="#br0" timeOffset="41300.218">4407 14798 1911 0,'0'-16'54'0,"0"8"12"0,0 0-53 0,-6 0-13 16,3-2 0-16,-3-1 0 0,3 1 33 0,0-1 4 16,-3 3 1-16,0-2 0 0,0 2 38 0,3 0 7 15,-2 0 1-15,2 3 1 0,-3-1-53 0,0 1-10 16,0 0-2-16,0 2-1 0,-3 0-8 0,3 1-2 16,-3 2 0-16,-3-3 0 0,0 3-9 0,-3 3 12 15,0-3-12-15,0 5 12 0,1-2-12 0,-4 2 0 16,-3 3 9-16,0 0-9 0,0 0 0 0,-3 2 0 15,1 1 0-15,-1 2 0 0,0 3 0 0,3 0 0 16,0-3 0-16,0 3-8 0,7 0 8 0,-1 2 0 0,0-2-9 16,6 3 9-16,-3-1 0 0,6 3 0 0,0-2-9 0,0 2 9 15,3 0 0-15,3 0 0 0,0 1 0 16,3-1 0-16,-3-3-8 0,6 6 8 0,-6-3 0 16,3 6 0-16,3-1 0 0,-6 3-8 0,3 0 8 0,-3 1 0 15,0 7 0-15,0-3 0 0,-3 6 0 0,0 2 9 16,0 0-9-16,0 1 0 0,-3 4 0 0,0-2-11 15,-3 3 11-15,0 2 0 0,0 6 0 0,-3-1 0 16,4-2 0-16,-4 5 0 0,0-2 0 0,0 2 0 16,0-2 0-16,0 7 0 0,3-2 0 0,-6-3 0 15,3 6 0-15,-3-3 0 0,4-3 0 0,-4 8 0 16,0-8 0-16,3 0 0 0,-3 3 0 0,0-5 0 16,3-3 0-16,-3-3 0 0,0-2 0 0,1-3 0 15,2-3 0-15,-3 0 0 0,0-7 0 0,0 4 0 16,0-7 0-16,0 5 0 0,3-8 0 0,0 3 0 0,0-8 0 0,4 0 0 15,-4-6 0-15,0 6 8 0,6-8-8 16,0 2 0-16,-3-4 0 0,6-1 0 16,-3-3 0-16,3-2 0 0,3 6 0 0,0-6 0 0,3-3 0 0,-3-5 9 15,6 8-9-15,6-3 0 0,-3-5 16 0,6 0-3 16,3 0-1-16,2-5 0 0,4-3 6 0,6 0 1 16,-6-3 0-16,8-2 0 0,1 0 0 0,3 0 0 15,-3-1 0-15,5 1 0 0,-2 0-9 0,0-6-2 16,0 6 0-16,-1-3 0 0,1 3-19 0,0 0-4 15,-4 0-1-15,1 2-1126 16</inkml:trace>
  <inkml:trace contextRef="#ctx0" brushRef="#br0" timeOffset="42211.24">8551 14621 1666 0,'-21'-13'36'0,"12"7"8"0,-3-2 2 0,3 3 2 0,0-3-39 0,0 0-9 0,3 0 0 0,3 0 0 16,0 0 58-16,6-2 10 0,0-1 1 0,3 1 1 16,9-1-13-16,0 1-2 0,6-4-1 0,2 1 0 15,4-3-34-15,0 3-6 0,6 2-2 0,0 1 0 16,-1-1-12-16,1 1 0 0,-3-1 0 0,3 3 0 16,-4 3 0-16,1 0 0 0,-3-1 0 0,0 4 9 15,-4 2-9-15,-2 0 12 0,-3 2-12 0,-6 4 12 16,3 1 6-16,-3 4 2 0,-3 2 0 0,0 6 0 15,-3 2-20-15,0 3 0 0,-3 2 0 0,0 6 0 0,-3 2 10 16,-3 3-2-16,0 6 0 0,3-1 0 0,-3 6-8 16,0 5 0-16,0 2 0 0,0 3 0 0,3 1 0 15,-3 1 8-15,0 1-8 0,0 3 8 0,0 5-8 16,0-1 0-16,3 1 0 0,-3 3 0 0,3-4 0 0,0 7 0 16,-3-4 0-16,6 8 0 0,-3-7 0 0,-3-1 0 15,3 1 0-15,0 4-11 0,0-2 11 0,0-2 0 16,3 5 0-16,0-3 0 0,0 0 0 0,-3 0 0 15,3 0 0-15,-3-3 0 0,3-2 0 0,3-3 0 16,-9-5 0-16,6-3 0 0,-3 1 0 0,3-6 8 16,-6-3-8-16,0-5 0 0,0-3 16 0,-3-5 0 15,3-2-1-15,-6-4 0 0,-3-4 1 0,3-9 1 0,3 3 0 16,0-2 0-16,-6-6 8 0,0 0 2 0,3 1 0 16,-2-4 0-16,-1-2-7 0,0-3 0 0,0-2-1 15,0 2 0-15,-3-5 14 0,0 0 3 0,0 0 1 0,0-5 0 16,0 2-15-16,-5-2-3 0,2 0-1 0,-3 2 0 15,-3-2-9-15,-3 0-1 0,-2-1-8 0,-10-2 12 16,-3 6-12-16,-2-4 0 0,-4 1-12 0,-6 5 12 31,4-2-117-31,-10-4-17 0,-5 6-3 0,-1-5-1 0</inkml:trace>
  <inkml:trace contextRef="#ctx0" brushRef="#br0" timeOffset="43292.166">9479 16925 1728 0,'0'0'49'0,"0"0"11"0,0 0-48 0,0 0-12 16,0 0 0-16,-3 3 0 0,3 5 0 0,0-8 0 15,-3 11 9-15,0 2-9 0,0 0 43 0,0 8 4 16,-3-2 1-16,0-1 0 0,0 3-16 0,1 9-2 16,2-4-1-16,-3 0 0 0,-3 4 3 0,3-4 0 15,3 3 0-15,-3 0 0 0,0-2-8 0,0 2-2 16,0 0 0-16,3-3 0 0,0 1-10 0,0-3-1 0,3 2-1 0,-3-5 0 16,0 3-2-16,0-5 0 15,3-4 0-15,0-1 0 0,0 4 0 0,3-10-8 0,0 3 12 16,-3-9-671-16,0-2-134 0</inkml:trace>
  <inkml:trace contextRef="#ctx0" brushRef="#br0" timeOffset="43516.879">9747 17039 1799 0,'0'0'51'0,"-6"0"11"0,0 5-50 0,3-5-12 0,-3 0 0 0,0 3 0 16,0 0 53-16,3 5 8 0,0-3 2 0,0 8 0 16,0 0-10-16,0 3-1 0,3 3-1 0,-2-1 0 0,-1 4-31 15,3-4-5-15,-3 6-2 0,3-3 0 0,0 0-2 0,0 3-1 16,0-3 0-16,0-2 0 16,0 2-2-16,0 3-8 0,0-3 12 0,0 5-4 0,0-5-8 0,0-2-14 15,0 5 3-15,0-6-651 16,3-2-130-16</inkml:trace>
  <inkml:trace contextRef="#ctx0" brushRef="#br0" timeOffset="43743.577">10003 17047 1821 0,'0'0'40'0,"0"0"8"0,-3 5 1 0,-3 6 3 0,0-3-41 0,0 3-11 0,3 2 0 0,-3 0 0 15,3 3 53-15,-3 2 9 0,6 1 2 0,-3 2 0 16,3-2-48-16,0 2-8 0,0-3-8 0,0 3 9 16,0-2-1-16,0-1 0 0,3 1 0 0,-3-3 0 15,3 2 0-15,-3 4 0 0,-3-4 0 0,3 1 0 16,0-1-16-16,0-5-4 0,0 1-1 0,0-6-610 16,0 5-121-16</inkml:trace>
  <inkml:trace contextRef="#ctx0" brushRef="#br0" timeOffset="43913.74">9649 17298 2055 0,'0'0'45'0,"0"0"10"0,0 0 1 0,0 0 2 0,0 0-46 0,0 0-12 16,9-5 0-16,3 5 0 0,-3 0 28 0,6 0 4 16,2 0 1-16,4 0 0 0,3-2-13 0,0 2-2 15,6-3-1-15,-1 0 0 0,1-2-9 0,3 5-8 16,-3-3 9-16,-1 1-673 15,1-1-136-15</inkml:trace>
  <inkml:trace contextRef="#ctx0" brushRef="#br0" timeOffset="44162.232">10241 16867 1638 0,'0'0'36'0,"0"0"7"0,3 8 1 0,0 5 3 0,-3 1-38 0,3-1-9 0,0 0 0 0,0 11 0 16,0 2 68-16,0 1 12 0,0-1 3 0,-3 6 0 15,3 0-31-15,0 2-5 0,-3-2-2 0,3 2 0 16,0-2-29-16,-3 2-7 0,0-2-1 0,3 8-634 15,0-3-127-15</inkml:trace>
  <inkml:trace contextRef="#ctx0" brushRef="#br0" timeOffset="45239.634">10619 17259 1235 0,'0'0'35'0,"0"0"8"0,0 0-35 0,-6 0-8 15,6 0 0-15,0 0 0 0,0 0 68 0,-3-6 11 16,3 6 2-16,0 0 1 0,0 0 6 0,0 0 0 16,0 0 1-16,0 0 0 0,0 0-39 0,9 6-8 15,0-4-2-15,0 4 0 0,3-1-5 0,0 0-2 16,3-2 0-16,0 8 0 0,3-9-18 0,2 9-4 15,1-3-1-15,0 0 0 0,0 2-10 0,3-2 0 0,-3 0 0 0,-1 3 8 16,1 2-24-16,-3-5-4 0,0 5-2 0,0-2 0 31,-3-3-124-31,-3 5-25 0,-3-5-5 0</inkml:trace>
  <inkml:trace contextRef="#ctx0" brushRef="#br0" timeOffset="45405.492">10896 17174 1690 0,'0'0'48'0,"-3"-5"11"0,-3 5-47 0,6 0-12 0,0 0 0 0,-9 8 0 0,3-3 25 16,-3 0 3-16,0 3 1 0,0 0 0 0,-2 3 14 0,-1 5 2 16,-3 0 1-16,0-1 0 0,-6 9-33 0,0-3-13 15,0 1 11-15,1 1-11 16,-1-1 0-16,3 4 0 0,0 0 0 0,3-2-566 15,3 3-114-15</inkml:trace>
  <inkml:trace contextRef="#ctx0" brushRef="#br0" timeOffset="46358.575">11423 16875 1317 0,'0'0'28'0,"0"0"7"0,0 0 1 0,0-3 2 0,0-2-30 0,0 5-8 15,0-5 0-15,0 5 0 0,0-5 101 0,0 5 19 16,0 0 4-16,0 0 1 0,0 0-61 0,0 0-12 16,0 5-2-16,0 8-1 0,0 0-11 0,-3 6-2 15,3 2-1-15,-3 3 0 0,3 2-7 0,-3 3 0 16,0 3-1-16,0 0 0 0,0 0-7 0,0 2 0 15,-3-2-1-15,0 2 0 0,0-2-8 0,-3 0-2 16,3-1 0-16,-3-1 0 0,0-1-9 0,1 0 10 16,-4-3-10-16,6-2 10 0,0-3-10 0,0 3 0 0,3-3 0 15,0-8 0 1,0 6-132-16,0-6-23 0,6-5-4 0,0-3-1 0</inkml:trace>
  <inkml:trace contextRef="#ctx0" brushRef="#br0" timeOffset="46685.026">11721 16941 2019 0,'0'0'44'0,"0"0"10"0,0 0 2 0,0 0 0 0,0 0-44 0,0 0-12 16,0 0 0-16,-3 11 0 0,3-3 54 0,0-8 9 15,3 18 1-15,6 3 1 0,2-7-29 0,1 7-5 16,3-3-2-16,0 1 0 0,3 7 6 0,-3-2 1 16,3-3 0-16,-3 1 0 0,2 1-23 0,-2-1-4 15,3 1-1-15,-3-2 0 0,-3 1-8 0,0-4 8 16,0 1-8-16,-3-1 8 0,0-2-8 0,0 3-17 15,-3-6 4-15,-1 0 1 16,-2 0-144-16,0 1-29 0,0-4-6 0,-3-10-1 0</inkml:trace>
  <inkml:trace contextRef="#ctx0" brushRef="#br0" timeOffset="46854.219">12057 16912 2091 0,'-12'0'46'0,"3"3"10"0,0-3 1 0,-3 8 2 0,0 2-47 0,-3 4-12 0,-2-1 0 0,-4 5 0 16,0 3 8-16,0 3 0 0,-3 0 0 0,-2 0 0 16,-1 2 20-16,3 1 3 0,-3 5 1 0,6-6 0 15,3 6-32-15,1-6 0 0,-1 1 0 0,6-1-656 16,0 6-138-16</inkml:trace>
  <inkml:trace contextRef="#ctx0" brushRef="#br0" timeOffset="47042.825">12325 16738 2257 0,'-21'0'49'0,"15"2"11"0,-3 3 1 0,-6 9 3 0,3-1-51 0,-3 5-13 15,1 6 0-15,-1 5 0 0,3 0 9 0,0 9-1 16,-3 4 0-16,3 3 0 0,0 2 4 0,0 6 1 15,3 6 0-15,0-1-1042 16</inkml:trace>
  <inkml:trace contextRef="#ctx0" brushRef="#br0" timeOffset="50607.77">9545 17809 1630 0,'-3'-8'36'0,"3"8"7"0,0 0 1 0,-3-5 3 0,0 2-38 0,3-2-9 0,0 0 0 0,0 5 0 16,0 0 89-16,0 0 16 0,6-6 3 0,0 4 1 15,3-4-74-15,0 6-15 0,-1-5-4 0,4 5 0 16,3 0-16-16,0 0 0 0,0 0 0 0,0 5 0 16,0-5 0-16,0 8 0 0,0-2-10 0,2 2 10 15,-5-3 0-15,3 3-9 0,-3-3 9 0,-3 6 0 16,0-3-28-16,-3 5 2 16,-3 0 0-16,-6 0 0 0,0 1 10 0,-3 4 3 0,0-5 0 0,-6 1 0 0,0 4 13 15,-3-2 0-15,0-3 9 0,1 0-9 0,-4-2 28 16,3-3-1-16,-3 2 0 0,0-2 0 0,3 0-12 0,3-2-3 15,3-6 0-15,0 5 0 0,4-2-3 16,5-3-1-16,0 0 0 0,0 0 0 0,0 0-8 0,5 0-9 16,7 0 9-16,-3 5-13 0,6-5 13 0,0 5 0 15,0-5-10-15,3 3 10 0,0 2 0 0,-3-5-9 16,5 8 9-16,-2-3 0 0,0-5-8 0,0 8 8 16,-3-2 0-16,0 2 0 0,0-3 0 0,-3 5 0 15,-4-7 0-15,-2 8 0 0,0-9 0 0,0 4 9 0,-6 1-9 16,-3-1 12-16,-3 2 8 0,-3-3 3 15,1 3 0-15,-7 3 0 0,0-4 4 0,0-1 1 0,-3 2 0 16,-3-3 0-16,0 3-16 0,1 3-4 0,-4-4 0 16,0-1 0-16,0 2-8 0,3-3 8 0,-6-2-8 0,7 2 8 31,-1 0-80-31,3-2-16 0,3 2-3 0,3-5-1 0</inkml:trace>
  <inkml:trace contextRef="#ctx0" brushRef="#br0" timeOffset="50887.337">10220 18071 1792 0,'0'0'40'0,"-6"0"8"0,0 5 1 0,6-5 1 0,0 0-40 0,0 0-10 0,0 0 0 0,0 0 0 0,0 0 68 0,6 6 12 15,3 2 3-15,3 0 0 0,0-3-48 0,6 5-10 16,-3-2-1-16,3 6-1 0,0-1-9 0,2-5-2 16,1 5 0-16,0 0 0 0,0 3 0 0,-3-3 0 15,3 1 0-15,-3-1 0 0,-4 0-4 0,1-5 0 16,-3 5-8-16,0-5 12 0,0 3-12 0,-6-6 0 16,3 3 0-16,-6 0 0 15,-3-8-88-15,0 0-21 0,0 0-4 0</inkml:trace>
  <inkml:trace contextRef="#ctx0" brushRef="#br0" timeOffset="51050.602">10429 18005 1829 0,'0'0'52'0,"-3"10"11"0,-9-2-51 15,3 6-12-15,3-1 0 0,-3 0 0 0,0 6 64 0,0-6 11 0,0 0 1 0,0 6 1 16,-3-4-25-16,4 4-4 0,-4 0-2 0,3-1 0 15,3-2-46-15,-3 2 0 0,0-4 0 0</inkml:trace>
  <inkml:trace contextRef="#ctx0" brushRef="#br0" timeOffset="51352.72">11128 17743 2370 0,'0'0'67'16,"0"0"15"-16,0 0-66 0,-6 0-16 0,0 0 0 0,6 0 0 0,0 0 0 0,-3 5 0 16,3-5 0-16,-3 8 0 0,0 5 24 0,3-5-3 15,0 6 0-15,0 4 0 0,0 1-5 0,0 2 0 16,0 3-1-16,0 2 0 0,3-5-15 0,0 6-18 15,-3-1 4-15,0 3 1 0,0-2 13 0,0-1 0 16,0-5 0-16,0 6 0 0,-3-9 8 0,0 3-8 0,3 3 0 0,-3-8 0 16,0 3-12-16,0-6-5 0,-2 0-2 15</inkml:trace>
  <inkml:trace contextRef="#ctx0" brushRef="#br0" timeOffset="51623.098">11134 17730 1832 0,'-12'0'40'0,"9"5"9"0,-3-5 2 0,0 3 0 0,-3 2-41 0,1 3-10 0,-1-3 0 0,0 3 0 16,0-3 55-16,0 9 9 0,0-4 1 0,-3 1 1 16,3-1-14-16,0 12-2 0,-3-4-1 0,-3 1 0 15,0 2-30-15,1-3-7 0,-4 3 0 0,0-2-1 16,-3 7-11-16,-3-2 8 0,0-3-8 0,1 1 8 0,-7 1-8 15,6-7 10-15,3 3-10 0,0-6 10 0,3 0-1 0,4-2 0 16,5-3 0-16,0-3 0 0,3 3 1 0,6-8 0 16,0 8 0-16,6-3 0 0,6-5 14 0,3 0 2 15,5-5 1-15,10 2 0 0,6-2-4 0,6 0-1 16,2-3 0-16,4 2 0 0,-1-1-8 0,10-7-2 16,3 6 0-16</inkml:trace>
  <inkml:trace contextRef="#ctx0" brushRef="#br0" timeOffset="53990.257">10524 14258 1800 0,'0'0'40'0,"0"0"8"0,-3-2 1 0,3-4 1 0,-3-1-40 0,0 1-10 0,0-2 0 0,0 3 0 16,0 0 56-16,-3-1 8 0,-3 1 3 0,3 2 0 15,-3-2-31-15,0 5-7 0,1-2-1 0,-4 2 0 16,0 0 9-16,-3 2 2 0,0 1 0 0,0 2 0 16,3 0-19-16,-6 3-4 0,3 3-1 0,-2-3 0 15,5 5-4-15,0 0-1 0,-3 3 0 0,3 3 0 16,3-1-10-16,0 1 0 0,0 5 0 0,3 2 0 15,3 1 0-15,0 7-11 0,6-5 11 0,-3 3-8 16,3 2 8-16,0 1 0 0,3-1 0 0,0 3-8 16,3 3 8-16,3-1 0 0,-3 1 0 0,0 5 8 15,3 0-8-15,-3 0 0 0,0 3-8 0,-1-1 8 16,-5 1 0-16,3 2 0 0,-6-2 0 0,3-1 11 16,0 9-11-16,0-3 0 0,-3 0 0 0,0-3-11 15,-3 3 11-15,0 0 0 0,0 0 0 0,0 0 8 16,-3 2-8-16,1 1 0 0,-1-3 8 0,0 0-8 15,-3 0 9-15,3-3-9 0,-3 3 12 0,3 0-12 0,0 0 11 16,0-3-11-16,0 0 10 0,0-2-10 0,-3-3 12 16,3 5-4-16,0-5-8 0,0-3 12 0,3 6-12 0,-3-6 9 15,3 1-9-15,0-6 8 0,-3 2-8 0,6 1 10 16,-3-8-10-16,0 0 10 0,3-6-10 0,3 6 0 16,-3-6 0-16,3 3 8 0,0-5-8 0,0 3 0 15,3-1 0-15,0 1 8 0,0 2-8 0,-3-6 0 16,3-4 0-16,0 2 0 0,0-2 8 0,0-3-8 15,0-3 0-15,-3 0 8 0,3-2-8 0,-3-1 12 16,0-5-12-16,-3-5 12 0,0 0-1 0,0 0 0 16,0 0 0-16,0 0 0 0,0 0-3 0,3-10-8 15,0 2 12-15,0-13-771 16,3-8-154-16</inkml:trace>
  <inkml:trace contextRef="#ctx0" brushRef="#br0" timeOffset="54593.006">11343 14052 1436 0,'17'-8'32'0,"-8"5"6"0,0-2 2 0,3 3 0 0,3-4-32 0,0-2-8 16,-3 0 0-16,3 0 0 0,0 0 120 0,-3 1 22 15,5-4 5-15,-2 6 1 0,0-3-66 0,0 0-13 16,3-3-2-16,0 6-1 0,-3 0-28 0,2 2-6 16,-2-2 0-16,3 5-1 0,0-3-15 0,0 6-4 15,-6 2 0-15,6 0 0 0,0 6-12 0,-7 2 0 16,1 6 0-16,0 2 0 0,0 5 8 0,-6 3-8 16,3 6 0-16,-6 4 0 0,0 4 0 0,0 2 8 0,-3 8-8 15,0 5 0-15,0 5 0 0,0 6 0 0,0 3 8 16,-3 2-8-16,3 2 0 0,-3 6 0 0,0 0 0 0,0 3 0 15,0-3 0-15,-6 3 0 0,0 2 0 0,0 0 0 16,-3 1 0-16,-2-4 8 0,2 1 0 0,-3 5 1 16,-3 0-1-16,0-3-8 0,0 1 12 0,0-1-4 15,3-2-8-15,-2-1 8 0,2-4-8 0,0 4 8 16,3-4-8-16,-3-1 12 0,3-2-12 0,0-1 12 16,0-4-4-16,0-6-8 0,3-5 12 0,1-3-4 15,-1 3-8-15,0-11 0 0,3 1 0 0,3-12 8 16,-3 1-8-16,0-8 10 0,3-3-10 0,3-5 10 15,-6-9 1-15,6-4 0 0,-6-3 0 0,6-8 0 16,-9-5 2-16,0-3 1 0,-3-8 0 0,-3-8-780 16,0-2-156-16</inkml:trace>
  <inkml:trace contextRef="#ctx0" brushRef="#br0" timeOffset="55389.981">10950 14409 1213 0,'0'0'26'0,"0"0"6"0,0 0 0 0,0 0 4 0,0 0-36 0,0 0 0 0,9-2 0 0,0-4 0 16,-1 1 101-16,1 0 14 0,-3-1 2 0,6-2 1 15,-3 1-22-15,0-4-5 0,0-2-1 0,0-1 0 16,0 1-34-16,-3-3-6 0,0 3-2 0,3-3 0 16,-3 0-11-16,0 3-2 0,0-3-1 0,0 3 0 15,-3 0-21-15,2 2-4 0,-2 1-1 0,0 2 0 16,0 2-8-16,0-1 0 0,-3 7 0 0,0 0 0 16,0 0 8-16,0 0-8 0,0 0 0 0,0 0 8 15,0 0-8-15,3 7 0 0,3-1 0 0,-3 2 0 16,0 2 0-16,-3 6 0 0,0 0 11 0,0 0-11 15,0 5 12-15,0 0-4 0,-3 0-8 0,3 3 12 16,-3 0-4-16,6 2 0 0,-3 4-8 0,0-4 12 16,0 0-12-16,3 1 8 0,0-1-8 0,0-2 0 0,3 0 0 15,-3-5 0-15,3-1 0 0,0 1 0 16,-3-4 8-16,3-1 0 0,0-1-8 0,0-5 12 16,-3-3-12-16,-3-5 0 0,0 0 0 0,3 3-709 15,-3-3-143-15</inkml:trace>
  <inkml:trace contextRef="#ctx0" brushRef="#br0" timeOffset="55546.506">10973 14676 1664 0,'0'0'47'0,"12"0"11"0,6 0-46 0,-3-2-12 0,6-1 0 0,-3 1 0 16,3-1 93-16,2 0 17 0,1-2 3 0,3 2 1 15,0-2-62-15,0 0-12 0,-1-1-2 0,1 4-1 16,0-1-21-16,-6 3-5 0,0-3-1 0,0 3-653 31,-7 3-130-31</inkml:trace>
  <inkml:trace contextRef="#ctx0" brushRef="#br0" timeOffset="55943.225">11093 15010 1335 0,'-6'-8'29'0,"6"8"7"0,0-5 0 0,-3 2 2 0,-3-2-30 0,0 2-8 0,0 0 0 0,0 3 0 0,0 0 88 0,-3 0 16 16,3 0 3-16,-3 6 1 0,0-1-22 0,0 3-4 16,3 0-1-16,-3 5 0 0,3 0-44 0,0 3-9 15,3 0-1-15,-3 3-1 0,3-1 11 0,3 1 3 16,0 2 0-16,6-3 0 0,-3 3-32 0,6-2-8 15,-3-1 0-15,3-2 0 0,0-2 12 0,3-1-1 16,3-5-1-16,0 0 0 0,0-6 6 16,0 1 2-16,-1-6 0 0,4-5 0 0,0 0-2 0,-3-5 0 15,0-3 0-15,0-5 0 0,0 0 4 0,-6-3 0 16,0-2 0-16,-6 2 0 0,-3 0-20 0,-3 3 0 16,-3 0 0-16,-3 2 0 0,-6 6 0 0,0 2 0 15,0 4 0-15,-6 4 0 16,0 0-19-16,-2 6-7 0,2 5-2 0,-3 0 0 0,3 2 4 0,0 6 0 15,3 0 0-15,1 5-669 0,2 0-134 16</inkml:trace>
  <inkml:trace contextRef="#ctx0" brushRef="#br0" timeOffset="56313.27">10962 15629 2016 0,'0'0'44'0,"0"0"10"0,0-3 2 0,0 3 0 0,-6-8-45 0,3 3-11 0,-3 0 0 0,0-1 0 0,0 6 65 0,-3 0 11 15,3 0 3-15,0 6 0 0,-3 2-47 0,0 2-10 16,0 1-2-16,0 5 0 0,3 0-12 0,0 2-8 15,3 3 8-15,0-2-8 0,3 5 0 0,3-3 0 16,0 0 0-16,3-2 0 0,3 2 0 0,0-5 0 16,3-1 0-16,0-4 0 0,3-3 0 0,0 0 0 15,0-3 8-15,2-5-8 0,-2 0 12 0,3-8-3 16,0 0 0-16,-3-2 0 0,0-4 2 0,-3-4 0 16,-3-1 0-16,0 1 0 0,-6-3 0 0,0 0 0 15,-9-3 0-15,3 5 0 0,-6 1-2 0,-3 2 0 0,0 0 0 16,-6 5 0-16,0 6-9 0,-3 2 0 15,0 3 0-15,-2 6-11 16,-1-1-36-16,3 6-7 0,-3 2-2 0,6 0-658 0,0 6-132 16</inkml:trace>
  <inkml:trace contextRef="#ctx0" brushRef="#br0" timeOffset="56801.476">10950 16282 2044 0,'-12'-7'45'0,"6"1"10"0,0 1 1 0,-3 2 1 0,3-2-45 0,-3 2-12 16,0 1 0-16,-3-1 0 0,0-2 48 0,0 5 8 15,0 5 2-15,1-2 0 0,-7 2-31 0,6 8-7 16,0 0 0-16,3 6-1 0,-3 0-19 0,6 2 8 0,0 2-8 15,0-1 0-15,0 4 9 0,6 1-9 16,3-1 0-16,0-2 9 0,6 2-9 0,3-5 0 0,3 3 0 0,-3-5 0 16,6-3 0-16,0-3 10 0,2 0-10 0,-2-5 10 15,3-3-1-15,-3 1 0 0,3-4 0 0,-3-10 0 16,2 3 3-16,-5-8 1 0,0-3 0 0,-3-3 0 16,0-7 3-16,-3 0 0 0,0-1 0 0,-6 1 0 15,0-6-7-15,0 0-1 0,-6 0 0 0,-3 1 0 31,-3 4-28-31,-3 3-7 0,-6 3-1 0,0 5 0 16,-2 6-17-16,-7 2-4 0,-6 8-1 0</inkml:trace>
  <inkml:trace contextRef="#ctx0" brushRef="#br0" timeOffset="57992.505">4976 14629 1638 0,'-12'-5'46'0,"12"5"11"0,0 0-45 0,-6 2-12 0,0 1 0 0,0-1 0 16,-3 6 0-16,6 0 0 0,0 3 0 0,0 2 8 16,0 3 7-16,3 5 1 0,3 0 0 0,0 8 0 15,0 6-2-15,0 5 0 0,3 5 0 0,-3 2 0 16,3 3-14-16,0 3 9 0,0 3-9 0,-3 5 8 16,3 5 3-16,-6 0 0 0,3 3 0 0,-3 0 0 15,0 2 1-15,0 1 1 0,0-1 0 0,0-2 0 16,-3 0-13-16,3-1 0 0,-3-2 0 0,0 1 0 15,-3-7 0-15,3 1 0 0,-3 0 0 0,0-3 0 16,-6-2 13-16,3 0 7 0,0-4 0 0,0 1 1 16,-6-8 5-16,0 3 1 0,7-6 0 0,-4-2 0 15,6 0-14-15,-3-9-2 0,0 1-1 0,3-3-598 16,0-5-119-16</inkml:trace>
  <inkml:trace contextRef="#ctx0" brushRef="#br0" timeOffset="58334.46">6017 14375 1335 0,'0'18'29'0,"0"-4"7"0,-2 4 0 0,-1 9 2 0,0 4-30 0,0 6-8 0,-3 3 0 0,3 5 0 16,-6 8 52-16,3 0 10 0,0 8 2 0,-3 2 0 15,3 6 5-15,-3 0 2 0,0 5 0 0,-3 0 0 16,3 5-40-16,0 3-8 0,0-2-2 0,-3-1 0 16,4 0-12-16,2 1-9 0,3 2 12 0,-3-5-12 15,3-1 13-15,3-2-4 0,-3 3-1 0,0-3 0 16,0-2 12-16,3-4 1 0,-3 1 1 0,3-3 0 15,-3-2-22-15,3-3 0 0,-3-3 0 0,3-5 0 16,0-3 11-16,0-5-3 0,0-5 0 0,3-1 0 31,3-7-92-31,-3-5-20 0,-3-9-3 0,3-5-1 0</inkml:trace>
  <inkml:trace contextRef="#ctx0" brushRef="#br0" timeOffset="58723.094">6893 14576 1951 0,'-3'13'43'0,"3"-5"9"0,-3 3 1 0,3 5 2 0,0 5-44 0,0 3-11 0,-3-1 0 0,6 6 0 16,0 6 19-16,0 5 1 0,0 4 1 15,0 1 0-15,0 3 4 0,0 5 1 0,-1 3 0 0,-2 2 0 16,0 3-11-16,0 2-3 0,-2 3 0 0,2-2 0 16,-6 2-4-16,3 0-8 0,0 0 11 0,0 3-11 15,-3 5 0-15,3-5 0 0,0 0 0 0,-3-1 0 16,3-1 8-16,-3-1-8 0,0 5 0 0,0-5 0 15,-3-2 0-15,6-3 0 0,-3-3 8 0,0-3-8 16,-3 1 8-16,3-11-8 0,0 0 9 0,3-5-9 16,0-3 0-16,3-8 0 0,-3 0 0 0,3-8-650 15,3-5-136-15</inkml:trace>
  <inkml:trace contextRef="#ctx0" brushRef="#br0" timeOffset="59024.246">8030 14470 1587 0,'0'0'35'0,"-6"11"7"0,-6 2 2 0,0 5 0 0,0 4-35 0,0 1-9 15,0 4 0-15,0 5 0 0,3 2 58 0,0 11 10 16,3 3 1-16,0 7 1 0,-2 6-23 0,5 5-5 16,3 0-1-16,-3 8 0 0,3 6-7 0,-3 2-2 15,3 0 0-15,-3 2 0 0,3 9-16 0,0 0-3 16,-6 2-1-16,6 0 0 0,-3 3-12 0,0 0 0 0,-3 3 0 16,-3 2 0-16,3-3 10 0,-3 6-10 0,-6 3 10 15,0-4-649-15,-3-1-129 16</inkml:trace>
  <inkml:trace contextRef="#ctx0" brushRef="#br0" timeOffset="81395.835">19847 3723 1664 0,'-33'-8'47'0,"18"5"11"0,-3-5-46 0,0 3-12 0,0 0 0 0,4-1 0 15,-1 1 91-15,3 0 16 0,0-1 3 0,6 1 1 16,0 0-68-16,3 0-14 0,0 2-2 0,0-5-1 15,6 3-26-15,3-3 0 0,0 2 0 0,0 1-11 16,3-3 3-16,0 8 0 0,0-8 0 0,3 3 0 16,2 0 8-16,1 2 0 0,3-2 0 0,0 2 0 15,3-2 0-15,3 0-12 0,5-1 4 0,4 1 0 16,3 2 8-16,3 1 9 0,-1 2-1 0,7-3-8 16,0 0-15-1,-1 6-9-15,4 0-3 0,-1-3 0 0,4 2 11 0,0-2 1 0,-1 6 1 0,1-4 0 16,-1 1 5-16,-2 0 1 0,0 2 0 0,-1-3 0 15,4 4 8-15,-6-4 0 0,2 4 0 0,-2-1-8 0,0-2 8 16,-1-1 0-16,-2-2 0 0,2 0 0 0,-5 3 12 16,3 2-3-16,-3-5 0 0,2 0 0 0,-5 0-9 0,3 0 12 15,-1 0-12-15,1 0 12 0,-3 0-12 16,-4 0 12-16,1 0-12 0,-6 3 12 0,0-3-12 0,-6 0 10 16,-1 3-10-16,1-1 10 0,-6-2 3 0,0 3 1 15,-3 2 0-15,0 0 0 0,-3-2-14 0,3 0 0 16,0-1 0-16,-3-2 0 0,-1 6 0 0,-2-4 0 15,3 1 0-15,-3 0 0 0,0-3 13 0,-6 0-3 16,0 0-1-16,6 2 0 0,-6-2-9 0,6 3 8 16,-6-3-8-16,0 0 8 0,0 0 4 0,0 0 0 15,0 0 0-15,0 0 0 0,0 0-4 0,0 0 0 16,0 0 0-16,0 0 0 0,0 0-8 0,0 0 8 0,0 0-8 16,3 8 8-16,0 0-8 0,0 0 0 0,-3-3 0 0,3 0 0 15,-3 3 0-15,0 3 0 0,0-3 0 0,-3 2 0 16,3 1 0-16,0-1 0 0,0 4-9 0,0-4 9 15,-3 6 0-15,3 0 0 0,0 0-8 0,0 0 8 16,0 2 0-16,0 1-10 0,0 2 10 0,0-3-8 16,0 4 8-16,3 1 0 0,0-1 0 0,0 1 0 15,0 4 0-15,-3-1 0 0,3-2 0 0,0 3-8 16,0 2 8-16,-3 0 0 0,3 0 0 0,-3 0 0 16,0 0 0-16,0 3 0 0,0 0 8 0,-3-3-8 15,-3 3 9-15,3-1-9 0,3 1 12 0,-3 2-12 16,-3-2 0-16,3 0 0 0,3 2 0 0,-6 1 0 15,0-1 12-15,0 0-12 0,0 1 12 0,3-3-12 16,-3-1 8-16,0 1-8 0,0-3 0 0,1 3 0 16,2-3 12-16,-3 3-4 0,0 0 0 0,0 2-8 0,0-2 19 15,0 2-3-15,0 1-1 0,0-4 0 0,0-2-15 0,0 0 11 16,0 1-11-16,0-7 10 0,-3 4 2 0,3-6 1 16,3 3 0-16,-3-3 0 0,3-2-1 0,0-1 0 15,3-5 0-15,0 3 0 0,-3-3 0 0,3-2 0 16,0-3 0-16,3 0 0 0,0-3 1 0,-3-5 0 15,0 0 0-15,3 5 0 0,0-2 5 0,-3-3 1 16,0 0 0-16,0 0 0 0,0 0 2 0,0 0 1 16,0 0 0-16,-3-3 0 0,0 3 3 0,3 0 1 15,-6-5 0-15,-3 2 0 0,-3 1-11 0,1-1-3 0,-4 3 0 16,-6-2 0-16,0-1-20 0,-9 3-5 0,1 0-1 16,-7 0 0-16,-3 3-2 0,-3-1 0 0,-2 3 0 15,2-2 0-15,-6 0 16 0,1-1 0 0,-10 1 0 0,4 0-9 16,-7-1 20-16,1 1 4 0,-4 0 1 0,4-3 0 15,-4 2 8-15,1 1 3 0,-1 0 0 0,1-3 0 16,-1-3-10-16,1-2-1 0,5-1-1 0,0 1 0 16,4 0-7-16,-4-1-8 0,4-1 11 0,2-1-11 15,4 0 12-15,2 0-12 0,0-3 12 0,7 1-12 16,2-1 0-16,3 3 0 0,3 3 0 0,1-3 0 16,2 0 0-16,0 3 0 0,0-1 0 0,3 1 0 15,1 0 0-15,2-1 0 0,3 4 0 0,-3-1 0 16,6 0 0-16,-3 1 0 0,-3-1 0 0,7 1 0 15,-1-1 0-15,-3 0-9 0,3 3 9 0,3-2 0 16,-3-1 0-16,3 3 0 0,3-3 0 0,-3 3-8 16,3 0 8-16,4-2 0 0,-4-1-9 0,3 0 9 15,3 1 0-15,3 2-9 0,0 0 9 0,-3-3 0 0,0-2-10 0,0 0 10 16,3-1-8-16,-3-2 8 0,3 0 0 16,0 3-8-16,0-6 8 0,3 1 0 0,0-3 0 15,3-6-8-15,-3 1 8 0,3-4 0 0,0-4-9 0,2 0 9 16,-2-9-10-16,0 3 10 0,3 1 0 0,-3-4 0 15,0 1 0-15,-3-3 0 0,0 0 0 0,-3-3 0 16,0 0 0-16,0 1 0 0,-3-4 0 0,0 4 0 16,0-4 8-16,0 6-8 0,-3 0 10 0,-3 0-2 15,3 0 0-15,0 3 0 0,-2-1 4 0,2 1 1 16,-3-3 0-16,3 0 0 0,0 5-4 0,0-2-1 0,3 2 0 16,0 0 0-16,0 1-8 0,3 1 0 0,3 4 0 15,0 2 0-15,-3-2 0 0,3 5 0 0,3-1 0 0,0 4 0 16,0 2-12-16,3 3 12 0,0-1-12 0,2 1 12 15,-2 5-18-15,3-2 4 0,3 2 1 0,0 3 0 16,6-3 0-16,-6 5 0 0,0 0 0 0,0 3 0 16,2 0 1-16,1 3 1 0,-3 0 0 0,3 2 0 15,3 3 11-15,-3 0-10 0,0 0 10 0,-1 0-10 16,4 0 10-16,-3-1-8 0,3-1 8 0,0-1-8 16,0 0 8-16,2-2-13 0,1 2 5 0,3-2 8 31,0-3-103-31,3 0-13 0,-1 3-2 0</inkml:trace>
  <inkml:trace contextRef="#ctx0" brushRef="#br0" timeOffset="84204.348">4824 14605 2228 0,'0'0'49'0,"0"0"11"0,0 0 1 0,0 0 1 0,0 0-50 0,0 0-12 0,0 0 0 0,0-5 0 15,0 5 25-15,3-6 3 0,-3 1 0 0,6 0 0 16,-3 2-17-16,3 1-3 0,-6 2-8 0,6-3 12 16,3 0-12-16,-3 1 11 0,0 2-11 0,-6 0 10 15,0 0-10-15,0 0 0 0,8 2 9 0,-8-2-9 16,6 8 0-16,0 3 0 0,0-1 0 0,-3 6 8 15,0 3-8-15,0 2 0 0,-3 11 0 0,6 2 0 16,-3 3 8-16,0 11 1 0,-3 2 0 0,6 0 0 16,-3 6 3-16,-3 5 0 0,-3 5 0 0,0 3 0 15,0 5-4-15,3 2 0 0,-3 1 0 0,-3 0 0 16,-6 2 7-16,6 1 1 0,3-1 0 0,-3 0 0 0,0-5 6 16,4-2 2-16,-4 2 0 0,3-5 0 15,3-3-4-15,3-3-1 0,0-7 0 0,2 2 0 16,1-8-19-16,0-2 0 0,-3-3 0 0,0 0 0 0,3 3-18 15,-3-9 2-15,-3-7 1 0,0 5 0 16,-3-5-15-16,0-6-3 0,-6-2-1 0,3 0-727 16,0-11-146-16</inkml:trace>
  <inkml:trace contextRef="#ctx0" brushRef="#br0" timeOffset="84726.233">5952 14367 2257 0,'0'0'49'0,"-6"0"11"0,-3 0 1 0,3 0 3 0,0 3-51 0,-3-3-13 0,0 2 0 0,0 1 0 0,0 2 66 16,7 0 10-16,-4 3 3 0,-3 3 0 0,3 2-59 0,0 3-11 15,6 5-9-15,0 6 12 0,0 4-12 0,0 6-14 16,6 3 3-16,-3 8 1 0,3 5 10 0,-3 2-13 16,0 9 5-16,3 2 8 0,-4 3 0 0,-2 2 0 15,-2 1 0-15,2 4 0 0,-3 1 0 0,0 2 0 16,-6-2 0-16,3 0 0 0,0 0 8 0,0 2-8 16,3-5 0-16,0-3 8 0,-3-2-8 0,9 3 0 15,0-1 0-15,0-5 0 0,-3-5 8 0,6 3-8 16,0-6 0-16,0-5 8 0,3 5-8 0,-3-8 0 15,-3-2 0-15,2 2 8 0,-2-2-8 0,0-3 8 16,-3-6-8-16,0-4 8 0,0 2-8 0,-3-5 10 0,-5-3-10 16,2-5 10-1,-3-3-107-15,0-3-22 0,-3-5-4 0</inkml:trace>
  <inkml:trace contextRef="#ctx0" brushRef="#br0" timeOffset="85191.65">7128 14486 2343 0,'0'0'52'0,"0"0"10"0,0 0 2 0,0 0 2 0,0 0-53 0,0 0-13 16,-9 8 0-16,6-3 0 0,3-5 31 0,-3 8 3 16,-6 3 1-16,3-1 0 0,-3 1-15 0,3 2-4 15,0 0 0-15,-3 6 0 0,0 2-16 0,0 3 0 16,6 5 0-16,0 3 0 0,-6 7 8 0,4 6-8 15,5 6 0-15,-3 2 0 0,0 7 10 0,0 1-10 16,-3 5 8-16,6 8-8 0,0 1 8 0,0-1-8 0,-6 0 0 16,3-3 8-16,3 9-8 0,0-6 0 15,-3 2 0-15,0-2 0 0,-3-5 8 0,3 3-8 0,0-4 0 16,0 1 8-16,-3 3-8 0,0-6 0 0,0-3 0 16,3-2 0-16,0-3 17 0,0 1-1 0,3-4-1 0,0-2 0 15,0-5 6-15,-3 2 2 0,3-8 0 0,0-5 0 16,3-2-23-16,0-4 0 0,-3-7 0 0,0-3-8 31,6-7-63-31,-3-1-12 0,0-8-2 0,-3-5-1031 0</inkml:trace>
  <inkml:trace contextRef="#ctx0" brushRef="#br0" timeOffset="85529.644">7997 14401 2289 0,'-18'0'50'0,"18"0"10"0,0 0 3 0,0 0 2 0,-6 6-52 0,6-6-13 15,6 5 0-15,0 3 0 0,-3 0 15 0,0 2 0 16,0 1 0-16,6 5 0 0,-3 0 0 0,3 2 0 15,-9 6 0-15,3 0 0 0,3 5-4 0,0 5-1 16,-6 3 0-16,0 11 0 0,0 2 3 0,-3 6 1 0,-6 7 0 0,-6 6 0 16,0 3-4-16,3 4-1 0,3 6 0 15,-3 0 0-15,0 0 5 0,0-2 1 0,3 2 0 16,4 0 0-16,-1 0 1 0,3-8 1 0,-3 3 0 0,6-9 0 16,6-4-17-16,-3 2 10 0,0-5-10 0,5-6 8 31,10-4-27-31,-3-6-5 0,3-6-2 0,0-7-1124 0</inkml:trace>
  <inkml:trace contextRef="#ctx0" brushRef="#br0" timeOffset="149034.741">19070 5318 2257 0,'-15'3'49'0,"9"-1"11"0,-3 1 1 0,0 2 3 0,6 1-51 0,0-1-13 0,0 0 0 0,3-5 0 15,0 0 0-15,9 6-12 0,6-4 3 0,3 1 0 16,6-3-4-16,2 0-1 0,7-3 0 0,0 1 0 16,3-1-1-16,5 0 0 0,1-2 0 0,3 2 0 15,2 1 2-15,1-1 0 0,2-2 0 0,1 2 0 0,-3-2 4 0,2 2 1 16,1-2 0-16,2-3 0 16,4 0 8-16,5 0 0 0,1 3 0 0,-1-1 0 0,-2 1 0 15,0 0 0-15,-4 2 0 0,1 1 8 0,-1 2 11 0,-5 2 2 16,-1 1 1-16,1 5 0 0,-6-3 5 0,-4 3 1 15,1 0 0-15,-3 0 0 0,-4 2 1 0,4-2 1 16,-6 3 0-16,0-3 0 0,2 0 6 0,-2 0 0 16,0 0 1-16,0 0 0 0,-1-6-37 0,-2 1 0 15,-3 2 0-15,0-2 0 0,-4-3 11 0,4 0 4 16,-6 0 1-16,-3-3 0 0,-3 3-1 0,3 0 0 16,-3 0 0-16,-4 0 0 0,1-2-7 0,-3 2 0 15,0 2-8-15,-3 1 12 0,0 0-12 0,3-1 11 0,-3 1-11 16,3 2 10-16,0-2-10 0,0-1 0 0,0-2 0 0,0 3 0 15,3 2 0-15,-1-2 0 0,-5 0 0 0,3-1 0 16,0-2 0-16,3 0 0 0,-3 3 0 16,-9-3 0-16,9 0 0 0,3 0 0 0,-3 3-11 0,-9-3 11 15,0 0 0-15,9-3 11 0,0 0-1 0,0 3 0 16,-9 0-10-16,0 0 0 0,0 0 0 0,9 0 8 16,-3 0-8-16,-6 0 0 0,0 0 0 0,3 0 8 15,3-2-8-15,-6 2 12 0,0 0-12 0,0 0 12 16,-3 0 12-16,3 0 2 0,0 0 1 0,-3-3 0 15,0 0-7-15,3 3-2 0,3-5 0 0,-3 0 0 16,0 0-18-16,3-1 0 0,0-4 0 0,2 2 0 16,-2 0-12-16,3 2-2 0,0-1-1 0,0-1 0 15,3 2 4-15,-3-2 1 0,3 0 0 0,-3 0 0 16,0 1 10-16,3 1-8 0,-3-2 8 0,-3 3-8 0,3-3 8 16,0 3 0-16,-3-3 0 0,0 3 0 0,0-6 0 15,-3 3 9-15,6-3-9 0,-6 4 0 0,3-4 9 0,0-2-9 16,-3-3 0-16,3-3 9 0,3 1-9 0,-6-3 0 15,3-6 0-15,-1 1 8 0,1-3-8 0,0 5 0 16,0-3 0-16,0 1 8 0,3-1-8 0,-3 1 8 16,3 2-8-16,-3 0 8 0,0 1-8 0,-3 1 0 15,3-1 0-15,-3-1 0 0,0 3 0 0,3-1 0 16,0-1 0-16,-3 1 12 0,3-4-1 0,-3 2 0 16,0-2 0-16,3-1 0 0,0 1-11 0,0 2 8 15,-3-5-8-15,6 2 8 0,-3 1-8 0,3-6 0 16,0-2 0-16,3-3 0 0,-3 0 0 0,0-3 0 0,3-2 0 15,-3 5 0-15,0 0 0 0,0 5 0 0,-3 0 0 0,-1 3 0 16,-2 5 8-16,0 0-8 0,0 3 8 0,-2 3-8 16,-1-1 11-16,-3 6-3 0,0 0-8 0,0-1 12 15,-3 1 2-15,0 3 0 0,0-1 0 0,0 3 0 16,3 0-14-16,-6 0 11 0,3 0-11 0,0 3 10 16,-3-3-2-16,3 3-8 0,0 0 12 0,1-1-4 15,-1 1-8-15,3 0 0 0,-3 2 0 0,0-5 0 16,0 0 0-16,-3 0 0 0,3 3 11 0,-3-3-11 15,3 0 14-15,-6 3-3 0,0-1-1 0,-2 1 0 16,-4-3-10-16,0 0 12 0,0 3-12 0,-6 0 12 16,0-3-12-16,-2 5 0 0,-4-5 0 0,0 6 0 15,0-1 0-15,-5 0 0 0,-4 1-12 0,0 2 12 16,-2 0-8-16,-1-3 8 0,3 3 0 0,-2-3 0 0,-1 3 0 16,4-2 0-16,-4-1 0 0,3-2 8 0,-2 5 3 15,-1-3 0-15,3-2 0 0,-2 2 0 0,2 0 1 16,0-4 0-16,-2 1 0 0,2-2 0 0,3-2-4 0,-2 2-8 15,2 0 12-15,0-3-4 0,0 6-8 0,4-3 0 16,-4 0 0-16,0 3 0 0,1-3 0 0,-1 3 0 16,3 2 0-16,1-2 0 0,2 2 0 0,0 0 0 15,0 1 0-15,-2 2 0 0,-1-3-8 0,-3 3 8 16,0 3 0-16,1-1 0 0,5-2 0 0,-3 3 0 16,4 0 0-16,-1-1 0 0,6 1-8 0,3 0 8 15,0-1 0-15,7 1 0 0,2 0 0 0,3 2 0 16,3-5 0-16,3 5 0 0,0-2-15 0,3 2 5 0,0 3 1 15,3-8 0-15,3 3-4 0,0 7-1 0,0-4 0 16,0 1 0-16,0 4 14 0,3 0-11 0,0-1 11 16,-3 3-10-16,3 3 10 0,-3 3 0 0,0-3 0 15,0 2-8-15,0 6 8 0,-3 0 0 0,0 0 0 0,-3-1 0 16,3 1 0-16,-3 3 0 0,0-1 0 0,0 3 0 16,0 0 0-16,-3 3 0 0,0 5 0 0,0 0 0 15,3 0 0-15,-3 6 0 0,3 2 0 0,-3-3 0 16,3 3 0-16,0 0 0 0,-3 0 0 0,6 0 8 15,-3 5-8-15,3 0 0 0,0-2 0 0,3 2 8 16,0-2-8-16,3-3 0 0,-3 0 0 0,0-3 8 16,0 1-8-16,0-1 0 0,3 0 8 0,-3-2-8 15,-3 2 10-15,0-2-2 0,0 0-8 0,0-6 12 16,0 0-4-16,-3-2 0 0,3-3-8 0,-6-2 12 16,3-3-12-16,0-3 9 0,-3-3-9 0,3-2 8 15,0-3-67-15,3-5-13 16,0 0-4-16,0-8-804 0,0 0-160 0</inkml:trace>
  <inkml:trace contextRef="#ctx0" brushRef="#br0" timeOffset="150735.038">17519 11155 1706 0,'-6'2'37'0,"3"1"8"0,3-3 2 0,-3 5 1 0,-6 1-38 0,3-4-10 0,6-2 0 0,0 0 0 0,0 0 56 0,0 0 10 16,-3-5 2-16,0 0 0 0,6-6-17 0,0 1-3 16,-6-4-1-16,6-4 0 0,6-3-10 0,-3-6-1 15,-3-2-1-15,0-5 0 0,3-6-27 0,0-2-8 16,0-3 0-16,-6 0 0 0,0-3 0 0,3 1 0 16,3-1 8-16,-6-2-8 0,-6 2 8 0,0-2-8 15,6-1 9-15,-6 4-9 0,3-1 13 0,-3 3-3 16,-6 3-1-16,3 5 0 0,6 5 11 0,-6 0 1 15,-3 3 1-15,3 0 0 0,6 3-7 0,-6 2-2 16,4 0 0-16,-1 6 0 0,0-4-13 0,3 1 0 16,0 3 0-16,0 2 0 15,-3 0-25-15,3 3-5 0,9-1-1 0,-6 4 0 16,0-1-36-16,0 6-7 0,0-3-2 0,0 8-565 0,0 0-114 0</inkml:trace>
  <inkml:trace contextRef="#ctx0" brushRef="#br0" timeOffset="151390.646">17245 9898 1162 0,'-27'-18'25'0,"24"12"6"0,6-2 1 0,0 0 1 0,0-2-33 0,-3-1 0 15,0-2 0-15,3 2 0 0,9 1 92 0,-3-3 11 16,-6 2 2-16,3-2 1 0,12-3-54 0,-6 3-10 16,-3-3-2-16,3-3-1 0,2 1-39 0,1-3-10 15,3-3-1-15,-6 0-727 16</inkml:trace>
  <inkml:trace contextRef="#ctx0" brushRef="#br0" timeOffset="152183.12">17361 11060 846 0,'-12'-3'18'0,"12"3"4"0,0 0 1 0,3-5 1 0,-3-3-24 0,3 0 0 0,3-3 0 0,3-2 0 16,0 0 80-16,0-6 12 0,-6 1 1 0,6-3 1 15,0-1 10-15,0-4 1 0,-9-6 1 0,3 0 0 16,6 3-18-16,-6-2-3 0,-3-1-1 0,-3 0 0 16,0 0-28-16,3-2-5 0,0-3-2 0,-6-3 0 15,-3 3-10-15,6-5-3 0,0-1 0 0,3 1 0 16,-6 2-8-16,6-2-3 0,0 2 0 0,0 3 0 15,6-2-15-15,-3 4-10 0,-3 1 12 0,3 0-12 16,3 2 10-16,-3 3-10 0,-3 0 8 0,0 2-8 16,3 1 12-16,-3 2-2 0,0 5-1 0,-3 3 0 0,0 1 2 15,0 1 0-15,3 4 0 0,-3-1 0 0,-3 3-11 16,0 3 8-16,6-3-8 0,-3 5 8 0,3-2-8 0,-3 2 0 16,0-2 0-16,3 5 8 0,0 0-8 0,0 0 0 15,0 0 0-15,0 0 0 0,0 0-12 16,0 0 3-16,0 0 0 0,0 0 0 15,0 0-23-15,0 0-5 0,0 0-1 0,0 0 0 16,0 0-138-16,0 0-28 0,0 0-6 0</inkml:trace>
  <inkml:trace contextRef="#ctx0" brushRef="#br0" timeOffset="153717.303">17867 11179 1560 0,'-9'8'44'0,"9"-8"10"0,-6 5-43 0,3 0-11 0,-3-2 0 0,6-3 0 15,0 0 14-15,0 0 1 0,0 0 0 0,0 0 0 16,9 0-5-16,3-5-1 0,0-3 0 0,3 0 0 16,6-3 3-16,3-2 1 0,-1 0 0 0,4-3 0 15,3 3 4-15,0-3 1 0,-3 2 0 0,-1 4 0 16,1-1 5-16,-6 1 1 0,3 2 0 0,-6 2 0 16,-3 4-8-16,-1-1 0 0,-2 0-1 0,0 6 0 15,-3 0-5-15,0 5-1 0,-3 0 0 0,0 5 0 16,-3 0-9-16,-3 6 10 0,3 2-10 0,-6 8 10 15,0 0-10-15,3 5 8 0,-3 3-8 0,-3 0 8 16,3 3 4-16,0 0 1 0,0 2 0 0,-3 1 0 0,0 2 10 16,0-1 1-16,0 1 1 0,3 3 0 0,0 2 10 15,-3 1 1-15,0-1 1 0,1 0 0 0,-1 0 5 0,-3 1 1 16,3 4 0-16,-3-2 0 0,3 3-4 0,0-1-1 16,0 1 0-16,0-1 0 0,0-2-14 0,0 0-4 15,0 0 0-15,0-3 0 0,6-2-8 0,-3 2-1 16,3 1-1-16,3-6 0 0,0 0-2 0,0-6 0 15,0 1 0-15,6-3 0 0,-3-3-8 0,0 1 10 16,3-3-10-16,0-1 10 0,0-4-10 0,-3-1-12 16,3 1 2-16,-1-6 1 0,1 0 17 0,-3 0 4 15,0-5 1-15,0 0 0 0,-3-3-13 0,0-2 9 16,-3-1-9-16,3-2 8 0,-3 0 8 0,0 0 2 16,-3 0 0-16,3 0 0 0,-3 0-18 0,0-3 0 0,-6 1 8 15,3-1-8-15,0 3 8 0,-2 0-8 0,-7 0 12 16,3 2-12-16,0 1 0 0,-3-1 0 0,0-2 0 15,-3 3 0-15,3-3-8 0,-3 2 8 0,1 1-13 0,-4 0 5 16,6-3 8-16,-3-1 0 0,0 1 0 0,0-2 0 16,0-1 0-16,1 0 0 0,-4-2 0 0,3-3 0 15,0 0 0-15,-3 0 0 0,-3 0 10 0,-2-3-10 16,5 1 8-16,-3-1-8 0,-9 0 0 0,0 1 9 16,4-1-9-16,-1 0 0 0,0 1 0 0,-3-4 0 15,1 4 0-15,2-3-11 0,6-1 3 0,-3 4 0 16,1-4-4-16,2 4 0 0,6-4 0 0,3 4 0 15,-3-4-6-15,3 1-2 0,0 0 0 0,3-3 0 16,9 3 4-16,-5-3 1 0,-4 0 0 0,3 0 0 16,9 0-7-16,-3-3-2 0,-9 1 0 0,3-1 0 15,0 1 0-15,3-1 0 0,-3-2 0 0,-3-1 0 16,-3 1 24-16,3-3 0 0,9 1 0 0,-3-1 0 0,-8-6 0 0,5 1-14 16,6 0 5-16,-3-5 1 0,-3 2-1 0,0-3 0 15,-3-2 0-15,3 0 0 0,3 0 9 0,-3-3 0 16,-6 1 0-16,0-4 0 0,6 3 0 0,0-7 0 15,-8-1 0-15,-1 3 0 0,3-5 0 0,0 2 0 16,6 0 0-16,-6-2 8 0,-6 0-8 0,6-6 0 16,10 0 8-16,-4-5-8 0,-3 3 0 0,6-5 0 15,0-1 0-15,3 3 0 0,3-5 0 0,0 5-12 16,0-3 4-16,0 1 0 0,9 2-5 0,-6 5-1 16,-3 3 0-16,3 6 0 0,3 4 3 0,-6 6 1 15,3 3 0-15,-6 2 0 0,3 3 19 0,0 5 4 0,0 0 1 16,0 3 0-16,-6 5 11 0,6-3 3 15,3 3 0-15,0 0 0 0,-3 0-16 0,3 1-4 0,6-1 0 16,-1 0 0-16,4 0-8 0,0-3-11 0,0-2 3 0,6-3 0 16,3 0 8-16,3 0-8 0,-6-2 8 0,5-3-8 15,4-1 8-15,0 1 0 0,-6 0 0 0,0 0-8 16,-9 2 8-16,5 1 8 0,1 5-8 0,-3 2 11 16,-6 3 1-16,0 3 0 0,3 0 0 0,0-1 0 15,-9 4 0-15,-3 2 0 0,6-3 0 0,3 3 0 16,0 0-1-16,-9 0 0 0,0 0 0 0,0 0 0 15,9 5-11-15,-1-2 0 0,-8-3 0 0,9 5 8 16,0 0-8-16,3-2 0 0,0 2 9 0,0-2-9 16,0 0 0-16,3-1-16 0,6-2 2 0,-3 0 1 15,-4 0 13-15,7 0 8 0,6-2 0 0,0 2-8 0,3 0 0 16,-1 0 0-16,1 0 0 0,3-3 0 16,0 0 0-16,-4 3-16 0,-2-2 4 0,-3-1 0 0,0 0 12 15,-3 1 0-15,-9-1 0 0,-1 1 10 16,4-1-10-16,-6 3 12 0,-3 0-12 0,-6 0 12 0,0 0-12 0,0 0-9 15,0 0 9-15,0 0-13 16,-6-5-16-16,6 5-3 0,0 0-1 0,-6-6 0 16,0 4-98-16,0-1-19 0,-3 0-4 0</inkml:trace>
  <inkml:trace contextRef="#ctx0" brushRef="#br0" timeOffset="154382.444">17867 11030 1982 0,'0'0'56'0,"0"0"12"0,0 0-54 0,0 0-14 0,0 0 0 0,0 0 0 15,0-7 32-15,0-4 4 0,0-2 1 0,6-8 0 16,0-6-29-16,0-5-8 0,0-7 0 0,3-9 0 16,0-2 0-16,0-8 0 0,3-1 0 0,-3-7 8 15,-3-5-8-15,0 2 0 0,-1 0 0 0,-2 6 0 16,3 2 0-16,0 5 9 0,0 3-9 0,0 3 0 15,-3 5 0-15,0 3 0 0,3 7 0 0,-6 4 0 16,3 2 0-16,0 2 0 0,0 3 0 0,-3 6 0 16,0-1 0-16,0 3 0 0,-3 3 0 0,0 3 0 15,0 2 0-15,0 0 0 0,0 0 0 0,-3 2 0 16,0 4 0-16,6 2 0 0,0-6 0 0,0 6 0 16,-3-2-54-16,3 2-8 15,0 0-2-15,-6 0-785 0</inkml:trace>
  <inkml:trace contextRef="#ctx0" brushRef="#br0" timeOffset="154575.561">17805 9927 1796 0,'-18'0'40'0,"18"0"8"0,0 0 1 0,0 0 1 0,-6-5-40 0,3 0-10 16,3-1 0-16,0-2 0 0,6 0 23 0,-3-5 2 16,0 0 1-16,3 0 0 0,3-3-18 0,0-3-8 15,-3 1 8-15,0-1-8 0,5 3 31 0,1 3 1 0,0 0 0 0,0 2 0 16,-3 1-32-16,-3 2 0 15,3 0 0-15,0 3 0 0,-3-1 8 0,0 4 6 0,0 2 1 0,-6 0 0 16,3 5-15-16,0 0 0 0,0 3 0 0,0 0-612 16,0 3-120-16</inkml:trace>
  <inkml:trace contextRef="#ctx0" brushRef="#br0" timeOffset="155839.641">19525 5535 1587 0,'0'0'35'0,"0"0"7"0,0 0 2 0,0 0 0 0,0 0-35 0,0 0-9 16,0 0 0-16,3 8 0 0,3-3 45 0,3 3 7 15,0-2 2-15,3 1 0 0,0 1-5 0,6-2-1 16,2 2 0-16,4 2 0 0,3-2-6 0,9-3-2 15,5 3 0-15,7-2 0 0,12-6-3 0,5 0-1 0,12 0 0 16,7 0 0-16,2-8-8 0,9 2-3 0,7-1 0 0,5-1 0 16,-3 0-9-16,3 2-3 0,0 4 0 15,-6-4 0-15,1 4 3 0,-4-4 1 0,-3 1 0 0,-6 3 0 16,-5-1 9-16,-4 0 2 0,-5-2 0 0,-4 2 0 16,-6 1-11-16,-8-1-1 0,-9-2-1 0,-7 2 0 15,-11 0-4-15,-3 1-1 0,-9-1 0 0,-6 3 0 16,-12 0-1-16,3-8 0 0,-6 0 0 0,-9 3 0 15,-6 0-27-15,-3-1-6 0,-9 1 0 0,3 0-1 32,-2 0-48-32,-4 2-10 0,6-2-1 0,0-1-1 15,7 6-24-15,-1-2-5 0,0-1-1 0</inkml:trace>
  <inkml:trace contextRef="#ctx0" brushRef="#br0" timeOffset="157282.02">9375 5215 2156 0,'0'0'48'0,"0"0"9"0,0 0 3 0,0 0 0 0,0 0-48 0,0 0-12 16,0 0 0-16,9-3 0 0,-3 1 34 0,6 2 5 15,0 0 1-15,0-3 0 0,0 3-8 0,5 0 0 16,1 3-1-16,3-3 0 0,3 0-8 0,6 2-2 16,-1 1 0-16,7 0 0 0,3-1-2 0,6-2-1 0,5 0 0 0,4 0 0 15,8 0 0-15,1 3 0 16,2-3 0-16,4 0 0 0,-1 0-10 0,1 0-8 0,-1 0 12 16,1 0-12-16,-4 0 0 0,-3 0-9 0,-5 0-1 0,-3 3 0 31,-7 2-70-31,-2 0-13 0,-6 0-3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10-23T21:40:57.66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14179 11020 869 0,'0'13'24'0,"0"-8"7"0,0 3-31 0,0 0 0 0,0 3 0 0,0-1 0 0,3 1 71 16,-3 2 8-16,3 3 1 0,-3-3 1 0,0 3-13 0,0 3-2 15,0-3-1-15,0 7 0 0,0 1-16 0,0 3-3 16,0 4-1-16,0 4 0 0,0 5-8 0,0 5-1 16,0 5-1-16,0 11 0 0,-3 7-12 0,0 9-3 15,0 3 0-15,3 7 0 0,-3 0-20 0,-3 3 9 16,0-3-9-16,3 1 0 0,0-6 10 0,-3-3-10 16,1-2 8-16,5-6-8 0,-3-5 9 0,0-5-9 15,6 0 10-15,-3-5-10 0,0-6 16 0,3-2-2 16,-3-3-1-16,2 2 0 0,-2-4-1 0,3-4 0 15,3 4 0-15,0-4 0 0,0 1-12 0,0-3 8 16,0-5-8-16,0 2 0 0,-3-2 9 0,0 0-9 16,0-3 8-16,-3 0-8 0,0 0 0 0,0 0 0 0,-3-2 8 15,0 2-8-15,0-3 0 0,-3 1 0 0,3-4 0 0,-3-1 0 32,0-1-34-32,0-3-6 0,0-2 0 0,0-3-1 15,1 1-51-15,2-9-9 0,3-5-3 0,0 0-348 0,3-13-69 16</inkml:trace>
  <inkml:trace contextRef="#ctx0" brushRef="#br0" timeOffset="720.743">14382 10798 1378 0,'0'0'30'0,"0"0"6"0,0 0 2 0,0 8 2 0,0-8-32 0,6 5-8 16,3 3 0-16,2-3 0 0,4-2 0 0,3 2 11 16,3-2-11-16,6-3 12 0,6-6 1 0,-1 4 1 15,4-1 0-15,0 0 0 0,-1-2-14 0,7 3 9 16,0-4-9-16,5 4 8 0,-2-4-8 0,3 1 0 15,2-3 0-15,-2 3 0 0,0-3 0 0,-4 3 0 16,-2-3 0-16,2 2 0 0,-2 1 0 0,0-3 0 16,-3 3 0-16,-1 0 8 0,-2-1-8 0,0 4 0 15,-4-1 0-15,-5 0 0 0,0 3 0 0,-3 3 0 16,-3 0 0-16,-1-1 8 0,-5 4 8 0,0-1 0 0,-3 0 1 16,-3 3 0-16,0 0 27 0,0 3 6 0,-6 2 1 0,0 3 0 15,0 0 1-15,-3 5 0 0,0 3 0 0,0-1 0 16,-3 6-23-16,0-2-4 0,0 5-1 0,3 2 0 15,-6-2-15-15,3 5-9 0,0 3 10 0,0 2-10 16,0 3 8-16,0 2-8 0,3 4 0 0,0-1 0 16,0 3 0-16,0 2 8 0,3 1-8 0,0 2 0 15,3 8 0-15,0 1 0 0,0-4 0 0,0 3 0 16,3 3 0-16,0-3 0 0,-3 3 0 0,3 0 0 16,0-3 0-16,-1 0 0 0,1-3 8 0,3 1-8 15,-3-3 0-15,0 2 0 0,0-2 8 0,-3 0-8 16,3 0 20-16,-6-3 0 0,3 0 1 0,-3-2 0 15,-3 2 20-15,3 0 4 0,-6-2 1 0,0-1 0 0,-3-2-9 16,0 0-1-16,0-2-1 0,0-4 0 0,0-2-5 16,0 0-1-16,0-5 0 0,0-1 0 0,-3-7-11 15,6 3-2-15,-3-9-1 0,3-2 0 0,0-3-7 16,-2-5-8-16,2-3 11 0,0-2-11 0,-3-1 10 0,3-4-10 16,-6-1 8-16,3 0-8 0,-3-2 8 0,-3-3-8 15,-3-3 8-15,-3 1-8 0,-3-1 8 0,-2-2-8 16,-7-1 8-16,-3 1-8 0,0-3 0 0,-5 0 0 15,-7-2 0-15,0 2 0 0,1 0-9 0,-7-3-1 16,-3 1 0-16,-5-1 0 0,-4 0-6 0,1 3 0 16,-1 1-1-16,1-4 0 0,5 6-1 0,1-1 0 15,5 1 0-15,4 2 0 16,2 3-22-16,6-2-5 0,6-1-1 0,7 0-1002 0</inkml:trace>
  <inkml:trace contextRef="#ctx0" brushRef="#br0" timeOffset="6494.744">14584 13907 1908 0,'-12'-3'42'0,"9"3"9"0,-6 3 1 0,3-3 1 0,0 2-42 0,-3 1-11 0,3-3 0 0,0 5 0 16,1-2 45-16,2 5 7 0,-3-3 2 0,0 3 0 15,3 0-35-15,0 2-7 0,0-2-2 0,3 0 0 16,0 3-10-16,0 2 0 0,6-5 0 0,0 0 0 16,-3 3-12-16,6-1 12 0,-1-2-10 0,4 0 10 15,0 0-8-15,3-3 8 0,0 1 0 0,6-1-9 16,0-5 9-16,3 0 0 0,-4 0-9 0,4-3 9 16,3-2 0-16,0 0 0 0,3-1 0 0,-4-2 0 15,7 3 0-15,-3 0 0 0,0 0 0 0,-1 2 0 16,1-2 0-16,0 2 10 0,0 0-2 0,-7 1-8 15,4-1 12-15,-3 0-12 0,0 1 12 0,-3-1-12 0,0 0 12 16,2 1-4-16,-2-1 0 0,0-2-8 0,3 0 9 16,0-1-9-16,-1-2 0 0,1-2 9 0,0 2-1 0,0-3 0 15,-6 1 0-15,0-1 0 0,-4-2 4 16,1 2 0-16,-6 1 0 0,-3-1 0 0,0-2 13 0,-3 2 3 16,-3-2 1-16,0 0 0 0,-3 0-2 0,-3-1-1 15,0 1 0-15,-3 0 0 0,3 0-10 0,-5-3-3 16,-4 0 0-16,0 0 0 0,6 3-13 0,-3-3 9 15,3-3-9-15,0-2 8 0,3-3-8 0,3 1 0 16,0-7 0-16,0 4 0 0,3-3 0 0,0 0 0 16,3-3-11-16,0 3 11 0,0 0 0 0,-3 0-8 15,0 5 8-15,0 0 0 0,-3 3 0 0,0 0 0 0,0 2 0 16,-3 1 0-16,0 2 16 0,-3 0-2 0,0 3 0 16,0 5 0-16,-2 0 3 0,-1 0 1 0,-3 3 0 0,3 2 0 15,0 3 10-15,0 0 3 0,-3 0 0 16,3 3 0-16,-3-1-31 0,1 1 0 0,2 2 0 0,-6-2 0 15,3 2 0-15,0 0-10 0,-3 1 0 0,0-1 0 16,0 0 10-16,-2 1 11 0,-1-1-3 0,-3-2 0 16,3-1 0-16,-3 1-8 0,-3 0 12 0,1-1-4 15,2-2-8-15,-3 5 0 0,-3-2 9 0,1 0-9 16,2 2 0-16,-6 0 8 0,0-2-8 0,1 2 0 16,-7 1 0-16,6-1 0 0,0 0 0 0,1 3 8 15,-4 0-8-15,3 0 0 0,3 0 0 0,7 0 0 16,-4 0 8-16,6 0 0 0,3 0 0 0,3-3 0 15,3 3-8-15,0-3 0 0,3 3 0 0,1-3-8 16,2 3 8-16,0-2-8 0,3 2 8 0,0 0-8 16,3-8 8-16,3 5-12 0,-3 5 12 0,0-2-12 0,0 0 12 15,3 0-8-15,0 0 8 0,-3 3-8 0,3-1 8 0,0 4 0 16,0 1 0-16,0 1 0 0,2 5 0 0,-2 1 0 16,0 4 0-16,0 1 0 0,0-1 0 15,3 3 0-15,0 3-11 0,0 0 11 0,0 2 0 0,3 0-9 16,3 3 9-16,-3 0 0 0,3 1 0 0,0-1 0 15,0-3 0-15,0 3 0 0,-1-3 0 0,-2 1-8 16,0-3 8-16,0-3-8 0,-3-3 8 0,-3 1 0 16,0-4 0-16,3 1 0 0,-3 0 0 0,0-5 0 15,-3-1 8-15,0 1-8 0,0-6 8 0,0 0-8 0,-3-2 8 16,3-3-8 0,0-1-78-16,0-1-20 0,3-4-4 0,-3-2-1005 0</inkml:trace>
  <inkml:trace contextRef="#ctx0" brushRef="#br0" timeOffset="7041.952">16793 13388 1713 0,'-30'0'48'0,"21"0"12"0,0 0-48 0,3 0-12 0,0-3 0 0,0 3 0 15,-6 0 71-15,6-2 12 0,6 2 2 0,0 0 1 16,-12-3-38-16,6 3-7 0,6 0-1 0,0 0-1 15,0 0-18-15,0 0-3 0,0 0-1 0,0 0 0 16,0 0-17-16,0 0 8 0,0 8-8 0,0 3 0 16,6 2 12-16,-3 5-12 0,-9 3 12 0,0 9-12 15,3 4 18-15,1 3-3 0,2 5-1 0,-6 1 0 16,-3 2-14-16,0 2-15 0,9 6 3 0,-3 0 1 16,-3-3 20-16,0 3 4 0,6-5 1 0,0 0 0 15,0-4-14-15,-3-1-12 0,3-3 3 0,3-3 0 16,6-6 9-16,-3 1 0 0,-6-5 0 0,6-1-8 15,6-2-18 1,-1-8-3-16,-5-6-1 0,0-2 0 0,3-8-127 0,3-8-26 16,12-8-5-16</inkml:trace>
  <inkml:trace contextRef="#ctx0" brushRef="#br0" timeOffset="7515.263">16915 13253 2016 0,'0'0'57'0,"0"0"12"0,12-5-55 0,-1-3-14 15,1-3 0-15,3 1 0 0,9-1 29 0,3 0 3 0,3 1 1 0,2-1 0 16,1 1-3-16,6-1-1 0,8 3 0 0,4 0 0 16,-6 3-17-16,2-3-3 0,4 3-1 0,0-1 0 15,-7 1 6-15,4 5 1 0,2-3 0 16,1 6 0-16,-3 2-15 0,-4 1-13 0,-8 4 2 15,-3 1 1-15,-6 2 10 0,-4 3 0 0,-2 2 0 0,-3 1 0 16,-3 2 0-16,0 0 11 0,-6 3-11 0,0 3 12 16,-3-1 10-16,0 1 2 0,0 2 1 0,-1 0 0 15,-2 0 0-15,0 3 0 0,0-3 0 0,0 0 0 16,3 0 1-16,-3 0 0 0,-3 0 0 0,6 0 0 16,-3-2-13-16,-3-1-2 0,3 1-1 0,-3-4 0 15,0 1 5-15,3-3 1 0,0 3 0 0,-3-3 0 16,0 1 0-16,3-1 1 0,-3-3 0 0,0-2 0 15,0 0-7-15,0-5-2 0,0 2 0 0,0-3 0 16,0 1 0-16,0-3 0 0,-3 0 0 0,-3 0 0 16,0 0 7-16,-3 0 1 0,-3 0 0 0,1 0 0 15,-4 2-4-15,-6 1 0 0,-6-1 0 0,3 3 0 16,-3 1-12-16,-5 2 0 0,-10-1 0 0,0 4 0 0,1-3 0 16,-4 2 0-16,3 1 0 0,-5-1 0 0,-4 1 0 0,3-1 0 15,1-2 0-15,-7 3 0 0,-2-3-17 0,2-3 0 16,7-5 0-16,2-3-1219 15</inkml:trace>
  <inkml:trace contextRef="#ctx0" brushRef="#br0" timeOffset="36736.522">14295 7705 626 0,'0'0'13'0,"-6"-3"3"0,3-2 1 0,3 5 2 0,0-6-19 0</inkml:trace>
  <inkml:trace contextRef="#ctx0" brushRef="#br0" timeOffset="37205.794">14370 7379 1263 0,'0'0'28'0,"0"0"5"0,0 0 2 0,0 0 1 0,0 0-36 0,0 0 0 0,0 0 0 0,0 0 0 16,0 0 47-16,0 0 2 0,0 0 1 0,0 0 0 15,0 0-4-15,0 0-1 0,0 0 0 0,0 0 0 16,3 8-9-16,0 3-3 0,0-1 0 0,0 4 0 16,0-1-13-16,0 5-4 0,0 1 0 0,-3 2 0 15,3 0-3-15,-3 3-1 0,0 0 0 0,0 5 0 16,0 3 2-16,0-1 0 0,0 1 0 0,0 5 0 16,-3 3 2-16,3 5 1 0,-3 0 0 0,0 0 0 15,0 8-1-15,0-3-1 0,0 8 0 0,-3 0 0 16,0 3 2-16,0 3 1 0,0-1 0 0,0 1 0 0,0-1-18 15,3 1 0-15,-3 2 0 0,0-3-9 0,0 1 9 16,3-3 0-16,3-3 0 0,-3-2 8 0,0 2-8 0,3-3 0 16,0 4 0-16,0-4 0 0,-3-2 14 0,3 0-2 15,0-3 0-15,0-2 0 0,3-1 2 0,0-2 0 16,0 0 0-16,0-2 0 0,0-4-6 0,0-2 0 16,3-5-8-16,-3-3 12 0,3-2-12 0,0-1 0 15,3-5 0-15,-3-2 0 0,0-6 0 0,0 0 0 16,0 1-13-16,-3-9 4 15,3 3-21-15,-3-6-4 0,3 4-1 0,-6-6 0 16,0 0-6-16,0 0-2 0,0 5 0 0,0-5 0 0,0 0 17 0,0 0 3 0,0 5 1 0,0-5-518 16,-6 3-104-16</inkml:trace>
  <inkml:trace contextRef="#ctx0" brushRef="#br0" timeOffset="38233.344">14539 7485 1375 0,'0'0'30'0,"0"0"6"0,0 0 2 0,0 0 1 0,0 0-31 0,0 0-8 16,0 0 0-16,0 0 0 0,0 0 49 0,0 0 9 15,0 0 2-15,0 0 0 0,0 0-19 0,0 0-3 16,-3 0-1-16,3 0 0 0,0 0 2 0,-3 3 0 16,0-1 0-16,3-2 0 0,0 0-7 0,0 0-2 15,0 0 0-15,0 0 0 0,0 0-22 0,9 0-8 16,0 0 0-16,3 0 0 0,0-2 0 0,3-4 0 0,3 1 0 15,3 0-10-15,0 0 10 0,-1-1 0 16,4-2-9-16,0 0 9 0,3 0 0 0,3 3 0 16,-7-3 0-16,10 6 0 0,-3-4 0 0,3 1 0 0,-1 2 0 15,1 1 0-15,-3 2 0 0,0 2 0 0,-1-2-9 16,-2 0 9-16,0 3 0 0,0-3 0 0,0 3 0 0,-1-3 0 16,-2 0 0-16,3 0 0 0,0 0-8 0,0 0 8 15,-1 0 0-15,-2 0 0 0,-3-3 0 0,3 3 0 16,-3-3 11-16,-1 3-1 0,-5 0 0 0,0-2 0 15,0 2 8-15,-6 0 2 0,-3 0 0 0,-6 0 0 16,0 0 14-16,0 0 3 0,0 0 1 0,6 5 0 16,-6 3 8-16,0 0 2 0,0 0 0 0,0 0 0 15,-3 2-13-15,0 1-3 0,0-1 0 0,0 4 0 16,0-4-14-16,0 1-3 0,0 2-1 0,0-2 0 16,3 2-14-16,0-2 0 0,-3 2 0 0,6-3 0 15,-3 4 8-15,0-1-8 0,3 0 0 0,-3 3 0 16,0-3 0-16,3 6 0 0,0-3 0 0,-3 2 0 15,3-5 0-15,0 6 0 0,0-1 0 0,-3 3 0 0,0 1 0 16,3-1 0-16,0 5 0 0,3 1 0 0,-3 2 0 0,3 5 0 16,-3 1 0-16,3 4 0 0,0-2 0 15,0 3 0-15,0 0 0 0,0-1 0 0,0 4 0 0,-1-1 0 16,1-2 0-16,0-1 0 0,0 4 0 0,-3-4 0 16,3 1 0-16,-3 2 0 0,0-2 0 0,3 3 0 15,-3 1 0-15,-3-1 0 0,3-3 0 0,0 2 8 16,0-2-8-16,-3 2 9 0,3-2-9 0,0-3 8 15,-3 2-8-15,3 1 8 0,0 2-8 0,-3 1 0 16,3-4 0-16,3 1 8 0,-3 0-8 0,0-3 0 16,3 0 0-16,0 0 8 0,-3 0-8 0,3 0 0 0,-3 0 0 15,3 0 0-15,-3-3 0 0,3 1 0 0,0-1 0 16,-1 1 0-16,-2-4 0 0,0-2 0 0,0-2 0 16,0-1 0-16,0 1 8 0,0-3-8 0,0-3 8 0,0-3-8 15,-3-2 0-15,0 0 8 0,0 0-8 0,0-3 0 16,-3 0 21-16,0-2-1 0,0-3 0 0,-3 0 0 15,0 0-2-15,0-3-1 0,-2-2 0 0,-1 2 0 16,-3-5-5-16,0 0 0 0,0 0-1 0,0 0 0 16,-6 0-11-16,0-5 0 0,0-1 0 0,-2 4 0 15,-4-4-16-15,-3 4 5 0,-3-3 1 0,0-1 0 16,1 4 10-16,-1-4-8 0,-3-2 8 0,0 3-8 16,1-3 8-16,-4-2 0 0,0 2 0 0,-5 0 0 15,-4 2 0-15,0-2 0 0,-5 1 0 0,2-1 0 16,0 2 0-16,1 1 0 0,2 0 0 0,3-1 0 15,-2 1 0-15,-1 0 0 0,1 2 0 0,2 1 0 0,0-1 0 16,6 3 0-16,-2 0 0 0,5 0-8 0,3 0 8 16,1 0 0-16,5 0 0 0,0 3 0 0,6-1-10 0,3 1 10 15,6-3-12-15,-3 2 12 0,6-2-17 0,6 0 3 16,0 0 1-16,0 0 0 16,0 0-111-16,6-5-23 0,0-3-4 0,3-5-868 15</inkml:trace>
  <inkml:trace contextRef="#ctx0" brushRef="#br0" timeOffset="39440.092">14935 7559 1717 0,'0'0'37'0,"0"0"8"0,0 0 2 0,-6 3 2 0,3-3-39 0,3 0-10 0,0 0 0 0,0 0 0 15,0 0 43-15,-3-5 6 0,3-3 2 0,0-3 0 16,3-2-35-16,-3-3-8 0,3-5 0 0,3-8-8 0,0-3 0 15,0-5 0-15,0-6 0 0,0 1 0 0,0-8 0 16,3 2 0-16,0-5 0 0,0 0 0 16,-3 3 12-16,0 0-4 0,0-3 0 0,0 3-8 15,-3-1 16-15,3 6-4 0,0 3-1 0,-4 2 0 0,-2 3 4 16,0 3 1-16,0 2 0 0,3 3 0 0,-6 3-8 0,3 5 0 16,-2-3-8-16,2 5 12 0,-3 3-4 0,0 3 0 15,-3 0-8-15,3 2 12 0,3 3-12 0,-3 0 11 16,0 3-11-16,0-3 10 0,-6 3-10 0,6-3 0 15,0 3-10-15,-3 2 10 16,0-2-64-16,0 2-6 0,0 0-2 0,3 1-506 16,3 2-102-16</inkml:trace>
  <inkml:trace contextRef="#ctx0" brushRef="#br0" timeOffset="39667.164">14682 6546 2019 0,'0'0'44'0,"0"0"10"0,0 0 2 0,0 0 0 0,0 0-44 0,3-5-12 0,0-6 0 0,3-2 0 15,6-3-12-15,3-3-5 0,6-5-1 0,0 1 0 16,5-4 18-16,1 1-10 0,3 2 10 0,-3 0-8 16,0 3 0-16,-1 5 0 0,1 0 0 0,-3 8 0 31,0 0-20-31,-6 6-3 0,-1 2-1 0,1 8 0 0,-6 2-19 15,0 3-4-15,-6 9-1 0,0 4 0 0,0 3 42 0,-3 3 14 0,-3 2-9 0,0-2-463 16,-3 2-92-16</inkml:trace>
  <inkml:trace contextRef="#ctx0" brushRef="#br0" timeOffset="40524.325">14361 3924 1450 0,'0'0'32'0,"0"0"6"0,-3 0 2 0,-3 0 1 0,6 0-33 0,-3 2-8 0,-3-2 0 0,0 3 0 15,0 0 48-15,0-1 8 0,3 1 2 0,-3 2 0 16,3-2-10-16,0 2-3 0,0 1 0 0,-3 1 0 16,3 1-25-16,3 3-6 0,0 2-1 0,0 3 0 15,0 5-13-15,0 3 9 0,0 0-9 0,0 5 8 16,3 3-8-16,-3-1 0 0,6 7 0 0,-6-1 0 16,3 2 0-16,-3 4 0 0,0-1 0 0,0 3 0 15,-3 3 0-15,0-1 0 0,0 6 0 0,0 0 0 16,0 5 18-16,-3 0-2 0,0 1 0 0,0 1 0 15,0 4 5-15,1 2 1 0,-1-2 0 0,0-1 0 16,0-2-9-16,3 0-1 0,-3-3-1 0,0 0 0 16,3 0-11-16,0-5 0 0,-3 3 9 0,3-6-9 15,-3-5 0-15,0 0 8 0,3-3-8 0,-3 1 0 0,3-3 0 16,-3 2 8-16,0 0-8 0,0-5 0 0,3-2 0 16,-3-6 0-16,3 0 0 0,0-3 8 0,0-5-8 15,0-2-8-15,-3-3 8 0,6-6-12 16,0-2-33-16,0 0-7 0,0-8-2 0,0 0 0 15,6-10-96-15,-3-9-19 0,3-5-4 0</inkml:trace>
  <inkml:trace contextRef="#ctx0" brushRef="#br0" timeOffset="41441.898">14349 4045 1710 0,'0'0'37'0,"0"0"8"0,0 0 2 0,0 0 1 0,-3-2-38 0,3 2-10 0,0 0 0 0,0 0 0 16,0 0 71-16,0 0 12 0,0 0 2 0,0 0 1 15,0 0-67-15,0 0-19 0,0 0 0 0,6-5 8 16,3 2-8-16,3-2 0 0,-3-3 0 0,6 2 0 15,2-2 0-15,1 3 0 0,3-3 0 0,0-2 0 16,3 2 0-16,0-3 0 0,2 3 0 0,1 0 0 16,0-2 0-16,0 2 0 0,2 0 0 0,1 0 0 15,3 0-14-15,0 0-5 0,2 3-1 0,4 2 0 0,0-2 7 16,0 2 1-16,-1 0 0 0,1 3 0 0,-3 3 12 16,-4 0 0-16,-2-1 0 0,0 4 0 0,0-1 0 15,-4-2 0-15,1 2 0 0,0-2 10 0,-3 2-10 0,0 0 0 16,-1-2 0-16,-5 2-11 0,0 0 11 0,-3 1 0 15,0-1 8-15,-3 0-8 0,-3-2 27 0,3 2 1 16,0-2 0-16,-3-1 0 0,-1-2-7 0,-8 0-1 16,9 3 0-16,-3 0 0 0,0-1-6 0,-6-2-2 15,0 0 0-15,0 0 0 0,0 0 16 0,0 0 4 16,0 0 0-16,0 0 0 0,0 0 0 0,0 0 0 16,0 0 0-16,0 0 0 0,0 0 0 0,0 6 0 15,-6 2 0-15,3-3 0 0,0 3-20 0,-3-3-3 16,6 3-1-16,-3 3 0 0,3-1-8 0,0 3 0 15,0 1 0-15,0-1 0 0,3 3 0 0,0 5-11 0,0-2 3 16,0 4 0-16,0 6 8 0,3 1 0 0,-3 1 0 0,3 4 0 16,0-1 0-16,0 6 0 0,-3-3 0 0,3 5 0 15,-3 3 0-15,3 5 0 0,0-2 0 0,3 5 0 16,-3-3 0-16,0 3 0 0,3-3 0 0,0 1 0 16,0 4 0-16,-1-2 0 0,1 3 0 0,0-1 0 15,0 1 0-15,0-3 0 0,0 0 0 0,0 0 0 16,0-1 0-16,3-1 0 0,-3 2 0 0,-3 0 0 15,0-3 0-15,0-3 0 0,0 1 0 0,-3-3 0 16,0-3 0-16,0 1 9 0,0-1-1 0,0-2-8 16,0-1 13-16,-3 1-4 0,0 0-1 0,2-6 0 15,-2 1 4-15,0-4 1 0,0-2 0 0,-2 1 0 16,2-7-4-16,0 1-1 0,0-3 0 0,-3-5 0 0,3 0 0 16,0-5 0-16,-3-1 0 0,0-2 0 0,-3 0 10 15,3-3 2-15,-3 1 0 0,3-4 0 0,-3 1-8 16,0 0 0-16,0-1-1 0,0-2 0 0,-3 0-2 0,3-2 0 15,-6 2 0-15,0-3 0 0,0 3-9 0,0-3 0 16,-5 1 0-16,-4-1 0 0,3 0 0 0,-6 1 0 16,0 2 0-16,-3-3 0 0,-2 3 0 0,-4 0-12 15,3-2 2-15,-3-1 1 0,-2 0 9 0,-1 1 0 16,0 2-9-16,-2-3 9 0,-4 0 0 0,-3 3 0 16,-2-2 0-16,-1 2 0 0,3-3 0 0,1 0 0 15,2 3 0-15,0-2 0 0,1 2 0 0,2-3 0 16,-3 0 0-16,7 1 0 0,-1-1-11 0,0 3 3 0,0 0 0 15,7 0 0-15,5 0 8 0,6 3 0 0,-3-3 0 0,6 2 0 32,3 1-28-32,0-3-3 0,12 0-1 0,0 0 0 15,0 0-102-15,0-8-21 0,6 0-4 0,3-2-837 0</inkml:trace>
  <inkml:trace contextRef="#ctx0" brushRef="#br0" timeOffset="42463.362">14441 3881 1108 0,'-9'3'24'0,"9"-3"6"0,0 0 1 0,-6-3 0 0,-3 1-31 0,0-1 0 0,3 3 0 0,1 0 0 15,-4-2 79-15,3-1 9 0,0 0 3 0,0 1 0 16,-3 2-23-16,6 0-5 0,-6 0-1 0,6 0 0 16,-3 2-10-16,0 4-1 0,3-4-1 0,0 6 0 15,0 0-21-15,0 5-4 0,0 0-1 0,3 3 0 16,0 6-11-16,0 1-2 0,0 6-1 0,0 6 0 16,0 2-10-16,0 3 0 0,0 5 9 0,0 0-9 15,-3 2 16-15,3 3-2 0,-3 1 0 0,0-1 0 16,0 3-14-16,3 0-13 0,-3 2 2 0,3-2 1 15,0-2 10-15,0-1 11 0,3 0-3 0,0 3 0 16,-3 0-8-16,3 0 0 0,0 2 0 0,0 1 0 16,-3 0 12-16,3-4-2 0,0-1-1 0,0 2 0 15,0-6 2-15,3 4 0 0,-3-1 0 0,3-3 0 16,-3-2-3-16,3 0-8 0,0 0 12 0,0-2-4 16,-3-6-8-16,3 0 0 0,-3 0 9 0,0-3-9 15,3 1 11-15,-6-1-3 0,0 0 0 0,0-4 0 0,0 1 5 16,0-2 1-16,0 3 0 0,-3-3 0 0,0-5 2 15,3 0 0-15,0-3 0 0,-3 3 0 0,0-6-6 0,3-2-1 16,0 0 0-16,0-3 0 0,0-2-9 0,0-3 0 16,3 0 0-16,-3-8 0 0,0 0-13 0,0 0-8 15,0 0-2-15,0 0 0 16,6 2-46-16,0-4-10 0,0-4-1 0,-1-1-528 16,1-4-106-16</inkml:trace>
  <inkml:trace contextRef="#ctx0" brushRef="#br0" timeOffset="47324.748">806 9874 1792 0,'8'-16'40'0,"-8"6"8"0,3-1 1 0,6 1 1 0,-6 2-40 0,3-3-10 0,-6 1 0 0,6 2 0 16,0-3 94-16,3 3 17 0,-6 0 3 0,3 0 1 16,6 3-65-16,-3 0-13 0,-3-1-2 0,9 1-1 15,-3 0-34-15,5-1 0 0,4 4 0 0,0-1-12 16,9-2 12-16,0 2-11 0,-1-2 11 0,7 2-10 16,0 1 10-16,6 2 0 0,-1 0-9 0,7 0 9 15,-3 0 0-15,2 2 0 0,-2 1 0 0,11 0 0 16,-2-1-9-16,5 1 9 0,4 2 0 0,5 0 0 15,-2-2-9-15,5 2 9 0,4-2 0 0,-1 0-9 16,10 5 9-16,2-6 0 0,-6 1 0 0,4 0 0 16,5-1 0-16,-3 1 0 0,3 2 0 0,1 0 0 15,-7-2 0-15,3 2 0 0,4-2 0 0,-1 0 0 16,-6-1 0-16,1 1 11 0,-7 0-3 0,3-3 0 0,-2 2-8 16,-4 1 0-16,-2-3 0 0,-4 0 0 0,-2-3 0 0,2 1 8 15,-5-1 2-15,-4 0 0 0,4 3 1 16,-7-5 0-16,-2 0 0 0,-4 2 0 0,-8-2-1 15,0 2 0-15,-10-2 0 0,-2 2 0 0,-6 1 14 0,-3-1 4 16,-6 0 0-16,-3 1 0 0,0-1 0 0,-6 0 1 16,-6-2 0-16,0 0 0 0,-3-1 31 0,-3-1 5 15,0-1 2-15,-3 0 0 0,0 0-39 0,0-6-7 16,0 4-1-16,-3-3-1 0,3-6-11 0,3-2-8 16,-3-3 9-16,3-5-9 0,0 0 12 0,0-5-4 15,0-3-8-15,3-3 12 0,3-3-12 0,-3 1 0 16,0-3-9-16,1-5 9 0,-1 0 0 0,0-1 0 0,-3-2-8 15,0 6 8-15,-3-1 0 0,-3 1 0 0,0-1 0 16,-3 6 0-16,0-3 0 0,0 5 0 0,0 3 0 0,0 5 0 16,-5 0 0-16,2 6 0 0,0-1 12 0,3 4-12 15,0 2 20-15,0 5-4 0,0-3 0 0,1 1 0 16,-1 2-16-16,0 5 8 0,3 1-8 0,-3-1 0 16,0 3 0-16,-3 0 0 0,0 0 0 0,1 0 0 15,-4 3 0-15,0 2-14 0,-3-2 1 0,-6 5 0 16,0-3-9-16,-2 1-2 0,-7 2 0 0,0 0 0 15,-2 0 11-15,-1 0 1 0,-3 2 1 0,-2-2 0 16,-4 0 11-16,-2 0 0 0,-7 3 0 0,-2-3-8 16,-4 5 8-16,-5-2 0 0,2 2 0 0,-5 3 0 15,-7-3 0-15,-2 3 0 0,0 3 0 0,-7 0 0 16,4-1 0-16,-6 1 0 0,0 2 8 0,2-2-8 16,1 2 8-16,6-3-8 0,-10 1 8 0,7 0-8 0,3-1 24 0,-1 1 0 15,10-3 0-15,-4-3 0 0,1-2-24 0,6-1-15 16,2 1 3-16,4-3 0 0,5 0 12 0,4-3 8 15,2-2 0-15,3 0-8 0,1-1 12 0,8-2-12 16,0-2 12-16,1 2-12 0,11 3 12 0,-6-1-12 16,7 1 12-16,-1-3-12 0,6 3 9 0,3-1-9 15,3 1 0-15,3 0 9 0,1 5-9 0,-1-3 0 16,6 3 0-16,-3 3 0 0,3 0 0 0,3 2 0 16,-3 0-12-16,3 3 12 0,0 3-16 0,3 2 5 15,-3 3 1-15,0 0 0 0,6 5-3 0,-6 3-1 16,3 2 0-16,3 1 0 0,0-1 5 0,0 3 1 0,0 0 0 15,9 3 0-15,-3 0 8 0,3 2-12 0,3 0 12 16,3 4-12-16,-6-1 12 0,3 2-10 0,3 1 10 16,-1 0-10-16,-2 2 10 0,6 0 0 0,-6 1 0 0,-3-1 0 15,3 0 0-15,-3-2 0 0,-6 2 0 0,3 3 0 16,-3-2 0-16,6 2 0 0,-9 0 0 0,0-6 0 16,-6 1 0-16,3 0 0 0,0-3 0 0,-6-3 0 15,0 0 0-15,6-4 0 0,-6-4 0 0,3-5 0 16,-3 0 0-16,3-2 8 0,6-3-8 0,-6-6 8 15,3-2-8-15,3 0 11 0,0-8-11 0,0 0 12 16,9 0-12-16,3-2 0 0,0-1-10 0,6-5 10 16,12-3-26-16,-1-4 1 0,16-7 0 0</inkml:trace>
  <inkml:trace contextRef="#ctx0" brushRef="#br0" timeOffset="49792.864">15575 3858 1134 0,'-18'2'24'0,"9"-2"6"0,1-2 1 0,-1 2 1 0,0-3-32 0,0 3 0 0,0-3 0 0,3 3 0 15,6 0 61-15,-6-2 6 0,0-1 1 0,6 3 0 16,0 0-39-16,-3-3-7 0,-3 1-2 0,3-1 0 15,0 3 15-15,3 0 2 0,0 0 1 0,-3 0 0 16,-3 3-5-16,6-3-1 0,0 5 0 0,-3 3 0 16,0 3 1-16,0 2 0 0,-3 3 0 0,3 7 0 15,0 1-16-15,-3 8-3 0,0 2-1 0,3 6 0 16,0 2-13-16,-3 3 11 0,3 6-11 0,1 2 10 16,2 0-10-16,0 2 0 0,-3 3 0 0,3-2 8 15,0 2-8-15,0 0 0 0,3-2 0 0,-3-1 0 16,0-2 0-16,2 0 0 0,-2 0 0 0,3 0 8 15,0 3-8-15,0-1 0 0,-3 1 0 0,-3-3 0 0,3 2 0 16,-3-2 10-16,0-3-10 0,1 1 10 0,-1-1 19 16,-3 0 4-16,0-2 1 0,0 0 0 0,3-4 0 15,0 1 0-15,-3 0 0 0,0-2 0 0,0-1-11 16,0 0-3-16,3 1 0 0,-3-4 0 0,6-4-7 0,-3 2-1 16,-3-3-1-16,6-5 0 0,0 1-11 0,0-4 0 15,6-5 0-15,-3 0 0 0,0 0 0 0,3-7 0 16,0-1 0-16,0-2 0 15,3-1-29-15,-3-2 1 0,-6-8 1 0,6 5 0 16,3-2-80-16,-3 0-16 0,-6-3-3 0,8 0-710 16</inkml:trace>
  <inkml:trace contextRef="#ctx0" brushRef="#br0" timeOffset="52056.028">14605 14192 1227 0,'0'0'27'0,"-6"-2"5"0,0-1 2 0,0 0 1 0,-3 1-35 0,3-1 0 0,0 0 0 16,0 1 0-16,0-4 94 0,0 4 12 16,0-1 2-16,6 3 1 0,-3-5-34 0,3 2-7 0,-6 1-2 15,6 2 0-15,0 0-39 0,0 0-8 0,6-6-2 16,3 1 0-16,-3 2-17 0,6-2 0 0,3 5-13 16,-3-3 5-1,3 3-15-15,0 3-2 0,3 0-1 0,2-1 0 0,1 1 2 0,0 2 1 0,0 1 0 16,3-1 0-16,0 0 10 0,2 0 1 0,-2 3 1 0,3 0 0 15,0 0 11-15,3 0 0 0,-7 3-9 0,4-3 9 16,-3 0 0-16,3-3 0 0,-3 0 0 0,-1 1 0 16,-2-4 0-16,3 1 0 0,-6-6 12 0,0 3-4 15,-3-2 8-15,-1-1 2 0,-2 0 0 0,-3 1 0 16,-3-4 12-16,-6 6 2 0,0-5 1 0,0 0 0 16,-6-1 11-16,0-2 1 0,-9 3 1 0,-2 3 0 15,-4-4-30-15,-6 6-7 0,-6-2-1 0,-5 2 0 16,-4 2-16-16,-3-2-4 0,1 6-1 0,-4-4 0 15,-3 1 13-15,4-1 0 0,-1 1 0 0,-3 2 0 16,1-2-8-16,2 2 8 0,7 1 0 0,-1-4-9 16,6 1 30-16,3 0 7 0,7-1 0 0,2 1 1 15,3-3-1-15,9-3 0 0,0 3 0 0,3-2 0 0,9 2-12 16,0 0-4-16,3-6 0 0,6 4 0 0,3-4-12 16,3 1 0-16,6 0 0 0,3-1 0 0,2 1-11 15,7 3-1-15,3-4-1 0,3 1 0 0,-1 0 13 0,-2-3 0 16,3 2 0-16,-4 1 0 0,4 0 0 0,0 0 0 15,-1-1 0-15,1 4 0 0,0-1 0 0,-3 3 8 16,-4-3-8-16,-2 3 0 0,0 0 0 0,-3 3 0 16,-1-3 0-16,-5 3 0 0,3-1 8 0,-3-2-8 15,0 3 0-15,-6-3 0 0,3 0 0 0,-4 0 0 16,-2-3 8-16,0 3-8 0,0-2 0 0,-3-1 0 16,0 3 0-16,-3-3 0 0,0 1 8 0,-6 2-8 0,0 0 9 15,0 0-9-15,0 0 16 0,0 0-2 0,-6-6-1 16,0 1 0-16,-3 2 1 0,-3 1 0 0,0 2 0 0,-3 2 0 15,-3-2-14-15,4 3 9 0,-4 0-9 0,-3-3 8 16,0 2-8-16,3 1 0 0,-3 0 0 16,4-1 0-16,-1 1 0 0,3 0 0 0,3-3 0 0,3 2 0 15,0-2 0-15,6 3 0 0,-3-3 0 0,6 0 0 16,0 0 0-16,0 0-9 0,0 0 9 0,12 0-13 16,3 0 3-16,3-3 1 0,3 1 0 0,-4-1 0 15,4-5 9-15,0 3 0 0,0-3 0 0,0 0-8 16,0-3 8-16,2 1 0 0,-2-1 0 0,0 1 0 15,0-4 0-15,-3 1 0 0,3 0 0 0,-6-3 0 16,2 3 9-16,-2 0-9 0,-6-1 12 0,3 1-12 16,0-3 12-16,-3 0-12 0,-3-2 12 0,3-1-12 15,-3 1 10-15,3-1-10 0,-3-2 8 0,0 0-8 0,-6 0 9 16,3 0-9-16,3-1 10 0,-6-1-10 0,0 1 0 16,0-1 8-16,0-1-8 0,-3 0 0 0,0 3 0 0,0 0 8 15,-6-1-8-15,3 4 0 0,0-1 14 0,-3 1-3 16,0-1-1-16,-3-2 0 0,0 5 8 0,0 0 2 15,-3 1 0-15,3 1 0 0,-2 1-20 0,2 3 8 16,0-4-8-16,0 4 0 0,0 2 8 0,0-3-8 16,3 3 0-16,-3 3 0 0,3-3 0 0,-3 3 0 15,3-3 0-15,0 3 0 0,1-1 0 0,-4 4 0 16,0-4 0-16,3 1 0 0,0 2 0 0,-3-2 0 16,-3 0 0-16,3 2 0 0,-3 1 11 0,0-4-11 15,-2 4 10-15,-4-1-10 0,0 0 17 0,0 1-2 0,0-1-1 16,0 3 0-16,-2 0 4 0,2 0 1 0,0 0 0 0,0 3 0 15,0-3-4-15,0 5-1 0,3-2 0 0,4-1 0 16,2 4-14-16,-3-4 11 0,0 3-11 0,3 1 10 16,0-1-10-16,0-2 0 0,3 2 0 0,0-2 0 15,0 2 0-15,3-2 0 0,1 2 0 0,-4-3 0 16,0 1 0-16,3 2 0 0,0-2 0 0,0 2 0 16,0 1 0-16,0-4 0 0,0 1 0 0,0 0 0 15,0 2 0-15,0 0 0 0,-3 0 0 0,3-2 0 16,-3 2 0-16,3 1 0 0,-6-1 0 0,3 3 0 15,4-3 0-15,-4 1 0 0,0-1 0 0,0 3 0 16,0 0 0-16,0 0 0 0,3 2 0 0,-3 1 0 16,3-1 0-16,0 1-9 0,3 0 9 0,0-1 0 15,0 3 0-15,0-2-8 0,3 2 8 0,0 0 0 0,0 3 0 16,0 0-8-16,3 0 8 0,-3 0 0 0,3 2 0 16,-3 1-8-16,-3-1 8 0,3 4 0 0,0 1 0 0,0-1 0 15,-3 1 0-15,0 4 0 0,0 2 0 0,-3 0 0 16,0-2 0-16,0-1 0 0,-3 3 0 0,1 0 0 15,-1 0 12-15,-3 0-3 0,-3 1-9 0,6-1-9 16,0-3 9-16,0 1-13 0,3-6 13 0,-3 3 0 16,3-1 0-16,0-4 0 0,0-1 0 0,3-2 0 15,0 0 0-15,3 0 0 0,-3 0 0 0,3-6 0 16,0 1 0-16,3 0 0 0,-3-3 0 0,3-3 0 16,0-3 0-16,-3-2 0 0,0 0 0 0,0 0 0 15,9 6 0-15,-9-6 0 0,6-3 8 0,3 0-8 0,-6 1 0 16,6-3 0-16,-3 2 0 0,3-2 10 0,-3-1-10 0,3 1 8 15,0 0-8-15,3-1 0 0,-3 1 0 16,2 3 0-16,4-1 0 0,0-2-14 0,3 2 5 0,3-2 1 16,-3 2 0-16,6 0 0 0,-4 1 0 0,4-1 0 15,3 3-3-15,0-3 0 0,0 3 0 0,-1 0 0 16,4-2-1-16,0-1 0 0,0 3 0 0,2-3 0 16,1 3 12-16,-3-2-8 0,3 2 8 0,-4-3-8 15,1 1 8-15,-3-1 0 0,-3 3 0 0,-3-3-8 16,-1 1 8-16,-2-1 0 0,0 3 0 0,-6 0 0 15,0 0 0-15,-3 0 0 0,0 0 0 0,0-3 8 16,-9 3-8-16,6 0 0 0,0 0 0 0,-6 0 0 16,0 0 0-16,9 0 8 0,-9 0-8 0,6-2 0 15,-6 2 0-15,0 0 9 0,0 0-9 0,3 0 0 16,2-3 8-16,-5 3-8 0,0 0 0 0,0 0 0 0,0 0 9 16,0 0-9-16,0 0 0 0,0-5 9 0,-2-1-1 15,2 6 0-15,0 0 0 0,-3-2 0 0,-3-4 0 16,3 4-8-16,-3-1 12 0,0-2-4 0,0 2-8 0,-3 3 8 15,3-2-8-15,6 2 8 0,-6-3-8 0,0 3 0 16,0 0 0-16,6 0 0 16,0 0-84-16,0 0-20 0,0 0-3 0,3-3-973 15</inkml:trace>
  <inkml:trace contextRef="#ctx0" brushRef="#br0" timeOffset="55145.102">14959 14023 1134 0,'-18'0'32'0,"9"0"8"0,-3 3-32 0,0-3-8 0,1 2 0 0,-1-2 0 0,0 0 104 0,0 0 20 16,0 0 4-16,0 0 1 0,6 0-51 0,0 0-10 15,-3-2-3-15,6 2 0 0,3 0-25 0,0 0-6 16,0 0-1-16,0 0 0 0,0 0-17 0,0 0-4 16,3-3-1-16,-3 3 0 0,6 0-11 0,3 0 0 15,0 3 0-15,3-1 0 16,-3 1-25-16,-9-3-1 0,9 3 0 0,0-1 0 15,0 3-130-15,0 1-27 0,-9-6-5 0</inkml:trace>
  <inkml:trace contextRef="#ctx0" brushRef="#br0" timeOffset="62113.524">14411 4543 507 0,'0'0'14'0,"0"0"4"0,3-5-18 0,0-1 0 0,-3-2 0 0,3 3 0 16,-3 5 50-16,0-5 6 0,6 0 2 0,-6-1 0 0,0 4 0 0,0 2 0 16,0 0 0-16,0 0 0 0,0 0 10 15,0 0 3-15,0 0 0 0,0 0 0 0,0 0-11 0,0 0-3 16,0 0 0-16,0 0 0 0,0 0-22 0,6 5-5 16,-3 3-1-16,0-3 0 0,-3 6-16 0,6-3-3 15,0 2-1-15,3 1 0 0,-3-1-1 0,0 6 0 16,3-3 0-16,0 6 0 0,-6-3 13 0,3 5 3 15,-3 0 0-15,0 0 0 0,0 1 5 0,-6 1 2 16,0 1 0-16,0 0 0 0,0 0-3 0,-3 0 0 16,0-3 0-16,0 3 0 0,0-1-5 0,0 1-2 15,0-5 0-15,0-3 0 0,3-1-12 0,3-1-9 16,-3-4 12-16,3 1-12 0,-3-8 0 0,3-3 0 0,0 0 0 16,12-8 0-1,0-6-104-15,3-7-28 0,3-8-6 0</inkml:trace>
  <inkml:trace contextRef="#ctx0" brushRef="#br0" timeOffset="63480.586">14557 4514 1270 0,'0'0'28'0,"0"0"5"0,-6 5 2 0,3-2 1 0,-3 2-28 0,0 0-8 0,6-5 0 0,-3 6 0 0,0-1 46 0,0 0 8 15,3-5 2-15,0 0 0 0,-2 8-29 0,-1 0-6 16,3-8-1-16,0 0 0 0,0 0-20 0,0 5 8 16,0-5-8-16,0 0 0 0,8 3 0 0,-8-3 0 15,6 3 0-15,-6-3 0 0,6-3 0 16,3 0 0-16,0-2 0 0,0 5 0 0,0-3 0 0,0 1 0 15,3-1 0-15,-3 0 0 0,0 1 0 0,0 2 0 16,0-3 0-16,3 1 0 0,-4 2 0 0,1 2 0 16,0-2 0-16,3 3 0 0,-3-3 0 0,0 2 11 15,0 4-3-15,0-4 0 0,-3-2 0 0,3 3 0 16,3 0 0-16,-3-1 0 0,0 1-8 0,3 0 0 16,2-3 0-16,-2-3 0 0,3 6 0 0,0-3 0 15,0-3 8-15,0 0-8 0,0 3 0 0,3-5 8 0,-4 2-8 16,4 1 0-16,-3-1 8 0,0 0-8 0,0 1 8 15,-3-1-8-15,0 1 11 0,-3 2-3 0,0 0-8 0,0 0 12 16,-1 0 4-16,-2 0 0 0,-6 0 0 0,0 0 0 16,0 0 8-16,9 2 3 0,-9-2 0 0,0 0 0 15,0 0 0-15,0 0 0 0,0 0 0 0,6 5 0 16,0 1-8-16,-6-6-2 0,9 2 0 0,-3 1 0 16,0-3-9-16,-6 0-8 0,6 0 9 0,3 0-9 15,0 0 9-15,-3 0-9 0,-6 0 8 0,9-3-8 16,-3 1 0-16,0 2 0 0,0 0 8 0,-6 0-8 15,0 0 0-15,9-3 0 0,-3-2 0 0,-6 5 8 16,0 0 3-16,0 0 0 0,6 2 0 0,-1-2 0 16,-5 0-11-16,0 0 0 0,0 0 0 0,6 6 0 15,-6-6 9-15,0 0 3 0,6 0 1 0,0 2 0 16,0-2-13-16,-6 0 11 0,9 0-11 0,0-2 10 0,-3 2-10 16,3 0 0-16,0 0 0 0,0 0 0 0,0 0 0 0,-3 0 8 15,6 0-8-15,0 0 0 0,-1 0 0 0,-2 0 0 16,0 0 0-16,3 0 0 0,-3 0 0 0,-9 0 0 15,0 0 0-15,15 0 0 0,0 0 0 0,-3 0 0 16,-12 0 0-16,12 0 0 0,-3 2 0 0,0 1 0 16,-3-3 0-16,-6 0 0 0,0 0 0 0,8 3 8 15,1-1-8-15,-9-2 0 0,0 0 8 0,6 6-8 16,-6-6 0-16,6 2 8 0,-6-2-8 0,0 0 10 16,0 0-10-16,9 3 10 0,0 0-10 0,-9-3 0 15,0 0 9-15,6 0-9 0,0 2 0 0,-6-2 9 16,0 0-9-16,0 0 0 0,0 0 20 0,0 0-2 0,6 3-1 15,-6-3 0-15,0 0-17 0,0 0-14 0,0 0 2 0,3 8 1 16,-3-3 11-16,3 0 8 0,0 1-8 0,-3-6 11 16,0 5 3-16,0 0 1 0,0 6 0 0,0-1 0 15,0-2-15-15,0 3 0 0,0-3 0 0,0 2 0 16,0 4 0-16,0-1 0 0,0-2 0 0,0-1 0 16,0 1 0-16,0 2 8 0,0-2-8 0,-3-1 0 15,3 1 0-15,-3-1 0 0,3-2 8 0,-3 3-8 16,0-1 0-16,0 1 0 0,0 0 0 0,3 2 0 15,0-3 0-15,-3-2 0 0,0 3 0 0,3-1 0 16,0-2 8-16,0 0-8 0,-3 0 0 0,6 0 0 16,-3 0 0-16,0-3 0 0,0 3 0 0,0-8 0 15,-3 6 8-15,3 2-8 0,-3-3 0 0,0 0 9 0,0 0-9 16,3-5 0-16,-3 6 9 0,0-4-9 0,0 4 9 16,3-6-9-16,-3 5 12 0,0 0-12 15,-3 1 14-15,3-1-4 0,0-2-1 0,3-3 0 0,0 0-9 16,-5 5 12-16,-1 0-12 0,6-5 12 0,-3 3-12 0,-3 2 12 15,3 0-12-15,-3-2 12 0,3 0-12 0,3-3 10 16,0 0-10-16,-9-3 10 0,0 6-1 0,3-3 0 16,6 0 0-16,-6 0 0 0,-3 0-9 0,9 0 12 15,-9 0-12-15,0 0 12 0,0-3-12 0,0 0 8 16,0 3-8-16,-3 0 8 0,4-2-8 0,-1 2 0 16,-3-3 9-16,0 3-9 0,-3 0 0 0,3 3 0 15,0-1 0-15,-3-2 8 0,0 0-8 0,3 3 0 16,-2 0 0-16,-1-3 0 0,-3 2 0 0,3-2 8 0,0 0-8 15,0 0 0-15,-3 0 0 0,3 0 9 0,-2 0-9 0,2-2 0 16,-3 2 8-16,0-3-8 0,0 0 0 16,0 1 0-16,3-1 10 0,0 0-10 0,1-2 8 0,-4 2-8 15,3 1 9-15,0 2-9 0,0-3 10 0,0 1-10 16,0 2 11-16,0 0-11 0,4 0 12 0,-1-3-12 16,0 3 8-16,-3 0-8 0,6 0 0 0,-3 0 0 15,0-3 8-15,3 3-8 0,-3 0 0 0,3 0 0 16,0 0 0-16,0 0 0 0,4 0 0 0,-4 0 0 15,3 0 0-15,-3 0 0 0,3 0 0 0,-3 0 0 16,3 3 0-16,0-3 0 0,-3 3 0 0,3-3 0 16,-3 2 0-16,3 1 0 0,0-1 0 0,3 1 0 15,-6-3-9-15,9 0 9 0,0 0-8 0,0 0 8 16,0 0-41-16,-3 5-3 16,0-2-1-16,6 2-697 0,0 1-139 0</inkml:trace>
  <inkml:trace contextRef="#ctx0" brushRef="#br0" timeOffset="66030.435">17254 11626 946 0,'12'2'20'0,"-12"-2"5"0,0 0 1 0,0 0 2 0,0 0-28 0,0 0 0 16,0 0 0-16,0 0 0 0,-6 6 64 0,0-1 8 15,6 0 2-15,-6 1 0 0,-6-1-22 0,3 3-4 0,6-3 0 0,3 6-1 16,-6-3-18-16,3 2-3 16,3 1-1-16,0 2 0 0,3-2 1 0,-6-1 0 15,-3 3 0-15,6-2 0 0,6 0-26 0,-3-1-14 0,-9 3 2 0,0-2 0 16,6 2 12-16,0 0 0 0,-3-2-10 0,-3 0 10 16,-2-3 0-16,8 0 0 0,3-1 0 0,-6 1 0 15,-3 0 0-15,6-8 0 0,0 0 0 0,0 0 0 16,0 0-18-16,0 0-6 0,0 0 0 0,6 0-412 15,2-5-81-15</inkml:trace>
  <inkml:trace contextRef="#ctx0" brushRef="#br0" timeOffset="66804.591">17186 11578 1087 0,'-18'3'24'0,"18"-3"4"0,0 0 2 0,0 0 1 0,0 0-31 0,0 0 0 16,9 2 0-16,3 1 0 0,2 0 28 0,-2-3-1 15,0 2 0-15,6-2 0 0,3 3-14 0,0-3-2 16,-3 3-1-16,2-3 0 0,4 0-10 0,-3 0 8 16,0 0-8-16,-3 0 8 0,0 0-8 0,2 2 12 15,4-2-12-15,-6 3 12 0,0-3-12 0,3 3 0 16,6-3 0-16,-1 0-11 0,1 0 11 0,0 0 11 15,0-3-3-15,-3 3 0 0,5-3 4 0,-5 1 1 16,-3-1 0-16,3 0 0 0,-3 3-2 0,0 0-1 16,-4-2 0-16,1 2 0 0,-3 0-10 0,-3 0 12 15,3 0-12-15,-3 2 12 0,0-2-12 0,0 0 0 16,-3 0 0-16,-1 0 8 0,1 3-8 0,-9-3 12 0,6 0-12 16,-6 0 12-16,0 0-12 0,9 3 10 0,-9-3-10 15,0 0 10-15,0 0-2 0,0 0 0 0,0 0 0 16,0 0 0-16,0 0 3 0,0 0 0 0,0 0 0 0,0 0 0 15,0 0 17-15,0 0 3 0,-6 8 1 0,3-3 0 16,-3 0-10-16,0 3-2 0,3-3 0 0,-2 3 0 16,2 0-12-16,0 0-8 0,-3 0 8 0,3 0-8 15,0 0 0-15,0 0 0 0,0 3 0 0,0 2 0 16,0-3 0-16,0 4 0 0,0-1 0 0,0 0 0 16,0 0 0-16,0 3 0 0,3-3 0 0,-3 1 0 15,-3 2 0-15,3-3 0 0,0 3 10 0,0-3-10 16,-3 0 27-16,3 0-1 0,-3-2 0 0,3 2 0 15,0 0-1-15,0-2 0 0,0-3 0 0,0 2 0 16,0-2-3-16,3-2-1 0,0-6 0 0,0 0 0 0,0 8-2 16,0-8-1-16,0 0 0 0,0 0 0 15,0 0-8-15,0 0-2 0,0 0 0 0,0 0 0 0,0 0-8 0,0 0 0 16,0 0 0-16,0 0 0 16,0 0 0-16,0 0 8 0,0 0-8 0,-9 0 8 0,6 0-8 0,-3 2 0 15,0-2 0-15,1 0 0 0,-1 0 8 0,-3 0-8 16,0 3 8-16,3-3-8 0,0 3 0 0,-3-3 0 15,0 2 0-15,0-2 0 0,0 3 0 0,0-3 0 16,-6 0 8-16,3 0-8 0,0 0 0 0,1 0 0 16,2 0 0-16,-3 0 8 0,-9 0-8 0,6-3 0 15,6 3 9-15,-3 0-9 0,-9 0 12 0,3-2-1 16,-2 2-1-16,5 0 0 0,0 0-10 0,-3-3 10 0,-3 3-10 16,3-3 10-16,6 3-10 0,-5 0 0 0,-4 0 0 0,3 0 0 15,0 0 0-15,0 3 0 0,-3 0 0 0,0-1 0 16,1 1 0-16,2 0 0 0,6-1 0 0,-6 1 0 15,0-3 0-15,6 2 0 0,9 1 0 0,3-3 0 16,-9 3-23-16,3-3 0 0,6 0 0 0,0 0-602 16,6 0-121-16</inkml:trace>
  <inkml:trace contextRef="#ctx0" brushRef="#br0" timeOffset="68787.029">14510 4630 1198 0,'-12'3'26'0,"12"-3"6"0,-6 5 0 0,0 0 3 0,0-2-35 0,6-3 0 0,0 0 0 0,0 0 0 15,0 0 18-15,0 0-3 0,0 0-1 0,6 3 0 16,0 2-14-16,3-2 0 0,-3 2 0 0,3-2 0 15,0-3 0-15,-1 0 0 0,-2 0 0 0,3 2 0 16,-3-2 8-16,3 3 4 0,-9-3 2 0,9 3 0 16,-9-3 4-16,9 2 1 0,3 1 0 0,-6-1 0 15,3 1-11-15,0 0-8 0,0-3 9 0,3 2-9 16,0-2 10-16,-4 3-10 0,4-3 10 0,0 0-10 16,3-3 11-16,0 1-11 0,0-4 12 0,3 1-12 15,0 3 9-15,5-4-9 0,-2 1 0 0,6 0 9 16,-3-3-9-16,3 2 8 0,-4-1-8 0,4 1 8 15,0-2-8-15,0 6 8 0,-3-4-8 0,-1 1 8 16,-2 0-8-16,-3 2 0 0,0 0 0 0,-3 1 8 16,0 2 0-16,-6 2-8 0,6-2 12 0,-3 6-4 15,-1-4 16-15,-2 4 4 0,0-1 0 0,0 0 0 0,0-2-5 16,3 2-1-16,-3-2 0 0,3 2 0 0,-3-2-10 16,6-1-3-16,-3 1 0 0,0-3 0 0,-1-3-1 15,4 1 0-15,0-1 0 0,0 1 0 0,0-1-8 0,0-2 0 16,-3-1 9-16,3 1-9 0,-3 0 12 0,-4-1-3 15,-2 4 0-15,3-1 0 0,-3 0 2 0,-6 3 0 16,0 0 0-16,6-2 0 0,-6 2 2 0,0 0 1 16,0 0 0-16,0 0 0 0,0 0 1 0,0 0 0 15,0 0 0-15,0 0 0 0,0 0-5 0,0 0-1 16,0 0 0-16,0 0 0 0,0 0 7 0,0 0 2 16,0 0 0-16,0 0 0 0,0 0-18 0,0 0 0 15,0 0-8-15,3 2 8 0,3 4 0 0,-6-6 0 0,0 0 11 16,0 5-3-16,3 3-8 0,0-3 0 0,0 3 8 15,3 0-8-15,-3 3 0 0,0-3 8 0,0 2-8 16,0 3 0-16,-3 1 0 0,3-1 0 0,3 0 0 0,-3 3 8 16,0 0-8-16,0 0 0 0,0-3 0 15,0 6 8-15,3-4-8 0,-3 1 0 0,0-2 0 0,0 1 0 16,-3-1 0-16,0 2 9 0,-3-1-9 0,3 4 10 16,0-6-10-16,-3 3 10 0,0-3-10 0,0 0 10 15,0-2 10-15,0 0 1 0,0-3 1 0,0 2 0 16,0-2-2-16,0-3-1 0,3-5 0 0,0 0 0 15,0 0-9-15,0 0-2 0,0 6 0 0,0-6 0 16,0 0 2-16,0 0 0 0,0 0 0 0,0 0 0 16,0 0-10-16,0 0 0 0,0 0 0 0,0 0 8 15,-6-3-8-15,0 0 8 0,-3 3-8 0,3 0 8 16,-3 0-8-16,0 0 0 0,-3 3 9 0,3 2-9 0,0-2 0 16,-2 2 8-16,-1 1-8 0,3-1 0 0,-3 3 0 15,3-3 0-15,-3-2 0 0,0 2 0 0,3 0 0 0,-3 1 0 16,3-1 0-16,0-2 8 0,0 4-8 0,1-4 0 15,-4 0 0-15,0 2 0 0,0 0 0 0,0-2 0 16,3 0 0-16,-6-1 0 0,3-2 0 0,-3 3 12 16,0-3-2-16,4 0-1 0,-4 0 1 0,0-3 0 15,-3 1 0-15,3 2 0 0,0-3 0 0,0 3 0 16,-3 0 0-16,1-3 0 0,-4 1-1 0,3 2 0 16,-3-3 0-16,0 3 0 0,0-3-9 0,0 3 8 15,4-2-8-15,-1 4 8 0,-3-2-8 0,0 3 0 16,3-3 0-16,0 0 8 0,3 3-8 0,1-3 0 0,-1 0 0 0,0-3 0 15,0 0 0-15,3 1 0 0,0 2 0 0,0-3 0 16,3 0 0-16,3-2 0 0,-3 3 0 0,3-1 0 16,1 3 0-16,-1-3 0 0,0 3 12 0,3 0-4 15,-3 0-8-15,6 0-14 0,0 0 3 0,0 0 1 16,-6 0 10-16,3 0 0 0,-3 0 0 0,6 0 0 16,0 0 0-16,-3 0-8 0,-3 0 8 0,6 0 0 15,0 0 0-15,-3 3 0 0,-3 0 0 0,6-3-8 16,0 0 8-16,0 0-13 0,0 0 5 0,0 0 8 15,0 0-46 1,0 0-2-16,0 0 0 0,0 0-646 0,0 0-130 0</inkml:trace>
  <inkml:trace contextRef="#ctx0" brushRef="#br0" timeOffset="75957.773">14429 5741 831 0,'0'0'18'0,"-3"-5"4"0,3-3 1 0,0-2 1 0,0-1-24 0,3 3 0 0,0-5 0 0,0 0 0 0,3-3 30 0,-3 0 2 16,0 0 0-16,0 0 0 0,3 3-16 0,0 0-4 15,-6-1 0-15,3 4 0 0,-3-1 32 0,0 1 7 16,-3-1 1-16,3 6 0 0,-3-3 12 0,3 8 4 16,0 0 0-16,-3-5 0 0,0 2-9 0,3 3-2 15,0 0 0-15,0 0 0 0,0 0-30 0,0 0-7 16,-3 5 0-16,0 6-1 0,-3-1-19 0,6 1-19 16,0 5 4-16,-3 0 1 0,3 2 14 0,-3 1 0 15,0 2 0-15,3 3 0 0,-3 0 0 0,0-1 0 16,0 4-10-16,0-1 10 0,-3 3 0 0,0 1 0 15,0 1 0-15,3-2 0 0,1 3 0 0,-4-3 0 16,6 0 0-16,-3-2 0 0,0-1 0 0,0-2 8 0,3-5-8 16,3 2 12-16,0 0-12 0,3-5-11 0,-3-3 3 15,2-2 0 1,1-1-40-16,0-2-8 0,0 0-2 0,3-3-390 0,0-2-79 0</inkml:trace>
  <inkml:trace contextRef="#ctx0" brushRef="#br0" timeOffset="76857.985">14441 5614 1080 0,'0'0'24'0,"0"0"4"0,0 0 2 0,0 0 0 0,-3-2-30 0,3 2 0 16,-6-5 0-16,6 5 0 0,0 0 53 0,0 0 5 15,0 0 1-15,9-6 0 0,3 1-31 0,-3 5-5 16,3-3-2-16,3-2 0 0,0 2-9 0,3-2-1 16,2 0-1-16,1 2 0 0,0 0-10 0,3 1 0 15,0 2 0-15,-4-3 8 0,4 1-24 0,0 2-4 16,-3-3-2-16,3 0 0 0,0 1 2 0,-1-1 1 15,1 0 0-15,0 3 0 0,0-2 7 0,0-1 2 16,-4 3 0-16,4-3 0 0,0 1 10 0,0-1 0 0,-3 3 0 16,3 0-8-16,-4 0 8 0,1 3 8 0,0-3-8 15,-3 2 11-15,-3-2-11 0,3 0 12 0,-3 0-12 16,-1 0 12-16,-2 3-4 0,0-3 0 0,-3 3 0 0,0-1 0 16,0 1 4-16,-3 0 1 0,0-1 0 0,3 1 0 15,-3-3-1-15,0 0 0 0,0 0 0 0,0 0 0 16,3-3-4-16,0 1-8 0,-1-4 11 0,1 4-11 15,3-1 11-15,-3 0-11 0,0-2 10 0,-9 5-10 16,0 0 0-16,6-3 0 0,0 1 0 0,-6 2 0 16,0 0 17-16,0 0-2 0,9 0-1 0,-9 0 0 15,0 0 14-15,0 0 4 0,0 0 0 0,3-3 0 16,-3 3-3-16,0 0 0 0,0 0 0 0,0 0 0 16,0 0-16-16,0 0-3 0,0 0-1 0,0 5 0 15,0-5-9-15,0 0 0 0,-3 8 0 0,3 0 8 16,0-8-8-16,-3 8 0 0,0-2 9 0,0 1-9 15,3 1 8-15,-3 3-8 0,0-3 8 0,3 3-8 0,0 2 11 16,0 0-3-16,0 0 0 0,0 6 0 0,0-3-8 16,3 2 0-16,0 3 0 0,3 3 8 0,-3-3-8 0,3 0 0 15,0 3 0-15,3 0 0 0,-6 0-12 0,6 0 1 16,-3 2 1-16,3-5 0 0,-3 3 10 0,0-3 0 16,2 0 0-16,-2 1 0 0,3-1 0 0,-3-5 8 15,-3 2-8-15,0-2 0 0,3-3 0 0,0 1 0 16,-6-4 0-16,3 1 8 0,0-1 4 0,-3 1 2 15,-3-6 0-15,6 3 0 0,-3-3 17 0,0-5 3 16,-3 8 1-16,0-2 0 0,0-4-11 0,3-2-1 16,0 0-1-16,0 0 0 0,0 6-10 0,0-6-3 0,0 0 0 15,0 0 0-15,0 0 1 0,0 0 0 0,0 0 0 16,0 0 0-16,0 0-2 0,-6-3 0 0,-3 0 0 16,0 1 0-16,0-1 0 0,1 0-8 0,-4 1 12 15,-3-1-4-15,0 3-8 0,-3 0 0 0,-3 0 0 0,-3 0 0 16,1 0 0-16,-4 3 0 0,-3-1 0 0,0 1 0 15,-6 0 0-15,4 2 0 0,-7-2 0 0,0 2 0 16,-2-3 0-16,-1 4 0 0,0-4 0 0,4 4 0 16,2-4 0-16,0 4 0 0,3-4 0 0,4 1 0 15,-1 0 0-15,0-3 0 0,0 2 0 0,7-2 0 16,2 6 0-16,0-6 0 0,3 5 12 0,3-5-4 16,3 2-8-16,0 1 0 0,6 0 0 0,0-1-645 15,3 4-122-15</inkml:trace>
  <inkml:trace contextRef="#ctx0" brushRef="#br0" timeOffset="83212.461">18016 8030 1418 0,'0'0'31'0,"-3"-8"6"0,0-2 2 0,0-6 1 0,0-3-32 0,-3-2-8 0,3-3 0 0,-3-2 0 0,3-6 70 0,-3-2 12 16,-3-6 2-16,3-5 1 0,-3-3-19 0,1-7-4 16,-1-1-1-16,3-7 0 0,0-9-12 0,0-2-2 15,0-3-1-15,3 1 0 0,3-9-8 0,0 0-2 16,3-2 0-16,3 2 0 0,0 9-11 0,3-4-2 16,-3 6-1-16,3 3 0 0,-4 2-7 0,4 3-2 15,-3 0 0-15,0 7 0 0,0 1 1 0,-3 5 0 16,0 3 0-16,0 0 0 0,-3 5-5 0,0 3-1 15,0 4 0-15,-3 4 0 0,3 0 3 0,-3 2 0 16,0 5 0-16,0 4 0 0,0-1-11 0,-3 5 0 16,3 3 0-16,0 1 0 0,0 1 0 0,0 4 0 15,3 2 0-15,0 0 0 16,0 0-119-16,0 3-29 0,3 2-5 0,-3 3-491 0,3-5-97 16</inkml:trace>
  <inkml:trace contextRef="#ctx0" brushRef="#br0" timeOffset="83479.464">17671 6207 1605 0,'9'0'35'0,"-3"-3"7"0,0 1 2 0,2-6 2 0,4-5-37 0,6-1-9 0,0-1 0 0,3-4 0 15,3 1 30-15,0-1 4 0,2-2 1 0,-2 0 0 16,6 0-19-16,-3-1-3 0,-3 4-1 0,2 2 0 15,-2 3-12-15,0 2 9 0,-3 1-9 0,-3 4 8 16,0 4-8-16,-1 2 10 0,-2 0-10 0,-3 5 10 0,3 3-10 16,-6 5 0-16,0 3 0 0,0 5-11 15,-3 3 11-15,3 5 0 0,-6 5-9 0,3 3 9 16,-3 1-76-16,6 4-12 16,-1-2-1-16</inkml:trace>
  <inkml:trace contextRef="#ctx0" brushRef="#br0" timeOffset="83975.824">20621 8080 1666 0,'-9'-13'36'0,"6"8"8"0,-3-3 2 0,6-5 2 0,0-1-39 0,0-4-9 0,6-9 0 0,-3 1 0 0,6-6 36 0,-1-7 6 15,1-9 1-15,3-5 0 0,-3-3-16 0,3-7-3 16,3-3-1-16,-3-6 0 0,0-4 24 0,-3-4 5 16,3 1 0-16,0 0 1 0,-4 2-6 0,1 3-2 15,0 0 0-15,0 5 0 0,3 5-17 16,-6 9-4-16,3 5-1 0,-3 5 0 0,3 0-8 0,-3 10-2 15,-3 1 0-15,0 5 0 0,0 0-13 0,-3 5 0 16,-3 3 0-16,0 2-10 0,0 3 10 0,-3 3 12 16,3-3-2-16,-3 6-1 0,0-1-21 0,0 3-5 15,0-3-1-15,0 6 0 16,-3 2-100-16,0-2-20 0,0 5-4 0,0 3-755 16</inkml:trace>
  <inkml:trace contextRef="#ctx0" brushRef="#br0" timeOffset="84152.636">20549 6620 1789 0,'0'0'39'0,"0"0"8"0,0 0 1 0,9 0 4 0,-3 0-42 0,3-3-10 0,6 1 0 0,0-6 0 16,3 0 29-16,-1-6 4 0,7 1 1 0,3-3 0 16,-3-5-22-16,6 3-4 0,-1-3 0 0,4-1-8 15,-6 4 10-15,0 2-10 0,-1 3 8 0,1 0-8 31,-3 2-16-31,-3 3-8 0,-3 5-1 0,0 6-1 0,-4 2-62 0,-2 6-12 16,-3 5-2-16</inkml:trace>
  <inkml:trace contextRef="#ctx0" brushRef="#br0" timeOffset="84666.107">23427 7496 2278 0,'-3'-8'50'0,"3"-11"10"0,-6-7 3 0,3-9 1 0,3-7-51 0,-2-3-13 0,-4-3 0 0,6 1 0 15,0-6 45-15,0 3 7 0,0-6 0 0,-3 0 1 16,3-2-32-16,0 3-6 0,0-1-2 0,0 3 0 16,-3 0-13-16,3 3 9 0,-3 2-9 0,3-2 8 15,0 3-8-15,0-1 0 0,0-2 0 0,0 5 8 0,3 5-8 16,-3 0 0-16,0 3 0 0,0 0 0 16,0 8-29-16,0 0 1 0,0 0 1 15,0 8 0-15,0 0-18 0,-3-1-4 0,3 4-1 16,0 2 0-16,-3 3-38 0,3 0-7 0,-3 2-1 15,3 0-1-15,-6 6-90 0,6 5-17 0,0 0-4 16</inkml:trace>
  <inkml:trace contextRef="#ctx0" brushRef="#br0" timeOffset="84797.205">23285 6273 1335 0,'-3'14'29'0,"3"-14"7"0,-6 7 0 0,3 1 2 0,0 3-30 0,0-3-8 0,0-3 0 0,3 3 0 15,0 3 68-15,0-3 12 0,3 0 2 0,6 0 1 16,0-3-39-16,5 0-8 0,1-5-2 0,6-5 0 15,9-3-12-15,12-5-2 0,5-6-1 0,16-2-551 16,8-5-111-16</inkml:trace>
  <inkml:trace contextRef="#ctx0" brushRef="#br0" timeOffset="93632.811">14200 7657 1162 0,'-6'-8'25'0,"3"5"6"0,0-2 1 0,0 0 1 0,0 0-33 0,-3-1 0 0,3 4 0 0,-3-4 0 15,6 6 48-15,0-5 2 0,-3 2 1 0,3 3 0 0,0 0-27 0,0 0-4 16,3 8-2-16,-3 0 0 0,3 6-18 0,3 4 0 16,-3 9-11-16,3 4 11 0,0 6-12 15,3 6 12-15,0 7-12 0,0 3 12 0,3 2 0 0,-3 6 0 16,0 8 0-16,0 0 0 0,0 5 0 0,-4 5 0 16,-2 1 0-16,0 4 0 0,-3 4 0 0,-3-4 0 15,-2 1 0-15,-4 2 0 0,0 3 0 0,-3-2 0 16,0-6-12-16,0 0 12 0,-6 0 11 0,0 0 9 15,-3-3 1-15,7 0 1 0,-7-2 27 0,3 2 6 16,0-2 1-16,0-3 0 0,3 3-11 0,3-6-1 16,0 4-1-16,6-4 0 0,3-2-43 0,0-3 0 15,1 0 0-15,4-2 0 0,1-4 0 0,0-4 0 16,0 0 0-16,0-9 0 0,3 1 0 0,0-3 0 0,3-3 0 16,-3-2 0-16,0-6 0 0,3 1 0 0,-3-6 0 0,3-5 0 31,0-1-48-31,0-7-8 0,-3-3-1 0,0-5-677 0</inkml:trace>
  <inkml:trace contextRef="#ctx0" brushRef="#br0" timeOffset="95436.025">15453 8398 1191 0,'0'0'26'0,"-9"-3"6"0,0 1 0 0,3-4 2 0,-3 4-34 0,3-4 0 0,-2 1 0 0,8 5 0 0,0 0 51 0,0 0 3 16,0 0 1-16,11-5 0 0,4 2-37 0,3-2-7 15,6 0-2-15,3 5 0 16,3-3 15-16,2 0 4 0,7 3 0 0,-3-2 0 0,5 2-4 0,10 2-1 16,6-2 0-16,-1 3 0 0,1 0-5 0,-1-1-1 15,1 1 0-15,-1-3 0 0,7 0-4 0,-1 0-1 16,1 0 0-16,-7 2 0 0,-2-2-4 0,-3 0-8 15,-4 0 11-15,-2-2-11 0,0 2 20 0,-10 0-2 16,-2-3-1-16,0 1 0 0,-1 2-17 0,-5-3 0 16,-9-2-8-16,0 2-521 15,3 0-104-15</inkml:trace>
  <inkml:trace contextRef="#ctx0" brushRef="#br0" timeOffset="95638.39">16325 8197 1987 0,'0'0'44'0,"0"0"8"0,0 0 3 0,15-3 1 0,3 3-45 0,3 0-11 0,0 3 0 0,3-3 0 16,5 0 16-16,-5 0 2 0,6 0 0 0,0 2 0 16,8 4-18-16,-2-1 0 0,-9 0-8 0,6 1 8 15,-4 4 0-15,4 6 0 0,-6 0 0 0,-3 5 0 31,-6 0-44-31,-4 6-10 0,4 2-2 0,-12 3-795 0</inkml:trace>
  <inkml:trace contextRef="#ctx0" brushRef="#br0" timeOffset="96087.52">17373 10663 1724 0,'-24'-6'38'0,"18"4"8"0,0-4 2 0,0-1 0 0,3-4-39 0,-3-5-9 0,1-5 0 0,-1-3 0 15,3-5 18-15,0-5 2 0,-9-1 0 0,6-7 0 16,0-3 0-16,0-3 0 0,-6 1 0 0,3-6 0 16,0-3-10-16,0 1-2 0,0-4 0 0,0-1 0 15,-6-1 4-15,9-3 0 0,12 3 0 0,-6 3 0 16,-3-5-12-16,0 4-14 0,6 7 3 0,3 1 1 15,3 9 10-15,-6 0 12 0,-6 7-2 0,3 1-1 16,3 2-9-16,0 8-9 0,-9 3 9 0,0 3-13 16,3 4-2-16,0 6 0 0,-8 0 0 0,-4 6-542 15,-3-1-109-15</inkml:trace>
  <inkml:trace contextRef="#ctx0" brushRef="#br0" timeOffset="96252.968">16822 9726 1911 0,'-26'3'42'0,"26"-3"9"0,0 0 1 0,0 0 2 0,6 2-43 0,3-4-11 15,-1-1 0-15,7 0 0 0,6 1 40 0,-3-3 5 16,-3-3 2-16,6-3 0 0,3 0-27 0,2-2-6 16,-2 0-1-16,-3 2 0 0,3 1-13 0,0 4 9 15,-1-1-9-15,-5 1 8 16,-9 4-109-16,3 4-23 0,0 1-4 0</inkml:trace>
  <inkml:trace contextRef="#ctx0" brushRef="#br0" timeOffset="96982.55">16903 7390 1692 0,'0'-8'37'15,"3"-3"8"-15,0-7 2 0,0-9 0 0,-3-10-38 0,3-8-9 0,3-2 0 0,-3-4 0 0,-3-7 16 0,3-3 2 16,0-2 0-16,0 5 0 0,2 2-18 0,-5 8 8 15,-2 3-8-15,2 6 0 0,2 4 13 0,-2 1-4 16,-5 2-1-16,2 3 0 0,-3 3-8 0,3-1 12 16,-6 1-12-16,3-1 12 0,-6 6-12 0,6 0 12 15,0 0-12-15,-3 2 12 0,-6 3-20 0,6 1-4 16,6-4-1-16,-3 3 0 16,0 3-32-16,0-3-7 0,6 3 0 0,0 2-1 0</inkml:trace>
  <inkml:trace contextRef="#ctx0" brushRef="#br0" timeOffset="97215.761">16495 6628 1672 0,'0'0'48'0,"0"8"9"0,3-3-45 0,3 3-12 0,0-3 0 0,3-2 0 16,6 0 62-16,3-3 10 0,-1-3 3 0,7-5 0 16,3-3-14-16,6-2-2 0,2-3-1 0,7 0 0 15,-3-5-30-15,3-3-5 0,-4 3-2 0,-2-3 0 16,-6 3-21-16,-1 3 0 0,4 2 0 0,-3 0 0 31,-3 0-48-31,-6 8-10 0,-1 3-2 0,1 2-1 16,9 3-11-16,-15 3-1 0,-9 5-1 0,3 5 0 0,6 0 41 0,-3 11 8 0,-9 3 1 0,0 2 1 15,2 2 10-15,1 4 1 0,3 5 1 0</inkml:trace>
  <inkml:trace contextRef="#ctx0" brushRef="#br0" timeOffset="104503.242">4035 1318 2026 0,'0'0'44'0,"0"0"10"0,0 0 2 0,6-6 1 0,0 4-45 0,-6 2-12 0,6 0 0 0,6 2 0 16,-3 4 56-16,0-1 8 0,-3 3 3 0,3 5 0 15,0 6-39-15,-4-1-8 0,-2 3-2 0,0 6 0 16,0 5-7-16,-3-6-2 0,-3 6 0 0,0-6 0 16,3 6-9-16,-3-6 10 0,-2 1-10 0,2-6 10 15,0 3-10-15,-3-8 0 0,3 2 9 0,0-5-9 16,0-2 8-16,0 0-8 0,3-1 8 0,0-5-8 16,0-5 0-16,0 0-12 0,0 0 2 0,0-5 0 15,3-8-6-15,3 0 0 0,-3 0-1 0,0-6 0 16,0-2 17-16,3-11-8 0,-1 6 8 0,1-6 0 15,0-5 0-15,3 8 0 0,0-3 12 0,3-2-3 16,0 10-9-16,0 3 0 0,0 2 0 0,3 6 0 16,-3 0 20-16,3 2-2 0,-1 8 0 0,-2-2 0 0,3 2 4 15,-3 3 1-15,0 3 0 0,3 5 0 0,0 3-2 16,-3-6 0-16,0 8 0 0,-3 0 0 0,-1-5-9 0,1 11-1 16,0-3-1-16,-3 0 0 0,0-1-2 15,0 4-8-15,-3-1 12 0,0 1-4 0,-3 2-8 0,0-5 10 16,0 0-10-16,-3 0 10 0,0-3 9 0,0 0 1 15,3-2 1-15,-3-3 0 0,0-3-30 0,3-5-7 16,0 0 0-16,0 0-1 0,0 0-3 0,0 0 0 16,0 0 0-16,0-5 0 15,0-3-16-15,3-5-4 0,0-1-1 0,6-4 0 16,0-6-9-16,3-2-2 0,3-4 0 0,0 4 0 16,0-6-18-16,2 6-4 0,1-1-1 0,0 1 0 15,0 7 29-15,-3 1 6 0,0 5 0 0,-3-1 1 0,3 1 28 0,0 5 11 0,-4 3-8 0,1-3 8 16,0 8 17-16,3-5 9 0,-6 5 2 0,0 0 0 15,0 5 21-15,-3-2 5 0,0 2 1 0,0 3 0 16,-3 2 1-16,0-2 0 0,0 6 0 0,-3-1 0 16,-3 0-12-16,3 6-3 0,-3-6 0 0,3 13 0 15,-3-7-15-15,3 2-3 0,0 0-1 0,0-2 0 16,0-1-14-16,3 1-8 0,0 2 10 0,0-3-10 16,0-4 0-16,0-1-8 0,0 0-1 0,0-5 0 15,0 3-122 1,3-6-24-16,-6-5-5 0</inkml:trace>
  <inkml:trace contextRef="#ctx0" brushRef="#br0" timeOffset="105186.909">5190 1244 2348 0,'0'0'67'0,"0"0"13"0,0 0-64 16,0 0-16-16,0 0 0 0,0 0 0 0,-6-3 68 0,3 0 9 16,0-2 3-16,0 5 0 0,-3-5-28 0,3 2-6 0,3 3-1 0,-3 0 0 15,-3-5-36-15,0 5-9 0,0 0 0 0,-3 0 0 16,-2 0-12-16,-1 5-4 0,-3-2 0 0,-3 7-1 16,0 3-5-16,-6-5-1 0,0 11 0 15,4-1 0-15,-1-4 14 0,0 7 9 0,3 0-12 0,3-2 12 16,3 4-11-16,0-1 11 0,6-1-10 15,3 3 10-15,3-6-12 0,6 3 12 0,3-2-13 0,6-1 5 16,0-5-3-16,3 1 0 0,0-1 0 0,3-10 0 31,-1 2-14-31,1-5-3 0,0-8-1 0,0 3 0 0,0-3 4 0,0-6 1 0,-4 1 0 0,1-5 0 16,0-1 1-16,-3-2 1 0,-3-3 0 0,0 3 0 16,-6-5 14-16,3 2 8 0,-3 3-10 0,-6-3 10 15,-3-3 0-15,0 6 0 0,0 3 13 0,0 2-4 16,-6 3 15-16,0 2 4 0,0 3 0 0,0 3 0 15,0-1 0-15,0 6 0 0,0 6 0 0,3-6 0 16,0 5-15-16,3 3-2 0,-3-3-1 0,6 8 0 16,0 1-10-16,3-6 0 0,3 5 0 0,3 0 0 15,0 0-11-15,3 1 11 0,0-4-8 0,3 3 8 16,-3 1 0-16,6-9-10 0,0 3 10 0,-1 0 0 0,-2-3 0 16,0-5 0-16,-3 5 0 0,6-5 0 15,-6-5-15-15,3 0 4 0,-6 2 1 0,0-7 0 0,3 2 34 16,-4 0 6-16,1-3 2 0,-3 3 0 0,3-5-20 0,-3 0-4 15,0 2-8-15,0-2 12 0,-3 5-12 0,6-5 0 16,-6 5 8-16,3 2-8 0,-3 1 10 0,-3 5-1 16,9-2 0-16,0 2 0 0,3 0 3 0,-3 2 0 15,3 3 0-15,-1 3 0 0,4 3-12 0,0 2 8 16,3-5-8-16,0 5 8 0,0 6-8 0,3-6 0 16,-1 6 0-16,1 2 0 0,0 0 0 0,0 3 0 0,0 2 0 15,0-5 0-15,-6 3 0 0,5-3 0 0,-2-2 0 0,0-1 0 16,-6 4 0-16,0-4 0 0,0-5 0 0,-3-5 0 15,0 3 0-15,-3-3 12 0,-3-3-12 0,3-2 12 32,-6-3-58-32,0 0-11 0,0 0-3 0,3-8-1049 0</inkml:trace>
  <inkml:trace contextRef="#ctx0" brushRef="#br0" timeOffset="105353.241">5851 1207 2512 0,'-3'5'56'0,"0"8"11"0,-9 0 2 0,-3 6 1 0,-6 2-56 0,-3 5-14 0,-2 1 0 0,-4 5 0 16,-3-1 108-16,0 9 18 0,1-6 4 0,-1 3 1 15,6-5-91-15,0 3-17 0,6-4-4 0,4-4-1363 16</inkml:trace>
  <inkml:trace contextRef="#ctx0" brushRef="#br0" timeOffset="108338.999">4598 2074 1702 0,'0'0'37'0,"-6"-5"8"0,6-3 2 0,-3 3 1 0,3-3-38 0,-6 3-10 0,6 5 0 0,0-6 0 16,0 6 88-16,0 0 16 0,0 0 4 0,0 0 0 0,0 0-68 0,3 11-14 15,0-3-2-15,0 5-1 0,-3 6-12 0,3 2-3 16,-3 3 0-16,0-3 0 0,0 3 6 0,0 2 1 16,0 0 0-16,3 1 0 0,-3-1-15 0,0-2 0 15,3 3 0-15,0-6 0 0,0 0 0 0,0-5 0 16,0 0 0-16,0-6 0 0,2-2 0 0,-2-2 0 16,3-6 0-16,0 0 0 0,0-6 0 0,0-7 0 15,0-8 0-15,0 2 0 0,3 1 0 0,-3-3 0 16,3-3 0-16,3 3 0 0,-3-6 0 0,6 3 0 15,-3 3 0-15,2 8 0 0,-5-6 0 0,6 6-8 16,-3 3-1-16,3 2 0 0,-6 2 9 0,3 4 11 16,-3 2-3-16,3 2 0 0,3-2-8 0,-6 3 0 0,2 5 0 15,-2 5 0-15,3-7 15 0,3 7 1 0,-3-5 0 16,0 5 0-16,0 0-4 0,6-2-1 0,-3 2 0 16,0-2 0-16,2 2-3 0,-2-3 0 0,3-2 0 15,-3 3 0-15,3-3 8 0,-3-3 0 0,0-2 1 0,3-3 0 16,-4 0 6-16,1-3 1 0,0 3 0 0,0-8 0 15,-3-2 4-15,-3 2 0 0,0-6 1 0,0 1 0 16,-6-3 13-16,0 0 2 0,-3 3 1 0,-3-5 0 16,-3-3-13-16,-3 2-4 0,-3-5 0 0,-3 3 0 15,-3 0-28-15,0-3 0 0,3 6-13 0,1 2-842 16,2-6-168-16</inkml:trace>
  <inkml:trace contextRef="#ctx0" brushRef="#br0" timeOffset="110794.864">7431 1630 1552 0,'0'0'44'0,"0"0"10"0,6-8-43 0,3 3-11 0,0-6 0 0,3 3 0 16,0-5 82-16,3-6 14 0,3 3 4 0,3-2 0 15,-4-9-37-15,4 4-7 0,0-4-2 0,0 1 0 16,0-1-30-16,-3 1-5 0,2-1-2 0,-2 1 0 16,0-6-1-16,-3-2-1 0,-6 2 0 0,3 0 0 15,-3 1-1-15,-6-1 0 0,0-3 0 0,-3 9 0 16,0 2 6-16,-3 3 2 0,0 8 0 0,-3-1 0 15,0 1-12-15,3 5-2 0,-3 3-8 0,0 5 12 16,0-5-12-16,-3 10 8 0,3 0-8 0,-3 3 0 16,-3 11 0-16,3-6 0 0,1 3 0 0,2 2 0 15,-3 6 0-15,0 3 0 0,3-1 0 0,0 1 0 16,6 4 0-16,0-2 0 0,-3 1 0 0,3-4 0 0,0 0 0 16,0 4 0-16,0-7 0 0,-3 9 0 0,6-11 0 15,0 6 0-15,3-9 0 0,-3 3 0 0,0 3 0 16,6-11 0-16,0 6 0 0,2-3 0 0,1-3-16 0,3 0 1 15,0-2 0-15,6-3-664 16,0-3-133-16</inkml:trace>
  <inkml:trace contextRef="#ctx0" brushRef="#br0" timeOffset="111697.424">8140 1212 1893 0,'0'0'41'0,"-6"-5"9"0,-6-1 2 0,3 4 2 0,9 2-43 0,-9 0-11 0,-6 0 0 0,0 0 0 16,0 0 62-16,4 2 10 0,-4 4 3 0,0-1 0 15,3 8-35-15,-3-5-6 0,0 5-2 0,0 6 0 16,0-6-20-16,0 5-12 0,4 4 12 0,-1-4-12 16,0 1 0-16,3 7 0 0,3 1 0 0,0-1 0 15,3-7 0-15,0 2 0 0,6 0 0 0,0-3 0 16,0 1 0-16,3-6 0 0,3 0 0 0,0-5 0 16,3 3 0-16,-1-3 0 0,1-8 0 0,0 0 0 15,0 0 14-15,3-8-4 0,-3 3-1 0,3-3 0 16,0-6 2-16,3-1 0 0,-1-1 0 0,-2-3 0 15,0-2-11-15,0-5 0 0,-3 2 0 0,0-3 0 16,-3-4-31-16,-3 9 2 0,-3-4 0 16,-3-1 0-16,0 9-22 0,-3-3-4 0,-9 5-1 15,0 3 0-15,0 5 35 0,-3 0 6 0,-6 3 2 0,1 5 0 16,-4 0 13-16,0 5 0 0,3-3 9 0,3 9-9 16,-3-3 8-16,6 3-8 0,1-1 0 0,5 6 0 15,3-3 11-15,0 0-11 0,6 1 12 0,3-1-12 16,6-5 0-16,0 5 0 0,0-2 0 0,8-3 0 0,1-3 16 15,6 3-3-15,0-8-1 0,0 0 0 0,5 0-3 16,-2-8-1-16,3 3 0 0,-3-3 0 0,-3 2 0 0,-1-2 0 16,4-2 0-16,-3 2 0 0,-3 3 3 0,-3-3 0 15,0-3 0-15,-1 8 0 0,-2-2 11 0,-3-3 2 16,0 3 1-16,-3 5 0 0,0-5-5 0,0 2-2 16,-3 3 0-16,-6 0 0 0,0 0-5 0,0 0-1 15,0 0 0-15,0 0 0 0,0 0 0 0,0 0-1 0,0 0 0 16,0 0 0-16,0 0 1 0,-3-5 0 0,3-3 0 0,-3 2 0 15,0 1-4-15,0 0 0 0,0 2 0 0,0-2 0 16,3 5-8-16,-3-5 0 0,-6 2 0 0,3 3 0 16,0-5 0-16,-3 5 8 0,-3 0-8 0,0 5 0 15,-2-2 0-15,-4 2-17 0,0 6 2 0,-3-4 1 16,6 7 14-16,0-6 0 0,3 2 12 0,-3 3-12 16,7 1-19-1,2-6-10-15,3 5-3 0,3-5 0 0,3 2 32 0,3 4 0 0,-1-9 0 0,10 3 0 16,0-3-11-16,-3-2 11 0,6 2-12 0,0-5 12 15,0 0-18-15,3-8 3 0,-4 8 1 0,1-10 0 16,-3 2-5-16,3 0-1 0,-3 2 0 0,-3-4 0 16,3 2 20-16,-6 0 9 0,3-5-1 0,-6 7 0 15,-1-2 2-15,-2-2 0 0,-3 10 0 0,0 0 0 16,0 0 12-16,-3-3 2 0,3 3 1 0,0 0 0 16,0 0 3-16,0 0 1 0,-3 8 0 0,1 0 0 0,-1 3-29 15,3 2-13-15,0 0 1 0,3 0 0 0,-1 3 3 16,4 8 1-16,0-3 0 0,3 6 0 0,-3 2 8 0,6 0 0 15,-3 8 0-15,-3-5-8 0,6 2 8 0,-3 0 0 16,0-2 0-16,0 5 0 0,-3-2 0 0,0 2 0 16,3 2 0-16,-3-7 0 0,-3 8 0 0,-1-8 0 15,-4 2 0-15,2-2 0 0,0-3 0 0,-3 0 0 16,-6-3 0-16,-6 1 8 0,0-9-8 0,-3 4 0 16,-3-4 0-16,0-2 0 0,-2-5 0 0,2-4 0 15,-3-1-8-15,0-4 8 0,0-2-9 0,0-2 9 16,4-4-10-16,-1-4 10 0,3-3 0 0,3-3 0 0,3-3 8 15,6-2-8-15,3 3 27 0,3-14-2 0,6 3 0 16,3-3 0-16,9-5-5 0,3 3-2 0,3 2 0 0,5-3 0 16,7 4-18-16,6-9 0 0,5 8-11 0,4-7-745 15,3 1-150-15</inkml:trace>
  <inkml:trace contextRef="#ctx0" brushRef="#br0" timeOffset="112266.665">9143 1095 2149 0,'0'0'47'0,"0"0"9"0,0 0 3 0,0 0 2 0,0 0-49 0,0 0-12 16,0 0 0-16,0 0 0 0,0 0 65 0,0 0 11 15,0 0 1-15,6 6 1 0,0 7-59 0,-3 0-19 16,0 0 10-16,3 6-10 0,-3 2 0 0,-3 0 8 16,3 6-8-16,-3-1 0 0,3 3 8 0,0-2-8 15,-6 4 0-15,3 4 8 0,-3 5-8 0,3-6 0 16,-3 3 9-16,-3-3-9 0,3-2 0 0,0 0-8 16,-3-6 0-16,3-5 0 0,-3-2 0 0,3 0 0 15,-3-6 0-15,3-5 0 0,0 2 8 0,3-10 0 16,0 0 0-16,0 0-8 0,0-5 16 0,-3-3 4 0,0-5 1 15,3-6 0-15,3-5 3 0,0 3 1 0,3-13 0 0,0-6 0 16,0 3-27-16,0-10-6 0,3 4 0 16,-3-4-1-16,0 2 17 0,3-3 0 0,-3 3 0 0,-3 0 0 15,-1 0 18-15,1 5 7 0,0 3 2 0,0 8 0 16,-3 3 16-16,0 7 3 0,0-2 1 0,0 3 0 16,3 4-16-16,-3 1-3 0,3 8-1 0,0-3 0 15,3-5-27-15,0 7 0 0,3 6 0 0,0-5 0 16,3 2 0-16,0 6-11 0,6 2 11 0,0 1-12 15,-3-4 4-15,2 9 0 0,4 2 0 0,-3-5 0 16,0 5 8-16,-3 1 0 0,3 4 0 0,0 1 0 16,-4-4 0-16,-2 4 0 0,0-1 0 0,-3 1-8 15,0 2 8-15,-6-2-12 0,0-6 12 0,-6 8-12 16,0-10 2-16,0 5 0 0,-6-3 0 0,-3 5 0 16,0-4 10-16,-3-1 0 0,-2-5 0 0,-1 5 0 15,-3-3 0-15,0 4 0 0,0-6 0 0,0 2-8 16,1-2-85-16,2 5-17 0,3-7-3 0,0 2-968 15</inkml:trace>
  <inkml:trace contextRef="#ctx0" brushRef="#br0" timeOffset="112559.053">9920 939 2491 0,'-12'-13'55'0,"12"13"11"0,0 0 2 0,0 0 2 0,0 0-56 0,-6-8-14 0,-6 8 0 0,3 0 0 16,0-5 44-16,0 5 5 0,-3 5 2 0,3-5 0 16,-3 8-25-16,4 0-5 0,-4 5-1 15,0 3 0-15,-3 5-20 0,0-2 0 0,3 2 0 0,-3 5 0 16,0 6 0-16,3-5 0 0,3 4 0 0,-2 1 0 16,2-5 0-16,-3 7-10 0,3-2 10 0,3-1-13 15,-3-4 13-15,9 5 0 0,0 2 0 0,0-2 0 16,0-3-28-1,6 0-4-15,0-3 0 0,3 1 0 0,0-6 10 0,3 3 2 0,2-8 0 0,1 2 0 16,3-7-29-16,3-3-6 16,0-3-1-16,3 3-660 0,2-8-132 0</inkml:trace>
  <inkml:trace contextRef="#ctx0" brushRef="#br0" timeOffset="112846.75">9920 1270 2239 0,'0'0'49'0,"0"0"11"0,0 0 1 0,6 0 2 0,3 0-51 0,0 0-12 16,0-5 0-16,5 5 0 0,1 0 35 0,3 0 4 16,-3 0 1-16,6 5 0 0,-3-5-25 0,3 0-5 15,-4 8-1-15,1-8 0 0,0 5-9 0,0-5 0 16,-3 8 0-16,0-3 0 0,3-2 0 0,-6 2 0 15,-1 1 9-15,-2 2-9 0,0-3 12 0,-6-2-1 0,-3-3-1 16,0 10 0-16,-3-5 12 0,-3 3 2 0,-6 0 1 0,1 0 0 16,-4 3-1-16,0 2 0 0,-3-8 0 0,0 3 0 15,-6 0-14-15,9 5-10 0,-3 1 12 0,1-4-12 32,2-2-83-32,6 3-23 0,0-3-5 0,3 0-609 0,3-3-123 0</inkml:trace>
  <inkml:trace contextRef="#ctx0" brushRef="#br0" timeOffset="113057.664">10408 1212 1929 0,'15'-5'42'0,"-15"5"9"0,0 0 1 0,0 0 4 16,0 0-45-16,0 0-11 0,-3-6 0 0,3 6 0 0,-9-2 100 0,3 4 17 16,-3 4 4-16,0-1 1 0,-3-3-49 0,0 9-9 15,0-3-3-15,0 3 0 0,4 2-25 0,-4 0-6 16,3 0-1-16,3 0 0 0,0 1-11 0,3-1-2 15,0 3-1-15,3 0 0 0,0-6-15 0,3 6 8 16,3-8-8-16,0 5 0 0,3 1 0 0,3-1 0 16,-4-3 0-16,4-2-819 15,6 0-157-15</inkml:trace>
  <inkml:trace contextRef="#ctx0" brushRef="#br0" timeOffset="113327.294">10694 1410 1754 0,'-24'0'49'0,"24"0"12"0,9 6-49 0,0-1-12 0,-3 3 0 0,-3-3 0 15,0 3 124-15,-3-3 23 0,3 1 4 0,-3 2 1 16,0-1-47-16,0 4-9 0,0-3-1 0,-3-3-1 16,3 3-58-16,3 5-12 0,-3-7-3 0,3-1 0 15,-3 6-13-15,3-6-8 0,0 3 8 0,2 2-796 16,-2-7-160-16</inkml:trace>
  <inkml:trace contextRef="#ctx0" brushRef="#br0" timeOffset="113532.518">11167 1524 2307 0,'36'-5'51'0,"-36"5"10"0,0 0 3 0,0 0 0 0,12-6-51 0,2 6-13 15,-2-8 0-15,-12 8 0 0,15 0 0 0,0-5 8 16,3 5-8-16,0-5 0 15,3 5-51-15,-3 5-16 0,2-5-3 0,1 0-1 16,0 0-101-16,0 0-20 0,-3 0-4 0</inkml:trace>
  <inkml:trace contextRef="#ctx0" brushRef="#br0" timeOffset="113655.79">11593 1500 1597 0,'0'0'45'0,"0"0"11"0,0 0-45 0,6 5-11 0,-1-5 0 0,-2 0 0 16,3 0 96-16,3 0 16 0,0 0 4 0,0 3 1 15,6-3-40-15,0 0-8 0,0 0-1 0,3-3-690 16,3 3-138-16</inkml:trace>
  <inkml:trace contextRef="#ctx0" brushRef="#br0" timeOffset="113978.495">12066 1122 2329 0,'6'-13'51'0,"-6"13"10"0,-3-8 3 0,3 8 2 0,0 0-53 0,0 0-13 15,0 0 0-15,0 0 0 0,0 0 39 0,9 0 5 16,3 0 0-16,0 2 1 0,-1 4-17 0,4-1-3 16,3 3-1-16,0-3 0 0,0 8-24 0,0-7 0 15,3 4 0-15,-3 1 0 0,2 2 0 0,-5 0 0 16,-3 1 0-16,-3-1 0 0,0 0 0 0,0-5 0 15,-9 5 0-15,0-2 0 0,-3 2 0 0,-3-8 0 16,-3 8 0-16,-3-5 8 0,-3 0 6 0,0 3 1 16,1-3 0-16,-4-3 0 0,0 3-15 0,3 0 8 0,0-3-8 15,3 1 0 1,-3 2-79-16,3-3-21 0,6 0-5 0</inkml:trace>
  <inkml:trace contextRef="#ctx0" brushRef="#br0" timeOffset="114178.618">12355 1117 2055 0,'23'-3'45'0,"-14"-2"10"0,-9 5 1 15,0 0 2-15,0 0-46 0,0 0-12 0,0 0 0 0,0 0 0 16,0 0 65-16,0 0 11 0,-6 5 3 0,0 3 0 16,0 0-40-16,-2 2-8 0,2-2-2 0,0 3 0 15,0 5-18-15,-3-3-11 0,6 6 12 0,0-6-12 16,-3 0 9-16,3 5-9 0,0-4 0 0,3-1 9 15,3 5-9-15,0-10 0 0,3 6 0 0,0-1 0 0,6-3 0 0,0 1-12 16,-1-6 0-16,4 3 1 16,3-2-121-16,0-1-24 0,6 0-4 0</inkml:trace>
  <inkml:trace contextRef="#ctx0" brushRef="#br0" timeOffset="116988.178">12554 1318 1310 0,'-12'0'37'0,"6"0"8"0,-3 0-36 0,3 5-9 0,3-5 0 0,0 0 0 16,0 0 52-16,0 3 9 0,3 2 2 0,-3-5 0 16,0 5 5-16,3-2 2 0,-3 2 0 0,0 0 0 15,0 3-39-15,3-2-8 0,-2-1-2 0,-4 3 0 16,3-3 4-16,-3-2 1 0,0 2 0 0,0 0 0 15,0 3-8-15,0-2-2 0,0 2 0 0,3-1 0 16,0-1-8-16,3-1-8 0,-3 0 12 0,0 3-12 16,3-8 8-16,0 0-8 0,3 3 0 0,0 0 0 15,3-3 0-15,-3 2 0 0,3 4 0 0,3-6 0 16,0 0-8-16,0 0 8 0,2 2-13 0,-2-2 5 16,3 3 53-16,0-1 11 0,3 4 3 0,0-6 0 15,3 5-100-15,0 3-20 0,-6-3-4 0,3-2-1 0,-1 7 51 16,1-2 15-16,-3-2 0 0,0-1 0 0,0 3-8 0,-3 0 8 15,0 0 0-15,-3 2 0 0,-3-7 0 0,-3-3 0 16,0 0 8-16,0 0-8 0,-3 5 27 0,3-5 0 16,-9 6 0-16,-3-1 0 0,-3-2-3 0,0 2 0 15,-6-5 0-15,1 0 0 0,-1 5-24 0,-3-5 0 16,0 0 0-16,3 0-630 16,0 0-124-16</inkml:trace>
  <inkml:trace contextRef="#ctx0" brushRef="#br0" timeOffset="117113.652">12587 1371 1436 0,'-9'-3'32'0,"6"0"6"0,9 1 2 0,0 2 0 0,6-8-32 0,0 2-8 0,2 1 0 0,4 0 0 15,3 2 0-15</inkml:trace>
  <inkml:trace contextRef="#ctx0" brushRef="#br0" timeOffset="118212.731">13054 894 867 0,'6'-2'19'0,"3"2"4"0,-9 0 1 0,0 0 0 0,0 0-24 0,0 0 0 0,0 0 0 0,0 0 0 16,0 0 92-16,0 0 12 0,0 0 4 0,0 0 0 16,0 0-56-16,-3 8-10 0,3-8-2 0,0 0-1 15,0 0-11-15,0 0-3 0,0 0 0 0,-6 13 0 16,6-13-2-16,0 0-1 0,0 0 0 0,0 0 0 15,-6 5 13-15,6 3 2 0,-3 5 1 0,3-13 0 16,0 0 8-16,0 0 2 0,0 0 0 0,3-5 0 16,-3 2-1-16,3 3 0 0,0-5 0 0,-3 5 0 15,0 0-9-15,0 0-2 0,0-8 0 0,3 8 0 16,0-5-8-16,-3 5-1 0,0 0-1 0,0 0 0 16,0 0 10-16,0 0 1 0,0 0 1 0,0 0 0 15,0 0-14-15,0 0-2 0,0 0-1 0,0 0 0 16,0 0-7-16,0 0-2 0,0 0 0 0,0 0 0 0,0 0 0 15,0 0 0-15,0 0 0 0,0 0 0 0,0 0-4 0,0 0 0 16,0 0-8-16,3 13 12 0,0 0-12 0,0 1 11 16,3-4-11-16,-3 3 10 0,-3 1-10 0,0-1 0 15,3 0 0-15,0 0 0 0,-3 6 0 0,3-6 0 16,0 3 0-16,3 2 0 0,0 1 0 0,-3-6 0 16,0 3 0-16,3 0 0 0,0-3 0 0,-6 3 0 15,2 3 0-15,1-6 0 0,-3 0 0 0,-3 5 0 16,1-4 0-16,-1-1 0 0,0 0 0 0,-3 0 0 15,6 6 0-15,0-11 0 0,-6 2 0 0,3 1 0 16,0 0 0-16,3 2 0 0,0 0 0 0,0 0 0 16,3 1 9-16,0-7-9 0,-3 4-8 0,3-6-7 0,-3 3-1 15,3-2 0 1,3-4-88-16,0 6-17 0,-6-3-4 0</inkml:trace>
  <inkml:trace contextRef="#ctx0" brushRef="#br0" timeOffset="118935.667">13498 1283 1687 0,'0'0'48'0,"0"-5"10"0,-3-3-46 0,3 3-12 15,-3-1 0-15,3 6 0 0,0-5 63 0,-3 2 10 16,3-4 3-16,0 7 0 0,0-6 27 0,0 6 5 16,0 0 2-16,0 0 0 0,0 0-61 0,0 0-12 0,0 0-2 15,0 0-1-15,0 0-8 0,0 0-2 16,0 0 0-16,0 0 0 0,0 6-16 0,0 1-8 16,3 7 0-16,-3-6 8 0,0 2-8 0,0 3 8 0,0 1-8 0,0-1 8 15,0 0-8-15,0 3 0 0,0 0 0 0,0-3-11 16,3 0 11-16,-3 1 0 0,0-1 0 0,0-5 0 15,0-8-13-15,0 10 2 0,0-10 1 0,0 0 0 16,0 0-12-16,0 0-2 0,0 0-1 0,6 8 0 16,-6-8-2-1,11 0 0-15,-2 0 0 0,0 0 0 0,3-10-3 0,-3 2-1 16,3 0 0-16,0-3 0 0,0 3 18 0,0-5 3 0,0 5 1 0,0-2 0 16,0 2 9-16,-1 0 0 0,-2 2 0 0,3-2 0 15,-6 6 12-15,6-1 5 0,-3 3 1 0,0-5 0 16,0 10 3-16,0-5 1 0,0 0 0 0,0 3 0 15,-9-3-8-15,12 5-2 0,-3 3 0 0,-1 3 0 0,1-6-12 16,0 3 8-16,0-3-8 0,0 8 0 0,0-5 8 0,0 0-8 16,0 3 0-16,0-3 0 0,-3-3 0 0,3 3 0 15,0 0 0-15,0-3 0 0,-3 1 8 0,3-1-8 16,-4-3 0-16,4 4 9 0,-9-6-1 0,9 0-8 16,0 0 12-16,-3-6-4 0,0 4 4 0,0-3 0 15,-3-6 0-15,0 0 0 0,3 6-2 0,-3-8 0 16,0-6 0-16,-6 6 0 0,3-8 0 0,-3 2 0 15,-3 1 0-15,0-3 0 0,0 2-10 0,0-2 0 16,-3 2 9-16,3 1-9 0,-3-3 0 0,6 2 0 0,-6 1-10 16,7 2 10-1,-1 5-94-15,0 3-12 0,3-5-2 0</inkml:trace>
  <inkml:trace contextRef="#ctx0" brushRef="#br0" timeOffset="119247.139">14042 815 2362 0,'33'-13'67'0,"-33"13"15"16,-9-6-66-16,0 4-16 0,3 2 0 0,0-6 0 0,6 6 0 0,0 0 0 15,0 0 8-15,0 0-8 0,6 8 13 0,3 3-1 16,0 5 0-16,3-3 0 15,0 6-12-15,0 4 0 0,3 4 0 0,0 2 0 0,-1 0-8 0,1-2 8 16,0 7 0-16,0-2 0 0,0-1 0 0,-3-1 0 16,0-1 0-16,-3 0 0 0,0-3 0 0,-3 6 0 15,-3-8 0-15,0 10 0 0,-6 1 0 0,0-4 8 16,-6 1-8-16,-3 0 0 0,-6-3 13 0,-3 0-3 16,-9-3-1-16,-2 1 0 0,-4-1-19 0,-6-4-4 15,-2-4-1-15,2 3-1021 16</inkml:trace>
  <inkml:trace contextRef="#ctx0" brushRef="#br0" timeOffset="123314.971">4321 2712 1436 0,'0'0'32'0,"0"0"6"0,0 0 2 0,0 0 0 0,0 0-32 0,0 0-8 0,0 0 0 0,0 0 0 15,0 0 67-15,0 0 12 0,0 0 2 0,0 0 1 16,0 0-22-16,0 0-5 0,0 0-1 0,0 0 0 16,6 3-33-16,6 2-6 0,-3-5-2 0,6 5 0 15,2 3 8-15,1-3 2 0,6-5 0 0,3 8 0 16,6 0-7-16,2 0 0 0,7-5-1 0,6 2 0 16,2-2 5-16,4-1 2 0,-4 4 0 0,10-4 0 15,-1-2 4-15,-2 0 1 0,0-2 0 0,-4-1 0 16,-2 0 7-16,-1-2 2 0,1 3 0 0,-3-4 0 15,-4 4 1-15,1-6 1 0,-3 2 0 0,-7-2 0 16,1 3-19-16,-6 5-4 0,-6-5-1 0,-4 0 0 16,-2 2 14-16,-3 3 4 0,-3 0 0 0,-6 5-823 15,0-2-164-15</inkml:trace>
  <inkml:trace contextRef="#ctx0" brushRef="#br0" timeOffset="126230.404">14575 1278 2300 0,'0'0'51'0,"0"0"10"0,0 0 3 0,0 0 0 0,6 0-52 0,-6 0-12 15,0 0 0-15,12 0 0 0,-3 0 19 0,3 0 1 16,0 0 0-16,0 5 0 0,2-2-20 0,1 2 0 15,3 0 0-15,3 3 0 0,0-8 12 0,3 6-2 16,0-4 0-16,5 4 0 0,4-6-10 0,0 0 10 16,0 0-10-16,-1 0 10 0,1 0-20 0,-3 0-4 15,0-6-1-15,-1 4 0 16,-2 2-100-16,0-6-20 0,-6 1-4 0,-3 2-775 0</inkml:trace>
  <inkml:trace contextRef="#ctx0" brushRef="#br0" timeOffset="126395.565">14489 1759 2415 0,'0'0'53'0,"-6"0"11"0,6-5 3 0,0 5 1 0,0 0-55 0,0 0-13 0,9-5 0 0,9 2 0 16,2-2 64-16,4 0 9 0,6-1 3 0,6 4 0 15,-4-6-39-15,10 3-7 0,3-1-2 0,5-2 0 0,4 3-28 16,0-3 0-16,2 3 0 0,-2-3-1240 15</inkml:trace>
  <inkml:trace contextRef="#ctx0" brushRef="#br0" timeOffset="131215.708">16441 873 1368 0,'0'0'30'0,"6"-8"6"0,3 3 2 0,0 0 0 0,0-1-30 0,0 4-8 0,3-9 0 0,0 3 0 0,0 3 96 0,0-3 17 16,0 3 4-16,0 2 1 0,-4-2-33 0,-2 5-6 16,3-8-2-16,0 8 0 0,0-6-13 0,-6 6-2 15,-3 0-1-15,0 0 0 0,0 0-10 0,0 0-3 16,0 0 0-16,0 0 0 0,0 0-15 0,0 0-3 15,-9 6-1-15,0-6 0 0,-6 8-12 0,1-3-2 16,-4 3-1-16,-3-3 0 0,-3 8-14 0,-3-5 0 16,-5 0 0-16,-4 8-10 0,0-3 10 0,-3 1 14 15,1-1-3-15,-1 0-1 0,3 0-2 0,4 1 0 0,2-6 0 16,6 5 0-16,3 5 10 0,3-5 2 0,0 1 0 0,9-1 0 16,1-5-8-16,2 2-2 0,0-2 0 0,6 0 0 15,0-2-10-15,6-1 10 0,0 0-10 0,5-2 10 16,4 2-10-16,3 0 12 0,0-10-12 0,6 5 12 15,3 0-12-15,-1 0 0 0,7 0 0 0,0 0 0 16,3 0 0-16,-1 0 0 0,-2 0 0 0,0 5 0 16,-3-2 0-16,-1 2 0 0,-5 1 0 0,0 2 0 15,-3-3 0-15,0 3 0 0,-3 0 0 0,-7 2 0 16,-5-4 0-16,0 4 0 0,-6 1 0 0,-6 2 0 16,-6 0 0-16,1 6 0 0,-7-6 0 0,-3 6 0 15,-3-6 0-15,-6 8 0 0,-2-3 0 0,-4 4 0 16,-6-4 0-16,0 1 0 0,1 2-11 0,-4 5 11 15,3 1 0-15,1-6 0 0,2 3 0 0,3 2 0 16,1-5 0-16,2 3 0 0,0-3 0 0,6-2 0 16,7-1 0-16,5 1 0 0,-3 2 8 0,6-8-8 15,6-5 0-15,3 3 0 0,3 2 0 0,3-5 0 0,6 0 0 16,3 3 0-16,6-11 0 0,3 2 8 0,2 1-8 16,4-3 12-16,3 2-4 0,0-4 0 0,2 2-8 0,7-5 0 15,6 5 0-15,-1 0 0 0,7-6 0 0,0 6 0 16,-1 0 0-16,-2 0-8 0,-1-5 17 0,4 5 4 15,3 0 1-15,-7 0 0 0,-5-3-14 0,3 3 9 16,2 0-9-16,-5 0 8 0,-6 0 4 0,-7 0 1 16,-5 0 0-16,-3 3 0 0,-3-3-13 0,-3 5 0 0,-15-5 0 15,3 0 0 1,3 0-51-16,-6 0-16 0,-9 6-3 0,-3 1-1 0</inkml:trace>
  <inkml:trace contextRef="#ctx0" brushRef="#br0" timeOffset="132630.212">16141 1929 1360 0,'0'-5'30'0,"0"-3"6"0,0 2 2 0,0 1 0 0,-3 5-30 0,3 0-8 0,0-8 0 0,0 8 0 16,0-5 103-16,-3 5 19 0,3 0 4 0,0 0 1 16,0 0-50-16,0 0-9 0,0 0-3 0,0 5 0 15,0 3-31-15,0 3-6 0,0-1-2 0,-3 1 0 16,3 5 0-16,-6 0 0 0,0 5 0 0,0-3 0 15,0 1-7-15,0 2-2 0,-3 0 0 0,6 3 0 16,-3-6-9-16,0 4-8 0,0-1 9 0,3 0-9 16,0-3 0-16,0 1 0 0,3-1 0 0,0-4 0 15,0 2 0-15,3-3 8 0,0-3-8 0,0 1 0 16,0-3 0-16,3 0 0 0,0-3 8 0,3-2-8 0,0-3 0 16,0 0 0-16,0-3 0 0,3 3 0 0,0-8-20 0,0-2 0 15,0 2 0-15,-1-3-656 16,1-2-131-16</inkml:trace>
  <inkml:trace contextRef="#ctx0" brushRef="#br0" timeOffset="132783.497">16046 2101 1900 0,'0'0'54'0,"-6"0"11"0,0 0-52 0,3 0-13 0,3 0 0 0,0 0 0 16,0 0 81-16,0 0 14 0,0 0 2 0,6-3 1 15,3 1-26-15,2-1-6 0,4 3-1 0,3 0 0 16,0-5-29-16,3-1-5 0,3 4-2 0,2-4 0 15,4-2-16-15,3 3-3 0,-3-5-1 0,5 7-762 16,1-8-153-16</inkml:trace>
  <inkml:trace contextRef="#ctx0" brushRef="#br0" timeOffset="137190.174">17450 1558 1335 0,'0'0'29'0,"0"0"7"0,0 0 0 0,0 0 2 0,0 0-30 0,0 0-8 0,9 0 0 0,-6-8 0 15,-3-2 25-15,6 2 4 0,9-11 1 0,-3 1 0 16,0-3 14-16,3-6 2 0,0 1 1 0,6-1 0 16,5-10-31-16,-5 11-5 0,-9-9-2 0,3 4 0 15,6-1-9-15,-3-2 8 0,-6 2-8 0,-3 5 8 16,-3 1-8-16,-1-1 0 0,1 9 0 0,-3-3 0 15,-6 10-10-15,0-7 10 0,0 4-13 0,-5 6 5 16,-4-5 0-16,3 5 0 0,3-2 0 0,0 7 0 16,-3-7 8-16,-3 4-13 0,3 4 5 0,0 2 8 15,0-6 0-15,-3 1 0 0,-3 10 0 0,6 1 0 16,9-6 16-16,-11 8 10 0,-4 2 2 0,3 6 1 16,0 8 21-16,3 2 4 0,0 3 1 0,0 8 0 15,-3-2 5-15,6 7 2 0,3-7 0 0,0 2 0 16,-3 2-17-16,6-4-3 0,6-1-1 0,3 3 0 15,3-5-30-15,0-3-11 0,3 0 0 0,3-3 9 16,3-7-19-16,5 2-4 0,-2-8-1 0,0-5 0 16,3 3-17-16,3-11-3 0,-1 0-1 15,1-16-595-15,0 0-119 0</inkml:trace>
  <inkml:trace contextRef="#ctx0" brushRef="#br0" timeOffset="138203.714">17989 1109 2512 0,'0'0'56'0,"-6"5"11"0,-3-2 2 0,0 2 1 0,-2-5-56 0,2 5-14 0,-3-2 0 0,0 2 0 31,3 3-18-31,0 3-6 0,-3-3-2 0,0 2 0 16,0 3-141-16,0 1-28 0,0 7-5 0,3-3-2 15,-5 1 96-15,2 7 19 0,-3-5 4 0,3 6 1 16,3-1 26-16,0-2 6 0,-3 3 1 0,6 2 0 0,9-3 49 0,0-2 22 0,-6-3-2 0,6-5 0 16,6 5 18-16,3-8 3 0,0-5 1 0,0 3 0 15,6-3-20-15,2-8-4 0,1-5-1 0,0 2 0 16,3-10-5-16,0-3-2 0,0-5 0 0,-1-1 0 16,1-4 4-16,-3 0 1 0,3 2 0 0,-3-3 0 15,-3 1-15-15,-1-1 0 0,-5 9 0 0,0-3 0 16,-6 2 0-16,-3 6 0 0,-3 0 9 0,-3-1-9 15,-3 7 14-15,-3 1-2 0,-6 1-1 0,-2 5 0 16,-7 0-20-16,3 5-4 0,-3 3-1 0,0 0 0 16,-3 3-19-16,1 2-4 0,-4 0-1 15,3 0 0-15,3-5 18 0,0 6 4 0,1-4 1 0,2-2 0 0,12 0 15 16,-3 3 0-16,3-9 0 0,3 1-9 0,6-3 19 0,6 8 4 16,-6-8 1-16,12 5 0 0,6-5-4 0,0 3-1 15,3-3 0-15,2-3 0 0,4 3 5 0,3-5 1 16,6-6 0-16,-1 3 0 0,4 0 2 0,3-5 1 15,-4 0 0-15,4 2 0 0,-6-2-3 0,2 5 0 16,-5-5 0-16,-3 0 0 0,-3 2 0 0,3 1-1 16,-7 4 0-16,-2 1 0 0,3-3-3 0,-6 3-1 15,0 5 0-15,-3-6 0 0,2 12-1 0,-5-6 0 0,0 5 0 16,0 3 0-16,0 3 11 0,-3-4 3 0,-3 7 0 16,0-6 0-16,-3 2-3 0,3 3 0 0,0-5 0 0,-3-2 0 15,3 2-7-15,-6-8-2 0,0 0 0 0,3 5 0 16,0-2 6-16,-3-3 1 0,0 0 0 0,0 0 0 15,-9-3 21-15,0-2 5 0,0-1 1 0,0-2 0 16,-3 0-12-16,0-2-2 0,0 2-1 0,-3-5 0 16,0 5-22-16,4 2-9 0,-4-1 8 0,0 1-8 15,-3 6 0-15,3 0 0 0,0 3-12 0,0 0 12 16,0-1-20-16,4 3 4 0,-7 3 1 0,6 3 0 16,0-3 4-16,0 0 1 0,0 2 0 0,3 4 0 15,0-6-6-15,3 5-2 0,0-8 0 0,0 8 0 16,3-5 10-16,0 3 8 0,0 2-12 0,0-5 12 15,0 0-12-15,6 3 4 0,-3-3 8 0,0-8-13 16,6 5 13-16,0 3-12 0,0-3 12 0,3-5-12 0,3 3 4 16,0-1 8-16,0-2-13 0,0-2 5 0,3-1 8 15,0 3 0-15,-1-5 0 0,1 5 0 0,3-8 0 16,-6 8 0-16,3-5 9 0,0-3-9 0,3 2 11 0,-3 1-11 16,0 2 10-16,-1-2-10 0,-2-3 10 0,3 8-10 15,-3-5 10-15,0 5-10 0,-3 0 0 0,0 0 8 16,-3 5-8-16,0 8 0 0,0-5 0 0,-3 6 0 15,3-1 0-15,0 8 0 0,-3 3 0 0,0-6 0 16,0 9 0-16,0-1 0 0,-1 1-12 0,-2-6 12 16,0 3-12-16,-2 2 12 0,-1 1-8 0,0-1 8 15,0-2 0-15,-6 0 0 0,0 2 0 0,0-2 0 16,0 0 0-16,-3 0 0 0,0-6 9 0,0 1-1 0,3-1 0 16,-3-5 0-16,0 3 0 0,0-5-8 0,1-6 12 15,-4 3-4-15,3-5-8 0,-3-3-14 0,0-3 3 16,0-8 1-16,0 1-3 0,3-3-1 0,0 2 0 0,1-8 0 15,-1 4 2-15,3-4 0 0,0-2 0 0,3-3 0 16,0 3 12-16,6-6 0 0,3 1 0 0,0-6 0 16,3 1 0-16,6-4-14 0,0-2 1 0,2-3 0 15,1 1-8-15,6-1-2 0,0 3 0 0,0 5-847 16</inkml:trace>
  <inkml:trace contextRef="#ctx0" brushRef="#br0" timeOffset="138772.73">18921 892 1998 0,'-12'8'44'0,"6"-3"8"0,0-5 3 0,3 8 1 0,0-3-44 0,0 3-12 16,3-3 0-16,-3 3 0 0,3 6 18 0,3 4 2 16,0 1 0-16,0 2 0 0,3 5 13 0,0-2 3 15,0 2 1-15,0 1 0 0,3 5-20 0,0-3-4 0,3 3-1 0,-3-1 0 16,-3-4-12-16,5-1 8 0,4 6-8 0,-3-6 0 16,0 1 0-16,3-6 0 0,-6 3-8 0,3-3 8 15,0 0 0-15,0-2 0 0,-6-1 0 0,3-5 0 16,-3-2-18-16,2-3 3 0,-2-3 1 15,-3-2 0 1,-3-3-18-16,-3-3-3 0,0-2-1 0,0-8 0 16,0-1 4-16,-5 1 1 0,-4-5 0 0,3-3 0 0,-3-3 6 0,-3 3 1 0,-3 2 0 0,0-5 0 15,3 0 2-15,-3 6 1 0,1-9 0 0,2 9 0 16,0-6 9-16,0 3 3 0,3 0 0 0,0-6 0 16,0-2 0-16,3 8 0 0,3-5 0 0,0 4 0 15,3-4 9-15,3 7-13 0,3-4 5 0,0 7 8 16,0-3-12-16,3 1 12 0,0 5-12 0,0-1 12 15,3 1 0-15,3 5 0 0,-3-2 14 0,3 2-4 16,0 8 28-16,0-6 6 0,0 6 0 0,-12 0 1 16,14 11-1-16,1-3 0 0,-6 5 0 0,0 0 0 15,0 6-18-15,0-1-4 0,0 3-1 0,-3 6 0 0,0-6-9 16,0 3-1-16,-3-6-1 0,0 4 0 0,-6-1-2 0,3-3 0 16,-3 1 0-16,-3-1 0 0,0-4 1 0,0-1 0 15,-3 3 0-15,0-3 0 0,-3-3-26 0,3-2-6 16,-3-2-1-16</inkml:trace>
  <inkml:trace contextRef="#ctx0" brushRef="#br0" timeOffset="139051.457">19605 815 1868 0,'0'0'41'0,"-8"5"9"0,-4 3 2 0,0 0 0 0,0 3-42 0,0-3-10 0,-3-3 0 0,0 8 0 15,3 0 40-15,0 1 7 0,-3-1 1 0,1 0 0 16,-1 0 14-16,0 6 3 0,6-1 1 0,-6 3 0 16,3 6-31-16,-3-3-7 0,6 2 0 0,-3 3-1 15,0 3 11-15,1 0 2 0,2 2 1 0,0 3 0 16,3-5-21-16,3 2-5 0,3-2-1 0,0-3 0 15,3 0-14-15,6 0 0 0,3 1 0 0,2-4 0 16,7-10-42 0,3 2-14-16,3-10-4 0,3-2-668 0,8-1-133 0</inkml:trace>
  <inkml:trace contextRef="#ctx0" brushRef="#br0" timeOffset="139515.319">19867 1291 1866 0,'0'0'52'0,"0"0"13"0,0 0-52 0,0 0-13 0,0 0 0 0,0 0 0 15,6-5 0-15,0-3 0 0,-3 3 0 0,3 2 0 16,6-8 0-16,-3 6-8 0,3-3 8 0,3 3 0 15,0-3-10-15,3 3 10 0,-1 2-8 0,4-2 8 16,0 5 0-16,-3 0 0 0,3 0 0 0,3 0 0 16,-6 5 20-16,-1-5 2 0,4 8 1 0,-3-3 0 15,0 1-3-15,-3 1 0 0,0-1 0 0,-3 2 0 16,0 0-8-16,-4 2-3 0,1 3 0 0,-6 1 0 0,3-1 7 16,-6 3 0-16,-3 8 1 0,-3-6 0 0,-3 3-7 0,1 6-2 15,-7-3 0-15,0 5 0 16,-3-3-40-16,-3 3-8 0,0-5-1 15,0 0-542-15,-2-3-108 0</inkml:trace>
  <inkml:trace contextRef="#ctx0" brushRef="#br0" timeOffset="139724.165">20329 963 2257 0,'-12'13'49'0,"6"-5"11"0,-3 5 1 0,3 6 3 0,-3 2-51 0,3-2-13 0,0 7 0 0,-3 1 0 16,0-1 0-16,3 1 0 0,0 4 0 0,3-4 0 16,-2-3 0-16,5 2 0 0,0 0 9 0,0 1-9 15,0-6 0-15,0 3 0 0,5-3-9 0,-2-2 9 32,6 2-54-32,0-11-4 0,3 4-1 0,0-6-571 0,9-6-114 0</inkml:trace>
  <inkml:trace contextRef="#ctx0" brushRef="#br0" timeOffset="139998.191">20748 1265 1825 0,'-14'5'40'0,"8"-2"8"0,-3 2 1 0,3 0 3 0,-3 3-41 0,0 5-11 15,0-7 0-15,3 7 0 0,-3 0 56 0,0 0 10 16,3 1 2-16,0 4 0 0,3-2-23 0,0 3-4 16,3 2-1-16,0 3 0 0,3 2-16 0,0 0-4 15,0-2-1-15,3 3 0 0,0-6-9 0,3 5-2 16,0-7 0-16,3-1 0 0,3 4-8 0,-3-9 0 16,3 0 9-16,2 0-9 0,4-2-10 0,0-3-6 15,-3-6-2-15,0 1-659 16,0-6-132-16</inkml:trace>
  <inkml:trace contextRef="#ctx0" brushRef="#br0" timeOffset="140200.765">20382 1598 2397 0,'0'0'52'0,"-6"5"12"0,3 3 1 0,3-8 3 0,3 6-54 0,3-1-14 0,3 3 0 0,0-6 0 16,12 1-24-16,0 0-7 16,9-6-1-16,-1 0-1 0,4 1-1 0,6-6 0 0,0-3 0 0,5 3-621 15,1-10-124-15</inkml:trace>
  <inkml:trace contextRef="#ctx0" brushRef="#br0" timeOffset="140853.129">21290 807 1746 0,'0'0'49'0,"0"0"12"0,0 0-49 0,0 8-12 15,3 5 0-15,0 6 0 0,0-1 43 0,0 3 5 0,-3 6 2 0,3 5 0 16,0 7 2-16,-3 1 1 0,-3 0 0 0,-3 5 0 15,0 0-29-15,3 0-5 16,-3-3-2-16,0 0 0 0,0 6-7 0,0-3-2 16,-3-5 0-16,1-3 0 0,2 2-8 0,0-7 0 0,0 2 9 0,0-7-9 15,0-6 0-15,3-2-12 0,0-1 2 0,0-10-623 16,3 3-125-16</inkml:trace>
  <inkml:trace contextRef="#ctx0" brushRef="#br0" timeOffset="141091.442">21490 1410 2213 0,'0'0'63'0,"0"0"13"0,0 0-60 0,0 0-16 16,0 0 0-16,3 6 0 0,3-1 0 0,0-5 0 16,2 2 0-16,4-2 0 0,0-2 0 0,3 2 0 15,0-5 0-15,0 5-10 16,3-8-42-16,3 8-9 0,-1-11-2 0,1 8-817 16</inkml:trace>
  <inkml:trace contextRef="#ctx0" brushRef="#br0" timeOffset="141240.282">22100 1389 1796 0,'0'0'40'0,"0"0"8"0,0 5 1 0,0-5 1 0,0 0-40 0,0 0-10 0,9 8 0 0,-9-8 0 16,0 0 0-16,6 0 0 0,3 0 0 0,0 0 0 31,0-5-28-31,-1 2-2 0,4-2 0 0,3-3 0 16,0 3-119-16,-3-3-24 0,3 3-5 0</inkml:trace>
  <inkml:trace contextRef="#ctx0" brushRef="#br0" timeOffset="141400.533">22272 1349 1411 0,'9'6'31'0,"-9"-6"6"0,0 0 2 0,9 8 1 0,0-3-32 0,0 3-8 0,-3-3 0 0,3-2 0 16,6 2 20-16,-3 0 4 0,0 3 0 0,-3-2 0 16,3-6-16-16,3 2-8 0,-4-2 8 0,4 6-8 15,0-6 0-15,0 0 0 0,-3 0-10 0,-3 0 10 16,9 0-36-16,-6-6 0 15,0 4 0-15,-3 2 0 0</inkml:trace>
  <inkml:trace contextRef="#ctx0" brushRef="#br0" timeOffset="141836.58">21731 1220 1944 0,'-18'5'43'0,"18"-5"9"0,0 0 1 0,0 0 1 0,0 0-43 0,0 0-11 0,12 0 0 0,-12 0 0 15,0 0 0-15,21 0-12 0,-3 0 2 0,-1 0 1 16,-2 0 9-16,9-5 0 0,-6 5 0 0,3 0 0 16,-3 5 0-16,-6-5 0 0,-1 3 0 0,-2 2 0 0,0 3 0 0,-3 2 9 15,-6 4-1-15,0-1-8 0,-6 5 18 16,-3 4-3-16,-3 1-1 0,-5 4 0 15,-4 7-6-15,3-2-8 0,-3-5 11 0,-3 4-11 0,6-4 10 16,-2 2-10-16,5 0 8 0,0-8-8 0,6-2-8 16,3-6-8-16,0-5 0 0,3 0-1 15,3-8-158-15,0 0-31 0,12-11-6 0</inkml:trace>
  <inkml:trace contextRef="#ctx0" brushRef="#br0" timeOffset="142030.797">21918 1167 1695 0,'0'0'37'0,"-6"5"8"0,-3 3 2 0,0 5 1 0,4 1-39 0,-4-1-9 0,-3 0 0 0,6 0 0 16,0 6 64-16,-3-6 10 0,6 5 2 0,-3-2 1 15,0 3-25-15,3-1-4 0,0 1-2 0,0 2 0 16,3-2-15-16,3 2-3 0,0 3-1 0,-3-3 0 16,6 0-10-16,-3-3-1 0,3 4-1 0,-3-7 0 15,9 7-15-15,-3-9 0 0,3-5 0 0,2 2 0 31,1-7-144-31,0 2-23 0,3-13-4 0,3 3-1 0</inkml:trace>
  <inkml:trace contextRef="#ctx0" brushRef="#br0" timeOffset="142423.407">22061 1561 1796 0,'0'0'40'0,"0"0"8"0,0 0 1 0,0 0 1 0,0 0-40 0,0 0-10 0,0 0 0 0,0 0 0 16,0 0 39-16,0 0 5 0,3 11 2 0,-3 2 0 15,0-8-8-15,0-5-2 0,3 13 0 0,-3 1 0 16,0-9-36-16,3 8 0 0,-3-5 0 0,0-8-617 16,0 0-124-16</inkml:trace>
  <inkml:trace contextRef="#ctx0" brushRef="#br0" timeOffset="142634.303">22281 1572 1862 0,'0'5'52'0,"0"-5"13"0,0 0-52 0,0 0-13 16,6 0 0-16,-3 0 0 0,0 0 0 0,-3 0 0 16,6 0-12-16,0 0 12 15,3 0-100-15,-3-5-14 0,-6 5-2 0,9 0-340 16,0 0-67-16</inkml:trace>
  <inkml:trace contextRef="#ctx0" brushRef="#br0" timeOffset="142788.294">22469 1540 1332 0,'0'0'29'0,"0"0"7"0,0 0 0 0,0 0 1 0,0 0-29 0,0 0-8 0,0 0 0 0,0 5 0 15,0-5 36-15,0 0 5 0,0 0 2 0,0 0 0 16,0 0-19-16,6 0-4 0,3 3-1 0,0-6 0 15,-3 3-19-15,3-5 0 0,-3-3 0 0,3 3 0 32,-6-1-41-32,5 4-12 0,1-4-3 0</inkml:trace>
  <inkml:trace contextRef="#ctx0" brushRef="#br0" timeOffset="143140.922">22531 1259 2070 0,'0'0'45'0,"0"0"10"0,6 6 1 0,0-1 3 0,3-5-47 0,3 0-12 16,0 8 0-16,-12-8 0 0,18 5 0 0,6-2-9 15,0 2 9-15,-1 3-13 0,1 3 13 0,-3-3 0 16,3 5 0-16,-3-3 0 0,-3 1 0 0,-1 5 0 0,-8 0 0 16,6 2 0-16,-6-4 0 0,-3 4 0 15,-6 3 0-15,0 3 0 0,-3-3 8 0,-3-2-8 16,-3 7 0-16,-3-7 0 0,-3 2-9 0,4-3-9 0,-4-4-2 16,3 1 0-1,-6-4-23-15,12-3-5 0,-6 0 0 0,6-5-788 0</inkml:trace>
  <inkml:trace contextRef="#ctx0" brushRef="#br0" timeOffset="143323.587">22773 1241 2023 0,'0'0'44'0,"-3"10"10"0,-3 4 2 0,3-6 0 0,3 10-44 0,-3-5-12 0,-6 6 0 0,6 2 0 16,0 0 43-16,0 3 6 0,0-3 2 0,0 6 0 0,-3-3-21 0,12 2-4 15,-3 0-1-15,-3-7 0 16,3 2-14-16,0 3-3 0,0-3-8 0,0-2 12 16,9-6-12-16,-3-5-13 0,-3 2 2 0,2-2 1 15,4-2-110-15,-3-6-21 0,0-3-5 0,6 0-443 16,-3-7-89-16</inkml:trace>
  <inkml:trace contextRef="#ctx0" brushRef="#br0" timeOffset="143516.791">23040 1474 1544 0,'0'0'34'0,"-3"8"7"0,-2 2 2 0,5-2 0 0,-9-3-35 0,3 9-8 0,0-1 0 0,-3 3 0 15,-3-3 57-15,3 3 10 0,3 5 1 0,-3-2 1 16,0 2-38-16,0-3-8 0,0 3-2 0,0-2 0 16,6 2-4-16,-3-2-1 0,0-1 0 0,3 1 0 15,0-6-16-15,3 0 0 0,0 0 0 0,0-5 0 31,0 3-26-31,3-3-12 0,-3-8-2 0,0 0-508 0,0 0-100 0</inkml:trace>
  <inkml:trace contextRef="#ctx0" brushRef="#br0" timeOffset="143719.574">22874 1741 1141 0,'0'0'24'0,"0"0"6"0,0 0 1 0,6 0 2 0,9 0-33 0,-9 0 0 16,8-8 0-16,-5 5 0 0,3 3 18 0,0-2-3 15,0-4-1-15,0 1-535 16</inkml:trace>
  <inkml:trace contextRef="#ctx0" brushRef="#br0" timeOffset="143870.505">23133 1696 1228 0,'6'5'35'0,"-3"-2"7"0,0-3-34 0,-3 0-8 0,0 0 0 0,3 5 0 15,3-5 10-15,-6 0 0 0,8 6 0 16,-5-6 0-16,6 0-10 0,0 0-11 0,-3 0 3 16,0 0-527-16</inkml:trace>
  <inkml:trace contextRef="#ctx0" brushRef="#br0" timeOffset="144065.387">23323 1566 2487 0,'-12'14'55'0,"6"-4"11"0,0-2 2 0,3 0 2 0,0 3-56 0,0 2-14 0,3-5 0 0,0 2 0 0,3 4 0 15,3-1 0-15,-3-5-9 0,0 5 9 16,6-5-17-16,-3 3 2 0,0 2 1 0,3 0 0 16,0-5-102-16,-3 2-20 0,0-2-4 0,3 6-794 15</inkml:trace>
  <inkml:trace contextRef="#ctx0" brushRef="#br0" timeOffset="144284.289">23639 1794 1580 0,'-12'5'35'0,"6"-5"7"0,0 0 2 0,-3 8 0 0,-3-8-36 0,3 5-8 0,0 1 0 0,0 2 0 15,0-3 69-15,-3 6 12 0,4-1 3 0,-1-2 0 16,3 3-32-16,-3 2-7 0,3 3-1 0,-3 0 0 15,3-3-28-15,-3 3-5 0,0 2-2 0,0-5-619 16,0 1-124-16</inkml:trace>
  <inkml:trace contextRef="#ctx0" brushRef="#br0" timeOffset="144810.105">23802 1193 2163 0,'-11'14'48'0,"11"-9"9"0,0-3 3 0,-3 4 0 0,-3 2-48 0,6 2-12 15,0-2 0-15,0 3 0 0,0 2 8 0,6 0 0 16,-3 3-8-16,-3 3 12 0,8-1 12 0,-5 3 3 15,-3 3 0-15,9 3 0 0,-3-1-10 0,-3 1-1 16,0-1-1-16,0 0 0 0,0-4-4 0,0 1-1 16,-3-4 0-16,0 2 0 0,0-8-10 0,0 1 0 15,0-4 9-15,0 1-9 0,0-1 0 0,0-4-20 16,0-6 4-16,0 0 1 16,0 0-21-16,0 0-4 0,0 0 0 0,9-11-1 15,-9 3 1-15,12-5 0 0,-6-6 0 0,3-2 0 16,0 3 10-16,-3-1 2 0,3 3 1 0,3 3 0 0,-3 2 15 0,0 3 2 0,-4-5 1 0,1 8 0 15,3 0 20-15,0 2 4 0,-6 3 1 0,3 0 0 16,-6 0 13-16,0 0 3 0,0 0 1 0,9 8 0 16,-3-3 7-16,-3 8 0 0,3-5 1 0,3-2 0 15,-6 7-21-15,6-8-4 0,0 3 0 0,0 0-1 16,3-3-15-16,-3 1 0 0,-1-4 0 0,4 4 0 16,3-6 0-16,0 0 0 0,-3-6 0 0,-3 4 0 15,6-1 0-15,0 0 11 0,-6-2-11 0,0-3 10 16,0-2 6-16,-4-1 2 0,4 0 0 0,-9 3 0 15,6-5 6-15,-6 3 2 0,3 2 0 0,0 0 0 16,-6-3-10-16,0 3-1 0,-3 0-1 0,6 3 0 16,-3 0-14-16,-3-8-8 0,4 5 8 0,-7 2-748 15,6-2-141-15</inkml:trace>
  <inkml:trace contextRef="#ctx0" brushRef="#br0" timeOffset="145227.254">24329 963 1699 0,'0'0'37'0,"0"0"8"0,0 0 2 0,-6 0 1 0,0-5-39 0,-3 0-9 0,9-3 0 0,-5 8 0 15,-1-6 55-15,3 6 9 0,3 0 1 0,0 0 1 16,0 0 3-16,0 0 1 0,0 0 0 0,0 6 0 16,6 2-36-16,-3 2-7 0,2-2-2 0,4 5 0 15,3 0-10-15,-3 6-3 0,12 2 0 0,-3-2 0 16,6-1 0-16,0 3 0 0,-1 1 0 0,7 1 0 16,-3 9 2-16,6-5 0 0,-1-1 0 0,1 0 0 15,-3 6-14-15,0-5 11 0,-9 2-11 0,5 0 10 16,-2-3-10-16,-9 3 12 0,0 3-12 0,-6 0 12 15,-3 2 1-15,-6 3 1 0,0-5 0 0,-9 3 0 16,-6 2 0-16,0 2 0 0,-6-4 0 0,-9 2 0 16,-5 2-1-16,2 1 0 0,-6 5 0 0,-2-5 0 0,-10 5-13 15,9-6 0-15,-5 1-12 0,2-8-756 16,-3 2-152-16</inkml:trace>
  <inkml:trace contextRef="#ctx0" brushRef="#br0" timeOffset="148876.824">17543 1884 2080 0,'-33'8'46'0,"24"-3"10"0,6 3 1 0,-6-3 1 0,0 3-46 0,3 3-12 0,3 2 0 0,0-2 0 16,6 2 12-16,0 3 1 0,-6-3 0 0,9 0 0 16,3 3-13-16,0 0-10 0,-3 0 2 0,3 2 0 15,6-4 8-15,3 4 0 0,-3-5 0 0,2 3 0 16,4-5-18-16,3-3-2 0,6 2 0 0,3-2 0 15,-7-2 4-15,7 1 0 0,0-1 0 0,0-6 0 0,-1 5 16 16,1-5-10-16,6 3 10 0,-3 2-8 0,2-5 59 0,1 5 12 16,3-2 2-16,-1 2 1 15,1 1-90-15,-3-4-19 16,2 3-3-16,1-5-1 0,6 0 47 0,2 0 21 0,1-5-1 0,8 3-1 0,-2-4-6 0,5 6-1 16,-2-8 0-16,-1 3 0 0,1-3-3 0,3 3-1 15,-1-1 0-15,4 1 0 0,-4 3-8 0,1-4 8 16,-4 6-8-16,-2-8 8 0,-1 6 9 0,1-1 2 15,-1 3 0-15,1 0 0 0,-4 0-19 0,-2 0-19 16,-3 0 4-16,-7 0 1 0,1 3 14 0,-6 2 0 16,-1 3 0-16,1 2 0 0,3-2 9 0,-6 6-9 0,2 2 0 15,-2 5 9-15,0-5-9 0,0 7 10 0,-1 1-10 16,-2 5 10-16,0 3-10 0,-3 0 0 0,-1 0 0 16,-2 2 0-16,-6-2 0 0,0-3 0 0,-3-3 0 15,-3 1 0-15,-3 2 9 0,3-3-9 0,-7-7 10 0,1 2-10 16,0-3 23-16,-3 1-2 0,-3-6 0 0,0-2 0 15,0-1 17-15,0-10 3 0,0 0 1 0,0 0 0 16,0 0-23-16,0 0-5 0,0 0-1 0,6-8 0 16,-3-5-5-16,6-3-8 0,6-5 11 0,3-3-11 15,0-5-12-15,6-5-8 0,2-1-3 0,4 1 0 16,3 5 7-16,3-3 0 0,-1 0 1 0,-2 1 0 16,0 10 3-16,3-3 0 0,-4 5 0 0,7 3 0 15,3 3 3-15,-4 3 1 0,-2-1 0 0,6 6 0 16,2-6 8-16,1 6-13 0,3 2 5 0,5 3 8 15,4 0-14-15,5 0 5 0,7 0 1 0,2 5 0 16,4 3 8-16,5-2 0 0,3 2-9 0,4 2 9 0,-1 3 0 16,3 3 0-16,1 3 0 0,5-6 0 0,3 6 0 15,3-1 0-15,-3 3 0 0,4-8 0 0,8 6 0 16,-6 0 0-16,-3 2 0 0,0-8 0 0,1 3 0 16,2 0 0-16,-6 0 0 0,0-1 0 0,-5-1 0 0,-1-1 12 15,6-3-12-15,-9 1 12 0,-5 2-12 0,-4-10 12 16,-6 0-12-16,-2-1 12 0,-13-2-12 0,4 0 12 15,-12-2-12-15,-4-1 12 0,-11 0-2 0,-9-5 0 16,2 3 0-16,-8-8 0 0,-3 2 6 0,-6-2 2 16,3-3 0-16,-3 0 0 0,-9 0-1 0,6-10 0 15,-6 2 0-15,-3-2 0 0,0-3-9 0,-3 2-8 0,0-2 9 16,-3 3-9-16,-3-4-12 0,-3 4-8 0,3-3-1 16,-3 0-1-1,-6-3-126-15,9 3-24 0,-12 0-6 0</inkml:trace>
  <inkml:trace contextRef="#ctx0" brushRef="#br0" timeOffset="151621.938">18870 2889 1764 0,'-12'6'39'0,"6"-6"8"0,6 0 1 0,0 0 1 0,-6 7-39 0,-2-4-10 15,-1 0 0-15,0 5 0 0,0-3 60 0,-3 6 9 16,0-1 3-16,0 3 0 0,-6 1-22 0,0 4-4 16,-5 3-1-16,-1 6 0 0,-6 2-20 0,0 5-4 0,0 1-1 15,-2 4 0-15,-4 4-9 0,3 2-3 0,0-3 0 0,4 3 0 16,-1-3-8-16,0 1 12 0,3-1-12 15,1 0 12-15,2-7-12 0,0-1 0 0,0 1 0 16,3-4 0-16,0-4 0 0,7 2 8 0,-4-5-8 16,3-1 0-16,0-1 0 0,3-4 0 0,0 1 8 0,3-6-8 15,0 0 0-15,3-2-9 0,3-3 9 0,-3-3-13 32,6-5-26-32,0 3-5 0,0-3 0 0,0 0-1 15,0 0-34-15,0-8-6 0,0-3-2 0,3-2-775 0</inkml:trace>
  <inkml:trace contextRef="#ctx0" brushRef="#br0" timeOffset="151889.149">18073 3363 2041 0,'-18'5'44'0,"9"0"10"0,3 3 2 0,-3 0 2 15,0 0-46-15,0 0-12 0,0 5 0 0,0 1 0 0,-3 2 29 0,3 2 4 16,-6 3 1-16,4 0 0 0,-1 6-22 0,-6 2-12 15,3-3 12-15,0 4-12 0,3 4 9 0,0-2-9 16,-6-3 0-16,6 0 9 0,1-3-9 0,5-2 0 16,6 3 0-16,0-9 0 0,6-2-12 0,2 0 3 15,4-6 0-15,3 1 0 0,3-6-11 0,3-2-3 16,9-8 0-16,-1-3 0 0,10-5 15 0,3-9 8 16,2-1-10-16,4-7 10 15,0-4-92-15,-4 0-12 0,4-1-2 0</inkml:trace>
  <inkml:trace contextRef="#ctx0" brushRef="#br0" timeOffset="152933.275">16808 3799 1396 0,'-18'-8'40'0,"18"8"8"0,0 0-39 0,0-5-9 0,-9 0 0 0,6 0 0 15,3 5 70-15,0 0 12 0,-6 0 2 0,0 0 1 16,6 0-22-16,0 0-5 0,3 8-1 0,-3-1 0 16,0 4-43-16,3 2-14 0,0 3 8 0,3 3-8 15,-6 2 0-15,3 0 0 0,6 3 0 0,0 5 0 16,0 3 0-16,-1 10 0 0,1 0 0 0,0 9 0 15,-3 4 0-15,0 3 0 0,0 3 8 0,0 5-8 16,0 6 11-16,-3 2-2 0,-3 0 0 0,0 0 0 16,0 0 7-16,-3 3 0 0,0 0 1 0,-3 2 0 15,-3 6 10-15,0-1 1 0,0-2 1 0,0 0 0 16,-8 3 0-16,5-6 0 0,6 1 0 0,0-1 0 16,-3-2-1-16,0 2-1 0,3-7 0 0,0-6 0 15,0-3-11-15,0-4-3 0,-3-4 0 0,6-7 0 16,9-3-13-16,-6-6 11 0,-6-7-11 0,0-3 10 0,12-5-20 15,-9-3-4-15,-3-8-1 0,6-2 0 16,12-8-98-16,-6-9-20 0,-9-7-4 0,9-13-741 16</inkml:trace>
  <inkml:trace contextRef="#ctx0" brushRef="#br0" timeOffset="153515.208">16909 3717 2286 0,'-30'-5'50'0,"21"5"10"0,0 0 3 0,9 0 1 0,0 0-51 0,0 0-13 0,0 0 0 0,9 3 0 16,6-3 0-16,0 2-10 0,-3 1 2 0,9-3 0 16,5 0-10-16,7-3-2 0,3 1 0 0,5-1 0 15,1-2 20-15,12 0-10 0,8-3 10 0,1-3-8 16,-7 6 8-16,7-6 0 0,8 1 0 0,1 4-8 15,-1-2 8-15,1 0 8 0,-1 3-8 0,-3 2 11 16,-5 1-11-16,-1 2 0 0,1-3 0 0,-9 3 0 16,-4 3-16-16,-5-1 5 0,-9 1 1 0,-4 5 0 15,-5 0 34-15,-3 3 8 0,-6 2 0 0,-6 0 1 16,3 3-12-16,-7 2-2 0,1 4-1 0,0-1 0 16,-3 5 22-16,0 1 5 0,-3 2 1 0,0 3 0 15,0-1-37-15,0 4-9 0,0 2 0 0,-3 8 0 16,0 2 8-16,0 4 0 0,0 4 0 0,-3 1 0 15,0 2-8-15,0 3 0 0,0 2 0 0,0 6 0 0,0 0 0 16,3 0 0-16,-3-3 0 0,0 0 0 0,3-5 0 0,0 5 0 16,0 3 0-16,3-3 0 0,0 0 0 15,0-5 0-15,-3-3 0 0,6 0 0 0,-3 0 0 0,3 1 0 16,0-6 9-16,3 0-9 0,-3-6 0 0,-3-2 9 16,3-3-9-16,0-4 0 0,0-7 13 0,-6-2-4 15,3-2-1-15,0-1 0 0,-3-5 28 0,-3-2 4 16,0-1 2-16,0 1 0 0,-3-6-5 0,0 6-1 15,0-3 0-15,-3-3 0 0,-3 3-6 0,-3 0-2 16,0 2 0-16,-6-2 0 0,1 3-16 0,-4-1-3 16,0-2-1-16,-6 2 0 0,0 1-8 0,-5 2 8 15,-4-2-8-15,-6-1 8 0,4 1-8 0,-4 2 0 0,-3-5 0 16,-2 2-11-16,-10-2 3 0,7-3 0 0,-1 1 0 16,-2-6 0-1,-4-3-20-15,7-8-3 0,5-2-1 0,-6-6 0 16,-2-5-76-16,2-2-16 0,4-6-4 0,5 0-634 0,3-2-127 0</inkml:trace>
  <inkml:trace contextRef="#ctx0" brushRef="#br0" timeOffset="155422.109">7166 2000 1659 0,'-20'-10'36'0,"17"2"8"0,3 8 2 0,3-6 1 0,-6-7-38 0,6 5-9 0,9-2 0 0,-1 2 0 16,-5 0 44-16,3 3 8 0,3-6 0 0,0 3 1 16,6 3-15-16,-6 2-3 0,3-2-1 0,-3-1 0 15,6 4-6-15,-4 2 0 0,-5-5-1 0,3 5 0 16,3 0-17-16,0 5-10 0,-3-3 12 0,3 4-12 16,-3-6 13-16,0 5-4 0,2-5-1 0,-2 8 0 15,-3-8 2-15,0 0 0 0,6 5 0 0,0-5 0 16,-6 0 1-16,9 6 0 0,3-6 0 0,-1 8 0 15,4-8 0-15,-3 0 0 0,0 0 0 0,6 2 0 16,8 3-3-16,4 3 0 0,-6-2 0 0,3-1 0 16,2 0-8-16,1 3 0 0,3-8 0 0,5 3 0 15,1 2 8-15,6 0-8 0,2 1 8 0,1 2-8 0,2-8 9 16,4 5-9-16,5-2 10 0,1-1-10 0,5-2 0 16,0 0 0-16,4 0 0 0,5-2 0 0,6 2 0 0,4-3 0 15,5 3 0-15,3-5 0 0,3-3 0 0,3-3 0 16,7 3 0-16,2 0 0 0,6 3 0 0,0-6 0 15,3 3 0-15,0 3 0 0,3 3 0 0,0-6 0 16,-6 5 0-16,6 0 0 0,0 3 0 0,0-5 0 16,-6 5 0-16,0 0 0 0,0 0 13 0,-3 0-3 15,-6 0-1-15,0 0 0 0,-3 5 9 0,-3-5 2 16,-5 0 0-16,-7 0 0 0,-3 3-1 0,-2 0 0 16,-7-1 0-16,-9 4 0 0,-8-6-7 0,-7 2 0 0,1-2-1 15,-7 0 0-15,-5 0-3 0,-9 0 0 0,-7-2 0 16,-5 2 0-16,-6 0 8 0,-3 0 0 0,-9-6 1 0,-9 6 0 15,0 0 7-15,0-8 0 0,-6 3 1 0,-3-3 0 32,-3 3-119-32,-3-1-24 0,-3 4-5 0</inkml:trace>
  <inkml:trace contextRef="#ctx0" brushRef="#br0" timeOffset="158214.644">15676 2752 1090 0,'0'0'24'0,"0"0"4"0,0 0 2 0,0-6 2 0,0 1-32 0,0 0 0 16,3-3 0-16,0 3 0 0,0 2 80 0,0-8 9 15,3 3 3-15,-3 0 0 0,3 3-28 0,0 0-4 16,3 0-2-16,-3-3 0 0,3 2-26 0,3 4-4 0,-3-6-2 0,3 5 0 16,0 0-18-16,0-2-8 15,2 3 8-15,1 2-8 0,0 0 0 0,3 2 0 16,3 3 0-16,0-2 0 0,3 2 0 0,2 1-11 15,4 2 11-15,0 0-12 0,0 2 1 0,8 1 0 0,1-3 0 0,6 0 0 16,5 2 35-16,4-2 8 0,5 0 0 16,4-3 1-16,-1 1-19 0,10 2-4 0,11-6-1 0,1 1 0 15,2 0 13-15,6-3 2 0,0 0 1 0,13-3 0 16,11 0-2-16,-3 1-1 0,-3 2 0 0,6 0 0 16,3-6 0-16,3 4 0 0,6-1 0 0,0 0 0 15,0 3-22-15,0 0 9 0,6 0-9 0,0 0 0 16,-3 3 11-16,3-3-11 0,0 3 10 0,0-1-10 15,0 4 12-15,0-6-3 0,-3 8-1 0,3-3 0 16,2-3 7-16,1 1 1 0,0 2 0 0,-3 3 0 16,0-5 2-16,3 0 1 0,-6-3 0 0,3 2 0 15,-3 4-3-15,3-4 0 0,3-2 0 0,0 3 0 16,-3 0-5-16,-3 2-2 0,0-3 0 0,-3 1 0 0,-6 5-9 16,0-5 10-16,0 2-10 0,-3 0 10 15,-9 1-10-15,0 2 8 0,3-1-8 0,-6 1 8 0,-5 0 16 16,-4 0 4-16,6 0 0 0,-6 0 0 0,-6 3-20 0,1-9-8 15,2 4 0-15,3 2 8 0,-3-3 4 0,1 0 0 16,-4-2 0-16,-3-1 0 0,1 1-12 0,-4 0 0 16,-6-1 9-16,-2-2-9 0,-4 0 8 0,-5 0-8 15,-7-2 8-15,-5-1-8 0,-7-2 0 0,-8 2 9 16,-9-2-9-16,-4 0 0 0,-8 2 28 0,-3-5 0 16,-6 3-1-16,0-6 0 0,-6 3 27 0,-3 0 6 15,6-2 0-15,-6 2 1 0,-3-3-20 0,0 1-4 16,6 4-1-16,-3-7 0 0,3 5-22 0,-3-2-5 15,-3 2-1-15,6-6 0 0,0 4-8 0,2-1 0 0,-2 1 0 16,0-4 0-16,3 4 0 0,-3-3 0 0,-3-1 0 16,6 1 0-16,-6 0 0 0,6-3-9 0,3 0 9 15,-3 0-13-15,0-2 13 0,0-3 0 0,3-3 0 0,0 3 0 16,-4-6 0-16,10-7 0 0,-6 2 0 0,0-5 0 16,6 3 0-16,0-9 0 0,-3 6 0 0,3-5 0 15,2-3 0-15,-2 0 0 0,-6-5 9 0,0-1-9 16,6-7 22-16,-6 5-2 0,3 0 0 0,-9-2 0 15,3-1 7-15,3-2 1 0,-4 0 0 0,-8-3 0 16,9 3-11-16,-9 7-1 0,0-1-1 0,-3-1 0 16,-3 0-2-16,4 8 0 0,-4-8 0 0,0 3 0 15,0 2-5-15,-3 3-8 0,3 0 11 0,0 0-11 16,-3-3 0-16,0 3 0 0,6 6 0 0,-6-6 0 16,0 0 0-16,-3 0 0 0,9 5 0 0,-3 6 0 15,-3-3 0-15,6-3 0 0,-6 0 0 0,1 1 0 0,-4 1-10 16,3 4 10-16,0-3-10 0,-3-5 10 0,3-3-11 0,-3 5 11 15,-6 8-12-15,6-5 12 0,3 8-11 0,-3 5 11 16,1-2-10-16,-1 7 10 0,-3 3-11 0,3 6 11 16,0 2-12-16,-6 0 12 0,6 3-14 0,-6-1 4 15,-3 6 1-15,1 0 0 0,2 0-4 0,-6 6-1 16,0-1 0-16,-3-2 0 0,-2 7 2 0,-10-2 0 16,9-3 0-16,-3 3 0 0,-5-2 12 0,5 2 0 15,-6-3 0-15,-2 3 0 0,-4-3 0 0,-6 0 0 16,-5-2 0-16,-4 2 0 0,1 3 0 0,-4-2 0 15,4 2 0-15,-7-3 0 0,-2 0 0 0,-1-2 0 16,-2 7 0-16,8-2 0 0,-2-2-8 0,-1 2 8 0,7 5 0 16,-13-8-9-16,7 8-5 0,-4 1-1 0,1-1 0 0,-3 0 0 31,-1 0-16-31,-8 0-3 0,-13 1-1 0,1-6 0 16,-3 2-5-16,-9 3-2 0,-6 1 0 0,-4-6 0 15,-2 2 2-15,-6 3 0 0,-9-5 0 0,-8 6 0 16,-4-9 9-16,-3 8 3 0,-3-5 0 0,-3 5 0 0,-9-2 11 0,1-3 2 0,-4 0 1 0,-3-3 0 15,4 0 14-15,-1 3 0 0,3-2 0 0,48 1 0 16,-12 7 22-16,-6-1-2 0,-6-8-1 0,0 1 0 16,-3 1 5-16,-3-1 0 0,1-6 1 0,-67 8 0 15,25-3-3-15,14-2-1 0,12 2 0 0,12-5 0 16,6 0-7-16,7 0-2 0,2 0 0 0,11 0 0 16,4-5-4-16,3 2 0 0,0 3-8 0,33 0 12 15,-4-5-12-15,-2-3 0 0,-3-3 8 0,0 3-8 0,-1 0 0 16,1-2 0-16,3 2 0 0,-27 2 0 0,14-1 0 15,16 1 0-15,6-2-8 0,8 3 8 0,4-3 0 16,8 8 0-16,6-5 0 0,1 5 0 0,8 0 0 0,6 0 0 16,4 0 0-16,2 0 0 0,6 0-9 0,3 5 9 15,3-2 0-15,4 2-9 0,-1 3 9 0,6 3-12 16,0 2 12-16,0 8-12 0,3-3 4 0,0-4 0 16,-3 4 0-16,3 3 0 0,0-2 8 0,0 13-10 15,0-6 10-15,-3 8-10 0,3-10 10 0,0 11-8 16,0-4 8-16,1 1-8 0,-1 3 8 0,3 10 16 15,-3 0-4-15,3 2-1 0,-6-2-23 0,6 8-5 16,-3-3-1-16,3 3 0 0,-6 0 3 0,3 5 1 16,0 1 0-16,0-1 0 0,3 3 14 0,0 2 12 0,-3-5-3 15,6 3 0-15,0 0-9 0,-3 3-12 0,0 2 2 16,3-3 1-16,-3 1 9 0,6-3 16 0,-3-1-4 16,0 1-1-16,-3 0-11 0,3-3 0 0,0-5 0 0,0-2 0 15,-3-6 8-15,3 2-8 0,0-12 8 0,-3 2-8 16,0-11 18-16,0 3-2 0,-3-2 0 0,3-6 0 15,0-5 4-15,0 2 0 0,-3-5 0 0,0-5 0 16,4 0-4-16,-1-2 0 0,-3-4 0 0,6-2 0 16,0 0-7-16,0 0-1 0,-9 0-8 0,3 0-843 15,0 0-175-15</inkml:trace>
  <inkml:trace contextRef="#ctx0" brushRef="#br0" timeOffset="160167.014">6348 2355 1937 0,'3'-13'55'0,"0"7"12"0,0 1-54 0,6-3-13 16,-3 3 0-16,3 2 0 0,6-2 12 0,-4 2-1 15,4 1 0-15,0 4 0 0,3 1-11 0,-3 2 0 16,3 8 0-16,3-7-11 0,-4 2 11 0,7 0 0 0,0 2-9 0,0 3 9 16,6 1 0-16,-1-1 0 0,4 0-9 0,6 0 9 15,0 0 0-15,5 1 0 16,4-1-8-16,2-5 8 0,4 2 15 0,9-7 6 0,11 2 2 16,-3 1 0-16,1-1-3 0,2 3 0 0,13-8 0 0,-1 0 0 15,6 3-5-15,6-3-2 0,1-3 0 0,5 3 0 16,9 0-4-16,0 0-1 0,6-8 0 0,0 8 0 15,3 0 5-15,3-3 1 0,3-5 0 0,3 0 0 16,3 1-1-16,0-4 0 0,6 0 0 0,0-2 0 16,0-3 3-16,3 3 0 0,-1 0 0 0,1-6 0 15,3 1 0-15,-3 2 0 0,-6 3 0 0,0-3 0 16,0 0 3-16,-3 3 1 0,-9 2 0 0,-3 3 0 16,-3 0 7-16,-6-2 1 0,-9 2 1 0,-6 0 0 15,1 2-15-15,-7 1-3 0,-3 3-1 0,-5-1 0 16,-7 0-2-16,0 3-8 0,-2 0 12 0,-4-5-4 15,-2 5-8-15,-4 0 0 0,-5 0 0 0,2 5 8 16,-2-5-8-16,2 0 0 0,1 3 0 0,-4 0 8 0,1-3-8 16,-4 0 0-16,1 2 9 0,-4-2-9 15,-2 0 0-15,3 0 0 0,-4 0 0 0,-2-2 0 0,-3 2 0 0,-1 0 0 16,-2-3 0-16,-3 0 0 0,-1 3 11 0,-2-5-3 16,0 0 0-16,-1 2 0 0,1-2-8 0,0-1 10 15,0 4-10-15,-1-4 10 0,4-1 14 0,-6 4 2 16,-1 0 1-16,-2-2 0 0,-3 2-27 0,-3-2 0 15,3-3 0-15,-1 5 0 0,-2 1 0 0,-3-6 0 16,3 3 0-16,0-1 0 0,-1 1 11 0,-2 2-3 16,0-5-8-16,0 3 12 0,0 0-12 0,0 0 11 15,-3 2-11-15,-1-2 10 0,4-3-2 0,-6 2 0 0,-3 6 0 16,3-5 0-16,0 2-8 0,-3 1 0 0,-3-1 0 16,0 3 0-16,2 0 0 0,-2-5 0 0,0 5 0 0,-9 0 0 15,6-3 0-15,3 3 0 0,-3 0 0 0,-6 0 0 16,0 0 0-16,6-5 12 0,0 0-12 0,-3-3 12 15,0 0-2-15,0 2 0 0,0-2 0 0,0 3 0 16,-3-8-2-16,3 8 0 0,0-9 0 0,0 1 0 16,0 0 10-16,0-8 2 0,3 5 0 0,3-5 0 15,-3 2-20-15,3-2 0 0,2-5 0 0,1-1 0 16,-3 1 0-16,3-3 0 0,3 0 0 0,-3-9 0 16,3 4 13-16,0-6-1 0,0 3 0 0,-3 3 0 15,-1-6 2-15,-2 3 0 0,3 3 0 0,-6-6 0 16,0 3-14-16,0 3 11 0,0-6-11 0,-3-2 10 15,-3-1 17-15,0 1 3 0,0 2 1 0,-3-2 0 16,3 0-23-16,0 2-8 0,-3 0 0 0,0 6 0 0,3-6 12 16,-3 3-4-16,0-3-8 0,3 9 12 0,-6-4-12 15,3 9 0-15,-3-1 0 0,0-2 0 16,0 0 0-16,-2 3 0 0,-4-1 0 0,3 3 0 0,-3 3 0 0,-6-5 0 16,0 7 0-16,0 6 0 0,3-5 0 0,-3 4 0 15,1 6 0-15,-4-5 0 0,3 3 0 0,-3 2-8 16,0 2 8-16,0-2-13 0,-2 3 13 0,-1-3 0 15,-3 3 0-15,3 0 0 0,-3 2 0 0,1 3 0 16,-4 0 0-16,3 0 0 16,-6 0-31-16,4 3 0 0,-4 2 0 0,-3-5 0 0,-3 0 31 0,-2 0 0 15,-7 0 0-15,-3 5 0 0,1-5 0 0,-4 8 0 0,-2-3 0 16,-1-5 0-16,-5 0-9 0,-4 6 9 0,-8-4-8 16,-1 4 8-16,1-1 0 0,-6-5-8 0,-7 0 8 15,-2 3 0-15,-3 2 0 0,-1 0 0 0,1-5 0 0,-3 0 0 16,-6 8 0-16,-1-8 0 0,-2 5 0 0,-3-5 0 15,-9 8 0-15,3-8-12 0,-3 6 4 0,0-6 0 16,-6 8-6-16,3-3-1 0,-3-5 0 0,-3 8 0 16,0-3 15-16,-3 3 0 0,0-3 0 0,0 3 0 15,6-2 0-15,-6 7 0 0,0-8 0 0,3 3 0 16,6 0 0-16,32 3 0 0,-5 2 0 0,0 5 0 16,-4-4 0-16,1-1 0 0,-6-5 0 0,6 0-12 15,-1 2 12-15,-32 3 0 0,15-5 0 0,12-2 0 16,6-4 0-16,9 4 0 0,5-1 12 0,10 3-12 15,8-8 0-15,4 0 0 0,-1 0 0 0,10 0 0 16,5-5 0-16,3 2 0 0,1 3 0 0,-1-5 0 16,6-1 0-16,1 4 0 0,-1-4 0 0,3 6 0 0,0 0 0 15,1-5 0-15,5-3 0 0,-6 8 0 0,0-5 0 0,4 2 0 16,-1 3 0-16,3-5 0 0,3 5 8 16,-3 0-8-16,-5 5 0 0,5-5 0 0,3 0 8 0,3 3-8 15,-3 2 0-15,1 0 0 0,-1 3 0 0,3-2 0 16,3-6-12-16,0 8 3 0,-3 0 9 0,6 2 0 15,1-5 0-15,-1-2-8 0,-3 8 8 0,6 2 0 16,3-5 0-16,-3 0 0 0,0 2 0 0,0-2 0 16,3 5 9-16,0 1-9 0,3-4 0 0,-2 6-14 15,-4 3 1-15,-3-1 0 0,0 3 13 0,3 3-11 16,6-3 11-16,3 6-10 0,0 5 10 0,3-1 16 0,0 4-4 16,-6-1-1-1,0 8-30-15,3-2-5 0,6 5-2 0,-3-3 0 0,-6 1 16 0,6 10 10 16,9-6-12-16,-6 4 12 0,-3 7-10 0,0 0 10 0,0-2-8 0,3-1 8 15,3 6 0-15,-6-8 0 0,-9 5 0 16,3 0-8-16,9 1 8 0,-6-1-8 0,-6-5 8 0,-3 0-8 16,3-8 8-16,0 2 0 0,4 3 0 0,-4-7 0 15,-6 2 0-15,6-3 9 0,6-2-1 0,-6-6-8 16,0-2 13-16,3 0-4 0,3-6-1 0,6-5 0 16,-3-2 0-16,0-1-8 0,-3-4 12 0,3 1-4 15,6-4-8-15,0 2 12 0,-9-7-12 0,6 1 12 16,3-1 0-16,0 2 1 0,-6-8 0 0,6 2 0 15,0 4-136 1,9-4-27-16,5-2-6 0,-2-5 0 0</inkml:trace>
  <inkml:trace contextRef="#ctx0" brushRef="#br0" timeOffset="161284.949">11155 13481 1951 0,'0'0'43'0,"0"0"9"0,0 0 1 0,3 7 2 0,0 7-44 0,0 2-11 0,3 2 0 0,0 6 0 16,3 2 36-16,-3 6 6 0,0 3 1 0,3-1 0 15,0 8-25-15,-3 1-5 0,-1 2-1 0,1 5 0 16,-3 0-2-16,-3 3-1 0,3 0 0 0,0 0 0 16,-6 0-9-16,0-3 0 0,3 0 0 0,-6 1 0 15,3-4 10-15,-2-2-10 0,-1 0 12 0,0-5-12 16,0-3 13-16,-3-3-4 0,3-2-1 0,-3-8 0 15,6 0-26-15,-3-3-6 0,3-5 0 0,0-8-945 16</inkml:trace>
  <inkml:trace contextRef="#ctx0" brushRef="#br0" timeOffset="162336.887">11188 13351 2394 0,'6'-11'52'0,"3"6"12"0,3 0 1 0,8-1 3 0,10-2-55 0,6 1-13 16,12-1 0-16,8 0 0 0,7 2 12 0,11 1-1 15,6 0 0-15,7 0 0 0,5 2 3 0,3 0 1 16,9 3 0-16,4-2 0 0,-1 2-15 0,6 0 0 16,6-3 0-16,3 0 0 15,3-2-27-15,3 0-8 0,6-3-1 0,3 0-1 0,0-3 13 0,3-2 2 16,8 0 1-16,-2 0 0 0,3-3 8 0,0 0 1 0,-3-3 1 15,0 6 0-15,-1-3 11 0,-2 3 0 16,-3-3 0-16,-3 3 0 0,-3 2 0 0,-6 1-10 0,3 2 10 0,0 0 0 16,-6 0 0-16,0 0 0 0,0 3 0 0,-3-1 0 15,0 1 9-15,3 2-1 0,3 1 0 0,9-1 0 16,6 0-8-16,-6 3 8 0,-6-2-8 0,3-1 8 16,6 3-8-16,0 0 12 0,2 0-12 0,-2 3 12 15,-3-1-12-15,0-2 0 0,3 3 0 0,-3-3 0 16,-3 3 0-16,0-3 0 0,3-3 0 0,-3 3 0 15,-6-3 0-15,3 3 0 0,0-2 0 0,0-1 0 16,0-2 0-16,-6 0 0 0,-3 2 0 0,0 0 8 16,0-2-8-16,3 0 0 0,-6 2 0 0,3-2 0 15,0 2 0-15,-3 0 0 0,-3 1 8 0,0-1-8 16,3 1 0-16,-6 2 0 0,-8 0 0 0,2 0 0 0,3 5 0 16,-3-3 0-16,0-2 0 0,-6 0 0 0,1 6 0 15,-4-4 0-15,3 4 8 0,-6-1-8 0,-5-2 0 16,2 2 0-16,3 0 0 0,-3 1 0 0,-5-1 0 15,2 0 0-15,-6 0 0 0,7 1 8 0,-4 2-8 0,0 0 0 16,-5-3 0-16,-1 0 0 0,-3-2 0 0,1-1 0 16,2 1 0-16,0 0 0 0,-8-3 0 0,-1 2 8 15,-2-2-8-15,-1 3 0 0,-2-3 22 0,-4 3-1 16,-2-3 0-16,-10 0 0 0,1 2 6 0,-3-2 1 16,-4 0 0-16,-5-2 0 0,0 2-9 0,-7 0-2 15,-2-3 0-15,3 0 0 0,-6 3 6 0,-6-2 1 16,-4 2 0-16,1-3 0 0,-3 3-8 0,-3 3-2 0,-3-1 0 15,3 1 0-15,-6 0-14 0,3 5 0 0,-3-3 0 16,3 8 0-16,-9 0 0 0,9 3 0 0,-9 3 0 0,0 2 0 16,0 3-12-16,0 0 12 0,-9 2-12 0,3 6 12 15,-9 2 0-15,6 1 9 0,-6 4 1 0,0 6 0 16,-3 0-22-16,0 3-5 0,-8 2-1 0,11 3 0 16,-3-3 3-16,-3 6 1 0,3-1 0 0,-3 4 0 15,3-1 14-15,4 0 13 0,-4 0-2 0,3-2-1 16,0-1-10-16,3-2 0 0,-6 3 0 0,9-3 0 15,-3 0-10-15,0-3-1 0,1-2 0 0,-1-3 0 16,3-3 35-16,-6-2 6 0,3-3 2 0,3-6 0 16,0-2-15-16,-3-2-2 0,3-3-1 0,-3 0 0 15,3-6 0-15,3-2 0 0,-8-3 0 0,5-2 0 16,-3-6 2-16,0 0 1 0,-6-5 0 0,-3-5 0 16,0-3 9-16,-8-2 2 0,5-4 0 0,-6-2 0 15,-3-2-28-15,-11-3 0 0,-7 2-12 0,-6 3 12 16,-11-2-39-16,-9-1 0 0,-4 3 0 15,-14 1 0-15,-9-4 12 0,-9 6 3 0,0 0 0 0,-12 2 0 0,-12 3 7 0,-6 3 1 16,-3-3 1-16,-6 5 0 0,-6-2-1 0,-5 5 0 16,-4 3 0-16,-9-1 0 0,-5 1 3 0,-7 2 0 15,-2 0 0-15,-13-2 0 0,-5 2 2 0,-6 3 1 16,-4-2 0-16,-5 2 0 0,-6 2 10 0,-6-2 0 16,0 0 0-16,-1-3 0 0,-2 1 0 0,0-1 9 15,3-3 0-15,-3 4 0 0,-6-6 14 0,3 2 2 16,0 1 1-16,3 0 0 0,-4 2-7 0,4-5-2 0,0 3 0 15,0-3 0-15,0 2-9 0,3 1-8 0,6 0 9 16,-4-1-9-16,4 4 11 0,0-4-11 0,0 1 12 16,9-1-12-16,2 4 0 0,10-1 0 0,8-2 0 0,7 2 0 15,11-2-21-15,16-3 1 0,14-3 1 0,9 3-780 16,9-3-156-16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10-23T20:47:00.51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2583 11200 1782 0,'0'0'39'0,"5"-8"8"0,7 3 1 0,6-6 3 0,6-2-41 0,3 0-10 0,3-1 0 0,2 1 0 16,1 3 19-16,0-4 1 0,0 4 1 0,8-4 0 16,4 7-11-16,3-4-2 0,2 3-8 0,4 0 12 15,2 3-12-15,1-3 0 0,2 0 0 0,1 3 0 16,2-3 0-16,7 5 0 0,5-2 0 0,1 2 0 16,-1 0 0-16,3 3 0 0,4-2 0 0,5 2 0 15,3 0 0-15,7-3 0 0,2 1 0 0,6 2-10 16,0 0 10-16,3 0 0 0,1-3 0 0,2 3 0 15,3 0-8-15,0 3 8 0,0-3-8 0,0 0 8 16,9 2 0-16,-3 1-10 0,3-6 10 0,0 3 0 16,0 0 9-16,0-2 9 0,3-4 2 0,0 1 0 15,0 0 11-15,1-3 2 0,4-3 1 0,1 3 0 16,-6-2-6-16,3-1-2 0,0 3 0 0,-6 0 0 16,-5-5-11-16,2 5-3 0,3-3 0 0,-6 6 0 0,-9-3 8 15,-3 3 0-15,3 0 1 0,-3 2 0 0,-8 0 5 16,-7 3 1-16,-9-2 0 0,1 2 0 0,-10-3 2 0,-2 8 1 15,-10-2 0-15,-5 2 0 0,-10 1-12 0,-2-4-2 16,-6 3-1-16,-1-2 0 0,-8 0-5 0,0 2-1 16,0-2 0-16,-3-3 0 0,-4 2-9 0,1 1 8 15,-3-3-8-15,-3 0 8 16,3 0-89-16,0 0-19 0,-3-3-3 0</inkml:trace>
  <inkml:trace contextRef="#ctx0" brushRef="#br0" timeOffset="1886.646">17346 4683 921 0,'-15'5'20'0,"15"-5"4"0,0 0 0 0,-6 0 4 0,-5 3-28 0,2 0 0 0,3-3 0 0,6 0 0 15,-3 0 76-15,3 0 11 0,0 0 1 0,0 0 1 16,0 0-28-16,0 0-5 0,-6-3-2 0,6 3 0 16,6-3-14-16,3 1-4 0,-9 2 0 0,6-3 0 15,2 3-5-15,4-3-2 0,-3 3 0 0,3-2 0 16,0 2-9-16,3 0-1 0,3 0-1 0,6 0 0 16,0 0-18-16,2 0 0 0,1-3 8 0,6 3-8 15,3 0 0-15,-1 3 0 0,1-3 0 0,6 2 0 16,-1 6 0-16,1-2-14 0,-6 2 2 0,2-3 1 15,-2 3 11-15,3-3 0 0,-3 3-9 0,-1-3 9 0,-2 1 0 16,3-1-11-16,-4-2 11 0,4 2-8 0,-3 0 8 16,3-2 0-16,-1 2 8 0,1-2-8 0,0-1 0 0,3 1 0 15,-1-6 0-15,7 3 0 0,-3-2 0 0,2-1 0 16,-2 1 0-16,2 2-498 16,-2 2-102-16</inkml:trace>
  <inkml:trace contextRef="#ctx0" brushRef="#br0" timeOffset="2215.51">19486 4770 1116 0,'0'0'24'0,"0"0"6"0,0 0 1 0,9 3 0 0,0 0-31 0,0-1 0 0,0-2 0 0,6 0 0 15,0 0 100-15,0 0 15 0,6 0 2 0,-4 0 1 16,4-2-55-16,3 2-11 0,0-3-3 0,0 3 0 15,0-3-16-15,2 1-3 0,4-1-1 0,-6 3 0 0,6-2-19 16,-1 2-10-16,1-3 10 0,0 3-10 0,3 3 0 16,-1-1-12-16,4-2 1 0,-3 0-796 15</inkml:trace>
  <inkml:trace contextRef="#ctx0" brushRef="#br0" timeOffset="2413.317">21073 4794 1130 0,'0'0'24'0,"12"0"6"0,0 0 1 0,0 0 1 0,6-2-32 0,-4 2 0 0,7-3 0 0,-3 0 0 16,3 1 61-16,0 2 6 0,3-3 1 0,-1 3 0 16,1-3-41-16,3 3-8 0,3-2-2 0,-3 2 0 15,2 2-17-15,1-2 0 0,3 0 0 0,0 0-428 16,2 0-80-1</inkml:trace>
  <inkml:trace contextRef="#ctx0" brushRef="#br0" timeOffset="2527.087">22409 4720 1295 0,'15'3'36'0,"-3"-3"9"0,-3-3-36 0,3 3-9 0,3 0 0 0,3 0 0 15,3-2 104-15,2 2 20 0,4-3 3 0,3 3-575 16,6 0-114-16</inkml:trace>
  <inkml:trace contextRef="#ctx0" brushRef="#br0" timeOffset="3113.95">17570 5630 1389 0,'14'-8'30'0,"-14"8"6"0,0 0 2 0,6-2 2 0,9-1-32 0,-3 0-8 0,0 1 0 0,0-1 0 16,6 3 40-16,-3-2 5 15,6 2 2-15,-1 0 0 0,7 0-47 0,0 0-23 0,3 0 3 0,2 0-430 16,4 0-86-16</inkml:trace>
  <inkml:trace contextRef="#ctx0" brushRef="#br0" timeOffset="3296.073">19352 5485 1278 0,'0'0'28'0,"0"0"5"0,9 2 2 0,-3 4 1 0,3-4-28 0,0 1-8 0,3 0 0 0,3-1 0 16,3-2 24-16,3 3 3 0,0 0 1 0,2-1-424 15,1 1-84-15</inkml:trace>
  <inkml:trace contextRef="#ctx0" brushRef="#br0" timeOffset="3451.163">20632 5485 1303 0,'30'-5'28'0,"-12"2"7"0,3 0 1 0,6 1 0 0,2 2-28 0,7-3-8 15,0 0 0-15,3 1 0 0,5 2 27 0,1 0 4 16,2-6 1-16,4 4 0 16,6-1-50-16,-1 0-10 0,4 1-1 0</inkml:trace>
  <inkml:trace contextRef="#ctx0" brushRef="#br0" timeOffset="4089.923">17781 6316 1116 0,'0'0'24'0,"0"0"6"0,6 5 1 0,0 3 0 0,0 0-31 0,0 0 0 15,0 2 0-15,0 1 0 0,0-1 12 0,2 4-4 16,-2-1-8-16,3 0 12 0,3 0-12 0,0 1 0 0,0-1 8 0,3 0-8 16,0-2 0-16,6-3 0 0,0 0 0 0,5-3 0 15,4 0 20-15,6 0 2 0,5-2 0 0,7-3 0 16,6 3 30-16,5-6 7 0,4 0 1 0,5 1 0 15,13-6-16-15,-1 3-2 0,6-1-1 0,9-2 0 16,4-2-3-16,2 2-1 0,3 0 0 16,6 0 0-16,0-3-5 0,0 3-2 0,4 0 0 0,-4 1 0 15,6 1-12-15,0-2-2 0,0 3-1 0,-3 0 0 16,0-1-7-16,-3 1-8 0,-3 0 11 0,1 0-11 16,-7-1 9-16,0 1-9 0,-3 2 0 0,-5 1 9 15,-7-4 0-15,-6 4 0 0,1 2 0 0,-4 0 0 16,-3 0 9-16,-8 0 2 0,-7 5 0 0,-2-2 0 15,-6 2-20-15,-4-2-11 0,1 2 2 0,-4 0-585 16,1 0-117-16</inkml:trace>
  <inkml:trace contextRef="#ctx0" brushRef="#br0" timeOffset="7444.502">17361 9882 1825 0,'-24'-8'40'0,"15"6"8"0,3-4 1 0,1 4 3 0,5 2-41 0,-6 0-11 15,0-3 0-15,6 3 0 0,0 0 47 0,3 8 7 16,-6 5 2-16,3 0 0 0,6 1-45 0,0 4-11 0,2 1 0 16,-2 5 0-16,0-1 0 0,6 1 0 0,6 0 0 0,-3 2 0 15,0-2 0-15,3 0 0 0,6 0 0 0,-1 0 0 32,4-3-49-32,6 0-12 0,6-5-3 0,2-3 0 15,10 0 7-15,-4-5 1 0,4-2 0 0,0-4 0 0,2-4 32 0,4-6 8 0,5-6 0 0,4 1 1 16,5-5 27-16,1-4 4 0,-1-4 2 0,4 0 0 15,5-6 19-15,0 0 4 0,4 6 1 0,-1-4 0 16,3 1-6-16,1 6 0 0,2-1-1 0,-3 5 0 16,-2 6-4-16,-1 2-1 0,0 3 0 0,-5 8 0 15,-1 3-6-15,-8 5-2 0,-1 0 0 0,-9 5 0 16,-2 3-11-16,-3 3-3 0,-4-1 0 0,-2 3 0 16,-6 3-8-16,-4 0 8 0,-2 2-8 0,-6 1 8 15,-6 2-8-15,-4-3 0 0,-8 1 0 0,0 2 0 16,-6 0 8-16,-3 0-8 0,-6-2 0 0,0 2 8 15,-6-5-8-15,-3-1 10 0,0 1-10 0,-2-3 10 16,2-2-10-16,-3-1-12 0,3-4 2 0,3-1 1 16,-3-5-27-16,6-3-4 0,6-5-2 0,0 0 0 15,0 0 7-15,12 0 2 0,0-3 0 0,9-4 0 16,5-7 16-16,4 4 3 0,6-6 1 0,6-3 0 0,5-2 13 0,1-3-12 16,8 1 12-16,4-1-12 0,2-3 24 0,7 3 6 15,-1-2 1-15,7 2 0 0,2-2 13 0,4 2 2 16,-1-3 1-16,3 6 0 0,-2 3-11 0,5-1-3 15,3 3 0-15,4 3 0 0,-1 8-11 0,-3 0-2 0,6 2-8 16,1 0 12-16,-1 6-12 0,-6 0 0 16,0 2 0-16,1 0 0 0,-1 0 0 0,-3 1 0 0,-2-1 0 15,-7 3-10-15,0-3 10 0,-2 1 0 0,5-1 0 16,-8-3 0-16,-4 4 20 0,-2-4 10 0,-4-2 2 16,4 0 0-16,-7-2 28 0,4-6 5 0,-4 3 2 0,1-1 0 15,-7-4-24-15,-2-1-5 0,-3-5-1 0,-7-2 0 16,-8-1-12-16,3-5-2 0,-10 1-1 0,-2-4 0 15,-9 3-3-15,-3 3-1 0,-6-3 0 0,-6 0-806 16,-9 3-160-16</inkml:trace>
  <inkml:trace contextRef="#ctx0" brushRef="#br0" timeOffset="10426.498">2374 11057 2070 0,'0'0'45'0,"0"0"10"0,-3 0 1 0,3 0 3 0,0 0-47 0,-3 0-12 16,3 0 0-16,0 0 0 0,0 0 15 0,0 0 1 15,0 0 0-15,0 0 0 0,0 0-16 0,0 0 0 16,3 5-9-16,-3 3 9 0,6 3-10 0,0-1 10 15,6 1-10-15,-6 2 10 0,3 3-12 0,3 0 3 16,6 5 1-16,0 0 0 0,5 3-4 0,1 0 0 16,9 2 0-16,6 1 0 0,5 2-10 0,7 0-2 15,-4-5-1-15,10 0 0 0,3-3 10 0,2-3 3 16,7-2 0-16,5-5 0 0,0-1 12 0,4-2-12 16,-4-2 12-16,7-4-12 0,-1-2 12 0,3-2 0 15,1-4 0-15,-1 1-9 0,0-6 9 0,7 1 0 16,2-9 0-16,3-2 0 0,-3-8 0 0,4-3-10 0,2-5 10 15,-3 0-10-15,-3 0-2 0,1-3 0 0,-4-2 0 0,3 2 0 16,-3 3 4-16,-5 3 0 0,-4 2 0 0,-2 1 0 16,2 1 22-16,-6 9 5 0,4 5 1 0,-7 3 0 15,-5 3 32-15,2 4 6 0,4 6 2 0,-1 3 0 16,6 5-24-16,-2 5-4 0,-4 6 0 0,-2-1-1 16,2 6-7-16,-2 5-2 0,-7 3 0 0,4 2 0 15,-7 3-31-15,-5 6-7 0,-7 2 0 0,-2 2-1 16,-3 1 7-16,-4 2 2 0,-5-2 0 0,0-3 0 15,-9 0 8-15,-1-6 0 0,-5-2 0 0,0-2 0 16,-3-3 0-16,0-6 0 0,-3-2 0 0,-3-3 0 16,0-5 0-16,-3-3 0 0,0-5 0 0,0 0 8 15,-3-5-8-15,-3-3-12 0,0 0 4 0,11-6 0 16,1 1 8-16,6-3 0 0,0-10 0 0,6 2 0 0,3-6 0 16,2-1-8-16,4-1 8 0,9-5 0 0,14 0 0 15,-2-3-8-15,-3-2 8 0,8-1 0 0,7 1 0 16,2-3 0-16,6-3 0 0,4 0-8 0,2-2 8 0,10 2-13 15,2 1 5-15,-3 2 8 16,3 2-40-16,1 3-1 0,2 3 0 16,0 5 0-16,-3 3 17 0,-2 5 4 0,2 3 1 0,-6 5 0 0,-2 3 44 0,-7 2 9 15,0 3 2-15,1 3 0 0,-4 2 23 0,-2 3 5 16,-4 3 0-16,-5-3 1 0,2 0-22 0,-5 0-5 16,-4 0-1-16,1-3 0 0,-4 0-9 0,-5-2-3 15,-3-3 0-15,-4 0 0 0,-5-3-5 0,0-2 0 0,-4-6-1 16,-2-2-760-16,-3-3-152 15</inkml:trace>
  <inkml:trace contextRef="#ctx0" brushRef="#br0" timeOffset="18757.581">10750 9771 1296 0,'-6'-13'28'0,"6"5"7"0,-6 3 1 0,3-3 0 0,0 0-36 0,3 0 0 16,-3-5 0-16,0 5 0 0,0-3 70 0,3 3 7 15,-3 0 2-15,-2 0 0 0,2 3-29 0,-3-3-6 16,0 3 0-16,0-1-1 0,0 4-11 0,-3 2-1 15,3 0-1-15,0 0 0 0,-3 2-17 0,3 4-3 16,0-4-1-16,3 6 0 0,0 0-9 0,3 0-9 16,0 3 9-16,0-1-13 0,3 4 5 0,0-1 8 15,3 0-13-15,0 3 5 0,-3 2 8 0,3 1-13 0,0-1 5 0,3 1 8 16,0 2-9-16,0 0 9 0,0 0 0 16,2-2 0-16,-2 2 16 0,0 0 9 0,3 1 3 0,0-1 0 15,0 0 2-15,3-3 1 0,-3 1 0 0,-3-1 0 16,3-2-11-16,3-2-1 0,-1-1-1 0,-2-3 0 15,6 1-4-15,0-3-1 0,3-3 0 0,3 0 0 16,0 1-1-16,5-6-1 0,1-3 0 0,6-2 0 16,-1-3-3-16,7-3 0 0,3 1 0 0,-1-1 0 15,7-2-8-15,3 0 0 0,-4-1 0 0,4 1 0 16,-1 0 0-16,1 0 0 0,3-1 0 0,2 1 0 16,1 3 0-16,2 2 0 0,-2-3 12 0,2 1-4 15,1-1 6-15,2 0 1 0,1-2 0 0,2 3 0 16,4-6-7-16,-1 2-8 0,-3 1 11 0,7 3-11 15,-4 2 12-15,7-3-12 0,-4 1 12 0,3-1-12 0,-2 3 0 16,-1 0 0-16,4 0 0 0,-7 3 0 16,1 0 0-16,-4 5 0 0,-5 0 0 0,-1 2 0 0,-2 4 0 15,-7 1 0-15,-2 7 0 0,-1 2-12 0,-2 5 4 0,-6 3 8 16,-1 2-13-16,-2 6 5 0,-6 2 8 0,-1 3 0 16,1 0 0-16,-6 3 0 0,0 0 0 0,-3 2 0 15,-1 3 0-15,-2-3 8 0,-3 3-8 0,-6 0 8 16,0 0-8-16,0 0 8 0,0-2-8 0,-6-4 0 15,-3-2 0-15,0 0 8 0,0-5-8 0,-3-3 0 16,3-5 8-16,-3 0-8 0,0-6 9 0,0-2-9 16,0-5 12-16,0-3-12 0,0-8 16 0,0 0-3 15,0 0-1-15,6-11 0 0,0-2 18 0,-1-8 3 0,1-8 1 16,6-3 0-16,3-5-47 0,6-3-10 0,0-2-1 0,6-6-1 16,-1 3 5-16,4-2 2 0,3 2 0 15,3 2 0-15,2 1 7 0,4 0 2 0,0-1 0 0,5 4 0 16,1-1 9-16,6 3-12 0,-4 2 12 0,4 1-12 15,5 0 12-15,-2 5 0 0,5 2 0 0,1 1-8 16,5 4 8-16,1 4 0 0,-4-1 0 0,1 4 0 16,5 1 0-16,-2 4 0 0,2-1 8 0,0 3-8 15,-2 3 0-15,-1 2 0 0,4 1 0 0,-7-1 0 16,4 0 8-16,-4 6 0 0,1 0 0 0,-7-3 0 16,4 2-8-16,-4-2 12 0,1-2-4 0,-1 2 0 15,-2 0 0-15,0 0 0 0,-4-3 0 0,-2-2 0 16,-7 2 13-16,1-5 3 0,0 0 1 0,-7-5 0 15,-8 0 5-15,0-3 1 0,3 0 0 0,-10-3 0 0,-5-2 11 16,-3-5 2-16,-6-1 1 0,0 1 0 0,3-3 2 0,-12 2 0 16,-9-2 0-16,-6 5 0 0,3 1-27 0,-6 1-4 15,-5 4-2-15,2-1-880 16,-3 6-176-16</inkml:trace>
  <inkml:trace contextRef="#ctx0" brushRef="#br0" timeOffset="27424.913">24895 11343 1346 0,'0'0'29'0,"0"0"7"0,0 0 0 0,0 5 3 0,0-5-31 0,0 8-8 15,0-8 0-15,0 0 0 0,0 5 52 0,0 6 8 16,0-3 3-16,0 0 0 0,6 2-3 0,-3 1 0 16,0 2 0-16,3 3 0 0,-3 0-23 0,6 2-5 15,-3 1 0-15,0 2-1 0,-6 5-13 0,8-2-2 16,-2 3-1-16,0 2 0 0,-6-3-15 0,9 6 0 16,0-3 8-16,-3 0-8 0,0 3 0 0,3 0 0 15,-3 0 8-15,0-3-8 0,3 2 0 0,-9-2 0 0,6 1 0 16,-3-1 0-16,3 2 13 0,0 1 0 15,-6-3 0-15,6 6 0 0,-3-1 9 0,6-2 2 0,-6 0 0 16,3 5 0-16,-4-3 3 0,7 0 1 0,-3 1 0 16,0 2 0-16,-6-3-7 0,9 3-1 0,-3 0 0 0,0 3 0 15,0 2-6-15,-3-2-2 0,-3 2 0 0,6-2 0 16,-3 0-4-16,-3 2 0 0,0 0-8 0,0 1 12 16,-3-1-12-16,-3 3 11 0,-3 0-11 0,9 3 10 15,-12-3-10-15,9-3 0 0,-3 0 0 0,-6 3 0 16,12-5 0-16,-3 2 0 0,-3 1 0 0,6-4 0 15,0 4-10-15,-2-1 10 0,2 0 0 0,0 1-9 16,0-1 9-16,2 0 0 0,-4-2 0 0,4 5-8 16,-2-3 8-16,0 3 0 0,0 3 0 0,0 0 0 15,-2-1 8-15,2 1-8 0,0-1 8 0,0 1-8 16,0-3 14-16,0 0-2 0,0 0 0 0,-6 3 0 16,6-3-1-16,6-3-1 0,-4 3 0 0,-2-3 0 0,0 3 0 15,6-2 0-15,-6-4 0 0,0 1 0 16,3-3-10-16,-3 3 12 0,0-1-12 0,6 1 12 0,-3 0-4 15,0 2-8-15,-3-2 12 0,0-1-4 0,6 1 1 16,-3 0 0-16,-3-3 0 0,0 0 0 0,0 3-9 16,0-3 10-16,0 0-10 0,0 2 10 0,0 1-10 0,0 0 0 15,0-1 0-15,0 1 0 0,0-3 8 0,-3 5-8 16,3-2 0-16,-6 0 8 0,6 0-8 0,0-1 0 16,0 4 9-16,0-1-9 0,0-2 0 0,-3 2 0 15,0-5 0-15,-3 5 8 0,6-2-8 0,0 0 0 16,0-1 0-16,-3 1 8 0,-3 0-8 0,6-1 0 15,0 1 0-15,0 0 0 0,0-1 0 0,0-1 0 0,0-4 0 16,0-2 0-16,0 2 0 0,0-2 0 0,6 0 0 16,-3-1 0-16,-3-4 0 0,0 5 0 0,6-6 0 15,0 0 0-15,-6 1 0 0,9-1 0 0,-3-2 0 0,0-3 0 16,0 1 0-16,-3-4 0 0,3-5 0 0,-3 6 0 16,0-11 0-16,3 5 0 0,-3-8-8 0,-3-5 8 31,0 0-50-31,0 0-5 0,0 0-1 0,0 0-677 0,0 0-136 0</inkml:trace>
  <inkml:trace contextRef="#ctx0" brushRef="#br0" timeOffset="31114.062">12870 18050 1659 0,'-12'0'36'0,"6"0"8"0,0 0 2 0,0-5 1 0,3 5-38 0,-3 0-9 0,3-3 0 0,-3 3 0 15,3-5 42-15,3 5 6 0,0 0 2 0,-3 0 0 0,0 0-40 0,3 0-10 16,0 0 0-16,0 0 0 0,-3 5 0 0,0 3 0 16,3 0 0-16,-3 10-11 0,0-4 11 0,0 9 0 15,0 4 0-15,-3 2-8 0,0 8 8 0,0-11 8 16,0 9-8-16,0 7 11 0,0 1-11 0,0 7 0 15,0-5 9-15,1 2-9 0,-1-2 0 0,-3 8 0 16,6 0-12-16,0-8 4 16,0-5-15-16,3-3-2 0,0-5-1 0,3-6 0 0,-3 1 7 15,3-12 2-15,-3 4 0 0,3-6 0 16,0-8-29-16,-3 3-6 0,0-8 0 0</inkml:trace>
  <inkml:trace contextRef="#ctx0" brushRef="#br0" timeOffset="31703.964">12980 18135 1744 0,'0'0'36'0,"0"0"8"0,3-8-35 0,3 2-9 0,6 1 0 0,-1-3 0 16,7 0 10-16,0-2 0 0,6 2 0 0,6-6 0 15,-1 4-10-15,4 2 12 0,0-5-12 0,3 7 12 16,2-2-12-16,-2 3 0 0,3-3 0 0,-1 3 8 16,1 0-8-16,3-3 8 0,2 5-8 0,4-2 8 15,3-1 8-15,2 6 2 0,-2-5 0 0,5-3 0 16,1 0-28-16,6-2-6 0,-1 2 0 0,4-5-1 0,-4 5 8 16,1-6 9-16,-4 4-13 0,-2 2 5 0,-1-3 8 0,-2 3 0 15,-4 3 0-15,-2 2 0 0,-6-2 40 16,-1 0 3-16,-2 2 1 0,-3 3 0 0,-7 0-2 0,1 3 0 15,-6-3 0-15,0 5 0 0,-3 0-19 16,0-2-4-16,-4 2-1 0,-2 1 0 0,0-4-8 0,0 4-2 16,-6-1 0-16,3 3 0 0,-3 0-8 0,0-3 12 15,-3 6-12-15,-3-3 12 0,0 5-12 0,0-5 12 16,3 2-12-16,-3-2 12 0,3 0-12 0,-3-3 0 16,2 6 0-16,-2-3 0 0,0 0 0 0,3-3 0 15,0 3 0-15,3-3 0 0,-3 3 0 0,0 3-11 16,0-3 11-16,0 0-8 0,-3 5 8 0,0 0-8 0,0 1 8 15,-3 1-8-15,3 1 8 0,0 3 0 0,-6 2 0 0,0 8 0 16,3-2 0-16,-3-6 0 0,3 0 10 0,0 8-10 16,6 0 0-16,-3-2 8 0,-3 4-8 0,6 1 0 15,0 0 0-15,6 2 0 0,0-2 8 0,0 0-8 16,-1-6 0-16,1-5 0 0,0-2 0 0,0-1 0 16,-3-2-11-16,0-5 11 0,0-3-10 0,-6 0 10 15,-3-8 0-15,3 10 0 0,-3-10 0 0,-3 3 0 16,-3 2 0-16,-6 0 8 0,-3 1-8 0,-6-4 0 15,-2 4-31 1,-10 2-13-16,-9 2-2 0</inkml:trace>
  <inkml:trace contextRef="#ctx0" brushRef="#br0" timeOffset="39225.598">10384 10888 2026 0,'-6'-8'44'0,"6"8"10"0,-3-8 2 0,3 8 1 0,-3-6-45 0,0 1-12 16,0 0 0-16,0 0 0 0,3 5 26 0,-6-3 3 15,3-2 1-15,-6 2 0 0,0-2 1 0,-2 5 0 16,-4 0 0-16,0 0 0 0,-3 0-31 0,-3 2 0 15,0 1-8-15,-6 2 8 0,1 1-13 0,-7-1 4 16,0 0 1-16,-3 3 0 0,-2 0-9 0,-1 3-2 0,0-1 0 0,7 3 0 16,-4 1 19-16,6 2-12 0,3-3 12 0,4 3-10 15,-1-3 22-15,6 3 5 0,3 2 1 16,3 1 0-16,3 2-18 0,0 3 8 0,6 0-8 0,0 5 0 16,0 2 0-16,3 4 0 0,0-3 0 0,0 7-9 15,0 1 9-15,0 5 0 0,0 0 0 0,0 0 0 16,-3 5 0-16,0 6 0 0,0 2 0 0,0 5 0 15,0 4 0-15,-3-1 0 0,4 3 0 0,-4 5 0 16,3 0 0-16,0 2 0 0,0 4 0 0,3-1 8 16,-3 3-8-16,6 5-12 0,3 6 4 0,-3-3 0 15,3 0 8-15,2 5 0 0,-2 6 0 0,3-1 0 16,-6 1 0-16,0 5-8 0,0 5 8 0,-3-3 0 16,0 1 0-16,-3 5 0 0,-3 2 0 0,-3-2 0 15,0-3 0-15,-2 3 0 0,-1-3 0 0,0-3 0 16,-6-2 0-16,3-3 0 0,-3-2 8 0,0-6-8 0,3-2 18 0,1-6-1 15,-1-5 0-15,0-8 0 0,3-2 3 16,0-6 0-16,9-8 0 0,0-3 0 0,0-7-7 16,6-6-1-16,3-10 0 0,-3 3 0 0,6-6-4 0,0-8-8 15,3 0 11-15,3-2-11 0,-1-6 13 0,1 0-4 16,0-2-1-16,-3-4 0 0,3-1 16 0,0-4 2 16,0 1 1-16,0-3 0 0,-3 0 3 0,2-3 1 15,1 1 0-15,3-4 0 0,-6-1-15 0,9-1-2 16,0 0-1-16,3 0 0 0,-1-3-13 0,1 1 8 15,6-4-8-15,0 1 0 0,5 3 0 0,1-4 0 16,3 1 0-16,3 0 0 0,-1-3-17 0,7 0 0 16,-1-2 0-16,4-1 0 15,9-2-109-15,2 0-22 0,4 0-4 0</inkml:trace>
  <inkml:trace contextRef="#ctx0" brushRef="#br0" timeOffset="40043.229">20487 11009 1490 0,'11'-18'32'0,"-2"7"8"0,0 1 0 0,6-6 3 0,0 0-35 0,6-3-8 0,0-2 0 0,0-3 0 15,-1 1 35-15,-2 1 5 0,3 1 0 0,-3 3 1 16,-3-3-22-16,3 5-5 0,-3-3-1 0,-3 3 0 15,2 3 15-15,-2 0 2 0,0 2 1 0,6 1 0 16,-3 2-9-16,3 0-2 0,0 2 0 0,3 1 0 16,-1 3-12-16,4 2-8 0,0 2 8 0,0 3-8 15,3 1 0-15,-1 2 0 0,1 2 0 0,0 4-8 16,0 1 8-16,0 7 0 0,-1 1 0 0,1 4 0 16,0 5 0-16,-3 2 0 0,-3 3 0 0,2 5 11 15,-2-2 23-15,-3 5 5 0,0 5 1 0,-3 1 0 16,0 4 8-16,-3 3 1 0,-3 6 1 0,-1-1 0 15,1 3-6-15,-3 3 0 0,-3 5-1 0,0 3 0 0,3 2-19 16,-3 3-4-16,-3 3-1 0,-3 5 0 0,3 3-19 0,0-1 10 16,0 1-10-16,-3 2 8 0,3 6-8 0,0-1 0 15,0 1 0-15,0 2 8 0,-3 3-8 0,3 2 0 16,0 1 0-16,0 5 0 0,0-1 8 0,-3 1-8 16,-6 0 0-16,3 2 8 0,3 1-8 15,-3 2 0-15,-2-5 0 0,-1 5 0 0,3 0 0 0,0-3 8 16,-3 0-8-16,3 4 0 0,3 4 0 0,-3 3 0 15,-3-3 8-15,3-2-8 0,-3-6 17 0,3-4 2 16,0-7 0-16,3-4 0 0,0-9-6 0,3-4-1 16,-3-6 0-16,6-8 0 0,0-3 25 0,3-7 5 0,-3-6 1 15,0-8 0-15,3-2-22 0,-3-8-4 0,3-6-1 16,-3-5 0-16,3-5-6 0,-3-3-2 0,-3-5 0 16,-3 3 0-16,0-6 17 0,-3 0 3 0,-6-5 1 0,-9 5 0 15,-6-2-10-15,-5-3-3 0,-4 0 0 0,-6 2-896 16,-5-2-179-16</inkml:trace>
  <inkml:trace contextRef="#ctx0" brushRef="#br0" timeOffset="43516.403">10729 12311 1670 0,'-12'3'36'0,"7"-3"8"0,2 2 2 0,3-2 2 0,0 0-39 0,0 0-9 0,0 0 0 0,0 0 0 16,0-8 56-16,3-2 8 0,2-1 3 0,1-2 0 16,3 0-37-16,0 2-7 0,0-2-2 0,-3 0 0 15,0 2-9-15,0 1-3 0,0 2 0 0,0-3 0 16,-6 3-9-16,0 3 0 0,-3 0 0 0,-3-3 0 15,0 5 16-15,-3 3-3 0,-3 0 0 0,0 0 0 16,-3 3-13-16,1-1 0 0,-7 4 0 0,3-1 0 16,-3 3-14-16,-3 0 1 0,3 0 0 0,-5 2 0 15,2 1-3-15,-3 2-1 0,-3 3 0 0,6 2 0 16,1-4 17-16,-1 4 0 0,3 3 8 0,0 3-8 16,6-3 17-16,0 3-2 0,1 3-1 0,-1-1 0 0,6 6-14 15,3 0 0-15,-3-3 0 0,6 5 0 0,-3 0 12 16,6 1-4-16,3 2-8 0,0-5 12 0,3 2-12 0,3 0-10 15,3-2 2-15,5 0 0 0,4 0 8 16,0-3-10-16,9-3 10 0,3-2-10 0,2-3 10 0,7-5 0 16,3-5 10-16,2-1-10 0,13-7 10 0,2-3-10 15,1-3 10-15,5-2-10 0,-2 0 0 0,-1-1 8 16,1 1-8-16,-4 2 0 0,-2-2 0 0,-4 3 8 16,-5 2-8-16,-6-3 0 0,-4 3 0 0,-5 3 0 15,-6-3 0-15,-3 2 0 0,-7 1 17 0,-5-3 7 16,3-3 2-16,-6-2 0 0,-3 0 41 0,0-3 8 15,0-3 1-15,-3-5 1 0,0-5-15 0,0-5-3 0,0-4-1 16,0-7 0-16,-3-5-41 0,3-3-8 0,-3-5-1 0,-6-3-8 31,0-3-15-31,-6 1-9 0,0-3-3 0,-3-1 0 16,-6 4-13-16,-3 2-2 0,-3 5-1 0,-2 6 0 16,-10 10-23-16,-6 6-5 0,-11 7-1 0,-4 14 0 15,-6 8-36-15,-8 12-7 0,-6 12-1 0</inkml:trace>
  <inkml:trace contextRef="#ctx0" brushRef="#br0" timeOffset="49558.92">776 13208 1710 0,'0'0'37'0,"0"0"8"0,0 0 2 0,0 0 1 0,9-3-38 0,0 3-10 16,3-2 0-16,2 2 0 0,1-3 37 0,6 0 6 15,0 1 1-15,-3 2 0 0,6 0-12 0,-1-3-3 16,4 0 0-16,3 3 0 0,0-2-12 0,0-1-2 16,2 3-1-16,1-2 0 0,6 2-14 0,-1 2 0 15,1-2 0-15,3 3 0 0,-7-1 0 0,4 4 0 16,0-4 0-16,0 1 0 16,-1 0-16-16,4-1-8 0,-6 1-3 0,2-3 0 0,-2 0 4 15,6 0 1-15,-10 0 0 0,7 0 0 0,-9 0 22 0,0 0 0 16,-1-3-9-16,-2 1 9 0,0-1 0 0,-3-2 8 15,0 2-8-15,0-2-545 16,-1 0-116-16</inkml:trace>
  <inkml:trace contextRef="#ctx0" brushRef="#br0" timeOffset="50033.759">2728 13131 1562 0,'0'0'34'0,"-6"0"7"0,3 0 2 0,3 0 1 0,0 0-35 0,-11 0-9 16,2 0 0-16,3 3 0 0,-3-3 53 0,3 3 9 15,0-1 2-15,3 1 0 0,-3 0-64 0,6-3 0 16,0 0 0-16,0 0-10 0,0 0 10 0,0 0 0 15,6 5 0-15,0 0 0 0,3-2 16 0,6 2 6 0,0-5 1 0,5 3 0 16,4-3 9-16,3 0 1 16,9 0 1-16,-7-3 0 0,4 0-7 0,6 1-2 0,0-1 0 15,2 3 0-15,4-3-12 0,0 3-2 0,-4 0-1 0,1 0 0 16,-3 0-10-16,-1 0 10 0,1 0-10 0,-3-2 10 16,-4 2-10-16,1 0 0 0,0-3 0 0,-6 3 0 31,-1-2-83-31,1-1-21 0,-3 3-5 0</inkml:trace>
  <inkml:trace contextRef="#ctx0" brushRef="#br0" timeOffset="50357.564">4166 13287 1519 0,'0'0'43'0,"0"0"9"0,0 0-41 0,0 0-11 15,6-2 0-15,0-1 0 0,3 0 61 0,0 3 11 16,3-5 1-16,3 5 1 0,0-2-26 0,5-4-4 15,1 4-2-15,6-4 0 0,3 1-10 0,-1 2-1 16,4-2-1-16,3 0 0 0,3-1-10 0,-1 4-1 16,4-3-1-16,3-1 0 0,-1 1-18 0,1 0-11 0,6 2 2 15,-4-2 0-15</inkml:trace>
  <inkml:trace contextRef="#ctx0" brushRef="#br0" timeOffset="61310.019">21409 10946 1638 0,'-15'-13'36'0,"9"7"7"0,1-2 1 0,2 3 3 0,-3-3-38 0,3 3-9 0,0 2 0 0,3 3 0 16,0 0 37-16,0 0 6 15,0 0 1-15,6 0 0 0,5 0-29 0,-2 8-6 0,0-3-1 0,0 9 0 16,3-1 26-16,-3 5 5 0,0 4 1 0,0 1 0 16,0 6-5-16,0 6-1 0,0 7 0 0,0 6 0 15,-6 7 9-15,3 6 1 0,0 11 1 16,-3 4 0-16,-3 9-37 0,0 5-8 0,-3 8 0 0,-3 2 0 16,3 4 0-16,-3 2 0 0,0-3 0 0,0 3 0 15,0-6 20-15,-3 1-3 0,3 4 0 0,-3-1 0 16,0-4 19-16,0 1 4 0,0 2 1 0,0-3 0 15,0-2-10-15,0 0-3 0,-2-3 0 0,2 1 0 16,0-6 10-16,-3-3 2 0,3-2 0 0,0-3 0 16,0 0-22-16,0-6-4 0,-6 1-1 0,3-8 0 15,-3 0 2-15,3-3 0 0,1 0 0 0,-1-5 0 16,0-3 2-16,3-5 1 0,3-5 0 0,0-6 0 16,3-2-10-16,0-6-8 0,3-2 9 0,3-6-9 15,-3-5 0-15,6 1-8 0,0-7-1 0,3-4 0 16,0 0-11-16,0-6-1 0,0 0-1 0,2-2 0 15,1-6-99-15,-3 1-20 16,0-4-4-16</inkml:trace>
  <inkml:trace contextRef="#ctx0" brushRef="#br0" timeOffset="62510.057">9798 17931 2127 0,'18'-11'47'0,"-9"3"9"0,5 3 3 0,4-3 1 0,6 3-48 0,3-3-12 0,3 3 0 0,-4-1 0 16,4 6 11-16,0-2 0 0,0 4 0 0,-1-2 0 15,4 6-11-15,0 1 0 0,3 4 0 0,-1-6 0 0,7 3 0 0,0 0 0 16,2 5-11-16,7-2 11 0,-3 2 0 15,5-5-10-15,1 5 10 0,5-2 0 0,7-3-12 16,5-3 4-16,4 3 8 0,2-3-13 0,3-2-7 16,7-6-2-16,2-2 0 0,3 5 0 0,4-5 11 0,2 2 3 15,6-7 0-15,3 4 0 0,0-2 8 0,6 3 0 16,3-8 0-16,1 5 8 0,-4-5 6 0,9 0 2 16,6-6 0-16,3 6 0 0,3 0 3 0,-3-1 1 15,5 1 0-15,1 0 0 0,6 0-11 0,-3 5-1 16,3-6-8-16,0 4 12 0,6-3-12 0,0-1 0 15,-1 6 8-15,1-5-8 0,-6 3 0 0,3 2 0 16,3 0 0-16,3-3 0 0,-4 3 0 0,1-2 0 16,0 2 0-16,0 0 0 0,6-3 0 0,-1 3 0 15,1 3 8-15,-3-3-8 0,-3 3 0 0,6 5 0 0,2-3 0 16,1-2 0-16,-3 0 21 0,-3 5-1 0,3 0-1 16,-4 0 0-16,1 0-19 0,0 5 10 0,3 0-10 0,-6-2 8 15,-4 2 4-15,4 3 1 0,3-3 0 0,0 3 0 16,0-2-1-16,-4 4 0 0,-2-7 0 0,3 7 0 15,0-7 0-15,0 5-1 0,-6-3 0 0,0-5 0 16,2 6 10-16,1-6 3 0,0 0 0 0,0 0 0 16,-3 0-24-16,0 0-16 0,-3 0 2 0,-3 0 1 15,2 0 13-15,-2 0 0 0,-3-6 12 0,0 6-12 16,3 0 20-16,-6 0-2 0,-6 0-1 0,0 0 0 16,0 0 11-16,-6 0 3 0,-9 0 0 0,4 0 0 15,-1 0 0-15,-6 6 0 0,-6-6 0 0,-3 0 0 16,0 5-10-16,-2-5-1 0,-10 2-1 0,-3-2 0 15,-8 6-19-15,-7-6 0 0,4 5 0 0,-10-5 0 16,1 3 9-16,-7-3-1 0,-8 0-8 0,-6 0 12 0,-7 0-12 16,-5 0 0-16,-9 0 0 0,0-3 0 0,-12 3 0 15,5-5 0-15,-8 5 0 0,-6 0 0 0,0 0-16 0,-3-6 1 16,-8-1 0-16,-4 1-815 16,-6 1-163-16</inkml:trace>
  <inkml:trace contextRef="#ctx0" brushRef="#br0" timeOffset="64193.51">15239 11075 1303 0,'0'0'28'0,"0"0"7"0,0 0 1 0,0-7 0 0,0 1-28 0,0 6-8 0,3-5 0 0,0 0 0 16,-3 5 37-16,0 0 7 0,0 0 0 0,0-3 1 15,0 3-12-15,0 0-2 0,-3-5-1 0,0-1 0 16,3 6-10-16,-6-2-1 0,0 2-1 0,0-3 0 16,-3 3-6-16,0 0 0 0,0-3-1 0,0 3 0 15,0 0 17-15,0 0 4 0,1 0 1 0,-1 0 0 16,3-2-21-16,0 2-12 0,0 2 12 0,0 1-12 16,3 0 12-16,-3-1-4 0,0 1 0 0,0 2-8 15,0 3 16-15,0 0-4 0,-3 0-1 0,0 5 0 16,0 1 5-16,-3 2 0 0,3 2 1 0,-3 3 0 15,4 3-5-15,2 0-2 0,-3 2 0 0,6 1 0 16,0 2-10-16,3 0 10 0,6 3-10 0,0-6 10 16,3 1-10-16,2-1 0 0,4 1-10 0,0-1 10 15,3-2 0-15,3-3 0 0,0-3 0 0,3 1 0 16,2-3 0-16,1 0 0 0,0-3 0 0,3 0 0 0,-1-2 11 16,1-1-2-16,0-4 0 0,3 2 0 0,-3-3 10 0,-1-2 1 15,-2-1 1-15,0-2 0 0,-3-2 18 16,-3-4 3-16,-4 1 1 0,4-3 0 0,-6 0 1 0,0-2 1 15,0-4 0-15,-3-2 0 0,3-2-8 0,-3-3-1 16,2-6-1-16,-2-2 0 0,3-5-16 0,0-6-3 16,-3 0-1-16,6-5 0 0,-3 3-3 0,-3-3-1 15,0 5 0-15,-4 3 0 0,1 3 6 0,-6 0 2 16,-3 2 0-16,0 3 0 0,-3 0-2 0,-3 5 0 16,-2-3 0-16,-4 6 0 0,-6-3-6 0,-3 6-2 0,0-1 0 15,-9 3 0-15,1 3-18 0,-7 3-4 0,-3 2-1 0,-3 2 0 31,-8 6-24-31,2 6-5 0,-2 2-1 0,8 5 0 16,3 3-54-16,7 5-11 0,5 3-3 0,6 5-926 0</inkml:trace>
  <inkml:trace contextRef="#ctx0" brushRef="#br0" timeOffset="65324.835">15545 10996 1754 0,'0'0'49'0,"-3"-5"12"0,-2 2-49 0,2-2-12 0,0 2 0 0,3 3 0 16,-9-2 34-16,0 2 4 0,0-3 1 0,-3 3 0 16,0 3-31-16,-3-3-8 0,-6 2 0 0,0 1 0 15,1-3 0-15,-1 3 0 0,-3-1 0 0,0 1 0 16,0-3 0-16,-2 2 0 0,2 1 0 0,-3 0 0 16,0-3-16-16,-3 2 1 0,-5 1 1 0,-1 0 0 31,-6 2-37-31,-2 0-7 0,-1 1-2 0,-6 1 0 15,-2 4-40-15,-1-3-8 0,-5 5-1 0,-4 0-1 16,-5 1 43-16,-7 2 9 0,1-1 2 0,-4 7 0 0,-5-4 56 0,0 6 22 0,-6 2-1 0,-1 1 0 16,7-1 71-16,-6 3 13 0,-1 1 3 0,1-1 1 15,-3 2-20-15,2-2-4 0,1 1-1 0,0 1 0 16,0-2-18-16,-1 1-4 0,7-4-1 0,-3 3 0 0,-1 3-21 16,-2-3-5-16,3 3-1 0,2-1 0 0,7-1-17 15,-1 1-3-15,-2-2-1 0,0-2 0 0,5 2-13 16,1 0 0-16,5 0 8 0,-2 0-8 0,0 0 0 0,-1 3 0 15,-2-3 0-15,8 3 0 0,1 0 0 16,2 2 0-16,1-5 0 0,2 0 0 0,1 0 0 0,2 1 0 16,1-1 0-16,5-3 0 0,3 1 0 0,4-4 0 15,2 1 0-15,0-3 0 0,4 1 13 0,2-7 0 16,3 1 0-16,6 0 0 0,4-5 11 0,2-1 1 16,6-2 1-16,3 0 0 0,3-2 7 0,0-4 2 15,9-2 0-15,0 0 0 0,0 0-21 0,0 0-4 16,0 0-1-16,0 0 0 0,12-2-9 0,-3 2 0 15,-3-3-12-15,-6 3 12 16,9-3-100-16,-9 3-13 0,0 0-3 0</inkml:trace>
  <inkml:trace contextRef="#ctx0" brushRef="#br0" timeOffset="67987.689">10783 12687 1512 0,'0'0'43'0,"0"0"9"0,-3-8-42 0,3 5-10 0,-6-2 0 0,6 5 0 16,-3-11 52-16,3 3 9 0,-3 0 2 0,0 1 0 16,0 1-23-16,3 6-5 0,-3-5-1 0,-3 0 0 15,6 5-2-15,0 0-1 0,0 0 0 0,-6 0 0 16,-3 2-17-16,3 4-3 0,0 4-1 0,0 1 0 15,1 5-10-15,-1 5-11 0,0 0 3 0,3 5 0 16,0 1-5-16,0 5-1 0,0 2 0 0,3 3 0 16,0 3 6-16,0 5 8 0,3-3-13 0,-3 3 5 0,0 0 8 15,0-3 0-15,0 1 0 0,0-4 0 0,0 1 21 16,0-3 7-16,3 0 0 0,0 0 1 0,-3 0 22 0,0 0 4 16,0-5 1-16,0 2 0 0,-3-2-14 0,0-3-2 15,3 0-1-15,-3-2 0 0,0-6-19 0,3 3-3 16,-6-6-1-16,3 1 0 0,0-3-6 0,0 0-2 15,0-3 0-15,0-3 0 0,3 1-8 0,0-3-11 16,0-8 3-16,0 5 0 16,0-5-40-16,0 0-8 0,0 0-2 0,0 0-930 15</inkml:trace>
  <inkml:trace contextRef="#ctx0" brushRef="#br0" timeOffset="68467.147">10470 13465 1366 0,'0'0'39'0,"0"0"8"0,-3-3-38 0,0-2-9 16,0-1 0-16,1 1 0 0,-1 2 38 0,3 3 6 15,0-10 0-15,3 2 1 0,-1 0-45 0,1-3 0 16,0-2-15-16,3 3 4 0,0-1 0 0,3 3 0 16,0 0 0-16,0 0 0 0,0 3 11 0,-3 0 0 15,3 2 0-15,3 0 0 0,-3 3 0 0,6 0 0 16,0 6 0-16,-1-1 0 0,1 3 15 0,3 5-2 16,0-2 0-16,3 7 0 0,-3 3 9 0,0 3 2 0,-1 0 0 15,1 2 0-15,0 1 13 0,-3-1 3 0,0 1 1 0,0-1 0 16,0 1-9-16,0-1-1 0,-4-2-1 0,1-3 0 15,-3 0-10-15,0 1-1 0,-3-7-1 0,0 1 0 16,0-5-18-16,0-1 8 0,3-4-8 0,0-1-551 16,0-5-114-16</inkml:trace>
  <inkml:trace contextRef="#ctx0" brushRef="#br0" timeOffset="68634.729">11241 13229 2451 0,'-18'5'54'0,"10"-2"11"0,-4 2 3 0,-3 1 0 0,3-1-54 0,0 3-14 16,-3 0 0-16,0 2 0 15,-3 6 19-15,3 0 1 0,-2 5 0 0,-4 1 0 16,-3 4-40-16,0 8-8 0,-6 3-2 0,-2 8-700 16,-7 0-140-16</inkml:trace>
  <inkml:trace contextRef="#ctx0" brushRef="#br0" timeOffset="71039.265">9771 17627 884 0,'0'0'24'0,"0"0"8"0,0 0-32 0,0 0 0 0,0 0 0 0,0 0 0 16,0 0 96-16,0 0 12 0,0 0 4 0,0 0 0 0,0 0-40 0,0 0-8 16,0 0-2-16,0 0 0 0,0 0-15 15,0 0-3-15,6-3-1 0,3 0 0 0,-3 1-13 0,6 2-2 16,0 0-1-16,-1 0 0 0,1 0-3 0,6 2-1 15,0-2 0-15,0 3 0 0,0-3 2 0,3 0 1 16,-3 0 0-16,2-3 0 0,1 3 6 0,0 0 0 16,0-2 1-16,3-4 0 0,-3 4 23 0,-1-4 4 15,1 1 0-15,-3-3 1 0,0 3-9 0,-6-3-1 16,3 3-1-16,-3-3 0 0,-3 2-18 0,-4 1-3 16,1-3-1-16,-6 8 0 0,0 0-14 0,0 0-3 15,0 0-1-15,0 0 0 16,0 0-123-16,-6 0-25 0,-5 0-5 0</inkml:trace>
  <inkml:trace contextRef="#ctx0" brushRef="#br0" timeOffset="71937.507">15197 11790 1792 0,'15'-13'40'0,"-3"7"8"0,3-2 1 0,0 0 1 0,9 1-40 0,-1-4-10 0,7 6 0 0,3-1 0 15,3 1 44-15,5 2 8 0,1 1 0 0,3-1-902 16</inkml:trace>
  <inkml:trace contextRef="#ctx0" brushRef="#br0" timeOffset="72572.218">10750 17507 946 0,'0'0'20'0,"0"0"5"0,0 0 1 0,0 0 2 0,0 0-28 0,0 0 0 16,-6 8 0-16,3 0 0 0,0 3 41 0,0-3 3 16,0-3 1-16,3-5 0 0,-3 13 14 0,3-5 2 15,0-8 1-15,0 0 0 0,3 14 2 0,-3-14 1 16,6 5 0-16,3 5 0 0,0-7 3 0,6-3 1 15,3 0 0-15,6 0 0 0,3-5-27 0,2-3-6 16,4 5 0-16,0-7-595 16,5 4-118-16</inkml:trace>
  <inkml:trace contextRef="#ctx0" brushRef="#br0" timeOffset="73095.2">11908 17552 1754 0,'0'0'49'0,"0"0"12"0,0 0-49 0,0 0-12 16,6 0 0-16,0 3 0 0,3 2 63 0,0-5 9 0,3 6 3 0,0-4 0 16,3 4-40-16,2-6-8 0,4 0-2 0,3 5 0 15,3-5-11-15,3 3-2 0,-1-3-1 0,4 2 0 16,6 1-3-16,0-3 0 0,-1 0 0 0,1 0 0 16,0 0 2-16,2 0 0 0,-2 0 0 0,3-5 0 15,5 2-2-15,-2-2 0 0,0-3 0 0,-7-3 0 16,4 8-8-16,-3-2 12 0,-7 0-12 0,-5-3 12 15,0 3-3-15,-6 2 0 0,-3 0 0 0,-6 3 0 16,-1-2-9-16,-2 2 0 0,-9 0 0 0,0 0 0 31,0 0-63-31,-6 2-14 0,-2 4-3 0,-1-1-835 0</inkml:trace>
  <inkml:trace contextRef="#ctx0" brushRef="#br0" timeOffset="74621.523">15170 11089 1908 0,'0'0'42'0,"-6"5"9"0,1 3 1 0,-7 0 1 0,0 2-42 0,0-2-11 0,-6 3 0 0,0-3 0 15,0 0 0-15,-3 0 10 0,1-3-10 0,-1 0 10 16,0 1-10-16,3-4-16 0,-3 1 4 0,3-3 1 31,-3-3-27-31,4 1-6 0,-1-4 0 0,-3-2-1 16,3 3 4-16,-3-3 1 0,0 3 0 0,-2-3 0 15,-4 3 0-15,-3-3 0 0,-6 2 0 0,-2 1 0 16,-10 3 2-16,-6 2 1 0,-5 0 0 0,-7 2 0 0,-5 3 14 0,-6 3 3 0,-10 3 1 0,-5 2 0 16,0 0 19-16,-1 6 0 0,-5 2 0 0,-6 6 0 15,3-1 32-15,-6 6 11 0,-3 0 1 0,-1 2 1 16,1 0 2-16,0 3 0 0,-3 3 0 0,3 0 0 15,3-1-15-15,0 4-2 0,-4 2-1 0,4 0 0 16,3 2-14-16,3 1-3 0,3 0-1 0,-4-1 0 16,1 1-11-16,6-3-14 0,6 5 3 0,2-2 1 0,4-3 18 15,3 2 3-15,8 1 1 0,4-3 0 0,5-3-12 16,10 1 0-16,5-4 0 0,3 4 0 0,7-4 20 16,5 1 1-16,3 0 1 0,3-1 0 0,7 1-22 0,2 2-16 15,3-2 2-15,0 0 1 0,0-1 21 0,3 1 4 16,0 0 0-16,-3 0 1 0,1 2-4 0,-1 0-1 15,3 3 0-15,-6 0 0 0,0 3 4 0,0-1 0 16,-3 1 0-16,0-3 0 0,-2 5 0 0,2 1 0 16,-3 1 0-16,3-1 0 0,-3 2-1 0,7 0 0 15,-4-3 0-15,3 0 0 0,0 0-11 0,6 1 0 16,-3-4 9-16,3 4-9 0,6-4 0 0,-3 1 9 16,3-3-9-16,3-3 0 0,0 3 14 0,-2-5-4 0,5-1-1 15,-3-2 0-15,0 3 14 0,-3-5 2 0,3-1 1 16,-3-2 0-16,3-3-2 0,-3-3 0 0,-3-2 0 0,3 0 0 15,0-6 7-15,-3-2 1 0,0-2 0 0,3-4 0 16,0-2 5-16,3 0 2 0,3-8 0 0,-9 3 0 16,3-1-10-16,6-2-1 0,0 0-1 0,-6 0 0 15,0-2-27-15,6 2 0 0,0 0 8 0,0 0-760 16,0-6-151-16</inkml:trace>
  <inkml:trace contextRef="#ctx0" brushRef="#br0" timeOffset="75926.399">15010 17542 1389 0,'0'0'30'0,"0"0"6"0,0 0 2 0,0 0 2 0,6-3-32 0,-6 3-8 0,0 0 0 0,9 0 0 16,-3 0 93-16,-6 0 17 0,8 0 3 0,1 0 1 16,3 0-53-16,-3 0-10 0,3 3-3 0,3-3 0 15,3 5-24-15,0-5-6 0,6 5-1 0,5-2 0 16,4-3-5-16,0 0-2 0,8 0 0 0,1 0 0 0,3 0-10 0,-1 0 0 16,1 0-10-16,0 0 10 15,-1-3-75-15,4-2-9 0,0 0-1 16,-4-3-741-16</inkml:trace>
  <inkml:trace contextRef="#ctx0" brushRef="#br0" timeOffset="76824.75">15626 10816 1612 0,'0'0'36'0,"-6"-2"7"0,0-4 1 0,-3-2 1 0,-3 6-36 0,3-4-9 16,-6 6 0-16,3 0 0 0,-3 3 34 0,4 2 5 15,-1 1 1-15,3 2 0 0,0 5-40 0,0 0 0 0,3 3 0 16,3 5 0-16,3 0-9 0,0 6 9 0,0-1-10 15,3 3 10-15,3 0-12 0,-3 6 12 0,3-1-13 16,0 3 5-16,0 5 8 0,3 1 0 0,-3 2 0 16,0 0-8-16,0 0 8 0,-1 2 0 0,1 1 0 0,0 2 0 15,-3 1 0-15,0 1 0 0,0 1 0 0,0 3 0 16,0 0 0-16,-3-1 0 0,3 1 0 0,-3-3 0 16,3 2 0-16,-3 1 0 0,6-1 0 0,-3 1 8 15,0-1 16-15,0-2 4 0,0-2 1 0,3-1 0 16,-3 0-1-16,0-2 0 0,0-1 0 0,3 1 0 15,-3-3-6-15,0-3-2 0,0-2 0 0,0-3 0 16,-3-5-1-16,-3 0-1 0,3-6 0 0,-3 0 0 16,-3-4 12-16,-3-1 2 0,-3-3 1 0,-3 1 0 15,-3-3 2-15,-3 0 0 0,-8-3 0 0,-7 5 0 16,-3-4-16-16,-5 1-3 0,-7 1-1 0,-3 0 0 16,-5 3-15-16,-4 2 0 0,-5 0 8 0,-6 3-8 15,-4 0 0-15,-2 2 0 0,-1 1 0 0,1-1 0 16,-6 3 0-16,-1 3 0 0,4 0 0 0,0 2 0 0,-1 3 0 15,1 3 0-15,3-1 0 0,2 4 0 0,4-4-11 0,-1 4 11 16,4-1-10-16,0 3 10 0,2-3-21 0,4 3 1 16,2 0 1-16,7 3 0 0,-1-3 0 0,3 0 0 15,4 0 0-15,2 0 0 0,1-3 19 0,2 1-8 16,6-4 8-16,1 1 0 0,2 0 9 0,3-3 9 16,6 0 2-16,1-3 0 0,2 1-12 0,6-4-8 15,-3-4 9-15,6-3-9 0,0-3 28 0,3 0 0 16,3-5 0-16,0-3 0 0,4 0 0 0,-1-2 0 15,3-6 0-15,0 3 0 0,0-5-13 0,3-3-3 0,0 0-1 16,0 0-748-16,0 0-150 16</inkml:trace>
  <inkml:trace contextRef="#ctx0" brushRef="#br0" timeOffset="77768.668">15191 17521 1296 0,'-12'-6'28'0,"6"6"7"0,0 0 1 0,-2-5 0 0,2 2-36 0,0-2 0 0,0 5 0 0,3 0 0 16,3 0 62-16,-6-5 6 0,6 5 0 0,0 0 1 15,0 0 1-15,0 0 0 0,0 0 0 0,0 0 0 16,0 0-34-16,0 0-8 0,9-3 0 0,3-2-1 16,-1 5 14-16,4 0 3 0,0 0 1 0,3 0 0 15,3 0-9-15,3 0-3 0,0 5 0 0,-1 1 0 16,4-4-20-16,3-2-4 0,0 8-1 0,-4-3 0 16,1 1-16-16,0-1-4 0,-3-2-1 0,3 2-632 15,-4 3-127-15</inkml:trace>
  <inkml:trace contextRef="#ctx0" brushRef="#br0" timeOffset="78131.369">16480 17494 1839 0,'0'0'40'0,"0"0"9"0,0 0 2 0,0 0 1 0,0 0-42 0,0 0-10 0,0 0 0 0,0 0 0 15,0 0 12-15,0 0 0 0,0 0 0 0,0 0 0 16,3 8 8-16,3 0 1 0,3-3 1 0,0 6 0 15,6-3 7-15,3-3 2 0,5 3 0 0,7-3 0 16,3 3-15-16,6 0-2 0,2-2-1 0,10 2 0 16,3-3-5-16,-4 0 0 0,-2 0-8 0,5-2 12 15,7-3-3-15,-4 0-1 0,1 0 0 0,-3 0 0 16,-4-3-8-16,1 3 12 0,-4 0-12 0,-2 0-642 16,-6 0-135-16</inkml:trace>
  <inkml:trace contextRef="#ctx0" brushRef="#br0" timeOffset="79232.693">15397 11591 1698 0,'0'0'48'0,"0"0"11"0,3 6-47 0,-3-6-12 0,0 8 0 0,0 0 0 15,6 5 21-15,-3 3 3 0,2 0 0 0,1 2 0 16,3 3-24-16,-3 6 0 0,-3 2 0 0,0 3 0 16,0 2 0-16,-3 0-8 0,-3 6 0 0,-3 2 0 31,-3 6-26-31,0 2-5 0,-5 1-1 0,-1 1 0 15,-3 4 10-15,0 0 2 0,0-4 0 0,6 1 0 0,0-5 16 0,6 0 3 0,3-1 1 0,3-2 0 16,9-2 8-16,3-4 0 0,6 1 0 0,9-3 0 16,6-5 12-16,2 2 7 0,7 1 1 0,3-6 1 15,5 0 14-15,7 0 2 0,5 3 1 0,4-1 0 16,2-2-19-16,4 3-4 0,-1 3-1 0,4-4 0 16,5 1 20-16,0-3 4 0,1 0 1 0,-1 0 0 15,-3 1-21-15,7-1-4 0,5 0-1 0,-6-3 0 16,-2 1-4-16,-1-1-1 0,3 1 0 0,4-4 0 15,-7 1-8-15,-2 0 0 0,-7 2 0 0,-3 1 0 16,-5-1 0-16,-6 1 0 0,-10-1 0 0,1-2 0 0,2 3 47 16,-11 2 13-16,-6 2 4 0,-9-1 0 15,2 1-93-15,-8 6-19 0,-6-5-3 16,-3 5-1-16,-9 0 68 0,0 3 14 0,0 2 2 0,-9-2 1 0,-9 0-22 0,0 2-11 16,4-2 10-16,-7-1-10 0,0 1 9 0,-6 0-9 15,-6-1 8-15,4-4-8 0,-1-1 0 0,-6-2 0 16,-9-6 0-16,4-2 0 0,-1 0 0 0,-8-3 0 15,-13-2 0-15,-2-1 0 0,-4 1-13 0,-2-3 5 16,-7 2 8-16,-2-2-13 16,-12 2-18-16,2 1-3 0,1 2-1 0,0 3 0 0,-4 0 17 0,4 2 3 15,3 3 1-15,-1-2 0 0,4 2 14 0,3 3 0 0,-1-1 0 16,7 4 0-16,3-3 0 0,8 2 0 0,-2-2 0 16,8 2 0-16,0 0 0 0,7 1 0 0,5 2 0 15,7-3 10-15,-1 3-10 0,9 3 0 0,3-3 0 0,6-3-11 16,7-2 11-16,-1 3 0 0,3-4 0 0,0 4 0 15,6-3-8-15,0-3 0 0,3 0 0 0,-3-3 0 16,0 1-4-16,3-1-1 0,-3 1 0 0,3-4-524 16,0 1-105-16</inkml:trace>
  <inkml:trace contextRef="#ctx0" brushRef="#br0" timeOffset="79665.053">17879 13986 1792 0,'0'0'40'0,"0"0"8"0,-3 5 1 0,3 8 1 0,3 1-40 0,3 4-10 0,3 3 0 0,3 0 0 16,6 3 42-16,6 5 6 0,2 1 2 0,10 1 0 16,6 4-22-16,2 4-4 0,10-4 0 0,0 4-1 15,5 4-23-15,7 2 0 0,5-6 0 0,3 4 0 16,7-1 0-16,8-2 9 0,0-1-9 15,10 4 10-15,5-1-10 0,6-5 8 0,-3-2-8 0,6-1 8 16,3 0-8-16,-6-2 0 0,-2-3 0 0,-1-2 0 16,3 2 8-16,-12-5 0 0,-6 2 0 0,-8-2 0 15,-10 0 20-15,-5 2 3 0,-13 1 1 0,-5-1 0 16,-7 3-3-16,-8 0 0 0,-9 0 0 0,-6 0 0 16,-6 1-14-16,-6 4-3 0,-7 0-1 0,-4-5 0 15</inkml:trace>
  <inkml:trace contextRef="#ctx0" brushRef="#br0" timeOffset="84670.095">24407 16396 2127 0,'0'0'47'0,"3"-2"9"0,12-1 3 0,-1-2 1 0,4 5-48 0,3-6-12 0,-3 4 0 0,6-4 0 0,-3 1 8 0,5 0 0 16,-5-3 0-16,3 3 0 0,-3 2-25 0,0-2-6 16,3-1-1-16,-10-2 0 0,7 8 4 0,0-2 0 15,-6-3 0-15,0 5 0 0,-6-6 20 0,3 6 0 16,3 0 0-16,-9 0 0 0,2 0 21 0,1 6 3 16,-3-4 0-16,0 3 0 0,-6 1 2 0,6 2 1 15,-6 5 0-15,-6 0 0 0,6 0 8 0,0 6 1 16,-6 5 1-16,0 0 0 0,-3 5-16 0,7 5-3 15,-4 3-1-15,0-3 0 0,-3 6-17 0,3 0 0 16,-6 0 0-16,9-3 0 0,-6 0 0 0,3 2 0 16,0 1 0-16,0 2 0 0,-3 3-10 0,9 0 10 15,-6 0-10-15,0-5 10 0,6 5 0 0,0-5 0 0,0-1-8 16,0 1 8-16,0-8 0 0,9 7 0 0,-6-7 12 16,6 3-12-16,-3 2 25 0,0-6-1 0,9-2-1 0,-3 3 0 15,0-5 9-15,0-1 3 0,-4-2 0 0,1-3 0 16,3-2 1-16,-3-6 0 0,0 0 0 0,-6 0 0 15,6 1-2-15,-9-4 0 0,0-7 0 0,0 7 0 16,0-10 0-16,0 3 0 0,-3 2 0 0,-3-2 0 16,0-3-7-16,0 0-2 0,-3 0 0 0,-3-3 0 15,1 3-11-15,-1-5-2 0,-3-3-1 0,0 0 0 16,-6-2-11-16,-6 4 8 0,3-7-8 0,-11 5 8 16,-7-5-21-16,-9 5-5 0,-8 3-1 0,-4-1 0 15,-5-2-33 1,-7 8-6-16,-5-5-2 0,-3 10 0 0,5 3-69 0,7-2-15 15,8 2-2-15</inkml:trace>
  <inkml:trace contextRef="#ctx0" brushRef="#br0" timeOffset="85634.152">9268 16468 1242 0,'9'-16'35'0,"-3"13"9"0,3-2-36 0,3-3-8 0,-3-3 0 0,2 3 0 16,-2-2 56-16,0 2 10 0,-3-5 2 0,0 2 0 16,0 0-5-16,-6 1-1 0,3-3 0 0,-3 5 0 15,-3 0 12-15,-3-3 2 0,3 6 1 0,-3-3 0 16,0 0-1-16,-3 0 0 0,-5 0 0 0,-1 0 0 16,-3 0-28-16,0 3-7 0,-6-3-1 0,0 3 0 15,-2 2-40-15,-4 0 0 0,-3 3 0 0,-3 0 0 16,1 6-27-16,-1-1 3 0,3 0 0 0,0 3 0 15,7 3 12-15,-1 2 4 0,3 0 0 0,3 3 0 16,0-3 8-16,6 9-8 0,4-4 8 0,-1 6-8 16,6 2 8-16,0 4-13 0,3 1 5 0,3 6 8 0,3 6-11 15,0 2 11-15,3 5-8 0,0-2 8 0,-3 2-9 16,3 3 9-16,-4 0-10 0,4 5 10 0,0 5 0 16,-3-2 0-16,0 3 0 0,0-6 0 0,0 3 0 15,0 2 20-15,0-5-4 0,0 3 0 0,-3 3 0 0,0-9-1 16,0 1 0-16,0-3 0 0,0 0 0 0,0-3 0 15,0-2 0-15,0 2 0 16,0-2 0-16,0 2 0 0,0-3 0 0,3-2 0 0,-3-5-1 0,3-3 0 16,0-2 0-16,0-9 0 0,3 0-3 0,-3-2-1 15,6-3 0-15,0 1 0 0,0-12 2 0,6-2 0 16,0 0 0-16,5-3 0 0,7-5 0 0,6-5 1 16,6-3 0-16</inkml:trace>
  <inkml:trace contextRef="#ctx0" brushRef="#br0" timeOffset="89463.511">880 17534 1954 0,'0'0'43'0,"0"0"9"0,0 0 1 0,0 0 3 0,0 0-45 0,9 5-11 16,-3-2 0-16,0 2 0 0,3 3 0 0,0-3 10 16,0 3-10-16,2-2 10 0,1 4-10 0,3-2 0 15,-3-3 0-15,3-2 0 0,3 2 0 0,0-2 0 16,6 0 0-16,-4-6 8 0,4 3-8 0,9-3 0 16,-3-2 0-16,5 5 0 0,4-3 12 0,3-2 1 15,-1 0 0-15,4 2 0 0,0-2-13 0,2 0 11 16,4-1-11-16,0-2 10 0,2 3-10 0,4 2 0 15,-1 3 9-15,4-5-9 0,-4 5 0 0,-2 0 0 16,3 0 0-16,5 5 0 0,-2-2 8 0,-1 2-8 16,4 1 8-16,-4 2-8 0,4-3 11 0,-4 0-3 0,13-2 0 15,-7 2 0-15,10-5 7 0,-7 0 1 0,3 0 0 16,1 0 0-16,5-5 0 0,1 5 0 0,2 0 0 0,-3-3 0 16,1 1-4-16,-1-6 0 0,4 2 0 0,-1 4 0 15,0 2 5-15,1 0 1 0,-7 0 0 0,0 0 0 16,1 2-5-16,-4 4-1 0,-2-1 0 0,-7 3 0 15,1 2-12-15,-7-2 11 0,1 0-11 0,-4 3 10 16,1-3-10-16,-3 5 0 0,-1-5 0 0,-5 3 0 16,3-3 0-16,-4-1 0 0,-2-1 0 0,-3-1 0 15,-1 0 11-15,-2-2-3 0,0-3-8 0,-7 5 12 16,1-5 14-16,0 0 2 0,0 0 1 0,-6 0 0 16,2 0-1-16,-5 0 0 0,-3-5 0 0,3 5 0 15,-3 0 0-15,-3 0 0 0,-3-3 0 0,-1 1 0 16,4 2-28-16,-6 0 0 0,0 0 0 0,-3 0 0 15,0-3 12-15,0 3-4 0,0-5-8 0,-6 5 12 0,0 0-12 16,0 0 0-16,0 0 0 0,0 0-10 0,0 0 10 16,6 0 0-16,-6 0 8 0,0 0-8 0,0 0 0 0,0 0 9 15,0 0-9-15,0 0 0 0,0 0 8 0,0 0-8 16,0 0 0-16,0 0 0 0,0 0 0 0,0 0 0 16,0 0 0-16,0 0 0 0,0 0 0 0,0 0 0 15,0 0 0-15,0 0 0 0,0 0 0 0,0 0 0 16,0 0 0-16,0 0 0 0,0 0 10 0,0 0-10 15,0 0 8-15,0 0-8 0,0 0 0 0,0 0 8 16,0 0-8-16,0 0 0 16,0 0-62-16,0 0-18 0,-9 5-3 0,9-5-691 15,-6 8-138-15</inkml:trace>
  <inkml:trace contextRef="#ctx0" brushRef="#br0" timeOffset="91937.824">10542 17814 1400 0,'0'0'40'0,"0"0"8"0,0 0-39 0,0 0-9 16,0 0 0-16,6 0 0 0,0 0 86 0,0-5 15 15,3 5 3-15,0 0 1 0,2-5-62 0,4 2-13 16,0-2-2-16,6 2-1 0,0 1-15 0,6-1-4 16,2-2 0-16,4-1 0 0,6-2-8 0,0 8 0 15,2-5 0-15,4 2 0 0,3-2 0 0,-1 5 0 16,7 0 0-16,-1 0-11 0,10 0 11 0,-1 0 0 16,4 0 0-16,5 0 0 0,1 5-11 0,2-5 0 15,9 3 0-15,4-3 0 0,2 0 11 0,3 0 0 0,4 0 0 16,2 0 0-16,0 5-14 0,6-5 2 0,0 0 1 0,7 0 0 15,2 0 11-15,3-5 16 0,3 5-4 0,-3 0-1 16,3-3 9-16,-3 6 1 0,9-3 1 0,0 0 0 16,0 5 8-16,6-5 2 0,0 6 0 0,3-4 0 15,0-2-10-15,3 6-2 0,0-1 0 0,0 0 0 16,3-2-12-16,2 5-8 0,-2-3 10 0,0 0-10 16,3 1 10-16,0 2-10 0,0-3 10 0,-3 3-10 31,0 5-25-31,0 0-11 0,-3 1-3 0,-4-1 0 0,-2 0 61 0,9 6 12 0,0-1 2 0,3-2 1 15,3-3-29-15,-12 6-8 0,-9-6 0 0,3 0 0 16,9-2 0-16,-6 2 0 0,-9-5 0 0,3 0 8 16,6 2-8-16,0-7 0 0,-6 2 0 0,6-5 0 0,0 0 0 15,3 0 0-15,-3 0 0 0,0-5 0 16,-3 5 0-16,3-3 0 0,-3-2 0 0,0 0 0 0,-6 2 0 16,0-2 0-16,3 0 0 0,-3 2 0 0,-3-2 0 15,0 5 0-15,0-6 0 0,-6 6 0 0,-6 6 15 0,0-6-2 16,0-6 0-16,-2 6 0 0,-1 0-4 0,-6 6-1 15,3-12 0-15,-3 6 0 0,1 0-8 0,-7 0 0 16,-3 0 0-16,-2 0 8 0,5-2-8 0,-9 2 0 16,-2 0 9-16,-10 0-9 0,-3 0 11 0,-2-6-3 15,-1 6 0-15,1 0 0 0,-4-5 11 0,1 5 1 16,-7 0 1-16,-5 0 0 0,0-3-5 0,-4 3 0 16,-2-5-1-16,3 5 0 0,-1-5-15 0,-2 5 11 15,0-3-11-15,-4 3 10 0,-5 0-10 0,6 0 0 0,-13 3 0 16,1-3 0-16,0 0 0 0,-3 0 8 0,-4 5-8 15,-2-5 0-15,-3 0 0 0,-3 0 0 0,-3 0 0 0,3 5 0 16,-6-5 0-16,-6 3 0 0,9-3 8 0,-12 0-8 16,0 0 0-16,0 0 10 0,0 0-10 0,0 0 10 15,0 0 8-15,0 0 2 0,0 0 0 0,0 0 0 16,0 0-3-16,0 0 0 0,0 0 0 0,-6-8 0 16,0 8-8-16,3-5-1 0,0 0-8 0,0-3 12 15,0 8-12-15,0-6 0 0,3-2 8 0,-6 3-8 16,6 3 0-16,0-4-18 0,0 6 4 0,0-5 1 31,0-3-94-31,0 8-18 0,0-5-4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10-23T21:01:49.22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9953 17404 2079 0,'8'-8'59'0,"1"3"13"0,0 2-58 0,6-2-14 0,0-5 0 0,6 7 0 16,-3-8 50-16,0 3 7 0,2 3 2 0,-2 2 0 16,3 3-23-16,-3 0-4 0,3-5 0 0,0 10-1 15,0-5-17-15,-1 3-3 0,-2 2-1 0,3 9 0 16,-3-6-10-16,0 5 10 0,0 3-10 0,-1 0 10 16,-2 2-22-16,0 3-5 0,-3-2-1 0,0 7 0 15,3-2-67-15,-6 2-14 16,-6-4-2-16,0 4-1 0,0-2 22 0,0 2 5 15,-9-4 1-15,3 4 0 0,-6-2 74 0,-3-3 28 0,-3 0 0 0,0 3-1 16,-3-3 31-16,-2 3 6 0,-1 2 2 0,-3-4 0 16,-3 4-114-16,0-2-24 15,-2-3-4-15</inkml:trace>
  <inkml:trace contextRef="#ctx0" brushRef="#br0" timeOffset="298.16">10658 17280 2354 0,'-18'-8'52'0,"12"3"10"0,0 5 2 0,0 0 3 0,-3 0-54 0,0 0-13 0,0 0 0 0,1 0 0 16,-4 0 0-16,0 0 0 0,-3 0 0 0,3 0-10 15,-3 0-8-15,3 5-2 0,-3-2 0 0,0 2 0 16,3 3 10-16,-2-3 2 0,-1 8 0 0,3 6 0 15,0-1 8-15,3 4 0 0,0 1 0 0,0 7 0 16,0 1 19-16,6 4-1 0,6 2 0 0,3-3 0 16,0 3-10-16,9-2-8 0,0 2 9 0,6-6-9 15,5-2 8-15,7-2-8 0,3-1 0 0,6-2 9 16,8-3-1-16,1-7-8 0,8-4 12 0,4-7-708 16,-1 2-143-16</inkml:trace>
  <inkml:trace contextRef="#ctx0" brushRef="#br0" timeOffset="1425.04">10667 2516 2023 0,'0'0'57'0,"0"0"13"0,0 0-56 0,0 0-14 0,0 0 0 0,0 0 0 15,0 0 42-15,-3 8 6 0,3-3 0 0,-3 9 1 0,3 2-35 16,0 2-14-16,0 1 11 0,0 7-11 16,0-5 0-16,6 6 0 0,-3-1 0 0,3 1 0 15,6-4-12-15,0-4 2 0,3 2 0 0,-1-2 0 16,7-4-15-16,0-4-3 0,0-3-1 0,3-3 0 0,-3-2 12 16,2-6 2-16,1-10 1 0,3 0 0 0,-3-8 14 0,0-1 13 15,-1-1-2-15,1-4-1 0,-3 1 21 0,-3-1 4 16,0-4 1-16,-3 4 0 0,0-2 12 0,-1 3 4 15,-2 4 0-15,0-1 0 0,0 7-5 0,-3-3-1 16,0 6 0-16,3 2 0 0,-6 9-25 0,3 2-5 16,0 0 0-16,0 0-1 0,0 8-15 0,-3 5 0 15,-1 5 0-15,4 6 0 0,0 0 0 0,3 5 0 16,-6 3 0-16,0 2-10 16,0 1-18-16,0 2-3 0,3 2-1 0,-6 1 0 15,3 5-120-15,-3-5-24 0,-6 5-4 0,-6-8-2 16,-3 2 76-16,0 1 15 0,-3-5 3 0,0-1 1 0,-5-5 68 0,-4 0 19 0,0-2 0 15,0-4-8-15,-3 4 123 0,1-11 25 0,-4-3 4 0,0-2 2 16,-3-4-26-16,4-4-6 0,-1-3-1 0,0-3 0 16,3-2-33-16,6-5-6 0,3-1-2 0,7-2 0 15,5-3-21-15,9-3-5 0,11-10-1 0,16-2 0 16,15-1-45-16,14-8-16 0,19-10 0 0,17-6-794 16,21-5-158-16</inkml:trace>
  <inkml:trace contextRef="#ctx0" brushRef="#br0" timeOffset="5818.792">9336 12703 975 0,'0'0'21'0,"0"0"5"0,0 0 1 0,0 0 1 0,0 0-28 0,0 0 0 15,-3 8 0-15,3 0 0 0,0-3 104 0,3 3 16 16,0 2 4-16,0 1 0 0,0 0-28 0,3 4-6 16,0 1-1-16,0 0 0 0,0 5-40 0,0-2-8 15,3 5-1-15,0-3-1 0,0 5-1 0,0-2 0 16,-3 3 0-16,3-1 0 0,0 3-19 0,0 0-4 0,-1 0-1 16,-2 3 0-16,0 0-6 0,3-3-8 0,-3-3 11 0,0-2-11 15,-3 0 12-15,0-3-4 0,0-5 0 0,0 0-8 16,0-6 9-16,0-2-9 0,-3-8 0 0,0 6 9 15,0-6 11-15,0 0 1 0,0 0 1 0,0-8 0 16,0 0 7-16,-3-5 2 0,-3-6 0 0,3 1 0 16,0-4-45-16,0-4-9 0,0-1-1 0,0-2-1 31,0 0-27-31,3 0-6 0,0 3-1 0,3 2 0 16,0 0 22-16,0 3 4 0,3 5 1 0,3 3 0 0,0 0 21 0,0 2 11 0,0 3-10 0,3 3 10 15,0 2 8-15,0 0 7 0,-1 3 1 0,4 3 1 16,0 0 9-16,0 2 2 0,0 3 0 0,0-3 0 15,0 9-8-15,0-1-2 0,0-3 0 0,-4 4 0 16,4 1 1-16,-3-1 0 0,3 4 0 0,-3 1 0 16,0-1 0-16,0 3 0 0,0 1 0 0,0-4 0 0,0 1-8 15,-1-4-2-15,4 1 0 0,0 0 0 0,-3-3-9 16,3-2 0-16,3-3 9 0,0 0-9 16,0-5-56-16,2-3-15 0,-2-3-3 15,3-2-1-15</inkml:trace>
  <inkml:trace contextRef="#ctx0" brushRef="#br0" timeOffset="7855.721">9610 12385 1858 0,'0'0'52'0,"0"-5"13"0,-3 0-52 0,0-3-13 0,3 8 0 0,0-3 0 15,0 3 35-15,0 0 4 0,0 0 1 0,0 0 0 16,0 0-24-16,0 0-5 0,6 5-1 0,-3 6 0 15,3 2-1-15,0 3 0 0,0 2 0 0,0 4-599 16,0 1-120-16</inkml:trace>
  <inkml:trace contextRef="#ctx0" brushRef="#br0" timeOffset="9300.703">12441 7641 1544 0,'-3'-18'34'0,"3"10"7"0,0 8 2 0,0-6 0 0,0 1-35 0,0 5-8 0,0 0 0 0,0 0 0 15,0 0 0-15,0 0 0 0,9 0-10 0,-3 8 10 16,0-3-8-16,0 6 8 0,0 0 0 0,-3-1-9 16,3 6 17-16,-3 3 4 0,3 2 1 0,-3 2 0 15,2 7-21-15,1-1-5 0,-3 2-1 0,0 6 0 16,-3 1 14-16,0 7 0 0,3-1 0 0,-6 1 0 16,0 6 0-16,3-4 0 0,0-2 8 0,0-5-8 15,0 0 0-15,0-9 0 0,3-1 0 0,0-7 0 16,-3-1 10-16,3-9-2 0,-3 0 0 0,0-5 0 15,3-3 20-15,-3-5 3 0,0 0 1 0,6-5 0 16,-3-3 28-16,3-5 5 0,0-6 2 0,0-2 0 16,0-5-51-16,3-3-16 0,0-1 10 0,3-4-10 15,0 2-36 1,0 1-12-16,0 1-2 0,2 1-1 0,1 3 10 0,-3 2 1 16,-3 3 1-16,3 2 0 0,3 3 28 0,-3 3 11 0,0 5-8 0,-3 3 8 15,3 0 0-15,-6 2 17 0,2 3-2 0,4 3-1 16,-3-3 8-16,3 5 2 0,-3 3 0 0,0-3 0 15,3 6 6-15,-3 2 2 0,3 3 0 0,-3 0 0 0,3 0-18 0,3 5-3 16,-1 0-1-16,-2 0 0 0,3-2-1 0,0-1 0 16,-3 1 0-16,6-3 0 0,-3 0-1 15,3-3 0-15,-1-3 0 0,1-2 0 0,0 0 4 0,0 0 0 16,0-3 0-16,3-5 0 0,-3 0-12 0,-1-2-12 16,-2-4 2-16,0-4-862 15</inkml:trace>
  <inkml:trace contextRef="#ctx0" brushRef="#br0" timeOffset="9759.034">12685 7342 1926 0,'0'0'42'0,"0"0"9"0,0 0 1 0,6-5 3 0,3 5-44 0,-9 0-11 0,0 0 0 0,9-3 0 16,0 3 0-16,0 0-9 0,-9 0 9 0,0 0-13 15,0 0 13-15,12 0 0 0,-4 0 0 0,-8 0-9 0,12 3 9 0,-3 0 0 16,0-1 0-16,3 1 0 0,-3 2 0 0,0-2 9 15,0-1-9-15,-3 6 0 0,3-2 0 0,0 2 0 16,-3 0 0-16,3 2 0 0,-3-2 0 0,-3 5 0 16,0-2 0-16,0 2 0 0,0 0-11 0,-3 1-5 15,0-1-2-15,-3 0 0 0,3 0 10 0,-3 0 8 16,-3 1-12-16,3-4 12 0,-3 4-10 0,0-4 10 16,0 1-8-16,0 2 8 0,3-5 0 0,-3 0 11 15,3 0-1-15,0-3 0 0,3 3 10 0,-3-3 3 16,3-5 0-16,3 3 0 0,-3-3 1 0,6 5 1 15,3-2 0-15,0-3 0 0,6-5 7 0,2-1 0 16,4-2 1-16,6 0 0 0,0-2-20 0,6-1-4 16,2 1-1-16,1-1-645 0,6 0-130 15</inkml:trace>
  <inkml:trace contextRef="#ctx0" brushRef="#br0" timeOffset="18135.401">13453 10840 1573 0,'0'0'34'0,"0"0"7"0,0 0 2 0,0 0 2 0,0 0-36 0,0 0-9 0,0 0 0 0,0 0 0 16,0 0 21-16,0 0 3 0,0 0 0 0,6-5 0 16,0 2 0-16,3 3 1 0,-9 0 0 0,6-3 0 15,3 3 15-15,-9 0 4 0,0 0 0 0,9 6 0 16,2-1 8-16,4 3 1 0,-3 0 1 0,3 0 0 16,3 0-14-16,0 5-2 0,3-2-1 0,3 4 0 15,-1-1-23-15,4 2-5 0,3-1-1 0,3 4 0 16,-4-3-8-16,10 2 8 0,3 1-8 0,2 2 8 15,4-2-8-15,6 4 0 0,-1 1 0 0,1 0-11 16,-1 0 11-16,4 5 0 0,-1-3 0 0,4 3 0 16,0 1 0-16,-1-1 0 0,-2 2 0 0,-4 1 0 15,-2 0 0-15,-1 0 8 0,1 5-8 0,-3 0 11 16,2 0 1-16,1 0 0 0,-1 3 0 0,-2-1 0 0,-3 1 0 16,-4 0 0-16,-2-1 0 0,0-2 0 0,-4 3-12 15,1-3 12-15,0-3-12 0,-3-2 12 0,2 0-12 0,-5-3 0 16,0-3 9-16,0-2-9 0,-4-3 0 0,-2-2 0 15,-3-3 0-15,0-3 8 0,-3-5-8 0,-3-3 0 16,-3 1 0-16,-3-4 8 16,-9-2-36-16,0 0-6 0,3-2-2 0,-6-6-658 15,0-3-132-15</inkml:trace>
  <inkml:trace contextRef="#ctx0" brushRef="#br0" timeOffset="18668.317">13893 11454 1684 0,'0'0'37'0,"-5"-3"8"0,-4 1 2 0,0-1 0 0,3-2-38 0,0-3-9 16,-3 2 0-16,3 1 0 0,0 0 44 0,0-3 8 15,-3 0 0-15,3 0 1 0,-3-3-29 0,3 1-5 16,-3-3-2-16,0-3 0 0,0-3-17 0,0-2 0 16,-2-3 8-16,2-5-8 0,0-3 0 0,-3 1 0 15,0-9 0-15,0 0 0 0,3-5 0 0,-3 0 0 16,0-2 0-16,0 2-9 0,3 2 9 0,3 1 0 16,-2 2 0-16,2 6 0 0,-6 2-9 0,6 3 9 15,0 5-10-15,0 6 10 0,0-1 39 0,3 6 13 16,3 5 4-16,0 0 0 0,0 3-6 0,0 5-1 0,0 0 0 15,12 2 0-15,0 6-25 0,0 3-4 0,2 2-2 0,7 0 0 16,0 3-18-16,6 3 10 0,-3-1-10 0,6 1 8 16,-1-3-8-16,4 2 0 0,3-2 0 0,-1-3 0 15,4 1 0-15,3-6 0 0,5-3 0 0,-2 0 0 32,-3-2-83-32,2-3-9 0,-2-6-1 0,0 1-859 0</inkml:trace>
  <inkml:trace contextRef="#ctx0" brushRef="#br0" timeOffset="19772.23">15153 10943 2034 0,'0'0'44'0,"-6"0"10"0,-3 0 2 0,0 0 1 0,0 0-45 0,3 0-12 0,0 0 0 0,0-2 0 16,0 2 78-16,6 0 14 0,-6 0 2 0,0-3 1 16,3 3-55-16,3 0-12 0,0 0-1 0,0 0-1 15,0 0-26-15,0 0 0 0,9 3-12 0,0 2 12 16,0 3-14-16,3 2 5 0,3 4 1 0,0 4 0 15,5 1 8-15,1 2 0 0,-3-3-9 0,3 6 9 16,0 0 0-16,3-3 0 0,-1 3-9 0,1-3 9 16,-3-2-8-16,3-1 8 0,-3 1-12 0,-3-6 12 15,-1-3-12-15,1 1 4 0,0-3 8 0,-3-3-13 16,-3-2 13-16,-3 0 0 0,-9-3 0 0,9-6 0 16,0 1 0-16,-6-3 0 0,3-3 0 0,-6-4 0 15,3-1 0-15,-3-3 0 0,0-2 0 0,-3 0 10 0,3 0-1 16,-3 2 0-16,3 1 0 0,0 2 0 0,-3 3 3 15,6-1 0-15,0 6 0 0,0 0 0 0,0 0-12 0,0 3 0 16,3 0 9-16,-1 2-9 0,4 1 0 0,3 2 0 16,-3 0 0-16,3 0 0 0,3 2 0 0,0 1-10 15,0 0 10-15,3-3 0 0,3 5 0 0,2-3-8 16,4-2 8-16,0 3 0 0,0-3 0 0,2 0 0 16,4-3 0-16,0 3 0 0,-3-5 0 0,-1 3 0 15,-2-4 0-15,0 4 9 0,-6-4 0 0,0 1 0 16,0 0 0-16,-7-1 0 0,-2 1 13 0,0 0 2 15,-6-3 1-15,-3 0 0 0,-3 0 31 0,-3 0 5 0,-3-2 2 16,-6-4 0-16,-3-2-15 0,-2 3-4 16,-7-5 0-16,-3-1 0 15,-3 3-86-15,0-2-18 0,-2-6-3 0,2 3-772 0,-3-6-154 16</inkml:trace>
  <inkml:trace contextRef="#ctx0" brushRef="#br0" timeOffset="21738.631">16084 10652 1893 0,'0'0'41'0,"0"0"9"0,-6 0 2 0,0 5 2 15,-3-2-43-15,3 0-11 0,0-3 0 0,6 0 0 0,0 0 51 0,0 0 8 16,-8 0 1-16,8 0 1 0,0 0-39 0,0-6-8 16,3-2-2-16,2 1 0 0,4-1-12 0,0 0-16 15,0-6 3-15,3 4 1 0,3-3 12 0,3 2-12 16,0-2 12-16,3 0-12 0,-4 2 12 0,4 0 0 15,0 3-10-15,0 3 10 0,-3 5-15 0,0 0 2 16,-3 3 0-16,-6 5 0 0,-4 0 13 0,4 2 0 16,-3 4 0-16,-3 4-9 0,0 1 9 0,-6 2 0 15,0 0 0-15,-3 0-8 0,3 3 8 0,-3-6 0 16,3 4 0-16,3-4 0 0,-2-2 11 0,2 0-3 16,2-3 0-16,1-5 0 0,0 3 4 0,6-6 0 0,-9-5 0 15,12 0 0-15,3-3-1 0,3-5 0 0,3-5 0 0,0-5 0 16,0-4-3-16,5-7-8 0,4 0 12 0,3-8-648 15,0-3-131-15</inkml:trace>
  <inkml:trace contextRef="#ctx0" brushRef="#br0" timeOffset="22994.149">11185 14721 1969 0,'-15'6'43'0,"12"-4"9"0,-3 4 1 0,0-4 3 0,3 1-44 0,0 2-12 16,3-5 0-16,-3 3 0 0,3-3 18 0,0 0 2 15,0 0 0-15,9 5 0 0,0-2-20 0,0-1 0 0,6 1 0 0,0-3 0 16,0 0 0-16,2 0 13 0,4 0-2 16,0 0-1-16,0 0-10 0,0 0 10 0,0 0-10 0,-1 3 10 15,1-1-10-15,-3 4 0 0,3-1 0 0,0 0 0 16,0 1 22-16,-1-1-1 0,7 3 0 15,0 2 0-15,3-2 6 0,3 0 1 0,5 3 0 0,7-3 0 16,5 0-4-16,1 0-1 0,3 2 0 0,-1 1 0 16,4-3-4-16,2 2-1 0,1 1 0 0,2 0 0 15,-2 2-4-15,2-5-1 0,-2 2 0 0,2-2 0 16,-2 3-5-16,0-6 0 0,-1 3-8 0,-2-3 12 16,-7 1-12-16,-2-1 8 0,-7 0-8 0,-2 0 0 15,-9-2 12-15,-6 0-4 0,-3-1-8 0,-4 1 12 16,-5 0 6-16,-3-3 1 0,-9 0 0 0,0 0 0 15,0 0 10-15,0 0 3 0,0 0 0 0,-6 2 0 16,-3 4-32-16,0-4 0 0,-2-2 0 0,-4 3-803 16,0 0-157-16</inkml:trace>
  <inkml:trace contextRef="#ctx0" brushRef="#br0" timeOffset="23391.47">11518 15026 2415 0,'-9'-11'53'0,"3"6"11"0,0-3 3 0,0-5 1 0,3-1-55 0,-6 1-13 0,-2-5 0 0,-1-1 0 15,0-2 30-15,-3 0 3 0,-3 0 1 0,-3 2 0 16,0 1-23-16,1-1-11 0,-1 3 10 0,-6 0-10 15,0 0 11-15,0 1-11 0,1 1 12 0,2 4-12 16,-3-3 8-16,6-1-8 0,3 4 0 0,0-3 0 16,3-1 0-16,7-2 0 0,-1 1 0 0,3-4-9 15,0-2-2-15,6-3 0 0,6-2 0 0,0-4 0 16,0-4 11-16,5 0-8 0,4-1 8 0,3 1-8 16,-3 2 8-16,6 3 0 0,0 3 0 0,0 2 0 15,2 3-13-15,-2 7 2 0,0 4 1 0,0 4 0 16,0 4 10-16,0 4 0 0,-1 9 0 0,1 5-8 15,0 5 8-15,0 3 16 0,0 8-4 0,3-1-1 16,-1 4-11-16,1-1 0 0,3-2 9 0,3 0-9 16,3-6 0-16,5-5 0 0,7 1 0 0,5-9-744 15,-2-5-149-15</inkml:trace>
  <inkml:trace contextRef="#ctx0" brushRef="#br0" timeOffset="24095.824">12408 14425 2128 0,'0'0'60'0,"0"0"13"0,0 0-58 0,0 0-15 0,0 0 0 0,0 0 0 16,0 0 57-16,0 0 9 0,6 0 2 0,-6 0 0 16,9 3-40-16,3 2-7 0,3 0-1 0,0 6-1 15,3-3-3-15,2 8-1 0,1 2 0 0,6 1 0 0,0 2-7 0,3 3-8 16,-4 0 11-16,4 2-11 16,0 0 8-16,0 1-8 0,-4-3 0 0,1 2 0 0,-3-5-9 0,0 3-6 15,-3-5-1-15,-6-3 0 0,-1-3-7 0,1 0-1 16,-3-5-1-16,-3-3 0 0,-9-5 10 0,9 0 3 15,-3-2 0-15,-3-9 0 0,-3-2 4 0,0-8 8 16,-3-3-13-16,0-3 5 0,0-2 8 0,-6-2 0 16,0-1 0-16,3 0 0 0,0 0 16 0,3 3 6 15,0 3 1-15,0-1 0 0,3 3 2 0,6 6 1 16,-3-1 0-16,3 6 0 0,0 3-18 0,3 4-8 16,3 1 8-16,3 5-8 0,0 3 0 0,6 5 0 15,0 0 0-15,2 5 0 0,-2 0 0 0,3 0 8 0,3 6-8 16,3-3 0-16,2 2 0 0,-2-5 0 0,-3 1 0 15,6-1 0-15,-4-5 0 0,-2 0 0 0,3-6 0 16,-3-2 0-16,-3 0 8 0,2-2 5 0,-2-6 2 16,-3 0 0-16,-3 0 17 0,-3-5 4 0,-3-6 1 0,-3 3 0 15,-4-2 21-15,-5-6 4 0,-2 3 1 0,-7-6 0 16,-3 1-15-16,-6-6-2 0,-6-2-1 0,-3-1 0 16,-6 1-27-16,-2-1-6 0,-1 1 0 0,-3 5-1 15,1 0-11-15,-1 2 0 0,6 6 0 0,0 3 0 16,1 2 0-16,5 3-12 0,3 2 0 0,0 3-880 15,3 3-177-15</inkml:trace>
  <inkml:trace contextRef="#ctx0" brushRef="#br0" timeOffset="24474.524">13748 14153 2243 0,'-12'-8'64'0,"6"5"13"0,3-2-61 0,0 2-16 0,0-2 0 0,3 5 0 16,-3-3 86-16,3 3 14 0,0 0 4 0,0 0 0 15,0 0-68-15,6 5-12 0,3 3-4 0,6 6 0 16,0-1-20-16,2 8 8 0,1 5-8 0,6 4 0 15,3 7 0-15,0 2-20 0,5 6 4 0,4-2-1132 16</inkml:trace>
  <inkml:trace contextRef="#ctx0" brushRef="#br0" timeOffset="37053.287">15679 9909 1882 0,'0'0'41'0,"-6"2"9"0,1-2 2 0,-4 0 1 0,-3 0-42 0,3 0-11 0,-3 0 0 0,3 3 0 16,-3 2 56-16,0 3 10 0,-3-3 2 0,0 3 0 16,-3 3-46-16,-2 0-9 0,-4 2-1 0,0 3-1 15,-3 2-11-15,-3 3 0 0,-5 1 0 0,-4 4 0 16,0 0-24-16,-2 6 2 0,-4-3 1 0,-3 6 0 31,-8 2-11-31,-1 2-3 0,1 4 0 0,-7 2 0 0,1 2 3 16,-4 4 0-16,4-1 0 0,-4 0 0 0,-2 3 13 0,2 3 3 0,-2 2 1 0,5 3 0 15,1 2 3-15,2 1 0 0,-2-3 0 0,2 5 0 16,4 0 20-16,-1 3 5 0,1 2 1 0,2 1 0 16,3-1-14-16,1 3 0 0,-4 0-9 0,1 6 9 15,-7-4 0-15,4 1 0 0,8 0 8 0,-3 2-8 16,1 0 12-16,-1 3-4 0,-2-2 0 0,-1 2-8 0,-3 0 0 15,-2 3 0-15,-4 2 0 0,1 0 0 0,-1-5 0 0,-2 6 0 16,-1-1 0-16,-2 0 0 0,2-2 0 0,1-3 0 16,5 0 0-16,4-3 0 0,2 6 8 0,1-3-8 15,2-5 0-15,1-1 0 0,-1 1 0 0,9 0 0 16,7-3 8-16,2 3-8 0,0-6 18 0,6 3 0 16,3-2 0-16,7 4 0 0,2-2-8 0,0 3-2 15,6-3 0-15,0-5 0 0,6 0-8 0,0 5 0 16,0-3 0-16,0 3 0 0,0 0 0 0,3 1 0 15,-3-1 0-15,0 2-11 0,0 1 11 0,3 0-13 0,0-8 5 16,3-1 8-16,0-7-10 0,3-3 10 16,3-2 0-16,3-3-9 0,3-8 9 0,3 3-10 0,2-6 10 15,7-2-10-15,9-9 10 0,0-2-13 0,-1-2 5 0,7-9 8 16,3-2 0-16,2-5 0 0,4-3 9 0,3-6-1 16,8-4 8-16,4-3 3 0,-1-6 0 0,0-2 0 15,1-6 5-15,2-7 2 0,7-1 0 0,-1-2 0 16,1-5-26-16,2-3 8 0,-3 0-8 0,7-6 0 15,2-2 0-15,4-5-20 0,-1-3 3 0,3-8 1 16,3-7 3-16,7-4 1 0,-1-5 0 0,0-2 0 31,0-6-14-31,4-2-2 0,-1 0-1 0,-3-3 0 0,-3 0-25 0,3-3-5 16,1-2-1-16,-1 5 0 0,-3 0 16 0,-3 3 2 16,1-6 1-16,-4 6 0 0,3-1 28 0,-8 4 13 0,-4-1-12 0,0 0 12 15,-2-2 39-15,-1 3 15 0,-5 1 3 0,-4-4 1 0,0 0 36 16,-2 0 7-16,-4-3 2 0,1 0 0 0,2 0-41 15,-2-6-8-15,-4 1-2 0,4-3 0 0,-3 0-16 16,-1-2-3-16,-8-1-1 0,8-2 0 0,4 0-20 16,-4 0-12-16,-5-3 12 0,-4 3-12 0,-2 2 0 0,0-2 0 15,-1 0 0-15,-5 0-9 0,-6 5-8 0,-1 2-2 16,4 1 0-16,-3 5 0 0,-12-2 7 0,-1 4 2 16,-5 6 0-16,0 0 0 0,-6 6 10 0,-9-1 16 15,-9 0-4-15,0 6-1 0,6 2-11 0,-9 3 0 16,-15 0 0-16,4 2 0 0,-4 3 0 0,-3 3 8 15,-3 5-8-15,-9 5 12 0,-2 4-3 0,-1 4 0 16,-3 3 0-16,-8 8 0 0,-13 2 0 0,-2 6 0 16,-3 5 0-16,-13 8 0 0,-5 8-9 0,-9 6 0 0,-4 9 0 15,-5 7 0-15,-9 9 0 0,-3 12 0 0,0 7-9 0,-6 11 9 16,-3 8-16-16,6 5 3 0,3 5 1 0,3 8-669 16,3 9-134-1</inkml:trace>
  <inkml:trace contextRef="#ctx0" brushRef="#br0" timeOffset="45933.929">10914 12824 989 0,'56'-34'28'0,"-26"18"6"0,6-8-34 0,6-5 0 0,2-5 0 0,10-3 0 16,2-3 35-16,1-2 0 0,3 2 0 0,-1-2 0 15,1 2-19-15,-4 0-3 0,4-2-1 0,-7 2 0 16,1 3-12-16,-4 6 0 0,-2-1 8 0,-3 5-8 16,-10 6 31-16,1 3 3 0,-3 2 1 0,-6 3 0 15,-4 2 44-15,-2 3 9 0,-3-3 1 0,0 6 1 16,-6 0-50-16,3 0-11 0,-6 2-1 0,0-2-512 16,-3 2-103-16</inkml:trace>
  <inkml:trace contextRef="#ctx0" brushRef="#br0" timeOffset="53221.262">13483 2487 1868 0,'50'19'41'0,"-20"-11"9"0,15-3 2 0,8 3 0 0,7-3-42 0,11 3-10 16,10-3 0-16,5 1 0 0,9-6 21 0,9 0 3 0,7 0 0 15,2 0 0-15,3-8-6 0,6 5-1 0,3 0 0 0,6-2 0 16,-3 2-17-16,6-2 0 16,3-3 8-16,2 3-8 0,1-3 10 0,3 3-2 0,0-6 0 15,3 3 0-15,6 0-8 0,3-2-11 0,-1 2 3 0,-2 2 0 16,-6-2 8-16,3 3 8 0,12 5-8 0,-7 0 11 16,-2-5-11-16,0 2 0 0,-6 3 0 0,0 0 8 15,-3 3-8-15,-4 0-14 0,-5-1 3 0,-6 3 1 16,-6 3 10-16,-8 3 0 0,-7-3 0 0,-6-3 0 15,-6 8 0-15,-9 1 0 0,-8-1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10-23T21:02:57.95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3678 2159 1855 0,'0'0'52'0,"0"0"12"0,0 0-51 0,0 0-13 0,-6-8 0 0,3 5 0 16,0-5 100-16,0 1 18 0,0-4 3 0,3 0 1 15,0-4-32-15,0-1-6 0,3-11-2 0,3-2 0 16,-3-5-38-16,3-14-7 0,0 3-1 0,3 0-1 15,-3-8-7-15,3-5 0 0,0-8-1 0,-3-3 0 16,0 0-15-16,-1 6-2 0,-2 5-1 0,0-6 0 16,0 8-9-16,0-2 0 0,0 0 9 0,-3 8-9 15,3 10 0-15,0 6 9 0,0 2-9 0,-3 0 0 16,0 11 12-16,3 3-4 0,3-4 0 0,0 9-8 16,0-5 0-16,3 4 0 0,0 6 0 0,3-2 0 15,0 7 0-15,3-2 0 0,0 0-15 0,2 5 5 0,-2 5 0 16,3 0 0-16,-3-2 0 0,0 7 0 0,3 4-1 15,-3-1 0-15,0 0 0 0,-4 3 0 16,-2 3-118-16,3 7-24 0,-6 6-5 0</inkml:trace>
  <inkml:trace contextRef="#ctx0" brushRef="#br0" timeOffset="158.732">3434 1701 2239 0,'-6'-5'49'0,"6"5"11"0,0-8 1 0,6 3 2 0,-3-8-51 0,6 5-12 0,3-3 0 0,3 3 0 16,2-5 64-16,4-6 9 0,6 6 3 0,3 0 0 16,3-6-41-16,2 3-8 0,1 1-2 0,3-1 0 31,-1-3-92-31,1-2-18 0,3 5-4 0</inkml:trace>
  <inkml:trace contextRef="#ctx0" brushRef="#br0" timeOffset="457.613">4675 873 2810 0,'-6'-8'80'0,"6"8"17"0,-6-5-77 0,3-8-20 0,-6 7 0 0,3-2 0 16,-3 3 17-16,0-3 0 0,1 3 0 0,-4 0 0 15,0 5 1-15,0 5 0 0,-6-5 0 0,-3 13 0 16,-3 0-18-16,0 1-14 0,-2 9 2 0,-1 4 1 15,-3 2 1-15,3 8 0 0,4 8 0 0,-1 0 0 16,0 3 10-16,3-3 0 0,3 2 0 0,3 3-8 16,3-2 8-16,6 5-8 0,3 3 8 0,6-11-8 0,3 2 8 15,9-7 0-15,0-3-9 0,6-3 9 0,3-2 0 0,3-5 0 16,5-1 0-16,1-7 0 0,6-6-12 0,2 0 3 16,1-8 0-16,0-5 0 0</inkml:trace>
  <inkml:trace contextRef="#ctx0" brushRef="#br0" timeOffset="1398.259">5095 1265 2318 0,'-6'-8'51'0,"6"8"10"0,0 0 3 0,-3-3 1 0,3 0-52 0,-6 3-13 0,6 0 0 0,0 0 0 16,0 0 76-16,0 0 12 0,0 0 2 0,0 0 1 15,3 8-66-15,-3 3-13 0,3 2-2 0,-3 0-1 16,0 3-9-16,0 3 0 0,0 2 9 0,0 3-9 15,0 2 0-15,-3 1 8 0,0-3-8 0,3 2 0 16,-3 0 0-16,0-4 9 0,0 1-9 0,0-1 0 16,0-4 8-16,0-5-8 0,0 1 0 0,0-1 0 15,3 0 0-15,0-8 0 0,0-5 0 0,-3 3 0 0,3-3 0 16,0 0-12-16,0 0 3 0,0 0 1 0,3-8-9 16,6-5-2-16,0-6 0 0,3-2 0 0,0-5 3 0,3-1 1 15,-3-2 0-15,2 3 0 0,4 5 6 0,-3-1 1 16,0 4 0-16,-3 5 0 0,0-1 8 0,0 9 11 15,-3-3-3-15,0 8 0 0,0 0 28 0,-1 0 4 16,1 3 2-16,0 7 0 0,0-2-23 0,0 6-5 16,0-7-1-16,3 9 0 0,-3-2-13 0,3 7 11 15,6-3-11-15,-3-2 10 0,2 0-10 0,1 0 0 0,0 2 9 16,3-10-9-16,-3 3 8 0,3-3-8 0,-3-3 8 16,-4-2-8-16,4-3 18 0,0-3-1 0,-6-2 0 0,3-8 0 15,0-1 13-15,-3-9 2 0,0 1 1 0,-3-4 0 16,0 0-10-16,-1-1-3 0,-2-5 0 0,-3 6 0 15,-3-1-20-15,0 1 0 0,-6-1 0 0,3 9 0 32,-3-6-30-32,-2 8-10 0,-1-2-3 0,0 5-834 0,0-1-167 0</inkml:trace>
  <inkml:trace contextRef="#ctx0" brushRef="#br0" timeOffset="1848.762">5955 1598 2617 0,'0'0'57'0,"0"0"12"0,0 0 3 0,0 0 2 0,0 0-59 0,0 0-15 0,0 0 0 0,0 0 0 15,0 0 77-15,3 8 13 0,-3 3 2 0,0-6 1 16,-3 5-68-16,0 1-13 0,-3-3-4 0,0 5-887 15,0 0-177-15</inkml:trace>
  <inkml:trace contextRef="#ctx0" brushRef="#br0" timeOffset="2366.026">6678 1585 656 0,'0'0'18'0,"0"0"6"0,-3 0-24 0,3 0 0 16,-3-8 0-16</inkml:trace>
  <inkml:trace contextRef="#ctx0" brushRef="#br0" timeOffset="2968.125">5919 1442 1353 0,'0'0'29'0,"0"0"7"0,0 0 0 0,0 0 4 0,0 0-32 0,0 0-8 0,0 0 0 0,-6-3 0 15,-3 3 144-15,9 0 28 0,-6-2 6 0,0-1 1 16,1 3-47-16,-1 0-8 0,6 0-3 0,0 0 0 15,0 0-36-15,0 0-7 0,-3 5-2 0,6 3 0 16,-3 0-49-16,3 0-11 0,0 3-1 0,-1 2-1 16,1 0 6-16,0 6 2 0,-3-3 0 0,3 2 0 15,-3 1-10-15,3-1-1 0,-6 3-1 0,3-2 0 16,-3-1-10-16,0 4 0 0,3-4 0 0,-5 3 0 16,2-8-102-1,0 6-19-15,0-3-4 0,3-3-1024 0</inkml:trace>
  <inkml:trace contextRef="#ctx0" brushRef="#br0" timeOffset="3402.183">6640 1577 1692 0,'0'0'37'0,"0"0"8"0,0 0 2 0,6 0 0 0,-1 0-38 0,1-5-9 0,0 5 0 0,-6 0 0 16,0 0 124-16,6 0 22 0,3 5 5 0,-9-5 1 15,0 13-52-15,0-5-11 0,0 5-1 0,0 1-1 16,-9-1-25-16,0 5-5 0,0 1-1 0,-2-6 0 16,-1 8-31-16,-6-8-6 0,3 6-2 0,0-6 0 15,0 6-101-15,-3 2-21 0,0-3-4 0</inkml:trace>
  <inkml:trace contextRef="#ctx0" brushRef="#br0" timeOffset="3940.455">7071 1220 2674 0,'0'0'59'0,"0"0"12"0,0 0 2 0,0 0 3 0,0 0-61 0,0 0-15 0,0 0 0 0,3 5 0 16,0 3 21-16,3 3 2 0,-3-4 0 0,3 7 0 15,-6-6-23-15,3 5 0 0,6 5 0 0,-6-4 8 16,0-1-8-16,-3 5 0 0,3 1 0 0,-3 2 0 16,3 0 0-16,-3 3 12 0,0-3-4 0,0 3 0 15,0-3-8-15,0-2 0 0,-3-1 0 0,3 3-8 16,3-7 8-16,0 4 0 0,-3-10 0 0,0 0 0 16,3 3 0-16,-3-11-10 0,0 0 10 0,0 0-10 15,0 0-1-15,0 0 0 0,9-11 0 0,-3 3 0 16,0-5-13-1,3-6-4-15,-1 1 0 0,4-3 0 0,0-1 20 0,3 4 8 0,-3-8-8 0,0 4 8 16,6 4 0-16,-3-1 0 0,0 1 0 0,-3 10 0 16,-1-5-10-16,1 5 10 0,0 2-12 0,-3 1 12 15,3 2 0-15,-3 3 0 0,3 3 0 0,-3 2 0 16,3 1 0-16,-3 2 0 0,6-6 9 0,-7 9-9 16,4-3 0-16,0 5 0 0,0-2 0 0,0 2 0 15,0-5 0-15,0 2 0 0,0 1 0 0,0 0 0 0,0 2 0 16,0-8 0-16,-4 3 0 0,7-8 0 0,-6 5 31 15,3-10 1-15,-3 0 0 0,-3 2 0 0,0-10-20 0,3 2-3 16,3-2-1-16,-3 0 0 0,-3-8 24 0,3 2 4 16,3-7 0-16,-3-1 1 0,2-5-20 0,-2 1-4 15,0-4-1-15,-3 9 0 0,3-6-12 0,-6 6 0 16,-3-1 0-16,-3 3 0 16,-3 8-31-16,3-2-5 0,-6 7-2 0,0 1-804 15,0 4-161-15</inkml:trace>
  <inkml:trace contextRef="#ctx0" brushRef="#br0" timeOffset="4340.121">7851 1564 2460 0,'-9'-6'70'0,"9"6"14"0,0 0-67 0,0-8-17 0,0 3 0 0,0 5 0 16,0-10 68-16,6 2 9 0,0 0 3 0,3 2 0 16,3-2-42-16,-3-5-8 0,3 8-2 0,3-3 0 15,-6 8-28-15,2-5 0 0,-2 5 0 0,3 0 0 16,-3 5 0-16,-3 3 0 0,0-3 0 0,3 3 0 16,0 0 0-16,-3 3 0 0,-6 2 0 0,3-5 0 15,-3 5 0-15,-3 0 0 0,0 1 0 0,-3 4 0 16,0-5-18-16,-3 1-3 0,0-1-1 0,-3 0 0 15,0 0-14-15,0 0-4 0,1-2 0 0,-1 2 0 16,-3-5 26-16,0 0 5 0,3 3 1 0,0-6 0 0,3 3 33 0,0-8 7 16,-3 5 2-16,9 3 0 0,0-8 11 0,3 0 3 15,0 0 0-15,0 0 0 0,12 0-29 0,3 3-6 16,0-1-1-16,6-2 0 0,0-2-2 0,5-1-1 16,4-2 0-16,3 0 0 0,6 2-9 0,-1-8-12 15,1 1 2-15,0 5 1 16,-4-6-94-16,1 3-18 0,-3-5-4 0,-3-6-1011 0</inkml:trace>
  <inkml:trace contextRef="#ctx0" brushRef="#br0" timeOffset="4567.392">8050 913 2322 0,'9'5'51'0,"9"-2"10"0,0 2 3 0,3 3 1 0,0 3-52 0,0-3-13 0,5 2 0 0,4 11 0 16,0-2 81-16,3 7 14 0,-1-7 2 0,1 7 1 16,0 1-50-16,0 2-11 0,-1 0-1 0,-2 5-1 15,0-2 2-15,-6 2 1 0,0 3 0 0,-7 6 0 16,-5-1-10-16,-3 6-3 0,-9-3 0 0,-6 2 0 16,-6 4-9-16,-8-1-3 0,-13 3 0 0,-3 0-917 15,-9 5-184-15</inkml:trace>
  <inkml:trace contextRef="#ctx0" brushRef="#br0" timeOffset="7905.091">3940 3641 1634 0,'-6'-6'36'0,"3"1"7"0,0 2 1 0,-3-4 3 0,0 1-38 0,0-2-9 0,3 3 0 0,-3 0 0 0,-3-1 96 0,0 1 16 16,3 0 4-16,-3 2 1 0,-2-2-49 0,-1 5-11 15,0-3-1-15,0 1-1 0,0-1-39 0,0 3-7 16,-6 0-1-16,6 3-8 0,-3 2 14 0,0 3-4 16,-2 2-1-16,-1 1 0 0,0 5 9 15,0 2 2-15,3 4 0 0,0-1 0 0,-3 3-11 16,6 2-1-16,7 6-8 0,-7-1 12 0,3-1-12 0,3 1 0 15,3-4 0-15,3 2 0 0,3-5-20 0,3 0 4 16,3-3 0-16,3-3 0 0,5-2-7 0,1-5-1 16,-3-1 0-16,6-2 0 0,-3-5 24 0,3-1 0 15,-1-4-9-15,-2-3 9 0,3-3 0 0,0-3 9 16,3-5-1-16,0-2 0 0,-6-4 12 0,5-7 1 0,-2-2 1 16,0-6 0-16,-3-3 18 0,-3-8 3 0,-3-2 1 15,-3 0 0-15,-3-3-19 0,-6 3-3 0,-3-3-1 0,-6 5 0 16,-3 3-4-16,-6 8-1 0,-9 5 0 0,-3 6 0 15,-5-1-4-15,-7 6-2 0,-6 8 0 0,-2 5 0 16,-7 8-10-16,7 3 0 0,-10 5-10 0,6 2 10 16,7 3-18-16,8 3 2 0,6 3 1 0,10-3-765 15,8 5-154-15</inkml:trace>
  <inkml:trace contextRef="#ctx0" brushRef="#br0" timeOffset="8326.201">4312 4231 1631 0,'0'0'46'0,"0"0"10"0,0 0-44 0,-3-6-12 16,3-2 0-16,0-2 0 0,-3 2 153 0,3-8 29 16,-6 0 6-16,3 0 0 0,3-2-75 0,-3-1-15 15,0-7-3-15,0-3-1 0,0-3-43 0,0-5-9 0,0-8-2 0,3-5 0 16,-3-9-30-16,3-1-10 0,0-1 0 16,-3 3 0-16,3 2 10 0,-3 3-10 15,0 3 8-15,0 2-8 0,-3 6 11 0,3 2-3 0,-3 6-8 0,3 2 12 16,0 6-3-16,0 7-1 0,1 3 0 0,4 3 0 15,4 2-8-15,3 3 0 0,0 3-10 0,0 2 10 16,6 1-17-16,3 2 2 0,3 0 1 0,0 2 0 16,-1 6 14-16,4-5 0 0,3 8 0 0,0-6 0 15,0 6 0-15,-1 2-12 0,4 0 3 0,-3 3 1 32,-3 2-117-32,-6 4-23 0,0-1-5 0,-7 0-901 0</inkml:trace>
  <inkml:trace contextRef="#ctx0" brushRef="#br0" timeOffset="8469.633">4098 3868 2042 0,'9'-5'58'0,"-1"2"12"0,7 1-56 0,3-4-14 16,0 1 0-16,3-3 0 0,6-2 97 0,-3-1 17 16,5 3 3-16,1-8 1 0,3 6-22 0,-3 2-5 15,2-6-1-15,1 9 0 16,-3-3-66-16,0 6-12 0,-4-1-4 0,4 0-818 15,-3 3-164-15</inkml:trace>
  <inkml:trace contextRef="#ctx0" brushRef="#br0" timeOffset="9031.814">3371 4477 1692 0,'0'0'37'0,"0"0"8"0,0 0 2 0,0 0 0 0,0 0-38 0,0 0-9 16,6 0 0-16,0 0 0 0,3 2 109 0,0-2 20 0,6 0 4 0,6 0 1 16,-3 0-38-16,11 0-8 0,4-2-2 0,9-4 0 15,5 1-34-15,4 0-8 0,3-3 0 16,8 3-1-16,4-1-9 0,2 1-2 0,7 0 0 15,-1-1 0-15,0 4-24 0,-2-1-8 0,-1 1 0 0,1-1 0 16,-4 0 0-16,-5 3 0 0,-4 0 0 0,-8-2 0 31,-7 4-48-31,-2-2-16 0,-12 0-3 0,-3 3-710 0,-7 0-143 0</inkml:trace>
  <inkml:trace contextRef="#ctx0" brushRef="#br0" timeOffset="9580.184">3758 5506 1792 0,'-6'-19'40'0,"3"12"8"0,-3 1 1 0,3-2 1 0,-3 0-40 0,-2 0-10 16,2 0 0-16,-3 3 0 0,0-5 115 0,0 2 21 0,0-3 4 0,-3 1 0 15,0-1-62-15,3 0-13 16,-9 1-2-16,3-1-1 0,0 3-40 0,1-2-8 0,-1 4-2 0,-3 1 0 15,3 0-12-15,0 5 0 0,0 2 0 0,-3 4-10 16,-5 2 2-16,-1 2 0 0,3 3 0 0,0 6 0 16,0 5-2-16,-3 5 0 0,4 3 0 0,2-1 0 15,3 4 10-15,0 2-13 0,6 0 5 16,0-3 8-16,3 1-18 0,3-4 4 0,6-4 1 0,3 2 0 31,3-3-18-31,3-4-3 0,3-4-1 0,0-2 0 0,6-8 12 0,-1-3 3 0,4-5 0 0,-3-5 0 16,0-8 20-16,0-3 8 0,3-5 0 0,-1-3 0 15,1-5 48-15,3-6 8 0,-12-4 3 0,6-6 0 16,-4-3 6-16,-2-5 2 0,-6-2 0 0,-6-9 0 16,-3 1-37-16,-3-1-7 0,-6-5-2 0,-3 6 0 15,-8-1-29-15,-1 9 0 0,-3 7-8 0,-6 6 8 16,-3 7-30-16,1 9 1 0,-7 5 0 16,0 8 0-16,-5 7-62 0,-4 6-12 0,-3 6-2 0,4 7-1 15,-1 5-55-15,1 3-11 0,8 6-3 0</inkml:trace>
  <inkml:trace contextRef="#ctx0" brushRef="#br0" timeOffset="10149.356">3955 5271 2116 0,'-12'-6'47'0,"6"4"9"0,3-1 3 0,3 3 0 0,0 0-47 15,0-5-12-15,0 2 0 0,0 3 0 0,6-5 102 0,-6 5 18 0,0 0 4 0,6 0 1 16,-6 0-57-16,0 0-11 0,6 8-2 0,-3 0-1 16,0 2-34-16,0 3-6 0,0 3-2 0,-3 3 0 15,-3 2-12-15,3 3 9 0,0 2-9 0,-3 1 8 16,6 2-8-16,-6 0 0 0,3 0 0 0,0-3-11 15,0 4 11-15,0-9 0 0,-3 0 0 0,6-3 0 16,0-2-20-16,-3 0 0 0,3-5 1 0,0-3 0 16,-3-8 11-16,0 0 8 0,0 0-12 0,6-6 12 15,3-2 0-15,-4-2 0 0,4-6 0 0,0-3 0 16,3 1-12-16,3-3-3 0,-3-3 0 0,3 0 0 16,0 3 15-16,0 2 0 0,0-2-10 0,-4 5 10 15,1 1 0-15,0 1 0 0,-3 6 0 0,3 0 8 0,-3 3 10 16,0 0 2-16,0 2 0 0,0 6 0 0,0 0-11 15,3 4-1-15,-3 1-8 0,3 6 12 0,-1-4-12 16,1 1 0-16,3 5 8 0,0-3-8 0,0 0 0 0,3 3 0 16,0-3 0-16,0 0 0 0,2 1 0 0,-2-4 0 15,-3 1 0-15,0-3 0 0,3-8 9 0,0 5-9 16,-6-5 8-16,0 0-8 0,-1-5 15 0,-2-1-3 16,3-7 0-16,-3 0 0 0,-3-3 28 0,0-2 6 15,0-6 1-15,-3 0 0 0,0-5-9 0,-3-3-2 16,-3 0 0-16,0-2 0 0,-3 2-18 0,-3-2-4 15,-3-3-1-15,0 5 0 16,-3 3-33-16,1 3-8 0,-4 2 0 0,6 5-1 16,3 6-135-16,0 2-26 0,6 6-6 0</inkml:trace>
  <inkml:trace contextRef="#ctx0" brushRef="#br0" timeOffset="10565.564">4761 5522 2541 0,'0'0'56'0,"0"0"11"0,0 0 2 0,0 0 3 0,0 0-57 0,0 0-15 0,0 0 0 0,0 0 0 15,0 0 67-15,0 0 10 0,0 13 3 0,0 0 0 16,-3 3-60-16,0 5-12 0,0 1-8 0,0 4 9 31,-2 0-35-31,-1 9-7 0,0-3-2 0</inkml:trace>
  <inkml:trace contextRef="#ctx0" brushRef="#br0" timeOffset="11128.721">5762 4347 2202 0,'0'0'62'0,"-3"-5"14"0,0 0-60 0,3-1-16 0,-3-2 0 0,0 3 0 16,6 0 71-16,-3-1 11 0,3 1 2 0,3 0 1 15,2 0-17-15,1 2-3 0,0-2-1 0,6 2 0 16,0 0-30-16,9 3-6 0,0 0-2 0,-1 3 0 15,4 0-14-15,6 2-4 0,-3-2 0 0,3-1 0 16,2 1-8-16,-2 2 0 0,0 0 0 0,-1-2-823 16,4 2-166-16</inkml:trace>
  <inkml:trace contextRef="#ctx0" brushRef="#br0" timeOffset="11288.195">5818 4720 2460 0,'0'0'70'0,"0"0"14"0,0 0-67 0,18 0-17 0,3 0 0 0,3 0 0 16,-1-5 64-16,7-3 10 0,3 0 2 0,6-3 0 15,2-4-35-15,1-1-6 0,9 2-2 0,2-1-837 16,1-4-167-16</inkml:trace>
  <inkml:trace contextRef="#ctx0" brushRef="#br0" timeOffset="12447.99">10551 4262 1832 0,'0'0'40'0,"0"0"9"0,0 0 2 0,0 0 0 0,0 0-41 0,0 0-10 15,0 0 0-15,0 0 0 16,0 0 123-16,0 0 22 0,0 0 5 0,3-7 1 0,0-4-60 0,0-2-12 16,-3-1-3-16,3-1 0 0,0-7-19 15,0-1-4-15,-3-4-1 0,0-5 0 0,3-2-25 0,-3-6-6 16,3-7-1-16,-3-6 0 0,0-11-10 0,3 1-2 16,-3-3-8-16,0-1 12 0,0-1-12 0,0 4 8 15,0 1-8-15,0 4 0 0,0 7 0 0,-3 1 0 16,3 9 0-16,-3 5 0 0,6 5 0 0,0 0 0 15,0 9 0-15,0-1 0 0,2 5 0 0,7-2 0 16,0 3 0-16,3 2 0 0,0 0 0 0,6 3-13 0,3-6 4 16,-3 9 1-16,-1-1 8 0,7 3-10 15,0 0 10-15,0 3-10 0,-3 5-10 0,-1 0-1 16,-2 5-1-16,0-2 0 16,-3 5-124-16,-3 0-25 0,-6 5-5 0,-6 3-896 0</inkml:trace>
  <inkml:trace contextRef="#ctx0" brushRef="#br0" timeOffset="12584.409">10432 3752 1504 0,'24'-5'43'0,"-13"2"9"0,10 0-42 0,3 1-10 0,3-4 0 0,0-4 0 16,5-1 79-16,1-5 13 0,9-2 4 0,0 2 0 15,2-3-42-15,1-2-8 0,5 0-2 0,1 0 0 16</inkml:trace>
  <inkml:trace contextRef="#ctx0" brushRef="#br0" timeOffset="12854.784">11628 2985 2343 0,'0'0'52'0,"3"-6"10"0,-3 1 2 0,0 0 2 0,-6 2-53 0,3 0-13 15,-3 3 0-15,-6 0 0 0,1 3 25 0,-1 2 3 16,-6 6 0-16,-3 2 0 0,0 6-28 0,-6 2 8 16,1 5-8-16,-4 3 0 0,-6 6 0 0,6 4 0 15,-2 6 0-15,2-2-11 0,3 12 11 0,0-4 0 0,0 1 0 0,7-1-8 16,5-1 20-16,0 0 4 16,6 3 0-16,6-8 1 0,0 0-17 0,6-2 0 0,6-6 0 0,6-3 0 15,0-2 19-15,5-6 0 0,1-2 0 0,6-6 0 16,3-2-5-16,6-2-1 0,-1-6 0 0,7-6-778 15,0 3-156-15</inkml:trace>
  <inkml:trace contextRef="#ctx0" brushRef="#br0" timeOffset="14263.052">11923 3358 1512 0,'0'0'33'0,"0"0"7"0,0 0 2 0,-3-6 0 0,0 1-34 0,0 0-8 16,3-3 0-16,0 8 0 0,-3-8 114 0,3 8 21 15,-3-5 4-15,3-1 1 0,0 6-40 0,0 0-7 0,0 0-1 0,0 0-1 16,0 0-41-16,0 0-8 0,0 0-2 0,6 6 0 16,-3 7-28-16,0 0-12 0,0 3 11 0,-3 2-11 15,0 6 8-15,0 0-8 0,0 0 0 0,-3 0 0 16,3 2 8-16,0-5-8 0,-3 3 0 15,3 0 9-15,3-3-9 0,-3 0 0 0,-3-5 0 0,6 3 0 16,-3-4-11-16,3-1 3 0,0-4 0 0,0-2 0 16,3 0-12-16,0-5-1 0,3-3-1 0,0-5 0 31,0-6-7-31,0 0-2 0,5-2 0 0,1-5 0 0,-3-1 9 0,3-2 2 0,0-3 0 0,3 0 0 16,-3 3 20-16,0 0 8 0,0-3 0 0,2 6 0 15,-5 2-8-15,0 5-16 0,-3 1 4 0,3 2 1 16,0 2 31-16,0 4 5 0,0-1 2 0,-3 6 0 15,3-3-6-15,-1 5-1 0,-2 3 0 0,3 0 0 16,0 0-5-16,0 2-2 0,3 1 0 0,0 2 0 16,0-2-5-16,0-1-8 0,0-2 11 0,-1 0-11 15,1 0 10-15,0 3-10 0,0-6 8 0,0 0-8 16,3 1 12-16,-6-4-2 0,0 1-1 0,3-3 0 16,-4-3 16-16,1-2 3 0,0-3 1 0,-3 0 0 0,3-2 19 15,-3-4 3-15,0 1 1 0,-3-8 0 0,-3 0-16 0,0-3-4 16,-3-3 0-16,0 1 0 15,-6 0-20-15,0 2-4 0,-3-3 0 0,3 3-8 16,0 1-19-16,-6 4-10 0,3 3-3 0,-3 3-816 16,6 2-164-16</inkml:trace>
  <inkml:trace contextRef="#ctx0" brushRef="#br0" timeOffset="14533.383">12828 3440 2055 0,'0'0'45'0,"0"0"10"0,0 0 1 0,0 0 2 0,0 0-46 0,-3 5-12 0,0-2 0 0,3-3 0 16,0 10 61-16,-3 1 11 0,0-1 1 0,3 4 1 15,-3-1-48-15,0 3-10 0,0-1-1 0,3 1-1 16,0 0 14-16,-3 3 4 0,3 2 0 0,3 0 0 16,-3-5-20-16,3 2-3 0,0-2-1 0,0 0 0 15,0 0-88-15,3-8-17 0,0 3-4 0,0-6-1 16</inkml:trace>
  <inkml:trace contextRef="#ctx0" brushRef="#br0" timeOffset="14761.346">13379 3209 2372 0,'-3'-10'52'0,"3"10"12"0,0 0 1 0,0 0 1 0,0 0-53 0,0 0-13 0,0 0 0 0,0 0 0 16,0 0 54-16,6 10 8 0,-1 4 2 0,1-1 0 15,0 3-20-15,3 0-3 0,-3 2-1 0,0 3 0 16,0-2-32-16,0-1-8 0,-3 1 0 0,0-1 0 15,0 1 0-15,0-1-14 0,-6 1 3 0,3-3 1 32,-3 0-42-32,3-3-8 0,-3 0-1 0,3-2-705 0,-6-1-141 0</inkml:trace>
  <inkml:trace contextRef="#ctx0" brushRef="#br0" timeOffset="14920.194">13128 3442 2098 0,'0'0'46'0,"9"0"10"16,0 0 1-16,6 0 3 0,0 0-48 0,3-2-12 0,3 2 0 0,6-3 0 15,2 0 39-15,1-2 5 0,3-3 2 0,3 0 0 16,2 0-37-16,1 0-9 0,0-2 0 0,-1 2-1004 16</inkml:trace>
  <inkml:trace contextRef="#ctx0" brushRef="#br0" timeOffset="15405.085">14123 3000 2415 0,'-6'-8'53'0,"3"3"11"0,-3-3 3 0,-3 6 1 0,-3-4-55 0,3 4-13 16,-3-4 0-16,0 6 0 0,3-2 67 0,0 2 10 0,-3 2 3 0,1 1 0 15,5 2-53-15,-3 3-11 0,0 3-1 0,0-1-1 16,0 4-14-16,-3-1 0 0,3 3 0 0,0 0-10 15,0 2 10-15,0 3 0 0,6-2-9 0,-3 2 9 16,3 3-8-16,3-3 8 0,3 0-10 0,3 3 10 16,0-3-17-16,3 3 2 0,3-3 1 0,0 0 0 15,3 0 2-15,0 1 0 0,3-1 0 0,-1-3 0 16,4 3-1-16,0-5 0 0,-3 3 0 0,6-3 0 16,-3 2 13-16,5-2 0 0,-5 0 0 0,3 0-9 15,0 0 9-15,0 0 0 0,-3-1 0 0,-1 4-8 16,-2-6 8-16,0 0 0 0,-6-2 0 0,0 5 0 15,0 0 0-15,-6-3 0 0,-3 0 0 0,-6 3 0 16,0-5 0-16,-3 2 11 0,-3 0-11 0,-3 0 12 16,-6 1-4-16,0-1-8 0,-3-3 12 0,-2 1-4 15,-1 0 3-15,-3-3 0 0,0-1 0 0,-3-1 0 16,4-1-11-16,-1-5 0 0,0 3 0 0,6-3 0 16,0-3 0-16,7-2 8 0,-4-1-8 0,6 1 8 15,3-3-8-15,3-2 10 0,3-4-10 0,0-1 10 16,3-4-10-16,3-2 0 0,3-3 0 0,0 0 0 0,0-2 0 15,3 2 0-15,0 0 0 0,-3 3 0 0,-3 0 0 16,3 0 0-16,2 5 0 0,-2 0 0 0,-3 5 0 0,0-2 0 16,0-3 0-16,0 8 0 15,3-2-39-15,-3 2 0 0,-3 5 0 0,3-2 0 16</inkml:trace>
  <inkml:trace contextRef="#ctx0" brushRef="#br0" timeOffset="15917.849">14897 3638 2134 0,'0'0'47'0,"0"0"9"0,0 0 3 0,0 0 1 0,0 0-48 0,6 3-12 0,-6 2 0 0,0-5 0 15,0 8 66-15,-6 2 10 0,3 1 3 0,-6 2 0 16,3 3-37-16,-3 0-7 0,0-3-2 0,0 3 0 16,-6 5-18-16,6-2-4 0,-3 2-1 0,3-8 0 15,3 3-10-15,0-3 10 0,-3 1-10 0,6-1-760 16,0-3-159-16</inkml:trace>
  <inkml:trace contextRef="#ctx0" brushRef="#br0" timeOffset="16396.181">15298 3289 2646 0,'-6'-13'75'0,"3"7"17"16,1 1-74-16,-1 0-18 0,3 2 0 0,0 0 0 15,0 1 56-15,0 2 8 0,0 0 2 0,0 0 0 16,8 2-35-16,1 4-7 0,0 4-2 0,-3 1 0 0,0 2-22 0,0 6-12 15,0 2 2-15,-3 0 0 0,0 0 10 0,0 8 0 16,0-5 0-16,-3 5 0 0,3-5 0 0,-3 2 0 16,3 1 0-16,0-3 0 0,-3-3-18 0,3 0-2 15,0-5 0-15,0 2 0 16,-3-4-4-16,3-4-2 0,-3-10 0 0,6 8 0 0,-6-8 6 16,12-3 2-16,3-2 0 0,-3-3 0 0,2-2 10 0,1-4 8 15,0 1-12-15,0-8 12 0,3 3 0 0,0-1-8 16,-3-2 8-16,0 2 0 0,-1 1 0 0,1 2 0 15,-3 0 0-15,-3 5 0 0,0 4 0 0,0-1 0 0,0 2-8 16,-3 4 8-16,0-1 0 0,3 6 0 0,0-1-8 16,0 6 8-16,-3 0 0 0,3 0 0 0,-1 3-8 0,4 2 8 15,0 0 0-15,0 0-12 0,3 1 12 0,-3-4-10 16,3-2 10-16,0 3 0 0,-3-3 0 0,2 0-8 16,-2-3 8-16,6 0 0 0,-6-2 0 0,0-1 0 15,0-2 0-15,-3-2 0 0,3-3 9 0,-3-3-9 16,0-3 33-16,-3-2 0 0,-3-3 0 0,3-5 0 15,-3-3-1-15,0 0 0 0,-3-5 0 0,0-3 0 16,2 1-32-16,-2-1-11 0,0-3 0 0,0 1-807 16,3 5-162-16</inkml:trace>
  <inkml:trace contextRef="#ctx0" brushRef="#br0" timeOffset="17295.838">16084 3617 1911 0,'0'0'42'0,"0"0"9"0,0 0 1 0,3-8 2 0,0 0-43 0,3-3-11 0,-3 6 0 0,3 2 0 16,0-2 101-16,3 0 19 0,-6 2 3 0,6 1 1 16,-3-1-52-16,3 0-9 0,3 3-3 0,0 0 0 15,-1 0-16-15,-2 3-3 0,3-3-1 0,-3 3 0 16,6 2-40-16,-6 0 0 0,0 3 0 0,3 0 0 15,-3 0 0-15,0 5-11 0,-3-5 3 0,0 3 0 16,-3 2-8-16,0 0-2 0,-6-2 0 0,0 5 0 16,3-3-22-1,-3 0-4-15,-9 0 0 0,3-2-1 0,-3 2 25 0,3 0 4 0,-6-2 2 0,3-3 0 16,-3 2 14-16,3-4 8 0,3-1 0 0,1-2-8 16,-1 2 29-16,3 0-1 0,6-5 0 0,0 0 0 15,0 0-12-15,0 0-4 0,0 0 0 0,6 0 0 16,3-2-3-16,2 2-1 0,4-3 0 0,0-2 0 15,6-1 1-15,0-2 0 0,3 1 0 0,0-1 0 16,5 0-9-16,-2 0 0 0,3-5 9 0,0-1-9 16,-1-4-96-16,1-1-23 0,3 1-5 0,-6-3-927 15</inkml:trace>
  <inkml:trace contextRef="#ctx0" brushRef="#br0" timeOffset="17544.038">16254 2924 2343 0,'-27'-3'52'0,"15"0"10"0,3 3 2 0,3 0 2 0,3 0-53 0,3 0-13 0,0 0 0 0,0 0 0 15,6 11 12-15,6-6 0 0,3 8 0 0,6 1 0 16,3 2 17-16,8 2 3 0,4 1 1 0,3 2 0 16,-3 0-21-16,5 5-4 0,1 4 0 0,3-4-8 15,-4 6 14-15,7 7-4 0,5-4-1 0,-8 2 0 16,-9 5 2-16,0-2 0 0,-4 2 0 0,-2 1 0 15,-9-4-1-15,-9 1 0 0,-9 2 0 0,-6 3 0 16,-6-5 2-16,-9 0 0 0,-12-3 0 0,-2 0 0 16,-1-3-28-16,-9-2-4 0,-11 0-2 0,-1-3-759 15,-9-6-152-15</inkml:trace>
  <inkml:trace contextRef="#ctx0" brushRef="#br0" timeOffset="18296.375">17483 3577 1993 0,'0'0'56'0,"0"0"13"0,9-5-55 0,-3 2-14 0,0-2 0 0,3 0 0 16,6-1 38-16,-3-2 5 0,0 3 1 0,6 0 0 15,-4 0 27-15,10 2 5 0,0-2 2 0,6-1 0 16,6 6-14-16,2-8-4 0,4 8 0 0,0-2 0 15,2-1-10-15,-2 3-2 0,-6 0-1 0,-1-5 0 16,-2 2-35-16,-6 3-12 0,-3-2 0 0,2 2 9 16,-2 0-9-16,-3-3 0 0,-6 3 0 0,-6-3 0 31,0 3-109-31,-9 0-27 0,0 0-6 0</inkml:trace>
  <inkml:trace contextRef="#ctx0" brushRef="#br0" timeOffset="18693.552">18716 4207 1989 0,'0'0'56'0,"0"0"13"0,2-8-55 0,4 0-14 16,0-3 0-16,0-4 0 0,3-4 104 0,0 1 17 15,0-4 4-15,0-1 1 0,3-1-24 0,0-5-5 16,-3-6-1-16,3-2 0 0,-3-8-60 0,0-2-13 0,-3-9-3 0,2-2 0 16,-2-6-6-16,0-2-2 0,0-3 0 0,0-2 0 15,-3-1-12-15,0 4 0 0,3 2 0 0,-6 5 0 16,3 5 0-16,-3 16 0 0,3-2 0 0,-3 5 0 15,0-3 0-15,0 1 0 0,3 10 0 0,0 5 0 16,0-3 0-16,6 4 0 0,3-1 0 0,0 8 0 16,0 3 0-16,3 2-10 0,2 3 2 0,4 3 0 15,3-1 8-15,3 6 0 0,-3 0 8 0,0 8-8 16,-1 0-9-16,1 0-7 0,-3 3 0 0,0 5-1 16,-3 5-143-1,-6 3-29-15,-1 2-6 0,-2 6-1 0</inkml:trace>
  <inkml:trace contextRef="#ctx0" brushRef="#br0" timeOffset="18860.035">18585 3532 2052 0,'-12'0'45'0,"12"0"10"0,0 0 1 16,0 0 1-16,0 0-45 0,0 0-12 0,9 0 0 0,2 0 0 0,10-5 55 0,3 2 9 16,6-5 1-16,6 0 1 0,5-2-22 0,4-3-5 15,6-3-1-15,2-3 0 16,10-2-84-16,-1 2-17 0,7-4-3 0</inkml:trace>
  <inkml:trace contextRef="#ctx0" brushRef="#br0" timeOffset="19093.48">19787 2895 2343 0,'0'0'52'0,"0"-6"10"0,-6-4 2 0,0 2 2 0,-3 0-53 15,0 3-13-15,0-3 0 0,-3 2 0 0,1 6 68 0,-1 0 10 0,-3 0 2 0,0 6 1 16,-3-4-41-16,-3 9-9 0,-3 5-2 0,4 0 0 15,-4 5-29-15,-3 5 0 0,3 3 0 0,3 3 0 16,6 0 10-16,-2 5-10 0,-1 5 10 0,6 3-10 16,0 0 0-16,0 0 0 0,6 3 0 0,0-1 0 15,0-4 0-15,6-1 0 0,3-2 0 0,3-6 0 16,-3-2 0-16,6 0 0 0,6-3 0 0,0 0 0 16,0-8 0-16,2-3 0 0,4 1-9 0,0-6 9 15,6 3-37 1,0-13-2-16,2 2 0 0,1-8-1138 0</inkml:trace>
  <inkml:trace contextRef="#ctx0" brushRef="#br0" timeOffset="19594.183">19888 3209 2541 0,'0'0'56'0,"0"0"11"0,0 0 2 0,0 0 3 0,0 0-57 0,6 0-15 16,0 0 0-16,0 0 0 0,0 3 58 0,3 0 9 16,-3-1 1-16,0 4 1 0,3-1-49 0,-3 6-9 15,3-1-3-15,-3 1 0 0,3 2-8 0,-3 3 0 16,-3 2 0-16,2-4 8 0,1 4-8 0,-6 1 0 0,0-4 0 16,0 4 8-16,0-1-8 0,0-2 8 0,-3 0-8 0,3-3 8 15,-3 1-8-15,3-1 0 0,0-5 0 0,0 0 0 16,0-3 0-16,0-5 0 0,0 0 0 0,6 5 0 15,-6-5 0-15,9 0-9 0,0-5 9 0,3 0-10 16,-3-3 2-16,6 0 0 0,0-3 0 0,0 1 0 16,0-1 8-16,-3 1-10 0,2-1 10 0,1 3-10 15,0-3 0-15,0 6 0 0,0-5 0 0,0 4 0 16,-3 1 10-16,-3 2 0 0,0-2 0 0,0 5 0 16,2 0 0-16,-5 3-8 0,3-1 8 0,0 1 0 15,0 2 0-15,0 3-8 0,0 0 8 0,-3 0 0 16,3 3 0-16,3-1 0 0,3-2 0 0,-3 3-8 15,-3-1 8-15,2-2 0 0,7 0 0 0,0 0 0 16,0-2 0-16,-3-4 0 0,3-2 0 0,-3 0 0 16,3 0 12-16,-4-5-3 0,1-3 0 0,-6 0 0 15,3-5 4-15,-3-3 1 0,-3 0 0 0,0-5 0 16,-3-6 10-16,-3-2 1 0,0 3 1 0,0-3 0 16,-6 0-26-16,3 2 0 0,-3 9 0 0,3-4 0 15,-3 1-82-15,3 8-18 0,0 2-4 0,0 4-693 16,3 7-139-16</inkml:trace>
  <inkml:trace contextRef="#ctx0" brushRef="#br0" timeOffset="19806.086">20963 3482 2325 0,'0'0'51'0,"0"0"10"0,0 0 3 0,0 0 2 0,0 0-53 0,0 0-13 0,3-5 0 0,-3 5 0 16,0 0 92-16,0 0 15 0,0 0 3 0,3 8 1 16,-3 2-60-16,3-2-12 0,-3 5-3 0,-3-5 0 15,3 0-18-15,-3 5-4 0,0-2-1 0,0 2 0 16,0-2-13-16,0-1 0 0,6 1 0 0,-3 2-856 16,3-7-176-16</inkml:trace>
  <inkml:trace contextRef="#ctx0" brushRef="#br0" timeOffset="20011.674">21409 3445 2797 0,'0'0'61'0,"0"0"13"0,0 0 2 0,0 0 4 0,0 0-64 0,0 0-16 0,-6-3 0 0,3 3 0 0,-3 0 32 0,3 6 3 16,-5-1 1-16,2 0 0 0,0 3-17 0,0 0-3 15,0 0-1-15,-6 5 0 0,-3-2-15 0,3 2-12 16,6 0 3-16,-6 0 0 16,-3 1-151-16,3-1-31 0,3 5-5 0</inkml:trace>
  <inkml:trace contextRef="#ctx0" brushRef="#br0" timeOffset="20543.233">21716 3204 2702 0,'-15'-8'76'0,"12"3"18"0,3 5-75 0,0 0-19 0,-6-5 0 0,3-1 0 15,0 4 60-15,3 2 9 0,0 0 2 0,0 0 0 16,0 0-31-16,3 8-5 0,0 2-2 0,0-2 0 16,3 5-33-16,0 6 0 0,0-3 0 0,0 2 0 15,0 6 0-15,0-3 0 0,0 0 0 0,0 3 0 16,0 0 0-16,0 2 0 0,-3-4 0 0,0 1 0 15,0-4 0-15,2-6 0 0,1 3 0 0,-3-3 0 16,-6-2 0-16,6-1 0 0,3-2 0 0,0 0 0 16,-6-8 0-16,6 6 0 0,3-1-8 0,0-2 8 15,0-3 0-15,0-3 0 0,0-2-10 0,3-1 10 16,6-2-8-16,-6 3 8 0,-4-3-10 0,1 0 10 16,0 0-9-16,0 0 9 0,-6 3-8 0,3-3 8 15,-6 3 0-15,3 0 0 0,3 2 0 0,-3 0-8 16,-3 1 8-16,0 2 0 0,0 0 0 0,0 0-8 15,0 0-1-15,9 5 0 0,3 3 0 0,-3 0 0 0,3 2 9 0,-3 1-10 16,0-3 10-16,0 2-10 0,2 1 10 0,-2 0-13 16,-3-1 5-16,3-2 8 0,-9-8 0 0,9 8 0 15,3 0 0-15,-12-8 0 0,0 0 0 0,9 8 0 16,6-8 0-16,-6 0 0 0,-6-8 8 0,3 0 5 16,6 0 2-16,0-5 0 0,-6-3 3 0,3-2 1 15,-4-6 0-15,7-3 0 0,3-4-1 0,-3 1 0 0,-12-12 0 16,9 2 0-16,3 6-10 0,-3-3-8 15,-12 0 12-15,0 5-12 0,0-2 12 0,0 5-4 0,3 0 0 16,-6 5-8-16,-6 0 9 0,6 8-9 0,6-2 0 0,-3 4 9 16,-3 6-9-16,0-5 0 0,6 8 0 0,0 0-11 31,-3 2-97-31,3 3-20 0,0 0-4 0,6 11-1099 0</inkml:trace>
  <inkml:trace contextRef="#ctx0" brushRef="#br0" timeOffset="20944.949">22249 3344 2073 0,'29'-2'45'0,"-20"-1"10"0,0 0 1 0,-3 1 4 16,3 2-48-16,0-8-12 0,-6 5 0 0,9 1 0 0,0 2 112 0,-3-6 21 15,-3 4 4-15,3-1 1 0,3 0-73 0,0 3-14 16,-4 0-3-16,4 0-1 0,-3 0-20 0,3 3-4 16,0 0-1-16,0-1 0 0,-3 4-11 0,3-1-3 15,0 3 0-15,0-3 0 0,-6 3-8 0,0 0 0 16,-3 0 0-16,0 0 8 0,0 5-8 0,-3-2 8 16,-6 2-8-16,0-3 8 0,-3 1-8 0,-3 2 8 15,-6 0-8-15,9 1 8 0,-9-4-8 0,3 1 0 16,0 2 9-16,0-5-9 0,-2 3 0 0,5-3 8 0,0 2-8 15,3-5 0-15,0 1 15 0,0-1-2 0,9-5 0 0,0 8 0 16,0-3 10-16,6-2 1 0,0-3 1 16,6 3 0-16,3-6-4 0,9 3-1 0,-1-5 0 0,4-3 0 15,9 2-20-15,3-4 8 0,-1-3-8 0,10-1 0 32,-1-4-71-32,1-1-18 0,-3-2-4 0,5-3-775 0,-8-2-154 0</inkml:trace>
  <inkml:trace contextRef="#ctx0" brushRef="#br0" timeOffset="21143.933">22573 2604 2534 0,'15'5'72'0,"-15"-3"16"16,-6 1-71-16,6-3-17 0,3 13 0 0,6 1 0 16,3-1 16-16,6 5 0 0,0 3 0 0,5 6 0 15,10 2 52-15,-3 3 9 0,0-3 3 0,-1 5 0 0,4-2-32 0,-3 0-5 16,0 2-2-16,-3-2 0 15,-7 2-15-15,1 3-3 0,-3 0-1 0,-3 6 0 0,-9-6-22 16,-3 2 9-16,0 4-9 0,-6-1 0 16,-6 0-28-16,-12-2-12 0,-3 0-2 0,-11-3-829 15,-4 0-165-15</inkml:trace>
  <inkml:trace contextRef="#ctx0" brushRef="#br0" timeOffset="22363.935">10191 4411 1598 0,'0'0'35'0,"-6"5"7"0,0 0 2 0,6-5 1 0,0 0-36 0,3 5-9 0,6 6 0 0,-3-3 0 15,8 0 0-15,4 0 0 0,6 0-10 0,0 0 10 16,6-3 0-16,5 0 0 0,10 1 13 0,3-1-4 16,2 0 28-16,7 1 6 0,5-1 1 0,7-3 0 15,8 1 41-15,4 0 9 0,2-1 2 0,9-2 0 16,6 0-32-16,7-5-5 0,5 0-2 0,-27 0 0 15,12-1-32-15,12 1-6 0,10-3-2 0,5-3 0 16,12 3-17-16,5-2 0 0,7 2 0 0,78-5 0 16,-16-1 0-16,-12 1 0 0,-2 3 0 0,-1 2 0 15,1-3 23-15,-1 3 10 0,7 0 3 0,2 0 0 16,3 0-12-16,4-2-3 0,2 2 0 0,4 0 0 16,-1 0-10-16,0 0-3 0,3-3 0 0,1 4 0 15,2-1-8-15,-3 2 0 0,1-2 0 0,5 0 8 16,0 3-8-16,0 0 0 0,-5-3 0 0,-1 3 8 0,0-1-8 15,-3 4 0-15,1-1 0 0,-1 0 8 0,-3 1 0 0,4 2 0 16,-4 0 0-16,0-3 0 0,-2 0 2 16,-1 1 0-16,-5-1 0 0,-7 3 0 0,-3 0-10 0,-2-2 10 15,-4-1-10-15,-64 0 10 0,5-2 0 16,-3-3 0-16,3 3 0 0,-3-1 0 0,3-2 23 0,-6 1 5 16,-18-4 1-16,39-2 0 0,-21 2-7 0,-24-2-2 15,-18 2 0-15,-14-2 0 0,-10 3-13 0,-11-4-2 16,-9 4-1-16,-7-1 0 0,-11-2-3 0,-6 5-1 15,-3-3 0-15,-9 3-918 16,-9 3-183-16</inkml:trace>
  <inkml:trace contextRef="#ctx0" brushRef="#br0" timeOffset="23083.894">16179 4493 1578 0,'0'0'44'0,"-8"-3"12"0,2-2-45 0,-3 2-11 0,-3 0 0 0,3 3 0 15,-3-2 124-15,-3 2 22 0,0 2 5 0,0 1 1 16,-3 0-55-16,-2 5-10 0,-1-6-3 0,0 9 0 16,-3 2-36-16,3 0-7 0,0 3-1 0,1 3-1 15,5 2-39-15,0 0 0 0,0 6 0 0,6-4 0 16,0 4 0-16,3 2 0 0,3-3-8 0,3 3 8 16,6 1 0-16,3-1 0 0,3 0 12 0,6-3-4 15,3 3-8-15,5 0-12 0,1 1 4 0,6-1 0 16,0-3-1-16,2 1 0 0,1-1 0 0,0 0 0 15,3-2 9-15,-1 3 12 0,7-3-2 0,-3-1-1 16,-1 4-9-16,-2-3-17 0,-3-1 4 0,-1 1 1 16,-5-3 12-16,-3 3 16 0,-3 3-3 0,-3-1-1 15,-4 1-3-15,-5-4-1 0,-9 7 0 0,0-1 0 16,-3-3-8-16,-3 3 8 0,-12 0-8 0,4-2 8 16,-7-1 13-16,-3 1 3 0,-6-4 0 0,0-1 0 15,-5 1-7-15,-4 1-1 0,0-5 0 0,0-1 0 16,1-4 6-16,2-1 1 0,0 0 0 0,-3-5 0 15,7-5-10-15,-1-1-1 0,3-4-1 0,3-4 0 16,3-4 1-16,4-1 0 0,5-5 0 0,0-2 0 16,6-1-12-16,3-2-14 0,6-3 3 0,0 3 1 15,6-3-2-15,0 0 0 0,0 1 0 0,5-1 0 0,1 0 12 16,0 3-10-16,3 2 10 0,-3-2-10 0,3 3 10 0,-3-1 0 16,0 1 0-16,2 4 0 15,1 1-99-15,3 0-21 0,0 0-4 0</inkml:trace>
  <inkml:trace contextRef="#ctx0" brushRef="#br0" timeOffset="24727.676">6919 4382 1997 0,'0'0'56'0,"0"0"13"0,0 0-55 0,0-6-14 0,-3 1 0 0,3-3 0 0,0 0 103 0,3-5 17 16,3 0 4-16,0-6 1 0,0 1-57 0,3-6-11 16,3-3-2-16,3-4-1 0,-3-4-25 0,6 1-5 15,0-3 0-15,-4-3-1 0,4 0-10 0,-3 1-1 16,0-4-1-16,-3 4 0 0,0-4-11 0,-3 6 10 15,0 5-10-15,-6 3 10 0,-6 3-10 0,3 5 0 16,0 2 0-16,-6 3 0 0,-6 8-12 0,0 3-5 16,0 2-1-16,0 3 0 0,0 3 2 0,-3 5 1 15,3 0 0-15,-2 5 0 0,2 3 4 0,0 5 1 16,0 0 0-16,0 9 0 0,0-1 10 0,3 5-13 0,-6 3 5 16,9 0 8-16,-3 0-9 0,3 3 9 0,3 2 0 15,-2 1 0-15,2-1 0 0,3 0 0 0,5-5 0 0,-2-2 0 16,0-1-8-16,6-2 8 0,0-6 0 0,6-2 0 15,0-3-10-15,0-5 10 0,0 0-8 16,3-5 8-16,5-4 0 0,1-4-10 0,-3-3 10 0,0-3 0 16,0-4 0-16,0-4 0 0,2-2 0 0,-5-3 0 15,-3 0 9-15,0-5-1 0,0-3 0 0,-6 0 0 16,0-2 0-16,-3 2-8 0,-3 0 12 0,-3 0-4 16,-3 3-8-16,0 3 0 0,-3-1 9 0,3 6-9 15,0 0 13-15,-6 2-1 0,3 3-1 0,-3 5 0 16,3 1-11-16,6 2 0 0,-6 2 0 0,0 1 0 15,-3 5 0-15,6 3 0 0,3-1 0 0,0 3 0 16,0 1-14-16,3 2 5 0,0-1 1 0,-3 7 0 16,3-4 8-16,0 3 0 0,3 3-9 0,0-5 9 15,3 2-11-15,-3-3 3 0,0 1 0 0,3-1 0 16,0-4 8-16,0-1 0 0,-3-3-9 0,3-2 9 0,0 0 0 16,0-2 0-16,-1-4 0 0,1-2 0 0,0-2 0 0,3-4 0 15,0-2 10-15,-3-2-10 0,3-6 20 0,-3 0-4 16,3 0 0-16,-3-5 0 0,3-3 2 0,0 3 0 15,-4-5 0-15,4-1 0 0,0 1 0 0,3 4 0 16,-6 1 0-16,3 3 0 0,0-1-8 0,3 6-2 16,-6 0 0-16,3 2 0 0,-6 1 0 0,2 4 0 15,4 1 0-15,-3 5 0 0,-3 0 0 0,0 3 0 16,0 2 0-16,0 6 0 0,-6-4-8 0,0 7 12 0,0-1-12 16,0 3 12-16,3-3-12 0,-3 8 0 0,-6-5 0 15,6 0 0-15,3 2 0 0,-3 1 0 0,-3 0 0 16,0-4 0-16,3-1 0 0,0-1 0 0,0-5 0 0,0 2 0 15,-3-2 8-15,3-8 0 0,0 0 0 0,0 0 0 16,0 0-8-16,0 0-11 0,6-5 3 0,-3-3 0 16,3-3 8-16,0-2 0 0,-3-3 8 0,9 1-8 15,3-1-10-15,-3-6-6 0,0 4-2 0,3-1 0 16,2-2 0-16,1 3 0 0,-3-3 0 0,3 2 0 16,0 1 18-16,0 2 0 0,-3 2 0 0,-1 1 0 15,-5 3 0-15,3 2 0 0,0 0 0 0,-3 2 0 16,-3 4 0-16,3-1 0 0,-3 3 0 0,3 0 0 15,-3 3 0-15,3-1 0 0,-6 6 0 0,3-2 0 16,3 2 0-16,-6 2 9 0,0 1-1 0,0 5 0 16,0-3-8-16,-3 3 0 0,0 2 0 0,0-2 0 15,-3 0 0-15,3-3 0 0,-3-2 0 0,3 2 0 16,-3 0 0-16,0-2 0 0,6-3 0 0,-3 0 0 16,0-8 0-16,0 0 0 0,0 0 0 0,0 0 0 0,3-6 0 15,3-1 0-15,-3-4 8 0,2-2-8 0,4-6 0 0,3 1-12 16,-3-3 0-16,0-1 1 15,0 1-19-15,6 3-4 0,-3-1-1 0,-3 3 0 0,3 3 19 0,-3 2 3 16,0 1 1-16,-3 2 0 0,2 3 12 0,-2 5 0 16,-6 0 0-16,9 0 0 0,0 2 12 0,0 4 1 15,0 2 1-15,0-1 0 0,3 1-3 0,-3 6-1 16,0-1 0-16,3 0 0 0,0 0-10 0,0 1-14 16,2-4 3-16,-2 3 1 0,6 3 18 0,-3-3 3 15,3-2 1-15,-6 0 0 16,0-3-88-16,-3-1-16 0,-3-1-4 0</inkml:trace>
  <inkml:trace contextRef="#ctx0" brushRef="#br0" timeOffset="24870.074">7089 3905 1735 0,'0'0'38'0,"6"0"8"0,0 0 2 15,3 0 0-15,6 0-38 0</inkml:trace>
  <inkml:trace contextRef="#ctx0" brushRef="#br0" timeOffset="25389.858">6693 4786 1227 0,'0'0'27'0,"-6"-2"5"0,0-1 2 0,3 0 1 0,-3 3-35 0,0 3 0 0,0-3 0 0,0 3 0 16,3-1 53-16,-2 4 4 0,-1-1 1 0,3 3 0 15,0 0 7-15,0 2 2 0,3 1 0 0,0 2 0 16,0 0-8-16,6 3-2 0,0-2 0 0,2-1 0 16,1 5-29-16,3 1-7 0,3-3-1 15,3 2 0-15,3 3 0 0,0-2 0 0,0 7 0 0,5-2 0 16,1 0-6-16,0 2-2 0,-3 1 0 0,3-3 0 16,-1 2-3-16,1 1-1 0,-6-4 0 0,0 1 0 15,0 3-8-15,-4 2 10 0,-2-3-10 0,-3 6 10 16,-6-3-1-16,0 0 0 0,-3 3 0 0,-6-3 0 15,-6-2 11-15,-3-1 1 0,0-2 1 0,-2-3 0 16,-4-3 25-16,-3 1 5 0,0-6 0 0,-3 0 1 16,0-5-13-16,-2-2-4 0,-7-1 0 0,6-8 0 15,-3 1-19-15,4-6-4 0,-4-3-1 0,3-2 0 16,0-3-24-16,6-2-4 0,3-4-2 0,1-1 0 16,2-4-31-16,3 1-7 0,9 2 0 0,0 0-1 15,3 0 11-15,3 3 2 0,6 0 1 0,3 2 0 16,3 1 26-16,-1-1 5 0,7 3 0 0,3 3 1 0,3 0 11 0,0 0-10 15,2 0 10-15,1 2-10 0,-3 3 10 0,0 0 0 16,0 3-9-16,-4-3-615 16,1 5-124-16</inkml:trace>
  <inkml:trace contextRef="#ctx0" brushRef="#br0" timeOffset="25690.315">7030 5289 2374 0,'-18'0'68'0,"12"0"13"0,3 0-65 0,-3 0-16 0,0-3 0 0,3 3 0 16,3 0 62-16,0 0 9 0,0 0 1 0,6-5 1 16,3 0-9-16,6 0-3 0,2-1 0 0,4 1 0 15,6 0-25-15,0-3-6 0,6 2-1 0,2-4 0 16,4 2-10-16,0 0-3 0,-1 3 0 0,4-3 0 15,-3 2-4-15,-3-2 0 0,-4 3-1 0,1 0 0 16,-3 0-11-16,-3-1-11 0,-4 4 3 0,1-4 0 16,-3 1-18-16,0 2-3 15,-3 1-1-15,-6-1 0 0,0 1-36 0,-1-4-7 0,-5 1-2 16,-6 5 0-16,3-8-86 0,-3 0-18 0,0 0-3 16</inkml:trace>
  <inkml:trace contextRef="#ctx0" brushRef="#br0" timeOffset="25892.191">7422 4956 2217 0,'-14'0'48'0,"11"2"11"16,3-2 1-16,0 0 4 0,0 0-52 0,0 0-12 0,0 0 0 0,8 8 0 0,4 0 23 0,3 0 1 15,3-3 1-15,3 6 0 0,3 0 5 0,3-3 1 16,-4 2 0-16,4 1 0 0,0 2 0 0,-3 0 0 16,-3 0 0-16,-4 3 0 0,1-3-9 0,-6 6-2 15,-3-3 0-15,-3 0 0 0,-6 0 10 0,0 2 2 0,0-5 0 0,-9 6 0 16,-6-1-20-16,0-2-3 0,1 0-1 15,-4 0 0 1,-6 0-94-16,6-3-19 0,6-2-4 0,0-3-1002 0</inkml:trace>
  <inkml:trace contextRef="#ctx0" brushRef="#br0" timeOffset="26197.58">8068 4863 2646 0,'0'0'58'0,"0"0"12"0,0 0 2 0,0 0 3 0,-6 0-60 0,6 0-15 0,0 0 0 0,-12 5 0 16,-2 1 41-16,2 2 6 0,-3 0 1 0,3 5 0 15,0 3-35-15,0-1-13 0,3 4 11 0,0 5-11 16,6 5 0-16,-3 0-12 0,3 5 1 0,6 1 0 16,3-1 11-16,0 1 0 0,3-4 0 0,6 1 0 0,0-3 0 15,6 0 0-15,-3-5 0 0,2-3-8 16,1-2 8-16,6-6 0 0,3-2 0 0,-3-6-8 0,-1-2 16 15,4-6 4-15,0-8 1 0,-3-2 0 0,0-3 11 16,2-5 1-16,-5-3 1 0,-3-2 0 0,3-6-6 0,-6-2-2 16,-4-6 0-16,-2 0 0 0,-6-5-18 0,-6 3 10 15,-3 2-10-15,-6 6 8 16,-8 2-80-16,-7 6-17 0,-6 2-3 0,-15 8-742 16,-11 8-148-16</inkml:trace>
  <inkml:trace contextRef="#ctx0" brushRef="#br0" timeOffset="52219.86">3550 8387 1130 0,'0'-8'24'0,"0"8"6"0,-6-2 1 0,0-4 1 0,0 1-32 0,0 0 0 16,-6 0 0-16,3-3 0 0,-3 0 110 0,0 2 15 15,-2-2 3-15,-1 3 1 0,0 0-53 0,-3 0-12 16,0-1-1-16,0 4-1 0,-3-1-29 0,4 3-5 15,-7 3-2-15,3 2 0 0,-3 3 2 0,3 0 0 16,0 2 0-16,1 4 0 0,-1 1-4 0,3 4 0 16,-6 0 0-16,6 4 0 0,3 1-14 0,0 3-10 15,7-4 12-15,-1 7-12 0,6-1 8 0,0 2-8 0,3 4 0 16,0-3 0-16,3-1 12 0,0 1-12 0,3-6 12 16,2 1-12-16,4-3 8 0,0-6-8 0,-3-2 0 0,3-3 0 15,0 1 0-15,0-6 0 0,3-1 0 0,-3-4 0 16,3-6 11-16,-1-2 1 0,1-5 1 0,3-6 0 15,0-3 12-15,0-5 3 0,3-5 0 0,0-5 0 16,-4-8 6-16,4-3 2 0,-3-6 0 0,0-2 0 16,-6 0-2-16,3-5 0 0,-3-5 0 0,-3-1 0 15,-3 1-14-15,0-1-4 0,0 6 0 0,-6 3 0 16,-3 4 6-16,0 1 1 0,0 2 0 0,0 3 0 16,-3 6-4-16,3 2-1 0,-3 5 0 0,0 3 0 15,0 2-3-15,0 4-1 0,0 1 0 0,3 4 0 16,0 5-14-16,0-1 8 0,0 6-8 0,3 3 0 15,0 5 0-15,0 0 0 0,0 0 0 0,0 0 0 16,0 0 0-16,3 13-8 0,0 3 8 0,0 5-13 16,0 1 13-16,0 9-12 0,3 4 12 0,-3-1-12 0,3 8 12 15,0 1 0-15,6 2 0 0,0 0 0 0,-1 0 0 16,4 2 0-16,-3-2 0 0,0 0 0 0,0 0 0 0,3 0 0 16,0 0-8-16,3-5 8 15,0 0-33-15,-7 2-4 0,4-5-1 0,3 3-756 16,-3-1-151-16</inkml:trace>
  <inkml:trace contextRef="#ctx0" brushRef="#br0" timeOffset="52724.24">4023 8763 2128 0,'0'0'60'0,"-9"-3"13"0,3 1-58 0,0-1-15 0,0 0 0 0,0-2 0 0,3 0 30 0,-2-3 3 15,-1-5 1-15,3 2 0 0,0-5 22 0,3 0 4 16,-3-5 0-16,0 0 1 0,0-5-22 0,3-4-5 16,6-1-1-16,-3-6 0 0,-6-3-12 0,0-5-2 15,6-5-1-15,0-6 0 0,0-2-6 0,0-3 0 16,-3-2-1-16,6-1 0 0,-4 3-11 0,4 3 12 15,0 0-12-15,0 8 12 0,-3 5-12 0,3 8 0 16,3-1 0-16,-3 7 0 0,0 4 0 0,-3 6 0 16,6 3 0-16,-3 4 0 0,3-2-8 0,0 6-1 15,0 5 0-15,0-1 0 0,3 4 9 0,0 2 0 0,-1 2 0 16,4 4 0-16,0 2-10 0,3 2 0 16,0 3 0-16,3 6 0 15,-3 2-33-15,2 6-6 0,-2-1-2 0,-3 6 0 16,3-1-165-16,-6 1-32 0,0 0-8 0</inkml:trace>
  <inkml:trace contextRef="#ctx0" brushRef="#br0" timeOffset="52892.24">3910 8229 2127 0,'-15'-11'47'0,"15"11"9"0,-3-3 3 0,0-2 1 0,3 5-48 0,0 0-12 0,9 0 0 0,0-3 0 15,3 1 31-15,6-1 4 0,6-2 1 0,5 2 0 16,7 1-8-16,0 2-2 0,3-3 0 0,2 3 0 15,1-3-34-15,0 3-8 0,-4-2 0 0,-2 2-1012 16</inkml:trace>
  <inkml:trace contextRef="#ctx0" brushRef="#br0" timeOffset="53226.96">2978 9051 2176 0,'9'-10'62'0,"0"7"13"0,0-2-60 0,9 0-15 0,-3-1 0 0,3 1 0 15,3 2 40-15,-1-2 6 0,7 0 1 0,-3 2 0 16,3-2-5-16,0 2-1 0,2-2 0 0,4 2 0 16,-3 1-25-16,9-1-4 0,2-2-2 0,4 2 0 15,3 0 0-15,2 1 0 0,1-1 0 0,-1 0 0 16,4 1-10-16,0-1 0 0,2 3-10 0,1-2 10 16,5-1 0-16,-2 0 15 0,-1 3-2 0,-2-2 0 15,-1-1-13-15,-2 0-10 0,-3 1 2 0,-4-1 0 16,-5 0 8-16,-4 1-10 0,-5 2 10 0,-3 0-739 15,-9 0-141-15</inkml:trace>
  <inkml:trace contextRef="#ctx0" brushRef="#br0" timeOffset="54125.142">3276 9946 874 0,'9'-11'19'0,"-3"6"4"0,-3-3 1 0,6 0 1 0,0 0-25 0,-3-3 0 0,0 3 0 0,0-2 0 16,0 5 72-16,-3-3 10 0,0 0 2 0,-3 2 0 16,0 4 24-16,-3-3 4 0,0-3 2 0,0 2 0 15,-3 4-10-15,0-4-1 0,-3 1-1 0,3 2 0 16,-3-2-26-16,-3 0-6 0,0 0-1 0,-3-1 0 0,0 1-33 16,-3 0-8-16,-2-1 0 0,-1 1-1 0,0 2-18 0,-6 1-9 15,-3-1 10-15,1 3-10 0,2 0 0 0,0 3 8 16,-6-1-8-16,4 1 0 0,-1 2 0 0,0 6 0 15,0 0 0-15,3-1 0 0,-2 6 0 0,-1 3 17 16,3-1-1-16,3 3-1 0,4 0 13 0,5 6 4 16,0 2 0-16,3 5 0 0,9 1-32 0,-3-1 0 15,6 3 0-15,6-2 0 0,0-1 0 0,6-2 0 16,3 2 0-16,2-2 0 0,7-3-10 0,3-3 10 16,-6-2-8-16,3-3 8 0,2-2-12 0,4-6 2 15,-6-5 1-15,3-3 0 0,3-5 9 0,5-5 0 16,1-3 0-16,-3-8 8 0,3-2 0 0,-4-3 1 0,-2-6 0 15,0-5 0-15,-6 1 10 0,-1-9 1 0,-5-2 1 16,-3-6 0-16,3-10 5 0,-6 0 1 0,0-3 0 0,-3 0 0 16,-3 5-13-16,-3-2-2 0,3-3-1 0,-6 3 0 15,0 0-11-15,0 5 0 0,0 3 0 0,0 2 0 16,-3 8 0-16,0 3 0 0,0 3 0 0,3 2 0 16,-3 6 0-16,0-3 0 0,0 5 0 0,3 0 0 15,0 3 0-15,0 5 0 0,0 0 0 0,3 3 0 16,0 0 0-16,0 5 12 0,0 2-12 0,-3 6 12 15,0 0-12-15,0 0 0 0,6 3 0 0,0 8-11 16,0 2 11-16,-3 5 0 0,0 9 0 0,-1 2 0 16,1 5 9-16,0 6-9 0,-3 5 12 0,0 5-12 15,0 6 10-15,0 5-10 0,-3-1 8 0,6 1-8 16,-3 0 0-16,3 0 0 0,0 0 8 0,0-6-8 16,6 1 0-16,0-6 0 0,0-2 0 0,3-6 0 15,-3-5 0-15,3 0 0 0,6-2 0 0,-3-4 8 0,-3-1-8 16,2-4-16-16,7-2 4 0,0-3-792 15,3-2-158-15</inkml:trace>
  <inkml:trace contextRef="#ctx0" brushRef="#br0" timeOffset="58216.944">13438 1154 1969 0,'21'18'175'0,"-15"-15"-140"0,-6-3-35 0,0 0 0 16,3 5 45-16,-3-5 3 0,0 0 0 0,0 0 0 15,0 0 2-15,-3 5 1 0,0 9 0 0,-3-6 0 0,3 10-17 16,0-2-3-16,3 2-1 0,0 6 0 0,0-3-18 0,-3 6-3 16,3-6-1-16,0 8 0 0,0-8-8 0,3 6 0 15,-3 5 0-15,3-6 0 0,0-5 0 0,3 3 0 16,0-6 8-16,0 4-8 0,-3-9 0 0,3 0 0 15,0-8-10-15,3 3 10 0,-3-2-19 0,-6-6 3 16,0 0 0-16,14-6 0 0,4-7 8 0,-3 0 8 16,0-6-12-16,-3-2 12 0,3-5-13 0,0-1 4 15,0-2 1-15,-1 3 0 0,1 5-8 0,0-1-2 16,-3 4 0-16,3 5 0 0,-3-1 5 0,0 1 1 16,-3 8 0-16,0 5 0 0,0-5 12 0,0 5 16 15,0 5-3-15,-1 0-1 0,1 3 15 0,0 3 2 0,0-1 1 16,0 6 0-16,0-3-10 0,0 1-1 0,3 1-1 0,0 4 0 15,0 0-9-15,3-1-1 0,5-2-8 0,-2 2 12 16,3-7-12-16,0 0 8 0,-3-1-8 0,0-7 0 16,3 2 12-16,-1 0-3 0,-2-5-1 0,0-5 0 15,0 2 5-15,-3-2 1 0,-3-5 0 0,0-4 0 16,-3-7 2-16,2 0 0 0,-5-3 0 0,0 3 0 16,0-5-7-16,-6 2-1 0,0 3 0 0,-6-3 0 31,0 3-31-31,0-1-6 0,-2 4-2 0,-1-3-737 0,0 5-147 0</inkml:trace>
  <inkml:trace contextRef="#ctx0" brushRef="#br0" timeOffset="58733.729">14337 1577 2134 0,'0'0'47'0,"0"0"9"0,0 0 3 0,0 0 1 15,0 0-48-15,0 0-12 0,0 0 0 0,6 8 0 16,-3 0 93-16,0 2 16 0,0 4 3 0,-3-1 1 16,3 0-51-16,0 0-10 0,0 1-3 0,-3-1 0 0,0 0-33 0,3 6-6 15,-3-6-2-15,3 0 0 0,0 3-8 0,-3-3-11 16,3 3 3-16,0-8 0 15,-3 5-136-15,3-5-26 0,3 3-6 0,0-9 0 16</inkml:trace>
  <inkml:trace contextRef="#ctx0" brushRef="#br0" timeOffset="59026.719">14864 997 2174 0,'0'0'48'0,"-6"-5"9"0,0 3 3 0,6 2 1 0,0 0-49 0,-6 0-12 0,0 0 0 0,6 0 0 16,0 0 87-16,-6 0 14 0,6 0 3 0,-6 2 1 15,3 3-49-15,-3-5-9 0,3 6-3 0,0 7 0 16,-3 0-27-16,0 0-5 0,0 1-2 0,-3 4 0 16,1 3 3-16,-1-2 1 0,-3 7 0 0,0 1 0 15,0-1-5-15,-3 6-1 0,3-6 0 0,0 6 0 16,3-5-8-16,-3 12 0 0,3-7 0 0,0 3 8 15,4-4-8-15,2 1 0 0,0-3 0 0,6 0 0 16,0-2 0-16,2-1 10 0,4-10-10 0,3 0 10 16,3 0-28-16,0-3-6 0,6-5 0 0,3-3-806 15,3-7-161-15</inkml:trace>
  <inkml:trace contextRef="#ctx0" brushRef="#br0" timeOffset="59307.883">15215 939 2296 0,'0'0'51'0,"0"0"10"0,0 0 3 0,-3 6 0 0,0-4-52 0,3 4-12 16,-3 4 0-16,3 3 0 0,-3 3 78 0,3 8 13 16,0-3 2-16,-3 0 1 0,3 3-51 0,-3-3-11 15,0 6-1-15,0-1-1 0,0 3-3 0,-3-2-1 0,0-1 0 0,0 6 0 16,3-6-10-16,-3 1-3 0,1-1 0 0,2 6 0 15,0-5-5-15,0-1-8 0,3 1 11 0,0-6-11 16,0 2 0-16,3-4 0 0,-3-3 0 16,6 2 0-16,-3-4 0 0,5-1 0 0,-2-5 0 15,3 2 0 1,0-10-22-16,3 3-5 0,0-6-1 0,3-2 0 16,3-3-116-16,0 3-23 0,0-8-5 0</inkml:trace>
  <inkml:trace contextRef="#ctx0" brushRef="#br0" timeOffset="59457.583">15004 1323 2462 0,'0'0'54'0,"-6"0"11"0,-3 0 3 0,6 0 1 0,3 0-55 0,0 0-14 0,0 0 0 0,0 0 0 16,0 0 60-16,15 0 10 0,6 3 2 0,2-3 0 16,4-3-53-16,3-2-11 0,6-1-8 0,-1 4 12 15,4-12-37-15,3 4-7 0,-1-3-2 0,1-1-758 16,-3 6-152-16</inkml:trace>
  <inkml:trace contextRef="#ctx0" brushRef="#br0" timeOffset="59695.931">15233 855 1926 0,'0'0'42'0,"0"0"9"0,6 5 1 0,3 0 3 0,3-2-44 0,0 2-11 15,5 3 0-15,1 3 0 0,6-3 44 0,0 5 6 0,6 0 2 0,-1 0 0 16,-2 6-19-16,3 2-3 0,0 11-1 15,0-1 0-15,-7-4 34 0,7 5 6 0,-6 2 2 0,0-2 0 16,0 2-17-16,-7 3-3 0,1-5-1 16,-6 8 0-16,-3-9-14 0,-6 9-2 0,-6 0-1 0,-3 0 0 15,-9-1-13-15,-3-4-2 0,-2-4-1 0,-10 6 0 32,-6-8-64-32,-3 3-13 0,-8 0-2 0</inkml:trace>
  <inkml:trace contextRef="#ctx0" brushRef="#br0" timeOffset="61373.475">17135 1162 414 0,'12'-8'8'0,"-12"8"3"0,6-6 0 0,0-2 1 0,0 3-12 0</inkml:trace>
  <inkml:trace contextRef="#ctx0" brushRef="#br0" timeOffset="61765.626">17209 1011 946 0,'15'-6'42'0,"-15"6"9"0,3-2-41 0,3-4-10 16,0 1 0-16,6 3 0 0,-3 2 140 0,-3 0 25 16,-6 0 6-16,0 0 1 0,9-6-45 0,-9 6-9 15,0 0-2-15,0 0 0 0,0 0-47 0,6 8-9 16,3 3-3-16,-3 2 0 0,-3 3-30 0,0 2-7 15,3 6 0-15,-3 3-1 0,3-1-6 0,-4 6-1 0,-2 2 0 16,0-7 0-16,3 4-4 0,-3 1-8 16,-3-5 11-16,3 2-11 0,3 0 12 0,0-3-12 0,-6 1 12 15,0-1-12-15,1-10 13 0,-1 3-4 0,6-6-1 0,-3-3 0 16,0-2 4-16,0-2 0 0,2-4 0 16,-2-2 0-16,0 0 10 0,6-8 2 0,3-10 1 0,3 2 0 15,3-8-9-15,0 3-1 0,3-5-1 0,0-1 0 16,-3 1-22-16,3 7-5 0,2-7-1 0,-2 7 0 15,-3 1 14-15,0 4-9 0,0 1 9 0,0 5-8 16,0 3 8-16,-3 5-12 0,-4-5 12 0,1 10-12 16,3 0 12-16,0 1 0 0,-6 4 0 0,6 1 0 15,3 2 0-15,-3 0 14 0,-3 0-3 0,0 1-1 16,3 4-2-16,2-5-8 0,-2 1 12 0,0-1-4 16,-3 0-8-16,3-8 0 0,6 3 0 0,-3-2 0 15,0-4 11-15,-3-2 0 0,3-2 0 0,-1-4 0 16,1-2 21-16,0-5 5 0,-3 0 1 0,0-3 0 15,3-5-8-15,-3 0-2 0,-3-6 0 0,0 1 0 16,-3 2-17-16,0-2-11 0,-3 4 12 0,0-1-12 16,-6 1-115-16,3-1-29 0,-3 1-7 15</inkml:trace>
  <inkml:trace contextRef="#ctx0" brushRef="#br0" timeOffset="62135.206">17965 1371 2062 0,'0'0'45'0,"0"0"10"0,0 0 1 0,9-3 3 0,-3 0-47 0,3 1-12 0,0 2 0 0,6-6 0 16,0 1 68-16,3 2 11 0,-3-2 2 0,5 2 1 15,-2-2-31-15,3 5-7 0,-3 0 0 0,0 0-1 16,-3-5-15-16,3 5-2 0,-3 0-1 0,-1 5 0 15,-2-5 12-15,-3 3 3 0,0-1 0 0,0 6 0 16,-6-5-32-16,0 8-8 0,-3-6 0 0,0 8 0 16,-6-5 0-16,0 5 0 0,-6 1 0 0,-3 4 0 15,-2-2 0-15,-1 0-12 0,0 5 4 0,3-3 0 16,-3-2 8-16,0 0-8 0,0 0 8 0,3 3-8 16,4-11 8-16,2 2 9 0,0 3-1 0,3-5-8 15,0-2 18-15,6-6-3 0,0 0-1 0,0 0 0 16,9 2-14-16,3-2 0 0,5-2 0 0,1-4 0 15,6 1 0-15,6-3-15 0,0 0 5 0,5-2 1 16,1-4-84-16,3 1-17 0,2 0-3 16,1-6-631-16,3 3-127 0</inkml:trace>
  <inkml:trace contextRef="#ctx0" brushRef="#br0" timeOffset="62391.001">18787 841 1998 0,'0'0'44'0,"-3"-5"8"0,0 2 3 0,0-2 1 0,3 5-44 0,-3-8-12 16,-3 3 0-16,3 5 0 0,-3-5 81 0,6 5 15 15,-9 5 2-15,0-5 1 0,0 5-32 0,0 3-7 0,-2 5 0 16,-4 1-1-16,0-1-31 0,0 5-7 0,3 1-1 16,0 7 0-16,0 1-1 0,-3 5-1 0,0-3 0 0,6 0 0 15,4 5-6-15,2 6 0 0,-3-8-1 0,0 2 0 16,-3 3-11-16,6-8 0 0,3 8 9 15,6-5-9-15,0-6 0 0,3 6 0 0,2-5 0 0,1-1 0 32,3 1-92-32,6-9-17 0,0 3-3 0,3-8-634 0,3-7-126 0</inkml:trace>
  <inkml:trace contextRef="#ctx0" brushRef="#br0" timeOffset="62634.465">19105 828 2282 0,'0'0'50'0,"-3"0"10"0,0 0 3 0,3 0 1 0,0 0-51 0,-8 5-13 16,-1 3 0-16,3 0 0 0,3 3 55 0,0 2 8 16,-3 6 1-16,0-3 1 0,-3 7-36 0,3-1-7 15,0 9-2-15,-3-4 0 0,3 4-6 0,0 1-2 16,-3 3 0-16,3-1 0 0,3 3 8 0,0-5 0 16,-3 0 1-16,3-3 0 0,3 2-21 0,0-4 0 15,3-9 0-15,0 9-8 0,0-1 8 0,3-7 9 16,0-1-1-16,6-4-8 0,3-1 0 0,0 0-12 15,0-13 0-15,0 0 0 16,3-5-24-16,-1-3-5 0,4-5-1 0,-3-3-726 16,3 0-144-16</inkml:trace>
  <inkml:trace contextRef="#ctx0" brushRef="#br0" timeOffset="62769.532">18763 1154 2045 0,'0'0'58'0,"-6"5"13"0,3 3-57 0,3-8-14 0,0 5 0 0,6 3 0 15,3-3 0-15,6 3 11 0,0-2-11 0,12-6 10 16,2 0 26-16,7 0 6 0,12-6 1 0,2-2-659 16,7 3-131-16</inkml:trace>
  <inkml:trace contextRef="#ctx0" brushRef="#br0" timeOffset="62963.426">19394 709 2433 0,'-24'0'53'0,"15"0"11"0,-2 3 3 0,-1 2 2 0,0 0-55 0,3 3-14 0,3 0 0 0,0 5 0 0,3 3 18 0,6 5 1 16,6-2 0-16,3 7 0 0,3 1 24 0,5 5 5 15,7 2 0-15,3 3 1 0,0-3-18 0,0 1-4 16,-1 7-1-16,4-7 0 16,-6 2-8-16,-6 2-2 0,-1-4 0 0,-8-1 0 0,-3 3-4 0,-9 3 0 15,-6-3-1-15,-12 11-856 16,-14 4-171-16</inkml:trace>
  <inkml:trace contextRef="#ctx0" brushRef="#br0" timeOffset="64424.444">3952 9088 1937 0,'0'-10'55'0,"0"7"12"0,3 1-54 0,-6-4-13 0,3 4 0 15,0-1 0-15,0-2 89 0,0 2 15 0,0 3 4 0,0 0 0 16,0 0-36-16,0 0-6 0,-3 11-2 0,-3-1 0 15,6 3-51-15,-3 1-13 0,-3 4 0 0,6 6 0 16,0-3 12-16,0 3 0 0,-6 2 0 0,0 4 0 16,3 1 4-16,0 4 0 0,0-1 0 0,-3 6 0 15,-3-1-16-15,3 4 0 0,3-1 8 0,-3 0-8 16,-3 1 30-16,3 2 3 0,-3-3 1 0,4 3 0 16,2 0-26-16,0-3-8 0,-3 1 0 0,3-4 0 15,3 4 9-15,0-6-9 0,0 0 0 0,0-5 9 16,3-1-9-16,3-4 0 0,-3-3 9 0,5-3-9 15,4 0 0-15,-3-8 0 0,6 0 0 0,0-5 0 16,0-2-11-16,3-6-6 0,0 0-2 0,3-8 0 16,2 0-6-16,-2-8-2 15,3 0 0-15,-3-5 0 0,-3-3-135 0,0-8-27 0,-4 1-6 0</inkml:trace>
  <inkml:trace contextRef="#ctx0" brushRef="#br0" timeOffset="64604.468">3612 9808 1944 0,'0'0'43'0,"0"0"9"0,12 3 1 0,0-3 1 0,3-3-43 0,3-2-11 16,0 0 0-16,3-3 0 0,5 0 52 0,1-3 8 0,3-2 1 0,3-3 1 15,2-3-23-15,4 4-5 16,3-4-1-16,0 1-1029 0</inkml:trace>
  <inkml:trace contextRef="#ctx0" brushRef="#br0" timeOffset="67728.091">5178 8543 2228 0,'-6'0'49'0,"6"0"11"0,-3 0 1 0,0 0 1 0,-3 0-50 0,6 0-12 16,0 0 0-16,0 0 0 0,0 0 74 0,0 0 12 16,0 0 2-16,9 8 1 0,0-5-29 0,0 2-5 15,3 1-2-15,3-1 0 0,3-2-15 0,0 2-3 16,2-3-1-16,1 1 0 0,6 2-18 0,3-5-4 0,0 0-1 0,2 0 0 16,4-2-11-16,-3-4 0 0,-1-1 0 0,4-1 0 31,-3 0-159-31,-3-3-30 0,-1-2-7 0</inkml:trace>
  <inkml:trace contextRef="#ctx0" brushRef="#br0" timeOffset="67892.923">5184 9083 2415 0,'0'0'53'0,"6"0"11"0,3 3 3 16,0-1 1-16,6-2-55 0,3-2-13 0,2-6 0 0,7 0 0 15,3-3 62-15,0 1 10 0,5-1 1 0,1 1 1 16,0-6-17-16,3 2-3 0,-1 1-1 0,4 0 0 16,0-3-28-16,2 3-5 0,4-3-2 0,0 0-880 15,-1 0-176-15</inkml:trace>
  <inkml:trace contextRef="#ctx0" brushRef="#br0" timeOffset="72381.654">7702 8178 1609 0,'6'-5'35'0,"-3"0"7"0,-3 2 2 0,3-2 2 0,3 2-37 0,-3-2-9 0,-3 0 0 0,3 2 0 15,0-2 121-15,-3 2 23 0,-3 0 4 0,3 1 0 16,-3-4-46-16,0 4-10 0,3-1-1 0,-3-2-1 15,-3-1-18-15,3 4-3 0,0-3-1 0,0 2 0 16,0-2-26-16,-3-1-6 0,-3 4 0 0,3-4-1 16,6 6-5-16,-11-2-1 0,-4 2 0 0,-3 0 0 0,6 2-17 0,-6-2-3 15,0 6-1-15,0-1 0 16,-3 3-8-16,1 2-11 0,-1 4 3 0,0 2 0 0,-3-3 8 16,9 5-10-16,0 4 10 0,3-4-10 0,1 3 10 0,5 0 0 15,0 1 8-15,6-1-8 0,3 0-15 16,0 0-7-16,6-2-2 0,-1-1 0 15,7-5-2-15,3 1-1 0,0-4 0 0,0-2 0 0,3-3 2 0,3-2 0 16,-1 0 0-16,1-6 0 0,-6-2 5 0,3-3 2 16,3-3 0-16,-6-2 0 0,-1-3 34 0,1-2 8 0,0-6 0 15,-3-3 1-15,0-2 3 0,-6-3 1 0,0-5 0 0,-3-2 0 16,-3-4-9-16,-6 1-3 0,-3-6 0 0,-3 1 0 16,-6-3-9-16,0 5-8 0,-6-3 12 0,-3 8-12 15,4 6 22-15,-10 5-2 0,-6 2-1 0,0 9 0 16,-2 5-19-16,-4 2 0 0,0 6 0 0,-2 2 0 15,-1 8 12-15,6 1-12 0,7 2 12 0,5 2-12 32,6 3-66-32,9 1-20 0,6 1-4 0,12 4-1141 0</inkml:trace>
  <inkml:trace contextRef="#ctx0" brushRef="#br0" timeOffset="72914.379">8065 8446 1564 0,'0'0'44'0,"0"0"10"0,3-6-43 0,0-2-11 0,-3 3 0 0,3-6 0 16,0 1 144-16,-3-3 28 0,0-1 4 0,-3-4 2 16,-3-3-42-16,6-3-8 0,6-8-1 0,-6-2-1 15,-3 2-51-15,6-8-11 0,6 1-1 0,-3-6-1 16,0 2-16-16,0-2-3 0,3 0-1 0,3 3 0 16,0 2-28-16,-3 1-6 0,-3 2 0 0,6 2-8 15,2 3 8-15,-2 3-8 0,0 6 0 0,0-4 0 16,3 6 0-16,0-3 0 0,0 6 0 0,-3 2 0 15,3-3 0-15,0 6 0 0,-1 0 0 0,4 2-9 16,-6 3 9-16,6 0-10 0,-3 3 10 0,3 0-10 16,-3 5-13-16,-3 5-2 0,-1-2-1 15,1 5 0-15,-3 2-14 0,0 3-2 0,-6 3-1 0,-3 5-785 16,0 1-156-16</inkml:trace>
  <inkml:trace contextRef="#ctx0" brushRef="#br0" timeOffset="73072.857">8027 8035 2354 0,'0'0'52'0,"0"0"10"0,0 0 2 0,6-2 3 0,6-1-54 0,-1 0-13 0,4 3 0 0,0-5 0 15,3 3 89-15,3-1 15 0,0 0 4 0,3-2 0 16,-1 2-59-16,1 1-11 0,3-4-2 0,0 4-1 16,3-1-11-16,-4 0-1 0,-2-2-1 0,3 2-886 15,3 1-176-15</inkml:trace>
  <inkml:trace contextRef="#ctx0" brushRef="#br0" timeOffset="73870.267">7280 8747 2073 0,'0'0'45'0,"-3"0"10"0,-3 3 1 0,0-1 4 0,0-2-48 0,3 0-12 15,0 0 0-15,-3 3 0 0,3-3 84 0,3 0 14 16,0 0 3-16,0-3 1 0,0 3-51 0,9 0-11 15,3 0-1-15,0 0-1 0,2-2-5 0,4 2-1 16,6-3 0-16,0 3 0 0,3-3 8 0,2 1 0 16,4-1 1-16,9 1 0 0,6-1-3 0,2-2-1 15,4 2 0-15,5 3 0 0,-2 0-27 0,-1 0-10 16,4 0 0-16,-1-3 9 0,4 3-9 0,-4 0 0 16,-2 0 0-16,-6 0 8 0,-1 0-8 0,-8 0 0 0,-3-2 0 15,-4 2 0-15,-5-6 0 0,-6 4-11 0,-3 2 1 16,-3-3 0-1,-7 0-134-15,1 1-26 0,-6-1-6 0</inkml:trace>
  <inkml:trace contextRef="#ctx0" brushRef="#br0" timeOffset="74756.555">7473 9443 1832 0,'0'0'40'0,"3"-3"9"0,-3 3 2 0,3-5 0 0,0 0-41 0,-3-1-10 0,0 1 0 0,-3-3 0 0,3 0 106 0,0 3 19 15,-3 0 4-15,0-3 1 0,0 2-45 0,0 1-9 16,-3 3-1-16,0-4-1 0,0 4-24 0,0-4-5 15,-3 6-1-15,0-5 0 0,0 2-12 0,-2-2-4 16,2 0 0-16,-3 2 0 0,0 1-12 0,-3-1-4 16,0 3 0-16,-3-3 0 0,-3 6-12 0,4-3 0 15,-4 5 8-15,0 3-8 0,-6 0 0 0,3 3 0 16,3 2 0-16,4 3-10 0,-4 5 10 0,3 3-13 16,3 2 5-16,3 3 8 0,6 3-13 0,0-3 5 0,0 3 8 15,6-3-13-15,3 0 2 0,6-5 1 0,3 0 0 16,0-3 0-16,-3-3-2 0,9 1-1 0,3-6 0 0,2-2 0 15,1-6-1-15,0 0 0 0,3-5 0 16,-3-5 0-16,2-3 14 0,-5-3 0 0,0-4 0 0,0-1 0 16,0 0 12-16,0-5 9 0,-7-6 2 0,-2 1 0 15,3-6 13-15,-6-2 2 0,0-6 1 0,-6 0 0 16,-3-2-18-16,-3 0-3 0,0-3-1 0,-9-3 0 16,-3 3-17-16,-3 3 0 0,1-1 0 0,-7 6 0 15,0 6-12-15,-9 4-5 0,-2 9-2 0,2 2 0 16,0 8 1-16,0 5 0 0,-2 3 0 0,2 5 0 15,0 9-62 1,3 2-12-16,1 7-2 0,5 1-686 0,3 0-138 0</inkml:trace>
  <inkml:trace contextRef="#ctx0" brushRef="#br0" timeOffset="76061.311">7610 9295 1075 0,'3'-3'45'0,"-3"-2"-36"15,-3 0-9-15,0-1 0 0,3 1 140 0,0 0 25 16,-3-1 6-16,0 1 1 0,0-3-30 0,3 6-6 16,-3-4 0-16,3 6-1 0,-3-5-27 0,3 5-6 15,0-5-1-15,0-1 0 0,0 1-55 0,0 5-11 16,0 0-3-16,0 0 0 0,0 0 0 0,0 0 0 15,0 0 0-15,0 0 0 0,9 5-19 0,-3 6-4 16,-3 2-1-16,-3 3 0 0,0 5-8 0,0 0 0 0,0 1 0 0,-3-1 0 16,0 3 8-16,0 2-8 0,3-2 0 0,0 0 8 15,-6-1-8-15,3-4 0 0,6-1 0 0,0-2 0 16,-3-2 0-16,0-1 0 0,0-5-11 0,3 0 11 31,3-3-40-31,-6-5-4 0,0 0 0 0,0 0 0 16,9-3 14-16,3 1 2 0,-6-4 1 0,-6 6 0 15,9-10-11-15,6-1-2 0,-4 1-1 0,-2-1 0 0,0 0 33 0,0 1 8 0,3-1 0 0,0 3 0 16,0 3 0-16,0 0 0 0,0 2-9 0,3 3 9 16,-3-2 0-16,2 2 15 0,-2 2-3 0,0 1 0 15,0 5 16-15,0 0 4 0,3 0 0 0,-6 2 0 16,0-2-23-16,3 0-9 0,0 0 8 0,-3 0-8 16,-3 0 12-16,2-5-4 0,1 2 0 0,0-5 0 15,0 0 1-15,3 0 0 0,-3 0 0 0,0-5 0 16,0-3 2-16,-3 0 0 0,0-3 0 0,3-2 0 15,-3-3 31-15,0-3 6 0,-3 1 2 0,0-3 0 0,0 0-3 16,0-3-1-16,-3 3 0 0,-3-1 0 0,3 1-37 16,-3 3-9-16,0 2 0 0,0 5 0 15,-3 3-20-15,0 0-7 0,0 3-1 0,3 2 0 16,3 3-88-16,0 0-19 0,-3 6-3 0,3 2-1 0</inkml:trace>
  <inkml:trace contextRef="#ctx0" brushRef="#br0" timeOffset="76240.666">8268 9522 2721 0,'0'0'60'0,"0"0"12"0,0 0 2 0,0 0 3 0,0 0-61 0,6 3-16 0,0 2 0 0,0 1 0 15,-3 2 51-15,6 2 7 0,-6 1 2 0,5-1 0 16,-2 4-47-16,-3-1-13 0,0 0 0 0,3 0 8 15,-6 3-8-15,3-3 0 0,-6-2 0 0</inkml:trace>
  <inkml:trace contextRef="#ctx0" brushRef="#br0" timeOffset="76886.313">9881 8311 1825 0,'0'0'40'0,"0"0"8"0,0 0 1 0,0 0 3 0,-6-6-41 0,3 4-11 0,0-4 0 0,3 6 0 16,-3-5 126-16,-3 2 23 0,3-2 5 0,-3 0 1 16,0 2-43-16,0-2-9 0,-3-3-2 0,4 3 0 15,-4-1-37-15,3 1-7 0,-6 0-1 0,0-1-1 16,0 4-30-16,-3-1-5 0,0 3-2 0,-3 0 0 16,-3 3-10-16,1 2-8 0,-7 3 9 0,-3 3-9 15,0-1 0-15,1 6 0 0,-1 0 0 0,3 3 0 16,0 4 0-16,3 1 0 0,1 3 0 0,5-1-10 15,3 1 10-15,3-1-13 0,3 3 5 0,6 0 8 16,3-5-16-16,6 0 4 0,3-3 0 0,6 0 1 16,0-5-16-16,3 0-3 0,-1-8-1 0,4-3 0 0,0-2 13 15,3-3 2-15,3-6 1 0,-4-1 0 0,-2-7 15 16,0-2 0-16,-3-2 9 0,0-3-9 0,0 0 40 0,-3-9 1 16,-4-1 1-16,4-1 0 0,-6-5-15 0,0-3-3 15,-3-5-1-15,0-8 0 0,-6-2-11 0,-3-1-3 16,0 1 0-16,-6 2 0 0,0 2-9 0,-3 9 0 15,1 5 0-15,-7 5-11 0,-3 3 0 0,-3 8 0 16,-6 3 0-16,-2 7 0 16,-4 6-27-16,-3 5-6 0,3 2 0 0,1 9-821 0,2 2-164 15</inkml:trace>
  <inkml:trace contextRef="#ctx0" brushRef="#br0" timeOffset="77501.728">9982 8205 2120 0,'0'0'47'0,"6"-6"9"0,-3-1 3 0,0-1 0 0,-3-3-47 0,3 3-12 15,0-3 0-15,0 4 0 0,-3-1 112 0,3 2 21 16,0 4 4-16,0-1 1 0,-3 3-66 0,0-3-12 16,0 3-4-16,0 0 0 0,3 8-27 0,-3 3-5 15,3 2-2-15,-3 3 0 0,0 3-12 0,0-1-2 16,0 3-8-16,0 3 12 0,-3-3-12 0,0 3 8 15,3-3-8-15,-3 0 0 0,0-2 8 0,-3-1-8 16,3 1 0-16,0-3 9 0,3 0-9 0,0-6-14 16,-3 1 3-16,6-6 1 0,-3-5-6 0,0 0 0 0,0 0-1 15,0 0 0-15,0 0 4 0,3-5 1 0,3-3 0 16,3-3 0-16,0-2-4 0,3-3-1 0,-3 0 0 0,3-2 0 16,0-1 7-16,2 1 2 0,-2 2 0 0,0 3 0 15,0 2 8-15,0 3 0 0,-3 0 0 0,3 6-8 16,-3-1 8-16,0 3 0 0,0 0 10 0,0 5-10 15,0 3 17-15,0 0-2 0,-1 3-1 0,4-1 0 16,-3 1-14-16,3 2 9 0,3 0-9 0,0 0 8 16,3 1-8-16,-3-1 10 0,0 0-10 0,-1-2 10 15,4 2-10-15,-3-5 0 0,0 0 0 0,0-3 0 16,0-2 0-16,-3-1 0 0,0-2 0 0,0-2 0 16,-3-3 25-16,-1-1 0 0,-2-4 0 0,0-1 0 15,0-5 10-15,-3 0 1 0,-3-2 1 0,0-6 0 16,0 0-20-16,0-2-4 0,-3-1-1 0,0 1 0 15,-3-3-31-15,3 2-6 0,0-2-2 0,3 5 0 16,0 0-113-16,3 3-22 0,0 0-5 0</inkml:trace>
  <inkml:trace contextRef="#ctx0" brushRef="#br0" timeOffset="77804.51">10706 8377 2520 0,'0'0'72'0,"0"0"14"0,0 0-69 0,3 5-17 0,-3 0 0 0,0-5 0 16,3 8 98-16,-3 3 16 0,3-1 3 0,-1 4 1 16,-2-1-42-16,0 3-9 0,0 2-2 0,0 1 0 15,0 2-37-15,3 0-7 0,0 0-1 0,-3 0-1 16,3 1-46-16,0-1-9 16,3-3-1-16,-3 1-1328 0</inkml:trace>
  <inkml:trace contextRef="#ctx0" brushRef="#br0" timeOffset="81824.798">9310 8967 1368 0,'-15'5'30'0,"9"-5"6"16,0 3 2-16,0-6 0 0,0 0-30 0,0 1-8 0,3 7 0 0,3-5 0 16,0 0 107-16,0 0 20 0,3-8 4 0,3 3 1 0,0 0-51 0,3-1-9 15,0 1-3-15,6 0 0 16,5 2-18-16,4-2-4 0,3-1-1 0,3 1 0 15,5 0-9-15,7-3-1 0,6 3-1 0,2-1 0 16,1 1 9-16,6 0 1 0,5 2 1 0,4-2 0 0,2 2-15 16,3-2-3-16,-2 2-1 0,-1 1 0 0,1-4-27 0,-1 4 8 15,1-4-8-15,-10 4 0 0,-5-1 20 0,-7-2-2 16,-5 5 0-16,-9-3 0 0,-3 3-18 0,-7-5 0 16,-5 5 0-16,-3 0 0 15,-6 0-123-15,-3 2-28 0,-6-2-5 0</inkml:trace>
  <inkml:trace contextRef="#ctx0" brushRef="#br0" timeOffset="82372.161">9768 9446 1987 0,'-3'-8'44'16,"3"8"8"-16,0 0 3 0,-3-3 1 0,0-2-45 0,0 2-11 0,-3-2 0 0,3 2 0 0,-3 1 64 0,3-4 12 15,-3 4 1-15,3-1 1 0,-3 3-29 0,0-3-5 16,-3 1-2-16,3 2 0 0,-2-3-30 0,-1 3-12 16,-3 0 8-16,0 3-8 0,-3 2 9 0,0-2-9 15,-3 2 10-15,-6 3-10 0,-2 2 17 0,-1 6-2 16,3 0-1-16,-3 5 0 0,0 3 8 0,1 0 2 16,2 5 0-16,0-2 0 0,3 4-3 0,6-2 0 15,3 0 0-15,3-2 0 0,6 2-6 0,3-5-2 16,6 2 0-16,3-7 0 15,6-1-36-15,3-2-7 0,3-5-2 0,3-3 0 0,3-3 8 16,-4-8 2-16,4-5 0 0,0 1 0 0,0-7 12 0,-1-2 10 0,-2-2-13 16,0-3 5-16,-3-3 42 0,0-3 9 0,-3-2 1 0,-1-2 1 15,-5-6 9-15,-3-6 2 0,-3-2 0 16,-3-2 0-16,-3-4-36 0,-6 4-6 0,-3-4-2 0,-6 4 0 16,1-1-23-16,-7 6-5 0,-3 2 0 0,-6 6-1 15,-6 2 5-15,1 11 0 0,-1 0 1 0,-3 5 0 16,-2 8 11-16,2 8 0 0,0 3-9 0,1 4 9 15,5 7-32 1,3-1-3-16,6 3 0 0,6 2-769 0,7 3-155 0</inkml:trace>
  <inkml:trace contextRef="#ctx0" brushRef="#br0" timeOffset="83193.636">10188 9893 1767 0,'0'0'39'0,"0"0"8"0,0 0 1 0,0 0 2 0,0 0-40 0,0 0-10 0,0 0 0 0,0 0 0 16,0-8 36-16,0 0 4 0,-3 3 2 0,0-3 0 15,3 2-42-15,0 6 0 0,-3-5-16 0,0-3 5 16,0 0 11-16,0 0-13 0,0 3 5 0,3 0 8 16,-3-1 8-16,0 1 8 0,3 0 3 0,0-3 0 15,0 3-3-15,3-3-1 0,-3 0 0 0,3 2 0 31,0 1-48-31,0 0-10 0,3 0-1 0,0 2-1 16,0-2-44-16,0 2-9 0,-3-2-2 0,-3 5 0 0,0 0 59 16,6 0 11-16,-4-6 2 0,-2 6 1 0,0 0 90 0,0 0 17 0,0 0 4 0,0 0 1 15,0 0 7-15,3-2 2 0,-3-4 0 0,0 1 0 16,0 0-26-16,0-3-6 0,0 0-1 0,0 0 0 16,0 0-28-16,0-2-5 0,0-4-2 0,0-2 0 15,0-2 3-15,0-1 1 0,0-2 0 0,-3-3 0 16,1-5 22-16,2 3 5 0,-3-1 1 0,0 4 0 15,-3-1 4-15,3 0 1 0,-3 3 0 0,3-3 0 16,-3 3-18-16,3 2-3 0,-3 1-1 0,3-1 0 16,0 3-23-16,0 0-5 0,0 3-1 0,3-3 0 0,0 3-12 15,6 0 0-15,-3-3-9 0,0 3 9 0,3-3 0 16,-3 3 0-16,6-1 0 0,-3 1 0 0,-3 3 0 16,0 2 0-16,3 0 0 0,-6 8 0 0,3-8 0 0,-3 8 0 15,0 0 0-15,0 0 0 0,0 0 0 0,0 0 0 16,0 0 0-16,0-5 0 0,0 5 12 0,0 0-12 15,0 0 12-15,-3-6-12 0,3 1 0 0,0 5 0 16,0 0 0-16,0 0 0 0,0 0 0 0,0 0 0 16,0 0 0-16,-3 5 0 0,0 6 0 0,3-1 0 0,0 4-9 15,-3-1 9-15,3 3 0 0,0 2-8 0,0 3 8 16,3-2 0-16,-3 5 0 0,0 0-8 0,0-1 8 0,0 7 0 16,0-1 0-16,-3 0 0 15,3 2 0-15,-3 1 0 0,0 3 0 0,0-1 0 0,3 0 0 16,-3-2 8-16,3-3-8 0,3 3 0 0,0-6 0 0,0 1 0 15,0-3 0-15,3-3 0 0,0-3 0 0,-1-2 0 16,1 3 0-16,3-6 8 0,0-2-8 0,0-1 0 16,3-2 0-16,-3-3 9 0,3-2-9 0,0 2 0 15,0-2 12-15,0-3-12 0,3 0 12 0,-7-3-12 16,4-2 8-16,0 0-8 0,3 0 0 0,-3-6 0 16,0 3-83-16,3-3-20 15,-3-2-4-15,-6-3-1161 0</inkml:trace>
  <inkml:trace contextRef="#ctx0" brushRef="#br0" timeOffset="83387.707">9994 9369 2300 0,'-12'3'51'0,"9"-3"10"0,-3 2 3 0,6-2 0 0,0 0-52 0,0 0-12 15,0 0 0-15,12 5 0 0,6-2 62 0,0-3 10 16,6 0 1-16,3 0 1 0,-1-3-26 0,7 1-6 15,0-3-1-15,6-3 0 0,-1 0-5 0,4-3 0 0,3 3-1 16,2-2 0-16,1 2-20 0,-1-3-4 16,4 0-1-16,-3 1-1282 15</inkml:trace>
  <inkml:trace contextRef="#ctx0" brushRef="#br0" timeOffset="90894.329">11932 8456 1534 0,'9'-10'44'0,"-9"10"8"0,3-6-41 0,0 1-11 0,3 2 0 0,-6 3 0 15,0 0 44-15,6-2 6 0,-6 2 2 0,0 0 0 16,6 2 6-16,-6-2 2 0,6 6 0 0,0 2 0 16,0-1-7-16,-1 7-1 0,1-4 0 0,-3 9 0 15,3-1-22-15,0 6-5 0,3 0-1 0,-6 2 0 16,0 1-12-16,3 5-2 0,-3-6-1 0,0 6 0 16,0-3 8-16,-3 0 2 0,0 0 0 0,0 0 0 15,-3-2-19-15,0-1 0 0,-3 1 0 0,0-1 0 16,0-5 0-16,0 3 0 0,-3-8 0 0,6 0 0 15,-3 0 0-15,3-6 0 0,0-2 10 0,-2 0-10 16,2-3-32 0,3-5-11-16,0 0-2 0</inkml:trace>
  <inkml:trace contextRef="#ctx0" brushRef="#br0" timeOffset="91148.409">11530 8755 1776 0,'0'0'50'0,"0"0"12"0,0 0-50 0,0 0-12 0,0 0 0 0,0 0 0 15,12-3 66-15,0 3 10 0,6 0 3 0,6 0 0 16,2 0 4-16,4 0 1 0,9 0 0 0,2-2 0 16,1-1-25-16,3 0-5 0,2 1-1 0,1-3 0 15,0-3-16-15,-1 0-3 0,4 0-1 0,-3-3 0 16,-4 1-4-16,-5-1-1 0,0 3 0 0,-7 0 0 31,-2 0-84-31,-9 3-18 0,-3 2-3 0,-6 1-1050 0</inkml:trace>
  <inkml:trace contextRef="#ctx0" brushRef="#br0" timeOffset="92340.559">14292 8263 1818 0,'0'0'40'0,"0"0"8"0,-6-3 1 0,3-2 3 0,-3 0-42 0,3-1-10 0,-2 1 0 0,2 0 0 0,-6 0 26 0,3-1 3 16,-3 1 1-16,-3 0 0 0,3-1 13 0,-3 1 2 15,-3 0 1-15,0 0 0 0,-3 5-11 0,1-3-3 16,-7 0 0-16,3 3 0 0,-3 3-8 0,-3 0-3 15,0 2 0-15,1 3 0 0,-4 5-21 0,6-2 0 16,-3 2-12-16,1 3 4 0,5 0 8 0,3 2 0 16,0 1 0-16,3-1 0 0,3 1 0 0,3 2 0 15,3-3 0-15,3 1 0 0,3 2 0 0,3 0 0 16,6 0 0-16,0-2 8 0,6 2-8 0,3-2 9 16,3-6-9-16,0 0 10 0,-1-2-1 0,4-3 0 15,-3-6 0-15,3 1 0 0,-3-6 15 0,0-2 4 0,2-8 0 16,1-1 0-16,0-7 28 0,-3-3 5 0,0-2 2 15,-1-6 0-15,-2-5-9 0,-6-5-2 0,0-6 0 16,-3-2 0-16,-6-8-16 0,0 0-3 0,-6-1-1 0,-3 1 0 16,-3 0-40-16,-6 0-9 0,-6-1-2 0,-2 4 0 15,-4 5 19-15,-6 5-12 0,3 5 12 0,-2 6-10 16,-4-1-4-16,0 6-1 0,-3 5 0 0,1 6 0 31,-1 5-9-31,0 2-1 0,1 6-1 0,-1 2 0 16,-3 11-26-16,10 0-6 0,2 5-1 0,0 3-709 0,3 5-143 0</inkml:trace>
  <inkml:trace contextRef="#ctx0" brushRef="#br0" timeOffset="92762.074">14513 8726 1850 0,'0'0'40'0,"-6"-3"9"0,-3 1 2 0,0-4 1 0,-3 1-41 0,3 0-11 0,-6-6 0 0,3 3 0 16,3-5 119-16,-3-3 21 0,3 0 5 0,0-2 1 16,4-3-41-16,-4-3-8 0,3-3-1 0,3-2-1 15,3-3-51-15,-3-5-9 0,3-2-3 0,0-6 0 16,3-8-1-16,0-3-1 0,0-5 0 0,0-2 0 16,6-3-22-16,-4-3-8 0,4-2 0 0,0 2 0 15,0 8 0-15,3 3 0 0,-3 5 0 0,3 8 0 16,-3 2 0-16,3 6 0 0,0 6 0 0,3 4 0 31,2 3-25-31,-2 9-11 0,3-1-3 0,3 5 0 16,0 6-22-16,0 5-5 0,0 0-1 0,-1 2-725 0,1 6-144 0</inkml:trace>
  <inkml:trace contextRef="#ctx0" brushRef="#br0" timeOffset="92944.327">14260 8009 2185 0,'-3'-19'48'0,"0"11"9"0,3 3 3 0,0 0 2 0,6-3-50 0,3 0-12 16,2 3 0-16,7-3 0 0,9 0 12 0,6 0-1 15,6-3 0-15,2 6 0 0,4-3 5 0,2 3 0 16,4 0 1-16,-3-1 0 0,-1 1-17 0,1 2 8 16,0 1-8-16,-4-1 0 15,-5 6-85-15,0-1-24 0,-10 4-5 0</inkml:trace>
  <inkml:trace contextRef="#ctx0" brushRef="#br0" timeOffset="93243.271">13727 8800 2106 0,'0'0'46'0,"6"-3"10"0,0-2 1 0,0 2 3 0,6 1-48 0,2-1-12 0,4-2 0 0,6 2 0 16,3-2 70-16,6 0 12 0,-1 2 2 0,10-2 1 16,6-1 0-16,-1 4 0 0,7-4 0 0,2 1 0 15,7-3-50-15,-1 0-11 0,4 0-1 0,-1 0-1 0,4 1-6 16,-1-1-2-16,-5 0 0 0,-1 0 0 0,-2 0-14 15,-4 2 0-15,-2 4 0 0,-6-1-841 16,-7 3-171-16</inkml:trace>
  <inkml:trace contextRef="#ctx0" brushRef="#br0" timeOffset="93928.045">14146 9366 1796 0,'0'0'40'0,"0"0"8"0,0 0 1 0,3-5 1 0,-3 0-40 0,3-1-10 15,0-2 0-15,-3 3 0 0,-3 0 33 0,0-3 5 16,0-3 1-16,-2 6 0 0,-4-3 13 0,3 3 2 16,-6 2 1-16,0 1 0 0,-3 2-11 0,-3 0-3 15,-3 2 0-15,0 3 0 0,1 6-29 0,-4 0-12 16,-6 2 8-16,3 5-8 0,0 4 0 0,1 1 0 15,-4 4 0-15,3 2-11 0,0 0 11 0,1 0 0 16,2 3-9-16,-3 0 9 0,6-3 0 0,3 0 0 0,3-3 0 16,3-2 0-16,6 0 0 0,3-3 0 0,1 0 0 15,4-5 12-15,1-3-12 0,6 1 0 0,0-1 0 0,6-3 0 16,0-4 0-16,3-4 10 0,0-2-1 0,6-2 0 16,-4-9 19-16,4 1 3 0,0-9 1 0,3-2 0 15,0-3 6-15,-4-5 2 0,4-8 0 0,-6 0 0 16,0-3 3-16,-6-5 1 0,0-8 0 0,-3 0 0 15,-3 0-22-15,-9-2-4 0,0-1-1 0,-9 1 0 16,3-1-17-16,-9 3-12 0,-3 6 1 0,-3 2 1 31,-6 2-18-31,-2 9-4 0,-1 5-1 0,-6 2 0 0,0 6-7 16,-5 5 0-16,-4 3-1 0,-3 8-715 0,1 5-144 0</inkml:trace>
  <inkml:trace contextRef="#ctx0" brushRef="#br0" timeOffset="94943.814">14325 9215 1724 0,'0'0'38'0,"0"0"8"0,0 0 2 0,0 0 0 0,0 0-39 0,0 0-9 0,0 0 0 0,0 0 0 15,0 0 22-15,3 8 2 0,-3 3 1 0,3 0 0 16,0-1 15-16,0 3 2 0,-3 3 1 0,3 3 0 16,-3-1-15-16,3 1-4 0,0 2 0 0,0 3 0 15,0 0-11-15,0-3-2 0,0 0-1 0,0 0 0 16,0 3-10-16,0-3 10 0,0-2-10 0,0-4 10 16,0 1-10-16,-3-5 10 0,3 0-10 0,-3-4 10 15,0 1 0-15,0-8 0 0,0 0 0 0,0 0 0 16,0 0-10-16,0 0 0 0,6-5 0 0,0-5 0 15,-3-4-33-15,2 1-3 16,1-8 0-16,0-3 0 0,0 3-1 0,0-3-1 16,0 3 0-16,0 0 0 0,0 5 59 0,-3 3 12 0,3-1 3 0,0 4 0 0,0 2-12 0,0 3-1 15,-6 5-1-15,12 0 0 0,0 2-22 16,-3 1 0-16,3 5 0 0,-3 2 0 0,2 4 0 0,4 2 0 16,-3-1 0-16,0 4 0 0,3 5 0 0,0-3 0 15,0-3 0-15,-3 4 0 0,3-1 0 0,-4-3 0 16,-2-2 0-16,3 0-12 0,-3-5 12 0,0-1 0 15,-3-2 0-15,0-3 8 0,-6-5 4 0,0 0 0 16,0 0 1-16,3-5 0 0,3-8 31 0,-6-3 5 16,0-2 2-16,0-6 0 0,-3 0-4 0,0-8-1 15,-3-5 0-15,0 0 0 0,0 3-30 0,0-1-7 0,3-2-1 16,-3 3 0-16,3-1-8 0,0 6-11 0,3 3 3 0,0 5-733 16,0 0-147-1</inkml:trace>
  <inkml:trace contextRef="#ctx0" brushRef="#br0" timeOffset="95585.415">14876 9549 1875 0,'0'0'41'0,"-6"-5"9"0,0 2 2 0,3 0 0 0,0-2-41 0,3 5-11 0,0 0 0 0,-3-5 0 16,0-1 45-16,3 6 7 0,0-5 2 15,0-3 0-15,0 8-2 0,6-3 0 0,0-2 0 16,3 3 0-16,0-1-32 0,3-2-8 0,2 2 0 0,4 0-1 16,0 3-11-16,3-2 0 0,3 2 0 0,-3 0 0 15,2 2 0-15,-2 4 0 0,0-4 0 0,0 1 0 16,-6 2 0-16,0 3 0 0,-3 0 0 0,-6-3 0 15,0 6-14-15,-3 0 5 0,-3-1 1 0,-6 3 0 16,0-2 8-16,-6 2 0 0,-3 0 0 0,-3 1 0 16,-3-1 0-16,0-3 0 0,-2 1 0 0,2 0 0 15,-3-1 0-15,3-2-8 0,3 0 8 0,0-3 0 16,3 1 0-16,4-1 0 0,2-2 0 0,0-1 0 16,3 1 0-16,6-3 0 0,0 0 0 0,0 0 0 15,0 0 0-15,6 3 0 0,3-1 0 0,3 1 0 16,-1-1 0-16,7 4 0 0,3-1 0 0,-3 3 0 15,6-3 0-15,-3 3 0 0,-1 0 0 0,1 5 0 16,0-2-14-16,-3 0-4 0,0-1-1 0,-3 3 0 16,0-2 19-16,-3 2 0 0,-4-2 0 0,-2 2 0 0,-3-2-13 15,-3-4 1-15,0 4 0 0,-6-3 0 0,-3-3 44 16,-2 1 10-16,-7 2 2 0,-3-3 0 0,-3 0 6 0,-6 0 2 16,-5 1 0-16,-1-4 0 0,-3 4-36 0,3-4-6 15,1 1-2-15,2 0-749 16,-3-1-151-16</inkml:trace>
  <inkml:trace contextRef="#ctx0" brushRef="#br0" timeOffset="96504.784">14786 9620 1350 0,'0'0'29'0,"0"0"7"0,9-2 0 0,-3-4 3 0,6-2-31 0,0 0-8 0,0 1 0 0,6-1 0 15,-3 2 84-15,0-2 16 0,3-2 4 0,-1 2 0 16,1 5 0-16,3-2 0 0,0 0 0 0,0 2 0 16,-3 0-42-16,-1 3-8 0,-2 3-2 0,0 0 0 15,-3 2-29-15,0-2-7 0,0 2 0 0,-3 0-1 16,-3 3-5-16,3-3-1 0,-6 6 0 0,3 0 0 15,-3 2-9-15,-3 0 0 0,0 0 0 0,-6 0 0 16,0 1 0-16,-3 2 0 0,0-1 0 0,-9 4 0 16,3-3 0-16,-6-3 0 0,3 3 0 0,-2 0 0 15,-7 2 28-15,6-2 3 0,0-3 1 0,3 1 0 0,0 2-20 16,4-3-3-16,-4 0-1 0,6 0 0 0,0 0-8 16,3-7 0-16,0-1 0 0,3 3 0 0,3-3 0 0,3-2 0 15,0-3 11-15,0 0-11 0,0 0 12 0,9 3-4 16,0-3-8-16,6 2 12 0,-3-2-2 0,3 0-1 15,3-5 0-15,2 2 0 0,1-2-9 0,0 2 10 16,0-5-10-16,3 3 10 0,-1-3-10 0,-2 3 8 16,0-3-8-16,-3 3 8 0,0-1 4 0,-3 1 1 15,0 0 0-15,-3 2 0 0,2 3 7 0,-2-3 2 16,0 3 0-16,-3 0 0 0,3 0-14 0,0 0-8 0,-3 0 8 16,0 3-8-16,0 0 0 0,0-3 0 0,3 0 0 15,-3 0-8-15,2 0 8 0,1 0 0 0,0 2 0 16,0-2 0-16,0 0 0 0,0-2 0 0,-3 2 8 15,3 0-8-15,-3-3 0 0,0 0 0 0,-9 3 0 0,0 0-8 32,0 0-100-32,0 0-20 0,-9 0-4 0</inkml:trace>
  <inkml:trace contextRef="#ctx0" brushRef="#br0" timeOffset="97431.072">16385 8165 1580 0,'0'0'35'0,"-6"-5"7"0,0-1 2 0,0-1 0 0,0 1-36 0,-3 4-8 15,0-6 0-15,-3 2 0 0,0 4 29 0,-3-1 4 16,-5 3 1-16,2 0 0 0,0 3-6 0,-3-1 0 0,-3 4-1 0,3-1 0 16,-2 0-15-16,-1 3-2 0,-3 0-1 15,0 3 0-15,0 2 19 0,1 3 4 0,-1-3 1 0,0 3 0 16,0 0-5-16,6 2-2 0,4 3 0 0,-1-2 0 15,9 0-12-15,0-4-2 0,6 7-1 16,0-7 0-16,6 1-11 0,6 0 8 0,-3 0-8 0,6-3 8 16,3 1 4-16,2-4 0 0,4 1 0 0,0-6 0 15,0 0 4-15,3-5 2 0,-3-2 0 0,2-1 0 16,1-5 14-16,-3-3 2 0,3-2 1 0,-3-5 0 16,0-3 2-16,-4-6 1 0,1-2 0 0,0-8 0 15,-6-3-10-15,-3-5-1 0,-3 0-1 0,-6-8 0 16,-3-2-15-16,-3-3-3 0,-3-9-8 0,-6 1 12 15,0-2-12-15,-6 4-18 0,1 3 4 0,-4 6 1 16,-3 4 13-16,-3 6 0 0,-2 6-10 0,-7 4 10 16,-3 9-28-16,-5 5 0 15,2 7-1-15,-6 9 0 0,4 8-33 0,-1 2-6 0,3 8-2 16,7 3-607-16,2 3-122 0</inkml:trace>
  <inkml:trace contextRef="#ctx0" brushRef="#br0" timeOffset="98027.079">16406 7956 1690 0,'0'0'48'0,"0"0"11"0,9 0-47 0,0 0-12 0,-1-3 0 0,-2 1 0 15,6 2 39-15,-6-3 5 0,-6 3 2 0,9-3 0 16,-9 3 43-16,0 0 9 0,9 0 2 0,-9 0 0 16,6 6-29-16,-3-1-6 0,3 0-1 0,-6 3 0 15,3 5-28-15,-3 1-7 0,0 2-1 0,-3-1 0 16,3 7-28-16,-3-1 0 0,0 0 0 0,-3 0 0 15,3 6 0-15,3-6 0 0,-3 0 0 0,0 3 0 16,3-6 0-16,-3 1 0 0,3-3 0 0,0-3 0 16,0 0 12-16,0-5-3 0,0 0-1 0,0-8 0 15,0 0-8-15,0 0 0 0,0 0 9 0,0 0-9 16,3-5 12-16,3-3-3 0,-3-3 0 0,3 1 0 16,0-9-23-16,0 1-5 0,3-1-1 0,-3-2 0 15,0 0-25-15,3-3-6 0,-3 3-1 16,3 5 0-16,0 0 39 0,-1 5 13 0,1 1-9 0,0 2 9 0,-3 3 0 15,3 2 0-15,3 3 0 0,-3 3 0 0,0 2 0 0,0 3 0 16,9 2 0-16,-3 4 0 0,0-1-12 0,-1 5 4 16,4 1 0-16,3-1 0 0,3 4 8 0,-6-4 0 15,-6 3 0-15,3-2 0 0,8-3 0 0,-8-3 11 16,-3 0-3-16,-3-2 0 0,0-3-8 0,3-3 0 16,-6-5 0-16,-6 0 0 0,0 0 47 0,9-8 7 15,3-5 2-15,-6-3 0 0,-3-5 6 0,0-6 2 16,6-2 0-16,-3-3 0 0,-3 1-42 0,-1-1-8 0,-2-2-2 15,3 2 0-15,3 0-12 0,-3 6 0 0,-6-1 0 16,6 3 0 0,0 3-100-16,3 3-22 0,-6 4-5 0,-3 6-1 0</inkml:trace>
  <inkml:trace contextRef="#ctx0" brushRef="#br0" timeOffset="98479.756">17144 8205 2142 0,'-9'-11'47'0,"9"11"9"16,6-2 3-16,-6 2 1 0,-3-6-48 0,3 6-12 0,9-5 0 0,-3 2 0 0,-6 3 80 0,6-2 12 15,0-1 4-15,6 3 0 0,3 0-64 0,-7 3-12 16,-8-3-2-16,9 5-1 0,6 3-17 0,-3 0 0 16,-9 0 0-16,0 0 0 0,6 2 0 0,-3-2 0 15,3 5 0-15,-9-2 0 0,-3 0 0 0,6-1 0 16,3 1 0-16,-3 2 0 0,-9-2-8 0,0-1 8 16,3 1-13-16,3-1 5 0,-3 1 0 0,-3-3 0 15,-3 2 0-15,3-4 0 0,3-1 8 0,-6 0 0 16,-6 1 0-16,3-4 0 0,4 4 0 0,2-1 0 15,-9-3 0-15,3 1 0 0,3 0 0 0,0-1 0 16,9-2 0-16,-6 3 0 0,-3-3 0 0,6 3 0 0,3-3 0 0,0 0 0 16,0 0 0-16,0 0 0 0,9 0 0 15,6 0 0-15,0 0 0 0,0-3 0 0,0 0 0 16,5 1 0-16,10 2 0 0,-3-6 11 0,-6 4-3 0,3-3 0 16,5-1 4-16,-2 4 0 0,-6-4 0 0,3 1 0 15,-6 0-12-15,2 2 0 0,-2 0 0 0,-3 1 0 31,-6-1-108-31,0 0-23 0,0 3-5 0,-9 0 0 0</inkml:trace>
  <inkml:trace contextRef="#ctx0" brushRef="#br0" timeOffset="98797.372">16037 8755 1470 0,'0'0'41'0,"9"0"11"0,-1 0-42 0,4 0-10 16,0 0 0-16,6-3 0 0,0 3 96 0,6-2 18 16,0-1 3-16,5-2 1 0,4 0-6 0,6-1-2 15,0 1 0-15,2-3 0 0,4 3-33 0,2-3-6 0,1 3-2 16,0-3 0-16,-1 0-35 0,10-3-7 15,8 3-2-15,-2 0 0 0,-4 0-10 0,4 0-3 0,-4 3 0 16,7-3 0-16,2 0-4 0,-2 3-8 0,-10 0 11 16,1 2-11-16,-3 0 0 0,-7 1 0 0,-8-1 0 15,0 0 0-15,-7 3 0 0,1-2-9 0,-6 2 1 0,-9 2-769 16,-6 1-154-16</inkml:trace>
  <inkml:trace contextRef="#ctx0" brushRef="#br0" timeOffset="99501.735">16632 9279 1695 0,'0'0'37'0,"3"-5"8"0,-3-1 2 0,0 6 1 0,0 0-39 0,6-5-9 0,-6 2 0 0,0 3 0 16,6-8 53-16,-3 3 9 0,0 0 2 0,-3 5 0 16,-3-5 4-16,0-3 2 0,6 2 0 0,-6-2 0 15,-3 3-3-15,0-3-1 0,6 3 0 0,-3-3 0 16,-6 3-13-16,0-1-2 0,0 1-1 0,-3 0 0 16,0 0-13-16,0-1-2 0,-2 1-1 0,-4 2 0 15,3 1-34-15,-3 2 0 0,-3 2 0 0,-3-2 0 16,3 3 0-16,-5 2 0 0,-1 1 0 0,0 4 0 15,-3 1 0-15,4-1 0 0,-4 4 0 0,3 1 0 16,0 4 0-16,3 2 0 0,1 3 0 0,2 0 0 16,0 2 0-16,6 1 0 0,0-1 0 0,0 3 0 15,6 3 0-15,0 0 0 0,3-6 0 0,6 3 0 16,0 0-19 0,3-2-10-16,0-3-3 0,3-3 0 0,3 0 32 0,3-3 13 0,0 1-1 0,3-6 0 15,0 0-12-15,6-5 0 0,-3-2 0 0,5-1 0 16,1-5 0-16,3-3 0 0,0-5 0 0,2-5 0 0,4 3 19 15,-3-6 1-15,-3-3 0 0,0-7 0 0,-4-3-7 0,-2-3-1 16,0-5 0-16,0-3 0 0,-3 0 0 0,-3-2 0 16,-3 0 0-16,-4 2 0 0,-2 3-3 15,-3 0-1-15,-6 3 0 0,0-1 0 0,-3 1 20 0,-2 2 3 16,-4 3 1-16,0 0 0 16,-6 2-52-16,-3 4-9 0,0-1-3 0,-9 3 0 15,1 2 7-15,-4 3 1 0,-6-2 0 0,-2 4 0 16,-4 4-20-16,3-1-4 0,1 6-1 0,-4-3 0 0,0 8 30 15,1 0 7-15,-4 3 0 0,3 5 1 16,4 0-76-16,2 2-15 0,3 6-3 0,4 3-914 16</inkml:trace>
  <inkml:trace contextRef="#ctx0" brushRef="#br0" timeOffset="99902.981">17087 8864 2224 0,'0'0'63'0,"0"0"14"0,0 0-61 0,0 0-16 0,0 0 0 0,0 0 0 0,0 0 29 0,0 0 3 16,0 0 1-16,0 0 0 0,0 0 1 0,-3 7 0 16,3 4 0-16,-3 5 0 0,-3-3-21 0,-3 8-4 15,7 1-1-15,-4 7 0 0,0 2 0 0,0 4-8 16,-3 2 12-16,3 0-4 0,0-3 0 0,0 3-8 16,-3-2 12-16,0-1-4 0,9 0 8 0,-3 1 2 15,0-1 0-15,0 1 0 0,3 2-4 0,0-3-1 16,3 0 0-16,3-2 0 0,-6-3-3 0,6-2-1 15,0-1 0-15,3-5 0 0,-3 1-9 0,0-7 0 16,6-1 0-16,-3-1 0 0,5-2 21 0,-5-4 9 16,0-1 2-16,6-4 0 15,3-4-54-15,0-4-10 0,-9 1-3 0,9-8-749 0,0-3-151 16</inkml:trace>
  <inkml:trace contextRef="#ctx0" brushRef="#br0" timeOffset="100080.441">16784 9324 2530 0,'-21'-13'56'0,"21"13"11"0,12-3 2 0,3 0 3 0,0 3-58 0,8-2-14 0,13 2 0 0,3-3 0 16,-1 3 0-16,10-3 0 0,3 1 8 0,8-3-8 16,13 2-60-16,-4 0-14 0,1-2-3 0</inkml:trace>
  <inkml:trace contextRef="#ctx0" brushRef="#br0" timeOffset="112234.504">2321 7070 2502 0,'0'0'55'0,"0"0"11"0,0 0 2 0,0 0 3 0,0 0-57 0,0 0-14 15,0 0 0-15,0 5 0 0,3 3 9 0,0 2-1 16,-3 1 0-16,-3 8 0 0,3 4-8 0,0 7-9 16,0 7 9-16,-3 8-13 0,0 2 13 0,0 6-12 15,3 5 12-15,-6 3-12 16,6 8-12-16,-3 2-3 0,3 9 0 0,-3 2 0 0,3 0 16 15,-3 10 11-15,0 4-13 0,0 2 5 0,-3-3 8 0,-3 5 0 16,0 4 0-16,-3 1 0 0,0-1 0 0,-3 1 14 16,0 1-3-16,-5-3-1 0,-1 3 27 0,-3 0 6 15,3 0 1-15,-3-3 0 0,0 0-3 0,4-2 0 16,-7-6 0-16,6 0 0 0,0-2-16 0,0-8-3 0,3-6-1 16,4-5 0-16,-4 0-5 0,6-10 0 0,-3-6-1 15,9-5 0-15,-3-8-4 0,3-6-1 0,3-9 0 0,0-7 0 16,3-4-10-16,0-6-11 0,3-5 3 0,-3-8-838 15,6-11-167-15</inkml:trace>
  <inkml:trace contextRef="#ctx0" brushRef="#br0" timeOffset="113271.401">2407 7176 2498 0,'0'0'55'0,"0"0"11"0,0 0 2 0,0 0 3 0,0 0-57 0,0 0-14 0,0 0 0 0,0 0 0 15,0 0 50-15,0 0 7 0,9 0 2 0,3 0 0 16,6 0-47-16,-4 0-12 0,10-3 0 0,3 3 0 16,3-5 10-16,9-1 0 0,8-4 0 0,1-1 0 15,5-2-10-15,1-3-14 0,3 0 3 0,5 0 1 31,4-2-28-31,5-1-6 0,-3 1 0 0,4-1-1 0,-4 1 17 0,7-4 4 0,-4 4 1 0,4-1 0 16,2 4 23-16,-6-4-9 0,-5 3 9 0,2 3 0 16,-5 0 0-16,2 2 0 0,-5-2 0 0,-4 5 0 15,-2 3 24-15,-3-1 0 0,-7 4-1 0,-2-4 0 16,-3 6 1-16,-1-2 0 0,1 2 0 0,-6-3 0 16,-6 3-2-16,2 0 0 0,1 3 0 0,-3-1 0 15,0-2-22-15,-4 6 0 0,1-4 0 0,-3 4 0 16,0-4 9-16,-3 1-9 0,-3 2 12 0,-3-2-12 15,0 2 0-15,-4-2 0 0,-2 2 0 0,0-2 0 16,-6-3 13-16,0 0-1 0,0 8 0 0,0 0 0 16,-3-3 9-16,0 6 2 0,3-4 0 0,-6 4 0 15,3 0-1-15,0-3 0 0,3 5 0 0,0-3 0 0,0-2-22 16,3 6-18-16,-3-4 3 0,6 1 1 0,3 2 2 0,-3 3 0 16,3-3 0-16,0 3 0 0,0-3 0 0,0 6 1 15,0-1 0-15,0 1 0 0,0 2 11 16,-3 5 0-16,3 1 0 0,-6 2 0 0,0 3 0 0,0 2-8 15,0 3 8-15,-3 3-12 0,0 2 12 0,0 3 0 16,0 3 0-16,0 2 0 0,0 3 0 0,-3 2 0 16,3 4 0-16,0 2 0 0,0-1 0 0,3 7 0 15,-3-4 0-15,3 6 0 0,0 0 0 0,2 2 0 16,-2-2 0-16,3 2 0 0,-3 1 0 0,3 4 0 16,0 1 0-16,-6 3 0 0,0-4 0 0,0 4 0 15,3 2 0-15,-6-3 0 0,0 0 0 0,-3 1 12 0,-3-1-4 16,1 1 0-16,-1 2-8 0,-6-3 0 0,0-2 0 0,0 2 0 15,0-8 13-15,-3 1 5 0,-3-1 1 0,4-2 0 16,-1-3 5-16,0-5 0 0,0-3 1 0,-3-5 0 16,0-2-10-16,6-4-3 0,0-4 0 0,1-4 0 15,-1-2-4-15,3-2-8 0,0-4 11 0,3-2-11 16,3-2 12-16,0-1-12 0,0-2 12 0,0-3-12 16,0-2 15-16,6-3-4 0,-6 0-1 0,6-3 0 15,-6-3-2-15,3 1 0 0,3 0 0 0,-3-1 0 16,0-4-8-16,0 1 0 0,3-1 0 0,0-6 8 15,0 0-8-15,-6 5 8 0,0-2-8 0,1-1 8 16,-4-2-8-16,3 0 12 0,-3 0-12 0,3-2 12 16,-3-4-12-16,-3 1 12 0,0-3-12 0,3 0 12 15,-3-2-12-15,-3-4 0 0,-3 1 9 0,1-3-9 0,-4 0 0 16,0-2 8-16,-6-1-8 0,-3 1 0 0,-5-1 0 16,-4-2 8-16,-3 3-8 0,-8 2 0 0,-4 3 0 0,-8 5 0 15,-10 2 0-15,-11 9 0 0,-6 2-14 0,-16 8-1 16,-8 6 0-16,-6 5 0 0,-9 8 15 0,-6 2 0 15,-6 3 9-15,3 0-9 0,9 0 0 0,0 3-16 16,3-6 1-16,12 6 1 16,12-6-37-16,15 3-7 0,5-2-2 0</inkml:trace>
  <inkml:trace contextRef="#ctx0" brushRef="#br0" timeOffset="118069.449">3678 12322 2408 0,'-9'-3'53'0,"3"0"11"0,0 1 3 0,0-1 0 0,0 0-54 0,3 3-13 0,0-2 0 0,3 2 0 16,0 0 43-16,0 0 5 0,0 0 2 0,0 0 0 15,0 0-42-15,0 0-8 0,-3 8 0 0,3 0 0 16,3 2-10-16,-3 3 10 0,3 1-10 0,0 2 10 15,-3 2-11-15,0 9 11 0,-6-1-12 0,3 3 12 16,-3 3-20-16,0 2 2 0,-3 6 1 0,0-3 0 16,-2 3-22-16,2-3-4 15,0 0-1-15,0-3 0 0,0-2 4 0,3 0 1 16,3-6 0-16,-3 1 0 0,3-9 39 0,0 1 0 0,3-6 0 0,3-3 0 0,6-2 8 0,-9-5 10 16,9-3 2-16,0-5 0 0,9-3-10 0,-1-8-2 15,4-5 0-15,0-6 0 0,0 1-8 0,3-9 0 16,0-7 0-16,-1 0 8 0,-2-6-8 0,3 3 0 15,-3 0 0-15,0 3 0 0,-3 7 28 0,-1 4 4 16,-2 4 1-16,0 9 0 0,-3 2 14 0,-3 3 2 16,3 7 1-16,0 1 0 0,-3 5-18 0,0 5-4 15,0 3-1-15,0 3 0 0,3 5-11 0,-4 2-3 16,1 1 0-16,0 5 0 0,0-1-13 0,0 4 0 0,-3-3 8 16,6 2-8-16,-3 1 0 0,0-1-8 0,3-5 8 15,0 0-13-15,0 1-1 0,2-7 0 0,-2 1 0 0,6-5 0 16,-3-3 5-16,3-3 1 0,0-5 0 0,-3-3 0 15,6-2 22-15,-4-3 5 0,-2-5 1 0,3 0 0 16,0-8 28-16,-3-6 7 0,0-2 1 0,-3-3 0 16,3-2-16-16,-6-6-4 0,-4 1 0 0,4-1 0 15,-6 0-15-15,3-2-3 0,-3-3-1 0,-3 5 0 16,-3 6-17-16,3 2 0 0,-3 3 0 0,0 5 0 31,-3 8-88-31,0 3-14 0,3 5-3 0,1 3-747 0,4 2-148 0</inkml:trace>
  <inkml:trace contextRef="#ctx0" brushRef="#br0" timeOffset="118752.476">4607 12605 2131 0,'-9'-3'60'0,"9"0"14"0,-6 1-59 0,6-1-15 16,-3 1 0-16,0-4 0 0,0 4 99 0,3 2 17 15,0 0 3-15,0 0 1 0,0 0-88 0,0 0-18 16,-3 8-3-16,0-1-1 0,3 4-10 0,-3 5 0 0,-3-3 0 16,3 6 8-16,0 2-8 0,0 5 0 15,-6 1-12-15,3 2 12 0,0 0-9 0,-3 5 9 0,0-2 0 0,-3 3 0 31,3 2-32-31,3-6 0 0,1 4 0 0,-1-6 0 16,6 0-44-16,0-3-8 0,6-7-1 0,2 2-571 0,4-8-113 0</inkml:trace>
  <inkml:trace contextRef="#ctx0" brushRef="#br0" timeOffset="119100.261">5196 12359 2538 0,'0'0'56'0,"0"0"11"0,0 0 2 0,0 0 3 0,0 0-58 0,0 0-14 16,0 0 0-16,0 0 0 0,9 0 20 0,3 0 2 15,0 0 0-15,3 0 0 0,5 0-13 0,1-3-9 16,6 0 12-16,0 1-12 0,6-4 0 0,-1 1-12 16,-2 3 0-16,0-4 0 15,0 1-43-15,-1 0-8 0,1 2-1 0,-6-2-1 16,0 2-23-16,0 0-4 0,-4 3 0 0,1 0-1 15,-6 0-116-15,3 0-23 0,-3 3-5 0</inkml:trace>
  <inkml:trace contextRef="#ctx0" brushRef="#br0" timeOffset="119291.024">5354 12697 2354 0,'-18'14'52'0,"9"-6"10"0,-3-3 2 0,0 0 3 0,6-2-54 0,3 5-13 0,3-8 0 0,0 5 0 15,6 3 51-15,0-3 7 0,6 1 2 0,3-4 0 16,3-2-33-16,6-2-7 0,5-4 0 0,7 1-1 16,0-3-7-16,2-3-2 0,1-4 0 0,6-7 0 15,-1 1-101-15,7-5-20 0,-3 2-4 0,2-3-608 16,1 1-121-16</inkml:trace>
  <inkml:trace contextRef="#ctx0" brushRef="#br0" timeOffset="119778.93">6753 11787 2269 0,'0'-16'64'0,"0"8"15"0,0 3-63 0,0 5-16 0,0-10 0 0,3 4 0 15,-3 6 51-15,0 0 7 0,0 0 2 0,0 0 0 16,0 0-42-16,0 0-8 0,-3 6-2 0,0 4 0 16,-3 6-8-16,-3 8 0 0,0 2-10 0,-3 6 10 15,-3 2-11-15,0 3 11 0,-3 6-12 0,1 2 12 16,-1 5-8-16,0 3 8 0,0 0 0 0,0 5 0 16,-3-5 0-16,6 3-8 0,3-1 8 0,1-2 0 0,-1 0 0 15,3-3 0-15,3-2 0 0,3-3 0 0,3-6 0 0,0-1 0 16,6-7 0-16,0-2 9 0,3-5 5 0,3 0 1 15,-4-3 0-15,7-2 0 0,3-3 2 16,0-3 1-16,3-5 0 0,0 0 0 0,3-6-4 0,-1-2-1 16,7-5 0-16,0-3 0 0,0-5-13 0,2-3-18 15,-2-5 4-15,0-6-1113 16</inkml:trace>
  <inkml:trace contextRef="#ctx0" brushRef="#br0" timeOffset="120003.571">6443 12197 1951 0,'0'0'43'0,"0"0"9"0,0 0 1 0,0 0 2 0,0 0-44 0,12 0-11 0,0 0 0 0,6-2 0 15,0-1 49-15,3-2 8 0,2-1 2 0,7 4 0 16,3-6-29-16,6 0-6 0,-1 0 0 0,1-3-1 15,3 1-23-15,-4-1 9 0,4 1-9 0,-6 2 0 32,2-3-112-32,-2 1-28 0,3-1-7 0</inkml:trace>
  <inkml:trace contextRef="#ctx0" brushRef="#br0" timeOffset="120293.124">7553 12110 2493 0,'-26'3'71'0,"20"-1"15"0,6-2-69 0,0 0-17 0,-3 3 0 0,0 2 0 15,0 1 44-15,9-4 6 0,3 3 1 0,0-2 0 16,-4 0-39-16,7-1-12 0,12-2 0 0,-3 3 0 16,0-3 0-16,0-3 0 0,0 1 0 15,2-4 0 1,4 1-47-16,0 3-3 0,-6-4-1 0,0 1-683 0,8 0-137 0</inkml:trace>
  <inkml:trace contextRef="#ctx0" brushRef="#br0" timeOffset="120469.007">7425 12539 2598 0,'0'0'74'0,"0"0"15"0,0 0-71 0,12 5-18 0,6 0 0 0,0-2 0 0,0-1 72 0,6-2 10 16,2-5 2-16,10 3 1 0,6-6-33 0,-3 0-8 15,-1-3 0-15,4 1-1 0,6-1-43 0,-4-2-17 16,-5-1 1-16,3-1-854 15,2-1-170-15</inkml:trace>
  <inkml:trace contextRef="#ctx0" brushRef="#br0" timeOffset="121099.182">8753 12041 2714 0,'-12'-5'77'0,"12"5"16"0,0 0-74 0,-6-3-19 0,6 3 0 0,0 0 0 16,0 0 45-16,-3 6 6 0,-3-1 1 0,3 5 0 15,0 1-42-15,0 2-10 0,0 6 0 0,0 2 0 32,0 5-19-32,0 1-5 0,-6 2-2 0,3 0 0 0,0 3-36 15,-2 0-7-15,-1-3-2 0,-3 2 0 0,3 1 12 16,-3-3 3-16,3 0 0 0,3-5 0 0,-3 0 26 0,3-5 6 0,3-1 0 0,3-2 1 16,-3-3 23-16,6-2 0 0,0-3 0 0,3-3 0 15,0-2 0-15,3-6 0 0,3 0 12 0,0-5-4 16,0 0 5-16,3-5 1 0,2-3 0 0,1 0 0 0,0-5-2 15,0 0 0-15,0-3 0 0,0-2 0 0,3-3 2 16,-1 5 0-16,4 0 0 0,-3 3 0 0,0 2-3 0,0 4-1 16,3 1 0-16,-4 4 0 0,-2 4 4 0,0 1 1 15,0 3 0-15,-3 4 0 0,0 3 0 0,0 3 0 16,-1 3 0-16,-2 2 0 0,0 0-15 0,0 3 0 16,-3 3 0-16,0-1 0 0,-3 1 0 0,3 2-12 15,0-2 12-15,-3 2-13 0,0 0-3 0,0-3 0 16,0-2 0-16,0 0 0 0,0-3 5 0,0-2 1 15,-3 2 0-15,-1-5 0 0,-2-8 34 0,0 0 8 16,0 0 0-16,9 0 1 0,0 0 36 0,0-5 7 0,-3-3 2 16,3-5 0-16,0-1-23 0,3-7-5 0,-3-3-1 15,0-5 0-15,3-5-29 0,-3-3-5 0,3-5-2 16,-3-1 0-16,-1 4-13 0,1-1 0 0,0 5-12 0,-6 6 12 31,3 3-49-31,-3 2-3 0,0 6-1 0,0 2-793 0,0 0-158 0</inkml:trace>
  <inkml:trace contextRef="#ctx0" brushRef="#br0" timeOffset="121579.813">9464 12568 2592 0,'0'0'57'0,"0"0"12"0,0 0 3 0,-6 0 0 0,-3-3-58 0,9 3-14 15,0 0 0-15,-5-5 0 0,-4-1 43 0,9 6 5 16,0-5 2-16,0 5 0 0,0-8-38 0,6 3-12 15,-3-3 8-15,-3 8-8 0,11-5 0 0,1-3 0 0,0 3-11 0,3-1 11 16,3 1 0-16,0 0 0 0,0 2 0 0,3 3 0 16,-4-3-10-16,4 6 10 0,-3 0-8 0,0 2 8 15,-3 0 0-15,3 3 0 0,-6 3 0 0,-1 2 0 16,1 3-12-16,-6 2 4 0,3 1 0 0,-6 2 0 16,0-2-7-16,-6 4-1 0,0-1 0 0,-3 4 0 15,-3-2 7-15,-3 0 1 0,-2-1 0 0,-1 1 0 16,-6 0 0-16,3-3 0 0,-3 0 0 0,0 1 0 15,1-4 41-15,-1 1 9 0,3-4 2 0,0-1 0 16,3-1 6-16,3-2 2 0,6-6 0 0,3 0 0 16,3-5-27-16,0 0-5 0,0 0 0 0,9 3-1 15,12-3 5-15,3-3 0 0,3-2 1 0,11-3 0 16,4-3-15-16,6-2-10 0,11 0 12 0,7-3-12 16,5-3-18-1,3 1-10-15,4-3-3 0,5-3-1329 0</inkml:trace>
  <inkml:trace contextRef="#ctx0" brushRef="#br0" timeOffset="122467.561">8577 10594 2498 0,'-9'-5'55'0,"6"2"11"0,0-5 2 0,0 3 3 0,3-6-57 0,3 1-14 16,3-6 0-16,3 0 0 0,0-3 12 0,9 1-1 16,0-3 0-16,3-3 0 0,3 0-11 0,-1 0 0 15,1-2-12-15,6 2 12 16,0 0-102-16,0-2-13 0,5-3-2 0,4-3-883 15</inkml:trace>
  <inkml:trace contextRef="#ctx0" brushRef="#br0" timeOffset="122647.107">9432 9671 2797 0,'-15'7'61'0,"6"-7"13"0,-3 3 2 0,3-3 4 0,0 0-64 0,3-3-16 0,6 3 0 0,0-7 0 31,3-7-60-31,6-4-16 0,6-6-2 0,6-2-1 16,5-9-53-16,7-2-12 0,3-3-1 0</inkml:trace>
  <inkml:trace contextRef="#ctx0" brushRef="#br0" timeOffset="122780.439">10220 8528 2474 0,'0'0'70'0,"0"-8"16"0,0 0-69 0,0-6-17 16,3 1 0-16,0-5 0 0,6-1 59 0,3-2 8 16,3-3 1-16,0-5 1 0,9-3-69 0,0-5-16 15,8-2-3-15,1-4-750 16,6-4-151-16</inkml:trace>
  <inkml:trace contextRef="#ctx0" brushRef="#br0" timeOffset="122950.081">11066 7326 2714 0,'-3'-16'60'0,"3"9"12"0,3-7 2 0,3-4 2 0,6-3-60 0,2-9-16 0,4 1 0 0,12-8 0 15,3-2 0-15,9-6 0 16,2-3 0-16,7-5 0 16,-1-2-138-16,1 2-24 0,0-3-5 0</inkml:trace>
  <inkml:trace contextRef="#ctx0" brushRef="#br0" timeOffset="123518.224">10938 6689 2340 0,'0'0'52'0,"0"0"10"0,0 0 2 0,6-6 1 0,3 1-52 0,6-3-13 0,2 0 0 0,7-5 0 16,3-3 20-16,3-2 2 0,5-4 0 0,7-4 0 15,6-3 4-15,2-3 1 0,1 0 0 0,3-2 0 16,-1-3-27-16,1 0 0 0,-4 2-14 0,-2 4 5 16,-3-1-1-16,-1 3 0 0,-2 5 0 0,-3 0 0 15,-10 6-6-15,-5 2-2 0,-3 5 0 0,-3 3 0 16,-6 3 18-16,-3 2 0 0,-9 3 0 0,6 6 0 16,-3 2 0-16,-3 5 14 0,0 3-1 0,-3 5 0 15,0 5 8-15,0 1 2 0,0 7 0 0,0 1 0 16,0 2 27-16,0 0 6 0,3 2 0 0,-3 1 1 15,3-3-45-15,0 0-12 0,-3-2 0 0,3-1 0 16,-3-2-89 0,3-1-20-16,-3-1-4 0</inkml:trace>
  <inkml:trace contextRef="#ctx0" brushRef="#br0" timeOffset="124207.779">15334 10671 2646 0,'0'0'58'0,"0"0"12"0,3-6 2 0,3-2 3 0,0-2-60 0,0-3-15 0,9-6 0 0,0-2 0 16,3-6 0-16,8-2-15 0,4-2 3 0,3-6 1 15,3-3-9-15,5-2-3 0,1-3 0 0,9-3-735 16,2-2-147-16</inkml:trace>
  <inkml:trace contextRef="#ctx0" brushRef="#br0" timeOffset="124386.651">16674 9252 2893 0,'0'0'82'0,"0"0"18"0,9-5-80 0,2-3-20 16,-2-2 0-16,6-4 0 0,9-7 0 0,0-5 8 15,3-1-8-15,2-7 0 16,4-3-24-16,3-5-12 0,6-3-3 0,-1-3 0 16,-2-2-89-16,6-3-19 0,11-11-3 0,-2 3-882 15</inkml:trace>
  <inkml:trace contextRef="#ctx0" brushRef="#br0" timeOffset="124565.649">17519 7903 2624 0,'-18'-8'58'0,"15"3"12"0,6-3 2 0,3-3 1 0,-3-7-58 0,3-1-15 0,6-4 0 0,6-7 0 16,6 1 24-16,2-8 1 0,1 0 1 0,9-2 0 16,5-4-37-16,7-7-7 0,0-3-2 0,2-3 0 31,4-7-126-31,2 2-26 0,4 0-4 0,0 0-2 0</inkml:trace>
  <inkml:trace contextRef="#ctx0" brushRef="#br0" timeOffset="124669.599">18805 6408 2354 0,'0'0'52'0,"9"-5"10"0,3-6 2 0,3-2 3 0,2-5-54 0,7-4-13 0,3 1 0 0,3-3 0 0,8 1 10 0,-2-6-1 15,3-1 0-15,0 1-712 16,-1 3-142-16</inkml:trace>
  <inkml:trace contextRef="#ctx0" brushRef="#br0" timeOffset="125201.673">18061 6588 2516 0,'0'0'56'0,"-6"3"11"0,0-3 2 0,6 0 1 0,-6 0-56 0,6 0-14 0,0 0 0 0,0 0 0 15,0 0 32-15,0 0 3 0,9-6 1 0,6 4 0 0,2-6-13 0,7 3-3 16,3-6 0-16,6-2 0 0,6-6 0 16,5 1 0-16,1-9 0 0,5 1 0 0,7-3-11 0,0-3-9 15,-4 0 12-15,-2 0-12 0,2 1 0 0,-5-1 0 16,0 3 0-16,-7 0 0 15,1 2-24-15,-9 1-3 0,2 2 0 0,-11 6 0 16,-3 2-1-16,-9 2 0 0,3 6 0 0,-6 1 0 16,-6 1 48-16,-3 6 10 0,0 0 2 0,3 11 0 0,-6 5-19 0,0 2-3 15,-3 3-1-15,3 6 0 0,-3 5 18 0,0-1 3 16,-3 9 1-16,3 0 0 0,-3 5 1 0,6 2 1 16,-3-2 0-16,3 0 0 15,3 0-80-15,3-5-16 0,6 0-3 0,-3-11-1 0</inkml:trace>
  <inkml:trace contextRef="#ctx0" brushRef="#br0" timeOffset="127367.242">6485 7363 1256 0,'18'-26'28'0,"-12"13"5"0,9-3 2 0,-4-5 0 0,4-3-35 0,3 0 0 0,3-2 0 0,0 4 0 16,-3 1 0-16,0 3 0 0,-4 2 0 0,1 0 0 16,-3 5-17-16,-3 1-4 0,-3 2-1 0,-6 8 0 15,0 0 22-15,0 0 0 0,0 0 0 0,-6 2 8 16,-3 1 56-16,3 5 12 0,0 3 1 0,3 2 1 15,3 11-15-15,3 5-3 0,-3 3-1 0,6 13 0 16,3 7-35-16,0 12-6 0,0 5-2 0,0 7 0 16,3 6 0-16,-3 8-1 0,-3 8 0 0,0 6 0 15,-3 1-6-15,0 1-1 0,-6 0 0 0,0 3 0 16,3-1-8-16,-3-2 8 0,-3-3-8 0,0-2 8 16,-3-4 0-16,-3-1-8 0,0-4 12 0,0-2-4 15,-3-8 16-15,3-2 2 0,0-6 1 0,1-3 0 16,-1-7-4-16,6-6-1 0,-3-5 0 0,3-8-614 15,3 0-124-15</inkml:trace>
  <inkml:trace contextRef="#ctx0" brushRef="#br0" timeOffset="128075.451">6845 6887 2116 0,'3'-13'47'0,"0"8"9"0,6-1 3 0,6 1 0 0,3 2-47 0,8-5-12 0,7 3 0 0,15-3 0 15,8 3 18-15,4-6 2 0,-1 3 0 0,7 0 0 16,2 1-1-16,4-1 0 0,-10 0 0 0,7 0 0 16,8 0-19-16,-2 2 0 0,-10-1 0 0,-2 1 0 15,-10 1 0-15,4-3-16 0,5 3 4 0,-5 2 0 16,-4 0 12-16,-2 1 16 0,-3-1-3 0,-1 0-1 16,-5 1-12-16,2-1-12 0,-2 1 3 0,-3 2 0 15,-3 0 20-15,-7 2 4 0,-2 1 1 0,-3 2 0 16,-3 3-16-16,-3 0 0 0,-6 5 0 0,-4 3 0 15,1 0 16-15,-9 5-2 0,-3 3-1 0,0 2 0 16,0 6 0-16,-5 3 0 0,-1 2 0 0,0 5 0 0,0 3-13 16,0 0 0-16,3 5 0 0,-3 3 0 0,6 11 0 15,-3-1 0-15,3 1 0 0,0 2 0 0,3 3 0 16,-3 5 0-16,0 2 0 0,0 1 0 0,-3 2 0 0,3 1 0 16,-6 2 0-16,0 0 0 0,-3 3 0 0,3-1 0 15,-2-4 0-15,-1 2 0 0,3-3 0 0,-3 3 0 16,3-8 0-16,0-2 0 0,3-1 0 0,0 0 0 15,0 1 0-15,3-3 0 0,0-3 0 0,0 0 0 16,3-5 0-16,3 2 0 0,0-2 0 0,0-3 0 16,0 3 0-16,3-3 9 0,3-7 2 0,0-4 0 15,0-4 0-15,3-1 0 0,0-5 1 0,-3-3 0 0,2-2 0 16,-2 0 0-16,0-3-2 0,0-3 0 0,0-2 0 16,0-3 0-16,-3-2 2 0,-3-1 0 0,0-2 0 15,-3-2 0-15,0-4-3 0,0-2 0 0,-3 0 0 0,0-3 0 16,-6-2 9-16,-3 0 2 0,0-3 0 0,-3 0 0 15,-2-8 3-15,-7 0 1 0,0-3 0 0,-6-2 0 16,-8-6-15-16,-4 1-9 0,-9-3 12 0,1 2-12 16,-4-2 0-16,-5 3-9 0,-10-4-1 0,1 6 0 15,-1 3 10-15,-8 5 0 0,-10 0 0 0,1 3-8 16,3 5 8-16,-1 3 8 0,1 2-8 0,3 6 11 16,2 4-11-16,10 4 0 0,11 2 0 0,7 3-816 15,8 2-156-15</inkml:trace>
  <inkml:trace contextRef="#ctx0" brushRef="#br0" timeOffset="128765.548">13283 7297 2394 0,'-6'-16'52'0,"6"16"12"16,0-8 1-16,0 0 3 0,-3 1-55 0,3 1-13 0,0 4 0 0,0 2 0 0,0 0 22 0,0 0 2 15,6 8 0-15,0 2 0 0,0 6-24 0,-3 10-13 16,0 4 1-16,0 7 1 0,-3 5-1 0,3 11-1 16,-3 8 0-16,-3 10 0 0,0 11 1 0,0 5 1 15,-3 6 0-15,0 10 0 0,0 8-4 0,0 6-1 16,-3-1 0-16,3 1 0 0,-2 4-5 0,2-2-2 16,-3-2 0-16,3 2 0 0,0-5 23 0,-3-3 15 0,0-3-3 0,0-5 0 15,6 3-12-15,-3-8 0 0,-3-5-12 16,0-6 12-16,0-5 24 0,3-3 11 0,6-7 2 0,-3-6 1 15,-3-2-10-15,6-9-3 0,3-5 0 0,0-2 0 16,-3-6-25-16,3-5 0 0,0-7 0 0,3-7-728 16,0-4-145-16</inkml:trace>
  <inkml:trace contextRef="#ctx0" brushRef="#br0" timeOffset="129605.541">13334 6929 2102 0,'-9'-21'46'0,"6"13"10"0,-3-5 1 0,6 3 3 0,0-4-48 0,3 4-12 15,3-1 0-15,3 3 0 0,3 3 32 0,6-6 5 16,5 6 1-16,7 0 0 0,6-3-27 0,6 3-11 16,5 5 8-16,7-3-8 0,2 3 11 0,4 3-3 15,2-1-8-15,7 1 12 0,2-3-4 0,7 2-8 0,-1 1 11 16,3 0-11-16,4-3 8 0,2 0-8 0,-3 0 0 0,1 0 0 16,-7 0 9-16,1 0-9 0,-7 0 0 0,0 0 9 15,-2 0-9-15,-7-3 0 0,-5 6-10 0,-6-1 10 16,-4 4 0-16,-5-6 0 0,-3 2 0 0,-4-2 0 15,1 3 0-15,-6 2 0 0,-3 1 8 0,-7-1-8 16,1 0 16-16,-6 0-3 0,0 3-1 0,-3 3 0 16,-6-3 2-16,-3 2 0 0,3 6 0 0,-6-2 0 15,-3 4-3-15,3 1-1 0,-3 2 0 0,3 5 0 16,-3-2-10-16,0 3 10 0,3-1-10 0,-3 8 10 16,3 1-10-16,0 2 0 0,-3 2 0 0,3 4 0 15,0 4 0-15,0 1 0 0,0 2 0 0,-3 3 0 16,0 3 0-16,-3 2 0 0,0 3 0 0,-3 2 0 15,-3 4 0-15,-3-4 0 0,3 1 0 0,1 2 0 16,-1 2 0-16,0-1 0 0,3-1 0 0,3 0 0 16,-3-3 0-16,6 4 0 0,3-4 0 0,-3 3 0 15,3 0 0-15,0 0 0 0,3-2 0 0,0-1 0 0,0-2 0 16,3 0 0-16,0 3 0 0,-3-3 0 0,3 2 0 0,0-5 0 16,3-2 8-16,-3-1-8 0,0 1 10 15,2-6-10-15,-2 0 12 0,3 1-12 0,-3-1 12 16,0-2-4-16,-3-1 0 0,0-7-8 0,3 0 15 0,-6-1-4 15,3 1-1-15,-3 0 0 0,6-3 6 0,-6 0 0 16,3 0 1-16,0 0 0 0,0 0-8 0,0-3-1 16,-3-2-8-16,3 0 12 0,0 0-12 0,0-3 8 15,0-3-8-15,0 1 0 0,0-4 19 0,-3-4-3 16,3 2 0-16,0-2 0 0,-3-4-6 0,0 1-2 16,0-2 0-16,3-1 0 0,0-5 13 0,-3-8 3 15,0 8 0-15,0-3 0 0,0-5 10 0,0 0 2 0,0 0 1 16,0 0 0-16,0 0-14 0,-6 5-3 0,0-2-1 15,0 0 0-15,-3-3 14 0,3-3 3 0,-6 0 1 0,3 1 0 16,-6-1-37-16,3 0 0 0,-5 1-9 0,2-1 9 16,-3 3 0-16,-3-3 8 0,-3 1 2 0,-3 2 0 31,-5 2-34-31,-10 1-8 0,-6-3 0 0,-5 3-1 16,-7 2-11-16,-8-5-3 0,-10 5 0 0,-8 3 0 0,-9-2 18 0,-9 1 3 0,-10 1 1 0,-2 0 0 15,-6 0 25-15,-6 3 0 0,0-1 0 0,-3 4 0 16,3-1 0-16,0 3 0 0,3-3 0 0,0 3-836 15,6 2-160-15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10-23T21:06:36.34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9006 7136 1263 0,'0'0'28'0,"0"0"5"0,0 0 2 0,0 0 1 0,0 0-36 0,0 0 0 0,0 0 0 0,6 5 0 16,3-2 89-16,-9-3 11 0,9 5 3 0,3 0 0 15,-3-2-40-15,3 0-8 0,-1 2-2 0,1 0 0 16,3-2-21-16,-3 2-5 0,3 0-1 0,3-2 0 16,0 2 3-16,6-2 1 0,-4-3 0 0,4 3 0 15,0-3-4-15,3 0-1 0,3 0 0 0,-1 0 0 16,1 0-9-16,3 0-3 0,0-3 0 0,-1 3 0 16,4 0-1-16,-6-3 0 0,3 3 0 0,-4 0 0 15,-2 0 7-15,0 3 1 0,0-3 0 0,-4 3 0 0,1-1 8 16,0-2 1-16,-3 3 1 0,3 2 0 0,0-5-2 0,-4 3-1 15,1-6 0-15,3 3 0 0,-3 0-19 0,0 0-8 16,3-2 0-16,-4-4 8 16,1 4-83-16,0-1-17 0,-3-2-3 0</inkml:trace>
  <inkml:trace contextRef="#ctx0" brushRef="#br0" timeOffset="5981.343">11390 7461 1332 0,'-18'0'37'0,"18"0"10"0,0 0-38 0,-6 3-9 15,6-3 0-15,0 0 0 0,0 0 55 0,0 0 9 16,0 0 1-16,6 0 1 0,3-3-42 0,3 1-8 16,-3-4-1-16,6 4-1 0,-3-4-4 0,0 1-1 15,0 2 0-15,0-2 0 0,0 0 15 0,-1 0 2 16,-5 2 1-16,3 0 0 0,3-5-3 0,-3 6 0 15,0-1 0-15,0 0 0 0,0-2-24 0,6 2 0 0,0 1 8 16,6-1-8-16,-1-2 0 0,7 2 0 0,6-2 0 16,3 2 0-16,2 1 0 0,10-1 0 0,-3-2 0 0,8-1 0 15,1 1 0-15,-4 0 20 0,4-3-3 0,-1 3 0 16,1 5 5-16,-3-3 1 0,-7 0 0 0,1 3 0 16,-3 3-9-16,-7-3-2 0,-2 0 0 0,-3 0 0 15,-3 3 1-15,-7-1 0 0,-2 1 0 0,-3 0 0 16,0-1-1-16,-3 3-1 0,-6-2 0 0,0 2 0 15,-3 3-3-15,-3-8-8 0,0 6 12 0,0 4-624 16,-3-2-124-16</inkml:trace>
  <inkml:trace contextRef="#ctx0" brushRef="#br0" timeOffset="6662.359">13822 7199 1724 0,'0'0'38'0,"0"0"8"0,-3 0 2 0,-6 0 0 0,0-2-39 0,6-1-9 0,-3 0 0 0,6 3 0 0,0 0 36 0,0 0 4 16,0 0 2-16,0 0 0 0,0 0-28 0,0-5-6 15,3 0 0-15,3 2-8 0,0-2 0 0,0 2 0 16,3 1 0-16,0 2 0 0,0 0 0 0,0 0 0 15,0 2 0-15,3 1-9 0,-3 2 9 0,2 3 0 16,4-3 0-16,3 3-8 0,0 0 8 0,6 3 0 16,-3-1 10-16,6 1-10 0,5 0 21 0,-2-1-1 15,3 3-1-15,5-2 0 0,-2 2 7 0,6-2 2 16,0-1 0-16,2-4 0 0,4 2 5 0,2-3 2 16,1 0 0-16,0-2 0 0,2 2 1 0,-2-5 0 15,-1 0 0-15,4 0 0 0,-3 0-12 0,-1-3-1 16,1 1-1-16,-1 2 0 0,-2 0-10 0,-6 0-1 15,-4 0-1-15,-5 0 0 0,-3 0-2 0,-3 0 0 0,-6 0 0 16,-7-3 0-16,-5 3 0 0,0-2 0 0,-3-1 0 16,-6 3 0-16,0 0-8 0,0 0 0 0,-6-5 0 0,0-1-743 15,-6 4-141-15</inkml:trace>
  <inkml:trace contextRef="#ctx0" brushRef="#br0" timeOffset="11056.994">11581 5654 1926 0,'-3'-8'42'0,"3"8"9"0,-3-5 1 0,0-3 3 0,-3 0-44 0,3 0-11 0,-3 0 0 0,0 3 0 15,0-3 53-15,0 0 9 0,0 3 2 0,3-1 0 16,0 4-49-16,3 2-15 0,0 0 8 0,0 0-8 15,0 0 0-15,0 0 0 0,0 0-11 0,9 5 11 16,0-2-13-16,0 5 4 0,3 2 1 0,-3 1 0 16,0 2 8-16,3 6 0 0,-4 2 0 0,4 0 0 15,-3 5 0-15,0 6 0 0,0 3 0 0,-3 2 0 16,-3 5 14-16,-3 6 2 0,-3-1 0 0,0 3 0 16,-3 1 8-16,-3-1 3 0,0 3 0 0,-3 2 0 15,-2 1 0-15,2 2 0 0,0 0 0 0,-3-2 0 16,0-3 13-16,3 0 2 0,0-6 1 0,3 6 0 15,0 3-20-15,3-3-4 0,3 0-1 0,0 0 0 16,3-6-6-16,3 1 0 0,-3-3-1 0,6-3 0 16,0 1-11-16,3-4 0 0,-3-2 0 0,0 0 8 15,3 0-8-15,-3-5 0 0,-3-3 0 0,0 0 0 16,-3-2-34-16,-3-3-2 0,0-1-1 16,-6-1 0-16,-3 1-33 0,-3-1-6 0,-3-1-2 0,-2 0-615 15,-7 0-123-15</inkml:trace>
  <inkml:trace contextRef="#ctx0" brushRef="#br0" timeOffset="12055.221">11593 5580 2228 0,'-12'-5'49'0,"9"-1"11"0,-3 4 1 0,0-3 1 0,0-3-50 0,3 2-12 0,-3 1 0 0,3 2 0 15,0-2 44-15,0-3 7 0,3-2 1 0,-3 2 0 16,6-3-44-16,0 3-8 0,0 3 0 0,3-3 0 16,0 3-11-16,6-3 1 0,0 2 0 0,6-4 0 15,2-1-3-15,4 3-1 0,3-5 0 0,3 2 0 16,2 1 4-16,4-3 1 0,3-1 0 0,0 4 0 16,2-1 9-16,-2 3-13 0,3 3 5 0,2-3 8 15,4-3 0-15,-3 6 0 0,-1 0 0 0,4 2 12 0,-4-2-12 16,1 2-11-16,-6 3 3 0,-1 0 0 0,-2 0 8 15,0 0 0-15,0 0 0 0,-4 0 0 0,-2 3 0 0,-3 2 8 16,0-2-8-16,-3 0 11 0,-4-1 8 0,1 1 1 16,0-3 1-16,-3 2 0 0,-6 1 7 0,0 0 2 15,-12-3 0-15,12 0 0 0,-3 2-2 0,-9-2 0 16,8 6 0-16,-2-4 0 0,-6-2 10 0,0 0 2 16,0 0 0-16,0 0 0 0,0 0-9 0,0 0-2 15,0 0 0-15,0 0 0 0,3 6-17 0,-3-6-3 16,0 0-1-16,0 10 0 0,0-2-8 0,0 0 8 15,0 0-8-15,0 0 8 0,0-8-8 0,-3 5 0 0,3 3 0 16,-3 0 0-16,0 0 0 0,1 0 0 0,-1 0 0 16,0 0 0-16,-3 5 0 0,3 0 0 0,-3 1 0 15,0 1 0-15,0 1 0 0,-3 6 0 0,0 1-12 16,3-2 12-16,0 3 0 0,-3 0 0 0,0 3 0 0,0-1 12 16,3 0-12-16,3 4 0 0,0-1 0 0,-3 2 0 15,6-1 0-15,6 4 0 0,-3-2 0 0,3 2 0 16,0 3 0-16,3 0-11 0,0-2 11 0,0-1-8 15,0 3 8-15,0-3 0 0,-3 3 8 0,3-2-8 16,-3-1 0-16,0 3 0 0,0 3 0 0,-3-6-8 16,0 3 8-16,0 0 0 0,-3-2 0 0,0 2 0 15,0 0 0-15,-3-3 9 0,0 1-9 0,-3 2 10 16,0 0 12-16,0 0 2 0,3 0 1 0,0 3 0 16,-3-3-25-16,6 0 0 0,0 0 0 0,0 0 0 15,6-3 12-15,-3 1-4 0,0-1 0 0,3-2 0 0,-3-1-8 16,3 1 0-16,0 0 0 0,-1 0 0 0,4-1 8 15,-6 1-8-15,3 0 0 0,-3 0 8 0,0-3-8 0,3 0 8 16,-6-3-8-16,3 1 8 0,-3-1 2 0,0-2 0 16,0 0 0-16,-3 0 0 0,-3-3 1 0,3 0 0 15,0-2 0-15,3-1 0 0,-3-2-11 0,-3 0 10 16,3-3-10-16,0-2 10 0,3-1-10 0,-3 1 8 16,1-3-8-16,2-8 8 0,0 0 0 0,0 0 0 15,0 0 0-15,0 0 0 0,-3 2 5 0,0-2 1 16,-3 0 0-16,0 0 0 0,-3-5-2 0,0 2 0 15,3 1 0-15,-9-3 0 0,0-3-4 0,0 2-8 16,-3-2 11-16,-2 3-11 0,-4 0 0 0,0-1 0 16,-6 1 0-16,0 0 0 0,1 2-16 0,-10 3-3 0,-3 3-1 0,1 0 0 31,-1 2-6-31,-6 0-2 0,1 3 0 0,2 0 0 0,0 0 9 16,7-3 2-16,2 1 0 0,3-1 0 15,3 3-87-15,10-6-16 0,2-2-4 0,6-2-1091 0</inkml:trace>
  <inkml:trace contextRef="#ctx0" brushRef="#br0" timeOffset="12653.826">12203 7120 2350 0,'0'0'52'0,"0"0"10"0,0 0 2 0,0 0 3 0,6 3-54 0,0-3-13 0,0 2 0 0,-6-2 0 16,9 3 17-16,2-3 1 0,1 0 0 0,-3-3 0 15,3 3-18-15,0-2 10 0,3 2-10 0,-3 0 8 16,0 0-8-16,0 0 0 0,-3-3 9 0,6 3-9 16,-4-3 0-16,1 1 0 0,-3 2 0 0,0 0 0 15,3 0 0-15,0 0 0 0,0-3 0 0,0 3 0 16,0-3 0-16,0 3 0 0,3 0 0 0,-4 0 0 15,1-2 0-15,3 2 0 0,-3-3 0 0,0 3 8 16,-3 0-8-16,0 0 0 0,-3 0 0 0,0 0 8 16,-6 0 8-16,0 0 1 0,0 0 1 0,0 0 0 15,0 0 21-15,0 0 4 0,-9 0 1 0,0 3 0 16,0-1-20-16,-3-2-4 0,-3 6-1 0,0-6 0 16,0 5-7-16,1-2-2 0,-4-1 0 0,-3 4 0 15,0-1-10-15,3 0 0 0,0-2 0 0,3-1 0 16,4 4 0-16,-1-4 0 0,6 1 0 0,6-3 0 0,0 0 11 15,0 0-3-15,0 0-8 0,9 3 12 0,3-6-12 16,5 0 0-16,1 1 0 0,6-4 0 16,0 1 0-16,9 0-18 0,2-6 2 0,4 1-1219 15</inkml:trace>
  <inkml:trace contextRef="#ctx0" brushRef="#br0" timeOffset="34830.008">1809 7903 1911 0,'-12'-3'42'0,"6"3"9"0,3 0 1 0,-6 0 2 0,3 0-43 0,6 0-11 0,-6 0 0 0,-3 3 0 15,-3-3 24-15,3 3 2 0,-6 2 1 0,0 0 0 16,-2 3-27-16,-1 3 0 0,3-3 0 0,-3 5 0 16,0 0 0-16,-3 3 0 0,0 0 0 15,1 5 0-15,-4 0 0 0,3 3 0 0,-6 3-9 0,3 4 9 16,-5 1 0-16,8 0 0 0,-6 2 0 0,3 6 0 16,3-3 41-16,-3 5 15 0,7 1 4 0,2 2 0 31,0 2-90-31,6 1-18 0,-3 5-3 0,6 0-1 0,-3 2 52 0,9 1 0 0,6-1 0 0,-3 4 0 15,3 1 10-15,6-1 2 0,-3-4 1 0,6 1 0 16,0-1 3-16,2 1 1 0,-2-3 0 0,6 0 0 16,0-3-5-16,3 3 0 0,0-5-1 0,-1 2 0 15,4-5 1-15,0-3 0 0,3 0 0 0,6-2 0 16,-7-3 3-16,4 0 1 0,6 0 0 0,2 0 0 16,-2-2-16-16,-3-1 0 0,6-2 0 0,-4-3 0 15,4 0 10-15,0-2-1 0,2-4 0 0,1-1 0 16,-1-7 3-16,4 1 1 0,0 0 0 0,-1-5 0 0,-2-1 10 15,3-4 1-15,-4-4 1 0,1-2 0 0,6-2 5 0,-4-4 1 16,1-2 0-16,-1-2 0 16,-2-3-8-16,0-6-2 0,2 1 0 0,-2-6 0 0,-3-3-3 0,2-2-1 15,1 0 0-15,0-3 0 0,-1-2 2 0,-2 0 0 16,0-4 0-16,-1 1 0 0,-5 0 1 0,0 0 0 16,-1-2 0-16,-5-1 0 0,0 0 0 0,-6 1 1 15,0-4 0-15,-4 1 0 0,1 2 0 0,-3-2 0 16,0 0 0-16,-3-3 0 0,0 0-1 0,0-3-1 15,2 3 0-15,-5-3 0 0,0-2-9 0,0 5-2 16,0-2 0-16,-3-1 0 0,0 3-8 0,-3 0 8 16,0 0-8-16,-3 3 8 0,0-3-8 0,-3 2 0 0,-3 4 9 15,-3-1-9-15,3 0 8 0,-6 3-8 0,-3 0 10 0,3 0-10 16,-3 0 9-16,-3 0-9 0,-2-3 8 0,-1 3-8 16,-6-2 0-16,0 2 8 0,0-3-8 0,-3 0 0 15,1 3 0-15,-4 0 0 0,-3 3 0 0,3-1 0 16,-5 1 10-16,-1 0 0 0,-3-1 0 0,1 3 0 15,-1 3-10-15,0 0 0 0,-3 3 0 0,4-1-11 16,-1 3 19-16,-3 3 3 0,-2 0 1 0,-4 5 0 16,1 0-12-16,-7 3 0 0,0 3 0 0,-5 4 0 15,-4 4 0-15,-2 4-9 0,-10 1 9 0,1 7 0 16,-3 4-12-16,-1 2 4 0,4 10 8 0,-4 1-13 16,4-1-14-1,3 6-2-15,-1-1-1 0,13 7 0 0,2-1-125 0,12 2-25 16,-2 1-4-16</inkml:trace>
  <inkml:trace contextRef="#ctx0" brushRef="#br0" timeOffset="37742.143">2562 8469 1864 0,'0'0'41'0,"0"-2"9"0,6-4 2 0,-6 1 0 0,0 0-42 0,0 0-10 16,6-1 0-16,-6-2 0 0,3 3 52 0,-3 0 9 16,3-1 2-16,-3-2 0 0,-3 1-30 0,3 1-5 15,-3-2-2-15,0 3 0 0,3-3-14 0,-3 3-4 16,-3-3 0-16,-3 3 0 0,3-3-8 0,-6 2 0 16,0-2 0-16,0 3 0 0,3 0-11 0,-6 0-4 15,0 2-1-15,-2-2 0 0,-1 2-1 0,0 3-1 16,-3-3 0-16,0 3 0 0,0-2 18 0,0 2 0 0,1 2 0 0,-1 1 0 15,0 0 15-15,3-3 9 0,-3 2 3 0,3 1 0 16,4 0 17-16,-1-1 3 0,0 3 1 0,-3-2 0 16,6 2-20-16,0 1-4 0,3-1-1 0,0 0 0 15,-6 1-23-15,9-1 0 0,0 0 0 0,0 0 0 16,1 1 0-16,2-1 0 0,-3 3 0 0,3 0 0 16,3-8 0-16,3 8 0 0,-3 0 0 0,6 2-8 15,-3-2 8-15,2 0 0 0,7 3-9 0,-3-3 9 16,3 0-16-16,0 2 2 0,6 3 0 0,-9-2 0 15,6 0 14-15,0 2 16 0,3-3-3 0,-1 4-1 16,1-1-12-16,0 0 0 0,0 3-12 0,6 0 12 16,-3 0 0-16,-1 2-8 0,1 1 8 0,3-3 0 15,-3 2 0-15,3-2 0 0,0 0 0 0,-1 0 0 0,1 0 0 16,-3 0 0-16,0-1 0 0,3 1 0 0,-3-2 0 16,2 1-8-16,-5 1 8 0,6 0 0 0,-9-3 0 15,0 3 0-15,-3 0 0 0,0 0 0 0,-3 0 8 16,-1 0-8-16,-5 0 0 0,0 0 9 0,-3-1 12 0,-3-1 3 15,0 2 0-15,-5 2 0 0,2 1-2 0,-6-1 0 16,-3-2 0-16,6 0 0 0,-6-3-2 0,-3-2 0 16,0 5 0-16,0-6 0 0,1 1-2 0,-4-1-1 15,0 1 0-15,0-3 0 0,0-3 7 0,-3 0 2 16,4-2 0-16,-4 0 0 0,0-3-5 0,-6 2-1 16,0-2 0-16,1 0 0 0,-7 0-9 0,0 0-3 15,-5-2 0-15,-1 2 0 0,0 0-8 0,-5 2 0 0,5-2 0 16,0 3 0-16,-2-3 17 0,2-3-1 0,0 3-1 15,6-2 0 1,4 2-36-16,5-3-7 0,6 0-2 0,6-2-826 0,6-3-164 16</inkml:trace>
  <inkml:trace contextRef="#ctx0" brushRef="#br0" timeOffset="40192.816">2883 7567 1605 0,'0'0'35'0,"0"0"7"0,0 0 2 0,-3-3 2 0,0 3-37 0,-3-2-9 0,6-1 0 0,-6 1 0 16,3-1 49-16,3 3 8 0,-3-3 2 0,0-2 0 16,3-3-27-16,0 3-4 0,3-3-2 0,3 0 0 15,0-3 5-15,0 1 1 0,3-6 0 0,0 3 0 16,3-3-32-16,3 0-15 0,0-3 2 0,0-2 0 16,0 0 13-16,2 0 0 0,7 0 0 0,0-3 0 15,0 3 0-15,0-1 16 0,-1-1-3 0,4 1-1 16,-3 1-12-16,3 0 0 0,0 3 0 0,-4-1 0 15,1-2 23-15,3 2 8 0,3 4 1 0,0-4 1 16,-1 1-1-16,4-1-1 0,3 0 0 0,5-2 0 16,7 5-13-16,0 1-2 0,2-4-1 0,4 3 0 15,-4-2-15-15,7 2 8 0,0 0-8 0,2 3 0 16,7-1 0-16,-7 6 0 0,4-2 0 0,-4 5 0 16,4 2 0-16,-4 3 0 0,1 0 0 0,2 0 0 15,1 8 0-15,-4 0 0 0,1 0 0 0,2 0 0 0,-2 2 0 16,-1 1-10-16,1 2 10 0,-1 0-8 0,-2 6 8 15,-3-3 0-15,-1 2 0 0,-2 1 0 0,-1 2 0 16,1-3 0-16,0 4 0 0,2 1 0 0,1 4 0 16,-1-1 0-16,-5 3 8 0,0 1-8 0,-4 4 0 0,-2 0 0 15,3 1 0-15,-7 2-8 0,1 0 8 0,0 3 0 16,-4-1 0-16,-2 4 8 0,0-1-8 0,-6 3 8 16,2 2-8-16,-5 1 8 0,-3 0-8 0,-3-3 9 15,-3 2-9-15,0 1 10 0,-3-3-1 0,-6 3 0 16,-1-1 0-16,-2 1 0 0,0 5 3 0,-6-3 0 15,-3-2 0-15,1-1 0 0,-7 1 0 0,0-3 1 16,-9 0 0-16,0 0 0 0,-3 2 2 0,-3-2 0 16,-8 0 0-16,-1 3 0 0,-6 2-4 0,1-5-1 0,-4 3 0 15,0-3 0-15,-5-5-10 0,-1 2 8 0,-5 3-8 0,2 0 8 16,-5-3-8-16,-1-2 8 0,0 0-8 0,1-3 8 16,2-3-8-16,-8-2 12 0,-7 0-12 15,7-1 12-15,-4-2-4 0,1-2-8 0,0-3 12 0,-1-1-4 16,-2 1-8-16,-4-3 12 0,4 1-12 0,-1-1 12 15,1 0-1-15,0-5 0 0,-1 0 0 0,1-3 0 16,2 0 8-16,1-2 1 0,2-1 1 0,4-2 0 16,-1 0 5-16,7-5 1 0,-4-1 0 0,10 1 0 15,-1 2-5-15,3-2-1 0,10-6 0 0,2 1 0 16,6-1-9-16,3-2-1 0,4-3-1 0,2 3 0 16,3-1-10-16,0-2 0 0,6-2 0 0,0 2-11 15,3-5-71 1,0 2-14-16,3 0-4 0,3-2-713 0,0 0-143 0</inkml:trace>
  <inkml:trace contextRef="#ctx0" brushRef="#br0" timeOffset="40692.53">3654 9287 2278 0,'0'0'50'0,"0"0"10"0,0 0 3 0,0 0 1 0,0 0-51 0,0 0-13 0,0 0 0 15,0 0 0-15,0-5 52 0,0 5 8 0,-3-6 2 0,-3 4 0 16,-3-4-27-16,0 6-6 0,0-5-1 0,0 2 0 16,1 3-15-16,-4 0-3 0,0-2-1 0,3-1 0 15,0 0-9-15,0-2 0 0,0 5 0 0,-3-2 0 16,3-1 0-16,-3 0 8 0,3 1-8 0,0 2 0 15,0-3 0-15,1 0 0 0,-1 1-9 0,-3 2 9 16,3 0-8-16,0 2 8 0,-3 1 0 0,3 0 0 16,-6-1-9-16,3 1 9 0,0 2 0 0,0 0-9 15,-2 3 9-15,-4 0 0 0,3 0 0 0,3 0 0 16,0 3 0-16,0-1 0 0,3-2 0 0,0 6 0 16,3-4 0-16,3 1 0 0,0-1 0 0,6 1 0 15,0-1 0-15,6-2 0 0,0 3-9 0,3 2 9 16,3-5 0-16,3 3 0 0,3 2 10 0,2-2-10 15,1-1 16-15,3 1-3 0,3-3-1 0,0 2 0 0,-4 3-12 16,4-2 9-16,0 2-9 0,-3-2 8 0,-1 7-8 16,-2-2 8-16,0 0-8 0,-6 0 8 0,0 0-8 15,-3 5 0-15,0 0 0 0,-7 0 8 0,1 1-8 0,-3 1 10 16,0 1-10-16,-3 3 10 0,0-1 2 0,0 3 0 16,0 0 0-16,0 0 0 0,0 1-12 0,6-4 8 15,3-5-8-15,3 0-1225 16</inkml:trace>
  <inkml:trace contextRef="#ctx0" brushRef="#br0" timeOffset="61012.234">859 10176 1825 0,'0'0'40'0,"0"0"8"0,0 0 1 0,0 0 3 0,0 0-41 0,0 0-11 0,0 0 0 0,0 0 0 16,6 0 13-16,-6 0 1 0,3 8 0 0,6 5 0 15,0 3-14-15,-3 5 0 0,3 3-9 0,0 5 9 16,3 5-9-16,-3 9 9 0,-1-1-8 0,4 3 8 0,3 0-12 16,-3 3 4-16,3-3 0 0,0 0 0 15,6 0-42-15,-3-3-8 0,2-5-2 0,7-3 0 16,0-5 19-16,6-5 3 0,3-3 1 15,-1-7 0-15,10-4 52 0,-3-4 10 0,2-9 3 0,7-5 0 0,-1-5 28 0,7-6 5 16,2-2 2-16,7-5 0 0,2-4-7 0,4 1 0 16,-4-2-1-16,4-1 0 0,5 3-14 0,1 0-2 15,-1 0-1-15,0 5 0 0,-2 0-15 0,2 5-3 16,-2 4-1-16,-1 1 0 0,0 9-3 0,-2 2 0 16,-7 3 0-16,1 3 0 0,-1 2-8 0,-8 6-8 15,5-1 9-15,1 6-9 0,-7 3 0 0,-5 2 0 16,-3 0 0-16,-7 6-10 15,1-1-20-15,-6 6-4 0,-7 2-1 0,1 3 0 16,3 3 9-16,-9-3 2 0,-9 3 0 0,0 2 0 0,-7-5 5 0,1 3 2 0,0-6 0 16,-3 3 0-16,-6-2 17 0,0-4 16 0,0-2-4 0,-3-2 0 15,-3-3-12-15,0-6 0 0,0-2 0 16,0-3 0-16,4-5 26 0,2 0-1 0,0-8 0 0,0 0 0 16,5-8 11-16,7-5 1 0,3-11 1 0,12-5 0 15,0-5-23-15,12-1-5 0,-1-4-1 0,7-1 0 16,0 0-9-16,2 1-16 0,4-4 4 0,2 4 1 15,7 2 11-15,-1 0 0 0,-2 5 0 0,2 3 8 16,1 2-16-16,0 3-4 0,2 3 0 0,-2 3 0 16,5 4 12-16,-2 1 9 0,-4 3-1 0,-2 2-8 15,2 0 12-15,-5 3-4 0,2 2 0 0,1 0-8 16,-1 1 15-16,-2-1-4 0,-3 3-1 0,-1 0 0 16,-2 0-10-16,2-3 0 0,-5 1 9 0,6-4-9 0,-4 1 21 15,4-3 0-15,-3-2 0 0,-4-1 0 0,-2 0 15 16,0-5 4-16,-4-5 0 0,1 0 0 0,-6-3-3 15,-4-7 0-15,-2-4 0 0,-3 1 0 0,0-3-8 0,-6-3-1 16,-3 0-1-16,-9 1-833 16,-1-4-166-16</inkml:trace>
  <inkml:trace contextRef="#ctx0" brushRef="#br0" timeOffset="68222.915">6529 11274 2176 0,'0'0'62'0,"0"0"13"0,0 0-60 0,3-5-15 0,0-3 0 0,6 2 0 16,0 1 43-16,0 2 5 0,6 1 2 0,3-1 0 15,3-2-23-15,0 5-5 0,5 0-1 0,1 0 0 16,3-3-21-16,-3 3 0 0,3 0 0 0,2-2 8 15,1-1-23-15,-3 0-4 0,3 1-1 0,-4-4-666 16,7 4-134-16</inkml:trace>
  <inkml:trace contextRef="#ctx0" brushRef="#br0" timeOffset="68384.347">6598 11703 2523 0,'0'0'56'0,"6"2"11"0,6-4 2 0,6-1 2 0,8 0-57 0,10-2-14 0,6-3 0 0,5-3 0 16,7 1 24-16,3-3 3 0,8-1 0 0,-2 4-791 15,8-1-159-15</inkml:trace>
  <inkml:trace contextRef="#ctx0" brushRef="#br0" timeOffset="71529.307">10316 11094 1933 0,'0'0'42'0,"0"0"9"0,0-5 1 0,0 2 4 0,-3-2-45 0,3 5-11 0,0 0 0 0,3-6 0 16,0 1 56-16,-3 5 10 0,0-2 2 0,0 2 0 16,0 0-31-16,-3-6-5 0,0 4-2 0,-3-1 0 15,0 0-19-15,-3 3-11 0,0 3 12 0,-3 0-12 16,0 2 0-16,-3 3 0 0,0-3-15 0,-3 6 5 0,-2-3-3 16,2 2-1-16,-3 3 0 0,0-2 0 15,-3 2 14-15,0 3-11 0,1-3 11 0,5 3-10 0,-3-3 10 0,6 1 0 16,3 2 0-16,3-3 0 0,6 0 10 15,3 3-2-15,0-3-8 0,9 3 12 0,0-3-12 0,6-2 0 16,0 2 0-16,6 0 0 0,3 1 8 0,2-1 0 16,4-3-8-16,0 4 12 0,-3-4-12 0,-1 6 9 15,4-3-9-15,-3 3 8 0,0 0-8 0,0 3 0 16,-7-4 0-16,-2 4 0 0,3-1 0 0,-6 1 0 16,0 2 0-16,-3-2 0 0,0-1 0 0,-3 3-9 15,-3 0 0-15,0-2 0 0,-1 0-7 0,-5-1 0 16,0 1-1-16,0-4 0 0,-5 4 17 0,-1-6 0 15,-3 3 0-15,0-5 0 0,0 2 18 0,-6 0 1 0,-3-2 0 16,-3-1 0-16,-3-2 21 0,-5 0 5 16,-1 0 1-16,-6 0 0 0,-3-3-16 0,-2 1-3 0,-7-4-1 15,1 1 0-15,-1 0-26 0,-3-3 0 0,-2 0-12 0,2 0-1104 16</inkml:trace>
  <inkml:trace contextRef="#ctx0" brushRef="#br0" timeOffset="72170.366">10837 11737 1857 0,'0'0'40'0,"0"0"9"0,0 0 2 0,0 0 2 0,0 0-42 0,0 0-11 0,-3 0 0 0,-6-3 0 16,0 3 62-16,3 0 10 0,-3 0 3 0,0 0 0 15,-3 3-52-15,0 0-11 0,-3 2-1 0,3-2-1 16,-6 2-10-16,4 3 0 0,-4 5 0 0,-3-2 0 16,3 2-8-16,-3 0 8 0,3 6-10 0,-3-1 10 15,4 1-10-15,2 2 10 0,-3 0-10 0,6 3 10 16,0 0-8-16,3-3 8 0,6 3 0 0,0-1-9 16,3-2 9-16,3 1 0 0,3-1-9 0,3-3 9 15,0 1 0-15,3-3 0 0,3-6 0 0,3 4 0 16,-1-9 0-16,4-3 12 0,3-2-2 0,-3-5 0 0,6-3 26 15,0-8 6-15,2 1 1 0,1-7 0 0,3 1-10 16,-6-5-1-16,2-1-1 0,-5-2 0 0,-3 0-14 16,0-3-2-16,-3-2-1 0,-6 2 0 0,-6-2-3 0,0 2-1 15,-6 3 0-15,-3 0 0 0,-3 8-10 0,-6-1 10 16,-3 7-10-16,-6 1 10 16,0 4-105-16,-6 7-21 0,-2 3-4 0,-1 5-872 15</inkml:trace>
  <inkml:trace contextRef="#ctx0" brushRef="#br0" timeOffset="72867.281">9708 10599 1926 0,'0'0'42'0,"0"0"9"0,0 0 1 0,-3 0 3 0,-3 0-44 0,1 6-11 16,-1-4 0-16,0 3 0 0,-3 3 0 0,0 3-9 15,-6 2 9-15,0 3-13 0,-6 5-2 0,3 6 0 16,-8 2 0-16,2 5 0 0,3 6 5 0,-3 5 1 15,0 0 0-15,0 5 0 0,7 3 9 0,5 5-13 16,0 6 5-16,3 5 8 0,0 7-11 0,6 4 11 16,0 2-8-16,3 8 8 0,0 2 0 0,6 1 0 0,6-1 0 15,6 4 0-15,0-4 0 0,2 1 0 0,7-6 0 16,6-2 11-16,0-6-11 0,5-5 0 0,4 0 0 0,6-5 0 16,2-8 15-16,7-5-3 0,5-3 0 0,7-8 0 15,-1-3 32-15,4-8 7 0,5-5 1 0,3-7 0 16,7-7 8-16,-1-4 3 0,0-6 0 0,7-7 0 15,5-9-31-15,-3-5-5 0,0-5-2 0,1-8 0 16,-4-11-1-16,0-7-1 0,-3-12 0 0,-5-4 0 16,-7-1-4-16,-2-10-1 0,-7-2 0 0,-8-9 0 15,-4 0 0-15,-8-2 0 0,-10-3 0 0,-11 3 0 16,-9-6-4-16,-12 0-1 0,-12 6 0 0,-9 2 0 16,-15 1 6-16,-11 2 1 0,-7 0 0 0,-14 5 0 0,-10 6-34 0,-14 7-6 15,-9 3-2-15,-10 8 0 16,-8 3-36-16,-6 10-7 15,-3 9-2-15,-3 4 0 0,0 9-19 0,6 4-4 0,9 9-1 16,9 2-552-16,9 9-110 0</inkml:trace>
  <inkml:trace contextRef="#ctx0" brushRef="#br0" timeOffset="73312.431">11200 11618 2372 0,'0'0'52'0,"6"-3"12"0,3-2 1 0,2 0 1 0,10-3-53 0,6 5-13 0,9-5 0 0,5 3 0 15,7-3 29-15,6 3 3 0,2-1 1 0,10 1 0 0,8 0-9 0,1-1-3 16,2 1 0-16,3 2 0 0,4-2-21 15,2 3 9-15,0-4-9 0,-2 1 0 0,-4 2 9 16,3-2-9-16,10-3 0 0,-7 3 9 0,-3-3-9 16,1 0 0-16,-7-3 0 0,-3 3 8 0,-2-2-8 15,-1 2 8-15,-5 0-8 0,-7 0 8 0,-5 0-8 0,-6 0-11 16,-7 0 3-16,-5 3 0 16,-6 0-23-16,-6 2-4 0,-10 0-1 0,-5 1-707 15,-9 2-141-15</inkml:trace>
  <inkml:trace contextRef="#ctx0" brushRef="#br0" timeOffset="73506.765">12727 11335 2134 0,'0'-8'47'0,"0"8"9"0,9-5 3 0,2-1 1 0,7-2-48 0,3 0-12 0,6 0 0 0,6-2 0 16,-1-1 18-16,10-2 1 0,3 2 0 0,2 1 0 16,1 5-19-16,3-3 0 0,-7 2 0 0,1 4 0 15,-3 2 0-15,-7 2 0 0,-2 1 0 16,-3 2 0-16,-9 6-13 0,-3 2-7 0,-4-2 0 0,-5 2-1 31,-6 3-32-31,-9 5-7 0,0 0 0 0,-8 0-1 16,-4 3-26-16,-3 0-5 0,-3 0 0 0,-3 0-1 0</inkml:trace>
  <inkml:trace contextRef="#ctx0" brushRef="#br0" timeOffset="74113.344">15179 10340 2134 0,'0'0'47'0,"0"0"9"0,-3-3 3 0,3 3 1 0,0 0-48 0,-6 0-12 16,0 3 0-16,1 2 0 0,-1-2 0 0,3 2 0 15,-6 0 0-15,0-2-10 0,3 2-1 0,-3 1 0 16,-3-1 0-16,-3 0 0 0,0-2 11 0,0 2 0 16,-3 3-9-16,-2-3 9 0,-1 1 0 0,0-1 0 15,3 3 0-15,-3-3 0 0,3 3 0 0,-2-3 10 16,2 3-1-16,-3-2 0 0,3-1 10 0,0 0 1 0,0 1 1 16,3 2 0-16,0-3 5 0,1 0 1 0,-1 0 0 0,-3 3 0 15,3-2-5-15,0-1-1 0,-3 3 0 0,0 0 0 16,-2 0-2-16,-1 0-1 0,-3 2 0 0,-3 3 0 15,-3 1-9-15,-2 4-1 0,-4 1-8 0,0 2 12 16,3 0-12-16,1 3 0 0,2 2 0 0,3 1 0 16,3 2 0-16,3 0 0 0,7 3 0 0,2 0 0 15,6-3 8-15,3 0 6 0,6 0 1 0,3 0 0 16,6 0-27-16,2-3-6 0,7-2-1 0,9 0 0 16,3-3 28-16,6 0 6 0,5 1 1 0,4-7 0 15,-1 4-27-15,4 0-5 0,0-1 0 0,2-2-1 16,7 0 17-16,-4-3 0 0,4 6 0 0,-1-1 0 15,1 1 0-15,-7 2-8 0,4-3 8 0,-9 3 0 16,-1-2 14-16,-2 2 6 0,0-2 2 0,-10 2 0 0,-2-3-11 16,-6 4-3-16,-3-1 0 0,-10 0 0 0,-2 0-8 15,-3-2 8-15,-6 2-8 0,-3 0 8 0,-6 0 7 16,-9 0 1-16,-2-5 0 0,-10 3 0 0,-9-1-7 0,-3-2-1 16,-8 0 0-16,-7-6 0 0,-5-2 16 0,-10 0 4 15,-2-5 0-15,-4-3 0 0,4-3-28 0,-3-5 0 16,-7-5 0-16,4-3 0 0,2 0-11 0,7-2-7 15,11-3-2-15,7 0-1168 16</inkml:trace>
  <inkml:trace contextRef="#ctx0" brushRef="#br0" timeOffset="74540.454">15593 11554 2516 0,'0'0'56'0,"0"0"11"0,0-8 2 0,3 3 1 0,-3-3-56 0,-3 3-14 15,3 2 0-15,-3-2 0 0,0 0 22 0,0 2 2 16,-3-2 0-16,6 5 0 0,-6 0 6 0,0 0 2 16,3 2 0-16,-3 4 0 0,0-1-42 0,0 3-8 15,1 2-2-15,-1 4 0 0,0 2 7 0,0-1 1 16,3 9 0-16,-3 0 0 0,0 0 12 0,3 5 0 15,0 0 0-15,0 0 0 0,0 0 0 0,6 3 0 16,0-3 0-16,0-2 10 0,3-1-10 0,3-2 0 16,0 0 0-16,0 0 0 0,2-6 0 0,1 1-11 15,3-4 3-15,0-1 0 0,0-1-10 0,0-3-2 16,0 1 0-16,3-3 0 16,-1 0-94-16,1-3-19 0,0-2-4 0,0-3-1 0</inkml:trace>
  <inkml:trace contextRef="#ctx0" brushRef="#br0" timeOffset="75263.974">15334 11597 2062 0,'0'0'45'0,"-6"-3"10"0,0 0 1 0,6 3 3 0,0 0-47 0,0 0-12 0,0 0 0 0,0 0 0 16,9-2 62-16,0-4 10 0,0 6 3 0,3-5 0 15,6 3-21-15,-6-4-4 0,3 4-1 0,-1-6 0 16,1 2-27-16,0-2-6 0,0 0 0 0,-3-2-1 16,-3 2-3-16,0 0-1 0,0-3 0 0,-3 1 0 15,0-1 5-15,-3 1 2 0,0-1 0 0,0 1 0 16,0 2-9-16,-3-3-1 0,-3 3-8 0,3 3 12 15,-3-1-12-15,3 6 0 0,0-2 0 0,0 2 0 16,0 0 0-16,0 0-10 0,0 0 2 0,-3 5 0 16,0 6-4-16,3 2-1 0,0 3 0 0,0 2 0 15,-3 1 13-15,6 2-9 0,-3 0 9 0,0 3-8 0,3 2 8 16,-3 6 0-16,3-5 0 0,-3 2-8 16,0 3 8-16,3-3 0 0,-3 2 0 0,6-2 0 0,-3 3 0 0,0-3 8 15,2 0-8-15,1-2 0 0,-3-1 0 16,3 1 0-16,-3-3 0 0,0-1 0 0,0 1 0 0,0 3 0 15,0-6 0-15,-3 0 0 0,3 3 0 0,-3-6 12 16,0-2-2-16,3 0-1 16,-3-3-39-16,3 1-8 0,-3-6-2 0,3-1-716 15,-3 1-144-15</inkml:trace>
  <inkml:trace contextRef="#ctx0" brushRef="#br0" timeOffset="75429.735">15224 12086 2595 0,'0'0'57'0,"0"0"12"0,6 3 3 0,6-3 0 0,3 0-57 0,9 0-15 0,2 0 0 0,7-3 0 15,9-5 40-15,2 0 4 0,4 0 2 0,3-2 0 16,-1-3-26-16,4-1-4 0,-4-2-2 0,4 1-841 16,-3-4-168-16</inkml:trace>
  <inkml:trace contextRef="#ctx0" brushRef="#br0" timeOffset="76021.76">14724 10202 2253 0,'-6'-5'49'0,"-3"-6"11"0,0-2 1 0,-6-3 3 0,-3 0-51 0,1-2-13 0,-7-1 0 0,6 4 0 16,-3-1 13-16,-3 2 0 0,0 1 0 0,1 5 0 15,2 0-13-15,0 3 0 0,-3 2 0 0,3 6 0 16,3 2 0-16,-2 3 0 15,2 6 0-15,0 1 9 0,0 4-9 0,-3 5 0 0,3 5-10 0,0 5 10 16,1 6-11-16,-1 8 11 0,-3 2-12 0,3 11 12 16,0 5-9-16,-3 3 9 0,0 7 0 0,1 6-9 15,2 6 9-15,0 4-10 0,0 4 10 0,6 4-10 16,3 1 10-16,3 2-8 0,3 0 8 0,6 0-8 16,6-2 8-16,3-1 12 0,9-7-2 0,6-3-1 15,3-3-9-15,5-5 0 0,4-5 0 0,6-3 0 16,2-5 16-16,10-6 2 0,2-7 0 0,4-1 0 15,2-4 22-15,7-6 5 0,5-8 1 0,3-6 0 16,7-4-2-16,2-6 0 0,-3-10 0 0,10-9 0 16,5-4-10-16,0-12-2 0,0-7-1 0,0-8 0 15,7-8-11-15,-7-5-3 0,-3-11 0 0,-3-8 0 16,-5-10-7-16,-1-9-2 0,-3-7 0 0,-5-8 0 16,-10-9 16-16,-5-4 4 0,-10-1 0 0,-11-2 0 0,-10-5-16 15,-5 0-4-15,-6-1 0 0,-15 6 0 0,-21 0-8 16,-6 5 8-16,-12 8-8 0,-14 6 8 0,-16 4-8 0,-20 4-17 15,-9 7 4-15,-22 11 1 16,-8 7-36-16,-15 9-6 0,-5 10-2 0,-13 11 0 16,-6 11 8-16,-3 10 2 0,0 3 0 0,10 10 0 0,14 3 30 0,15 5 7 15,15 0 1-15,17 6-752 16,16-1-151-16</inkml:trace>
  <inkml:trace contextRef="#ctx0" brushRef="#br0" timeOffset="76463.506">16209 11525 2433 0,'-15'-13'53'0,"12"10"11"0,0-5 3 0,0 3 2 0,3 0-55 0,3 0-14 0,3-3 0 0,3-3 0 0,6 0 0 0,3 1 0 16,3-1 0-16,6 1 0 0,2-1 0 0,1 1-8 15,3-1 8-15,0 0-13 0,5 3 5 0,4 1 8 16,0-4-13-16,11 0 5 0,10 1 8 0,2 4-12 15,4-1 12-15,8-1-12 0,3 2 12 0,13-2 0 16,8 3 8-16,0 0-8 0,0-1 0 0,7 1 9 16,5 3-9-16,3 2 0 0,-3-3 0 0,-3 0 0 15,0 3 0-15,-6 0 0 0,-8 0 9 0,-7 0-9 16,-3 0 0-16,-8 0 9 0,-10 3-9 0,-5 0 10 16,-13 2-10-16,-11-3 10 0,-6 4-10 0,-10-1 10 15,-5-2-10-15,-9 2 10 0,-9-5 4 0,-3 8 1 16,-6-3 0-16,-12 3 0 15,-5 0-131-15,-7 0-27 0,-3-3-5 0</inkml:trace>
  <inkml:trace contextRef="#ctx0" brushRef="#br0" timeOffset="76832.473">18308 10835 1990 0,'-21'0'44'0,"12"2"8"0,-3 1 3 0,3 0 1 0,-3 2-44 0,0 3-12 0,3 0 0 0,0 2 0 0,3 4 45 0,-2-1 7 16,5 3 2-16,3 0 0 0,0-1-27 0,0 4-6 15,6 0-1-15,-1-1 0 16,7 1 0-16,3-1 0 0,-3 1 0 0,3-1 0 0,6-2-4 0,0 3 0 15,3-1-1-15,2-2 0 0,4 0-4 0,0-3-1 16,3 0 0-16,-1 3 0 0,4-5-2 0,-6-1-8 16,3-2 12-16,-4 0-4 0,-2 0-8 0,-6-3 0 15,0 1 0-15,-3 2 8 0,-3-3-8 0,-7 3 0 16,-2-3 9-16,0 0-9 0,-3 3 8 0,-6 0-8 16,-3 0 8-16,-2 3-8 0,-4-3 11 0,-3 5-3 15,0-2 0-15,0-1 0 16,-3 1-64-16,0 2-12 0,0-2-4 0,-2-1-969 0</inkml:trace>
  <inkml:trace contextRef="#ctx0" brushRef="#br0" timeOffset="77395.898">20097 10472 1443 0,'0'0'32'0,"9"3"6"0,-3-3 2 0,2 0 0 0,-2 3-32 0,3-3-8 15,-3 0 0-15,0 0 0 0,-6 0 80 0,0 0 15 16,9-3 2-16,-9 3 1 0,0 0-21 0,0 0-4 16,0 0-1-16,0 0 0 0,-3-3-3 0,-6 1-1 15,0-4 0-15,-3 4 0 0,1-4-12 0,-7 6-4 16,-6-2 0-16,-3 4 0 0,0 1-41 0,-5 2-11 16,-7 1 0-16,0 4 0 0,0 3 0 0,-2 3 0 15,-1 0 0-15,-3 3 0 0,4-1 0 0,-1 6 0 16,3-3 0-16,7 3 0 0,2 0-14 0,3 0-5 15,6 2-1-15,6 3 0 0,6-2 10 0,1 7 2 16,5-5 0-16,6 3 0 0,0 0-7 0,5-1-1 0,7-2 0 16,3 1 0-16,6-1 7 0,3-3 1 0,6-2 0 0,-1 0 0 15,4 0 8-15,3-1 0 0,2-1 0 0,7-1 0 16,0 3 0-16,-1-3-8 0,1-3 8 0,-4 3-8 16,1 3 8-16,-9-3 0 0,0 1 0 0,-7-1 0 15,-2 0 0-15,-6-3 0 0,-6 1 8 0,-3-3-8 16,-6 0 8-16,-3-3-8 0,-9 3 8 0,-6-3-8 15,-6 3 20-15,-6 0 0 0,-9-3 0 0,-8 0 0 16,-10 3 7-16,-5-5 1 0,2-1 0 0,-3 1 0 16,1-3-16-16,-1-3-4 0,4-2 0 0,-4-3 0 31,1 0-67-31,5-6-13 0,3 1-4 0</inkml:trace>
  <inkml:trace contextRef="#ctx0" brushRef="#br0" timeOffset="77981.669">20329 11488 1541 0,'0'0'44'0,"0"0"9"0,-6-2-42 0,0-1-11 0,-3 0 0 0,3 1 0 16,6 2 147-16,-3-6 27 0,0 1 6 0,0 0 0 15,6-3-81-15,0 3-17 0,3-3-3 0,3 0-1 16,3 0-46-16,3-3-8 0,6 3-3 0,2 0 0 16,4 0-21-16,0 3 0 0,3 0 0 0,-1-1-12 15,4 6 12-15,-3 3 0 0,-3 2-9 0,-3 1 9 16,-4 2 0-16,1 2 0 0,-3 3 10 0,-6 3-10 15,-6 3-26-15,-3-1-12 16,-3 4-2-16,-3 1-1 0,-6-2 16 0,-3 6 3 0,-6-1 1 0,-3 4 0 0,-5-1 21 0,-1-3-9 16,-6 3 9-16,3-2 0 0,-5-4-8 15,-1 1 8-15,3 0 0 0,0-5 0 0,4-1 0 0,2-2 9 16,3-3 1-16,6-5 0 0,3 3 14 0,6-6 4 16,0 0 0-16,9-5 0 0,0 0 7 0,9 6 1 15,0-6 1-15,9 2 0 0,3-4-12 0,6 2-2 16,9-6-1-16,-1 1 0 0,7 0 10 0,3-3 1 15,-1 0 1-15,1-3 0 16,0-2-108-16,2 0-22 0,4-6-4 0,2 1 0 0</inkml:trace>
  <inkml:trace contextRef="#ctx0" brushRef="#br0" timeOffset="78448.529">19385 10319 2329 0,'-59'-3'51'0,"32"6"10"0,0-3 3 0,-3 8 2 0,7 2-53 0,-1 9-13 0,0 2 0 0,6 5 0 16,3 11 0-16,6 3-13 0,0 5 2 0,6 3 1 16,0 7 10-16,6 4 0 0,0 7 0 0,3 5 0 15,3 3 0-15,0 6 0 0,0-4 0 0,3 9 0 0,3-3 0 16,0 3 0-16,3-6 0 0,2 0 0 15,1 1-17 1,3-3-8-16,3-6-2 0,3-2 0 0,5-6 8 0,4-2 2 0,6-5 0 0,-1-6 0 0,7 0 17 16,3-5 0-16,-1-8 0 0,7-2 0 0,5-12 40 0,7-1 12 15,2-9 3-15,3-5 0 0,7-11 5 0,-1-7 2 16,6-9 0-16,1-7 0 0,2-6-9 0,3-8-1 16,0-8-1-16,-2-7 0 0,-1-11-29 0,-3-6-6 15,-2-10 0-15,-1-8-1 0,-6-5-1 0,1-5 0 16,-10-4 0-16,-5-1 0 0,-10 1-14 0,-5 1 0 15,-16 3 0-15,-8 2 0 16,-6 8-18-16,-15 2-10 0,-9 6-1 0,-12 3-1 16,-12 5-8-16,-17 3-2 0,-19 7 0 0,-14 6 0 15,-12 5-7-15,-19 5-1 0,-14 6-1 0,-18 5 0 16,-14 10 1-16,-7 9 1 0,-9 2 0 0,4 11 0 0,-1 10 47 0,9 6 0 0,9 5 0 16,24 2 0-16,21 3 54 0,21 6 4 0,17 4 1 15,19 4-1130-15</inkml:trace>
  <inkml:trace contextRef="#ctx0" brushRef="#br0" timeOffset="78715.714">21612 11229 2810 0,'-24'-19'80'0,"18"14"17"0,0 0-77 0,3 0-20 15,3 5 0-15,3-6 0 0,6 4 31 0,6-4 2 16,6 1 1-16,8 0 0 15,13-6-132-15,3 3-26 0,2-2-6 0,7-1-998 16</inkml:trace>
  <inkml:trace contextRef="#ctx0" brushRef="#br0" timeOffset="78865.47">22936 11184 2649 0,'0'0'58'0,"0"0"12"0,0 0 2 0,6 3 4 0,3 2-61 0,12-2-15 0,0 2 0 0,9-3 0 16,5-2 8-16,7-2 0 0,3-3-8 0,5 2-1180 16</inkml:trace>
  <inkml:trace contextRef="#ctx0" brushRef="#br0" timeOffset="79047.269">24005 11253 3013 0,'15'-3'66'0,"-3"0"14"0,8 1 2 0,7-1 3 0,9 1-68 0,6-1-17 16,2-2 0-16,7 2 0 0,5 0 0 0,1 3 0 15,6-2 8-15,-1 2-8 16,4 0-140-16,-4-3-32 0,4 3-7 0,-1 3-608 16,0-1-121-16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10-23T21:09:07.54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3345 4712 1926 0,'20'-5'55'0,"-8"2"11"0,3-2-53 0,6 0-13 0,3 2 0 0,3 0 0 16,5-2 47-16,1 2 6 0,9 1 2 0,-1-1 0 16,4 3-19-16,0 0-3 0,5 0-1 0,1 0 0 15,8 0-9-15,1 0-3 0,8 3 0 0,1-1 0 16,-1 4-3-16,7-1-1 0,-1-2 0 0,7 2 0 15,5 0 9-15,0-2 2 0,4-3 0 0,2 0 0 16,3 0-2-16,3-5 0 0,-2-1 0 0,2-4 0 0,9-6-12 0,3 0-2 16,-3-2-1-16,3-1 0 0,3-7-10 15,1 2 10-15,-7-3-10 0,3-2 10 0,0 5-2 16,-3 1-8-16,-6-1 12 0,-2 0-4 0,-7 3-8 0,0 2 0 16,-3 3 0-16,-8 0 8 0,-13 9-8 0,1-1 0 15,-7 8-10-15,-2 5-750 16,-4 3-151-16</inkml:trace>
  <inkml:trace contextRef="#ctx0" brushRef="#br0" timeOffset="4676.86">8717 7202 2064 0,'0'0'59'0,"0"0"12"0,0 0-57 0,0 0-14 0,6-3 0 0,3 1 0 0,-3-1 72 0,3 0 11 16,0 1 2-16,0-1 1 0,0 3-43 0,3-3-9 15,-3 1-2-15,6 2 0 16,-1-3-19-16,4 1-4 0,0-1-1 0,3-2 0 0,3 2-8 0,3-2 0 16,2-1 0-16,4-2 8 0,3 3-8 0,-1 0 0 15,1 0 0-15,3-3 0 0,-3 0 0 0,-1 2 0 16,4-2 0-16,-3 3 0 0,-1-3 0 0,-2 3 0 16,0 2 0-16,3 1 0 0,-7-1-10 0,-2 3 10 15,-3 0 0-15,0 3-9 0,-6-1 9 0,3 1 0 16,-7 2 0-16,1 0 0 0,3-2 0 0,-6 2 0 15,3-2 0-15,-3 2 0 0,0 1 0 0,0-1 0 16,-3-2 0-16,3 2 0 16,-1 0-114-16,-2 0-21 0,0 1-4 0</inkml:trace>
  <inkml:trace contextRef="#ctx0" brushRef="#br0" timeOffset="6899.552">13075 7075 2091 0,'0'0'46'0,"0"0"10"0,0 0 1 0,0 0 2 0,0 0-47 0,0 5-12 0,0-5 0 0,0 0 0 16,0 0 44-16,0 0 6 0,0 0 2 0,-3 6 0 15,0-4-40-15,3-2-12 0,0 0 0 0,0 0 0 16,0 0 0-16,0 0 0 0,0 0 0 0,6 3 0 0,3-3 0 16,-9 0-9-16,0 0 9 0,9 0-12 15,0-3 12-15,-9 3-10 0,0 0 10 0,0 0-10 0,0 0 10 0,0 0 0 16,0 0 0-16,0 0 0 0,0 0 0 0,0 0 0 16,9 3 0-16,-9-3 0 0,12 0 0 0,2 0-8 15,4 2 8-15,0 1 0 0,3-3 0 0,3 5 0 16,0-5 0-16,-1 6 0 0,7-4 0 0,-3 1 0 15,0 0 8-15,3 2-8 0,2-2 0 0,1-1 8 16,0 1-8-16,-1-3 0 0,4 3 0 0,0-3 0 16,0 0 0-16,-4 2 0 0,-2-2 0 0,0 0 0 15,3 0 0-15,-7 3-8 0,4-6 8 0,-3 3 0 0,-3-2 0 16,3 2 0-16,-1-3 0 0,-5 3 0 0,3-5 0 16,0 2 0-16,3-2 0 0,-4 2 11 0,-2-2-3 15,0 2 0-15,0-2 5 0,-3 2 1 0,-3 0 0 16,0 1 0-16,-3-1 2 0,-1 1 0 0,1-1 0 0,-12 3 0 15,0 0-4-15,9-3 0 0,-3 1 0 0,-6 2 0 16,0 0-1-16,0 0-1 0,0 0 0 0,0 0 0 16,-6-3 2-16,-3 0 0 0,0 1 0 0,-3-4 0 15,1 4-12-15,-7 2 0 0,0-3 0 0,-3 0 8 16,0 1-8-16,0-1 0 0,-5 1 0 0,-1 2 0 16,0-3 0-16,-3 0 0 0,6 3 0 0,-5 0 0 15,-1 0 0-15,3 0 0 0,-3 0 8 0,1 0-8 16,-4 0 8-16,3 0-8 0,-3 3 0 0,4 0 8 15,-1-3 9-15,0 2 2 0,6-2 0 0,-3 3 0 16,4-1-6-16,2-2-1 0,0 3 0 0,3-3 0 16,0-3-1-16,0 3-1 0,0 0 0 0,1 0 0 0,2-2-10 15,0 2 0-15,0-3 0 0,0 1 0 0,-3 2 0 16,3 0 0-16,3-3 8 0,-2 3-8 0,-1 0 0 16,0 0 0-16,0 0 0 0,3 3 0 0,0-3 0 15,0 2 0-15,-3 1 0 0,6-3 0 0,9 0 8 0,-6 2 0 16,0 1 0-16,6-3 0 0,0 0-8 0,0 0 0 15,0 0 0-15,0 3 8 0,0-3-8 0,0 0 0 16,9 5 0-16,-9-5 0 0,9 8-17 0,3-3 1 16,0 1 0-16,3-1 0 0,0 0 16 0,3-2-10 15,0-1 10-15,2 4-8 0,1-4 8 0,0 1-10 16,0 0 10-16,3-3-10 0,3 2 10 0,2 1-10 16,1 0 10-16,3-1-10 0,0-2 10 0,2 0-12 15,-2 0 12-15,0 3-12 0,3-3 12 0,-4 0 0 0,-2 0 0 16,3 0 0-16,0 0 0 0,-4 0 0 0,1 0 0 0,-3 0 0 15,3 0 0-15,-4 0 0 0,1-3 0 0,0 3 0 16,0-2 0-16,0 2 0 0,-4 0 0 0,1-3 0 16,-3 0 0-16,0 1 0 0,-6 2 0 0,0-3 8 15,-3 0-8-15,-1 3 0 0,-2 0 8 16,-9 0-8-16,0 0 9 0,0 0-9 0,0 0 12 0,0 0-12 16,-3-5 16-16,-3 2-4 0,-5 3-1 0,-4 0 0 15,0 0-11-15,-6 0 0 0,-3 0 0 0,0 0 0 16,-5 0-20-16,2 3 3 0,-3-3 1 0,0 3 0 15,0-1 16-15,1-2 0 0,-4 3 0 0,-3 0 0 16,3-3 0-16,-2 2 0 0,2 1 0 0,-6 0 0 16,4-3 0-16,-1 2 0 0,-3 1 0 0,3-3 0 15,-2 3 0-15,5 2 0 0,-3-5 0 0,1 2 0 16,2 1 0-16,0-3 0 0,0 3 0 0,4-1 0 0,-1 1 0 16,3-3 8-16,0 0-8 0,0 0 0 0,1 0 0 0,2 0 0 15,3 3 0-15,0-6 0 0,0 0 0 0,6 3 0 16,7 0 0-16,-7-2-10 0,6 2 10 0,0-3 0 15,3 3 8-15,6 0-8 0,0 0 0 0,0 0 0 16,0 0 0-16,0 0-8 0,0 0 8 0,6 3-10 16,0-1 10-16,6 1-10 0,3 0 2 0,-1-1 0 15,1 1 0-15,6 0 0 0,0-1 8 0,0 4-10 16,6-4 10-16,-1 1-10 0,1 0-2 0,3 2 0 16,0-5 0-16,-1 5 0 0,-2-2 12 0,3-1 0 0,0 1 0 15,3 0 0-15,-1-3-14 0,1 0-1 16,0 0 0-16,5 0 0 0,1-3 15 0,-3 3 0 0,0-3 0 15,-1 1 0-15,-5 2 0 0,0-3 0 0,0 3 0 0,-7 0 0 16,4-3 0-16,-9 3 0 0,0 0 0 0,-3 0 0 16,0 3 12-16,-3-3-2 0,-3 0 0 0,-4 0 0 15,1 3 3-15,-6-3 1 0,0 0 0 0,0 0 0 16,0 0 1-16,0 0 0 0,0 0 0 0,0 0 0 16,-6-3-4-16,-2 0-1 0,-1 1 0 0,-3-1 0 15,0-2-10-15,0 2 8 0,-6 1-8 0,-3-1 8 16,0-2-8-16,1 2-16 0,-7 0 4 0,-6-2 1 15,-3 2 19-15,1 1 4 0,-4-4 1 0,0 4 0 16,3-1-13-16,-5 1-18 0,2-1 4 0,0 0 1 16,-2 1 13-16,-1-1 12 0,0 0-3 0,4 1 0 15,-4-1-9-15,6 0 0 0,4 3 0 0,-1-2 8 16,3 2-8-16,3-3 0 0,3 3 0 0,7-3 8 0,-1 3-8 16,3 0 0-16,6 0 0 0,0 0 8 15,3 0-19-15,6 0-4 0,0 0-1 0,6 0-758 16,0 0-152-16</inkml:trace>
  <inkml:trace contextRef="#ctx0" brushRef="#br0" timeOffset="8057.368">15188 7083 1065 0,'0'0'23'0,"-9"3"5"0,0-1 0 0,-2-2 4 0,2 0-32 0,-3 3 0 0,0-3 0 0,3 0 0 16,-6 0 78-16,6-3 10 0,0 3 1 0,0 0 1 16,0-2-8-16,0-1-2 0,3 0 0 0,0 1 0 15,6 2-29-15,-6-3-7 0,0 0 0 0,6 3-1 16,0 0-11-16,-5-2-3 0,5 2 0 0,0 0 0 16,0 0-12-16,0 0-2 0,0 0-1 0,0 0 0 15,11 2-14-15,1 1-8 0,3 0 8 0,0 2-13 0,0 0 5 0,6 0 8 16,3 1-13-16,-1-1 5 0,4 0 8 0,3 1 0 15,0-1 0-15,6-2-8 0,2 2 8 0,-2 0 0 16,3-2 0-16,-4 2 0 0,1 0 0 0,-3 1 0 16,-3-4 0-16,-1 4 0 0,-5-4 0 0,6 4 0 15,-6-1 0-15,0-2 0 0,-7 2 28 0,4 0 0 16,-3-2 1-16,-3-1 0 0,-3 1 31 16,-3 0 5-16,0 2 2 0,0-2 0 0,-9-3-11 0,0 0-1 15,0 0-1-15,0 0 0 0,0 0-26 0,0 0-4 16,0 0-2-16,-3-6 0 0,-3 1-6 0,-3-3 0 0,0 3-1 15,-6-3 0-15,0 3-15 0,-3-1 0 16,-3-2 0-16,-2 3 0 0,-4 2 0 0,0-2-10 0,-9 5 10 16,1-3-8-16,-10 3 8 0,3 0-12 0,-2 0 12 0,-1 3-12 15,0 0 12-15,4-3 0 0,-1 2 0 0,3-2 8 16,1 3 5-16,-1 0 2 0,3-1 0 0,3 1 0 16,4-3 5-16,2 0 2 0,0 0 0 0,6 0 0 15,3 0-22-15,4 0 0 0,2 0 0 0,0 0 0 31,6 0-25-31,6 0-7 0,0 0 0 0,0 0-1 0,0 0 10 0,9 3 3 0,3-3 0 0,5 2 0 32,7 1-6-32,3 0-1 0,3-6 0 0,0 3 0 0,2-3 17 0,1 3 10 0,3 0-12 0,-1-2 12 15,1 2 0-15,3-3-8 0,0 0 8 0,-1 3 0 16,-2-2 0-16,-3 2 0 0,2-3 0 0,-2 3 0 16,-3-3 0-16,-3 3 14 0,-3 0-2 0,-4 0-1 15,-2 0 7-15,-3 0 2 0,-6-2 0 0,0 2 0 0,-3 2 4 16,-6-2 0-16,0 0 1 0,0 0 0 15,0 0 6-15,0 0 1 0,-6 0 0 0,-6 0 0 0,-6 0-20 16,0 0-3-16,-5 0-1 0,-10 0 0 16,-3 6-123-16,-6-4-25 0,1 1-4 0</inkml:trace>
  <inkml:trace contextRef="#ctx0" brushRef="#br0" timeOffset="11274.945">13301 7215 2487 0,'0'0'55'0,"0"0"11"0,0 0 2 0,-3 0 2 0,3 0-56 0,0 0-14 0,0 0 0 0,0 0 0 16,-6 5 19-16,6-5 1 0,0 0 0 0,3 8 0 15,0-2-20-15,0-4-11 0,3 4 2 0,3-4 0 16,0 1-11-16,3 0-3 0,3-6 0 0,0 0 0 16,2-2-14-16,7 0-3 0,3-3-1 15,-3-3 0-15,9-2 9 0,-1 0 1 0,7 0 1 16,0-3 0-16,5 0 10 0,-5 0 3 0,3 0 0 0,-1 0 0 0,-2 0 17 0,3 3-10 16,-1 2 10-16,1 4-8 0,-3 1 8 15,0 1-8-15,-4 2 8 0,-2 3-8 0,-3 3 8 0,0-3 0 16,-7 5 0-16,1-2 0 0,-6 2 0 0,0 0 16 15,-6 1-4-15,0 2-1 0,-6-3 15 0,0 3 3 16,-6-8 1-16,0 0 0 0,0 5 22 0,-6 0 4 16,-3 1 0-16,-3-4 1 0,-3 1-2 0,-3 0-1 15,-6-1 0-15,-3-2 0 0,-2 0-22 0,-4 0-4 0,-6 0 0 16,-2 0-1-16,-1-2-12 0,-6 2-3 0,4 2 0 16,-7 1 0-16,-5 0-12 0,-1-1 0 0,0 4 0 15,1-4 0-15,2 6 0 0,4-3 0 0,8 1 0 16,6-4 0-1,7 4-64-15,5-4-15 0,6 1-3 0,9-6-1074 0</inkml:trace>
  <inkml:trace contextRef="#ctx0" brushRef="#br0" timeOffset="31760.405">8646 7154 1962 0,'0'0'43'0,"0"0"9"0,0 0 1 0,0 0 3 0,0 0-45 0,-6 6-11 15,6-6 0-15,0 0 0 0,0 0 41 0,-3 5 7 16,3-5 0-16,0 8 1 0,3-3-37 0,3 3-12 0,3 0 8 0,0-3-8 15,3 1 0-15,2 2 0 16,4-3 0-16,0 0 0 0,6-2 8 0,0-1-8 0,0 1 9 0,5 0-9 16,1-3 10-16,0 0-10 0,9 0 10 0,-1-3-10 15,4-2 8-15,3-3-8 0,-4 0 0 16,7 0 9-16,0 0-9 0,-4-3 0 0,4 1 9 0,-1 2-9 16,4-3 8-16,0 3-8 0,-4-2 10 0,1 2-10 15,-3 3 12-15,-1-1-3 0,-5 1-1 0,0 2 0 16,-1 3 4-16,-2 3 0 0,-6 0 0 0,2-1 0 15,-2 4 2-15,-3-1 1 0,0 0 0 0,0 0 0 16,-4 1 1-16,-2 2 0 0,0-3 0 0,-3 0 0 16,0 1-3-16,-3-4 0 0,-3 1 0 0,0 2 0 15,-1-2 3-15,-2-1 0 0,0 1 0 0,-3-3 0 16,3 0 0-16,-6 0 0 0,-3 0 0 0,0 0 0 16,6-5 4-16,-6 5 2 0,0-5 0 0,3-1 0 15,-6 1-6-15,0 0 0 0,0-1-1 0,0-2 0 16,-3 0-7-16,0 3-8 0,-3-3 11 0,3 3-11 0,-3 0 8 15,3-1-8-15,1-2 0 0,2 3 0 0,-3 0 0 16,3-3 0-16,0 3 0 0,0-3 0 0,3 0 0 0,-3-3 10 16,3 1-10-16,3-1 8 0,0-2 3 0,-3-3 0 15,3-3 0-15,0-2 0 0,-3 3 1 0,3-6 0 16,0-3 0-16,-3 4 0 0,-3-4 0 0,3 1 1 16,-3-3 0-16,0 2 0 0,0-2-2 0,-3 0-1 15,0 0 0-15,0 0 0 0,-3 0-2 0,0-1 0 16,0 1 0-16,3 0 0 0,-3 0-8 0,0 0 0 15,3-3 9-15,0-2-9 0,0 2 0 0,6 0 0 16,0-2 0-16,3 2 8 0,0-2-8 0,0-3 0 0,3 2 0 16,-3-2 0-16,3 3 0 0,-3 0 0 15,3-1 0-15,0 3 0 0,0 1 0 0,-3 2 0 0,-3 2 0 0,0 3 0 16,3 3 0-16,-3 3 0 0,-3-4 0 16,3 7 0-16,-3 1 8 0,-3 1 3 0,3-3 1 0,-6 6 0 15,6-1-12-15,-3 1 0 0,3 2 9 0,-3 0-9 16,3 0 10-16,-3 2-2 0,3 1-8 0,0 2 12 15,0 1-12-15,3 2 0 0,0 0 0 0,0 0 0 16,0-5 0-16,-6 2 0 0,3 0 0 0,1 1 0 16,-4-1 0-16,0 0 0 0,3 1 0 0,-6 2 0 15,-3-3 0-15,3 0 0 0,-6 1 0 0,3 2 0 16,-3 0 0-16,-3-3-8 0,0 0 8 0,-2 3 0 16,-4 3 0-16,3-3-8 0,-6 0 8 0,0 0 0 15,1 0 0-15,-4 0-8 0,-3 0 8 0,-3 0 0 16,1 0 0-16,-1 0 0 0,0 0 0 0,-2 0 0 15,-1 3 0-15,0-1-8 0,3 1 8 0,1 0 0 0,2 2 0 16,0 0 0-16,0-2 0 0,1 2 0 0,2-2 0 16,0 2 0-16,3-2 0 0,4-1 0 0,2 1 0 15,3 0 0-15,3-1 0 0,3-2 0 0,0 3 0 16,3 0 8-16,9-3-8 0,0 0 0 0,0 0 0 0,0 0 0 16,0 0 0-16,0 0 0 0,0 0 0 0,0 0 0 15,-6 2-8-15,3 4 8 0,-3 2 0 0,6-1 0 16,-3 4 0-16,3 0 0 0,-3 2-12 0,0 3 4 15,3 0 8-15,-5 5-13 0,-1 0 2 0,0 3 1 16,0 5 0-16,0 0 0 0,-3 3 10 0,0 2-10 16,0 1 10-16,0 2-10 0,0-3 10 0,3-2 0 15,0 5 0-15,0-3-8 0,0 3 8 0,0 0 0 0,3 0 0 16,-3 0-8-16,3 3 8 0,0 0 0 0,0-1 0 0,-3-2 0 16,4 3 0-16,-4 0-8 0,3-1 8 0,0 4 0 15,-3-4 0-15,0 4 0 0,3-3 0 0,0-3 0 16,0 0 0-16,0 0 0 0,-3-3 0 0,6 0 0 15,0-2 0-15,-3-3 0 0,3-2 0 0,-3-1 0 16,3-2 0-16,0 0 0 0,0-6 0 0,0 1 0 16,3-1 0-16,-3-2 0 0,-3-3 0 0,6 1 8 15,-3-4-8-15,0 1 0 0,0-3 8 0,0 0-8 16,0-8 9-16,0 5-9 0,0-5 12 0,0 0-12 16,-6 3-28-1,6-3-12-15,0 0-2 0,0 0-1218 0</inkml:trace>
  <inkml:trace contextRef="#ctx0" brushRef="#br0" timeOffset="33825.899">13021 7133 1717 0,'-26'5'37'0,"11"-2"8"0,0 2 2 0,-3 1 2 0,0-4-39 0,-3 4-10 0,0 2 0 0,4-3 0 16,2-2 59-16,0-1 9 0,3 1 3 0,-3-3 0 0,3 0-29 0,3-3-6 16,3-2 0-16,0 2-1 0,3-2-13 0,3 0-2 15,3-3-1-15,-3 2 0 0,6-2-19 0,-6 1 8 16,3-1-8-16,-3 5 0 0,6-2 0 0,-6 5 0 16,0 0 0-16,0 0 0 0,0 0 9 0,0 0-9 15,6 5 0-15,3 0 9 0,0 1-9 0,3-1 8 16,3 5-8-16,-3-2 8 0,0 3-8 0,5-3 0 15,4 2 0-15,6 1 0 0,0-3 15 0,3 0-3 16,5 0 0-16,4-3 0 0,3-2-12 0,-1-1 0 16,4 1 0-16,3 0 0 0,-4-3 0 0,4-3-13 15,0 0 2-15,-1 1 1 0,4-4 10 0,-4 4 0 16,1-3 0-16,-3 2 0 0,-4 0 0 0,-2 1 0 16,0 2 0-16,-7 0 8 0,1 0-8 0,-3 0 0 0,-3 0 0 15,0 2 0-15,-4 1 0 0,-2 2 0 0,-3-2 8 16,-3 2-8-16,0 0 8 0,-3 1-8 0,-3-4 10 15,0 4-10-15,-3-4 11 0,-6-2-11 0,0 0 12 0,0 0-12 16,0 0 8-16,0 0-8 0,0 0 0 0,-6 0 0 16,-3-2 0-16,-3-1 0 0,0 0 0 0,0-2 0 15,0 0 0-15,-6-3 0 0,3 3 8 0,-3-1-8 16,-2 1 16-16,2 2-1 0,-6-2 0 0,3-3 0 16,-3 5 21-16,0 1 4 0,-5-1 0 0,-1-2 1 15,0 2-15-15,-3 1-3 0,-2-1-1 0,-1 0 0 16,3 1-11-16,3-1-3 0,-5 0 0 0,-1 3 0 15,0-2-8-15,1-1 0 0,2 3 9 0,-6 0-9 16,-3-3 0-16,4 3 0 0,-4 3 0 0,3-3 0 16,1 3 0-16,2-1 0 0,0 1 0 0,1 0-8 0,2-3 8 15,0 2-8-15,0 4 8 0,4-4-8 16,2-2 8-16,0 0 0 0,6 0 0 0,0-2 0 0,6 2 0 0,6-3 0 16,1 0 0-16,2 1 0 0,6-4 0 0,6 4 0 15,5-4 0-15,1 1-8 0,3 0-3 0,6 0 0 16,3-1 0-16,3-2 0 0,2 0 11 0,4 0-8 15,6 3 8-15,0-3-8 0,-1 0 8 0,4 3 0 16,0 0-9-16,-1-3 9 0,-2 5-16 0,0 0 2 16,-4-2 0-16,4 3 0 0,-3 2 2 0,0-3 1 15,-1 0 0-15,1 3 0 0,-3 0 11 0,5 0 0 16,1 0-9-16,-3 3 9 0,0-3 0 0,-4 3 0 16,4-1 0-16,-6-2 0 0,0 0 0 0,-1 3 0 0,-2-3 0 15,0 2 0-15,0-2 0 0,-1-2 0 16,-5 2 0-16,0 0 0 0,0 0 0 0,-3 0 0 0,-6 0 0 0,0 2 0 15,-12-2 0-15,9 0 0 0,0 0 11 0,-9 0-11 16,0 0 15-16,0 0-3 0,0 0-1 0,0 0 0 16,-6 3 1-16,-6 0 1 0,-3-1 0 0,0-2 0 15,-3 0-13-15,0 0 0 0,-6 3 0 0,1-3 0 16,-1 0 0-16,-3 0 0 0,-6 0 0 0,0 0 0 16,-2 0 0-16,-4 3 0 0,-3-3 0 0,-2 5 0 15,-1-2 0-15,0 2 0 0,1-2 0 0,-1 2 0 16,-5 0 0-16,2-2 0 0,-3 2 11 0,4 0-11 15,-4 1 18-15,0-4-3 0,4 4-1 0,5-1 0 16,1-5-1-16,5 3 0 0,3-1 0 0,3 1 0 16,6-3-1-16,4-3 0 0,-1 1 0 0,6-1 0 0,3 0-1 15,6 1-1-15,3-1 0 0,3 3 0 0,6-5-10 16,3 2-14-16,3-2 3 0,3 2 1 0,3-2 2 16,-1 2 0-16,4 0 0 0,0 3 0 0,3-2 8 15,0 2 0-15,-3 0 0 0,5 2 0 0,4 1 0 0,-3 0 0 16,3 2-12-16,-6 0 4 0,5 3 8 0,-2 0 0 15,0-2 0-15,-3 4 0 0,-1-2-8 0,1 3 8 16,3-3-8-16,-3 2 8 0,0-2-16 0,0 3 3 16,5-1 0-16,-2-2-751 15,3 0-149-15</inkml:trace>
  <inkml:trace contextRef="#ctx0" brushRef="#br0" timeOffset="35577.148">15060 7104 1213 0,'-3'0'26'0,"3"0"6"0,0 0 0 0,-3 0 4 0,0-3-36 0,3 3 0 0,0 0 0 0,0 0 0 0,0 0 85 0,0 0 11 16,0 0 1-16,0 0 1 0,0 0-36 0,0 0-7 16,0 0-2-16,9 0 0 0,0-2-23 15,0 2-5-15,0 0-1 0,-3 2 0 0,3-2-14 0,3 3-10 16,0-3 12-16,0 3-12 0,3-1 0 0,-1-2 0 15,1 3 0-15,0 0 0 0,3-3 0 0,0 0 0 16,0 0 0-16,3 0 0 0,2 0 0 0,-2 0 0 16,-3 2 0-16,3-2 0 0,0 0 0 0,-3 0 0 15,-3 0 0-15,2 0 0 0,1-2 8 0,-3 2-8 16,-3-3 0-16,3 0 0 0,-6 3 0 0,3-2 0 16,0-1 8-16,0 0-8 0,-3 1 0 0,2-1 8 15,-2-2-8-15,-3 2 0 0,3 1 10 0,0-1-10 16,-3-2 8-16,0 2-8 0,-6 3 8 0,0 0-8 15,0 0 0-15,0 0 8 0,0 0 1 0,-3-3 0 0,-6 1 0 16,0 2 0-16,0 0-1 0,-3 0-8 0,-5 2 12 16,-7 1-4-16,3 0-8 0,-6 2 12 0,-3 0-12 15,1 0 12-15,-4 1 8 0,3-1 3 0,0 0 0 0,1-2 0 16,-1 0 16-16,9-1 3 0,0-2 1 0,3 3 0 16,3-6 5-16,0 3 0 0,4-2 1 0,2-1 0 15,3 0-13-15,0 1-2 0,3-4-1 0,3 6 0 16,3-5-33-16,3 0 0 0,-3 2 0 0,6-2 0 15,2 0 0-15,7-1 0 0,0 4-12 0,6-4 3 16,3 1 9-16,3 0 0 0,5 0 0 0,4-1-8 31,-3 1-19-31,5 0-3 0,-5-1-1 0,3 4 0 0,-1-4-44 16,-2 1-9-16,3 0-1 0,-3 2-885 0</inkml:trace>
  <inkml:trace contextRef="#ctx0" brushRef="#br0" timeOffset="38427.585">725 9848 1839 0,'-21'5'40'0,"9"-2"9"0,6-3 2 0,-2 5 1 0,-1-2-42 0,3 2-10 0,0 0 0 0,3-2 0 16,-3 2 49-16,0 0 8 0,6 3 2 0,-6 0 0 16,3 3-59-16,3 2 0 0,0 3 0 0,0 3-14 15,0 4 14-15,0 6 0 0,-6 3 0 0,6 5 0 16,0 3 0-16,0 8 0 0,-3 5 0 0,3 7-9 16,-6 9-5-16,3 3-1 0,0 4 0 0,-6 9 0 15,0 8 7-15,0 4 8 0,0 7-13 0,0 7 5 16,3 8 8-16,-2 3 0 0,-4 5-9 0,3 2 9 15,0 4 0-15,0 4 8 0,0-2 0 0,6 0 0 16,-6 0 32-16,6 0 7 0,-6 5 1 0,0-2 0 0,3-1-5 16,3 3-1-16,-6-2 0 0,6 2 0 0,-6 1 0 15,0-1 0-15,6-3 0 0,-5 1 0 0,2-1-4 16,3-2-1-16,0 0 0 0,-6-2 0 0,3-4-14 16,0-2-3-16,6-5-1 0,-9 0 0 0,9-9-5 0,-6-7-1 15,3-5 0-15,3-3 0 0,0-11-13 0,3-5 11 16,3-8-11-16,-6-5 10 0,9-6-10 0,-9-4 0 15,12-9 0-15,-9-8 0 16,6-5-30-16,0-5-8 0,2-5-2 0,1-9-735 16,3-7-147-16</inkml:trace>
  <inkml:trace contextRef="#ctx0" brushRef="#br0" timeOffset="39811.901">797 9554 2079 0,'0'0'59'0,"0"0"13"0,0 0-58 0,3 0-14 16,3 0 0-16,5-5 0 0,1 2 13 0,6-2 0 15,3 0 0-15,3-3 0 0,0 0-13 0,5 2 0 16,4-4 0-16,-3-1 0 0,6 6 0 0,2-3 0 16,10 0 0-16,-3-2 0 0,11-1 0 0,-2 3 0 0,2-3-8 15,1 3 8-15,2 1-8 0,4-4 8 16,2 3 0-16,7-3 0 0,-4 1 0 0,4-1 0 0,2 1 0 0,7-1 0 15,-1 3 0-15,3 0-8 0,1 0 8 16,-1 0 0-16,3 0 0 0,6 3 9 0,-2 0-1 0,2-3 0 16,-6 0-8-16,7-3-9 0,-1 3 9 0,3 0-13 15,-3-2 13-15,1 2 0 0,-4-3 0 0,3 1 10 16,-2-1-10-16,-1 3 0 0,-6-2 9 0,-2 2-9 16,-4 2 0-16,3 1 9 0,-2 3-9 0,-4-1 0 15,-5 3 8-15,-4 0-8 0,1 0 0 0,-4 3 0 16,-2-3 13-16,-1 5-4 0,-2-3-1 0,-4 4 0 15,1-6 5-15,-6 5 1 0,-4-2 0 0,4 2 0 16,-1-5 1-16,-2 5 0 0,-6-2 0 0,-1 0 0 16,-2-1 2-16,0-2 1 0,-6 3 0 0,-4 0 0 15,-5-1-1-15,0 1 0 0,-6-1 0 0,0 1 0 0,-3 0 6 16,-6-1 1-16,-6-2 0 0,0 0 0 0,0 0 14 16,0 0 3-16,0 0 1 0,0 0 0 0,0 0-2 0,0 0 0 15,0 6 0-15,0-6 0 0,0 0-16 0,0 8-4 16,-6-3-1-16,3 0 0 0,3-5-9 15,-3 5-2-15,0 1 0 0,-3-1 0 0,-3 3-8 0,3-3 0 16,0 1 0-16,-3 2 8 0,3-1-8 0,-3 7 0 16,-3-1 0-16,0 3 0 0,1 2 0 0,-1 6-9 15,-3 3 9-15,-3 2-10 0,3 2 10 0,-3 6-10 16,3 3 10-16,0 0-10 0,0 2 10 0,4 3-8 16,-4-2 8-16,6 1-8 0,3 4 8 0,0 2-8 15,0-2 8-15,3 0-8 0,3 5 8 0,0-3 0 0,3 3-9 16,0 2 9-16,0 1 0 0,0 5-9 0,-3 0 9 15,3-1 0-15,-3 7 0 0,0-1 0 0,-6 3 0 0,3 5 0 16,0 5 0-16,-6 0 0 0,-3 3 0 16,0 0 0-16,0 6 0 0,-3 4 0 0,-2 1 0 0,-1 5 9 15,-3 0-9-15,3 0 0 0,-6 2 0 0,3 1 0 16,-5 2 8-16,2-3-8 0,0 6 0 0,0-5 8 16,0-1-8-16,3 1 0 0,1 2 0 0,2-5 0 15,6 0 0-15,0-3 0 0,3 0 0 0,-3 3 0 16,0 0 0-16,3 0 0 0,-3 0 0 0,3 0 0 15,-2 0 0-15,-1 0 0 0,3-3 0 0,0 0 0 16,3 0 0-16,-3 1 0 0,3-4 0 0,0-2 0 16,0 0 8-16,6 0-8 0,-3-5 8 0,3-3-8 15,-3-3 8-15,3-2-8 0,0 0 8 0,0-3-8 16,3-3 9-16,0-5-9 0,-3-5 10 0,3 0-10 0,0-5 11 16,0-1-11-16,0-2 12 0,0-3-12 0,0-5 12 15,0 0-4-15,-3-8 0 0,3-2-8 0,-3-1 12 0,0-5-4 16,0-2 0-16,0-4-8 0,0-1 20 0,0-4-4 15,-3 1 0-15,0-3 0 0,0-6-16 0,0 3 0 16,0-2 0-16,-6 0 0 0,3-4 12 0,0 1-2 16,-3-2 0-16,0-4 0 0,0 4 0 0,0-4 0 15,-3 1 0-15,1 0 0 0,-1-1-1 0,0-2 0 16,0 0 0-16,-3 0 0 0,-3-2-9 0,0-1 8 16,-6 0-8-16,4 3 8 0,-7-2 1 0,-3-1 0 0,-6 3 0 15,1-3 0-15,2 3-9 0,-3 0 0 0,-6 0 0 16,-2 0 0-16,-4 3 0 0,-2 2 0 0,-10 1 0 15,-2-1 0-15,-1 3 0 0,-2 0 0 0,-7 2 0 16,1-2 0-16,-13 3 0 0,1-1 0 0,0 4 0 0,-4-4 0 16,-2 1 0-16,0 2 0 0,-1 0 0 0,-2 1 0 15,0-4 0-15,3 3 0 0,-13-2 0 0,4 2 0 16,9-2-8-16,3 2 8 0,-7-5 0 0,7 2 0 16,3-2 0-16,-4 3 0 0,10 0 0 0,3-6 0 15,-4 5 0-15,4-2 0 0,5 0 0 0,4-2 0 16,2 2 0-16,10-3 0 0,-4 3 0 0,4-3 0 15,2 0-17-15,0 3 1 0,1 3 0 0,2-3 0 16,3 5-82 0,7 0-16-16,-4 3-3 0,3 3-706 0,7 4-141 0</inkml:trace>
  <inkml:trace contextRef="#ctx0" brushRef="#br0" timeOffset="41620.598">1716 15002 1411 0,'-9'0'31'0,"9"0"6"0,-6 0 2 0,6 0 1 0,-5 0-32 0,-4 0-8 0,0 3 0 0,0-1 0 15,0 1 88-15,-3 2 16 0,3 0 3 0,-3 3 1 16,0 0-39-16,-3 0-7 0,0 3-2 0,1 2 0 15,-1 0-40-15,-3 6-8 0,0-3-1 0,3 5-1 16,-6-3-10-16,3 6 10 0,0 3-10 0,4-1 10 16,-7-2-10-16,6 5 0 0,0 0 0 0,0 0-11 15,3 3 11-15,3 0 0 0,3-6 0 0,6 6 0 16,-6 2-11-16,12-2 11 0,-6-3-13 0,9 3 5 16,6-3 8-16,-3 3 0 0,6-3-9 0,3 3 9 15,6-6 0-15,-7 6 0 0,10-3 0 0,-6-5 0 16,9 2 0-16,2 1 0 0,-2-9-8 0,0 3 8 15,6-2 0-15,2-6 0 0,-2 0 0 0,0-2 0 0,-1-1 0 0,4-2 0 16,-6 0 8-16,-1-5-8 0,1-3 21 16,0 0-1-16,6-3 0 0,-1-2 0 0,1-3 10 0,0-2 2 15,-4-6 0-15,4 0 0 0,-3-5-4 0,-4 2-1 16,7-5 0-16,-9-5 0 0,5 3-10 0,-5-3-1 16,0-6-1-16,-3 1 0 0,5-1 17 0,-8-2 4 15,-3 0 1-15,0 0 0 0,-3 0-13 0,-3 0-4 16,-4-2 0-16,-2-1 0 0,-3 0 6 0,-6-2 1 15,0 2 0-15,-3-2 0 0,-6 2 3 0,-3 0 1 0,-6 1 0 16,-2 2 0-16,-4-3-10 0,-6 3-1 16,-6-3-1-16,-5 3 0 0,-1 0-19 0,-9 3 8 0,1-1-8 15,-10 6 0-15,0 8-12 0,-5 3-8 0,-1 2-3 0,-2 8 0 32,-1 0-22-32,4 11-5 0,-4 7-1 0,1 3 0 15,0 9-21-15,8 4-5 0,9 3-1 0,7 0-643 0,8 3-129 0</inkml:trace>
  <inkml:trace contextRef="#ctx0" brushRef="#br0" timeOffset="48399.984">1779 11769 1868 0,'0'0'41'0,"0"0"9"0,0 0 2 0,0 0 0 0,0 0-42 0,0 0-10 16,0 0 0-16,0 0 0 0,0 0 60 0,0 0 9 16,0 0 3-16,-3 2 0 0,-3 1-32 0,3 2-5 15,-3 3-2-15,3 3 0 0,-9 2-17 0,6 6-3 16,-6-1-1-16,0 3 0 0,-8 3-12 0,5 0 0 16,3 2 0-16,-6-2 0 0,3 3 0 0,-3-4 0 15,6 1 8-15,-6 3-8 0,6-9 0 0,1 3 0 16,2 1 0-16,-3-1 0 0,3-5 27 0,0 2-1 15,3-5 0-15,3 1 0 0,0-1-10 0,6-3-1 16,-3 4-1-16,0-4 0 0,3 1-14 0,3 2 0 0,3 0 0 16,-6 0 0-16,3 3 0 0,0 0 0 15,3 3 0-15,0-1 0 0,-1 3 0 0,1 1-15 16,3 1 5-16,0 1 1 0,0 0-5 0,-3 2-1 0,6 4 0 0,-3-4 0 16,3 0 15-16,3-2 0 0,-1-3-10 0,1-2 10 15,6-1-8-15,0 1 8 0,3-6-10 0,-1-5 10 16,1-3-12-16,0-2 12 0,3-3-13 0,0-3 5 15,-7 1 8-15,7-1 0 0,0-5 0 0,0 3 8 16,-1 0 8-16,1-1 1 0,-6-2 1 0,3 0 0 16,-3 1 10-16,5-1 3 0,-8 0 0 0,6-3 0 15,-9-2-11-15,6 0-3 0,0-3 0 0,-4 0 0 16,-2-3 3-16,3-2 0 0,-3 0 0 0,0-3 0 16,3 0 4-16,-9 1 0 0,5-4 1 0,4-2 0 15,-12 3-25-15,9-6 8 0,-3 3-8 0,0-3 0 16,-6 0 0-16,0 6 0 0,-3-3 0 0,-3 2 0 15,-6 1 0-15,-3-1 0 0,3 3 0 0,-9 3 0 0,3 0 9 16,-12 0 3-16,3 2 1 0,-6 1 0 16,0 2-5-16,-2 3 0 0,-4 0-8 0,-3-1 12 0,-5 4-3 15,-1 2-1-15,-6 0 0 0,1 0 0 0,-4 5-8 0,3-2 8 16,4 2-8-16,-7 3 8 0,3-2-8 0,-2 2 0 16,5 2 0-16,-6-2 0 0,7 6-16 0,8-4 4 15,-3 4 0-15,12-4 1 0,7 1-3 0,2 0-1 16,9 2 0-16,3 0-798 15,3-5-160-15</inkml:trace>
  <inkml:trace contextRef="#ctx0" brushRef="#br0" timeOffset="49454.772">2023 11777 1631 0,'-3'-11'46'0,"3"3"10"0,0-2-44 0,0-4-12 0,0 1 0 0,0 0 0 16,0-3 112-16,6 0 20 0,0-5 4 0,3 2 0 16,-6-2-66-16,9-3-14 0,3 1-2 0,-1-7-1 15,4 4-37-15,0-6-8 0,3-5-8 0,3-2 11 16,3 2-11-16,-4-3 0 0,4 0 0 0,0 0 0 16,-3 3 0-16,3-2-9 0,-4 2 9 0,1 2-10 31,-3 1-19-31,0-1-4 0,0 4-1 0,0 2 0 0,-4 0 10 0,1 2 1 0,3 6 1 0,-3-3 0 15,3 6 22-15,0 2-11 0,-6 0 11 0,5 3-8 0,1 2 8 16,3 0 0-16,-3 6 0 0,3 0 0 16,2 0 0-16,4 2 8 0,0 0-8 0,3 6 0 0,-1 0 0 15,1-1 0-15,6 3 0 0,-3 1 0 0,2 2 0 0,4 0 0 16,0 2 0-16,2-2 0 0,-2 3 0 0,3-3-8 16,-4-3 0-16,4 0 0 0,-6 1 8 0,2-1 0 15,4 0 0-15,3 0 0 0,-4 1 0 0,-2 2 11 16,-3 0-3-16,-4 2 0 0,1 3-8 0,-3 1 0 15,-3-1-12-15,-4 5 12 0,-2 1 9 0,0 2 10 16,-3 0 1-16,-3 6 1 0,5-3 4 0,-2 2 1 16,-3 6 0-16,-3-1 0 0,0 1-18 0,0 0-8 15,3 2 8-15,-3 3-8 0,-1 0 8 0,-2 3-8 16,0-3 0-16,0 0 8 0,-3 0-8 0,0 3 0 0,0-3 0 16,0 0 8-16,0 0-8 0,-3 0 0 0,0 0 0 15,-6 3 0-15,3-3 19 0,-3 0-2 0,0-3 0 16,-3 3 0-16,-3 0 16 0,0 0 3 0,-3 1 1 0,-3 4 0 15,0-2-9-15,-3 2-1 0,-6 3-1 0,3-3 0 16,-2 3-11-16,-4 3-3 0,3-3 0 0,-6 0 0 16,3 2-12-16,-5 1 11 0,2 2-11 0,-6-2 10 15,0 2-10-15,-2-2 8 0,-1-1-8 0,0-2 8 16,0-2-8-16,4-4 0 0,2-4 0 0,3 4 8 16,0-1 2-16,4-4 0 0,2-2 0 0,0-1 0 15,-3-1-10-15,3-4 8 0,3 0-8 0,1-2 8 16,-4-5-8-16,0 2 10 0,0-3-10 0,-3-4 10 15,-3-1-10-15,1 0 0 0,-1-2 9 0,-6-3-9 16,0 0 0-16,1 0-8 0,-4-1 0 0,0-1 0 16,3-1-12-16,-8 0-1 0,5-2-1 0,3 2 0 15,-2 1-22-15,-1-6-4 0,0 2 0 16,3-4-688-16,4-4-136 0</inkml:trace>
  <inkml:trace contextRef="#ctx0" brushRef="#br0" timeOffset="49710.284">2416 12750 1789 0,'0'0'39'0,"-6"0"8"0,0 3 1 0,6-3 4 0,-6 0-42 0,3 5-10 0,-3-2 0 0,6-3 0 15,-6 3 38-15,6-3 6 0,-3 5 0 0,-3 3 1 16,3 0-19-16,0 0-4 0,3 2-1 0,0 1 0 16,-3 2-21-16,6 0-8 0,-3 0 0 0,6 1 0 15,0-4 8-15,3 4-10 0,0-4 10 0,3 3-594 16,3-5-113-16</inkml:trace>
  <inkml:trace contextRef="#ctx0" brushRef="#br0" timeOffset="50221.823">2020 14801 1494 0,'6'-16'32'0,"-6"5"8"0,3-7 0 0,3-1 3 0,0-7-35 0,-6-3-8 0,6-6 0 0,3-7 0 16,6-3 50-16,-9-11 8 0,8-2 2 0,-8-8 0 16,9-3-36-16,-6-5-6 0,0-2-2 0,-3-1 0 15,3-3-6-15,-3 4-2 0,0 2 0 0,0 0 0 16,-6-1 0-16,0 9 0 0,0 8 0 0,0 0 0 15,0 8-8-15,0 2-12 0,-6 6 2 0,6 2 1 16,-3 3 18-16,0 5 4 0,3-2 1 0,0 7 0 16,0 1 18-16,0-3 3 0,3 5 1 0,-6 0 0 15,3 6-18-15,0-1-3 0,0 3-1 0,3 6 0 0,-6-1-14 16,3 3 0-16,0 0 0 0,0 6-598 16,3-4-120-16</inkml:trace>
  <inkml:trace contextRef="#ctx0" brushRef="#br0" timeOffset="50403.226">2011 13629 1739 0,'0'0'49'0,"0"0"11"0,9-6-48 0,-3-4-12 0,3-6 0 0,3-3 0 15,3-2 36-15,2-3 4 0,-2-5 0 0,6 0 1 16,0 0-27-16,6 0-6 0,-9 0 0 0,3 0-8 31,2 0-21-31,1 0-11 0,0 2-3 0</inkml:trace>
  <inkml:trace contextRef="#ctx0" brushRef="#br0" timeOffset="58985.046">6503 16997 1900 0,'0'0'42'0,"0"0"9"0,9 2 1 0,5 4 1 0,1-4-42 0,3 1-11 0,6 0 0 0,3-3 0 15,3 5 12-15,5-5 0 0,4 0 0 0,6 0 0 16,-1 0-12-16,4-5 0 0,6 5 9 0,2-8-9 15,1 2 20-15,5-1 0 0,7-4 0 0,2-2 0 16,6-3-28-16,-2 3-7 0,-4-3-1 0,7-5 0 31,2 7-12-31,0-4-2 0,-8 2-1 0,-1-3 0 16,7 1-8-16,-4 2-1 0,-2 0-1 0,-1 3 0 0,-3 0 1 16,-2 5 0-16,-1-3 0 0,1 3-680 0</inkml:trace>
  <inkml:trace contextRef="#ctx0" brushRef="#br0" timeOffset="61851.052">15813 9869 1792 0,'-15'-8'40'0,"10"3"8"0,-1 2 1 0,0 0 1 0,6 3-40 0,-6 3-10 0,0 0 0 0,6 2 0 16,0 3 9-16,0 5 0 15,3 3 0-15,0 3 0 0,3 4-9 0,0 7 0 0,-3-1-10 0,0 5 10 16,-1 6 0-16,-2 2-9 0,0 0 9 0,0 9 0 15,-2 4 0-15,-4 3-8 0,-3 3 8 0,0 3 0 16,-3-3 0-16,-3 5 8 0,0 0 0 0,0 3 0 16,-3-3-8-16,3 0-13 0,-2-3 3 0,-1-4 1 15,3-1 9-15,0-5 0 0,0 0 0 0,0-6 0 16,3-2 14-16,3-5 2 0,0-6 0 0,0-2 0 16,4-3 20-16,-1-5 4 0,3-3 0 0,3-2 1 15,0-6-9-15,3 0-3 0,0-2 0 0,0-3 0 16,-1 0-9-16,1-3-3 0,-3-5 0 0,6 5 0 15,0 1-6-15,-6-6-2 0,0 0 0 0,6 5 0 16,-6-5-9-16,9 3 10 0,-6 2-10 0,-3-5 10 16,0 0-10-16,6 5 0 0,-3 0 0 0,0 1 0 15,-3 2 13-15,0-3-2 0,0-5-1 0,0 8 0 0,0 0-10 16,0-3-14-16,0 0 3 0,0 1 1 16,0-6 10-16,0 0 11 0,0 0-3 0,0 0 0 0,0 0-8 15,6 5 0-15,-6-5-10 0,9 0 10 0,-3 0 0 0,3 0 15 16,3-5-2-16,3 2 0 0,0-2-5 0,5-3-8 15,4 2 11-15,0-1-11 0,3 1 0 0,3 1 0 16,2-3 0-16,4 5 0 0,3-2 0 0,2 2 0 16,1 1-10-16,0-1 10 0,5 1 0 0,-2 2 0 15,6 0 0-15,-1 2 0 0,4 3 0 0,-1 1 0 16,1-1 0-16,0 3 0 0,-1 3 0 0,-2-4-9 16,-1 1 0-16,4 3 0 0,5-3 9 0,-5 0 0 15,-6 2 0-15,-1 1 0 0,1-3 0 0,0 0 0 0,2 3 0 16,-5-4 0-16,-7-1-8 0,7-1 0 0,6-2 0 0,-7-1 0 15,-8-2 8-15,3 3 11 0,-4-3-3 16,-5 0 0-16,0-5 18 0,-3 2 3 0,-6 0 1 16,-1-2 0-16,-2 0 10 0,-3 0 3 0,-9-1 0 0,3-2 0 15,3-2 5-15,-9 2 0 0,0-3 1 0,-3-2 0 16,-3-3-12-16,3-2-2 0,-3-1-1 0,-3-5 0 16,-3-2-20-16,0-3-4 0,6-6-1 0,0-2 0 15,-3-8-9-15,0 0 0 0,3-5 0 0,3-6 0 16,6-2 0-16,-3-3-16 0,3-7 4 0,6-4 1 15,0 1 11-15,0-3-13 0,-3 2 5 0,3-2 8 16,3 0-8-16,0 3 8 0,-1 4 0 0,-2 1 0 16,0 5-10-16,-3 3 10 0,3 0-13 0,-6 2 5 15,-9 4 8-15,6 4 0 0,6 6 0 0,-6 2 0 16,-9 0 0-16,-3 1 0 0,-3 4 0 0,3 3 0 16,0 1 0-16,-6 4 0 0,-2 1 0 0,-1 2 0 0,3 3-13 15,-9 2-1-15,-9 1 0 0,-2 2 0 16,-1 3-16-16,-12 2-3 0,-11 6-1 0,-10 2 0 15,-5 3 10-15,-4 3 1 0,-2-1 1 0,-6 4 0 0,-15-1 22 0,-4 3 0 16,1-3 12-16,-3 6-4 0,0-3 18 0,3 2 3 16,-1 1 1-16,7 2 0 0,3 6-7 0,9-1-2 15,8 1 0-15,10 4-814 16,5 4-163-16</inkml:trace>
  <inkml:trace contextRef="#ctx0" brushRef="#br0" timeOffset="62601.689">16444 11822 1029 0,'-12'-14'22'0,"10"9"5"0,-4-3 1 0,-3-2 2 0,0-1-30 0,0-2 0 16,-6 2 0-16,0 1 0 0,3-1 48 0,-6-2 4 16,3 2 1-16,-3 1 0 0,1-1 4 0,2 0 1 15,0 3 0-15,3-2 0 0,3-1-7 0,0 1-2 16,0 2 0-16,3 0 0 0,-3 0-7 0,6 0-2 16,-3 3 0-16,3-1 0 0,0 1-11 0,3 5-2 15,-3-5-1-15,-3 2 0 0,1 3-6 0,-4 3-2 0,3-1 0 16,-3 6 0-16,-6 3-18 0,0 2 0 0,0 0-11 0,-6 9 11 15,0 1 0-15,-2 4-8 0,-4 2 8 16,3 3 0-16,0 2 0 0,0 3 0 0,1 0 8 16,5 3-8-16,6-3 18 0,0 5-2 0,0-2-1 15,6 2 0-15,3 1 0 0,6-4 0 0,6 1 0 0,0 0 0 16,6-3 0-16,3-3 0 0,2-2 0 0,7 0 0 16,0-6 0-16,0 1 0 0,3-4 0 0,2-1 0 15,4-1-5-15,0-3-1 0,-1-5 0 0,4 1 0 16,3-1-1-16,-3-5 0 0,-1 0 0 0,1-6 0 15,0 1 2-15,-4-3 0 0,1 0 0 0,0-3 0 16,2-2-10-16,1-5 12 0,-3-1-12 0,6-2 12 16,-1-6 3-16,1 3 1 0,-9-5 0 0,-1 0 0 15,4-3-2-15,0-5 0 0,0 0 0 0,-7-3 0 16,-2-2 9-16,0-1 1 0,6 1 1 0,-10 0 0 16,-2-1 7-16,-3 1 2 0,0-3 0 0,-6 2 0 15,-3 1 10-15,-6 0 3 0,-6-1 0 0,0 1 0 0,-6 2-15 16,-6-2-4-16,-6-3 0 0,-6 2 0 0,4 4 0 15,-7-1-1-15,-12 3 0 0,-5 0 0 0,-4 5-17 16,-6 0-10-16,1 3 12 0,-4 2-12 0,1 1-10 0,-7 7-9 16,1 3-1-16,-1 6-1 15,-2 7-15-15,5 3-2 0,4 5-1 0,8 3 0 16,4 5-20-16,11 6-4 0,6 4-1 0,12 9-1084 16</inkml:trace>
  <inkml:trace contextRef="#ctx0" brushRef="#br0" timeOffset="65933.129">13274 12285 1022 0,'21'-3'22'0,"-9"3"5"0,6 0 1 0,6 0 1 0,6-3-29 0,-1 3 0 0,7-2 0 0,9-4 0 16,2 4 76-16,7 2 8 0,2-3 3 0,1 0 0 15,5-2-65-15,4 3-13 0,2-1-9 0,7 0 12 16,-1 1-12-16,4-1 12 0,-1 0-12 0,3 1 12 16,1 2-12-16,2 0 0 0,-5 0 0 0,2 2 0 15,0-4 0-15,1 2 0 0,5 2-9 0,-6-2 9 16,4 3 0-16,-4-3 0 0,0 0 0 0,-2 3 0 16,-1-1 0-16,-2-2 0 0,-4 3 8 0,-3-3-8 15,-8 0 0-15,0 3 0 0,-4-3 0 0,-8 0 0 16,-7 2 8-16,-2-2 1 0,0 3 1 0,-12-3 0 15,-4 2 9-15,-2-2 1 0,-3 0 1 0,-6 0 0 16,0 0-9-16,-6 0-3 0,-6 0 0 0,6 0-679 16</inkml:trace>
  <inkml:trace contextRef="#ctx0" brushRef="#br0" timeOffset="67797.239">12301 11816 1292 0,'0'0'28'0,"6"-5"7"0,-3-3 1 0,0 0 0 0,3-2-36 0,-3-4 0 0,3 4 0 0,0-1 0 15,-3 1 28-15,-3 2 0 0,0 0-1 0,0 0 0 16,-3 2-5-16,0-1-1 0,-3 1 0 0,0 1 0 15,0-3-9-15,-3 3-3 0,-3-1 0 0,3 4 0 16,0-1-9-16,0-2 12 0,0 5-12 0,0 0 12 16,-2-3 16-16,5 1 4 0,0-1 1 0,0 3 0 15,0 0 19-15,6 0 3 0,0 0 1 0,-6 0 0 16,6 0-20-16,0 0-3 0,-6 8-1 0,3-3 0 16,0 0-10-16,0-2-2 0,0 2-1 0,3-5 0 15,0 6-8-15,0 2-2 0,0-3 0 0,-3 0 0 16,0 0-1-16,3-5-8 0,0 0 12 0,-3 6-4 15,0 2-8-15,0-3 0 0,0 0 9 0,0 1-9 16,3-6 8-16,0 0-8 0,0 0 8 0,-9 2-630 16,9-2-126-16</inkml:trace>
  <inkml:trace contextRef="#ctx0" brushRef="#br0" timeOffset="68899.134">16596 15386 1821 0,'-6'-16'52'0,"6"10"11"0,0-2-51 0,0 0-12 0,3 1 0 0,-3-4 0 16,0 0 86-16,0 1 14 0,6 5 4 0,-6-6 0 16,-3 0-32-16,3 3-7 0,0-2-1 0,3-1 0 15,-3-2-25-15,-3 0-6 0,3 0-1 0,0-1 0 16,0-2-24-16,0 3-8 0,0-5 0 0,0-1 0 0,0-5 8 0,0-2-8 15,0-3 0-15,0-6 0 0,0-2 0 0,3-5 0 16,0-6 0-16,0 1 0 0,-3-6 0 16,6-3 0-16,3-2 0 0,-3-3 0 0,-3 0 0 0,6-2 8 15,-3 2 0-15,3 0-8 0,-3 3 30 0,-3 2-1 16,0-2 0-16,0 5 0 0,6 0 15 0,-6 0 4 16,-3 3 0-16,0 3 0 0,0-1-22 0,0 0-4 15,-6 3-1-15,3-2 0 0,0-1-6 0,-3 0-2 16,6 1 0-16,-3-1 0 0,-6 1-1 0,9 2-1 15,0-3 0-15,0 3 0 0,-3 0-11 0,0 3-11 16,6-1 3-16,-3 1 0 0,3 2 8 0,0 1 0 0,0 2 0 16,0 2-8-16,6 1 8 0,-3 5 14 0,-6 0-3 15,3-1-1-15,0 7-10 0,2 2-11 0,-2-1 3 0,-6 6 0 16,1 1 8-16,2 1 0 0,5 1 0 0,-8 3 0 16,-2-1 0-16,5 6 0 0,3-3 0 0,-3 0 0 15,0 3-16-15,-3-1-2 0,3 6 0 0,0-2 0 31,0 2-34-31,0 0-6 0,0 0-2 0,0 0-748 0,0 0-151 0</inkml:trace>
  <inkml:trace contextRef="#ctx0" brushRef="#br0" timeOffset="69162.295">16444 13189 2505 0,'0'0'55'0,"3"-7"11"0,3-1 2 0,0-3 4 0,6 0-58 0,3-4-14 16,6-4 0-16,3 1 0 0,2-6 20 0,4 0 0 16,0-3 1-16,6 4 0 0,2-1-21 0,-5 0 0 15,-6-2 0-15,3 2 0 0,0 3-16 0,-4-1-7 16,-2 4-1-16,-6 2-1 16,0 0-1-16,-3 3 0 0,3 2 0 0,-10 1 0 0,-2 2 14 0,0 0 2 15,6 5 1-15,-6 1 0 0,-6 2 9 0,0 0-8 16,3 5 8-16,0 5-8 0,3 4-3 0,-6 7 0 15,-3 0 0-15,0 3 0 16,6 2-50-16,-6 9-11 0,0 4-1 0</inkml:trace>
  <inkml:trace contextRef="#ctx0" brushRef="#br0" timeOffset="69794.34">12953 12147 1540 0,'0'0'34'0,"6"-3"7"0,3 3 2 0,-3-2 0 0,6-4-35 0,0 4-8 0,-1-1 0 0,4 3 0 16,6 3 41-16,0-1 7 0,0 1 0 0,6 0 1 15,-1-1-30-15,7 6-7 0,3-2 0 0,3 2-1 16,-1-3-11-16,4 3 10 0,3-3-10 0,2 0 10 16,4 3 9-16,5 0 1 0,1 3 1 0,2-3 0 15,1 2 0-15,2-4 0 0,1-1 0 16,5 0 0-16,4 3-5 0,2-3 0 0,-2-2-1 0,2 0 0 15,4-1-5-15,-4 1-1 0,3 0 0 0,-2-3 0 16,-7 5 0-16,1-5 0 0,2 0 0 0,-5 3 0 16,-1-1 11-16,-2 1 3 0,-4 2 0 0,-5-2 0 15,-1 2-5-15,-5-2-1 0,-6 2 0 0,-1-2 0 16,-2 2-5-16,-6-2-2 0,-4-1 0 0,1 1 0 16,0 0 8-16,-6-1 2 0,0 1 0 0,-4-3 0 15,1 0-4-15,0 0 0 0,-3 0 0 0,-3-3 0 16,-3 1-8-16,3-1-8 0,-3 0 12 0,2 1-12 15,-5-1 0-15,3 0-17 0,-3 1 1 0,0-1 1 16,-3 0-119 0,3 1-24-16,-6-4-5 0</inkml:trace>
  <inkml:trace contextRef="#ctx0" brushRef="#br0" timeOffset="70031.087">14968 12256 2034 0,'0'0'44'0,"0"0"10"0,9 0 2 0,0 0 1 0,3 0-45 0,9 2-12 16,-1 1 0-16,4-1 0 0,3 1 21 0,0 0 3 0,3-1 0 15,2 1 0-15,-2 2-13 0,3-2-3 0,0 2 0 0,2 1 0 16,-2 1-8-16,3 1 0 0,-9 0 0 0,-1 0 0 16,1 0 0-16,-3 3 0 0,-3-3 0 0,-6 0 8 15,0 0-8-15,-4 0 0 0,-5 0 0 16,-3 2 8-16,-3-2-8 0,-6 3 0 0,-5 4 0 0,-7-1-962 15</inkml:trace>
  <inkml:trace contextRef="#ctx0" brushRef="#br0" timeOffset="71401.569">15804 12536 1598 0,'0'0'35'0,"-6"-5"7"0,3-1 2 0,-5 1 1 0,2-3-36 0,-3 0-9 0,-3 0 0 0,0 3 0 0,0 0 54 0,0-1 9 16,-3 4 1-16,0-4 1 0,0 6-31 0,-2-5-6 16,-1 3-2-16,0 2 0 0,0 5-17 0,0-3-9 15,0 4 10-15,-3 2-10 0,4 0 0 0,-4 2 0 16,-3 3 0-16,3 3 0 0,3 0 0 0,-6 3 8 16,1 2-8-16,2 3 0 0,-3 2 0 0,3 3 0 15,-3 3 0-15,3 2 0 0,1-2 0 0,-1 5 0 16,0-2 8-16,3 7-8 0,0 0 0 0,0 3 0 15,3 3 0-15,1-1 0 0,-1-2 0 0,3 3 0 16,3 0 0-16,0-3 0 0,3 2 0 0,3 4 0 16,0-6 0-16,6 5 0 0,3-3 0 0,0-2 0 15,0 0 0-15,9-2-10 0,-3-4 10 0,0 4-8 16,5-4 8-16,1 1-8 0,0-3 8 0,6 0 0 16,0-2 0-16,0-1 0 0,2 0 0 0,1-2 0 0,6 0 0 15,0-3 0-15,-1 0 0 0,1-2 0 0,0 2 8 16,0-5-8-16,-1-1 8 0,-2-2-8 0,3 3 8 0,3-3-8 15,-4-2 19-15,4 0-1 0,-3-4 0 0,5-4 0 16,1 0-6-16,0-6-2 0,0 0 0 0,-1-5 0 16,1-5 8-16,3 0 2 0,-1-9 0 0,1 1 0 15,9-5 19-15,-1-4 4 0,1-4 1 0,-1-3 0 16,-2-3 9-16,0-2 3 0,-1-6 0 0,-2-2 0 16,-3-3-20-16,-1 0-3 0,4-6-1 0,-6 4 0 15,-10-1 20-15,1-2 3 0,0-3 1 0,-6 3 0 16,0-1-5-16,-10 1-1 0,-2 0 0 0,-3-3 0 15,3 8-23-15,-9-3-5 0,-12-2-1 0,0 3 0 16,-3-6 10-16,-5 0 1 0,-7-3 1 0,-3 3 0 16,-6 0-20-16,0 0-4 0,1 0-1 0,-1 1 0 15,-6-4-38-15,-5 3-8 16,2 3-2-16,-3 0 0 0,1 7 6 0,-4 3 1 0,3 3 0 16,-2 3 0-16,2 2-5 0,0 6-1 0,4 2 0 0,-1 6 0 15,-3 2 18-15,7 2 3 0,-4 1 1 0,0 8 0 16,4 0-123-16,-1 2-25 0,3 6-5 0,1 2-1 15</inkml:trace>
  <inkml:trace contextRef="#ctx0" brushRef="#br0" timeOffset="72812.039">15638 13946 1504 0,'-9'0'33'0,"9"0"7"0,-3 0 2 0,3 0 0 0,0 0-34 0,0 0-8 0,0 0 0 0,0 0 0 0,0 0 79 0,0 0 13 16,3-5 4-16,3 2 0 0,3-2-50 0,0 0-10 15,6-1-1-15,-4 1-1 0,7 0-9 0,3 0-1 16,0-3-1-16,6 0 0 0,0 2-9 0,2 1-2 16,4-3 0-16,0 3 0 0,0-3-12 0,-4 0 0 15,1 0 0-15,0 3 0 0,-3-1 0 0,-4 1 0 16,-2 0 0-16,-3 0 0 0,0 2-15 0,-3 0 1 16,-3 1 0-16,-3-1 0 0,0 0 14 0,-6 1 0 15,-3 2 0-15,0 0 10 0,0 0-10 0,0 0 0 16,0 0 0-16,-6 0 0 0,-6 2 8 0,-3-2-8 0,0 6 12 15,-3-1-4-15,0 0-8 0,-6 0 0 0,1 3 0 16,-1 0 8-16,-3 0-8 0,3 0 0 0,-6 0 0 0,4 0 0 16,2-3 0-16,3 3 8 0,3-2-8 0,0-4 0 15,3 4 10-15,6-4-10 0,4-2 12 0,5 0-12 16,0 0 16-16,0 0-3 0,0 0-1 0,8 0 0 16,1-5-12-16,3 2 0 0,6-2 8 0,6 0-8 15,3-3 0-15,5 2 0 0,1-1 0 0,0-1 0 16,3-3 23-16,-1 3-2 0,1 0 0 0,0 3 0 15,-3 0-21-15,-1-1 0 0,-2 4 0 0,-3-1 0 16,-3 0 0-16,-6 1 0 0,-7 2 8 0,-11 0-8 16,0 0 10-16,0 8-2 0,-11 0-8 0,-13 10-668 15,-9 6-140-15</inkml:trace>
  <inkml:trace contextRef="#ctx0" brushRef="#br0" timeOffset="75903.08">11491 13928 1272 0,'0'0'36'0,"9"0"8"0,0-3-35 0,3 0-9 0,3 3 0 0,0-5 0 16,3 0 92-16,0 0 16 0,2-1 3 0,1 4 1 15,3-4-47-15,-3 6-9 0,6-2-1 0,0-1-1 16,2 0-29-16,-2 1-5 0,3 2-2 0,-3 0 0 15,2 0-18-15,-2 0 0 0,3 0 0 0,3 0-841 16</inkml:trace>
  <inkml:trace contextRef="#ctx0" brushRef="#br0" timeOffset="76685.847">20067 13856 1368 0,'-12'0'30'0,"3"-2"6"0,0 2 2 0,-3-3 0 0,0 0-30 0,-3 1-8 0,1-4 0 0,-1 6 0 16,-3-2 45-16,0-1 8 0,0 3 2 0,0 0 0 16,-3 0-43-16,4 0-12 0,-1 0 0 0,3 3 8 15,3-1-8-15,3 1 0 0,3 0 0 0,0-3 0 16,6 0 0-16,0 0-12 0,0 0 4 0,9 5 0 15,9 0 8-15,3 1 0 0,2-6 0 0,10 2 0 16,9-4 31-16,3 2 8 0,5-3 1 0,4-2 1 16,5 2-18-16,7-2-4 0,2-1-1 0,4 1-788 15</inkml:trace>
  <inkml:trace contextRef="#ctx0" brushRef="#br0" timeOffset="118814.323">19207 13965 974 0,'-9'-14'28'0,"6"7"5"0,0 1-33 0,0-4 0 0,3-1 0 0,3 1 0 16,0-4 119-16,3 1 17 0,3 0 3 0,3 2 1 15,-1 1-30-15,4-1-6 0,0 0 0 0,6 1-1 16,0 5-36-16,0-1-7 0,0 1-2 0,5 2 0 16,1 3-26-16,0-2-6 0,0-1-1 0,-3 3 0 15,2 3-25-15,4-1 8 0,0 1-8 0,-3 0 0 16,2-1 0-16,4 4 0 0,-3-6 0 0,3 5 0 0,-1-5 0 15,4 3 0-15,3-3 0 0,2-3 0 0,4 0 0 16,0 1 0-16,-1-4 0 0,-2-2 0 0,0 0 0 16,-1 1 0-16,-5-4 8 0,0 3-8 0,-3 0 0 0,-4 0 8 15,1 0-8-15,-3 0 0 0,-6 3 10 0,-3 0-10 16,-1 2 12-16,-5 0-12 0,-3 1 0 0,-9 2 0 16,0 0 0-16,0 0 0 0,0 0 0 0,-9 5 13 15,-6 3-1-15,-5 0 0 0,-7 2-12 0,-3 1-15 16,-6 0 3-16,-5 2 1 0,-4 3 3 0,-3 0 0 15,1-3 0-15,-1 3 0 0,4 0 8 0,2-3 0 16,3 0 0-16,3 0 8 0,7-2-8 0,5-3 11 16,3-3-11-16,6-2 12 0,3 2 5 0,3-2 2 0,3-1 0 15,6-2 0-15,0 0-3 0,0 0 0 0,12-5 0 16,0 2 0-16,9 1-16 0,6-4 0 0,0-1 0 16,5 1 0-16,4-2 0 0,6 3 0 0,-1-3 9 0,1 3-9 15,0-3 0-15,-4 3 8 0,1-3-8 0,-3 2 0 16,-3 1 0-16,-4 2 8 0,-2-2-8 0,-3 2 0 15,-3-2 0-15,-3 5 0 0,-6-3 0 0,-4 3 0 32,-8 0-28-32,0 0-3 0,0 0 0 0,-5 6 0 15,-7 2-27-15,-3 8-6 0,-12-1 0 0</inkml:trace>
  <inkml:trace contextRef="#ctx0" brushRef="#br0" timeOffset="200125.56">8917 7125 600 0,'0'0'16'0,"0"0"6"0,0 0-22 0,0 0 0 0,0 0 0 0,0 0 0 0,0 0 22 0,0 0 0 16,0 0 0-16,0 0 0 0,0 0-14 0,0 0-8 15,0 0 8-15,6 0-8 0,3 0 0 0,-4 3 0 16,-5-3 0-16,9 0 0 0,-9 0 0 0,6-3 0 16,3 1 0-16,3 2 0 0,-3-3 20 0,-3 0 0 15,3 1 0-15,-3 2 0 0,3-3 19 0,0 0 3 16,0 3 1-16,3-2 0 0,-3 2 9 0,3-3 3 16,2 3 0-16,-2-3 0 0,0 3-23 0,3-2-5 15,0 2-1-15,3-3 0 0,3 3 6 0,0 0 0 16,-1-3 1-16,4 1 0 0,0 2-1 0,3-3-1 15,0 3 0-15,2 3 0 0,-2-3-3 0,0 0 0 16,0 2 0-16,2 1 0 0,-2 0-6 0,0-1-2 0,3-2 0 16,-6 3 0-16,2 0-12 0,-2-1-8 0,0 1 10 15,0 0-10-15,-3 2 13 0,2-2-3 0,1-1-1 0,-3 1 0 16,-3-3-1-16,3 3-8 0,0-1 12 0,-3 1-4 16,-4-3-8-16,4 0 8 0,-3 2-8 0,0 1 8 15,-3 0-17-15,-3-1-4 0,-3 1-1 0,0 0 0 16</inkml:trace>
  <inkml:trace contextRef="#ctx0" brushRef="#br0" timeOffset="-196234.665">11113 7281 2176 0,'0'0'62'0,"0"0"13"0,0 0-60 0,0-8-15 0,3 0 0 0,6 1 0 0,3-1 52 0,3 0 7 15,6 0 1-15,6-6 1 0,-1 1-45 0,7 3-16 16,3-4 9-16,3 1-9 0,-1-3 0 15,1 6 0-15,0-3 0 0,-1-1 0 0,1 1 0 0,3 2 0 16,-1-2 0-16,1 3 0 0,6-1-12 0,-4 1 12 16,1 2-12-16,0 0 12 0,-1 0-10 0,1 0 10 15,0 2 0-15,-1 1-9 0,4 0 9 0,0 0 0 16,-1 2 0-16,-2 0-8 0,-1 6 8 0,1 0 0 16,-3-1-9-16,-4-2 9 0,-2 3 0 0,-6-3 0 15,-3 3 0-15,-6-3 8 0,-4 2-8 0,-2-2 8 16,-6-2-8-16,-6 2 8 0,-3 0 19 0,0 0 3 15,-9 0 1-15,-6-3 0 0,-8 3-1 0,-7 0 0 16,-6-3 0-16,-12 6 0 0,-8 0-30 0,-7 2 0 0,-5 3 0 16,-3 0 0-16,-1-3 8 0,-2 3-8 0,-4 0 0 0,10 2 9 15,2-2-9-15,13 3 0 0,5-6 9 16,9 3-9-16,7-3 32 0,8 1 1 0,9-1 1 0,3 0 0 16,6-2-24-16,3 2-10 0,9 3 8 0,3-2-8 15,9-1 0-15,6 0-14 0,8-2 2 0,4-1 0 16,6-4 12-16,5-1-9 0,7 0 9 0,0-2-8 15,-1-5 8-15,1 2-8 0,5-6 8 0,1 4-8 16,-4-3 8-16,1-1 0 0,-6 4 8 0,-7-1-8 16,-5 3 0-16,-6 0 0 0,-7 3 0 0,-5 0 0 15,-3-1 14-15,-6 4 5 0,-3-1 1 0,-9 3 0 16,0 0 13-16,0 0 3 0,-15 3 1 0,-6 2 0 16,-11 3-17-16,-10 0-4 0,-12 5-1 0,-5 3 0 15,-1 0-15-15,1 2-10 0,-1 1 2 0,10-3 0 16,5 0-64-16,6 0-13 15,12-3-3-15</inkml:trace>
  <inkml:trace contextRef="#ctx0" brushRef="#br0" timeOffset="-190374.063">11363 5638 2224 0,'-12'0'63'0,"10"3"14"0,-7-3-61 0,0 0-16 0,3 0 0 0,0 5 0 15,0-2 49-15,3 2 7 0,0 0 2 0,0 3 0 16,3 0-38-16,3 3-7 0,3 2-1 0,0 0-1 16,3 3-11-16,0 5 0 0,3 3 0 0,-1 3 0 15,1 4-10-15,3 6 10 0,0 11 0 0,0 5-9 16,-3 5 9-16,-3 6 0 0,-3 2 0 0,0 5 0 0,-3 9-8 15,-6 2 0-15,0-3 0 0,-3 3 0 0,-6 0 8 16,0 3-8-16,-3-6 8 0,3-2-8 0,-6-3 28 16,6-3 5-16,-5-4 2 0,5-1 0 0,0-3 22 0,3-7 5 15,0-3 1-15,3-3 0 0,3-8-17 0,0-5-3 16,3-2-1-16,0-9 0 0,3-5-26 0,3-5-8 16,0-5 0-16,0-3 0 15,3-8-88-15,0-6-24 0,-3-7-4 0,3-8-990 16</inkml:trace>
  <inkml:trace contextRef="#ctx0" brushRef="#br0" timeOffset="-189746.556">11247 5329 2777 0,'-24'-3'79'0,"16"3"17"0,-4-3-77 0,6 3-19 0,0-2 0 0,6 2 0 16,0 0 0-16,0 0 0 0,6-3 0 0,3 0 0 15,0-2-10-15,5 3-9 0,4-4-1 0,6 4-1 16,3-4 10-16,6 1 3 0,-1-3 0 0,4 3 0 16,3 0 8-16,0-3 0 0,2 0-9 0,1 2 9 15,2-4 0-15,7 4 0 0,-3-1 0 0,-1-1 0 16,-2 0 0-16,-3 0 0 0,-4 2 0 0,-2 1 0 15,-3-3 0-15,-6 6 0 0,-4 2 0 0,1 0 0 16,-6 0 14-16,-3 2 4 0,0 1 1 0,-3 2 0 0,0 3 11 16,-3 3 2-16,-3 2 1 0,-3 0 0 0,0 3-9 0,-1 8-3 15,1 0 0-15,0 5 0 0,0 5-12 0,0 3-9 16,0 5 12-16,0 3-12 0,0 3 0 16,0 2 0-16,3 1 0 0,0 2 0 0,0-3 0 0,0 3 0 15,-3-3 0-15,3 6 0 0,-3-1 0 0,0-2 0 16,0 5 0-16,0-2 0 0,3-1 0 0,0 1 0 15,-3 0 0-15,-3 2 0 0,3 0 0 0,0 0 0 16,0-2 0-16,0-1 0 0,0 3 0 0,3 1 0 16,0-1 0-16,3-3 0 0,-1 4 0 0,4-6 0 0,-3-3 0 15,3-3 0-15,-3-2 11 0,6 0 1 0,0-2 1 16,0-4 0-16,0-2-5 0,-3-2 0 0,2-9-8 0,-2-2 12 16,0 0-12-16,0-6 0 0,-6-2 8 0,3-2-8 15,-3-6 10-15,-3-1-1 0,0-1 0 0,-3-6 0 16,0 0 9-16,-6 5 2 0,0-5 0 0,-3 0 0 15,-3-3-4-15,-3 1 0 0,-3-1 0 0,-5 0 0 16,-4-4-16-16,0 1 0 0,-6 1 0 0,-2-3 0 16,-4 3-10-16,-3-1-6 0,-2 1 0 0,-4 2-1 15,-3-2-3-15,-5 5 0 0,-7 0 0 0,1 0 0 32,-1 5-5-32,4 3-2 0,-1 3 0 0,7 0 0 0,-1 2 4 0,9-3 1 0,4 1 0 0,11-3-812 15,6 0-162-15</inkml:trace>
  <inkml:trace contextRef="#ctx0" brushRef="#br0" timeOffset="-161389.279">12697 7273 1624 0,'0'0'46'0,"6"-5"10"0,6 0-45 0,0 0-11 0,6-1 0 0,2 4 0 15,7-4 84-15,3 6 14 0,3-5 3 0,5 2 1 16,1-2-45-16,9 0-9 0,-1 2-1 0,10 0-1 16,-1-2-24-16,4 5-5 0,2-2-1 0,1 2 0 15,8 0-16-15,1 0 0 0,5 2 0 0,1-2 0 16,2 3 0-16,-3-3 0 0,1 0 0 0,-4-3-9 15,1 3 9-15,-4-2 16 0,-3 2-4 0,-5 0-1 16,-3 0-11-16,-4 0 0 0,-8 0 0 0,-7 0 0 16,-5 0 0-16,-3 5 0 0,-6-5 0 0,-10 2 0 0,-2 1 0 15,-3 2 0-15,-6-2 0 0,-9 0 0 0,-3 2-11 0,-12 0 11 16,-2-2-8-16,-13 5 8 0,-9 0-14 0,-8 0 2 16,-7 0 1-16,-8-3 0 15,-7 0-37-15,-5 1-8 0,-1-1-2 0,-2-2 0 16,6-1 21-16,-4-2 4 0,1 0 1 0,2 0 0 0,7 0 12 15,5 0 4-15,7 0 0 0,5-2 0 0,7-1 25 0,5 0 6 16,3-2 1-16,6 2 0 0,4 1 4 0,2-1 0 16,6-2 1-16,3 2 0 0,6 3-11 0,0-3-2 15,3 3-8-15,6 0 12 0,0 0-2 0,0 0-1 16,0 0 0-16,6-2 0 0,3-1-1 0,6 0 0 0,3 3 0 16,3 0 0-16,5 0 5 0,4 0 1 0,0 3 0 0,6 0 0 15,-1-3-1-15,4 0 0 0,0 2 0 16,3 4 0-16,-4-1-5 0,1 0-8 0,-6 3 11 15,-4 0-11-15,-5-3 10 0,-3 3-10 0,-3 0 8 0,-6-2-8 16,-3 2 10-16,-3-3-10 0,-6-5 12 0,0 0-12 16,-9 8 16-16,-6-3-4 0,-9 0-1 0,-6 1 0 15,-2-4-11-15,-10 4 10 0,-3-1-10 0,1-2 10 32,-4-1-119-32,-3-2-24 0,4 0-5 0,5-2-1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10-23T21:13:58.53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11402 11673 1472 0,'0'0'32'0,"0"-5"8"0,-3 0 0 0,3 0 1 0,-3-3-33 0,0 2-8 0,0-2 0 0,3 3 0 15,-6 0 49-15,3 2 8 0,-3-2 2 0,0 2 0 16,-3 1-15-16,3-1-2 0,-2 3-1 0,-4 0 0 15,0 0-6-15,3 0-2 0,-3 3 0 0,0-1 0 16,3 1-3-16,-3 0-1 0,0-1 0 0,3 1 0 16,0-1-20-16,3 4-9 0,6-6 8 0,-6 2-8 0,1 4 0 0,-1-1 0 15,6-5 0-15,-3 8 0 0,0 0 0 0,3 2 0 16,0 1 0-16,3 2 0 0,-3 0-16 0,3 3 4 16,-3 0 0-16,3 3 1 0,5 2 11 0,-5 3 0 15,0-3 0-15,0 3 0 0,0 2 0 0,3 1 0 16,0 2 0-16,0 2 8 0,-3 4-8 0,6-1 8 15,-6 1-8-15,6 4 8 0,-3 4-8 0,0-1 8 16,3 3-8-16,0-3 8 0,-3 6 4 0,0-3 0 16,0 3 1-16,3 4 0 0,-6-1 6 0,6-1 1 15,-4 3 0-15,1 0 0 0,3 2-4 0,-3 1-1 16,-3-3 0-16,3 5 0 0,0 0-2 0,0 1 0 0,-3 1 0 16,0-1 0-16,0-1-2 0,-3 3-1 0,0-1 0 15,-3 1 0-15,0 0-10 0,-3 0 12 0,0-3-12 16,-3 0 12-16,0-2-12 0,-3-3 12 0,1 0-12 15,-1 0 12-15,0-6-12 0,3 1 0 0,-3-3 9 0,3-5-9 16,6-3 0-16,-3-3 9 0,0-5-9 0,3-2 0 16,0-6 13-16,6-3-4 0,0-2-1 0,3-3 0 15,0-2 7-15,6 0 1 0,0-6 0 0,0 3 0 16,3-5-16-16,2-1 0 0,-2 3 8 0,3-5-8 16,3 0 0-16,-3 0 0 0,0 0 8 0,3 0-8 15,-4 0 0-15,1 3 0 0,-3-3 0 0,3 0 0 16,0 3 10-16,0-1-1 0,0 1 0 0,-4 2 0 15,4 1-9-15,3-1 0 0,0 0 0 0,-3 1 0 16,0-1 0-16,6 0-11 0,-1-2 3 0,4 2 0 16,-3-2 8-16,3-1 0 0,3 1 0 0,-1-3 0 0,4-3 0 15,0 1-8-15,2-1 8 0,1 0 0 0,6-2 0 0,-3 2-8 16,2-2 8-16,-2 0 0 0,3 0 0 0,-4-1-8 16,-5 4 8-16,0 2 0 0,-3 0 0 15,-7 0 0-15,1 0 0 0,-6 2 0 0,-3 4 0 0,0-4 0 16,-3 1 0-16,-3 2 8 0,-3 0 3 0,-6-5 1 15,3 6 0-15,-3-6 0 0,0 0-4 0,0 0-8 16,0 0 12-16,0 5-4 0,0-5 3 0,0 0 0 16,0 0 0-16,0 0 0 0,0 0-3 0,-3-5 0 15,-3-6 0-15,3 1 0 0,0-6-8 0,0-3 0 16,6-5 0-16,0-5 0 0,-3-2 0 0,6-7 0 16,0-4 0-16,3-3 0 0,-4-2 0 0,7-1 0 0,0-2-8 15,-3-3 8-15,3 0-8 0,0-3 8 0,0-2-10 16,3 0 10-16,-3 0 0 0,0-3 0 0,-6 0 0 0,3 0 10 15,-4 0-10-15,1-2 0 0,0 2 0 0,-3 0 0 16,-3 0 8-16,3 0-8 0,-3 3 0 0,0 0 8 16,-6-6-8-16,3 6 0 0,0-3 9 0,-3 6-9 15,1-1 0-15,2 3 0 0,-3 3 0 0,0 0 0 16,-3 2 0-16,0 3 8 0,3 5-8 0,-3-2 0 16,0 5 9-16,-3 3-9 0,3 5 12 0,-3-1-12 15,3 1 20-15,-3 6-2 0,0-1-1 0,1 3 0 16,-1 2-1-16,3 1-1 0,-3-1 0 0,3 3 0 15,-3 0-5-15,3 0-1 0,0 0 0 0,3 3 0 16,0-3-9-16,0 1 0 0,3-1 0 0,-3 2 0 16,3-1 0-16,0-1 0 0,0 2 0 0,0 4 0 0,0-1 0 15,3-2 0-15,-3 2 0 0,0 1 0 16,1-1 0-16,-1 6 0 0,0 0 0 0,-3-1 0 0,-3 4 9 16,0-1-9-16,0 0 10 0,0 1-10 0,-6 2 0 15,3 2 8-15,-6 1-8 0,-3 2 0 0,4 1 0 16,-4-1 0-16,0 3 0 0,-6-3 0 0,0 6-9 0,1-3 9 15,-4 0 0-15,-3 0-9 0,0 0 9 0,-5-1 0 16,-1-1 8-16,-9 2-8 0,-5-6 8 0,2 1-8 16,0 2 10-16,-2-2-10 0,2 0 21 0,1-3-1 15,-1 0-1-15,3 0 0 0,4-3-19 0,2 0 0 16,6 1 0-16,4-4-861 16,5-2-167-16</inkml:trace>
  <inkml:trace contextRef="#ctx0" brushRef="#br0" timeOffset="2641.058">13227 12520 2203 0,'0'0'48'0,"-6"-3"11"0,0 1 1 0,6 2 2 0,-3-5-50 0,-6 2-12 0,3 0 0 0,6 3 0 16,-9-5 14-16,0 2 0 0,-3 3 0 0,3 3 0 16,0 0-14-16,0-1 0 0,-3 6 0 0,1 0 0 15,-4 3-44-15,3 2-8 0,-3 3-1 0,0 2-1 16,-3 6 26-16,6 3 6 0,-3-1 1 0,3 6 0 0,4 0 10 0,-1-1 3 15,3 1 0-15,6 0 0 0,0 0 8 16,3-3-12-16,3-3 12 0,6 1-12 0,5-4 12 0,4-1 0 16,3-1 0-16,0-3 0 0,6-5 12 0,-4 3 4 15,1-2 0-15,0-4 1 0,3-2-6 0,-3-3-2 16,-1-5 0-16,-2 0 0 0,0-2-9 0,3-6 0 16,-6 0-10-16,2-5-587 15,1-1-118-15</inkml:trace>
  <inkml:trace contextRef="#ctx0" brushRef="#br0" timeOffset="2807.538">12762 12901 2487 0,'-12'0'55'0,"7"0"11"0,5 0 2 0,-3 0 2 0,3 0-56 0,0 0-14 0,8-3 0 0,1 1 0 16,3-1 9-16,0 1-1 0,3-1 0 0,6-2 0 15,0-3-8-15,0 0-11 0,5-3 3 0,1-2 0 32,6-3-100-32,0-3-19 0,5-4-4 0,4-4-1 0</inkml:trace>
  <inkml:trace contextRef="#ctx0" brushRef="#br0" timeOffset="3106.634">13771 12256 2269 0,'-8'-8'64'0,"8"8"15"0,0-6-63 0,0 6-16 16,0 0 0-16,0 0 0 0,0 0 53 0,0 0 8 15,0 0 2-15,0 0 0 0,0 0-48 0,0 11-15 16,0-1 8-16,0 4-8 0,2 4 0 0,1 3 0 15,-3 3-8-15,0 0 8 0,3 5-16 0,0-2 2 16,3 7 1-16,-3 3 0 0,3 0 1 0,-3 3 1 16,6 2 0-16,-6 0 0 0,3-5 11 0,-3 0-8 15,3 1 8-15,-3-7-8 16,3 1-16-16,-3-3-4 0,3 0 0 0,-3-5 0 16,0 0-83-16,3-3-17 0,3-5-3 0</inkml:trace>
  <inkml:trace contextRef="#ctx0" brushRef="#br0" timeOffset="3376.031">14075 12224 2721 0,'-18'-8'77'0,"12"5"17"0,3 1-75 0,-3-1-19 0,3 0 0 0,3 3 0 15,0 0 46-15,0 0 6 0,-3 6 0 0,3-6 1 0,0 5-45 0,0 3-8 16,0 2 0-16,0 6-8 0,0 0-13 0,0 3-3 15,3 4 0-15,0-1 0 16,0 1-16-16,3 4-4 0,-3-1-1 0,0 1 0 16,6-1-12-16,-3 1-3 0,3-1 0 0,0 1 0 15,3 2 4-15,-3-5 0 0,3-3 0 0,0 0 0 16,-3 0-16-16,2-5-2 0,1 0-1 0,0-3-513 16,-3-2-102-16</inkml:trace>
  <inkml:trace contextRef="#ctx0" brushRef="#br0" timeOffset="3842.519">13754 12446 2667 0,'0'-8'59'0,"-3"0"12"0,0-5 2 0,3-6 2 0,6-2-60 0,0-3-15 0,-1-2 0 0,1-1 0 16,6-4 11-16,0-1-1 0,0-2 0 0,0 2 0 15,3 3-10-15,-3 2 0 0,0 1 0 0,3-1 0 16,-3 6-18-16,2 0 4 0,1 0 1 0,0 5 0 15,0 0-5-15,-3 3-1 0,3 2 0 0,3 3 0 32,-3 3-10-32,2 5-3 0,1 0 0 0,0 0 0 15,3 5-4-15,0 3 0 0,-3 3-1 0,3 2 0 16,-4 0-7-16,1 3 0 0,0 0-1 0,-3 0 0 16,-3 5-2-16,-3 3 0 0,0 0 0 0,-6 2 0 0,0-2 24 0,0 2 5 0,-6 4 1 0,0-4 0 15,-6 1 17-15,0-4 12 0,-3-2-1 0,0 1-1 16,-6-1 18-16,0 0 4 0,1-5 1 0,-1 0 0 15,0 0 11-15,0-6 1 0,-6-2 1 0,6-3 0 16,-3-2-30-16,7-3-7 0,2 3-1 0,3-3 0 16,-3-6 8-16,6 4 2 0,6 2 0 0,-3-6 0 0,3 1 6 0,0 0 0 15,3 0 1-15,3-1 0 0,0 4-10 0,3-4-3 16,0 1 0-16,3 2 0 0,2 1-2 16,1-1-1-16,0 1 0 0,0 2 0 0,3 0 7 0,-3 2 0 15,0 1 1-15,3 2 0 0,-1-2-9 0,1 2-8 16,0 3 9-16,0-3-9 0,-3 3 8 0,6 0-8 15,-3 0 0-15,-4 0 0 0,4 3 0 0,0-3 0 16,0-1 0-16,0 4 0 0,0-3 0 0,0 0-15 16,-1-3 2-16,1 1 0 15,6 1-91-15,-6-4-19 0,0-3-3 0,3 0-555 16,2-3-111-16</inkml:trace>
  <inkml:trace contextRef="#ctx0" brushRef="#br0" timeOffset="4392.782">14432 11647 2376 0,'-6'-5'52'0,"6"5"12"0,-6-6 1 0,3 4 1 0,-3-1-53 0,0 0-13 0,0-2 0 0,4 3 0 0,-4-1 52 0,-3 0 7 16,3-2 1-16,-3 2 1 0,3-2-33 0,-3 2-8 15,3 1 0-15,-6-4-1 16,3 1-19-16,0 2 8 0,-3 1-8 0,3-1 0 0,-3 1 0 0,0 2-17 16,1-3 1-16,-1 3 1 15,0 0-14-15,3 3-3 0,0-1-1 0,0 1 0 16,-3 2-7-16,3 3 0 0,3 0-1 0,0 3 0 15,3 2 9-15,-3 3 1 0,3 2 1 0,0 3 0 0,0 1 6 0,6-1 2 16,-3 3 0-16,3-3 0 0,3 0 10 0,-3 0 3 16,3 0 0-16,3-5 0 0,-3-3 9 0,3 3 0 15,0-5 0-15,0-1-8 0,-3-2 34 0,3-2 7 16,0-4 2-16,0 1 0 0,0-3 24 0,-1-5 5 0,1-1 0 16,0-2 1-16,-3-2-17 0,0-3-3 0,0-6-1 15,0 0 0-15,0-7-13 0,0 2-3 0,-6-5-1 0,0-3 0 16,0 3-13-16,0-5-2 0,-6-1-1 15,0 1 0-15,0-3-11 0,0 5 8 0,-3-2-8 0,-3 2 8 16,3 0 5-16,-2 3 1 0,2 5 0 0,-3 1 0 16,3 7-14-16,0 3 0 0,0-1-12 0,3 6 12 15,-3 0 0-15,6 8 0 0,3 0 0 0,0 0 0 16,0 11-13-16,3 2 4 0,0 8 1 0,6 3 0 16,3 3-2-16,3 4 0 0,3 4 0 0,2-1 0 31,7 3-46-31,6 6-10 0,9 2-2 0,-1 0-709 0,7 2-143 0</inkml:trace>
  <inkml:trace contextRef="#ctx0" brushRef="#br0" timeOffset="15031.1">16296 12928 1360 0,'-18'2'30'0,"9"-2"6"0,-3-2 2 0,3 2 0 0,-3 0-30 0,0 0-8 0,3-3 0 0,-3 0 0 0,0 1 72 16,3-1 12-16,1 0 4 0,-4 1 0 0,3-1-38 0,3-2-7 15,0 2-2-15,0-2 0 16,0 0 11-16,6-3 1 0,-3 2 1 0,3-2 0 16,0-2-36-16,3 2-7 0,0 0-2 0,6-3 0 0,0-2-9 0,0 2 0 15,3-2-10-15,2 3 10 0,4-1 0 0,3 1 0 16,0 2 0-16,0 2 0 0,0 1 0 0,2 2 0 16,-2 3 8-16,0 3-8 0,-3 5 0 0,3 0-22 15,0 2 3-15,-1 4 1 0,1-4 18 0,3 6 8 16,0 0-8-16,-3 0 12 0,-3 2-12 0,-1 4 0 15,4-4 0-15,-3 3 0 0,-6 3 0 0,3-3 0 16,0 3 0-16,0-3 0 0,-6 3 0 0,-3-3-16 16,-3 0 3-16,0 3 1 0,0 0 20 0,-9-3 5 15,-3 0 1-15,-3 0 0 0,3-2 6 0,-6 2 0 0,-3-5 1 16,-3 0 0-16,0 0-10 0,1 0-3 0,-7 0 0 16,3-3 0-1,-6 0-28-15,0 0-7 0,1-2-1 0,2-3 0 16,0 0-180-16,3-3-36 0,3-2-7 0,4-6-1 0</inkml:trace>
  <inkml:trace contextRef="#ctx0" brushRef="#br0" timeOffset="15403.042">16900 12634 1724 0,'-6'0'38'0,"0"3"8"0,0-1 2 0,-3 1 0 0,-3-1-39 0,-6 4-9 0,0-1 0 0,1 0 0 0,5 1 24 0,-6 2 4 16,-6-3 0-16,0 3 0 0,6-3-20 0,3 6-8 16,-2-6 8-16,-1 3-8 0,0 0 0 0,3 0 0 15,0-3-12-15,3 3 12 0,-3-3-13 0,3 3 5 16,3 0 8-16,0 0-13 0,-2 3 13 0,2-1 0 15,3 1 0-15,0 2 0 0,0 0 28 0,3 3 6 16,3 0 1-16,3 3 0 0,6-1 16 0,3 1 3 16,3-1 1-16,8-2 0 0,10 0-3 0,6 0-1 15,2-3 0-15,4 0 0 0,-3-5-15 0,2-3-4 0,7 3 0 16,-6-5 0-16,-4-3-19 0,4 0-4 0,6-3-1 16,-4-5 0-16,-2-2 2 0,0-1 0 0,-1 1 0 15,4-4-740-15,-4-1-148 16</inkml:trace>
  <inkml:trace contextRef="#ctx0" brushRef="#br0" timeOffset="16115.909">16063 12655 1620 0,'0'0'36'0,"0"0"7"0,-3-3 1 0,3 3 1 0,-6-5-36 0,6 5-9 0,-3-3 0 0,-2 1 0 15,5 2 29-15,0 0 4 0,0 0 1 0,-3-8 0 16,3 8-16-16,0 0-3 0,0 0-1 0,3-5 0 16,2-3-2-16,-2 2-1 0,6 1 0 0,0 0 0 0,0-1 17 0,3-1 4 15,0-4 1-15,6 3 0 0,0 0-9 0,3 0-3 16,-1 0 0-16,7 0 0 0,0-2-21 0,3 2 8 16,-3 2-8-16,-1-4 0 0,1 2 23 15,3 3 0-15,-3-3 0 0,-3 2 0 0,-1 4 24 0,1-4 5 16,-3 1 0-16,0 3 1 0,-3-1-9 0,3 0-3 15,-1-2 0-15,1 0 0 0,-6 2-22 0,0-2-5 16,6 2-1-16,0-2 0 0,-1-1-13 0,-2 1 8 16,0 0-8-16,0 0 0 0,3-1 0 0,-6-2-8 15,-3 3-1-15,0 0 0 16,5 0-33-16,-5-1-6 0,-3 1-2 0,-3 0 0 16,3-3-22-16,-6 2-4 0,-3 6 0 0,0-5-870 0</inkml:trace>
  <inkml:trace contextRef="#ctx0" brushRef="#br0" timeOffset="16453.892">16519 12293 1970 0,'0'0'56'0,"0"0"12"0,0 0-54 0,0 0-14 0,0 0 0 0,0 0 0 15,0 0 77-15,0 0 13 0,0 0 2 0,0 0 1 16,6-6-55-16,-3 4-11 0,3-4-3 0,-6 6 0 15,6-2-15-15,0-1-9 0,5 0 10 0,-5 1-10 16,0 2 0-16,6-3 0 0,3 3 0 0,0 0 0 16,0-3 0-16,6 3 0 0,0 0 0 0,8-2 0 15,4 2 0-15,-3-3 0 0,-3 3 0 0,2 0 0 16,4 0 0-16,-3 3 0 0,-9-1 0 0,3 1 0 0,-4 0 0 16,-2-1 0-16,0 4 0 0,-6-1 0 0,-9 0 0 15,3 3 0-15,-3 3 0 0,-3 2 0 0,-9 0 0 0,0 3 8 16,-3 3-8-16,-3 2 12 0,-6 3-2 0,-2-3-1 15,-10 5 0-15,6 3 0 0,0-2-9 0,1-1 0 16,-7 1 0-16,9-3-705 16,6-1-143-16</inkml:trace>
  <inkml:trace contextRef="#ctx0" brushRef="#br0" timeOffset="18321.821">17570 12764 2026 0,'0'0'44'0,"0"0"10"0,0 0 2 0,0 0 1 0,-6-6-45 0,6 6-12 0,0 0 0 0,0 0 0 16,0-5 53-16,0 5 9 0,0 0 2 0,0 0 0 16,11 0-52-16,-11 0-12 0,0 0 0 0,9 3 0 0,6 2 0 15,-6 3 0-15,-6 0 0 0,0 2 0 16,3 6-17-16,3 0-3 0,0 5-1 0,-3 0 0 0,-3 3 21 0,3 5 0 15,6 0 0-15,-3 6 0 0,-6 2-17 0,3 5-6 16,6-2-1-16,2 2-608 16,-8 3-123-16</inkml:trace>
  <inkml:trace contextRef="#ctx0" brushRef="#br0" timeOffset="21304.674">17516 12613 2221 0,'0'0'63'0,"0"0"13"0,6-3-60 0,-6 3-16 0,0 0 0 0,0 0 0 16,6 0 28-16,0 0 4 0,0 3 0 0,-6-3 0 16,0 0-32-16,9 8 0 0,-3 0 0 0,-3 2 0 15,-3-2 0-15,3 5 0 0,0 1 0 0,3-1 0 16,-6 5 0-16,-3-2 0 0,0 3 0 0,3-1 0 15,0-2 0-15,-3 0 0 0,0 5 0 16,0-5 0-16,6 5 0 0,0-2 0 0,-3-1 0 0,3 1 0 16,3-1 0-16,5 1 0 0,4-1 0 0,0-4 0 15,0 4 0-15,3-2 0 0,6-3 0 0,0 3 0 16,-7-3 16-16,7 0-4 0,3-2 0 0,0 2 0 16,-3-2-12-16,-1-1 0 0,1 1 8 0,-6 0-8 15,3-3 0-15,-3 2 9 0,-6-2-9 0,0-3 8 16,0 3-8-16,-4 3 0 0,1-3 9 0,-3 0-9 15,-3 0-28 1,3-3-9-16,-3 3-3 0,3-3-627 0,0-2-125 0</inkml:trace>
  <inkml:trace contextRef="#ctx0" brushRef="#br0" timeOffset="21503.696">17367 13084 2486 0,'-9'-6'71'0,"6"6"14"0,-3 0-68 0,0-2-17 0,6 2 0 15,0 0 0-15,9-6 54 0,0 1 7 16,3 0 2-16,6-3 0 0,9-5-38 0,5-1-7 16,7-4-2-16,6-3 0 0,11-6-2 0,10-2-1 15,-1-3 0-15,7-5-815 0,2-2-163 16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10-23T21:15:28.65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9899 9525 1382 0,'0'0'30'0,"0"0"6"0,-9 0 2 0,6 0 2 0,3 0-32 0,-9-3-8 0,3 6 0 0,-3-3 0 15,6 0 76-15,-3 3 13 0,0 2 3 0,0-2 1 16,3 2-50-16,0 3-11 0,3 0-1 0,-3 2-1 16,0-2-13-16,0 6-2 0,3 1-1 0,-2 1 0 15,-1 5-14-15,3 3 11 0,-3 0-11 0,0 5 10 16,0 6-10-16,0 4 8 0,-3 6-8 0,0 5 8 16,0 3-8-16,-3 6 0 0,-3-1 0 0,-3 5 0 15,3 3 8-15,0 6-8 0,0 2 8 0,-3-3-8 0,4 1 0 16,-4-1 0-16,3-2 8 0,3 0-8 15,-3 0 0-15,3-6 0 0,0-5 0 0,6-2 0 0,-3-8 0 16,6-1 12-16,-3-4-12 0,3-4 12 0,-3-2-2 0,6-2 0 16,-3-1 0-16,3-7 0 0,0-4-10 0,0-2 0 15,0-2 9-15,-3 0-9 16,0-4-76-16,0 1-20 0,3-2-4 0,-3-1-688 16</inkml:trace>
  <inkml:trace contextRef="#ctx0" brushRef="#br0" timeOffset="1334.408">10197 9718 1285 0,'9'-8'28'0,"-4"6"5"0,1-4 2 0,3 1 2 0,6-3-29 0,6-3-8 0,0 1 0 0,3 2 0 16,5 0 18-16,4 0 2 0,3 0 1 0,-3 0 0 16,2 3-10-16,1 2-3 0,0-2 0 0,3 2 0 15,-1 3 12-15,4-2 3 0,6-1 0 0,-1 3 0 16,4 3 5-16,-1-1 2 0,4 1 0 0,0 2 0 15,5-5-12-15,4 6-2 0,5-4-1 0,3 1 0 16,4-1-7-16,5-2 0 0,1 3-8 0,8 0 12 0,3-3-12 16,9-3 11-16,-2 3-11 0,5-3 10 0,3-2-10 15,3 3 0-15,-3-6 0 0,3 0 8 0,6 2-8 0,-2-2 12 16,-1 1-12-16,0-4 12 0,0 3-12 0,0 3 0 16,-6-1 0-16,3-2 0 0,3 3 0 0,-2 0 0 15,-4 0 0-15,3-1 0 0,0-2 24 0,0 6-1 16,0-1 0-16,-3 0 0 0,3 1-4 0,-2-1-1 15,-4 3 0-15,0 0 0 0,0 0 5 0,0 0 1 16,-2 3 0-16,-1-1 0 0,3-4-10 0,0-1-2 16,-3 0 0-16,4 1 0 0,-10-1-1 0,3-2-1 0,3 0 0 15,-6-1 0-15,-2 1-10 0,-4 0 0 0,0 2 0 16,-5 0 0-16,-1 1 0 0,-6-1 0 0,-2 1 9 16,-4 2-9-16,1 2 9 0,-4-2-9 0,-2 0 12 15,-4-2-12-15,7 2 0 0,-10 0 0 0,-5 0 0 0,-1 0 0 16,10 2 0-16,-7-2 0 0,1 0 0 15,-4 3 0-15,-5-3 0 0,0 2 0 0,-1 4 0 0,-2-1 0 16,-12-2 0-16,2 2 0 0,4-2 0 0,-6-1 0 16,-3 1 12-16,-1 2-4 0,-5-2 0 0,3-1-8 15,0 1 11-15,-3 0-11 0,-4-3 10 0,1 0-10 16,0 0 12-16,0 0-3 0,-3-3-1 0,3 0 0 16,0 1 3-16,-1-1 0 0,1 1 0 0,-3-4 0 15,3-2 5-15,-3 3 0 0,3 2 1 0,-4-2 0 16,1 2-2-16,3-2-1 0,-3 3 0 0,0-1 0 15,0 3-14-15,0-3 8 0,-1 3-8 0,1 0 0 16,0 0 8-16,-3 0-8 0,0 3 0 0,0-6 0 0,3 3 0 16,0 0 0-16,-1 0 0 0,1 0 0 0,0 0 0 15,3 0 0-15,-3 0 0 0,-3 0 0 0,6 0 0 0,-4 3 0 16,4 0 0-16,0-1 0 0,-3 1 0 0,3-1 8 16,-3 4-8-16,2-4 0 0,-5-2 0 0,0 3 8 15,0 0-8-15,0 2 0 0,-6 0 11 0,0-2-11 16,0 2 12-16,0 3-12 0,0 0 12 0,0 0-12 15,-4 0 12-15,1 0-12 0,0 5 11 0,0-2-11 16,0 2 10-16,-3 3-10 0,3 0 0 0,3 2 0 0,-6 6 0 16,6-3 0-16,-3 6 0 0,3-4 0 15,0 7 0-15,3 1 0 0,-3 4 0 0,6 2 0 0,-3 2 0 16,-1 1 0-16,1 5 0 0,0 0 0 0,0-3 0 0,0 3-10 16,-3 0 10-16,0 3 0 0,3 0-9 0,-3 5 9 15,-3-3 0-15,3 3-9 0,-6-3 9 0,3 3 0 16,-3-3 0-16,2 6-8 0,-2-3 8 0,3 0 0 15,0 2 0-15,0-2 0 0,-3-3 0 0,3 1 0 16,-3-6 0-16,3 0 0 0,0 2 0 0,0-2 0 16,3 0 0-16,-6-3 0 0,3-2 0 0,0 0 0 15,0-6 12-15,-3 1-4 0,-3-4-8 0,3 1 12 16,0-5 0-16,-3-1 0 0,-3-5 0 0,0 0 0 16,0-2 7-16,-3-1 1 0,-3 1 0 0,3-6 0 15,-6 0-12-15,3 1-8 0,-6-1 9 0,0 0-9 16,-5-2 16-16,-1 2-4 0,-3-3 0 0,0 1 0 15,-3-3 6-15,1 0 1 0,-7-3 0 0,-3 1 0 16,0-1-7-16,1 0-2 0,-4 0 0 0,0 1 0 0,1-4-10 16,-4-2 0-16,-3 0 0 0,-5 0 0 0,-7 3 0 15,-5 0 10-15,-1-1-10 0,-2 1 10 0,-4 0-10 0,-5-3 0 16,-10 2 0-16,4 4 0 0,-3-1 0 0,-4-3 0 16,-8 1 0-16,-3 0 0 0,0 2-24 0,-7 0 4 15,1-2 0-15,-9 0 0 0,-6 2-2 0,-3-2 0 16,0-1 0-16,0 3 0 0,-3-2 10 0,-6 2 1 15,0-5 1-15,-3 3 0 0,3 0 10 0,-9-3 0 16,0 2 0-16,-3 1 0 0,1 0 0 0,-4 2 12 16,-3-2-2-16,0-1-1 0,-6 6 0 0,-2-3 0 15,-1-2 0-15,-6 2 0 0,3 1 3 0,1 2 1 0,2-6 0 16,-3 1 0-16,0 0 3 0,4 2 1 0,-1-5 0 16,3 5 0-16,6-5-5 0,0 5 0 0,1-2-1 0,8 0 0 15,3-3 4-15,3 0 1 0,3 0 0 16,6-3 0-16,9 0-8 0,3 3 0 0,2 0-8 0,10-2 12 15,3 2-24-15,9 2-4 0,-1-2-2 0,4 3 0 32,3 0-102-32,2 2-21 0,10 0-4 0</inkml:trace>
  <inkml:trace contextRef="#ctx0" brushRef="#br0" timeOffset="6508.128">14807 11422 1190 0,'-12'-5'33'0,"6"2"9"0,0 3-34 0,-2 0-8 0,2-5 0 0,-3 2 0 16,3-2 69-16,0 2 12 0,0 1 3 0,0-1 0 15,0-2-26-15,0-1-5 0,3 1-1 0,-3 0 0 16,6 0-28-16,0-6-7 0,0 3-1 0,0-5 0 16,3 2-16-16,0-2 0 0,3 0 0 0,0-1 0 15,-3 1 0-15,6 0 0 0,-3 0-10 0,3 2 10 16,-3 3 0-16,3 0 16 0,-4 3-2 0,4 0-1 16,0-1 12-16,0 4 3 0,0 2 0 0,0-3 0 15,6 3-12-15,0 3-1 0,0-3-1 0,0 2 0 16,3 1-14-16,2 2 0 0,1 1 0 0,3-4 0 15,0 4 0-15,3-4 0 0,2 1 0 0,1 0 0 16,0-1 0-16,3 1 0 0,-1-3 0 0,1 0 0 0,3 0 15 0,0-3 0 16,2-2 0-16,1 2 0 0,3-5 9 0,-4 3 3 15,1 0 0-15,-3-1 0 0,-1-1-10 0,-2 1-1 16,0 1-1-16,0 0 0 0,-4 2-15 0,1 0 11 16,0-2-11-16,-3 2 10 0,-3 3-10 0,-1 0 0 15,1 0 9-15,3-2-9 0,-6 2 11 0,0 0-3 16,-3 0 0-16,-4 0 0 0,7-3-8 0,-3 3 0 15,-3 0 0-15,0-3 0 0,3 1 24 0,0-1 5 16,-4-2 2-16,4 0 0 0,0 2-31 0,-3-2 0 16,3-1 0-16,-3 1 0 0,0 0 17 0,0 0-2 0,-1-1-1 15,-2 4 0-15,0-1 11 0,0 0 3 0,-3 1 0 16,3-1 0-16,-3 3-4 0,-9 0 0 16,0 0 0-16,9 0 0 0,-3 0-14 0,-6 0-10 0,9 0 12 0,0 0-12 15,-9 0 11-15,6 3-11 0,-6-3 10 0,0 0-10 16,0 0 0-16,9 5 8 0,0-5-8 0,-9 0 0 15,0 0 0-15,8 5 9 0,-8-5-9 0,0 0 8 16,0 0 4-16,0 0 1 0,0 0 0 0,6 3 0 16,-6-3 0-16,0 0 0 0,0 0 0 0,9 5 0 15,-9-5-13-15,0 0 11 0,0 0-11 0,0 0 10 16,0 0 5-16,0 0 1 0,3 5 0 0,3 1 0 16,-6-6-26-16,0 0-5 0,0 0-1 0,0 0 0 15,0 0 26-15,6 5 5 0,-6-5 1 0,0 0 0 16,0 0-16-16,6 5 0 0,-6-5 8 0,0 0-8 15,0 0-10-15,0 0-5 0,0 0-1 0,6 6 0 16,-6-6 24-16,0 0 4 0,0 0 0 0,0 0 1 16,0 0-27-16,6 2-6 0,-6-2 0 0,0 0-1 15,0 0-4-15,9 3-1 16,-9-3 0-16,0 0 0 0,0 0-18 0,6 5-4 0,-6-5-1 0,6 5 0 16,-6-5-87-16,0 0-18 0,6 6-3 0</inkml:trace>
  <inkml:trace contextRef="#ctx0" brushRef="#br0" timeOffset="7828.6">14602 10136 990 0,'0'0'21'0,"0"0"5"16,0 5 1-16,-3 3 1 0,3-2-28 0,-3 2 0 0,3-8 0 0,0 0 0 0,0 0 15 0,0 0-3 15,0 0-1-15,6 5 0 0,0-2-26 0,0-1-5 16,-6-2 0-16,9-2-1 0,0-1 9 0,-3-2 3 16,0-1 0-16,-3 1 0 0,2 2 17 0,-2-2 4 15,-3 0 1-15,0 5 0 0,0 0 23 0,0 0 4 16,0 0 0-16,0 0 1 0,0 0 22 0,0 0 4 15,-3-3 1-15,3 3 0 0,0 0-11 0,0 0-1 16,0 0-1-16,0 0 0 0,3-2-25 0,-3 2-5 16,0 0-1-16,9-6 0 0,0 1 3 0,0 2 0 15,3-2 0-15,0 0 0 0,3-1 1 0,0 1 0 16,0-3 0-16,3 3 0 0,-1 0-8 0,1-1 0 0,6 1-1 16,-6 0 0-16,0-3-7 0,-3 5 0 0,3-2-1 15,-1 0 0-15,4-1-11 0,-6 6 12 0,0-2-12 16,-3 2 12-16,0-3-12 0,0 0 0 0,-3 3 0 0,0 0 0 31,0-2-28-31,-1 2-7 0,-2 0-1 0,3 0-1 16,-3 0-47-16,6 0-8 0,-3 0-3 0,0-3-628 0</inkml:trace>
  <inkml:trace contextRef="#ctx0" brushRef="#br0" timeOffset="8162.838">15039 9985 1533 0,'0'0'33'0,"-8"0"7"0,2-2 2 0,6 2 2 0,0 0-35 0,-6 0-9 0,3-3 0 0,3 3 0 0,0 0 46 0,0 0 7 16,0 0 2-16,6-3 0 0,-6 3-37 0,9-5-7 16,-4 0-2-16,4 0 0 0,-3 2-9 0,0-2 0 15,3 2 0-15,-3 0 0 0,0 1 10 0,0-1-10 16,0 0 12-16,0 3-12 15,0 0-20-15,-3 3-12 0,3 0-1 0,-3 2-1 0,3 0 22 0,0-2 12 16,-3 5-12-16,6-3 12 0,-6 0-8 0,6 3 8 16,-3-2 0-16,2 2 0 0,1-3 0 0,0 3 0 15,0-3 0-15,0 3 0 0,3-3 10 0,-3 3-10 16,0 0 10-16,0-2-10 0,0-1 18 0,-3 0-2 16,0 3-1-16,0 0 0 0,-3-3 12 0,-3 3 2 0,-3 0 1 15,0 3 0-15,0-3-9 0,-3 2-1 0,0-2-1 16,-3 3-574-16,-3-1-114 15</inkml:trace>
  <inkml:trace contextRef="#ctx0" brushRef="#br0" timeOffset="8898.348">17120 10205 1638 0,'-18'-3'36'0,"18"3"7"0,6 3 1 0,-6-3 3 0,0 0-38 0,0 0-9 0,0 0 0 0,6-3 0 0,3 1 45 0,0-1 7 15,-9 3 2-15,6 0 0 0,9-3-20 0,-3 3-4 16,-12 0-1-16,6 0 0 0,3-2-20 0,0 2-9 15,-1 0 8-15,1 0-8 0,0-3 0 0,3 3 0 16,6 0 0-16,0-3 0 0,-3 1 0 0,6-1 0 16,2 1 0-16,1-4 0 0,3 1 0 0,-3 2 0 15,3-2 0-15,-1 0 0 0,7 2 0 0,-3-2 0 16,-3 2 0-16,3 0 0 0,5-2 0 0,-5 5 0 16,-6-2 0-16,-3 2 0 0,-3 0-23 0,-1 0 3 15,-2 0 1-15,-3 2 0 16,-3-2-34-16,0 3-7 0,0-3-2 0,-9 0-454 0,0 0-92 15</inkml:trace>
  <inkml:trace contextRef="#ctx0" brushRef="#br0" timeOffset="9161.935">17599 10139 1213 0,'-6'-3'26'0,"6"3"6"0,0 0 0 0,-3-2 4 0,-6-4-36 0,6 1 0 0,-2 0 0 0,2-1 0 15,3 1 56-15,-6 0 5 0,0 0 1 0,3-1 0 16,3 6-21-16,-6-2-4 0,0-4-1 0,0 1 0 15,6 5-18-15,-6-3-4 0,0 1-1 0,0-1 0 16,-3 3 0-16,9 0 0 0,0 0 0 0,0 0 0 16,-6 0-13-16,6 0 0 0,0 0 8 0,0 0-8 15,0 0 0-15,6 3 8 0,3 2-8 0,0-2 0 16,3 2 16-16,0 3-2 0,-3-3-1 0,3 0 0 16,8 1 1-16,-5-1 0 0,-3 3 0 0,-3-3 0 0,6 3 7 15,0-3 2-15,-6 6 0 0,-3-3 0 0,-3 0-7 0,0 0-2 16,6 2 0-16,-6 1-573 15,-9 2-114-15</inkml:trace>
  <inkml:trace contextRef="#ctx0" brushRef="#br0" timeOffset="13462.422">10089 11451 1692 0,'-9'-5'37'0,"7"2"8"0,-1 1 2 0,3 2 0 0,0 0-38 0,0 0-9 0,0 0 0 0,5-6 0 16,4 4 47-16,3-4 7 0,6 1 2 0,3-3 0 16,0 0-30-16,6-2-6 0,2-4 0 0,7 4-1 15,0-1-3-15,3 1-1 0,-1-1 0 0,4 3 0 16,0 3-15-16,-1 0-16 0,-2-1 3 0,3 4 1 15,-4 2 12-15,-2-3 0 0,3 3 0 0,-4 3 0 16,-2-1 0-16,3 6-9 0,0-3 9 0,-7 3 0 16,1 3 0-16,-3-3-8 0,-3 0 8 0,0 2 0 15,-4-2-9-15,-2 0 9 0,0 0-10 0,-6-2 10 0,-3-1 0 16,0-3-9-16,-3 1 9 0,-6-3 0 0,0 0 0 16,0 0 0-16,-6 3 0 0,-9-3 8 0,-3 0 12 15,-6-3 2-15,-5 3 1 0,-10 0 0 0,-3 0-23 0,-2 0 0 16,-4-3 0-16,-3 1 0 0,1-1 12 0,-7-2-1 15,-2 0-1-15,-4-1 0 0,4 1 0 0,-1 2 0 16,1 1 0-16,5 2 0 0,6 0-10 0,4 0 0 16,2 0 0-16,9 2-930 15</inkml:trace>
  <inkml:trace contextRef="#ctx0" brushRef="#br0" timeOffset="34470.752">10634 14893 1256 0,'15'0'28'0,"-3"3"5"0,0-3 2 0,6 3 0 0,3-3-35 0,-4 2 0 0,4 1 0 0,0 2 0 16,3 1 74-16,0-1 8 0,2 0 2 0,4 0 0 15,0 3-45-15,0-2-9 0,3-4-2 0,-1 4 0 16,4-6-8-16,3 0-1 0,2-3-1 0,1 0 0 16,6 1 14-16,-4-4 2 0,7 1 1 0,-1 0 0 15,-2 0 17-15,3-3 4 0,-4-3 1 0,4 3 0 16,3 0-23-16,-1 0-5 0,-2 3-1 0,2 0 0 15,1-1-12-15,-7 1-2 0,1 2-1 0,-3 1 0 0,-4-1-13 16,4 0 0-16,-6 1 0 0,-1 2 0 0,-2 2 0 16,-6 1 0-16,0 0 0 0,-9-3 0 15,-4 5-18-15,-2-2-10 0,-6-1-1 0,-3 6-607 16,-9-2-120-16</inkml:trace>
  <inkml:trace contextRef="#ctx0" brushRef="#br0" timeOffset="39170.953">15495 14904 1065 0,'0'0'23'0,"0"0"5"0,0 0 0 0,-3 0 4 0,0-3-32 0,3 3 0 15,-3-2 0-15,0-4 0 0,0 1 95 0,0 2 13 16,3 3 2-16,-3-5 1 0,6 0-15 0,-3 5-4 15,0 0 0-15,3-3 0 0,3 1-52 0,0-1-12 16,0 0-1-16,3 1-1 0,6 2-7 0,-3 2-2 16,-1-2 0-16,4 3 0 0,3 0-9 0,0-1-8 0,0-2 12 0,3 3-12 15,3 0 8-15,5-1-8 0,1 1 0 0,3-1 0 16,3 1 16-16,2 0-3 0,4 2-1 0,0-2 0 16,-1 2-12-16,4-2 0 0,0-1 0 0,2-2 0 15,1 0 10-15,2-2-1 0,1 2 0 0,0 0 0 16,-4 0 7-16,1 2 0 0,-3-2 1 0,-1-2 0 15,1 2 17-15,-4-3 3 0,1 0 1 0,0 1 0 16,0-1-18-16,-4-2-3 0,-11 2-1 0,-3 0 0 16,3-2 2-16,-4 3 0 0,-5-1 0 0,-3 0 0 15,0 1 1-15,-3-1 0 0,0 3 0 0,-3-3 0 16,-3 1 0-16,0 2 0 0,-6 0 0 0,0 0 0 16,0 0-5-16,6-3-1 0,-3 3 0 0,-3 0 0 15,0 0-13-15,0 0 0 0,0 0 0 0,6 0 0 16,0 0 0-16,-6 0 0 0,0 0 0 0,0 0 0 15,8 3 0-15,-8-3 0 0,0 0 0 0,0 0 0 0,0 0 0 16,9 2 0-16,0 1 0 0,-9-3 0 0,0 0 0 16,0 0 0-16,9 0 0 0,-9 0 0 0,0 0 0 0,6 3 0 15,-6-3 0-15,9 0 9 0,-3 0-9 0,-6 0 8 16,0 0-8-16,0 0 8 0,0 0-8 0,0 0 8 16,0 0-8-16,0 0 8 0,0 0-8 0,0 0 0 15,0 0 0-15,0 0-11 16,-6-3-101-16,6 3-20 0,0 0-4 0,-6 5 0 0</inkml:trace>
  <inkml:trace contextRef="#ctx0" brushRef="#br0" timeOffset="41865.784">13224 14687 862 0,'0'0'24'0,"0"0"6"0,0 0-30 0,6-5 0 0,-6 5 0 0,3-6 0 16,3 4 83-16,-6 2 10 0,0 0 3 0,0 0 0 16,3-5-29-16,-3 5-6 0,0 0-1 0,0 0 0 15,0 0-35-15,0 0-7 0,0 7-2 0,0-1 0 16,-3 4 8-16,0 1 0 0,0 2 1 0,0 3 0 16,0 0 2-16,-3 0 0 0,3 2 0 0,-3 1 0 15,3-1-3-15,0 3 0 0,0 1 0 0,0-1 0 16,0 0-3-16,0 0-1 0,0-2 0 0,3-3 0 15,-3-1-9-15,3-1-3 0,-3-1 0 0,3 0 0 16,0-2-8-16,0-1 0 0,-3 1 0 0,3-3 0 16,0-8 0-16,3 5 8 0,-3-5-8 0,0 0 8 0,0 0 2 15,3 5 0-15,-3-5 0 0,0 0 0 0,0 0 10 16,6 0 1-16,3 0 1 0,-9 0 0 0,9-2 4 16,3 2 1-16,-3-3 0 0,3 0 0 0,-1 3-27 0,1-2 0 15,0 2 8-15,0-3-8 0,3 3 0 0,0 0 0 16,-3 0 0-16,6 0 0 0,-3 0 0 0,5 3 0 15,-2-3 11-15,3 2-11 0,0 1 12 0,0 0-3 16,3-1-1-16,-1 1 0 0,1 0 0 0,3-1 0 16,0-2 0-16,0 3 0 0,-1 2 0 0,1-2 0 15,0 0 0-15,0-1 0 0,0 1 0 0,-1-1 0 16,1-2 0-16,0 0 0 0,0 0 8 0,0 3 2 0,-1 0 0 16,1-3 0-16,-3 0-18 0,3 0 0 0,-6 0 0 15,2 2 0-15,-2-2 0 0,3 3 0 16,-3-3 8-16,0 0-8 0,0 0 10 0,-1 3-2 0,1-3 0 0,0 0 0 15,-3 0-8-15,0 0 0 0,0 0 0 16,2 0 0-16,1 0 0 0,0 0 8 0,0 0-8 0,3 0 8 16,-3-3-8-16,2 3 0 0,-2-3 9 0,0 3-9 15,6 0 0-15,-3 0 8 0,-3 0-8 0,2 0 0 16,-2 3 0-16,0-3 9 0,-3 3-9 0,3-3 0 16,-3 0 0-16,-1 0 0 0,-2 0 0 0,0 0 0 15,0 2 0-15,0-2 0 0,-3 3 0 0,3-3 0 16,0 0 0-16,-3 0 0 0,-1 0 0 0,1 3 0 15,0-3 0-15,-3 0 0 0,0 0 0 0,3 0 0 16,-6-3 0-16,3 6 0 0,-3-3 0 0,3 0 0 16,-6 0 9-16,3-3-9 0,0 3 0 0,0 0 9 0,-3 0-9 15,3 0 0-15,-3 0 9 0,-3 0-9 0,0 0 0 16,5-3 9-16,-5 3-9 0,9-2 0 0,0-1 8 16,-9 3-8-16,0 0 0 0,6-3 0 0,0 1 0 0,-6 2 8 15,6-3-8-15,-6 3 0 0,0 0 9 0,6-3-9 16,-6 3 0-16,6-5 9 0,-3 0-1 15,0 2-8-15,3-5 12 0,-6 8-4 0,6-5-8 0,-3 2 0 16,0-2 0-16,0 0 0 0,0 0 0 0,3-1 0 16,-6 1 0-16,0-3 0 0,3 3 11 0,0-3-3 15,-3 0-8-15,0 0 12 0,3 0 1 0,-3 0 0 16,3-3 0-16,-3 1 0 0,0-1-13 0,0-2 0 16,3-3-9-16,-3 3 9 0,3 0 0 0,0-3 0 0,0 0 0 15,-3 3 10-15,3-3-2 0,-3 0 0 0,3 0 0 16,-3 0 0-16,3 0-8 0,0 0 0 0,-3 3 9 0,2 0-9 15,1 0 9-15,-3 0-9 0,0 2 12 0,3 0-12 16,-3 3 10-16,3-2-10 0,0 2 8 0,-3 0-8 16,0 3 9-16,0-1-9 0,0 6 10 0,0 0-10 15,0-2 0-15,0 2 0 0,0 0 0 0,0 0 0 16,0 0 0-16,0 0-8 0,0 0 8 0,0 0 0 16,0 0 0-16,0 0 0 0,0 0 0 0,0 0 0 15,0 8-13-15,3-3 4 0,-3 3 1 0,0 3 0 16,3-4 8-16,0 1 0 0,-3 3 0 0,0 0 0 15,0-1 0-15,0 3 0 0,0 1 0 0,0-4 0 16,0 3 0-16,0 1 0 0,0-1 0 0,0 0 0 0,0 0 0 16,0 3 0-16,0-3 0 0,3 1 0 15,-3 2 0-15,0-3 0 0,0 0 0 0,0 0-8 16,3 0 8-16,-3 1 0 0,3-4 0 0,0 3 0 0,-3-2 0 16,3 0 0-16,0-1 0 0,-3 1 0 0,0-3 0 0,0 2 0 15,3-2 0-15,-3 3 0 0,0-3 0 0,-3-3 0 16,3 3 0-16,0-3 0 0,-3 3 0 0,3-8 0 15,0 0 0-15,0 6 0 0,0-6 0 16,0 0 8-16,-3 2-8 0,3-2 0 0,0 0 8 0,0 0-8 16,0 0 10-16,0 0-10 0,0 0 10 0,0 0-10 15,0 0 10-15,-6-2-10 0,0-1 12 0,3 0-3 16,-3-2-1-16,0 0 0 0,0 2 1 0,-2-2 0 16,-1-1 0-16,3 1 0 0,-6 0-9 0,3 2-12 0,-3-2 2 15,-6 2 1-15,3 1 9 0,-3-4 12 0,0 4-2 16,1 2-1-16,-4 0-9 0,0 0 0 0,-3 0 0 15,3 0 0-15,-3 0 0 0,4 0 0 0,-4 0 0 0,-3 0 0 16,0 2 0-16,0-2 0 0,-5 0 0 0,-1 0 0 16,-3 0 0-16,1-2 0 0,-4-1 0 0,-3 3 0 15,3-3 0-15,-2 1 0 0,2-1 9 0,-3 0-9 16,1 1 20-16,-4-3 0 0,0 2 0 0,4 0 0 16,-4 1-31-16,3-1-6 0,1 0-2 0,2 1 0 15,3 2 19-15,4-3 0 0,-4 0 0 0,6 1 0 16,-3-1 0-16,4 0 0 0,-4 3 0 0,3-2 0 15,0-1 14-15,1 3 3 0,2 0 1 0,0-3 0 16,0 3-18-16,3 0 0 0,1 0 0 0,2 0 0 16,0 0-16-16,6 0 0 0,3 0 0 0,-3 0 0 15,6 0 16-15,3 0 0 0,0 0 0 0,3 0 0 16,-2 0 0-16,5 0 0 0,0 0 0 0,0 0 0 16,8 3-8-16,1 0 8 0,0-3 0 0,3 2-9 0,0-2 9 15,3 0 0-15,-3 0 0 0,3 0 0 0,0 0 13 16,-3 0 5-16,-1 0 1 0,-2 0 0 0,3 0-28 0,-3-2-6 15,-3 2-1-15,-6 0 0 0,0 0 16 0,6-3 0 16,0 3 0-16,-6 0 0 0,0 0 0 0,0 0 0 16,0 0 8-16,0 0-8 0,-9 0 0 0,-3-3 0 15,0 3 0-15,-3 3 0 0,-2-3 16 0,-1 5-3 16,-6-2-1-16,0 0 0 0,-3-1-29 0,-2 4-7 16,-4-4 0-16,0 4-1 0,0-4 16 0,1 4 9 15,-1-1-10-15,0 0 10 0,3 0 0 0,4 1 0 0,-1-1-8 16,3 0 8-16,0 1 0 0,6-4 0 0,3 1 0 15,4 2-9-15,2-2 9 0,0-1-10 0,6 1 10 0,3-3-10 16,0 0 10-16,6 3 0 0,6-1 0 0,2 1 0 16,10-3 0-16,3 0 8 0,9 0-8 0,2-3 0 15,4 3 0-15,6-2 8 0,-1-1-8 0,4 3 0 16,3 0 0-16,5-3 0 0,4 1 0 0,2-1 0 16,1 1 0-16,-1-1 0 0,4 3 0 0,-1-3 0 15,3 1 0-15,-5 2 8 0,-1 0-8 0,-2 0 0 16,-4 0 0-16,1 0 0 0,-1 2 0 0,-5-2 0 15,0 0 0-15,-4 3 0 0,-2-3 0 0,-1 0 0 16,-8 3 0-16,0-3 0 0,-6 0 0 0,-4 2 0 16,-2 1 0-16,-3-3 0 0,0 0 0 0,-3 0 0 15,-1 0 0-15,-2 0 0 0,-3 0 0 0,0 0 8 16,0 0-8-16,-3 0 0 0,0 0-8 0,-3 0 8 16,6 0 0-16,-6 0 0 0,2 0 0 0,-2 0 0 0,-3 0 0 15,3 0 0-15,0 0 0 0,-9 0 0 0,0 0 0 0,9-3 0 16,-3 1 0-16,-6 2 0 0,0 0 11 15,0 0-3-15,0 0 0 0,0 0 0 0,0 0-8 0,0 0 0 16,-9-3 0-16,0 0 8 0,0 1-8 0,0 2 0 16,-3 0 0-16,1-3 0 0,-4 3-17 0,6 3 1 15,-3-3 0-15,0 2 0 16,0 1-103-16,3 0-20 0,-3 2-4 0</inkml:trace>
  <inkml:trace contextRef="#ctx0" brushRef="#br0" timeOffset="48177.988">14780 14801 838 0,'0'0'18'0,"0"0"4"0,0 0 1 0,0 0 1 0,0 0-24 0,0 0 0 0,0 0 0 0,0 0 0 16,0-3 49-16,0 3 5 0,0 0 1 0,0-2 0 16,0 2-18-16,0 0-3 0,0 0-1 0,0 0 0 15,0 0-21-15,0 0-12 0,0 0 12 0,0 0-12 16,0 0 0-16,0 0 0 0,0 0 0 0,0 7 0 16,-2 4 0-16,2-3 0 0,-3-3 0 0,0 6 0 0,-3-3 0 0,3 2 0 15,0 1 0-15,0 0 0 0,-3-4 0 0,0 4 0 16,0-3 0-16,0 5 0 0,0-2 8 0,0-1-8 15,0-2 0-15,-3 0 0 0,3 0 8 0,0 3-8 16,-3-3 0-16,0-3 0 0,3 3 23 0,-3 0-3 16,0 0 0-16,1-3 0 0,-1 3-8 0,0-3-1 15,0-2-1-15,0 5 0 0,0-5 0 0,0 2 0 16,-3-2 0-16,3 2 0 0,0-5 2 0,0 2 0 16,-3-2 0-16,3 0 0 0,1-2 14 0,-1-3 3 15,-3 2 1-15,0-2 0 0,0-1 16 0,3-2 3 16,-3 0 1-16,3-2 0 0,0 2-6 0,3 0-2 15,0-3 0-15,0 1 0 0,3-1-28 0,-3 3-6 16,3-2 0-16,3-1-8 0,0 3 10 0,0-2-10 0,0-1 8 0,3 3-8 16,-3 0 0-16,6 0 8 0,-3 3-8 0,0-3 0 15,0 3 0-15,-3 5 0 0,3-6 0 0,-3 6 0 16,3-2 0-16,-3 2 0 0,0-8 0 0,0 8 0 16,0 0 0-16,3-6 0 0,-3 6 8 0,0-5-8 15,0 5 0-15,0 0 0 0,0 0 0 0,0 0 8 16,0 0-8-16,0 0 0 0,0 0-10 0,0 0 10 31,0 0-65-31,0 0-7 0,0 0-2 0,3 5-678 0</inkml:trace>
  <inkml:trace contextRef="#ctx0" brushRef="#br0" timeOffset="48489.898">14257 14930 940 0,'0'0'26'0,"0"0"7"0,0 0-33 0,0 0 0 0,9-5 0 0,-4 0 0 15,1 0 62-15,3-1 6 16,0 1 0-16,0 0 1 0,0-3-17 0,0 2-4 0,3-1-1 0,0 1 0 15,-3-2-11-15,3 3-3 0,0 0 0 0,-3-1 0 16,2 1-9-16,-2 0-3 0,0 2 0 0,0 1 0 16,0-4-11-16,0 6-2 0,-3-2-8 15,0 2 12-15,-6 0-4 0,0 0-8 0,0 0 11 0,3 5-11 16,-3 3 0-16,0 0 0 0,0 0 0 0,-3 0-457 16,6 2-99-16</inkml:trace>
  <inkml:trace contextRef="#ctx0" brushRef="#br0" timeOffset="53338.408">20748 14864 869 0,'0'0'24'0,"0"0"7"0,0 0-31 15,3-5 0-15,-3 5 0 0,0 0 0 0,0-3 84 0,0 3 12 16,0-5 1-16,0 5 1 0,0 0-19 0,0 0-4 16,6-5-1-16,-3 5 0 0,-3 0-47 0,6-3-10 15,0 3-1-15,0-3-1 0,3 3 0 0,0 0 0 16,3 0 0-16,3 3 0 0,3 0 9 0,3-3 1 16,-1 2 1-16,10 1 0 0,0 0 9 0,3-1 1 15,-1 1 1-15,4 0 0 0,0-1-37 0,3-2 0 16,-1 0 0-16,4 0-8 0,-3 0 16 0,-1 0 4 15,1 3 1-15,-3 0 0 0,-3 2-13 0,-4-2 0 0,-5-1 0 16,-6 1-10-16,-3-1 10 0,-3 4 0 0,-3-6 8 16,-9 0-8-16,0 0 0 0,0 0 0 0,-9 2 0 0,-3-2 8 15,-6-2-8-15,-3 2-13 0,-6 0 3 0,-2 0 1 16,-1 0 9-16,-3 0 0 0,-3 0 0 0,1 0 0 16,-4 0 0-16,3 0 0 0,0 0 0 0,1 0 0 15,-1 0 0-15,-3 0 0 0,7-3 0 0,-1 3 0 16,3 0 9-16,6 0-9 0,3 0 12 0,7 0-12 15,2 0 0-15,3 0 0 0,3 0-15 0,6 0 5 16,0 0-2-16,0 0-1 0,9 0 0 0,3 0 0 16,3 3 13-16,2-3-11 0,1 0 11 0,3-3-10 15,3 3 10-15,3-3 0 0,-1 3 0 0,1 0 0 16,0-2 9-16,3-1 4 0,0-2 1 0,-1 2 0 16,1-2 3-16,-3 2 1 0,3-2 0 0,-4 2 0 15,-2 1-8-15,0-1-2 0,-9 0 0 0,0 1 0 0,-6 2 0 16,0 0 0-16,-9 0 0 0,0 0 0 0,0 0 6 0,-9-3 1 15,-6 0 0-15,-3 3 0 16,0 3-15-16,-9-3 11 0,1 3-11 0,-1-1 10 0,-6 1-10 0,3 0 0 16,1-1 9-16,-4 1-9 0,-3 0 0 0,0-1-8 15,4 1 0-15,-1 0-574 16,3 2-114-16</inkml:trace>
  <inkml:trace contextRef="#ctx0" brushRef="#br0" timeOffset="55550.851">18543 14565 990 0,'0'0'21'0,"0"0"5"0,0 0 1 0,0 0 1 0,-3-5-28 0,0 0 0 0,0 2 0 0,3 3 0 16,0 0 70-16,0 0 8 0,0 0 2 0,0 0 0 15,0 0-33-15,0 0-7 0,0 0 0 0,0 0-1 16,0 0-18-16,0 0-3 0,-3 8-1 0,0 3 0 16,0-1 12-16,0 3 3 0,-3 1 0 0,3 2 0 15,0-3-20-15,-6 5-4 0,3 1-8 0,-3 2 12 16,-3 3-12-16,3-3 0 0,4 5 8 0,-7 1-8 16,0-1 0-16,0 1 0 0,3-1 8 15,0-2-8-15,0-3 0 0,0 3 0 0,0-5 0 0,3-1 0 16,-3 1 0-16,3-4 0 0,3-1 0 0,0-1 0 15,-3-2 8-15,3-1-8 0,3-2 0 0,0 0 0 16,0-3 9-16,0-5-9 0,3 6 8 0,-3-6-8 16,6 2 8-16,3 1-8 0,-3-1 0 0,3-2 8 15,0 0-8-15,0-2-12 0,3-3 2 0,-3 2 1 16,0 0-6-16,3 1-1 0,0-1 0 0,0 0 0 16,2 1 7-16,-2 2 1 0,6-3 0 0,-3 3 0 15,0-3 8-15,3 3 0 0,0 0 0 0,0 0 0 16,2 0 0-16,1 0 8 0,0 0-8 0,3 0 0 0,0 0 0 15,-1 0 0-15,4 0 0 0,-3 0 0 0,3 0 0 16,-3 0 0-16,2-2 0 0,1 2 0 0,0 0 18 0,0 0-1 16,3 2 0-16,-1-2 0 0,4 3-5 0,0-3 0 15,0 3-1-15,-1-1 0 0,1-2-11 0,3 6 0 16,-3-4 0-16,-1 1 0 0,1 0 0 0,0-1 0 16,-1 1-9-16,1-1 9 0,0 1-9 0,0-3 9 15,-4 3-13-15,1-3 5 0,0 5 8 0,-3-5 0 16,-3 3 0-16,2-3 8 0,-5 0-8 0,3 2 0 15,-3 1-11-15,-3-3 11 0,0 0 0 0,-1 0 0 16,-2 0 0-16,3 0 0 0,0 0 0 0,0 0 0 16,0 3 0-16,0-1 0 0,2-4 0 0,-2 2 12 0,0-3-4 15,0 3-8-15,-3 0 14 0,0 0-4 0,3 0-1 0,-3 0 0 16,2 0 18-16,1 0 3 0,-3-3 1 0,3 3 0 16,0 0-31-16,-3-2 0 0,0 2 0 0,0 0 0 15,-1 0 0-15,1 0 0 0,-3 0 0 0,3 0 0 16,-3-3 0-16,3 3-8 0,-3 0 8 0,0 0-13 15,0 0 13-15,2-3 0 0,-2 3 0 0,0 0 0 16,-3 3 0-16,3-3 0 0,-3 0 12 0,0 3-12 16,-3-3 0-16,0 0 0 0,3 0 0 0,-9 0 0 15,0 0 0-15,9 5 0 0,-6-5 0 0,-3 0 0 16,0 0 0-16,0 0 0 0,0 0 0 0,0 0 0 16,6 3 8-16,-6-3-8 0,0 0 0 0,0 0 0 15,0 0 11-15,0 0-2 0,0 0 0 0,0 0 0 16,0 0 8-16,0 0 2 0,0 0 0 0,0 0 0 15,0 0 14-15,0 0 3 0,0 0 1 0,0-6 0 0,-3 1-23 16,3 5-5-16,0 0-1 0,0-5 0 0,0-3 4 16,0 3 0-16,0-1 0 0,0 1 0 0,0-3 8 15,0 0 1-15,0-2 1 0,0 2 0 0,3-3-1 0,0 0 0 16,-3-2 0-16,3 0 0 0,0-3-12 0,0 3-9 16,-3-3 12-16,3 0-12 0,3 0 9 0,-4 3-9 15,1-3 0-15,3 3 9 0,0 0-9 0,0 2 0 16,-3 0 0-16,3-2 0 0,0 5 0 0,0 0 0 15,-3 0 0-15,3 3 0 0,-3-3 0 0,0 6 0 16,0-6 0-16,-3 2 0 0,0 1 0 0,0 0 0 16,0 5 9-16,3-6-9 0,-3 1 10 0,0 5-2 0,0-5-8 15,0 5 12-15,0 0-12 0,0-5 11 0,0 5-11 0,0 0 10 16,0 0-10-16,0 0 0 0,0 0 0 0,0-3 0 16,3-2 0-16,-3 5 0 0,0 0 0 0,0 0 0 15,0 0 0-15,0 0 0 0,0 0 0 16,0 0 0-16,0 0 0 0,0 0 0 0,0 0 0 0,3 10 0 15,-3 1 0-15,3-6 0 0,-3 3 0 0,0-3 0 16,0 3 0-16,0 0 0 0,0 0 0 0,0 0 0 16,-3 3 0-16,3-1 0 0,-3 1 0 0,0-3 0 15,0 2 0-15,0 1 0 0,0 0 0 0,0 2 0 16,0 0 0-16,0-2 0 0,0-1 0 0,0 3 0 16,0 1 0-16,0-4 0 0,3 1 0 0,-3-1 0 15,-3 1 0-15,6 0 0 0,0-4 0 0,0 1 0 16,-3 0 0-16,3-2 0 0,0-6 0 0,0 8 0 15,0-8 0-15,0 5 0 0,0-5 0 0,0 0 0 0,3 5 0 16,-3-5 0-16,0 0 0 0,0 0 0 0,0 0 0 16,0 0 0-16,0 0 0 0,0 0 0 0,0 0 9 0,0 0-9 15,0 0 10-15,-6-2-10 0,0 2 0 0,0-3 8 16,6 3-8-16,-6 0 0 0,-5-3 0 0,2 1 8 16,0 2-8-16,-3 0 0 0,0-3 8 15,-3 3-8-15,-3-3 0 0,0 3 0 0,-3 0 0 0,-2 0 8 16,-1 0-8-16,-3 0 0 0,-3 0 0 0,-2 0 0 15,-1 0 0-15,-6 0-10 0,0 3 10 0,1 0 0 16,-4-3 0-16,3 5 8 0,1-5-8 0,-7 3 0 16,6 2-11-16,-5-5 11 0,-1 5-12 0,0-2 12 0,-5-1-13 15,5 1 5-15,-2 0 8 0,-1-1-10 0,3-2 10 16,4 0-10-16,-4 3 10 0,3 0 0 0,-2-1 0 16,-1-2 0-16,3 0 0 0,4 0-8 0,-1 0 8 0,3 0 0 15,3 0 0-15,1-2 0 0,5 2 0 0,0-3 0 16,0 3 0-16,1-3 0 0,5 3 0 0,-3-2 0 15,3-1 0-15,0 3 0 0,3 0 0 0,-2 0 0 16,5 0 0-16,0 0 0 0,0 0 0 0,0 0 0 16,3 0 0-16,0 0 0 0,-3 0 0 0,3 3 0 15,0-3 0-15,1 2 0 0,2-2 0 0,0 3 0 16,-3 0 0-16,0-1 0 0,3 1 0 0,0 0 0 16,-3-3 0-16,3 2 0 0,0 1 0 0,0-1 0 15,0 1 0-15,3 0 0 0,0-3 0 0,4 2-8 16,2-2 8-16,0 0-10 0,0 0 10 0,0 0-10 15,0 0-26-15,0 0-4 16,5 6-2-16,1-1-611 0,3 0-123 0</inkml:trace>
  <inkml:trace contextRef="#ctx0" brushRef="#br0" timeOffset="56858.409">18471 14663 813 0,'0'0'23'0,"0"0"5"0,0 0-28 0,0 0 0 0,0 0 0 0,6 0 0 16,-3-2 40-16,-3 2 3 0,0 0 0 0,6 2 0 16,0 4-33-16,-3 1-10 0,0 4 0 0,0 2 0 15,-3 0 0-15,0 1 0 16,0 2 0-16,0-1 0 0,-3 4 20 0,0 0-2 0,0 4-1 0,0-2 0 15,0 1 4-15,-3 1 1 0,0-1 0 0,-3 1 0 16,4 1-6-16,-1-3 0 0,-3 1-1 0,0-1 0 16,3 0-7-16,-3-3-8 0,0 1 11 0,3-3-11 15,0-3 10-15,0 0-10 0,0-2 8 0,3-1-8 16,0 4 0-16,0-4 8 0,3-2-8 0,0 0 0 16,0-3 13-16,6 3-2 0,-3-2-1 0,6-6 0 15,0 2-2-15,3-2 0 0,3-2 0 0,3 2 0 16,5-3-8-16,1 0 8 0,3-2-8 0,3 2 8 15,0-2-8-15,5 3 0 0,4-4 0 0,0 1 8 16,2 2-8-16,4-2 0 0,0 2 0 0,5 3-11 16,7-2 11-16,-4 2 0 0,7-3 0 0,-1 0 0 0,1 3 13 15,2 3-1-15,1-3-1 0,5 3 0 0,-2-1 10 16,-4 1 3-16,4-3 0 0,-7 0 0 0,1 3-13 16,-1-1-3-16,1 1 0 0,0-3 0 0,-1 0-8 15,-2 0 0-15,-4 0 9 0,-2 0-9 0,-4 0 0 0,-2 0 8 16,-3 0-8-16,-7-3 0 0,-2 3 8 0,-6-2-8 15,0-1 8-15,-6 0-8 0,-1 1 24 0,-5 2 1 16,-3-3 0-16,-3 0 0 0,-9 3 35 0,3 0 6 16,-3 0 2-16,0 0 0 0,0 0-44 0,0 0-9 15,-3-2-2-15,-6-1 0 0,0 3-25 0,0 3-6 16,-3-3-1-16,1 0-513 16,-1 2-102-16</inkml:trace>
  <inkml:trace contextRef="#ctx0" brushRef="#br0" timeOffset="57817.143">19745 14838 892 0,'0'0'20'0,"0"0"4"0,0 0 0 0,0 0 1 0,0 8-25 0,3-3 0 16,-3 3 0-16,0-3 0 0,3 6 44 0,-3-3 3 16,0 0 1-16,0 2 0 0,0 1-16 0,0-3-2 15,-3 2-1-15,3 1 0 0,0-3-10 0,3 3-3 16,-3-4 0-16,3 1 0 0,-3 0 2 0,3 0 0 16,0 0 0-16,0-2 0 0,3 1 10 0,-3-1 3 15,6-1 0-15,-3-2 0 0,0-1 1 0,3 4 1 0,3-6 0 16,-3 2 0-16,3-2-5 0,3-2 0 0,-4-1-1 0,7 0 0 15,-3 1-4-15,0-4-1 0,0 1 0 16,3 0 0-16,0 0 3 0,-3-3 1 0,2 0 0 0,-2 2 0 16,0-4-26-16,0 2 0 15,-3-3 0-15,0 1 0 0,-3-1 12 0,-3 1-2 0,0-1-1 0,-3 0 0 16,0 1-9-16,-3-3 0 0,-3 2 0 0,0 3 0 16,3 0 9-16,-3 0 0 0,0 3 0 0,0 0 0 15,3 5-9-15,0 0 0 0,0-6 9 0,3 1-9 16,0 2 0-16,-3 3-8 0,6-2 0 0,0 2 0 15,3-3-4-15,-3 6 0 0,0-1 0 0,-1-2 0 32,4 3-129-32,-9-3-27 0,6 3-4 0,-6-3-2 0</inkml:trace>
  <inkml:trace contextRef="#ctx0" brushRef="#br0" timeOffset="57974.918">19960 14859 1220 0,'0'0'27'0,"0"0"5"0,0 0 2 0,0 0 0 0,0 0-34 0,0 0 0 15,0 0 0-15,9 0 0 0,-3 0 56 0,-6 0 5 16,14 0 1-16,1 0 0 0,0 0 0 0,0 5 0 16,3-2 0-16,-3 2 0 0,0-2-44 0,0 2-9 15,-6 3-1-15,2 0-8 0,-2 0 0 0,0 3-22 16,0 2 3-16</inkml:trace>
  <inkml:trace contextRef="#ctx0" brushRef="#br0" timeOffset="61670.437">22773 14676 1060 0,'3'-2'30'0,"0"2"6"0,-3 0-28 0,0 0-8 0,0 0 0 0,0-3 0 15,0 1 55-15,0 2 9 0,0 0 3 0,0 0 0 16,0 0-31-16,0 7-5 0,-3-1-2 0,0 2 0 16,0 0 5-16,3 2 1 0,-3-2 0 0,-3 3 0 15,3-1-11-15,0 4-1 0,-3-4-1 0,6 1 0 16,-3 2 2-16,0 0 0 0,0 0 0 0,0 1 0 15,0-1-9-15,-3-3-2 0,6 4 0 0,0-4 0 16,0-2-2-16,-3 3-1 0,0-3 0 0,3 0 0 0,0 0 1 0,0-3 0 16,0-5 0-16,0 5 0 0,0-5-3 0,3 5-8 15,-3-5 12-15,0 0-4 0,0 0 1 0,9 3 0 16,3-3 0-16,-3 0 0 0,3 0-9 0,0 0 10 16,-1-5-10-16,4 2 10 0,0 3-10 0,0-2 0 15,0-1 0-15,3 0 8 0,-6 1-8 0,9-1-9 16,-1 0 9-16,1-2-13 0,3 5 13 0,0-3-9 15,6 1 9-15,-1-1-8 0,-2 3 8 0,6 0 0 16,0 0 0-16,-1 3 0 0,4-1 10 0,-3 1-2 16,0 0-8-16,-4-1 12 0,1 1-4 0,0-3 0 15,-3 3-8-15,2-3 12 0,1 0-12 0,-3 0 0 0,-3 0 0 16,0 0 0-16,-1 0 0 0,-2 0 8 0,-3 0-8 16,-6 0 0-16,3 2 14 0,-3-2-3 0,-3 0-1 15,-6 0 0-15,-3 0 19 0,0 0 4 0,9 3 1 0,-9-3 0 16,0 0-26-16,6 3-8 0,-6-3 0 0,6 2 0 15,3-2 0-15,-4 3 0 0,1-1 8 0,0-2-8 16,-3 3 0-16,-3-3 0 0,0 0 8 0,12 5-8 16,-3-2 0-16,-9-3 0 0,0 0-8 0,6 5 8 15,0-2 0-15,-6-3-9 0,0 0 9 0,0 0 0 16,0 0 0-16,0 0 0 0,0 0 0 0,0 0 0 16,0 0 0-16,0 0 9 0,0 0-9 0,9 0 10 15,-9 0 5-15,0 0 1 0,0 0 0 0,0-3 0 16,9 1-16-16,-9 2 0 0,6-6 8 0,-3 4-8 0,-3 2 0 15,3-6 0-15,-3 6 8 0,0 0-8 16,6-5 0-16,-3-3 0 0,-3 6 8 0,0-4-8 0,0 1 9 16,0 0-1-16,0-3 0 0,0 2 0 0,0-1 9 15,0 1 2-15,0-2 0 0,0 3 0 0,0-3-3 0,0 3-1 16,0-3 0-16,0-3 0 0,6 3-7 0,-6 3-8 16,0 5 11-16,3-8-11 0,-3 3 8 0,0 5-8 15,3-8 0-15,-3 3 0 0,3 2 8 0,-3 3-8 16,0 0 0-16,0 0 0 0,0 0 0 0,3-5 0 15,-3 5 8-15,0 0-8 0,0 0 0 0,0 0 8 16,0 0-8-16,0 0 0 0,0 0 8 0,0 0-8 16,0 0 0-16,0 0 0 0,0 0 0 0,0 0 0 15,0 0 0-15,0 0 0 0,-3 8 0 0,0-3 0 0,0 3 0 16,0 2 0-16,-3 1 0 0,6 0 0 0,-9-1 8 16,9 1-8-16,-3-1 0 0,0 1 0 0,-3-1 0 15,6 1 0-15,-3-3 0 0,-3 3 0 0,6-3 0 0,0-1 0 16,0-1 0-16,-6 2 8 0,6-3-8 0,0-5 0 15,0 0 0-15,0 0 0 0,0 0 0 0,0 0 0 16,0 0 0-16,0 0 0 0,0 0 0 0,0 0 0 16,-6 0 19-16,6 0-3 0,-3-5-1 0,-3 2 0 15,-3-2 1-15,6-1 1 0,-6 1 0 0,0 0 0 16,6-3-17-16,-5 3 0 0,-7-3-11 0,0 2 11 16,-3 1 0-16,0 0 0 0,-6 2 10 0,0 1-2 15,-2-1-8-15,-1 0 0 0,0 3 0 0,-6 0 8 16,-2 0-24-16,-1 0-5 0,-9 3-1 0,-5 0-1066 15</inkml:trace>
  <inkml:trace contextRef="#ctx0" brushRef="#br0" timeOffset="63283.948">15138 13642 1148 0,'0'0'25'0,"0"0"6"0,-6 0 1 0,0 0 0 0,0-3-32 0,6 3 0 0,0 0 0 0,0 0 0 16,0 0 73-16,0 0 9 0,0 0 2 0,0 0 0 15,0 0-42-15,12 3-8 0,-3 0-2 0,6-1 0 16,-1 1-22-16,4 0-10 0,3-3 8 0,0 0-8 16,9 0 24-16,-1 0 0 0,7 0 0 0,0 0 0 15,3 0 20-15,-1 2 3 0,4 1 1 0,-6-6 0 16,2 3 3-16,4 0 1 0,-3 0 0 0,2 3 0 0,-2-3-42 0,-3 0-10 16,-3 0 0-16,-1 0 0 0,-5 2 8 15,-3 1-8-15,0 0 12 0,-6-1-4 16,-1-2-47-16,-8 3-9 0,-3-3-3 15,-6 0-526-15,0 0-106 0</inkml:trace>
  <inkml:trace contextRef="#ctx0" brushRef="#br0" timeOffset="63552.413">15846 13478 1764 0,'0'0'39'0,"0"0"8"0,0 0 1 0,-6-3 1 0,3 1-39 0,3 2-10 0,-6-3 0 0,3 0 0 16,3 3 56-16,0 0 8 0,0 0 3 0,0 0 0 16,0 0-43-16,9 0-8 0,0 3-1 0,0 2-1 15,3-2-14-15,3 2 11 0,0 0-11 0,3 3 10 16,-1-2-2-16,1 2-8 0,3 0 12 0,-6 2-4 16,3 3-8-16,-3-5 8 0,-6 3-8 0,3-3 8 15,-3 2-8-15,-4 1 0 0,-2-3 0 0,-3 3 0 16,-3-4 0-16,0 4 0 0,-5-6 0 0,-1 3 8 15,0 0 4-15,-6-2 0 0,3-1 0 0,-6 3-648 16,3 0-128-16</inkml:trace>
  <inkml:trace contextRef="#ctx0" brushRef="#br0" timeOffset="64837.717">20644 13750 1242 0,'0'0'27'0,"0"0"5"0,0 0 2 0,0 0 2 0,0 0-36 0,0 0 0 0,6-2 0 0,0-1 0 0,0 0 114 0,0 1 16 16,3-1 3-16,0 3 1 0,0-2-56 0,0 2-11 15,6-3-3-15,0 0 0 0,2 3-28 0,7 0-7 16,3 0-1-16,-3 0 0 0,3-2-9 0,2 2-3 15,1 0 0-15,0 2 0 0,0-2-16 0,-3 0 10 16,-1 3-10-16,-2-3 8 0,-3 3 0 0,0-3 0 16,-6 0 0-16,0 0 0 15,-1 0-31-15,-5 0-6 0,-9 0-2 0,0 0-897 16</inkml:trace>
  <inkml:trace contextRef="#ctx0" brushRef="#br0" timeOffset="65050.412">20984 13608 1630 0,'0'0'36'0,"0"0"7"0,0 0 1 0,9-3 3 0,-3 0-38 0,2 1-9 0,1 2 0 0,0-3 0 15,0 3 68-15,0 0 12 0,-3 3 3 0,6 2 0 16,-3 0-39-16,6 0-7 0,-6 3-1 0,6 0-1 16,-3 3-24-16,5 0-11 0,-5-1 10 0,9 3-10 15,-3-2 9-15,3 2-9 0,0 0 8 0,-3 1-8 16,-1-1 11-16,-2 0-3 0,-3 0-8 0,-3 1 12 15,0-4-12-15,-3 3 0 0,-3-2 0 0,-6-1-624 16,-6 1-127-16</inkml:trace>
  <inkml:trace contextRef="#ctx0" brushRef="#br0" timeOffset="65791.111">22784 13671 1450 0,'0'0'32'0,"0"0"6"0,9 0 2 0,-3-5 1 0,6-1-33 0,0 4-8 0,3-3 0 16,-3 2 0-16,0 0 77 0,0 1 14 15,3 2 2-15,-3 0 1 0,8 0-64 0,-2 0-13 0,0 0-2 0,3-3-1 16,0 6 9-16,3-3 1 16,-4 0 1-16,7 0 0 0,0 0 1 0,-3 0 0 0,0 2 0 15,-1-2 0-15,4 3-10 0,0 0-3 0,0-3 0 16,0 2 0-16,-4 1-4 0,1-3-1 0,0 2 0 0,-3 1 0 16,-3 0-22-16,0-3-5 0,-7 2-1 0,-2-2 0 31,0-2-61-31,-9 2-13 0,0 0-2 0,0-3-708 0</inkml:trace>
  <inkml:trace contextRef="#ctx0" brushRef="#br0" timeOffset="65965.254">23296 13491 1692 0,'0'-10'37'0,"0"10"8"0,0-6 2 0,0 6 0 0,0 0-38 0,3-2-9 0,3-1 0 0,-6 3 0 0,9-3 68 0,0 1 12 15,3 2 3-15,0 5 0 0,-3 0-33 0,9 6-6 16,-6-3-2-16,0 2 0 0,3 1-30 0,-4 5-12 16,1-3 8-16,0 3-8 0,-3 2 0 0,0-2 0 15,-3 3 0-15,-3-1-634 16,-6 4-132-16</inkml:trace>
  <inkml:trace contextRef="#ctx0" brushRef="#br0" timeOffset="66793.729">22808 14793 644 0,'9'-13'14'0,"-6"7"3"0,3 1 1 0,-3-3 0 0,-3 3-18 0,6-3 0 0,-3 3 0 0,-3-3 0 15,0 0 0-15,-3 2 0 0,3-2 0 0,-6 3 0 16,6 0 26-16,-3 2 2 0,-3-2 0 0,6 5 0 15,0 0 48-15,-3-3 11 0,-3 1 1 0,6 2 1 16,0 0-12-16,0 0-2 0,0 0-1 0,0 0 0 16,0 8-36-16,0 2-7 0,3-2-2 0,0 5 0 15,0 3-21-15,0 0-8 0,0 0 0 0,0 3 0 16,-3 2 11-16,0 0-11 0,6 0 12 0,-3 0-12 16,-3-2 0-16,0-1 0 0,3-2 0 0,-3-3 0 15,3 1 0-15,0-4 0 0,0 1 0 0,3-3 0 16,-3 0 28-16,3-3 12 0,0 3 3 0,3-6 0 15,0 1-11-15,3 0-1 0,2-1-1 0,1-2 0 16,6 3-16-16,-3-3-3 0,6 0-1 0,3 0 0 0,2-3-10 16,4 3 0-16,0-2 0 0,3 2 8 0,2-3-8 0,-2 3 0 15,6-3 9-15,-4 1-9 0,10 2 17 16,0-3-1-16,-1 1 0 0,7-4 0 0,-1 4 4 0,1 2 0 16,-6-3 0-16,-4 0 0 0,1 1-4 0,-9-4 0 15,-7 1 0-15,1 2 0 0,-9 1-16 0,0-1 0 16,-3 0 0-16,-9-2 0 0,-6 3 16 0,-3 2-1 15,0-3 0-15,-12 0-603 16,-6 6-121-16</inkml:trace>
  <inkml:trace contextRef="#ctx0" brushRef="#br0" timeOffset="68673.642">13679 15081 810 0,'15'0'17'0,"-6"0"4"0,3 3 1 0,3-3 2 0,3 0-24 0,-1 0 0 0,1 0 0 0,6 3 0 0,0-1 23 0,0 1 0 16,3-1 0-16,-1 1 0 0,4 0 17 0,0 2 4 16,3-2 1-16,-1-1 0 0,4 1-15 0,-3-3-3 15,3 3-1-15,-1-3 0 0,1 2-14 0,3 1-4 16,-4-6 0-16,1 3 0 0</inkml:trace>
  <inkml:trace contextRef="#ctx0" brushRef="#br0" timeOffset="69763.031">10673 14872 907 0,'0'0'20'0,"0"0"4"0,0 0 0 0,0 0 2 0,0 0-26 0,0 0 0 0,0 0 0 0,3-2 0 16,0-4 84-16,-3 1 12 0,3 0 3 0,-3 5 0 15,0 0-14-15,6-3-2 0,-6 3-1 0,6-5 0 16,0 5-27-16,3-3-6 0,-3 0-1 0,2 3 0 16,-2 0-13-16,6-2-3 0,0 2-1 0,3 0 0 15,-3 0-11-15,3 2-1 0,9-2-1 0,-1 3 0 16,10 0-8-16,0-1-2 0,3 1 0 0,5 0 0 16,4-3 0-16,3 0-8 0,2 0 12 0,7 0-4 15,2 0 0-15,4-3-8 0,-1 3 12 0,1-3-4 16,2 1 2-16,4-4 0 0,2 4 0 0,1-3 0 15,-4 5-1-15,1-6 0 0,-1 1 0 0,-2 0 0 16,-1-3-1-16,-5 5 0 0,-4-2 0 0,1-3 0 16,-7 3-8-16,-5-1 0 0,-6-2 0 0,-7 3 8 15,-2 0 0-15,-3-3-8 0,-3 3 12 0,-6-1-4 16,-7 4 3-16,-2-4 0 0,-3 4 0 0,-3-4 0 16,-3 4 4-16,-3-4 1 0,-3 4 0 0,-3-1 0 0,-5 3-26 15,-1 0-5-15,-3 0-1 0,0 3-630 16,-3-1-126-16</inkml:trace>
  <inkml:trace contextRef="#ctx0" brushRef="#br0" timeOffset="71534.429">8220 13576 1306 0,'0'0'28'0,"0"0"7"0,0 0 1 0,0 0 1 0,0 0-29 0,6-3-8 15,-6 3 0-15,0 0 0 0,12-3 93 0,-3 1 18 0,-9 2 3 0,9 0 1 16,0 0-54-16,6 0-10 0,3-3-3 0,-1 3 0 16,4 0-21-16,6-2-5 15,0-1-1-15,6 0 0 0,-1 1 3 0,4 2 0 0,-3-3 0 0,2 0 0 16,4 1-10-16,-3-1-2 0,0 0 0 0,-4 3 0 16,1-5-12-16,-3 2 11 0,-6-2-11 0,-1 3 10 15,-2-4-2-15,-6 1 0 0,0 2 0 0,-3 1 0 31,-6-4-28-31,-6 6-7 0,0 0-1 0,-6-2-897 0</inkml:trace>
  <inkml:trace contextRef="#ctx0" brushRef="#br0" timeOffset="71730.095">8696 13343 1573 0,'0'0'34'0,"0"0"7"0,0 0 2 0,0 0 2 0,0 0-36 0,0 0-9 0,9 3 0 0,0 2 0 0,3-2 64 0,-3-1 10 16,3 1 2-16,0 2 1 0,-3 3-23 0,6 0-5 16,-3 3-1-16,3-3 0 0,-1 5-27 0,-2 0-5 15,3 0-2-15,0 3 0 0,-6 0-14 0,3 2 11 16,0 4-11-16,-6-1-612 16,-3 5-129-16</inkml:trace>
  <inkml:trace contextRef="#ctx0" brushRef="#br0" timeOffset="77723.785">8458 15555 1375 0,'0'-11'30'0,"0"11"6"0,0-5 2 0,0-3 1 0,0 5-31 0,0 3-8 0,0 0 0 0,0 0 0 16,-3-5 88-16,3 5 17 0,0 0 3 0,0 0 1 16,-6 5-41-16,0-2-9 0,0 10-2 0,-2 1 0 15,-1 4-28-15,0 3-5 16,0 3-2-16,-3 5 0 0,0 6-22 0,-3-1 0 0,3 6-12 0,0-3 4 16,0 2 8-16,-3 1 0 0,4 5 0 0,-1-3 0 15,0 3 0-15,3 0 0 0,0-5 0 0,3 0 0 16,0-1 0-16,3-7 8 0,3 2-8 0,3-2 0 15,0-5 0-15,3-3 0 0,0-3 0 0,3-3 0 16,3-5 0-16,-3 1 8 0,5-4-8 0,-2-2 11 16,6-3-24-16,-3-2-5 0,0-3-1 0,0 0 0 15,6-8 3-15,-3-2 1 0,-1-4 0 0,4-2-565 16,-6-2-112-16</inkml:trace>
  <inkml:trace contextRef="#ctx0" brushRef="#br0" timeOffset="77890.595">8119 16007 1652 0,'-24'0'36'0,"24"0"8"0,0 0 2 0,0 0 0 16,0 0-37-16,0 0-9 0,12 0 0 0,6 6 0 0,0-6 34 0,3 0 5 16,-1 0 1-16,4 2 0 0,3-2-28 0,0 0-12 15,0 3 10-15,2-3-544 16,4 0-109-16</inkml:trace>
  <inkml:trace contextRef="#ctx0" brushRef="#br0" timeOffset="78697.176">8756 16013 2008 0,'0'0'44'0,"0"0"10"0,-3-6 2 0,-3 6 0 0,3-2-45 0,-3-4-11 0,3 4 0 0,-3-4 0 15,0 1 28-15,0 0 4 0,3 2 1 0,0 1 0 16,3 2-20-16,-6-3-4 0,3 0-1 0,-3 3 0 16,0 0-8-16,0 0 0 0,-2 3 0 0,-1 0 0 15,-3 2 0-15,3 3 0 0,-3-3 0 0,0 3 0 16,0 5-10-16,-3-2 10 0,3 2 0 0,0 0-9 16,3 8 9-16,-2-2-8 0,5-1 8 0,-3-2-8 15,6 3 8-15,0 2 0 0,0 0-9 0,3 0 9 16,3-2 0-16,0-3-9 0,3 2 9 0,0-4 0 15,3-1-11-15,2-3 11 0,1-2-10 0,3 0 10 16,0-2 0-16,0-4 0 0,0-2 0 0,-3-2 0 16,3-4 0-16,-3 4 0 0,-1-9 13 0,-2 3-4 0,3-5-1 15,-6 0 0-15,0-1 0 0,0-4 0 0,0-1 0 16,-3 3-8-16,-3 1 12 0,3-4-4 0,-6-2-8 16,3 8 0-16,-3-1 9 0,0 1-9 0,0-3 0 0,0 6 0 15,0 2 0-15,0 0 8 0,0 5-8 0,0-2 0 16,0-3 8-16,0 8-8 0,3 0 10 0,0 0-2 15,0 0-8-15,-3 8 12 0,0-3-12 0,3 3 0 16,0 3 0-16,3-1 0 0,-3 1-10 0,3-1 10 16,3 4-8-16,0-6 8 0,0 2 0 0,3-2 0 15,-3 0 0-15,3 3 0 0,0-3 0 0,0-6 0 16,3 1 0-16,-3 0 0 0,3-1 0 0,-3-2 0 0,2-5 0 16,4-3 0-16,-3 3 0 0,0-6 9 0,0-2-9 15,3 0 10-15,-3-1 1 0,0 1 0 0,3-3 0 0,-1 0 0 16,-2 1-11-16,3 1 0 0,0 1-10 0,0 0 10 15,-3 2 0-15,0 1 0 0,3 2 0 0,-3 0 0 16,3 3 0-16,-4-1 0 0,-2 4 0 0,0-1 10 16,3 6-2-16,-3-1-8 0,-3 4 12 0,3-1-4 15,-3 5 4-15,0 1 0 0,-3 0 0 0,0 2 0 16,-3 0-3-16,0 3 0 0,3 2 0 0,-6 1 0 16,0-6-9-16,0 6 10 0,3-3-10 0,-3-1 10 15,0 1-10-15,0-5 0 0,0 0 9 0,0-1-9 16,0-2 8-16,3-3-8 0,0-5 8 0,-3 6-8 15,3-6 9-15,0 0-9 0,0 0 12 0,3-6-12 16,3 1-8-16,3-3-9 0,0-2-2 0,3-4 0 16,-3-2-25-16,6-2-6 15,-1 5-1-15,1-3 0 0,0-3-10 0,3 3-3 0,-6 3 0 16,6 3 0-16,-6-1 38 0,0 3 7 0,0 0 2 0,-3 3 0 0,2 0 31 0,-5 5 6 16,3-3 2-16,-3 3 0 0,-6 0 26 0,6 3 4 15,0 4 2-15,0-1 0 0,-3 2-13 0,0 2-2 16,0 1-1-16,0 2 0 0,-3 3-4 0,3-3-1 15,0 6 0-15,3-3 0 0,-3-1-13 0,0 1-2 16,3 3-1-16,3-1 0 0,0-2-5 0,3 3 0 16,-3-6-1-16,-1 6-748 15,7-6-150-15</inkml:trace>
  <inkml:trace contextRef="#ctx0" brushRef="#br0" timeOffset="79349.524">9619 15624 1796 0,'-6'-8'40'0,"6"8"8"0,0 0 1 0,0 0 1 0,0 0-40 0,0 0-10 16,0 0 0-16,0 0 0 0,0 0 29 0,6 5 4 15,-3 3 1-15,0 3 0 0,3 4 6 0,0 1 2 16,-3 3 0-16,3 5 0 0,-3 2-22 0,0 1-5 0,0 2-1 0,0 0 0 16,-3-3-3-16,0 3-1 0,0 0 0 0,0-2 0 15,-3 2-10-15,0-3 12 0,0 1-12 16,0-1 12-16,0-4-12 0,0-1 0 0,0-8 9 0,3 3-9 15,-3 0 18-15,3-6-1 0,-3-2 0 0,3 0 0 16,0-8-17-16,0 0 0 0,0 0 0 0,0 0 0 31,0 0-20-31,0-8-10 0,3-2-2 0,0-4-1 16,0-2 1-16,6-2 0 0,0-1 0 0,0-2 0 16,3 0-15-16,0-3-2 0,5 6-1 0,1-1 0 15,-3 3 14-15,6-2 4 0,0-1 0 0,0 6 0 0,2 3 11 0,-5 2 2 0,0 0 1 0,-3 2 0 16,0 4 18-16,0 4 12 0,-3 1-1 0,-3 2-1 15,3 3 40-15,-6 3 8 0,-3-1 2 0,-3 4 0 16,3 4 28-16,-3 1 7 0,-3 2 1 0,0-3 0 16,0 4-42-16,3-1-8 0,0-3-2 0,3 6 0 15,0-3-22-15,2-2-5 0,4-1-1 0,3-2 0 16,3 3-16-16,6-6 10 0,3 0-10 0</inkml:trace>
  <inkml:trace contextRef="#ctx0" brushRef="#br0" timeOffset="80331.931">10789 15139 1652 0,'-15'-7'36'0,"9"7"8"0,-3 0 2 0,3 0 0 0,0 0-37 0,0 2-9 0,-3-2 0 0,3 5 0 0,0-2 0 16,1 0 0-16,-4 2 0 0,3 3 8 0,-3 0 4 0,0 5 0 16,-3 0 0-16,3 3 0 15,-3 3 8-15,-3 2 1 0,0 3 1 0,-3 2 0 0,4 3 14 0,-7 3 4 16,3 0 0-16,-3 5 0 0,0 0 0 0,0 3 0 15,3-1 0-15,-2 9 0 0,5 0-13 0,0 2-3 16,0 0 0-16,3 8 0 0,6-5-9 0,0 5-3 16,-3 3 0-16,9 0 0 0,-3 0-1 0,3 2-1 15,0 4 0-15,0-1 0 0,0-3-2 0,3 6 0 16,0 0 0-16,3-3 0 0,0 0-8 0,0 3 12 16,0-3-12-16,3 0 12 0,0 0-2 0,3-2 0 15,-3 2 0-15,0-5 0 0,6-3-2 0,-4 0 0 16,4 0 0-16,3 1 0 0,0-1-8 0,3-5 0 0,0 0 9 15,3 0-9-15,-1-8 0 0,7-6 9 0,0-2-9 16,0-8 0-16,5 1 10 0,1-9-10 0,0-3 8 0</inkml:trace>
  <inkml:trace contextRef="#ctx0" brushRef="#br0" timeOffset="82612.471">15798 15629 1796 0,'0'0'40'0,"0"0"8"0,0 0 1 0,0 0 1 0,0 0-40 0,0 0-10 0,0-8 0 0,0 3 0 15,0-3 24-15,0 2 4 0,0 6 0 0,0-5 0 16,-3-3 6-16,1 3 2 0,-4-3 0 0,0 3 0 16,0 2-20-16,0-2-3 0,-3 0-1 0,-3-3 0 15,3 2 7-15,-6 6 1 0,0-5 0 0,0 2 0 16,0-2 16-16,1 2 3 0,-4 1 1 0,3 2 0 15,0 2-32-15,0-2-8 0,-3 3 0 0,6-3 0 16,-3 5 0-16,6 3 0 0,-2-8 0 0,5 8 0 16,-3 0 0-16,3 3 0 0,6 2 0 0,-3 0 0 15,3 0 0-15,0 1-13 0,3 2 3 0,0 2 1 16,0 3-2-16,3 0 0 0,-3 6 0 0,3-1 0 16,-1 3 19-16,-2 1 3 0,3 1 1 0,-3 1 0 15,0 0-12-15,-3 2 0 0,3 6 0 0,-3 0 0 0,-3 2 0 16,3 0-17-16,-3 8 4 0,0-2 1 15,-3 0 12-15,1-1 13 0,-4 1-2 0,0 5-1 0,0 0-10 16,-3 2-17-16,-3-2 4 0,3 0 1 0,-3 3 12 0,0-6 0 16,0 3 0-16,-2-3 0 0,-1 0 0 0,0 1 0 15,3-1 0-15,0-2 0 0,0-3 0 16,3 0 0-16,0-6 0 0,3 4 0 0,0-9 0 0,1 0 0 16,-1-2 0-16,3 0 0 0,0-6 0 0,0 1 0 15,3-1 0-15,3-5 0 0,0-2 0 0,3 0 8 16,3-1-8-16,-3-5 0 0,3-5 10 0,3 3-10 15,2-9 8-15,1 4-8 0,6-4 9 0,0-2-9 16,0-2 10-16,6-4-10 0,0 1 8 0,2-3-8 16,-2 3 0-16,3-3 9 0,0 0-9 0,3-3 12 0,-1 4-12 15,-2-7 12-15,3 9-12 0,-3-3 0 0,-1 0 9 16,1-2-688-16,-3 7-137 16</inkml:trace>
  <inkml:trace contextRef="#ctx0" brushRef="#br0" timeOffset="83400.366">16171 15600 1213 0,'-9'-3'34'0,"9"3"8"0,0 0-34 0,0 0-8 0,0 0 0 0,0 0 0 16,0 0 64-16,0 0 12 0,0 0 1 0,-3 5 1 16,0-2 20-16,3-3 4 0,0 8 1 0,0 0 0 15,0 0-55-15,3 5-10 0,0-2-2 0,0-1-1 16,-3 6-4-16,3 0-1 0,-3 3 0 0,0-1 0 16,0 3-14-16,-3 0-4 0,3 1 0 0,0-1 0 15,-3 0-4-15,0-3-8 0,-3 4 11 0,3-4-11 16,-3-5 12-16,3 6-12 0,-3-6 12 0,0-5-12 15,0 5 16-15,0-7-3 0,3 2-1 0,0-3 0 0,-3-5 7 16,6 0 1-16,0 0 0 0,0 0 0 0,-3-3-12 16,0-5-8-16,3 0 12 0,3 0-12 15,0-2-14-15,3-3-10 0,0-3-1 0,3 0-1 16,3-3-16-16,0 1-3 0,0-6-1 0,5 8 0 16,-2-2-3-16,0 2-1 0,0 2 0 0,0 4 0 15,0-1 33-15,3 3 6 0,-6 3 2 0,3 2 0 0,-1 1 18 0,-2 4 4 16,3 1 1-16,0 2 0 0,-3 1 1 0,3 2 0 15,-6 5 0-15,3 0 0 0,-3 0-3 0,-3 1 0 16,0-1 0-16,0 5 0 0,-4 3 7 0,1-2 1 16,-3-1 0-16,-3 1 0 0,3-3 0 0,-5 5 0 15,2-2 0-15,-3 2 0 0,0 0-5 0,3-5-1 0,-3 5 0 16,3-3 0-16,0-4-3 0,0-4-1 16,3 3 0-16,0-5 0 0,3 6 8 0,3-6 2 0,0-3 0 0,3-5 0 31,0 5-103-31,2-10-20 0,4 2-4 0,0-10-1 0</inkml:trace>
  <inkml:trace contextRef="#ctx0" brushRef="#br0" timeOffset="83883.075">16680 15864 1242 0,'0'0'27'0,"0"0"5"0,0 0 2 0,0 0 2 0,0 0-36 0,0 0 0 0,0 0 0 0,0 0 0 16,0 0 92-16,3 8 12 0,-6-2 3 0,3-6 0 16,3 8-39-16,-3 2-7 0,-3-2-1 0,0 3-1 15,3-3-30-15,0 5-5 0,-3-3-2 0,0 4 0 16,-3-1-6-16,3 0-2 0,9 0 0 0,-6 1 0 15,-6-1-14-15,3 0 9 0,6 0-9 0,-6 3 8 16,0 0-8-16,0-3 0 0,0 0 0 0,6-5 8 16,3 6-8-16,-3-6 0 0,-3 2 0 0,3-2 8 15,6 0 0-15,-3-3 0 0,-6-5 0 0,5 6 0 16,7-6 0-16,-3 0 0 0,3 0 0 0,-6-3 0 16,-6 3-8-16,9-5 0 0,9-6 0 0,-3 6-613 15,0-3-115-15</inkml:trace>
  <inkml:trace contextRef="#ctx0" brushRef="#br0" timeOffset="84070.65">16560 16066 1929 0,'0'0'42'0,"0"0"9"0,0 0 1 0,0 0 4 0,6-3-45 0,0 3-11 15,0 0 0-15,3 0 0 0,3-3 63 0,0 3 10 16,0-2 3-16,0-1 0 0,0 0-44 0,0-2-9 15,6 5-2-15,-1-3 0 0,-5 1-21 0,0-1 8 16,3-2-8-16,0 5 0 0,-3 0-14 0,0-3-7 16,3 0-2-16,0 1-970 15</inkml:trace>
  <inkml:trace contextRef="#ctx0" brushRef="#br0" timeOffset="84659.939">16891 16044 1235 0,'0'0'35'0,"0"0"8"0,0 0-35 0,0 0-8 0,0 0 0 0,0 0 0 16,6-10 101-16,0 10 19 0,-6 0 3 0,9-6 1 15,0 4-56-15,0-3-12 0,2-1-1 0,-2-2-1 16,0 8-39-16,0-2-15 0,3-1 11 0,-3 0-11 16,-3 3 0-16,3 0 0 0,3 0 0 0,-3 0 0 15,-3-2 13-15,0 2-3 0,0-3-1 0,3 3 0 16,3 0 7-16,-4-3 0 0,-2 1 1 0,0-1-585 15,6 3-116-15</inkml:trace>
  <inkml:trace contextRef="#ctx0" brushRef="#br0" timeOffset="84958.02">17168 15851 1280 0,'0'0'36'0,"0"0"8"0,-9 0-35 0,9 0-9 0,0 0 0 0,0 0 0 15,-3 5 117-15,3-5 22 0,0 0 4 0,6 8 1 16,-6-8-55-16,3 6-10 0,0 4-3 0,0-2 0 15,9 0-38-15,-9 3-8 0,-3 2-2 16,3-2 0-16,2 2-11 0,1 0-2 0,0 3-1 0,-6-3 0 16,-3 0-14-16,3 3 0 0,6 0 0 0,-3 0-641 15,-9 3-134-15</inkml:trace>
  <inkml:trace contextRef="#ctx0" brushRef="#br0" timeOffset="85475.336">16028 15513 1227 0,'0'0'27'0,"0"0"5"0,0 0 2 0,-6-3 1 0,-3 3-35 0,3-3 0 0,0 1 0 0,0 2 0 16,0 0 47-16,-3 0 2 0,3 0 1 0,6 0 0 15,0 0-24-15,0 0-5 0,0 0-1 0,0 0 0 16,0 0 19-16,3 5 3 0,0 0 1 0,3-2 0 15,3 2 11-15,3-2 2 0,0-1 1 0,0 1 0 16,6-3-17-16,-1 0-3 0,1-3-1 0,6 1 0 16,-3-1-19-16,3-2-4 0,2 0-1 0,1-3 0 15,0 2 32-15,-3-2 7 0,0 3 1 0,-1-3-680 16,-5 3-135-16</inkml:trace>
  <inkml:trace contextRef="#ctx0" brushRef="#br0" timeOffset="85705.333">16212 15391 1746 0,'0'0'38'0,"-3"-3"8"0,-3 1 2 0,6 2 1 0,0 0-39 0,0 0-10 15,0 0 0-15,0 0 0 0,0 0 50 0,12-3 8 16,0 3 2-16,3 0 0 0,3 5-28 0,3-2-4 0,2-1-2 0,4 4 0 16,0-1-11-16,0 3-3 0,-3-3 0 0,2 3 0 15,-2 0-4-15,-3 3-8 0,-3-3 11 0,0 2-11 16,-6 1 8-16,0-3-8 0,-3 2 0 0,-3 1 0 15,-4 0 11-15,-4-1-11 0,-4 3 10 16,-6 3-10 0,0 0-40-16,-6 3-15 0,-6-1-2 0,6 1-1 0</inkml:trace>
  <inkml:trace contextRef="#ctx0" brushRef="#br0" timeOffset="90180.707">16040 16915 1191 0,'0'0'26'0,"0"0"6"0,0 0 0 0,3-5 2 0,-3-3-34 0,3 5 0 0,0-8 0 0,-1 9 0 15,-2-9 89-15,3 8 11 0,3-7 3 0,-3 5 0 16,3 2-31-16,-3-2-5 0,3-1-2 0,0 4 0 16,0-4-29-16,3 1-7 0,0 5-1 0,3-2 0 15,0-1-9-15,0 3-3 0,0-3 0 0,3 6 0 16,2 0-3-16,1-1-1 0,-3-2 0 0,3 5 0 15,0 1 42-15,0-4 8 0,-3 9 2 0,-1-8 0 16,-2 7-96 0,0-2-20-16,-3 3-3 0,-3-1-1 0,0-4 45 0,-3 7 11 0,-3 0 0 0,-3-2 0 0,-3-1 0 15,0 1 0-15,-3 2-9 0,-3 0 9 16,0 0 0-16,-5 1 8 0,2-4 0 0,-3 1 0 0,0 2 2 16,0-2 0-16,0-3 0 0,0 5 0 0,1-3-10 15,2-2 0-15,0 3 9 0,0-3-9 0,3 0 0 16,3-3-12-16,0 3 2 0,0-3-604 15,6-2-121-15</inkml:trace>
  <inkml:trace contextRef="#ctx0" brushRef="#br0" timeOffset="90465.349">16513 16835 1699 0,'-15'-5'37'0,"12"0"8"0,-3 2 2 0,-3-2 1 0,3 5-39 0,-6-3-9 0,0 3 0 0,0-2 0 16,4 2 23-16,-4 0 2 0,0 2 1 0,0 1 0 16,3 2-14-16,-3 1-4 0,3 1 0 0,0 1 0 15,0 6-8-15,0-4 0 0,6 3 0 0,-3 1 0 16,0 2 0-16,0-1 18 0,6-1-3 0,0 2-1 16,0-3 1-16,6 5 0 0,0-5 0 0,0 6 0 15,6-6-4-15,-3 0-1 0,3 1 0 0,3-1 0 16,0-5 7-16,-3 2 2 0,3-2 0 0,-1-2 0 15,4-1-19-15,3-2 8 0,-3-3-8 0,6 0 0 16,-3-3 12-16,-1 0-12 0,4-5 12 0,0 3-617 16,-3-3-123-16</inkml:trace>
  <inkml:trace contextRef="#ctx0" brushRef="#br0" timeOffset="90779.996">15977 16764 1465 0,'-9'-5'32'0,"9"5"6"0,-6-3 2 0,3-2 2 0,0-1-34 0,3 6-8 0,0 0 0 0,3-5 0 16,0-3 52-16,3 6 8 0,0-4 1 0,3 1 1 16,3 5-21-16,0-3-4 0,3 1-1 0,0-1 0 15,2 3-13-15,4-5-3 0,-3 5-1 0,3-3 0 16,3 1 1-16,-3-1 1 0,2-2 0 0,1 5 0 16,0 0-13-16,0 0-8 0,-3 0 10 0,0 0-10 15,-1 0 8-15,-2 0-8 0,0 0 0 0,-6 5 0 31,3-5-104-31,-3 5-28 0,0-5-4 0</inkml:trace>
  <inkml:trace contextRef="#ctx0" brushRef="#br0" timeOffset="91027.141">16385 16534 1756 0,'0'0'39'0,"0"0"8"0,0 0 1 0,0 0 1 0,0 0-39 15,0 0-10-15,0 0 0 0,0 0 0 0,12 2 42 0,0 4 6 16,0-4 2-16,2 4 0 0,-2-1-33 0,3 3-6 16,-3 0-2-16,0 2 0 0,0 1-9 0,0 0 0 15,0-1 0-15,-6 3 0 0,0 3 0 0,0 3 0 16,-3-6 0-16,0 3 0 0,-3 0 0 0,-3 5 0 16,-3-5 0-16,3 0 0 0,-3 2 15 0,-3-5 1 15,0 6 0-15,3 0 0 16,-3-4-116-16,3-1-22 0,-3 4-5 0,3-5-1 0</inkml:trace>
  <inkml:trace contextRef="#ctx0" brushRef="#br0" timeOffset="91419.853">16793 17124 2055 0,'0'0'45'0,"0"0"10"0,0 0 1 0,0 0 2 0,0 0-46 0,0 0-12 15,0 0 0-15,0 0 0 0,0 0 56 0,0 0 10 16,-6 0 2-16,6 0 0 0,0 0-48 0,0 0-10 15,-6 8-2-15,3 2 0 0,-6-2-8 0,6 3 0 16,6 2 0-16,-9 0 0 0,-6 1 0 0,9-1 0 16,3 0 0-16,0 0 0 0,-6 0 0 0,6-5 0 15,0 8 0-15,3-2 0 0,3-1 0 0,-3 0 0 16,-6-2 0-16,9-1 0 0,3 3 0 0,0-5 10 16,-9-8-10-16,3 11 10 0,3-3-22 0,3-3-4 15,0 0 0-15,-9-5-1 16,0 0-24-16,11 3-5 0,7-3-1 0,-6-3 0 15,-12 3-47-15,6-5-10 0,6 0-1 0</inkml:trace>
  <inkml:trace contextRef="#ctx0" brushRef="#br0" timeOffset="91561.857">16569 17285 1888 0,'0'0'53'0,"0"0"13"0,0 0-53 0,0 0-13 0,0 0 0 0,9-5 0 16,3 0 69-16,3 2 11 0,-3-2 3 0,9-3 0 15,0 2-17-15,3 1-3 0,-1-3-1 0,4 3 0 16,3-3-50-16,0 3-12 0,2-3 0 0,-2-3-692 16,-3 3-140-16</inkml:trace>
  <inkml:trace contextRef="#ctx0" brushRef="#br0" timeOffset="92243.169">17385 15428 1864 0,'6'-11'41'0,"-6"11"9"0,0 0 2 0,0-5 0 0,3 0-42 0,-3 5-10 0,6-6 0 0,3 4 0 15,-3-4 38-15,6 1 6 0,3 3 0 0,2-4 1 16,-2 4-33-16,3-1-12 0,3 0 9 0,3 3-9 16,-3 0 0-16,-1 3 0 0,-5 2 0 0,3 1 0 15,6 1 0-15,-9 7 0 0,-9-4 8 0,0 6-8 16,6-3 13-16,-3 9 1 0,-6-1 0 0,0 3 0 16,-3 2-1-16,3 3 0 0,0 0 0 0,0 3 0 15,-9 10 0-15,6 1 0 0,6 4 0 0,-4 4 0 0,-2 1-13 16,-2 1 11-16,2 0-11 0,2 3 10 0,1 5-10 0,-6-3 0 15,-2 5 0-15,5-2 0 0,5-3 12 0,-7 1 0 16,-10 2 0-16,3-1 0 0,3 1-12 0,0-3 0 16,-3 1 0-16,-3-6 8 0,0-1-8 0,0 1-11 15,6-2 3-15,-3 2 0 0,-6-8 8 0,6 2 9 16,1-4-1-16,2-1-8 0,-3-5 12 0,0-3-12 16,0-2 12-16,3 0-12 0,3-3 12 0,-3-3-12 15,-3-2 12-15,3 3-12 0,6-4 10 0,-6-1-10 16,0-4 8-16,3-5-8 0,-3 1 12 0,6-6-2 15,-3 5-1-15,-3-8 0 0,0-2 9 0,0 2 2 16,0-5 0-16,0 0 0 0,0 0 8 0,1 0 3 0,-1-5 0 16,-3 2 0-16,0-2-15 0,0-3-4 0,-6 3 0 15,3-3 0-15,-3 2-12 0,-6 1 0 0,-6-3 8 0,-5 3-8 32,-1 5-19-32,-9-3-6 0,-8 6-2 0,-1 2-1092 0</inkml:trace>
  <inkml:trace contextRef="#ctx0" brushRef="#br0" timeOffset="103736.345">12411 15878 1472 0,'-3'-16'32'0,"6"10"8"0,0-4 0 0,-3 2 1 0,6-5-33 0,-3 5-8 16,3-3 0-16,0-2 0 0,-3 2 84 0,3 1 14 15,-3 2 3-15,0-3 1 0,3 11-46 0,-6 0-10 16,0 0-2-16,0 0 0 0,6 0-23 0,-3 11-5 16,3-1 0-16,0 6-1 0,-3 3 1 0,3 2 0 15,0 5 0-15,-4 4 0 0,-2-1-5 0,3 5-1 16,0 6 0-16,0-1 0 0,0 9-10 0,0 0 0 16,-6-1 9-16,3 4-9 0,3-4 0 0,-3 4 9 15,0-4-9-15,0 3 0 0,0 3 8 0,0-2-8 16,-3-4 0-16,0-2 0 0,3 0 0 0,0-5 0 15,0 0-15-15,0-9 5 0,0 1 18 0,3-5 3 16,3-4 1-16,-3-2 0 0,3-5-12 0,-3-2 10 0,3-6-10 16,3-3 10-16,0-5-10 0,0-3 12 0,6-7-12 15,-3-4 12-15,3-4 1 0,3-9 1 0,-4 1 0 16,4-8 0-16,3-6-6 0,-3-2 0 0,0-3-8 0,-3-3 12 16,3 3-12-16,-1 0 0 0,-2 0 8 0,3-3-8 15,-6 3 8-15,0 3-8 0,0 2 11 0,0 3-11 16,-3 3 32-16,3 2-1 0,-3 3 0 0,-1 3 0 15,4 4 2-15,-3 1 1 0,0 5 0 0,3 1 0 16,0 4-17-16,0 3-3 0,-3 3-1 0,6 2 0 16,0 3-13-16,0 5 0 0,-1 3 0 0,4 0-10 15,-3 3 10-15,3 5 0 0,0 2 0 0,3 1 0 16,0 2 0-16,-1 8 0 0,4 5 0 0,0 1-8 16,0-3 8-16,0 2 0 0,-4-2 0 0,7 7 0 15,-6-7 0-15,3 8 0 0,0-3 0 0,0-3 0 0,2 6 0 16,1-8 0-16,-3 5 0 0,0-8 0 15,0 3 0-15,-1-6 0 0,-2 0 0 0,-3 1 0 0,0-9 0 16,0 4 0-16,-3-6 8 0,0-1-8 0,-1-4 0 16,1-3 0-16,0-3 0 0,0-2 0 0,-3-1 18 0,3-4-1 15,0-6 0-15,0 0 0 0,0-3 23 0,-4-7 4 16,4-3 0-16,-3-6 1 0,0 1-3 0,0-6-1 16,-3-8 0-16,0-5 0 0,-3 0-8 0,0-2-1 15,-3-4-1-15,3-1 0 0,-6-7-11 0,3-1-3 16,-3-4 0-16,0 3 0 0,0-2-9 0,-3 2-8 15,0 3 12-15,0 2-12 0,0 0 8 0,-3 6-8 16,3 3 0-16,0 2 0 0,0 5 0 0,0 3 0 0,0 8 0 16,0 5 0-16,0 3 0 0,3 2-12 0,3 6 0 15,0 2-922-15,3 4-184 16</inkml:trace>
  <inkml:trace contextRef="#ctx0" brushRef="#br0" timeOffset="104554.541">19186 16007 1522 0,'0'0'33'0,"-6"0"7"0,0 6 2 0,3-4 2 0,0 4-36 0,-3 1-8 0,3 4 0 0,-3-3 0 16,3 3 85-16,0 2 15 0,0 0 4 0,0 0 0 15,0 6-29-15,3-3-6 0,-3 7-1 0,0 4 0 16,0-1-29-16,3 3-7 0,-6-2 0 0,3 2-1 16,3 3-5-16,-6-3-1 0,6-3 0 0,-3 3 0 15,0-2-6-15,0-1-2 0,0 1 0 0,6-6 0 16,-3 3-17-16,0-8 10 0,0 2-10 0,0-5 8 15,3 6-8-15,0-11-9 0,-3 2 9 0,3-2-719 16,-3-8-136-16</inkml:trace>
  <inkml:trace contextRef="#ctx0" brushRef="#br0" timeOffset="104721.594">18745 16457 1926 0,'0'0'55'0,"0"0"11"0,9 0-53 0,0 0-13 15,6-5 0-15,3 5 0 0,3-3 52 0,8-2 8 16,4 0 2-16,6-1 0 0,3-2 11 0,2 3 3 16,4-3 0-16,2 0 0 0,1-2-52 0,0-1-9 15,2 3-3-15,4-3-716 16,-1 1-144-16</inkml:trace>
  <inkml:trace contextRef="#ctx0" brushRef="#br0" timeOffset="105271.106">20272 15825 2484 0,'-9'-13'55'0,"9"13"11"0,0-3 2 0,0 3 1 0,0 0-55 0,0 0-14 0,0 0 0 0,0 0 0 15,0 0 0-15,0 10 0 0,3 1 0 0,3 2 0 16,0 8 0-16,0-2 0 0,0 5 0 0,-3 0 0 16,0 2 0-16,3 6 0 0,-3 0 0 0,-3 7 0 15,-3-4 12-15,0 7-3 0,0 0-1 0,0 1 0 16,-3-4-8-16,0 1 0 0,0 5 0 0,-3-5 0 16,0-1 0-16,0 1 0 0,3-3 11 0,-2-3-11 15,-1 1 0-15,-3-6 0 0,6-8 0 0,-3 3 0 16,0-8 11-16,3-3-11 0,-3-8 12 0,0 3-12 15,3-5 18-15,0-3-3 0,0-11-1 0,3 3 0 16,3-7 14-16,0-7 4 0,3 4 0 0,3-6 0 0,3-5-20 16,3 2-3-16,3 1-1 0,0 0 0 0,3-1-8 15,0 1-11-15,2-1 3 0,4 6 0 0,0 2 8 0,0-4 0 16,0 4 0-16,2 6 0 0,4 2-18 0,0 1-2 16,3 4 0-16,-1 4 0 0,1-1 0 0,3 6 0 15,0 2 0-15,-4 3 0 0,1-3 20 0,3 6 0 16,-1 2-8-16,-2 3 8 0,-6 0-12 0,-3 2 2 15,-6 1 0-15,0 2 0 0,-7 3 10 0,-2-3-10 16,-6 3 10-16,-3 0-10 0,-3 0 10 0,-3-3 0 16,-8 3 0-16,-1-3 0 0,-6 0 24 0,-3-3 3 15,-3 4 1-15,-3-1 0 0,-2-5 6 0,-7-3 2 0,3 0 0 16,-5-2 0-16,-4-3-21 0,0-3-4 16,-2-3-1-16,-1 6 0 0,0-8 0 0,1-2 0 0,-1-4 0 0,4 4-841 15,-1-3-168-15</inkml:trace>
  <inkml:trace contextRef="#ctx0" brushRef="#br0" timeOffset="105767.657">19915 15640 1630 0,'0'0'36'0,"0"0"7"0,0 0 1 0,0 0 3 0,9-6-38 0,0 1-9 0,0 2 0 0,3-2 0 16,3 2 94-16,2 1 17 0,4-1 3 0,3 0 1 15,3-2-35-15,3 2-8 0,-1 3 0 0,7-2-1 16,-3-1-50-16,0 3-9 0,5-2-3 0,-2 2 0 16,-3-3-9-16,0 3 0 0,-7 0 9 0,1-3-9 31,0 3-60-31,-3-2-16 0,-6-1-3 0,-1 3-567 0,-5-3-114 0</inkml:trace>
  <inkml:trace contextRef="#ctx0" brushRef="#br0" timeOffset="105976.15">20356 15515 1911 0,'0'0'42'0,"0"0"9"0,0 0 1 0,0 0 2 0,0 0-43 0,3-5-11 16,5 2 0-16,1 1 0 0,0-1 79 0,3 0 13 15,3 3 4-15,3 0 0 0,0 0-49 0,3 6-10 16,3-4-1-16,-1 4-1 0,1 1-21 0,0 1-4 16,0 0-1-16,-3 0 0 0,-1 8-9 0,1-3-12 15,-3 3 2-15,-3 0 1 16,-3 3-26-16,0-1-5 0,-6 1 0 0,0 2-642 16,-6 3-128-16</inkml:trace>
  <inkml:trace contextRef="#ctx0" brushRef="#br0" timeOffset="106342.143">21299 15354 2350 0,'-12'-19'52'0,"6"14"10"0,9 2 2 0,-3 3 3 0,0 0-54 0,0 0-13 0,9 6 0 0,3 2 0 0,6 2-11 0,3 6-5 16,6 0 0-16,2 8-1 0,1 2 17 0,3 6 0 16,0-3 8-16,2 8-8 0,4 5 0 0,0 6 0 15,-1 2 0-15,1 6 0 0,3-1 0 16,-4 9 0-16,-2-1 0 0,-3 6 0 0,0 5 0 0,-7 3 0 16,-2-3 0-16,-3 5 0 0,-3-2 0 0,-6 3 0 15,-3 2 0-15,-3-8 0 0,-6 2 0 0,-6-7 0 16,-3-5 0-16,-3 4 0 0,-9-4 0 0,-6-1 0 15,-11-4 0-15,-7-1 0 0,-6-5 0 0,-5 5 12 16,-7-8-1-16,-2 1-1 0,-10-1 4 0,-5 0 1 16,-6-2 0-16,-1-1-715 15,-2-4-144-15</inkml:trace>
  <inkml:trace contextRef="#ctx0" brushRef="#br0" timeOffset="110583.439">13069 14944 1321 0,'0'0'28'0,"-6"-3"7"0,6-2 1 0,-3-1 2 0,0 1-30 0,3 5-8 0,3-8 0 0,-3 3 0 16,0 0 53-16,0-1 10 0,6 1 1 0,-3 0 1 15,0-1-51-15,3 4-14 0,0-3 0 0,0 2 0 16,-3 0 8-16,3-2-8 0,-6 5 8 0,0 0-8 15,0 0 26-15,9 0 0 0,3 0 0 0,-6 5 0 16,-1-2-8-16,4 2-2 0,0 0 0 0,0 1 0 16,0 2-4-16,0 2 0 0,0-2-1 0,3 0 0 15,0 3 14-15,0-1 3 0,3 1 1 0,0-3 0 16,5 2 12-16,-2-2 3 0,3-2 0 0,0-1 0 16,3 0-4-16,5-2-1 0,4-3 0 0,0 0 0 15,6 3-15-15,-1-1-4 0,4-2 0 0,0 3 0 16,2-3-7-16,1 0-1 0,-3 2-1 0,2 1 0 15,4 0 7-15,0-1 2 0,-4 1 0 0,7 2 0 16,-4-2-6-16,1 2-1 0,0 1 0 0,-4-1 0 0,-2 0-5 16,0 0-8-16,2-2 11 0,-2 2-11 0,3 1 9 15,-4-4-9-15,1 1 0 0,0 0 9 0,-4-3 6 0,-2 0 1 16,0 2 0-16,-6-4 0 0,-1 2-16 0,1-3-12 16,-3 0 3-16,-3 3 0 0,0-2 9 0,-4-1 0 15,-2 0 0-15,0 1 8 0,-3 2-8 0,-3-3 0 16,-3 3 8-16,-3 0-8 0,-6 0 11 0,0 0-3 15,0 0 0-15,0 0 0 0,-9-3-8 0,0 3-9 16,-6 0 9-16,0 0-744 16,0 0-142-16</inkml:trace>
  <inkml:trace contextRef="#ctx0" brushRef="#br0" timeOffset="112647.673">14673 12369 1368 0,'-3'-10'30'0,"3"10"6"0,0-8 2 0,-3 2 0 0,3 6-30 0,0 0-8 0,3-5 0 0,-3 5 0 16,0 0 30-16,0 0 5 0,0 0 1 0,0 0 0 15,0 0 12-15,0 0 4 0,0 0 0 0,0 0 0 16,0 0 0-16,0 0 1 0,0 0 0 0,-6 3 0 16,-3-1 1-16,4 1 0 0,-10 2 0 0,3-2 0 15,-6 0 5-15,0-1 1 0,0 1 0 0,-3 0 0 16,-2 2-36-16,-4-2-6 0,3 2-2 0,0-2 0 0,-3 2-8 0,3 0-8 16,-2-2 12-16,2 2-12 0,0 0 16 0,0 1-4 15,3 2-1-15,4-3 0 0,2 5 1 0,0-2 1 16,6 3 0-16,-3 0 0 0,3-1-13 0,3 6 0 15,3 0 0-15,3 5 0 0,0 0 0 0,0 3 0 16,3 0 0-16,0 5 0 0,3 0 0 0,0 0-8 16,0 0 8-16,0 0 0 0,0 0 0 0,0 3 0 15,-3 0 0-15,-3 0 0 0,3 2 0 0,-3 0 0 16,-3 4 0-16,3-7 0 0,-3 4 0 0,0-4 0 16,0 4 0-16,-3-3 0 0,3-1 0 0,-3-2 0 0,0 1 0 15,3-1 0-15,-3-3 0 0,0-2 0 0,3-3 0 16,-3-2 9-16,3-1-9 0,0-2 10 0,0-5-10 15,0-1 10-15,3-2 5 0,-3-3 1 0,3-5 0 0,0 0 0 16,0 0 16-16,0 0 4 0,0 0 1 0,9-2 0 16,0-1-2-16,3-2-1 0,3 2 0 0,3-2 0 15,0-3-20-15,5 3-4 0,1-3-1 0,6 2 0 16,0-2-9-16,3 1 0 0,2-1 0 0,1 2 0 16,3-2-10-16,-1 3-4 0,1-3-1 0,-3 3-810 15,5-3-163-15</inkml:trace>
  <inkml:trace contextRef="#ctx0" brushRef="#br0" timeOffset="113895.733">14873 12523 1198 0,'-3'-13'26'0,"3"13"6"0,-3-8 0 0,3-3 3 0,0 3-35 0,0 0 0 0,0-2 0 0,3 2 0 15,0-3 32-15,0 3 0 0,0 0 0 0,0 3 0 16,-3 0 45-16,3 2 9 0,0-2 2 0,-3 5 0 16,0 0-8-16,0 0-2 0,0 0 0 0,6 0 0 15,-6 0-21-15,0 0-4 0,9 8-1 0,-1 2 0 16,1 3-7-16,0 1-1 0,0 1-1 0,0 4 0 16,3 2-29-16,-3 3-6 0,3 2 0 0,0 1-8 15,-3 2 16-15,3 0-3 0,0 3-1 0,-1 0 0 0,1-3-4 16,-3-3 0-16,0 1-8 0,-3-4 12 0,0 1-12 0,3-3 0 15,-6 1 0-15,0-4 0 0,0 1 0 0,-3-4 12 16,3-1-3-16,-3 2-1 0,-3-8 2 0,3 2 0 16,0-2 0-16,0-8 0 0,0 0-1 0,-3 5 0 15,3-5 0-15,0 0 0 0,-3 0-1 0,3 0-8 16,0-8 12-16,0-2-4 16,0-6-40-16,3-3-9 0,3-2-2 0,-3-3 0 15,6-2-22-15,-3-3-5 0,3 2-1 0,-3 1 0 0,3 0 48 16,0 2 10-16,-3 3 1 0,-1 2 1 0,4 0 11 0,-3 4 16 15,0 4-4-15,0 3-1 0,0-2 12 0,0 2 2 0,0 5 1 16,3 3 0-16,-3-3-6 0,3 6-2 16,3 0 0-16,-3 2 0 0,3 3-10 0,0 2-8 0,2 4 12 15,1 4-12-15,3-2 9 0,0 5-9 0,-3 0 0 0,3 1 9 16,0-1 0-16,0 0 0 0,-4 3 0 0,4-1 0 16,0-1-9-16,0-1 10 0,-3-3-10 0,0 1 10 15,0-3-10-15,-3 0 0 0,2-1 0 0,-2-4 0 16,0-3 0-16,0-3 8 0,0-2 2 0,0-3 0 15,0-3 24-15,-3-2 5 0,3-6 1 0,-3-2 0 16,0-3 12-16,0-2 4 0,-1-6 0 0,-2-5 0 16,0-3-22-16,0-2-4 0,-3-9-1 0,3 4 0 15,-6-4-17-15,-3 1-3 0,0 2-1 0,0 1 0 16,0 2 0-16,0 5-8 0,0 3 12 0,0 0-4 16,-3 5-8-16,3 0 0 0,0 6 0 0,1 2 0 15,2 2-36 1,0 6-4-16,0 1 0 0,2 4-771 0,4 0-154 0</inkml:trace>
  <inkml:trace contextRef="#ctx0" brushRef="#br0" timeOffset="114609.126">15858 12843 1684 0,'0'0'37'0,"0"0"8"0,0 0 2 0,-3 0 0 15,0-3-38-15,3 3-9 0,0 0 0 0,0 0 0 0,0 0 26 0,0 0 3 16,0 0 1-16,3 8 0 0,0 0 34 0,0 5 8 16,0-2 0-16,0 2 1 0,0 3-18 0,0 0-4 15,0 2-1-15,0 1 0 0,3 2-21 0,-3 0-4 16,-3 0-1-16,0 3 0 0,0 0-24 0,3 0 0 16,-3-3 0-16,0-2 0 0,0-1 9 0,0 1-9 15,-3-4 10-15,3-1-10 0,-3-4 11 0,3-2-11 16,0-8 12-16,3 8-12 0,-3-8 17 0,0 0-3 15,0 0-1-15,0 0 0 0,0-8 7 0,3-2 2 0,-3-4 0 16,3-1 0 0,0-4-41-16,3 1-8 0,-3-4-1 0,3 1-1 15,0 0-3-15,-3 2 0 0,2 1 0 0,-2 2 0 0,0 0 23 0,3 6 9 16,-3 2-8-16,3 0 8 0,-3 2-14 0,3 4 2 0,0-1 1 0,-6 3 0 16,9 3 11-16,-3 2 0 0,0 0 8 0,3 3-8 15,0 0 10-15,0 0-2 0,0 3-8 0,0-1 12 16,0 6-12-16,-3 0 0 0,2-3 0 0,-2 3 0 15,0 0 8-15,0 0-8 0,0-3 11 0,0 0-11 16,-3 1 17-16,0-4-3 0,0 3-1 0,-3-2 0 16,3 0-3-16,3-1-1 0,-3-2 0 0,0 0 0 15,0-3-9-15,-3-5 0 0,3 6 0 0,-3-6 8 16,6 2-125-16,0 1-26 16,0-3-5-16,6-3 0 0</inkml:trace>
  <inkml:trace contextRef="#ctx0" brushRef="#br0" timeOffset="115019.241">16242 12859 1796 0,'0'0'40'0,"0"0"8"0,0 8 1 0,0 0 1 0,0 0-40 0,0 2-10 16,0-2 0-16,0 3 0 0,0 2 69 0,0 0 12 15,-3 3 3-15,6 0 0 0,-3 0-36 0,0 2-8 0,0 3 0 0,3-2-1 16,-3 2-25-16,0-2-5 0,3-1-1 0,-3 1 0 16,3-3-8-16,-3-3 10 0,0 0-10 0,3-2 10 15,-3-3-2-15,0-1-8 0,0-7 12 0,0 0-4 16,0 0 4-16,0 0 0 0,0-5 0 0,0-3 0 16,3-2-20-16,-3-4-4 0,3-4-1 0,3 2 0 31,0-5-25-31,0 2-5 0,0 1-1 0,3-1 0 15,0 3 8-15,2 3 2 0,-2 0 0 0,0 2 0 0,0 3 66 0,0 3 12 0,0 0 4 0,0 5 0 32,0 0-90-32,-9 0-18 0,9 8-3 0,3 0-1 0,-3 0 75 0,0 2 14 0,3 6 3 0,-4-5 1 15,1 5 2-15,0-3 0 0,-3 3 0 0,3 0 0 16,3-1-11-16,-3 1-3 0,0-2 0 0,0-1 0 16,3 0-6-16,-3 0-2 0,0 0 0 0,3-2 0 15,-1-3-75 1,4 3-15-16,0-6-3 0,-3 0-1 0</inkml:trace>
  <inkml:trace contextRef="#ctx0" brushRef="#br0" timeOffset="116049.429">17427 12308 1533 0,'-15'-2'33'0,"15"2"7"0,0 0 2 0,0 0 2 0,3 8-35 0,0 0-9 0,0-3 0 0,0 8 0 15,6 0 67-15,-3 1 11 0,-3 2 2 0,2 2 1 16,7 3-6-16,-3 6-2 0,-3 2 0 0,3 0 0 16,0 5-28-16,0 3-5 0,0 0-2 0,-3 0 0 15,-3 0-21-15,3 0-4 0,3-2-1 0,-3-1 0 16,-3 1-3-16,-3-6-1 0,3 0 0 0,0-3 0 16,-3 1 0-16,0-6-8 0,-6-3 12 0,6-2-4 15,3-2 5-15,-6-4 1 0,-3-5 0 0,3 1 0 16,3-6 12-16,0 0 2 0,-6-6 1 0,0-1 0 15,3-7-7-15,0-2-2 0,0-5 0 0,3-3 0 16,0-2-20-16,0-6 0 0,6 0 0 0,3 1-12 0,-6-4-1 16,6 4-1-16,6 1 0 0,0 4 0 0,-1 2 6 15,1 3 8-15,0 5-13 0,6 0 5 0,0 6 8 16,3 4-12-16,-6 4 12 0,2 2-12 0,7 5 12 0,-3 3 0 16,-3 3 0-16,3 2 8 0,-1 5 2 15,1 1 1-15,0 5 0 0,-3-1 0 0,3-1-11 0,0 1-11 16,-4 1 3-16,1-3 0 0,-3 3 8 0,3-3 8 15,-6 1-8-15,3-4 11 0,-4-2-11 0,-2-3 0 16,0 0 0-16,-3-2 8 0,3-6-8 0,-6 3 12 16,3-5-12-16,-3-3 12 0,0-3 5 0,0-5 2 15,3-2 0-15,-3-6 0 0,3-5 25 0,0-3 4 0,0-8 2 16,-1-2 0-16,4-11-26 0,-3-3-4 0,3-5-2 0,0 0 0 16,-3 0-7-16,0 0-2 0,-3 3 0 15,3 5 0-15,-6 3 3 0,0 0 0 0,3 4 0 0,-6 1 0 16,3 8-12-16,-3 0 0 0,0 5-10 0,0 3 10 31,0 5-122-31,3 6-18 0,0 2-4 0</inkml:trace>
  <inkml:trace contextRef="#ctx0" brushRef="#br0" timeOffset="116582.618">18373 12790 2091 0,'0'0'46'0,"0"-5"10"0,0-3 1 0,0 8 2 0,6-3-47 0,3-2-12 0,0 0 0 0,3-1 0 16,0 4 18-16,0-1 2 0,0 0 0 0,3 3 0 15,-4 0 4-15,4 3 0 0,-3 0 1 0,3 2 0 16,-3 0-3-16,0 6-1 0,0-1 0 0,0 4 0 16,-3 1-7-16,0 4-2 0,-3 2 0 0,-6-2 0 15,0 2-12-15,-3 0 0 0,-3 0 0 0,0 0 0 16,-3 3 8-16,-3-3 3 0,0 0 0 0,-3 1 0 15,3-1-23-15,-3-3-5 0,0-2-1 0,0-3 0 16,4 1-14-16,2-6-4 16,-3-3 0-16,3-2-636 0,3-3-128 0</inkml:trace>
  <inkml:trace contextRef="#ctx0" brushRef="#br0" timeOffset="116753.822">18582 12742 1974 0,'-15'3'56'0,"12"0"12"0,-3 5-54 0,3 0-14 0,0 2 0 0,-3 3 0 16,3 3 30-16,0 0 3 15,0 3 1-15,3 2 0 0,-3-3-34 0,0 3 0 0,3 1 0 0,0-1 0 16,3 0 10-16,0 0-2 0,3-2 0 0,3-1 0 16,0 1-8-16,3-3-9 0,0-1 9 0,2-4-610 15,1 2-114-15</inkml:trace>
  <inkml:trace contextRef="#ctx0" brushRef="#br0" timeOffset="117168.458">18849 12671 1892 0,'0'0'53'0,"-3"5"13"0,0 3-53 0,1 0-13 0,2 5 0 0,0 1 0 16,0 4 0-16,0 1 0 0,2-1 8 0,-2 6-8 15,0 0 30-15,3-3 3 0,-3 5 1 0,0-2 0 16,0 5 2-16,0-2 1 0,0-1 0 0,0 1 0 16,0-4-21-16,0 4-4 0,0-6 0 0,-3 0-1 0,3-5-3 15,-2-3 0-15,2 1 0 0,0-6 0 0,-3-1 4 16,3-7 1-16,0 0 0 0,0 0 0 0,0 0 4 0,0-7 1 16,0-4 0-16,3-2 0 0,2-6-28 0,4-2-6 15,-3-3 0-15,0 0-1 16,3 3-35-16,3 0-8 0,-3 3 0 15,0 2-1-15,3 0 33 0,-3 3 8 0,0-1 0 0,-3 4 1 0,3 2 19 0,-3 0 12 16,3 3-1-16,-4 2-1 0,4 0 18 0,-3 3 3 16,3 0 1-16,0 3 0 0,0 0-8 0,0 2-2 15,-3-2 0-15,3 4 0 0,-3 1-11 0,3 0-3 16,-3 6 0-16,3-1 0 0,-3 3 11 0,0 0 1 0,-3-3 1 16,3 3 0-16,0 0-11 0,-1-1-2 0,-2 4-8 15,6-3 12-15,-3 0-12 0,0-3 11 0,3 0-11 16,3 0 10-16,-3-2-10 0,3-3 0 0,3 0 0 0,0-6-680 15,3-4-136 1</inkml:trace>
  <inkml:trace contextRef="#ctx0" brushRef="#br0" timeOffset="117677.745">19168 12086 1796 0,'0'0'40'0,"9"-2"8"0,3-4 1 0,3-2 1 0,3 0-40 0,2 0-10 15,1-2 0-15,0-1 0 0,0 1 16 0,0 2 2 16,0 0 0-16,-1 0 0 0,1 0 32 0,-3 3 6 16,0-1 2-16,-6 1 0 0,3 2 5 0,-3 1 1 15,0 2 0-15,-4 2 0 0,1 1-10 0,0 5-2 16,-3 0 0-16,3 3 0 0,-3 4-35 0,0 7-7 16,-3-1-2-16,0 5 0 0,3 1-8 0,-6 2 8 15,6 8-8-15,-3 0 8 0,-3 5-8 0,3 0 12 0,-3 3-12 16,3 0 12-16,-3 0-12 0,3 3 0 0,-3 2 0 0,0 1 0 15,3-1 9-15,-3 3-9 0,0-6 10 0,3 1-10 16,-3 0 12-16,3-3-3 0,0 2-1 0,3-2 0 16,-3-2-8-16,0-1 0 0,3-2 0 0,3-3 0 15,-3-6 28-15,-1-2 3 0,1-2 1 0,0-6 0 16,-3-2-32-16,3-6 0 0,-3-3 0 0,-6 1 0 16,3-11 16-16,0 0 9 0,-9-3 3 0,-6-5 0 15,-5-2 19-15,-7-6 4 0,0 0 1 0,-3 0 0 16,-5-2-36-16,-4 2-6 0,0-3-2 0,1 3 0 15,-1 1-43 1,-3 4-9-16,-3 0-1 0,4 3-1251 0</inkml:trace>
  <inkml:trace contextRef="#ctx0" brushRef="#br0" timeOffset="119233.897">17275 13224 1144 0,'0'0'25'0,"0"0"6"0,-9 5 1 0,3 3 0 0,3 3-32 0,-6 2 0 0,-6 0 0 0,-3 3 0 15,0 3 18-15,-2 4-2 0,-7 1-1 0,-6 8 0 16,-3 0-15-16,1 5 0 0,-1 2 0 0,-9 1 0 16,-5 0 0-16,-1 2 0 0,0 3-12 0,1 0 12 15,-10 3 0-15,-2 5 0 0,-4 0 12 0,-2 5-3 16,-7 0-9-16,-2 3 0 0,0 2 0 0</inkml:trace>
  <inkml:trace contextRef="#ctx0" brushRef="#br0" timeOffset="119359.424">15013 15100 1540 0,'-69'39'34'0,"36"-17"7"0,-5 1 2 0,-4 7 0 0,0-1-35 0,1-3-8 0,2 3 0 0,0-2 0 0,1-1 50 0,5 1 8 16,3-4 2-16,3-1 0 0,4-1-40 0,2 0-8 15,3-5-2-15,3 2 0 16,0-4-60-16,6-4-12 0,0 3-2 0,3-5-428 16,0 0-86-16</inkml:trace>
  <inkml:trace contextRef="#ctx0" brushRef="#br0" timeOffset="119704.368">14658 15166 1562 0,'-20'18'34'0,"8"-4"7"0,-3 4 2 0,-6 6 1 0,3 0-35 0,-3 2-9 0,3 3 0 0,-2 0 0 16,5-2 38-16,0-1 6 0,0 1 0 0,3-1 1 15,0 1-5-15,3-3 0 0,3 2-1 0,3-5 0 16,3 3-21-16,0-3-4 0,3 0-1 0,0-2 0 16,0-1-13-16,3-2 0 0,3 0 8 0,3-3-8 15,6-2 0-15,-3 0 8 0,3-6-8 0,2 0 0 16,7-5 0-16,0 0 0 0,0-5 0 0,0 0-10 0,2-3 2 0,1 0 0 15,-3-3 0-15,3 3 0 0,-4 0 8 0,1 3-10 16,0-3 10-16,-3 3-560 16,0 5-105-16</inkml:trace>
  <inkml:trace contextRef="#ctx0" brushRef="#br0" timeOffset="125444.908">8318 16862 1134 0,'-6'-8'24'0,"6"3"6"0,-3-1 1 0,3 1 1 0,0 5-32 0,-3-8 0 0,3 3 0 0,-3-3 0 16,3 3 15-16,-2-3-4 0,-1 2-1 0,-3-2 0 15,3 3-10-15,0-3 0 0,-3 0 0 0,3-2 8 16,0 2 58-16,0 0 11 0,3-3 3 0,-3 6 0 15,0-3 25-15,3 8 6 0,0-3 1 0,0 3 0 16,0 0-57-16,9-2-11 0,0-1-3 0,3 3 0 16,5 0-41-16,7 0 0 0,3 3 0 0,9-3 0 15,5 2 0-15,10 1 0 0,3-3 0 0,2 0 8 16,1 0 3-16,5 0 0 0,4 0 0 0,5-3 0 16,7 1 13-16,-4-1 4 0,3-2 0 0,1-3 0 15,8 0 16-15,-3-3 3 0,1 3 1 0,-1-2 0 0,-6-3 4 16,4 5 2-16,-4 0 0 0,-5-3 0 15,-7 6-28-15,-5-3-6 0,-10 5 0 0,-8-2-1 0,-3 0-11 0,-10 5-8 16,-5 0 9-16,-6 0-779 16,-3 0-156-16</inkml:trace>
  <inkml:trace contextRef="#ctx0" brushRef="#br0" timeOffset="164612.876">8006 16698 1148 0,'0'0'25'0,"0"0"6"0,0 0 1 0,9 0 0 0,6 3-32 0,-6-3 0 0,-9 0 0 0,0 0 0 16,9 5 49-16,-1-5 4 0,-8 0 1 0,9 8 0 0,6-3 8 0,0 0 2 15,0-2 0-15,0 2 0 0,-6-5 4 0,6 6 0 16,9-1 1-16,-1-3 0 0,1 4-22 0,3-4-5 16,3-2-1-16,2 0 0 0,7 0-18 0,3 0-4 15,5-2-1-15,1 2 0 0,3-6-10 0,-4 6-8 16,4 0 9-16,-1 0-9 0,-2-2 10 0,3-1-10 16,-4 1 10-16,4 2-10 0,0-6 19 0,-1 6-3 15,-2 6 0-15,-4-6 0 0,-2 0 4 0,0 0 1 16,-4 0 0-16,-2 0 0 0,3-6-5 0,-3 6-2 15,-1 0 0-15,-2 0 0 0,0-2-6 0,-3-1 0 16,-1 0-8-16,-5-2 12 0,0 5-3 0,-3-3-1 0,-3 1 0 16,-3-1 0-16,-4-2-8 0,-2 5 12 0,3 0-12 15,-6 0 12-15,0-5-12 0,0 2 8 16,-6 3-8-16,6-5 8 0,-6-1 0 0,0 6 0 0,0-8 0 0,0 3 0 16,-3 0-8-16,0-3 8 0,-3 5-8 0,-3-2 8 15,-3 0-20-15,-3 5-5 0,-2-6-1 0,-4 4 0 31,-6 2-16-31,-3 0-3 0,-8 0-1 0,-4 0 0 16,-3 2-1-16,-2 1 0 0,-4 0 0 0,-6 2 0 16,-5-5 2-16,-1 5 0 0,1 3 0 0,-1-3 0 0,1 1 21 0,-4-4 5 0,4 4 1 0,-4-1 0 15,1-2 10-15,2 5 0 0,7-6 0 0,-1 1 8 16,4 2 8-16,8-5 3 0,0 0 0 0,7 0 0 16,-1 0 2-16,9 0 1 0,6-5 0 0,10 5 0 15,5-3 13-15,0 3 2 0,-3 0 1 0,12 0 0 16,15 0-9-16,3 3-1 0,-1-3-1 0,7 8 0 15,12-3-3-15,6 0-1 0,5-2 0 0,7 2 0 0,8 1 15 16,4-1 3-16,2-3 1 0,7 9 0 0,-1-3-16 0,3 0-3 16,4-3-1-16,-1 3 0 0,1-3-14 15,-4 9-8-15,0-9 8 0,-2 3-8 0,-4 3 0 0,-2-4 0 16,-4 1-12-16,-5 3-754 16,-10-3-150-16</inkml:trace>
  <inkml:trace contextRef="#ctx0" brushRef="#br0" timeOffset="174804.552">877 15812 1116 0,'0'0'24'0,"0"0"6"0,0 0 1 0,0 0 0 0,0 0-31 0,-6 0 0 15,0-3 0-15,6 3 0 0,0 0 122 0,0 0 18 0,0 0 4 0,0 0 1 16,0 0-61-16,0 0-12 15,12-3-2-15,-12 3-1 0,9-2 3 0,0 2 0 0,6 0 0 0,-3 2 0 16,2 1-24-16,1 0-5 0,0-3-1 0,-3 0 0 16,3 5-17-16,3 0-3 0,0-2-1 15,-6 2 0-15,6 3-21 0,-4-3 9 0,1 3-9 0,-6 3 0 16,3-3 0-16,-9 2 0 0,3 4 0 0,-6-1-12 16,0-3-3-16,0 6 0 0,-9 0 0 0,0 0 0 15,-3 0 15-15,-6 2-12 0,7-2 12 0,-10 3-12 16,0-1 12-16,0-2 0 0,3-3 0 0,-3 1 0 31,3-4-58-31,7 3-12 0,-7 1-2 0,6-6-563 0,3-3-112 0</inkml:trace>
  <inkml:trace contextRef="#ctx0" brushRef="#br0" timeOffset="175041.06">1332 15703 1443 0,'0'0'32'0,"0"0"6"0,-6 8 2 0,0 0 0 0,1 0-32 0,-4 5-8 16,-6-2 0-16,6 5 0 0,-3-1 96 0,-3 1 18 15,0 3 3-15,0-1 1 0,3 3-26 0,0 1-6 16,3-4-1-16,1 1 0 0,-1 2-31 0,6-3-6 16,3 4-2-16,3-4 0 0,3 1-22 0,3-4-5 15,-1 4-1-15,7 0 0 0,3-6 3 0,0 3 1 16,3-6 0-16,3 1 0 0,2-1-22 0,4-4-15 15,3-1 3-15,0-5-1080 16</inkml:trace>
  <inkml:trace contextRef="#ctx0" brushRef="#br0" timeOffset="175802.641">800 15507 1627 0,'0'0'36'0,"-6"-2"7"0,6 2 1 0,0 0 2 0,0 0-37 0,0 0-9 16,0-6 0-16,0 4 0 0,0 2 97 0,6-6 18 15,0 4 3-15,-6 2 1 0,14-3-45 0,1-2-9 16,0 2-1-16,0 3-1 0,6-3-35 0,0 3-8 16,0-2 0-16,-4 2-1 0,7-3-7 0,0 1-2 15,0-1 0-15,0 0 0 0,2 1-10 0,-5-4 0 16,3 4 9-16,3-4-9 15,-6 6-116-15,0-5-27 0,-10 2-5 0</inkml:trace>
  <inkml:trace contextRef="#ctx0" brushRef="#br0" timeOffset="175978.558">1094 15388 1857 0,'0'0'40'0,"0"0"9"0,6-5 2 0,3 2 2 0,0-2-42 0,6 0-11 0,3 2 0 0,3-2 0 15,2-1 20-15,1 4 1 0,6-1 1 0,3 0 0 16,-3 3 29-16,-1 6 5 0,-2-4 2 0,0 6 0 16,-3-2-26-16,-6 4-4 0,-1-2-2 0,-5 5 0 15,0 1-15-15,-6 2-3 0,-3-1-8 0,-6 9 12 16,-9 3-72 0,3-1-16-16,-11 3-2 0</inkml:trace>
  <inkml:trace contextRef="#ctx0" brushRef="#br0" timeOffset="176382.207">1681 16047 1892 0,'0'0'53'0,"0"0"13"0,0 0-53 0,0 0-13 0,0 0 0 0,6-5 0 16,-6-3 105-16,0 5 19 0,-6-2 3 0,6 5 1 16,0 0-41-16,0 0-8 0,0 0-2 0,-6 0 0 15,-3 2-43-15,3 4-9 0,3-1-1 0,-3 3-1 16,0 0-23-16,0 5 0 0,-3 6 0 0,6-3 0 15,0-1 0-15,0-1 0 0,3 9 0 0,0-1 0 16,0-1 0-16,3-3 0 0,-3 1 0 0,3-1 0 16,0-2 0-16,3 0 0 0,-3-3 0 0,3-2 0 15,-3 0 0-15,6-4 0 0,-6-1 0 0,-3-6 0 32,0 0-24-32,0 0-10 0,0 0-2 0,0 0 0 0,0 0-99 15,6-6-20-15,-6 1-4 0,0-5-799 0</inkml:trace>
  <inkml:trace contextRef="#ctx0" brushRef="#br0" timeOffset="176505.656">1428 16195 2088 0,'0'0'46'0,"0"0"10"0,0 0 1 0,0 0 1 0,0 0-46 0,6 0-12 15,3 0 0-15,5 3 0 0,-2-6 80 0,3 3 15 16,6-5 2-16,3 2 1 0,3 1-58 0,2-6-12 16,4 0-3-16,6-3 0 15,0 6-90-15,2-3-19 0,-2-5-3 0</inkml:trace>
  <inkml:trace contextRef="#ctx0" brushRef="#br0" timeOffset="176885.968">2446 15600 2502 0,'0'0'55'0,"0"0"11"0,0 0 2 0,-6-5 3 0,6-1-57 0,0 1-14 0,0-3 0 0,0 8 0 16,0-3 25-16,-3-2 3 0,3 0 0 0,0 5 0 16,0 0-28-16,-3-3 8 0,0 1-8 0,3 2 0 15,-9 0 0-15,3 2 0 0,-6 1 0 0,3 2 0 16,-3 0-20-16,0 3 3 0,-3 3 1 0,3-1 0 16,-8 4 8-16,5-1 8 0,-6 5-12 0,3 1 12 15,3 0-12-15,3 2 4 0,3 0 8 0,-3 5-13 16,6-2 13-16,-3 0 8 0,9 0 0 0,0-3-8 15,6 0 0-15,-3 0 0 0,3 0 0 0,6-2 0 16,0-6 0-16,6 3 0 0,-9 0 0 0,6 0 0 16,3-6 0-16,-3-2-11 0,2 6 0 0,-2-9 0 15,3 3 11-15,0-3 0 0,-6-2 8 0,6-3-8 0,-3 2 10 16,0-7-2-16,2 0-8 0,-8-1 12 0,3-1-1 0,0-1-1 16,6-3 0-16,-12 0 0 15,0-2-104-15,0 0-21 16,0-3-4-16</inkml:trace>
  <inkml:trace contextRef="#ctx0" brushRef="#br0" timeOffset="177034.842">2196 15785 1951 0,'0'0'43'0,"-3"3"9"0,-6-1 1 0,9-2 2 0,0 0-44 0,0 0-11 0,0 0 0 0,0 0 0 16,15 6 88-16,-1-4 16 0,4 4 4 0,3-4 0 15,6 1-43-15,0 0-8 0,0-6-1 0,5 0-1 16,-2-2-38-16,9 0-7 0,-4-3-2 0,4 0-764 15,0-3-154-15</inkml:trace>
  <inkml:trace contextRef="#ctx0" brushRef="#br0" timeOffset="177260.19">2812 15404 2239 0,'0'0'49'0,"0"0"11"0,0 0 1 0,0 0 2 0,0 0-51 0,0 0-12 16,0 0 0-16,3 8 0 0,3 0 64 0,-6 5 11 16,6 0 1-16,0 6 1 0,0-1-57 0,-1 4-11 15,1-1-9-15,0 5 12 16,0 1 1-16,3 2 1 0,-6 0 0 0,3 3 0 0,0 2-14 0,-3 0 11 16,3-2-11-16,-3 0 10 15,0-3-88-15,3 3-18 0,-6-3-3 0</inkml:trace>
  <inkml:trace contextRef="#ctx0" brushRef="#br0" timeOffset="177499.622">3103 15290 1724 0,'0'0'38'0,"0"0"8"0,0 0 2 0,0 0 0 0,6 6-39 15,-3 4-9-15,-3 3 0 0,3 3 0 0,0 3 92 0,3 5 16 0,-6 2 3 0,0 3 1 16,0 3-55-16,0 5-10 0,0 0-3 0,-6 3 0 16,3-1-22-16,0 4-5 0,0-4-1 0,3 1 0 15,0 0-8-15,3-3-8 0,0-3 12 0,0-5-12 16,3-2 0-16,-3-6-9 0,3 0-1 0,0-2 0 31,0-9-146-31,-3 1-28 0,0-6-7 0,3-2-1 0</inkml:trace>
  <inkml:trace contextRef="#ctx0" brushRef="#br0" timeOffset="177927.376">2996 15346 2314 0,'0'0'51'0,"0"-11"10"0,3 9 3 0,0-1 1 0,3-5-52 0,3 3-13 15,0-1 0-15,3 4 0 0,-3-3 59 0,6 2 9 16,3 0 1-16,-1 3 1 0,10 0-34 0,-9 6-8 15,3-4 0-15,3 6-1 0,0 0-10 0,-1 0-1 16,1-3-1-16,0 8 0 0,-3-5-15 0,-3 3 0 16,-3 2-12-16,-3-2 12 0,-1-1 0 0,-2 1 0 15,-3 0 0-15,-6-1 0 0,0 1 8 0,-6-1-8 16,-3 1 11-16,-2 2-11 0,-7-2 10 0,0-1-10 16,-6 1 8-16,0-1-8 0,-6 1 0 0,1-3 0 0,-1-3-12 15,-6 6 12 1,6-3-52-16,4 0-4 0,2-3 0 0,3 0 0 0,6 1 38 0,0-1 7 15,3 0 2-15,3 0 0 16,9-5-15-16,0 0-2 0,0 0-1 0,6 8 0 0,3-2 10 16,3-1 1-16,6 3 1 0,3-3 0 0,0 3 15 0,5-3 0 0,1 3 0 0,0 3 0 15,3-3 0-15,-3 5 0 0,-1 0 0 0,1 1 0 16,-3-1 0-16,0 5 18 0,0-2-2 0,-4 0-1 16,1 0 17-16,-3 0 3 0,-3 0 1 0,0-3 0 15,0 0-8-15,0 6-2 0,-3-6 0 0,-3 0 0 16,-1-2-26-16,1-3 0 0,0 0 0 0,-3 2-772 15,0-7-152-15</inkml:trace>
  <inkml:trace contextRef="#ctx0" brushRef="#br0" timeOffset="178529.239">3687 14925 1799 0,'0'0'51'0,"0"0"11"0,0 0-50 0,0 0-12 0,0-8 0 0,0 6 0 16,0-4 84-16,0 6 15 0,0 0 2 0,-3-5 1 15,3-3-30-15,-3 3-7 0,3-1-1 0,0 6 0 16,-3-5-16-16,0 0-4 0,0 0-1 15,3 5 0-15,-3-6-21 0,-3 1-4 0,3 0-1 0,-3-3 0 16,3 2 5-16,-9 4 1 0,3-3 0 0,-3 2 0 16,0 0-12-16,1 3-3 0,-4-2 0 0,0 4 0 15,0 1-8-15,0 2 0 0,-6 3 0 0,0 3 0 16,1 2-13-16,-4 3 5 0,0 0 8 0,6 2-13 16,0 3 13-16,3 1-12 0,0-1 12 0,4 0-12 15,2 3 12-15,3-3-12 0,0 0 12 0,6 0-12 16,0-2 3-16,3-1 1 0,3-2 0 0,3 0 0 15,2-3-2-15,4 0 0 0,-3-5 0 0,3-2 0 16,6-4 10-16,0-2 0 0,-3-2 0 0,0-6 0 16,-1-3 0-16,4-5 0 0,-3-2 8 0,0-6-8 15,0 0 0-15,0-2 9 0,-3-3-9 0,-4-3 0 16,-2-8 14-16,-3 0-4 0,-3 1-1 0,-3-6 0 0,0 2-9 16,-6-2 0-16,-3 3 0 0,0 0 0 0,-2 2 8 15,2 6 0-15,-3 2 0 0,0 3 0 16,0 5 16-16,3 6 4 0,3-1 0 0,0 6 0 0,0 2-12 0,0 6-1 15,6 0-1-15,0 5 0 0,0 0-14 16,0 0 0-16,0 5 0 0,6 5 0 0,-3 4-9 0,0 2 9 16,-3 2 0-16,3 3-9 0,3 3 9 0,-3 3 0 15,6-1 8-15,-9 6-8 0,9 0 0 0,0 2 0 16,0-2 0-16,0 5 0 0,6 0 0 0,-1 0 9 16,1 0-9-16,6 0 0 0,-6-3 0 0,6-5-11 15,0 3 0-15,0-8-799 0,-1-3-160 16</inkml:trace>
  <inkml:trace contextRef="#ctx0" brushRef="#br0" timeOffset="178685.159">3898 14840 2235 0,'-9'-5'49'0,"9"5"11"0,0 0 1 0,-6 3 2 0,0-1-51 0,0 4-12 0,3-1 0 0,-3 3 0 16,6 3 92-16,-3 2 16 0,1 3 4 0,2 2 0 15,-3 6-58-15,6 0-11 0,-1 2-3 0,1 3 0 16,3 3-40-16,-3 0 0 0,3 5 0 0,0-11 0 16</inkml:trace>
  <inkml:trace contextRef="#ctx0" brushRef="#br0" timeOffset="179930.892">960 17082 1788 0,'0'0'51'0,"0"0"10"0,0 0-49 0,0 0-12 16,-3 2 0-16,3-2 0 0,-9 5 73 0,3 3 12 15,6 6 3-15,-3-4 0 0,3 6-12 0,0 3-1 16,0 2-1-16,0 3 0 0,3-3-47 0,0 5-10 0,0 3-1 15,0-2-1-15,3 2-2 0,-3 3 0 16,3-6 0-16,-6 11 0 0,0-8-13 0,3 3-13 0,-3 0 2 16,0-6 1-16,0 1 34 0,0-4 6 0,-3-1 2 0,3-9 0 15,0 5-32-15,-6-10 0 0,3 6 0 0,3-9 0 16,0-5 12-16,-6 5-3 0,6-5-1 0,-3-3 0 16,0-4-8-16,0 1 0 0,6-2 9 0,0-5-9 15,0 0 0-15,3-6 0 0,3-7 0 0,3 7 0 16,-3-7 0-16,6-1 0 0,3 1 0 0,0 0 0 15,-3 4-12-15,-1-1 4 0,1 9 0 0,3-2 0 16,0 1-14-16,-6 1-2 0,3 6-1 0,3 3 0 16,-6 2 25-16,3-2 0 0,-4 5 0 0,1 5 0 15,0-2 22-15,-3 2 0 0,0 1 0 0,-9-6 0 16,9 13-6-16,0 0-2 0,-6 0 0 0,3 9 0 16,-6-4 6-16,0 1 2 0,3 2 0 0,0 3 0 15,-3 2 0-15,6-5 0 0,-6 0 0 0,9 3 0 16,-6-3-10-16,3-2-3 0,6-1 0 0,-4-2 0 0,13-3-9 15,-6-2 0-15,6-3 0 0,3-3-813 16,3-5-155-16</inkml:trace>
  <inkml:trace contextRef="#ctx0" brushRef="#br0" timeOffset="180636.587">1520 17515 1792 0,'0'0'40'0,"0"0"8"0,0 0 1 0,0 0 1 0,0 0-40 0,6 0-10 0,-6 0 0 0,0 0 0 16,9 0 81-16,-6 0 15 0,-3 0 2 0,9 6 1 15,0 2-55-15,-6-3-12 0,3 8-1 0,-3 0-1 16,0 1 6-16,-3 4 2 0,2 1 0 0,-2 2 0 15,0-3-7-15,0 4-2 0,-2-4 0 0,2 3 0 16,0-2-13-16,0-1-4 0,2-2 0 0,-2-3 0 16,3 6-12-16,0-6 8 0,-3 0-8 0,6-2 0 15,-6-3 8-15,9 0-8 0,-9-8 0 0,3 5 9 16,6 0-1-16,0-5-8 0,-3-5 12 0,3 5-4 16,0-5-8-16,0-3-12 0,3-5 2 0,0-1-752 15,3 4-150-15</inkml:trace>
  <inkml:trace contextRef="#ctx0" brushRef="#br0" timeOffset="180780.679">1484 17695 2300 0,'0'0'51'0,"0"0"10"0,9 0 3 0,3-5 0 0,3 0-52 0,3 2-12 16,3-7 0-16,5 4 0 0,4-7 61 0,0 5 10 15,0-5 1-15,2 2 1 16,-2-2-108-16,0-3-21 0,0 3-5 0</inkml:trace>
  <inkml:trace contextRef="#ctx0" brushRef="#br0" timeOffset="181075.876">633 16994 1848 0,'0'0'52'0,"0"0"12"0,0 0-52 0,9 0-12 0,-3-2 0 0,0-4 0 0,3 6 24 0,3-5 1 16,-4 5 1-16,4-3 0 0,0-2 42 0,6 0 8 15,-6 2 1-15,9-2 1 0,0-3-58 0,6 3-12 16,-7-3-8-16,4-3 9 0,3 6-19 16,3-3-4-16,-9-5-1 0,-1 7-620 15,1-2-124-15</inkml:trace>
  <inkml:trace contextRef="#ctx0" brushRef="#br0" timeOffset="181320.76">936 16812 1843 0,'-8'5'40'0,"8"-5"9"0,-6-3 2 0,0 6 1 0,6-3-42 0,0 0-10 16,0 0 0-16,0 0 0 0,0 0 64 0,0 0 10 0,12-3 2 0,-1 3 1 16,1-2-33-16,3 2-8 0,6 2 0 0,0 1-1 15,0 2-21-15,0-2-4 0,2 2-1 0,1 0 0 16,9 3 4-16,-9 0 1 0,3-2 0 0,-4 4 0 16,4 3-3-16,-9-5-1 0,3 6 0 0,-9-1 0 15,3 0-10-15,-6 6 0 0,-3-1 0 0,-3 3 8 16,-6 3-8-16,-3 0-17 0,-6 0 4 15,0 2 1 1,-9 1-120-16,0-1-23 0,0 6-5 0</inkml:trace>
  <inkml:trace contextRef="#ctx0" brushRef="#br0" timeOffset="181811.18">2324 17142 2185 0,'0'0'48'0,"0"0"9"0,-3-5 3 0,-3 5 2 0,0-5-50 0,-3 2-12 0,3-2 0 0,-9 5 0 15,6 0 81-15,-3 5 14 0,0-2 2 0,-3 2 1 16,6 0-46-16,-6 3-10 0,4 3-2 0,-4 2 0 16,0 3-13-16,0 3-3 0,6-1-1 0,-3 1 0 15,3 2-15-15,3 0-8 0,3 3 8 0,3-3-8 16,0 3 0-16,0 2 0 0,3-5 0 0,3 3 0 16,3-3 0-16,3 0 0 0,-3 3 0 0,3-5 0 15,3-3 0-15,6-3 0 0,-4-3 0 0,-2-2 8 16,6 0-8-16,0-2 8 0,0-6-8 0,0 0 8 15,-1-6-8-15,1-2-13 0,-3 0 3 0,3-5 1 16,0 0-110 0,-6-3-21-16,3-5-5 0</inkml:trace>
  <inkml:trace contextRef="#ctx0" brushRef="#br0" timeOffset="181988.493">2127 17370 2163 0,'0'0'48'0,"0"0"9"0,0 0 3 0,0 0 0 0,15 3-48 0,-3-3-12 16,0 0 0-16,3 0 0 0,6-3 84 0,-1 3 13 0,1-5 3 0,3 5 1 16,3-6-61-16,0 4-12 0,-4-4-2 0,7 6-1 15,-3-5-25-15,0-3 0 0,3 3 0 0,2 2 0 32,1-2-79-32,0 0-8 0,-3-3-1 0,2 0-980 0</inkml:trace>
  <inkml:trace contextRef="#ctx0" brushRef="#br0" timeOffset="182304.799">2961 16902 2394 0,'0'0'52'0,"0"0"12"0,0 0 1 0,-3-3 3 0,3 3-55 0,0 0-13 16,-6 3 0-16,6-3 0 0,-3 8 56 0,0 5 8 16,3 0 1-16,0 11 1 0,0 0-43 0,3 2-9 15,0 3-2-15,3 3 0 0,0 8 0 0,2-9 0 16,-8 4 0-16,6-3 0 0,-3-1-12 0,0 6 0 15,-3-8 0-15,0 3 0 16,0 3-128-16,0-4-29 0,0-4-6 0,0-1-1 0</inkml:trace>
  <inkml:trace contextRef="#ctx0" brushRef="#br0" timeOffset="182533.628">3115 16928 2236 0,'0'0'64'0,"-3"8"12"0,-3 3-60 0,0-3-16 0,3 5 0 0,1 3 0 15,-1-1 49-15,3 7 7 0,0-4 2 0,3 6 0 16,2 2 2-16,-2 1 0 0,3-1 0 0,3 1 0 16,0-1-36-16,0-2-6 0,0 3-2 0,0-1 0 15,0-5 4-15,3 3 0 0,-9-3 0 0,3 0 0 16,0-2-51-16,3-1-9 15,-3-4-3-15,-3 1-734 0,0-4-147 0</inkml:trace>
  <inkml:trace contextRef="#ctx0" brushRef="#br0" timeOffset="182942.324">2996 16825 2452 0,'0'0'69'0,"-3"-3"16"0,-3-2-68 0,6 5-17 15,0 0 0-15,0 0 0 0,0 0 64 0,0 0 10 16,0 0 2-16,9 0 0 0,3 0-28 0,3 8-4 16,3-3-2-16,3 0 0 0,3 3-33 0,2 0-9 15,1-2 0-15,-3 4 0 0,3 3 0 0,0-5 9 0,-4 3-9 0,1 0 0 16,-3-1 0-16,-3 3 0 0,0 1-10 0,-3-6 10 16,-6 5-22-16,-1-3 3 0,-2 4 1 0,-3 1 0 15,0-4 2-15,-6 2 1 16,-3 0 0-16,0-5 0 0,-2 6 4 0,-1-4 1 0,-9-2 0 0,3 3 0 15,-3-3-2-15,-3 0-1 0,0-3 0 0,1 0 0 16,-4-2 0-16,3 7 0 0,0-7 0 0,0 2 0 16,6-2 13-16,0 0-11 0,7-1 11 0,-4 4-10 15,3-6 10-15,3 5 0 0,6-5-9 0,0 0 9 16,6 8 0-16,6-3 0 0,-1 3 0 0,4-3 0 16,3 3 20-16,3-2 0 0,3 2-1 0,-3-3 0 15,3 3-7-15,2 2 0 0,-2-2-1 0,0-2 0 16,3 1-11-16,0 1 8 0,-1-2-8 0,-2 2 8 15,-3-3-8-15,0 0 0 0,0 3 9 0,-1-8-9 16,-2 5 0-16,0 1-15 0,-3-4 3 0,3-2-765 16,-6 0-153-16</inkml:trace>
  <inkml:trace contextRef="#ctx0" brushRef="#br0" timeOffset="183543.466">3770 16412 1969 0,'0'0'43'0,"0"0"9"0,0 0 1 0,0 0 3 0,0 0-44 0,0 0-12 0,0 0 0 0,0 0 0 16,-3-3 117-16,3 3 22 0,-6 0 4 0,0 0 1 15,0 3-87-15,3-3-17 0,-6-3-3 0,3 1-1 16,-2 2 4-16,-1-3 0 0,0 3 0 0,0-5 0 15,-3 5-28-15,-3 0-4 0,3-3-8 0,0 1 11 16,-3-1-1-16,0-2 0 0,1 5 0 0,-7 0 0 16,3 0-10-16,0 0 0 0,0 0-12 0,0 5 12 15,3 0-11-15,0 3 11 0,1 0-8 0,-1 5 8 16,0 1-12-16,6 4 4 0,0-5 0 0,0 6 0 16,6 2 8-16,0 5 0 0,3-2-9 0,3-3 9 15,0 3-20-15,6-3 1 0,0 1 0 0,3-4 0 16,3-5-14-1,0 1-3-15,2-6-1 0,-2-3 0 0,6 0 24 0,-3-2 5 0,0-6 8 0,0-2-13 16,0-8 13-16,-4-1 0 0,-2-4 0 0,3 2 0 16,-3-8 0-16,0 3 0 0,0-8 0 0,-3-6 0 15,-3 4 23-15,0-4 1 0,-3-4 0 0,0-1 0 16,0-5 4-16,-3 0 2 0,-3 0 0 0,3 3 0 0,-3-1-14 16,0 1-4-16,-3 5 0 0,3 5 0 0,-3 6 7 15,3-1 1-15,-3 9 0 0,3 2 0 0,0 5 15 0,0-2 3 16,3 8 1-16,-3 2 0 0,3 3-39 0,0 0 0 15,0 0-9-15,0 0 9 0,6 8 0 0,-3 5 0 16,0 1 0-16,0 4 0 0,0-5-24 0,0 14 4 16,0-1 0-16,-3 6 0 0,3 0 32 0,-3 2 6 15,6 1 2-15,-3 2 0 0,0 2-20 0,0-2 0 16,3-2 0-16,0 4 0 0,0-2 0 0,3-2 0 16,-1 2 0-16,4-3 0 0,0-2-12 0,3-6-7 0,-3 1-1 15,3-1 0 1,-3-7-116-16,0-6-24 0,0-2-5 0,0-3-1 0</inkml:trace>
  <inkml:trace contextRef="#ctx0" brushRef="#br0" timeOffset="183889.72">3797 16465 2102 0,'0'0'46'0,"0"0"10"0,0 0 1 0,0 0 3 0,0 0-48 0,0 0-12 0,6-5 0 0,3 2 0 16,0-2 65-16,0 5 11 0,3 0 3 0,3 0 0 0,-4-3-49 0,4 3-10 16,3 3-1-16,-3-3-1 15,-3 0-6-15,3 5 0 0,0 0-1 0,-3 3 0 0,2-2-2 16,-5 2 0-16,0 2 0 0,0 1 0 0,-6-1 3 0,3 4 0 16,-6-7 0-16,-3 12 0 0,-3-6 8 0,0 0 1 15,-3 1 1-15,-3 4 0 0,-2 1-11 0,-1-3-3 16,0 2 0-16,-3 1 0 0,0-6-8 15,3 0 0-15,0 3 0 0,0-5 0 0,4 2 0 0,-1-5 0 16,3-3 0-16,3 3 0 0,-3-3 0 0,6 1 0 16,0-1 0-16,3-5 0 0,0 0 0 0,0 0 8 15,9 0 0-15,3 2 0 0,3-2 26 0,2-2 5 16,7-3 1-16,3-1 0 0,6 4-9 0,3-4-2 16,5 1 0-16,-5 0 0 0,6-3-21 0,-4 2-8 15,1 1 0-15,0-3-868 16,-1 6-181-16</inkml:trace>
  <inkml:trace contextRef="#ctx0" brushRef="#br0" timeOffset="190972.527">12334 17500 1270 0,'15'-11'28'0,"-6"8"5"0,-1-7 2 0,4-3 1 0,0 5-28 0,-3-3-8 0,3 3 0 0,-3 0 0 16,0-2 83-16,-3 7 15 0,3-2 3 0,-3-1 1 16,-3 4-47-16,3-1-10 0,0 0-1 0,3-2-1 15,-3 2-18-15,0 1-3 0,2 2-1 0,-2-3 0 16,3 3 14-16,3 0 2 0,3 0 1 0,3 0 0 16,3 0 0-16,6 0 0 0,2-5 0 0,7 5 0 15,3 0-14-15,2 0-4 0,4-5 0 0,6 5 0 16,2-3 1-16,4-2 0 0,2-1 0 0,4 6 0 15,-4-2-5-15,1-4 0 0,-6 1-1 0,-1 5 0 16,-5-8 6-16,-1 8 2 0,-5 0 0 0,-3-5 0 16,-1 5-5-16,-8-3-1 0,-6 3 0 0,-3 3 0 15,0-3-17-15,-6 0 0 0,-4 5 0 0,1-5-1102 16</inkml:trace>
  <inkml:trace contextRef="#ctx0" brushRef="#br0" timeOffset="210582.269">19930 8702 1846 0,'0'0'40'0,"0"0"9"0,3 13 2 0,3 1 1 0,-3 1-41 0,3 1-11 0,0 6 0 0,3 1 0 16,3 4 20-16,-3 5 3 0,-1-1 0 0,1 9 0 15,3 0-23-15,0 5 8 0,0 0-8 0,-3 2 0 0,3 1 0 0,-3 2 8 16,0-2-8-16,0-1 0 0,-3 1 0 16,0 0 9-16,0-6-9 0,3 0 0 15,-4-2 8-15,-2-3-8 0,3-5 0 0,0 0 0 0,0-6 20 16,0-5-2-16,-3 0-1 0,0-5 0 0,0-5 23 16,0-1 5-16,-3-2 1 0,0-8 0 0,0 0-10 0,0 0-1 15,0 0-1-15,6-8 0 0,-3-5-6 0,0-5-2 16,0-9 0-16,0-2 0 0,0-8-13 0,3-5-2 15,-3-1-1-15,0-2 0 0,0 6-10 0,0 2 0 16,0 0 0-16,0 2-11 0,0 6 11 0,0 0 0 16,3 0 0-16,-3 5 0 0,6 3 0 0,-3 5 0 15,0-2 0-15,-1 4 0 0,4 6-8 0,-3 0 0 16,3 6 0-16,0 2 0 0,3 2-4 0,-3 4-1 16,3 4 0-16,0 4 0 0,3 1 1 0,0 4 0 0,2 2 0 15,4 0 0-15,-3 6 12 0,3-1 0 0,0 1 0 0,3-1-9 16,-3 3-1-16,2 0 0 0,1-2 0 15,0 2 0-15,0 0 10 0,3-5 0 0,-4 0 8 0,4-6-8 16,0 3 23-16,3-5 0 0,-4 0 0 16,1-8 0-16,0 0 12 0,0-3 2 0,-3-2 1 0,2-3 0 15,-2-3 2-15,0-2 1 0,3-3 0 0,-6-8 0 16,0 0-5-16,-1-5 0 0,-2-5-1 0,0-6 0 16,-3 0-10-16,-3-2-1 0,0-1-1 0,-6-2 0 15,0-5-8-15,-3 0-2 0,-3-3 0 0,-6 0 0 16,0-8-13-16,-3 0 11 0,-6 0-11 0,0 0 10 15,-3 0-18-15,-3-3-4 0,1 1-1 0,-1-3 0 16,-6 2-5-16,6 3-1 0,0 0 0 0,0 6 0 16,1 2-4-16,-1 2-1 0,3 9 0 0,6 0-792 15,0 4-160-15</inkml:trace>
  <inkml:trace contextRef="#ctx0" brushRef="#br0" timeOffset="211824.041">21725 9573 1375 0,'0'0'30'0,"0"0"6"0,0 0 2 0,3-6 1 0,-6 4-31 0,3 2-8 0,0 0 0 0,0-8 0 16,0 0 56-16,-3 0 9 0,3 3 3 0,0-1 0 15,-3 1-18-15,0 0-3 0,-3-6-1 0,0 1 0 0,0 2-34 0,3 0-12 16,-6-3 0-16,3 1 9 0,0-1-9 0,-3 3 0 16,0 0-12-16,-3 0 12 0,4 0 0 15,-4 0 0-15,0 3 0 0,-3 2 0 0,3-2 0 0,0 2 0 16,-6 3 0-16,3 3 0 0,0 5 0 0,-2-3 0 15,-4 3 0-15,0 0 0 0,3 5 0 0,0 1 0 16,-3-1 8-16,0 3-8 0,4 5 8 0,-1 0-8 16,3 3 12-16,-3 2-4 0,0 1-18 0,3 4-4 15,3-4-1-15,3 5 0 0,-2-3-7 0,5 3-2 16,0-6 0-16,0 0 0 0,6-2 5 0,3 0 1 16,0-3 0-16,3-2 0 0,5-3 18 0,-2-3-8 15,3-3 8-15,0 4 0 0,0-6-8 0,0 0 8 0,3-3 0 16,-3-5 0-16,3 3 0 0,0-6 11 0,2-2 0 15,-5-3 0-15,3-6 24 0,3 1 5 0,-3-3 0 0,0-2 1 16,0-6 10-16,0 0 1 0,-3 0 1 16,-1-5 0-16,1 0-5 0,0-3-2 0,-3 1 0 0,0-1 0 15,0 0-18-15,-6 0-3 0,3-5-1 0,0 6 0 16,-3-1-10-16,0 3-2 0,-3 0-1 0,0 2 0 16,-3 3-11-16,0 1 8 0,3-1-8 0,-3 0 8 15,0 0 3-15,0 3 0 0,-3 0 0 0,3-3 0 16,0 0 3-16,0 3 1 0,0-3 0 0,0 3 0 15,0-5-7-15,3 2-8 0,-3 0 11 0,3 0-11 16,-3 0 0-16,6 6 0 0,0-1 0 0,-3 6 0 16,0 0 0-16,0 2-9 0,3 6 9 0,0 0-12 15,-3 5 12-15,0 0-13 0,0 0 5 0,3 10 8 16,0 3-12-16,0 3 12 0,0 8-12 0,-3 3 12 16,0 4-9-16,3 1 9 0,-3 5 0 0,0 0 0 0,0 0 0 15,0 6-8-15,3-1 8 0,-3 3 0 0,3 0 0 16,0-3 0-16,3 1 0 0,0-4 0 0,3 1 0 0,0-6 0 15,3-5 0-15,5-2 0 0,4-1-8 0,0-2 8 16,3-5-12-16,3-3 12 16,3-1-29-16,-1-7 1 0,4-2 0 0,3-6-960 15</inkml:trace>
  <inkml:trace contextRef="#ctx0" brushRef="#br0" timeOffset="212396.849">21903 9694 1767 0,'0'3'39'0,"0"-3"8"0,0 0 1 0,0 0 2 0,0 0-40 0,6-5-10 16,0 2 0-16,-6 3 0 0,0 0 87 0,0 0 15 15,6-3 3-15,6 1 1 0,-3-1-46 0,0 0-10 16,0 3-2-16,3 0 0 0,3 0-32 0,-3 3-6 16,0-3-2-16,2 0 0 0,1 5-8 0,3-5 0 15,3 0 0-15,0 3 0 0,0 0 0 0,0-3-11 16,-7 2 3-16,1 1 0 0,-3 0-11 0,-3 2-1 16,0 0-1-16,0 3 0 15,-6 0-20-15,-3 0-4 0,-3 3-1 0,-6 2 0 0,-3-3 34 0,-6 4 12 16,3 2 0-16,-2-3-9 0,-4 3 9 0,3 0 0 0,-3-1 0 0,0 1 0 15,0 3 16-15,3-3-2 0,1 0 0 0,2-3 0 16,0 0 6-16,6-2 0 0,-3-1 1 0,6-2 0 16,0 3-3-16,6-6-1 0,0-2 0 0,0-3 0 15,6 5-17-15,3-5 10 0,3 0-10 0,0 0 8 16,3-5-8-16,3-1 12 0,2 1-12 0,1 0 12 16,0-3-12-16,3 3 0 0,0-3 9 0,2 0-9 31,1 0-60-31,0 2-16 0,3-4-3 0,-6-3-868 0</inkml:trace>
  <inkml:trace contextRef="#ctx0" brushRef="#br0" timeOffset="212842.78">22543 9419 1551 0,'0'0'34'0,"0"0"7"0,0 0 2 0,0 0 1 0,0 0-36 0,0 0-8 0,0 0 0 0,0 0 0 15,6 8 62-15,3 3 10 0,0-1 3 0,0 1 0 16,6-1-37-16,3 6-7 0,0 3-2 0,11 2 0 15,-2-5-11-15,3 2-2 0,-3 1-1 0,3 2 0 16,-4-5-3-16,1 2 0 0,-3-2 0 0,-3 0 0 16,0-3-2-16,-3 3-1 0,-1 0 0 0,-2-5 0 15,-3-1-34-15,3-2-7 16,-6-2-2-16,3 2-554 0,-3-3-112 0</inkml:trace>
  <inkml:trace contextRef="#ctx0" brushRef="#br0" timeOffset="213029.876">23002 9276 1989 0,'0'0'56'0,"-6"-2"13"0,0 2-55 0,-3 0-14 16,9 0 0-16,0 2 0 0,-9 4 63 0,6 2 9 16,-6-1 3-16,0 4 0 0,-3 5-55 0,0 0-10 15,0 5-2-15,-2 3-8 0,-7 5 0 0,3 0-14 16,-9 3 1-16,3 2 0 15,0-2-156-15,-5 2-31 0,-1 3-7 0</inkml:trace>
  <inkml:trace contextRef="#ctx0" brushRef="#br0" timeOffset="213365.822">23529 8895 1990 0,'-12'-10'44'16,"12"10"8"-16,-9 0 3 0,3-3 1 0,0 0-44 0,-3 1-12 0,0 2 0 0,0 2 0 16,-3 1 24-16,-3 0 4 0,0 2 0 0,-5 3 0 0,-1 3-28 0,0 4 0 15,-9 9 0-15,0 0 0 0,1 2-15 0,2 4 2 16,-6 1 0-16,0 9 0 0,4 0 13 15,2 2 0-15,0 0-10 0,3 1 10 0,0-1 0 0,4 0-11 16,8 3 11-16,0-2-8 0,3-1 8 0,6-2 9 16,0-3-1-16,9-5-8 0,-3-1 0 0,9-4 0 15,0-3 0-15,2-3 0 16,7-3-54-16,6-2-8 0,6-5-2 0</inkml:trace>
  <inkml:trace contextRef="#ctx0" brushRef="#br0" timeOffset="213863.05">23871 9422 1954 0,'-9'-16'43'0,"6"11"9"0,-3-1 1 0,3 1 3 0,0-3-45 0,-3-2-11 0,6 2 0 0,-9 0 0 16,9-3 53-16,-3 1 9 0,0-1 2 0,0 0 0 15,-3-2-44-15,0 0-9 0,-3 2-2 0,3-2 0 16,-2 5-9-16,-4-2-12 0,3-1 2 0,-6 3 1 15,3 3-12-15,-6 2-3 0,-3 0 0 0,0 3 0 16,1 0 9-16,-1 8 2 0,-9 0 0 0,9 3 0 16,-9 5 0-16,10 2 0 0,-10 9 0 0,9-1 0 15,3 3 13-15,0 3 0 0,3 0 0 0,3 2 10 16,1 6-25-16,2-6-5 0,3-2 0 0,6-3-1 16,0 0 21-16,3-5 0 0,3 0-9 0,2-3 9 15,4-5 0-15,-3 0 0 0,6-3 0 0,-3-2 0 16,3-3 28-16,3-3 2 0,0 0 1 0,3-5 0 0,-1-5 5 0,1-3 0 15,3-3 1-15,-3-2 0 0,-3-5-8 0,3-4-1 16,-1-7-1-16,1-2 0 0,-3-6-14 0,-6-8-2 16,6-3-1-16,-6-2 0 0,0-3-10 0,-3 0 0 15,-9 3 9-15,9 2-9 0,-9 0 14 0,5 6-2 16,-10 5 0-16,5 5 0 0,5 6 14 0,-5 2 2 16,-5 5 1-16,5 6 0 0,0 5-12 0,0 3-2 15,0 5-1-15,-9-3 0 0,6 3-14 0,-3 3 0 16,3 7 0-16,-6 4 0 0,0 2 0 0,6 2-16 15,-6 1 3-15,6 4 1 0,-3 4 12 0,-3 2 0 0,-3 0 0 0,9 0 0 16,-6 0 0-16,0 0 0 0,0 6 12 0,6-3-12 16,-3-1 8-16,1 1-8 0,-1 2 0 15,0-2 0 1,3 3-40-16,3-1-14 0,0-5-3 0,3 0-654 0,-3 0-130 0</inkml:trace>
  <inkml:trace contextRef="#ctx0" brushRef="#br0" timeOffset="214086.122">23930 9512 1897 0,'0'0'41'0,"0"0"9"0,-3 8 2 0,0 0 2 15,1 0-43-15,-1 2-11 0,-3 1 0 0,6 5 0 16,-3 0 47-16,-3-1 7 0,3 4 2 0,0-1 0 0,-3 4-32 0,-3-1-7 15,9-3-1-15,-3-2 0 0,0 3-16 0,0-3 0 16,3 2-8-16,0-2 8 16,0-3-56-16,3 3-6 0,-3-3-1 0,3 1 0 15,0-7-16-15,3 1-3 0,-3 3-1 0,3-6-684 16</inkml:trace>
  <inkml:trace contextRef="#ctx0" brushRef="#br0" timeOffset="214629.098">24389 9382 1843 0,'-9'-8'40'0,"9"8"9"0,0 0 2 0,0-2 1 0,0 2-42 0,0 0-10 0,0-3 0 0,0 3 0 16,0 0 70-16,0 0 12 0,0 0 2 0,0 0 1 16,-12 3-59-16,9 2-12 0,-3 8-2 0,0 0-1 15,0 3-11-15,-3 0 0 0,0 5-12 0,-3 3 12 32,3 0-47-32,4-3-1 0,-4 3-1 0,3 2 0 15,-3 1-63-15,3-3-12 0,0-6-2 0,-3 3-387 0,9-2-78 0</inkml:trace>
  <inkml:trace contextRef="#ctx0" brushRef="#br0" timeOffset="-214687.293">24115 9589 1350 0,'0'0'29'16,"0"0"7"-16,0 0 0 0,9-3 3 0,-3-2-31 0,6-1-8 0,0 4 0 0,0-4 0 0,8 4 8 0,1-4 0 15,0-2 0-15,3 1 0 0,3-1-23 0,2 2-4 16,1-4-1-16,0-1 0 0</inkml:trace>
  <inkml:trace contextRef="#ctx0" brushRef="#br0" timeOffset="-214146.158">24692 9438 1825 0,'0'0'40'0,"0"0"8"0,0-3 1 0,-8 0 3 0,5 1-41 0,-6-1-11 0,0 0 0 0,6 1 0 32,-6-1-30-32,-3 3-8 0,0 0-2 0,-3 0 0 15,-6 5-44-15,9-2-10 0,-6 2-2 0,-2 3 0 16,5 0 32-16,-3 0 7 0,0 3 1 0,3-1 0 0,0 4 32 0,0-1 8 0,1 0 0 0,2 0 1 15,3 1 15-15,3 1 0 0,3 1 0 0,0 0 0 16,3 0 8-16,3 0-8 0,3 0 12 0,3-3-12 16,3 3 22-16,-1 0-2 0,4-6-1 0,0 1 0 15,3-3 26-15,0 0 6 0,-3-3 1 0,3-2 0 16,-3-1 32-16,2-2 8 0,-5-5 0 0,9-3 1 16,-3 3-12-16,-6-6-2 0,6 1-1 0,-6-1 0 15,-3-5-44-15,3-2-9 0,-4-1-1 0,1-2-1 16,-6-5-11-16,6-4-1 0,-3-7-1 0,-3 0 0 15,-3 3-10-15,0-3 10 0,0-3-10 0,0 1 10 16,0 7-10-16,0-3 10 0,0 4-10 0,0-1 10 16,-3 5 7-16,-3 4 2 0,6 1 0 0,0 7 0 0,0-4 3 15,0 6 1-15,-3 0 0 0,-3 7 0 0,6 6-8 0,0-8-2 16,0 3 0-16,0 5 0 0,0 0-13 0,0 0 0 16,-6 0 8-16,0 3-8 0,-2 2 0 0,8 6 0 15,-6-1-12-15,0 6 12 0,-3 5-13 0,0 0 4 16,-3 6 1-16,3 2 0 0,3-3 8 0,0 6-8 15,-3 0 8-15,0 2-8 0,3-2 0 0,0 5 0 16,6 0 0-16,0-2 0 16,-3-1-36-16,6 0-8 0,-3-2 0 0,9 0-1 15,-3-3 4-15,0-3 1 0,3 1 0 0,3-3 0 16,6-3-98-16,-6 3-19 0,3-6-4 0,-1-2-1 0</inkml:trace>
  <inkml:trace contextRef="#ctx0" brushRef="#br0" timeOffset="-213766.624">24803 9639 1486 0,'0'0'32'0,"3"-6"8"0,3 1 0 0,-4 3 3 0,-2 2-35 0,9-6-8 0,-3 1 0 0,0 2 0 15,3 1 66-15,0-1 11 0,-6 0 3 0,6 3 0 16,0 0-5-16,0 0-1 0,-6 0 0 0,6 3 0 15,3 0-27-15,-3-1-6 0,0 4-1 0,-3 2 0 16,0-1-23-16,2-1-5 0,1 2 0 0,-6 2-1 16,-3 1-11-16,6-1 0 0,-3 1 0 0,-3 0 0 15,-9 2-32-15,6-3-9 0,-6 4-2 16,1-1 0-16,-4 3 11 0,-6-3 1 16,6 3 1-16,-3-3 0 0,0-2 30 0,0-1 0 0,-3 4 0 0,0-1 0 0,7-3 23 15,-7-2 4-15,6-2 1 0,3 1 0 0,-3-1 4 0,3-1 0 16,0-2 1-16,9-1 0 0,-6 1-5 0,6-3 0 15,0 0-1-15,0 0 0 0,0 0-11 0,12 0-3 16,0-3 0-16,0 1 0 0,9-1-13 0,-3 0 11 16,2 3-11-16,1-5 10 0,6 0-10 0,-3 0 8 15,6-1-8-15,-1-2 8 0,4 3-17 0,-3-6-4 0,0 4-1 16,-1-7-678 0,-2 1-136-16</inkml:trace>
  <inkml:trace contextRef="#ctx0" brushRef="#br0" timeOffset="-213442.354">24886 9041 1558 0,'9'-8'34'16,"0"3"7"-16,-6 2 2 0,12-2 1 0,-3 5-35 0,-1 0-9 0,1-3 0 0,6 3 0 15,-6 3 71-15,6-1 12 0,-6 4 2 0,9 2 1 16,-3 2-42-16,-1 6-9 0,-2 3-2 0,0 2 0 16,0 2-13-16,3 1-4 0,-6 3 0 0,0 2 0 15,6 3 0-15,-6-1-1 0,-4 6 0 0,1 3 0 16,-6 2-2-16,3 6 0 0,-6 0 0 0,-6-1 0 0,6 1 3 16,-6-3 0-16,0 0 0 0,-11 3 0 0,5-1 13 0,-9-2 3 15,0 0 1-15,0 0 0 0,-9 0 1 0,1 0 0 16,-1-3 0-16,-3 1 0 0,0-4-16 0,-2 1-3 15,5-3-1-15,-6 0 0 16,0 5-76-16,7-2-15 0,-7-3-3 0</inkml:trace>
  <inkml:trace contextRef="#ctx0" brushRef="#br0" timeOffset="-211514.31">21260 10398 1840 0,'-3'-8'52'0,"3"0"12"0,0 6-52 0,0-4-12 0,3 1 0 0,0 0 0 16,6-1 78-16,-3 1 13 0,3 3 2 0,-3-4 1 15,9 4-72-15,0-4-14 0,6 4-8 0,3-4 8 0,2 4-8 16,7-4 9-16,3 4-9 0,3-1 10 0,5 0-10 16,7 1 0-16,11-1 0 0,4 1 0 15,-1-1 0-15,4 0 0 0,2 1 0 0,4 2 0 0,-1 5 0 16,-3-2 0-16,-2-3 0 0,-4 2 0 0,-8 1 8 0,-6-3-8 15,-7 2 8-15,-5-2-8 0,0 0 12 16,-7 0-2-16,-5 0-1 0,-6 0 0 0,-6-2 11 0,-3 2 1 16,-6 0 1-16,3-3 0 0,-3 1-1 0,-6 2 0 15,-6 0 0-15,-3-3 0 16,-3 3-97-16,-3 3-20 0,-3-1-4 0,-3 3-844 16</inkml:trace>
  <inkml:trace contextRef="#ctx0" brushRef="#br0" timeOffset="-206079.604">11944 15923 728 0,'0'0'20'0,"0"0"5"0,0 0-25 0,0 0 0 0,0 0 0 0,0 0 0 16,0 0 63-16,6 0 7 0,0 0 2 0,3 0 0 0,3 0-18 0,-1 0-3 15,1 0-1-15,6-3 0 0,3 0-13 0,3 1-2 16,6 2-1-16,2 0 0 0,4-6-9 0,6 6-1 15,5-2-1-15,7-1 0 0,0-2-7 0,8 0-2 16,7-1 0-16,5 1 0 0,6 0-4 0,4-3-1 16,-1 0 0-16,6-3 0 0,1 3 20 0,-1 0 4 15,-3-2 1-15,1 2 0 0,-1 0 10 0,-3-3 1 16,-2 3 1-16,2 0 0 0,-6 0-10 0,-2 1-1 16,-7-1-1-16,-2 2 0 0,-1 1-19 0,-8 2-4 15,-4 3-1-15,-5 0 0 0,-6 3-10 0,-7 2 0 16,-8-5 0-16,-3 8 0 15,-6-2-39-15,-6 1-9 0,-3-1-3 0,-3 2-474 0,-12 2-95 16</inkml:trace>
  <inkml:trace contextRef="#ctx0" brushRef="#br0" timeOffset="-205702.42">11640 16230 1127 0,'30'0'32'0,"-12"-3"7"0,6 0-31 0,8 1-8 15,10-4 0-15,6 6 0 0,5-5 94 0,7-3 18 16,5 3 3-16,7 0 1 0,5 2-65 0,1-2-13 15,2-3-2-15,6 0-1 0,12-3-22 0,-2 8-4 16,-4-7-1-16,6 5 0 0,0-3 0 16,1 0-8-16,-1 2 12 0,-3-2-4 0,-3 3-8 0,4-3 8 15,-4 0-8-15,0 0 8 0,-6 0-8 0,-2 3 0 16,-7 5 9-16,-5-2-9 0,-4-4 8 0,-2 6-8 16,-13-2 8-16,-2 2-8 0,-10 0-12 0,-5 2-6 15,-6-2-2-15,-6 3 0 16,-6 0-16-16,-6 2-4 0,-7-5-1 0,-5 0-653 0</inkml:trace>
  <inkml:trace contextRef="#ctx0" brushRef="#br0" timeOffset="-205400.771">11715 16714 1370 0,'29'-8'39'0,"-11"3"8"0,12-3-38 0,3 5-9 0,8-8 0 0,10 3 0 15,6-2 104-15,8-3 20 0,9-1 3 0,1 6 1 16,-1 0-71-16,4-2-13 0,5 2-4 0,0-3 0 16,4 1-27-16,-1 2-5 0,0 0-8 0,1 0 11 15,2 0-11-15,-3-3 0 0,-2 6 0 0,-1-3 0 16,-3 8 0-16,1-5 0 0,-7-3 0 0,1 8 8 15,-4-5-8-15,-6 5 0 0,-2-3-10 0,-6 3 10 0,-7-5-18 16,-5 5 2-16,-7 5 1 0,-5-2 0 16,-3 2-10-16,-9-5-3 0,-3 5 0 0,-6 3 0 15,-3 0-40-15,-9 3-9 0,-3 2-2 16</inkml:trace>
  <inkml:trace contextRef="#ctx0" brushRef="#br0" timeOffset="-205110.548">11899 17174 1324 0,'0'0'29'0,"0"0"7"0,6 3 0 0,6 2 1 0,0 0-29 0,9-2-8 0,6 2 0 0,8-5 0 15,7 0 87-15,9 0 16 0,8-5 3 0,7 2 1 16,-1 3-39-16,12-5-8 0,7-8-2 0,2 8 0 15,9-3-23-15,1-3-5 0,5 0-1 0,0-2 0 16,3 3-13-16,-3-4-2 0,-5 1-1 0,2 0 0 16,-3 0-4-16,0 2-1 0,-2-2 0 0,-10 5 0 15,0-5-8-15,-8 7 8 0,-4-2-8 0,-8 3 8 16,-10 3-8-16,-5-4-12 0,-9 6 2 0,-7 0 1 16,-8 6-27-1,-6-1-6-15,-6-3-1 0,-6 9 0 0,-6-3-99 0,-9 0-20 16,-6 3-4-16,-9-1-1 0</inkml:trace>
  <inkml:trace contextRef="#ctx0" brushRef="#br0" timeOffset="-204252.378">7649 16079 1191 0,'23'-6'26'0,"-14"4"6"0,0-3 0 0,-3 2 2 0,-6 3-34 0,0 0 0 0,9-3 0 0,-9 3 0 0,-6-2 85 0,6 2 11 16,0 0 1-16,0 0 1 0,-9-6-50 0,-3 6-11 15,-2 0-1-15,-1-5-1 0,0 5-11 0,-3 0-1 16,-9 0-1-16,3 0 0 0,6 0-10 0,-5 0-3 16,-4 5 0-16,0 1 0 0,3-4-9 0,-6 4 0 15,1-1 0-15,-4 3 0 16,-6 2-54-16,4-2-6 0,5 0-2 0,-6 0-426 16,-3 3-86-16</inkml:trace>
  <inkml:trace contextRef="#ctx0" brushRef="#br0" timeOffset="-203966.9">7747 16280 1465 0,'-15'5'32'0,"15"-5"6"0,-12 3 2 0,3-3 2 0,-3 5-34 0,-6 0-8 0,-8-2 0 0,-1 5 0 16,3-3 76-16,-9 1 14 0,-2-1 2 0,-10 3 1 15,0 0-30-15,-5 0-7 0,2-3 0 0,-6 0-1 16,-8 3-20-16,2 3-4 0,4-3-1 0,-4 2 0 16,4-2-30-16,-1 0 0 0,1 5 0 0,2-7-936 15</inkml:trace>
  <inkml:trace contextRef="#ctx0" brushRef="#br0" timeOffset="-203217.611">5511 15640 1732 0,'0'0'49'0,"0"0"11"0,0 0-48 0,0 0-12 0,0 0 0 0,0 0 0 0,0 0 60 15,0 0 9-15,0 0 3 0,0 0 0 0,0 0-53 0,0 2-11 16,0 6-8-16,0 0 12 16,0 3-12-16,3 2 0 0,-6 3 0 0,0 5 0 15,1 0 0-15,2 6 0 0,-3 2 0 0,-3 0 0 0,0 2 0 0,-3 4 0 16,0 2 0-16,3 0 0 0,-6 3 0 0,6-1-9 16,-6 4 9-16,3-4-13 0,0 1 1 0,3-3 0 15,-3-3 0-15,3-2 0 0,3-3 12 0,-3-2 0 16,3-6 0-16,-2 0 0 0,2-5 0 0,0 0 0 15,0-6 0-15,0-7 0 0,-3 5 8 0,6-8 0 16,0 0 1-16,9-3 0 0,0-5 4 0,2-5 1 16,4-3 0-16,3-5 0 15,6-3-130-15,-3-5-25 0,6-2-6 0,-4-4-1 16,4-2 24-16,-3 5 4 0,0 1 0 0,0 1 1 16,-4 7 32-16,-2 2 7 0,-3 2 0 0,3 6 1 0,-3 5 148 0,0 3 30 15,0-1 5-15,-3 6 2 0,0 0-34 0,-4 3-6 0,1 5-2 16,0 0 0-16,0 0-24 0,0 2-4 0,-3 4-2 0,3 1 0 15,0 1 9-15,3 0 1 0,-3 3 1 0,0-1 0 16,-3 1-4-16,3-1-1 0,-6-2 0 0,3 5 0 16,2-2-11-16,1 2-2 0,0-3-1 0,-3 1 0 15,0-6-13-15,0 6-2 0,3-3-1 0,0-3 0 16,0-3-1-16,0 1 0 0,6 0 0 0,3-6 0 16,5-5-9-16,1 0 0 0,6-5 0 0,3-3-572 15,8-6-111-15</inkml:trace>
  <inkml:trace contextRef="#ctx0" brushRef="#br0" timeOffset="-202631.88">5104 15306 1566 0,'0'0'34'0,"0"0"7"0,9-2 2 0,-3 2 1 0,2-3-35 0,4 0-9 16,3 1 0-16,3-4 0 0,0 4 32 0,9-4 5 15,0 1 1-15,5 0 0 0,1-1-17 0,6 1-3 16,2 0-1-16,1 2 0 0,0-2 4 0,-1 0 1 15,-2-3 0-15,3 2 0 0,-1-2 23 0,1 3 5 16,0-3 1-16,-3 3 0 0,-1-3-35 0,1 3-6 16,-6-1-2-16,-1 1 0 0,-5 0-8 0,0 2-11 15,-3-2 3-15,0 2-596 16,-7-2-120-16</inkml:trace>
  <inkml:trace contextRef="#ctx0" brushRef="#br0" timeOffset="-202418.203">5568 15094 1130 0,'0'0'32'0,"0"0"8"0,0-5-32 0,-3 3-8 0,3 2 0 0,0 0 0 16,6-6 33-16,0 4 6 0,3-4 1 0,6 4 0 16,0-1-13-16,5 0-3 0,7 1 0 0,3-1 0 15,0 3 20-15,0 0 3 0,5 0 1 0,-2 3 0 16,6-1 0-16,-4 4 0 0,-2-4 0 0,0 6 0 15,-3-2-36-15,-1 1-12 0,-2-1 9 0,-6 2-9 16,3 2 12-16,-6 1-4 0,0-1 0 0,-3 1 0 16,-4 2-57-16,1 1-12 0,-3 1-3 0,-3-1-632 15</inkml:trace>
  <inkml:trace contextRef="#ctx0" brushRef="#br0" timeOffset="-201985.009">6282 16034 1821 0,'0'0'40'0,"0"0"8"0,0 0 1 0,0 0 3 0,0 0-41 0,0 0-11 0,0 0 0 0,-3 13 0 15,0-5 25-15,0 5 3 0,0 0 1 0,-2 6 0 16,2-1-8-16,-3 9-1 0,3-1-1 0,-3 1 0 15,0 2-11-15,0 0-8 0,3 0 9 0,0 0-9 16,-3-2 0-16,6-1 8 0,0-2-8 0,0-3 0 16,0 3 11-16,3-8-1 0,3 2 0 0,3 1 0 15,0-6-10-15,-3-5 0 0,6 5 0 0,2-7 0 16,1-4 8-16,3 1-8 0,0-6 8 0,0 1-8 0,0-4 0 16,0-7-14-16,-4 5 2 0,1-5-896 15</inkml:trace>
  <inkml:trace contextRef="#ctx0" brushRef="#br0" timeOffset="-201838.129">6032 16507 1922 0,'-12'-2'54'0,"7"4"13"0,5-2-54 0,0 0-13 0,0 0 0 16,-3 3 0-16,3-3 67 0,0 0 10 0,8 0 3 0,7 0 0 16,3 0-40-16,12-3-7 0,6-2-1 0,8 0-1 15,13-8-31-15,2 7 8 0,7-2-8 0,5-2-667 31,7-1-135-31</inkml:trace>
  <inkml:trace contextRef="#ctx0" brushRef="#br0" timeOffset="-195569.138">21183 10316 1908 0,'-3'11'42'0,"3"-11"9"0,3 5 1 0,3 6 1 0,3-3-42 0,6 2-11 0,3 1 0 0,8-1 0 15,7 1 16-15,6-1 0 0,3 4 1 0,8-4 0 16,1 1-2-16,8-3-1 0,7-3 0 0,5 0 0 15,4-2-22-15,-1-6-5 0,0 1-1 0,1-9-576 16,-1-5-115-16</inkml:trace>
  <inkml:trace contextRef="#ctx0" brushRef="#br0" timeOffset="-192371.244">23573 10107 1353 0,'-18'-3'29'0,"12"3"7"0,6 0 0 0,-6 3 4 0,1 0-32 0,-4-1-8 0,3 1 0 0,0 0 0 16,-3 2 48-16,6-5 9 0,0 3 2 0,3-3 0 16,0 0-32-16,0 0-7 0,0 0 0 0,0 0-1 15,0 0-3-15,6 5 0 0,0 0 0 0,6-2 0 16,0-1 16-16,5-2 4 0,4 3 0 0,6-3 0 15,6 0-15-15,0 0-2 0,-1 0-1 0,7 0 0 16,3-3-18-16,5 3 10 0,-2-5-10 0,3 5 8 0,-1-2-8 16,-2 2 0-16,5-3 0 0,-2 3 0 0,-6 3 0 15,-1-6 0-15,-2 3 0 0,0 0 0 0,-4 0 0 0,4 0 12 16,-6 0-2-16,6 0 0 0,-4 0 14 0,1 3 2 16,-6-3 1-16,0 2 0 0,-1 1-16 0,-5-1-3 15,0-2-8-15,0 3 12 0,-6 0-12 0,-3-1 0 16,5-2-9-16,-5 0 9 0,-3 0 0 0,0 0 0 15,0 0 0-15,-3 0 10 0,0 0 1 0,3-2 0 16,-3-1 0-16,-3 0 0 0,0 1 10 0,-6 2 3 16,0 0 0-16,0-5 0 0,-3-1 3 0,-6 4 1 15,0-4 0-15,-3 1 0 0,-6 2-28 0,-3 1 8 0,0 2-8 16,-8-3 0-16,-13 3 0 0,3 0 0 16,-3 0-14-16,-2 3 5 0,-4-1-9 0,-2 1-2 0,5-3 0 15,-3 3 0-15,-2-1 20 0,-1 1-8 0,-2 2 8 0,-4-2 0 16,-3 2 0-16,7 0 0 0,-1 1 0 0,-2-1 0 15,5-2 0-15,1 2 0 0,-1-2 0 0,9-1 0 16,4 1 0-16,-1-3 0 0,6 0 0 0,9-3 0 16,-2 3 0-16,14-2 0 0,-6-1 0 0,12 3 0 15,0-3 0-15,6 3 0 0,0 0 8 0,9-2-8 16,6-4 0-16,3 4 0 0,8-1 8 0,7 0-8 16,0 1 12-16,6-1-1 0,2 1 0 0,1-1 0 15,2 0 5-15,1-2 0 0,12 2 1 0,-4-2 0 16,1 5-1-16,5-3 0 0,1 1 0 0,-7 2 0 15,7 0-16-15,0 0 0 0,-1 0-8 0,-5 0 8 16,2 0 0-16,-11 2 0 0,5 1 0 0,-8 0 0 16,-3-1 0-16,-3 1 0 0,-4-3 8 0,-2 0-8 0,-6 0 22 0,-3 0-2 15,0 0-1-15,-4 0 0 0,4 0-5 16,-9 0-1-16,-3 0 0 0,-3 0 0 0,-3 0-4 0,-3 0-1 16,0 0 0-16,0 0 0 0,0 0 4 0,-3 0 1 15,-12-3 0-15,3 1 0 0,0-1-13 0,-6 3 0 16,-2 0 0-16,-4-3 0 0,-3 1 0 0,-3-1 0 15,-5 0 0-15,-1 1 0 0,-6 2 0 0,0 0 0 16,-5 0 0-16,5 0-10 0,1 0-8 0,-1 2-2 16,3 1 0-16,-3 0 0 0,1-1-2 0,2-2-1 15,0 3 0-15,1-3 0 0,-4 3 7 0,12-1 2 0,-2 1 0 16,-1 0 0-16,6-1 14 0,-3-2 0 0,6 3-10 16,-2 0 10-16,11-3 0 0,-3 2 0 0,0-2 0 0,6 3 0 15,0-3 0-15,3 0 0 0,0 0 0 0,0 0 0 16,6 0 15-16,-5 0-3 0,5 0 0 0,-3 0 0 15,6 0-12-15,0 0 11 0,0 0-11 0,0 0 10 16,0 0-10-16,0 0 0 0,9 2 0 0,2 6 0 16,7-2 0-16,-6-1 0 0,9-2 0 0,3 2 0 15,3-2-9-15,2 2 9 0,1-2 0 0,12 2 0 16,0-3 0-16,2 1-8 0,-2 2 8 0,0-2 0 16,-1 2 0-16,1-2 0 0,5 0 0 0,-5 2 0 15,0-2 0-15,-3-1 0 0,2 1 0 0,-5-3 9 16,-3 3-9-16,-4-1 10 0,-5-2-10 0,3 0 10 15,-12 0 3-15,6 0 1 0,-12 0 0 0,6 0 0 16,-9 0-1-16,-6 0 0 0,0 0 0 0,0 0 0 16,0 0 1-16,0 0 0 0,0 0 0 0,0 0 0 0,-6-2-3 15,-3-4-1-15,-6 1 0 0,-6 2 0 0,-9 1-22 16,-3 2-4-16,-5-3 0 0,-4 3-1 16,-3 0-96-16,-11 3-19 15,-4 2-4-15,-2 3-851 0</inkml:trace>
  <inkml:trace contextRef="#ctx0" brushRef="#br0" timeOffset="-190538.256">17522 15481 1018 0,'0'0'28'0,"0"0"8"0,0 0-28 0,0 0-8 0,0 0 0 0,0 0 0 0,0 0 64 0,0 0 11 16,0 5 2-16,0 3 1 0,0 3-19 0,-3 2-4 15,3 0-1-15,-3 0 0 0,-3 3-14 0,3 3-2 16,3-1-1-16,-3 1 0 0,-3 2-7 0,3 3-2 16,0 2 0-16,3 1 0 0,0-1-5 0,0 3-2 15,0 0 0-15,3-2 0 0,3 4-6 0,0 1-2 0,-3 0 0 16,3-3 0-16,3 5-13 0,0-2 0 0,-3 0 0 15,0 8 0-15,-3-9 0 0,3 9 0 0,0 0 0 16,-3 2 0-16,-6 0 0 0,0 3 0 0,3 0 0 0,-3 6 9 16,-3 2-9-16,0-6 0 0,-3 6 0 0,6 0-11 15,0-3 11-15,-3-2 0 0,0 0 0 0,3-6 0 16,3-2 0-16,0 5 8 0,-3-6-8 0,3 4 0 16,3-9 0-16,3-5 0 0,-3 0-10 0,0-2 10 15,3-6-9-15,0 3 9 0,6-8 0 0,-6 2-9 16,0-5 9-16,0-5 0 0,5-2 0 0,-5-1 0 15,3 0 29-15,-3-2 5 0,3-6 1 0,-3 0 0 16,3-4 21-16,-3-1 4 0,-6 0 0 0,0-6 1 16,9-1-33-16,-6-1-8 0,-6-3 0 0,0-5-1 15,3-2-11-15,-3-3-8 0,-3 0 12 0,0 0-12 16,-3-3 13-16,6-3-4 0,6-2-1 0,-3 0 0 0,-3-5-8 16,0-3-16-16,6-3 4 0,3-2 1 0,-3-3 11 15,0 0 16-15,-3 3-4 0,3-3-1 0,6 3-11 0,-6-3-17 16,-6 5 4-16,6-2 1 0,3 5 12 0,-3 3 0 15,-12 2 0-15,6-2 0 0,3 2 0 0,-3 6 0 16,3-3 8-16,-3 2-8 0,-6 1 0 0,6 2 0 16,3-5 0-16,-3 8 0 0,-3 0 0 0,3 0 0 15,3 2-8-15,3 1 8 0,0 5 0 0,-6-1 0 16,0 7 0-16,3-1-9 0,6 5 9 0,-6 0-8 16,-3 6 8-16,3 0-8 0,0 5 8 0,0 0-13 15,0 0 5-15,0 0 8 0,-3 10-18 0,0 1 4 16,3 2 1-16,-6 3 0 0,3 5 13 0,0 1 0 0,6 1 0 15,-3 4 0-15,3-1 0 0,0 3-9 0,6 0 9 16,0 3 0-16,0 0 0 0,0 5 0 0,-3 0 0 16,6 0-8-16,3 3 8 0,-3-1 0 0,-6 6 0 0,3 6 0 15,-1-4 0-15,1 4 0 0,-3-4 0 0,-3 6 0 16,-3-3 8-16,3 3-8 0,0 0 8 0,-3 3-8 16,-3-3 0-16,0-6 8 0,6 4-8 0,0-6 0 15,-3-3 11-15,0 3-3 0,0-5 0 0,3-1 0 16,3 1 1-16,0-8 0 0,-3 5 0 0,0-8 0 15,9-3-9-15,-3-2 0 0,-6-3 9 0,3-2-9 16,0-6 9-16,0 6-9 0,3-11 12 0,-3-1-12 16,-6-7 0-16,0 0 0 0,6 3 0 0,-6-3-655 15,0 0-135-15</inkml:trace>
  <inkml:trace contextRef="#ctx0" brushRef="#br0" timeOffset="-185879.649">20186 17145 1627 0,'0'0'36'0,"-3"-3"7"0,-3 3 1 0,-3-5 2 0,6 5-37 0,-3 0-9 0,0 0 0 0,0 0 0 15,6 0 74-15,0 0 13 0,0 0 2 0,0 0 1 16,0 0-43-16,0 0-9 0,0 0-2 0,0 0 0 16,0 0-20-16,6-3-4 0,3 3 0 0,3-5-1 15,0 5-11-15,3-5 0 0,3 5 0 0,3 0 8 16,2-3-8-16,1-2 0 0,6 0 0 0,3 5 8 16,5 0-8-16,1-3 0 0,0-2 0 0,5-1 0 15,-2 4 0-15,3-9 0 0,-1 3 0 0,1-2 0 16,0 2 0-16,-1 0 0 0,1-3 0 0,-3 6 0 15,-7-3 0-15,-2-5 0 0,0 10 0 0,-6-2 0 16,-4-1 0-16,-2 6 0 0,-3 0 0 0,-3 0 0 16,3 6 0-16,-6-6 0 0,0 2 0 0,-3 4 0 15,2-1 0-15,1-2 8 0,-3-1-8 0,6 1 0 16,-3 8-57-16,3-4-17 16,0-1-3-16,-3-4-799 0</inkml:trace>
  <inkml:trace contextRef="#ctx0" brushRef="#br0" timeOffset="-184521.805">21138 11343 1699 0,'0'0'37'0,"0"0"8"0,0 0 2 0,0 0 1 0,0 0-39 0,0 0-9 0,-3 8 0 0,0 0 0 15,0 2 22-15,1 3 2 0,-4-2 1 0,3 5 0 16,3-3 3-16,-3 6 1 0,3-1 0 0,-3 3 0 15,0 0 7-15,3 3 0 0,0-3 1 16,0 3 0-16,0 3-20 0,6-1-4 0,-6-2-1 0,3 0 0 16,0-3-4-16,0 0-8 0,0 0 11 0,2-2-11 15,-2-3 0-15,3 0-16 0,0-6 2 0,-3 1-598 16,3-3-119-16</inkml:trace>
  <inkml:trace contextRef="#ctx0" brushRef="#br0" timeOffset="-184321.211">20668 11721 2203 0,'-3'-13'48'0,"3"8"11"16,3-3 1-16,0 2 2 0,6 1-50 0,0-3-12 0,3 0 0 0,6 0 0 0,6 0 20 0,2 0 2 15,4-2 0-15,6 2 0 0,3-3-22 0,2 1-15 16,4-1 3-16,2-2-657 15,7 2-131-15</inkml:trace>
  <inkml:trace contextRef="#ctx0" brushRef="#br0" timeOffset="-183775.729">22433 11523 1843 0,'0'0'40'0,"0"0"9"0,0-6 2 0,-3-2 1 0,-3 0-42 0,3-2-10 0,3-3 0 0,-6-3 0 16,-3 0 13-16,1-3 1 0,-1 1 0 0,0-1 0 16,-3-2-14-16,-3 0 0 0,0-3 8 0,0 3-8 15,-3 2 0-15,0 1 0 0,-5 5 0 0,-1 0 0 16,-6-1 0-16,3 9 11 0,-3 0-11 0,1 7 10 15,-4 4-10-15,0 4-11 0,-3 9 3 0,-2 5 0 16,-4 2-4-16,3 3-1 0,1 8 0 0,-1 0 0 16,6 0 13-16,1 3-12 0,5-3 12 0,6-3-12 15,6 1 2-15,6-1 1 0,3-5 0 0,6 0 0 16,6-2 9-16,6-6-12 0,9-2 12 0,3-4-12 16,2-4 23-16,4-6 4 0,0-2 1 0,0-6 0 15,2-2 38-15,4-6 8 0,0-7 2 0,0-3 0 16,2-3 10-16,1-3 2 0,3-4 1 0,-4-1 0 0,4-5-29 15,-6-5-5-15,-1-1-2 0,-2-7 0 0,-3-6-17 16,-3-2-4-16,-3-3-1 0,-4 0 0 0,-5-2-19 0,0-1 10 16,-6-2-10-16,0 8 8 0,-3 3-8 0,-3 7 0 15,-3 6 0-15,0 5 0 0,-6 7-11 0,0 7-4 16,0 1-1-16,-3 7 0 0,-3 4 2 0,9 3 0 16,-9 5 0-16,3 9 0 0,-2 2 2 0,-4 5 1 15,6 5 0-15,-3 9 0 0,3 7-2 0,-3 3-1 16,3 8 0-16,3 0 0 0,0 3 14 0,6-3-9 0,-3 5 9 15,3-2-8-15,3 5 8 0,6-8 0 16,3 2 0-16,0-4-8 16,6-1-18-16,3-5-3 0,2-3-1 0,4 1 0 15,0-6-58-15,0-3-11 0,3-2-2 0,-4-3-1 16,-2-2-23-16,3-3-5 0,0 0-1 0,3-8 0 0</inkml:trace>
  <inkml:trace contextRef="#ctx0" brushRef="#br0" timeOffset="-183414.395">22728 11472 2440 0,'0'0'54'0,"0"0"11"0,0-5 3 0,-6 5 0 0,3-3-55 0,3 3-13 0,0-2 0 0,3-1 0 0,0-2 27 0,0 2 2 16,9 1 1-16,-3 2 0 0,3-3-14 0,3 3-4 15,-4 3 0-15,1-1 0 0,6 1-12 0,-6 2 8 16,6 3-8-16,-6-3 0 0,0 3 0 0,-3 0 0 15,3 0 0-15,-3 0 0 0,-9 0-16 0,8 3-2 16,-5-3-1-16,-6 2 0 16,-5 3-30-16,2 1-7 0,-9-1 0 15,3 3-1-15,-9 0 29 0,0 2 7 0,-6 1 1 0,4 2 0 0,-4-3 20 0,0 3 18 16,3-2-3-16,0 0-1 0,3-1 39 0,4-2 8 16,5 0 2-16,-3-3 0 0,6 0-20 0,3-2-4 15,3-1-1-15,3-2 0 0,3 0-19 0,3-2-4 16,9-1-1-16,3 0 0 0,8-5-1 0,10 0 0 15,6-2 0-15,0-1 0 0,8-5-13 0,1 3 8 16,-1-9-8-16,13 4 0 16,-4-3-162-16,7-1-38 0,-7 1-8 0</inkml:trace>
  <inkml:trace contextRef="#ctx0" brushRef="#br0" timeOffset="-181433.848">21618 8363 1780 0,'0'0'50'0,"-6"0"12"0,0 0-50 0,0 3-12 0,0-3 0 0,3 3 0 16,-3-1 76-16,0 1 12 0,3 0 2 0,0 5 1 16,-3-3-63-16,3 3-13 0,0 0-3 0,-3 5 0 15,3 0-12-15,-3 3 0 0,3 3 0 0,-3 4 0 16,0 4 0-16,-3 2-8 0,0 3 8 0,-2 5 0 16,-4 3-11-16,0 5 11 0,-6-3-10 0,0 3 10 15,-3 5 0-15,1-2 0 0,-7 5 0 0,6 2 0 16,-3 3-10-16,0 1 1 0,4-4 0 0,-1 3 0 15,3 3 9-15,0 0 0 0,3 5 0 0,3-5 0 0,0-3 0 16,4 3-8-16,-4-3 8 0,3 3-8 0,3 3 8 16,0-1 0-16,-3 1 0 0,6-1 0 0,-3-2 0 0,0 3 0 15,-3-1 0-15,0 3 0 0,0 0 0 0,-2 1 0 16,-1-1 0-16,-3-3 0 0,3-2 0 0,-6 3 0 16,0-4 0-16,0 4 0 0,4-3 0 0,-7 0 8 15,-3-3-8-15,0 0 0 0,0 0 0 0,1 0 9 16,-4 3-9-16,-3 0 0 0,0-3 8 0,4-2-8 15,-4-1 0-15,0-2 0 0,3 0 10 0,1-5-10 16,2-3 8-16,3-3-8 0,0-2 0 0,6-3 0 16,6-5 0-16,0-3 0 0,7-5 0 0,-4-3 0 0,6-5 0 15,6 0 0-15,0-3 0 0,3 0 0 0,-1-2 0 16,1-3 0-16,6-1-11 0,3 1 11 0,0 0-8 16,3-2 8-16,3 2 0 0,0-3 0 0,-1 0 0 15,4 3 8-15,-3 0 0 0,6 0 0 0,-3 3 0 0,3-4 0 16,-4 1-8-16,4 0 0 0,3 0 8 0,0 3-8 15,2-3 0-15,1 0 0 0,-3 2 0 0,0 1 8 16,-4-1-8-16,4-2 0 0,-3 6 0 0,0-4-8 16,0 1 8-16,-4-1 0 0,1 4-9 0,3-6 9 15,0 0 0-15,0-3 0 0,5 3 0 0,4-6 0 16,3 1 0-16,2-6 0 0,7 3-9 0,0-5 9 16,2-3 0-16,4 3 0 0,-1-3 0 0,7 3 0 15,5-3 0-15,4 2 0 0,-4 1 0 0,1 5 0 16,-1-5 0-16,1 2 0 0,5 3 0 0,4-2 0 15,5 2 0-15,-3 0 0 0,-2 2 0 0,2 1 0 16,7-1 0-16,-1 1 0 0,-6 2 0 0,7-2 0 0,-1 2 0 16,0 1 0-16,7-4 0 0,-4 1 0 0,3-3 0 0,-5 0 0 15,14 0 0-15,-6 0 0 0,0-3 0 0,-2 3 0 16,-7 0 0-16,6 0 0 0,-5 0 0 0,-4 3 0 16,0-3 0-16,-8 5 9 0,-4-2-9 0,-5 2 0 15,-1 0 0-15,-2 3 0 0,2-2 0 0,-11-1 0 16,0 0 0-16,-7 3 0 0,-8-3 11 0,3 1-3 15,-7-1-8-15,-2-2 12 0,-3-1 1 0,-3 1 0 16,-3-6 0-16,5 3 0 0,-5 0 3 0,0 0 0 16,-3-2 0-16,-3-1 0 0,3-2 4 0,-1 2 2 15,-5-2 0-15,0 2 0 0,-3-5-22 0,3 6 0 0,-3-4 0 16,-3 1 0-16,0 0 0 0,-6-1 9 0,9-1-9 16,-9-4 10-16,9 0-10 0,-9 1 12 0,6-1-12 0,-3-5 12 15,0 0-12-15,6-2 0 0,-3-1-10 0,0-2 10 16,2 0-9-16,1-3 9 0,3-2-8 0,-3-1 8 15,0-2 0-15,0-3 0 0,0-2 9 0,-6 0-9 16,9-3 45-16,-6 0 3 0,-3 0 0 0,6-3 0 16,-6 3 14-16,3-3 3 0,-3-2 1 0,-3-3 0 15,6-5-32-15,-3-3-6 0,-3 0-2 0,0 0 0 16,3 0-16-16,3 0-10 0,-6-5 12 0,3 2-12 16,-3-2 12-16,5 0-4 0,-2 2 0 0,-3-2-8 15,6 5 0-15,0 3 0 0,-6-3 0 0,9 5 0 16,-9-2 8-16,0 0-8 0,9-1 0 0,-9 4 0 15,0 2 0-15,3 0 0 0,6 3 0 0,-9-6 0 16,6 6 0-16,-3-1 8 0,-3 1-8 0,0 0 0 16,6-6 0-16,-6 6-12 0,0-1 0 0,6 1 0 0,-6 2 12 15,0 3 0-15,0 0 0 0,6 0 0 0,-6 3 0 0,0-3 0 16,0 0 0-16,0 0 0 0,-6 0 26 0,6 0 5 16,0 2 1-16,0 1 0 0,0 2-18 0,-3 3-3 15,0 0-1-15,3-3 0 0,0 3-10 0,0 0 8 16,0 2-8-16,0 1 8 0,0-3-8 0,3 0 0 15,0 2 0-15,-3 1 0 0,6-6 0 0,-3 3 0 16,3 0 0-16,-3 2 0 0,0 1 0 0,3-1 0 16,-3 1 0-16,-3 0 0 0,0-1 0 0,6-2 0 15,-6 3 0-15,-6-4 0 0,6 4 0 0,0-3 0 0,-9 0 0 16,6 0 0-16,0 2-11 0,-3 3 11 0,-3-2-8 16,6 2 8-16,0 3 0 0,-3 0-10 0,-3 0 10 15,6-1 0-15,-3 1 0 0,3 0 0 0,0 0 0 16,-3 0 0-16,6 2 0 0,-3 1 0 0,3-1 0 0,0 1 0 15,-6-1 0-15,6 6 0 0,0-3 0 0,0 3 9 16,0 0-9-16,0-3 0 0,0 0 9 0,0 0-9 16,-3 5 0-16,0-2 0 0,-3 3 0 0,6-4 0 15,-3 6 0-15,-2-2 0 0,2 2 0 0,-6 3-8 16,9-1-4-16,-9-2-1 0,0 3 0 0,3 2 0 16,-9-2 1-16,3 5 1 0,3-2 0 0,-12-1 0 15,6 3-4-15,-8-3-1 0,2 3 0 0,0 0 0 16,-9 0 16-16,9 0 0 0,-8 0 0 0,-1 0 0 15,-3 0 0-15,3 0 8 0,0 0 0 0,1-2-8 16,-1-1 0-16,-3 0 0 0,-5 1-10 0,-4-1 10 0,6-2 0 16,-9 2 18-16,4-2-2 0,-1-1 0 0,-5 4-16 0,5-3 0 15,0-1 0-15,-5 1 0 0,-1-3 0 16,-6 3 0-16,1-1 0 0,-7-2 0 16,7 3-21-16,-7-3-8 15,1 3-2-15,-4 0 0 0,-5-1-5 0,-4 1 0 0,-2 0-1 0,-4 2 0 16,7 1 9-16,-1-1 1 0,-8 0 1 0,6 1 0 15,-4 4 18-15,-2 1 8 0,9 0-8 0,-10 2 8 0,4-3 0 0,-1 4 17 16,1-1-2-16,6 3-1 0,-1-3 2 0,13 3 0 16,-7-3 0-16,1 1 0 0,-1 2 12 0,7-3 4 15,2 3 0-15,3-3 0 0,4 1-13 0,2-1-3 16,7 0 0-16,-1 0 0 0,3 1-6 0,-2-4-2 0,-4 4 0 16,-3-1 0-16,10 0-8 0,-4-2 0 0,3 5 0 15,0-3 0-15,1 3-8 0,-1 0-4 0,0 3-1 16,1-4 0-16,2 1-8 0,0 0-2 0,7 0 0 0,2 3 0 31,0-6-23-31,6 3-5 0,6-3-1 0,6 3-722 0,6-5-145 16</inkml:trace>
  <inkml:trace contextRef="#ctx0" brushRef="#br0" timeOffset="-176268.957">9961 9644 1627 0,'0'0'36'0,"-3"0"7"0,-5 0 1 0,2-3 2 0,-3 3-37 0,0 0-9 0,-3 0 0 0,3 3 0 16,0-3 49-16,-3 0 8 0,0 3 2 0,3-1 0 15,0 1-12-15,0 0-3 0,3-1 0 0,3 1 0 16,-3 2-18-16,3 3-4 0,-2-3-1 0,5 6 0 16,-3 5-21-16,0 2 0 0,3 6 0 0,-3 5 0 15,0 6 0-15,-3 10 0 0,0 8 0 0,0 5 0 16,0 5 0-16,0 9-10 0,-6 7 10 0,0 1-13 16,3 2 13-16,0 0-12 0,-3-3 12 0,3 3-12 15,-3 3 12-15,4-3 0 0,-1-3 12 0,0-5-12 16,3-2 12-16,0-4-4 0,3-4 0 0,0-3-8 15,0-6 37-15,3-4 1 0,3-6 0 0,0-6 0 16,0-4-18-16,0-9-3 0,3-2-1 0,-3-3 0 0,0-8-16 0,0-2 0 16,-3-11 0-16,0 0 0 15,0 0-76-15,6-11-23 16,2-7-4-16</inkml:trace>
  <inkml:trace contextRef="#ctx0" brushRef="#br0" timeOffset="-175621.574">10104 9700 2624 0,'-24'-11'58'0,"13"8"12"0,-4 1 2 0,6-1 1 0,0 3-58 0,3-3-15 0,3-2 0 0,3 5 0 16,9-5 14-16,3 0 0 0,6-6 0 0,5 0 0 15,4-4-14-15,6-1-13 0,6-5 2 0,5-3 1 16,7 0-10-16,2 0-3 0,4-2 0 0,3 2 0 16,-4-3 3-16,4 4 1 0,2 1 0 0,1 4 0 31,2-6-19-31,-2 8-4 0,-4 0-1 0,-5 3 0 0,-1 2 26 0,-8 1 5 0,-3 2 0 0,-7 3 1 16,-2 5 11-16,-3 0 0 0,-6 2 0 0,-3 4 0 15,-1 2 16-15,-5-1 8 0,-3 4 1 0,-6 2 1 16,3 3 12-16,-6 3 2 0,0-1 1 0,0 6 0 15,0 0-13-15,0 2-4 0,0 3 0 0,0 3 0 16,3 0-12-16,3 2-4 0,-6 3 0 0,3 0 0 16,0 3-8-16,0 2 0 0,-6 3 0 0,3 3 0 0,-3 0 13 15,0 2 7-15,-3 0 2 0,-3 3 0 0,3 0-22 16,-3 0 0-16,0 0 0 0,-3 2 0 0,0 4 11 16,0 1-3-16,-3-1 0 0,0 2 0 0,0-1-8 0,0 4 0 15,0 2 0-15,1 0 0 0,-1 3 0 0,0-3 0 16,3-2 8-16,0-1-8 0,0-2 14 0,6 0-2 15,0 0-1-15,0-6 0 0,0 1-1 0,3-6 0 16,3-5 0-16,-3-3 0 0,3-5-10 0,0-2 8 16,0-3-8-16,-3-1 8 0,3-7 0 0,-3 0 0 15,0-6 0-15,0-2 0 0,3-2 11 0,-3-4 1 16,-3-2 1-16,3-3 0 0,-3-2 3 0,-3 0 1 16,0-3 0-16,-3-3 0 0,0 0-4 0,-3-2-1 0,0-3 0 15,-8-2 0-15,-1-1-20 0,-6 0 0 0,-6 1 0 0,-6-1 8 16,-8 1-27-16,-7-1-5 0,-5 6 0 0,-7-1-1 31,-5 4-1-31,-10 4 0 0,-5 4 0 0,-3 4 0 0,-3 1 26 0,2 5 0 0,-2 2 0 16,3 1 0-16,5-1 25 0,10 4 7 0,5-4 2 0,13-2 0 15,5 0-2-15,13-8-1 0,11 2 0 0,9-7-956 16,12 0-191-16</inkml:trace>
  <inkml:trace contextRef="#ctx0" brushRef="#br0" timeOffset="-173556.757">14527 7519 1659 0,'0'0'36'0,"-8"3"8"0,2 0 2 0,-3 2 1 0,0-2-38 0,0-1-9 16,3 1 0-16,-3 0 0 0,0-1 88 0,0 1 15 15,9-3 3-15,-3 0 1 0,3 0-51 0,0 0-9 16,0 0-3-16,0 0 0 0,9 0-34 0,-3 0-10 16,3-3 0-16,3 1 0 0,3-4 0 0,3 4 0 15,-1-4 0-15,1 4 0 0,6-4 0 0,-3 4 0 16,3-3 0-16,-3-1 0 0,2 1 0 0,4 0 0 0,0 2 0 15,3-2 0-15,-1-3 0 0,1 2 0 0,0-1 0 16,3 1 0-16,-3-2 0 0,-1 3-8 0,-2-3 8 0,3 5 0 16,-6 1 0-16,-1-1 0 0,-2-2 0 15,0 5 0-15,-3-3 0 0,-6 3 0 0,0 0 0 0,-3 0 0 16,0 0 0-16,-3 0 0 0,-6 0 0 0,0 0 8 16,0 0 0-16,0 0 1 0,0 0 0 0,0 0 0 15,0 0 15-15,0 0 2 0,0 0 1 0,0 0 0 16,-3-5-3-16,0-3-1 0,-3 3 0 0,3-1 0 15,-6 1-8-15,3 2-2 0,-6-2 0 0,3 0 0 16,-3 0-13-16,-3-1 11 0,0 1-11 0,-3 2 10 16,-2-2-10-16,-1 2 10 0,-3 1-10 0,-3 2 10 15,0 0-10-15,1 0 0 0,-4 2 0 0,3 1 0 16,0 2 0-16,1-2 0 0,-1 0 8 0,0 2-8 16,6-2 0-16,-3-1 10 0,3 1-10 0,4-3 10 0,-1 0-2 15,0 3-8-15,3-3 12 0,3-3-4 0,0 3-8 16,3-3 0-16,3 1 0 0,0-1 8 0,3-2-8 15,0-1 0-15,0 4 0 0,3 2 0 0,0 0 0 0,3-6 0 16,-3 6 0-16,0 0-11 0,12-5 11 0,0 0-8 16,-3 2 8-16,6 1-8 0,0-1 8 0,3 3-12 15,-3 0 12-15,5 0-12 0,1 0 12 0,3 0 0 16,0 0 0-16,3-3-8 0,0 3 8 0,-1 0 0 16,7 0 0-16,-3 3-8 0,0-6 8 0,-1 6 0 15,4 0-9-15,-3-1 9 0,-3 3 0 0,-1-2-11 16,-2 0 11-16,0-1-8 0,-3 1 8 0,-3 0 0 0,0-1 0 15,-4 1 0-15,4-3 0 0,-3 3 0 0,0-3 0 16,-3-3 8-16,0 3-8 0,-3 0 0 0,0-3 0 0,-3 3 0 16,3 0 10-16,-3-2-2 0,-6 2-8 0,0 0 12 15,0 0-12-15,0 0 0 0,0 0 8 0,0 0-8 16,-6-6 8-16,0 4 0 0,0-1-8 0,-3 0 12 16,-3 1-12-16,0-1 11 0,-3 3-11 0,0-2 10 15,-3 2-10-15,-2 0 8 0,-4 0-8 0,3-3 8 16,-6 3-8-16,0 0 0 0,-5-3 0 0,-1 3 8 15,0 0-8-15,0-2 0 0,4 2 0 0,-4 0 0 16,0 0 0-16,6 0 8 0,1 0-8 0,2 0 0 16,0 2 15-16,3-2-3 0,3 0 0 0,3-2 0 15,3 2 5-15,1 0 1 0,2 0 0 0,3 0 0 16,6 0-18-16,-3 0 8 0,3 0-8 0,0 0 0 16,0 0 0-16,0 0 0 0,9-6-12 0,-3 4 3 15,2-1 9-15,4 0-10 0,0-2 10 0,0 5-10 0,0-3 0 16,0 1 0-16,6-1 0 0,-6 1 0 0,3 2-9 15,0-3-1-15,-1 3-1 0,1 0 0 16,0 0-30-16,0 3-5 0,-3-1-2 0,0-2-662 16,3 5-133-16</inkml:trace>
  <inkml:trace contextRef="#ctx0" brushRef="#br0" timeOffset="-172282.044">12191 5882 1004 0,'0'0'22'0,"0"-6"5"0,-3 1 1 0,0 0 0 0,-3 0-28 0,3-1 0 0,0 4 0 0,-3-1 0 16,3-2 70-16,-3 2 9 0,0 0 1 0,3 1 1 16,-3 2-7-16,6 0-2 0,0 0 0 0,0 0 0 15,0 0-24-15,0 0-6 0,0 0-1 0,0 0 0 16,3 5-13-16,0 3-2 0,3 0-1 0,0 2 0 0,-3 4-25 15,3 7 0-15,9-3 8 0,-6 6-8 0,0 5 0 0,3 3 0 16,0 2 0-16,0 6 0 0,-1 2 16 0,-2 1-1 16,0 4-1-16,-3 1 0 0,3 8 0 15,-3-1 0-15,-3 3 0 0,0 1 0 0,0-4-5 0,0 1-1 16,-3 2 0-16,0 0 0 0,0-2 3 0,0-1 0 16,0-4 0-16,-3-1 0 0,0-5 1 0,3 0 1 15,0 0 0-15,-3-6 0 0,3-4-4 0,0 2-1 16,0-5 0-16,0-3 0 0,3 2-8 0,-3-4 0 15,0-3 9-15,3-6-9 0,-3-2 0 0,3 0 0 16,-3-5 0-16,0-1 0 16,3-5-51-16,-3-5-5 0,0 0 0 0,0 0-796 0</inkml:trace>
  <inkml:trace contextRef="#ctx0" brushRef="#br0" timeOffset="-171323.844">12325 5863 1855 0,'-3'-8'52'0,"6"6"12"0,-3-4-51 0,9 1-13 16,0-3 0-16,3 0 0 0,5-2 33 0,1-1 4 16,6 0 1-16,3 1 0 0,3-3-26 0,-1 2-12 15,7 0 10-15,3 3-10 0,0-2 0 0,2 2 0 16,1 0 0-16,0 3 0 0,-1 2 0 0,-2 0 0 16,0 1 0-16,2-1 0 0,-2 3 0 0,0 0 8 15,-1 0-8-15,1 0 0 0,3 5 0 0,-1-2 0 16,1 0 0-16,-3-1 0 0,-1 4 0 0,1-4 11 15,0-2-3-15,3 0-8 0,-1 0 17 0,4 0-3 0,0 0-1 16,-4-2 0-16,1 2-1 0,0 0-1 0,-7-3 0 16,1 3 0-16,0-3-11 0,-7 3 10 0,-5 0-10 0,3 3 10 15,-3 0-10-15,-3-3 8 0,0 5-8 0,-4-2 8 16,-5 2 9-16,0 0 2 0,-3-2 0 0,0 2 0 16,-3 0 20-16,0-2 4 0,-6-3 1 0,0 0 0 15,6 5 9-15,-3-2 3 0,3 2 0 0,-6-5 0 16,0 0-32-16,3 3-5 0,-3-3-2 0,0 0 0 15,0 0-8-15,0 0-1 0,0 0-8 0,6 3 12 16,-6-3-12-16,0 0 0 0,0 0 0 0,0 0 0 16,0 0 12-16,0 0 0 0,0 0 0 0,0 0 0 15,0 0 7-15,0 0 1 0,0 0 0 0,0 0 0 16,-3 8-20-16,-3-3 0 0,0 3 0 0,0 0 0 16,3 2 0-16,3 1 0 0,-6 2 0 0,3 3 0 15,3 0 0-15,0 2 0 0,3 6 0 0,-3 0 0 16,3 2 0-16,0 1 0 0,3 2 0 0,0 0 0 15,3 0-12-15,-3 3-7 0,3-3-1 0,-3 3 0 0,0 2 20 16,3 1 0-16,-4-1 0 0,1 0 0 0,-3 1 0 16,0-1 0-16,0 1 0 0,0 2 0 15,0 0 0-15,-3 0 0 0,-6 0 0 0,6 0 0 0,0 0 0 0,-3 0 0 16,0 3 0-16,3-3 0 0,0 0 12 0,0 0 7 16,6 0 1-16,-3-3 0 0,3 1-20 0,3-1 0 15,0-2 0-15,3-1 0 0,0-4 0 0,3-1 0 16,-3-2 0-16,3-3 0 0,-3 3 0 0,2-5 0 15,-2 2 0-15,0-3 0 0,0-2-13 0,-3 3 3 16,0-3 1-16,-3-1 0 0,-3 1 9 0,0 0 16 16,0-3-4-16,-3 1-1 0,-3 2-11 0,0-3 0 0,-3 3 0 15,-3-3 0-15,0-3 8 0,-3 4-8 0,3-4 8 16,-3 1-8-16,3-3 10 0,-2-3-10 0,2 3 12 0,0-3-12 16,3 1 16-16,0-4-3 0,0 1-1 0,6-3 0 15,0 0 7-15,-6 0 1 0,0-3 0 0,3 3 0 16,-3 0 0-16,3-2 1 0,0-4 0 0,-3 4 0 15,0-1-21-15,0 0 0 0,-3-2 0 0,-3 0 8 16,3 2-8-16,-2 1 0 0,-7-4 0 0,-3 4 0 31,0 2-33-31,-9 0-5 0,-3 0-1 0,-2 0 0 0,-7 2 6 16,-6-2 1-16,-11 0 0 0,-1 3 0 0,-5 0 16 0,-4 2 3 0,-2-5 1 0,-6 2 0 16,-7 1 3-16,-2-3 1 0,0 0 0 0,-7 3 0 15,1-6 28-15,6 3 7 0,-1 0 1 0,7 0 0 16,12 0-7-16,8 0-1 0,7 3 0 0,11-1 0 15,9 1-50-15,6 0-10 16,12-3-3-16</inkml:trace>
  <inkml:trace contextRef="#ctx0" brushRef="#br0" timeOffset="-170329.16">16486 7504 2307 0,'-3'-3'51'0,"-3"0"10"0,0-2 3 0,3 2 0 0,0 1-51 0,3-4-13 0,-3 1 0 0,3 5 0 16,6-5 43-16,3-3 5 0,3 3 2 0,3-1 0 31,6 1-63-31,3-3-13 0,2 3-2 0,1-3-1 0,3 3 17 0,6-1 12 0,2 4-13 0,4 2 5 16,-9-3 0-16,5 3 0 0,7 0 0 0,-3 0 0 15,-4 0 8-15,1 0 0 0,3-3 0 0,-1 3 0 16,10 0 0-16,-6 0 0 0,-10 0 0 0,7 3-8 16,0-3 8-16,-6 3 0 0,-7-3 0 0,-2 2 0 15,0 1 0-15,0 0 9 0,-4-3-9 0,-5 5 0 16,-3-2 12-16,3-1-4 0,3 1 0 0,-3-1-8 16,-9-2 18-16,0 3-3 0,6 0-1 0,-4-1 0 15,-2-2-14-15,-3 3 0 0,-6-3 0 0,3-3 0 16,6 3 14-16,-9 0 6 0,-12 0 2 0,0 0 0 15,3 0-11-15,-8 0-3 0,-10 0 0 0,0 0 0 16,-3 0-8-16,-5 0-11 0,-4 0 3 0,-9 0 0 16,-8 0 8-16,2 0 0 0,6 0 0 0,1 0 8 15,-7-2 2-15,4 2 1 0,8-3 0 0,3 3 0 0,-2-5 2 16,5 2 1-16,3 1 0 0,6-1 0 0,10 0-5 16,-1 1-1-16,-3-1 0 0,12 0 0 0,9 3-8 0,0 0 0 15,-6 0 0-15,6 0 0 0,0 0-28 0,12-2 3 16,6-1 0-16,0 0 0 0,-4 3 13 0,10 0 4 15,12-2 0-15,-3-1 0 0,-4 0 8 0,10 3 0 16,3-5 0-16,2 2 0 0,4 1 0 0,0-1 0 16,-4 3 0-16,4 0 0 0,3 3 0 0,-7-1 0 15,-5-2 0-15,0 0 0 0,-4 3 0 0,-2 0 0 16,-6-1 0-16,-6 1 0 0,0-3 9 0,-7 3 4 0,1-1 1 16,-6-2 0-16,-9 0 29 0,0 0 5 0,6 6 2 15,-6-6 0-15,-6 2-24 0,-6 4-5 0,3-1-1 0,-5-2 0 16,-4 2-9-16,-6 0-3 0,-9 3 0 0,-3-3-839 15,1 1-168-15</inkml:trace>
  <inkml:trace contextRef="#ctx0" brushRef="#br0" timeOffset="-169542.731">9985 6019 1382 0,'-3'-21'30'0,"3"16"6"0,-3-8 2 0,0-1 2 0,0-2-32 0,0-2-8 0,0-1 0 0,0 6 0 0,0 0 93 0,0 0 18 16,0 0 3-16,1 2 1 0,-4 0-44 0,3 3-9 15,0 0-2-15,0 3 0 0,0-3-11 0,0 3-2 16,0 2-1-16,3 3 0 0,0 0-20 0,0 0-4 15,0 0-1-15,3 11 0 0,3 2-21 0,0 6 0 16,3 4 0-16,-1 7 0 0,1 4 0 0,0 3 0 16,0 8 0-16,-3 3 0 0,3 5-10 0,-3 2-6 15,-3 3-2-15,-3 6 0 0,0 2 18 0,0 0 0 16,-3-2 0-16,-3-1 0 0,3 1 12 0,-6-1 5 16,3 1 2-16,-3-4 0 0,0-1-19 0,3-6 0 0,-2-3 0 15,5-3 0-15,-3-4 17 0,3-4 3 0,-3-1 1 16,3-4 0-16,3-5-13 0,3 0-8 0,0-5 8 0,0-6-8 15,3 1-16-15,0-6-7 0,-1-2-1 0,1-6-1 32,0 0-127-32,3-5-24 0,-3 0-6 0</inkml:trace>
  <inkml:trace contextRef="#ctx0" brushRef="#br0" timeOffset="-168939.325">10191 5747 2379 0,'-12'-3'52'0,"9"0"12"0,3 3 1 0,0 0 2 0,0 0-54 0,0 0-13 15,0 0 0-15,9-2 0 0,3 2 11 0,2 0-1 16,4-3 0-16,6 1 0 0,0-1 8 0,6-2 2 15,5 2 0-15,1 0 0 0,0-2-20 0,3 0 0 16,-1 2 0-16,-2-2 0 0,0-1 0 0,-1 4 0 16,-2-3 0-16,3-1 0 0,-3 4 0 0,-1-4 0 15,4 4 0-15,-6 2 0 0,-3 0 0 0,-1 0 0 16,-2 0 0-16,-6 5 0 0,0 3 0 0,-3 0 0 16,0 0 0-16,-3 2 0 0,-3 4 0 0,-1 4 0 15,1 1 0-15,-3 2 0 0,3 5 10 0,-3 1-2 0,0 7 0 16,0 1 0-16,-3 2-8 0,6 0 0 0,-3 2 0 15,3 1 0-15,0-3 0 0,6 3 0 0,-3-1 0 0,3 1 0 16,-4 2 0-16,4 1 0 0,-3-1 0 16,3 0 0-16,0 1 0 0,-3-1 0 0,0 3 0 0,0-3 8 15,-3 3-8-15,-3 0 0 0,0 3 0 0,-6 0 0 16,3 2 8-16,-3 0-8 0,-3 0 12 0,-3 3-4 16,0-5 12-16,-3 2 3 0,3 3 0 0,-3-3 0 15,-3-2 5-15,3 0 2 0,0-3 0 0,0 0 0 16,0-8-2-16,3 0 0 0,0-3 0 0,3-2 0 15,0-6 2-15,0-2 0 0,0-5 0 0,3-1 0 16,0-5-19-16,0 1-11 0,0-6 12 0,0-1-12 16,0-7 24-16,0 0-1 0,0 0-1 0,0 0 0 15,-3-2 15-15,-5-1 3 0,-1-2 1 0,-3-3 0 0,0-3-27 16,-6 3-6-16,0-2 0 0,-6-1-8 16,-6-2 0-16,-5 2 0 0,-7-2 0 0,-3 3 0 0,-5-4-12 15,-7 4 3-15,1-1 1 0,-10 1 0 16,1 2-36-16,-7 0-6 0,-5 5-2 15,5 1 0-15,4-1 30 0,6 3 6 0,5 3 0 0,6-3 1 16,10 0-33-16,5 0-8 0,9 0 0 0,9-3-1193 16</inkml:trace>
  <inkml:trace contextRef="#ctx0" brushRef="#br0" timeOffset="-163244.139">12721 7601 952 0,'-15'-5'27'0,"12"0"5"0,3 0-32 0,3-3 0 0,-3 2 0 0,3-4 0 16,3-1 40-16,0-2 2 0,0 0 0 0,3 0 0 15,0-6-26-15,2 3-6 0,-2 0-1 0,3-2 0 16,0-1-9-16,-3 3 0 0,3 0 0 0,-3 1 0 15,-3 4 0-15,0 0 0 0,-3-2 0 0,0 8 0 16,0-3 50-16,-3 3 8 0,-3-1 2 0,0 4 0 16,3 2 17-16,0 0 4 0,0 0 1 0,-3 0 0 15,0 2-30-15,3-2-5 0,0 0-2 0,6 6 0 0,0 4-25 0,3-2-4 16,3 0-2-16,2 5 0 0,4-5 6 0,3 3 2 16,6-3 0-16,3 0 0 0,8 2-3 15,-2-2-1-15,3 0 0 0,5 0 0 0,1-3 4 0,0 1 1 16,2-1 0-16,1 0 0 0,3-2-3 0,-1-3-1 15,4 0 0-15,2 0 0 0,1 0-9 0,-1-3-2 16,1 1 0-16,0-4 0 0,-4 1-8 0,4 0 12 16,-4-6-12-16,-2 6 12 0,0 0-12 0,-7-1 0 15,-2 1 0-15,-6 0-11 0,-1-1 11 0,-8 4 0 16,-3-1 0-16,-3-2 0 0,0 5 0 0,-10-3 0 16,1 3 0-16,-6 0 0 0,0 0 11 0,-6 0 4 15,0 0 1-15,0 0 0 0,-3 0 8 0,-6 0 3 0,-3 0 0 16,-5 0 0-16,-1 3-17 0,-6-3-10 0,0 3 12 15,-6-3-12-15,4 2 8 0,-7 1-8 0,0-3 0 0,-3 5 0 16,-2-2 0-16,-1 2 0 0,0 0 0 0,-5 3 0 16,2-2 0-16,-3 2 0 0,-5-1 0 15,2 4 0-15,-3 0 0 0,4-1 0 0,-1 1 0 0,1 2-9 16,5 0 9-16,3-2 0 0,6 2 0 0,1-5 0 16,5 3 0-16,0-3 0 0,9-3 8 0,6 3-8 15,3-6 8-15,4 4-8 0,-1-6 8 0,6 0-8 16,6 5 0-16,2-2-8 0,4-1 0 0,6 1 0 15,3-3 8-15,6-3-12 0,3 3 12 0,5-2-12 16,4-4 12-16,6 4 0 0,2-4-9 0,4-2 9 16,-3 1 0-16,2-1 0 0,-2 2 0 0,-1-2 0 15,-2 0 0-15,0 0 0 0,-4 3 0 0,-5-3 0 16,0 3 0-16,-6 2 0 0,-10-2 0 0,1 5 0 16,-3 0-20-16,-6 3 0 0,-3-1 0 0,-6 4-978 15</inkml:trace>
  <inkml:trace contextRef="#ctx0" brushRef="#br0" timeOffset="-150189.464">4098 9350 1044 0,'0'0'23'0,"-6"-5"5"0,-3 2 0 0,0 1 1 0,3-1-29 0,0-2 0 0,0 2 0 0,0 1 0 16,0 2 88-16,6 0 11 0,-6-3 2 0,3 3 1 16,-3-3-42-16,6 3-9 0,0 0-2 0,0 0 0 15,0 0-33-15,0 0-8 0,12 0 0 0,-3 0-8 16,3 0 0-16,0 0 0 0,0 3 0 0,3 0 0 15,-1-3 0-15,1 2 0 0,3 1 0 0,0-3 0 16,3 3 0-16,0-1 0 0,0 1 0 0,2 2 0 16,1-2 0-16,0 2 0 0,3-2 0 0,-3-1 0 15,5 1 0-15,-2 2 0 0,-3 1 0 0,3-4 0 16,0 3 0-16,-1 1 0 0,1-1 0 0,-3 3 0 16,3 0 0-16,-3-3 0 0,-4 1 0 0,4-1 0 15,3 0 0-15,-6 3 0 0,3 0 0 0,-1 0 0 0,1-3 8 16,3 1-8-16,-3-4 9 0,6 3-9 15,-1-2 0-15,-2 0 0 0,0-1 0 0,0-2 0 0,3 3 0 16,-4 0 0-16,-2-1 0 0,0 1 0 0,-3 0 0 0,0 2 0 16,-1-2 0-16,-2 2 0 0,0 0 0 0,0 3 0 15,-6 0 0-15,0 3 0 0,3-3 8 0,-3 5-8 16,0-3 0-16,-4 4 0 0,1-4 24 0,0 1 0 16,3 2-1-16,-3-2 0 0,0 2-6 0,3 0-1 15,-6-2 0-15,0 2 0 0,3-3-16 0,0 4 0 16,-3-4 8-16,3-2-8 0,0 0 0 0,0 3 8 15,-1-3-8-15,-2 0 0 0,0-1 8 0,-3-1-8 16,-3-6 0-16,6 8 0 0,-3 0 12 0,-3-3-4 16,-3 3 0-16,-3-3-8 0,3 3 25 0,-6 0-1 0,-2 3-1 15,-1-1 0-15,-3 1-1 0,0 2 0 0,-6 0 0 0,0 3 0 16,-3 0-9-16,1 3-1 0,-4-4-1 0,0 7 0 16,-3-4-11-16,0 3 10 0,1-2-10 0,-7 2 10 15,0-3-10-15,1 1 0 0,-4 0 0 0,3-4 8 16,3 1 2-16,1-3 0 0,-1 3 0 0,0-5 0 15,3 2 5-15,-2-2 1 0,2-3 0 0,0 0 0 16,0-3-2-16,1 3 0 0,2-3 0 0,-6 0 0 16,6-2 2-16,0 2 0 0,1-2 0 0,2 2 0 15,3 1-5-15,0-4-1 0,0 4 0 0,0-1 0 16,4 0-10-16,2 0 12 0,0 1-12 0,3-1 12 16,0 3-12-16,-3-3 0 0,3 3 0 0,0-3 0 15,3 3 0-15,-2 0 0 0,2 0 0 0,0 3-11 16,0-3-29-16,6 2-5 15,-3-2-2-15,3 3 0 0,0-3-120 0,3 0-24 16,-3 0-5-16</inkml:trace>
  <inkml:trace contextRef="#ctx0" brushRef="#br0" timeOffset="-149722.804">4342 10081 1220 0,'-12'-3'34'0,"9"3"9"0,0-3-35 0,-3-2-8 0,3 2 0 0,-3-2 0 16,3 2 88-16,0 1 16 0,-3-3 4 0,3-1 0 16,-3 4-38-16,3-4-7 0,0 6-2 0,0-2 0 15,3 2-40-15,0 0-8 0,0 0-1 0,-6 0-1 16,3 0-3-16,3 0-8 0,0 0 12 0,-3 5-4 16,0 0-8-16,3-5 0 0,-3 8 0 0,0 3 0 15,3-6-11-15,-3 6 11 0,3-3-8 0,0 0 8 16,-3 2-9-16,3 1 9 0,-3-3-10 0,3 2 10 15,-3 1-8-15,3-1 8 0,-3-2 0 0,3 3-9 16,0-3 9-16,0 2 0 0,0-2 0 0,3 3 0 0,0-3 0 0,0 0 0 16,0 0 0-16,3 0 0 0,0 0 0 0,6-3 16 15,-3 0-3-15,6 0 0 0,0 1-1 0,0-1 0 16,3-2 0-16,5-1 0 0,-2 1-1 0,6 2-1 16,-3-2 0-16,6 2 0 0,-4 1-10 0,1-1 10 15,0 3-10-15,-3 2 10 0,0-2-10 0,-4 6 0 16,1 4 9-16,-3 1-872 15</inkml:trace>
  <inkml:trace contextRef="#ctx0" brushRef="#br0" timeOffset="-146493.274">13111 13443 730 0,'0'0'16'0,"0"0"3"0,-6 6 1 0,6-6 1 0,0 0-21 0,0 0 0 0,0 0 0 0,0 0 0 15,0 0 45-15,0 0 5 0,6 0 1 0,-6 0 0 16,9-6 17-16,2 1 4 0,4 0 1 0,0-3 0 15,0 3-2-15,3-3-1 0,0 0 0 0,0 3 0 16,0-3-3-16,2 5-1 0,-2-2 0 0,3-1 0 16,0 4-31-16,3-1-7 0,-3 0 0 0,2 1-1 15,4 4-8-15,0 1-2 0,3-3 0 0,5 5 0 16,1-2-17-16,0 2 0 0,3 1 0 0,-1 2 0 16,1 2 0-16,3-2-9 0,-4 0 1 0,4 5 0 15,0-2 8-15,-1-3 0 0,4 2 0 0,0-2 0 16,2 5 0-16,1-5-12 0,0-2 12 0,2-1-12 15,4-2 12-15,-4-1 0 0,7-4 0 0,-1 2 0 16,4 0 0-16,-1-3 0 0,-2 3 0 0,0 0 0 16,-1-3 0-16,1 1 0 0,2 2 0 0,1 0 0 0,-1 5 0 15,-2-2 0-15,2-3 0 0,-5 0 0 0,3 2 0 16,-1 1 0-16,1 2 0 0,2-2 0 0,-2 2 0 16,-4 3 0-16,1 0 0 0,-1-3 0 0,1 1 0 0,-3-1 0 15,2 0 8-15,-2-2-8 0,2 2 0 0,1-2 0 16,-6-1 0-16,-1-2 0 0,-2 3 0 0,0-3 0 15,-1-3 0-15,-2 3 0 0,-1-2 8 0,1 2 3 16,0-3 1-16,-3 3 0 0,-4 0-12 0,1 0 0 16,0 0 0-16,-7 0 0 0,-2 3 0 0,0-3 0 15,0-3-10-15,-3 3 10 0,-4 0 9 0,4 0 8 16,0 3 2-16,-3-3 0 0,3 2 6 0,-6-2 2 16,-6 3 0-16,5-3 0 0,1 3-8 0,-3-1-2 15,-3-2 0-15,0 3 0 0,0 0-9 0,0-1-8 0,-3-2 12 16,-9 0-12-16,0 0 11 0,9 3-11 0,3-3 10 0,-4 3-10 15,-8-3 10-15,0 0-10 0,9 0 10 0,0 0-10 16,-9 0 8-16,9 2-8 0,0 1 0 0,0-3 9 16,3 0-9-16,-3 3 8 0,-9-3-8 0,12 0 8 15,0 2-8-15,0-2 0 0,-3 0 0 0,-3 3 0 16,5-3 0-16,1 2 0 0,-6-2 0 0,3 3 0 16,-3-3 0-16,3 3 0 0,0-1 0 0,0-2 0 15,-9 0 0-15,6 3 0 0,6-3 0 0,-3 3 0 16,-3-1 0-16,0-2 0 0,0 6 0 0,3-1 0 15,2-2 0-15,-2 2 0 0,-6 0 0 0,3 0 0 16,6 1 0-16,-3 2 8 0,-3 0-8 0,0 0 12 16,0-1-12-16,3 4 0 0,3 0 0 0,-6-1 0 15,-3 1 0-15,3-1 0 0,6 1 0 0,0 0 0 16,-9-1 0-16,2-2 0 0,4 3 0 0,0-1 0 0,3-2 0 16,-6 0 0-16,0 0 0 0,0 0 0 0,6-3 0 15,-6 3 0-15,-6-8 10 0,3 6-10 0,6 1 13 0,-3 1-4 16,-3 0-1-16,0 0 0 0,-3 0 8 0,0 3 0 15,9-3 1-15,-6 5 0 0,-3-2-9 0,3 2-8 16,6 0 9-16,2 3-9 0,-5 0 0 0,0 2 0 16,3 3 0-16,0-2 0 0,0 2 0 0,-3 0 0 15,-3 0 0-15,3 3 0 0,0 0 11 0,0 0-11 16,-9 0 12-16,3 2-12 0,0 1 0 0,3 2 0 16,-3 0 0-16,0 3 0 0,-3-3 0 0,3 2 0 15,3-1 0-15,-3-1 0 0,0 0 0 0,0 0 0 0,3-5 0 16,0 2 0-16,0-2 0 0,0 0 0 15,0-3 0-15,0 3 0 0,3-3 0 0,-3-3 0 0,-3 4 0 0,0-4 10 16,3 1-10-16,-3-3 0 0,-3-1 0 16,0-1 0-16,0-1 20 0,0 0-2 0,0 0 0 15,-3-2 0-15,-3-1 14 0,0 1 2 0,6-3 1 0,-3 0 0 16,-6-3-25-16,3 3-10 0,3-3 8 0,0 1-8 16,3-1 11-16,-6-2-3 0,3-1-8 0,1 1 12 15,5-3-4-15,-6 0-8 0,-6 3 11 0,6-3-11 16,6 0 10-16,-6 0-10 0,-9 0 8 0,3-3-8 15,3 3 8-15,0-3-8 0,-3 1 8 0,-3 2-8 16,-8-3 10-16,8 0-10 0,0 1 12 0,0-4-12 16,-6 1 11-16,0 0-11 0,0 0 10 0,4-1-10 15,-4 1 9-15,-3 0-9 0,-6-3 8 0,3 0-8 16,1 0 0-16,-7 0 0 0,-9 5 0 0,-3-2 0 0,4 5 0 16,-4-3 0-16,0 3-12 0,-2 0 12 0,2 0-11 15,-2 3 11-15,-4-6-8 0,3 3 8 0,1-2 0 16,-1 2 0-16,-2 0 0 0,-1 0 0 0,6 0 0 0,1 0 0 15,-4-3 0-15,0-2 0 0,-2 5 0 0,2-6 0 16,-2 4 0-16,2-1 0 0,-3 1 0 0,1-1 0 16,2 0 0-16,0-2 0 0,-5 2 0 0,-1-2 0 15,1 0 0-15,-1 2 0 0,1 0 0 0,-4-2 0 16,3 3 0-16,1-1 0 0,-4 3-12 0,1-3 2 16,-1 3 1-16,-2 0 0 0,-1 0 0 0,1 0 0 15,5 0 0-15,0 3 0 0,1-3 9 0,-1 3-10 0,1-3 10 16,-1 0-10-16,1 0 10 0,2 2 0 0,0 1 0 15,4-1 0-15,-4 1 0 0,3-3 0 0,1 3 0 0,2-3 0 16,1 0 0-16,-4 2 0 0,6-2 0 16,1 3 0-16,-1 0 0 0,3-1 0 0,1 1 8 0,2 0-8 15,0-1 0-15,0-2 0 0,1 0 0 0,2 3 0 16,-3 0 0-16,6-1 0 0,4 1 0 0,-1-1 0 16,3 1 0-16,3 0 0 0,0-3 0 0,4 5 0 15,-1-2 0-15,3-1 0 0,0 1 0 0,3 2 0 16,3-2 0-16,-3 2 0 0,0-2 0 0,3 2 0 15,-3 0 0-15,3 1 0 0,1-1 0 0,-1-2 0 16,0 2 0-16,0 0 0 0,0 1 0 0,0-1-8 16,0 0 8-16,3 0 0 0,-3-2 0 0,3 0 0 15,0-1 0-15,3-2 0 0,-3 0 0 0,3 0 0 16,-3-2 0-16,6 2 9 0,0 0-9 0,-3-3 0 16,3 0 10-16,-3-2-10 0,0-3 8 0,3 3-8 0,0-3 0 15,0-3 8-15,0 1-8 0,0-3 0 0,0 2 8 16,0-2-8-16,-3-3 0 0,3-3 8 0,0 1-8 0,0-1 0 15,0 1 0-15,0-3 0 0,-6-6 8 0,3 6-8 16,1-3 0-16,-1 0 8 0,-3-2-8 0,0-1 0 16,3-2 0-16,-3 0 0 0,0-2 0 0,3-1 0 15,-3 0 8-15,6 0-8 0,0 1 0 0,0-1 0 16,0-3 9-16,0 1-9 0,3 2 0 0,0 0 8 16,0-2-8-16,-3 0 0 0,3-1 0 0,0 1 0 15,0-3 0-15,0 5 8 0,3-2-8 0,-6 2 0 0,3 0 8 16,0 3-8-16,0 3 8 0,-3-1-8 0,0 1 8 15,3 2-8-15,-3 0 8 0,-3 3-8 0,0 2 10 16,3 1-10-16,-3 2 0 0,0 3 8 0,0-3-8 16,0 5 0-16,0-2 0 0,3 3 0 0,-3 2 0 0,3 0 0 15,-3 2-9-15,3 1-2 0,0 0 0 0,0 5 0 16,0 0 3-16,0 0 0 0,0 0 0 0,0 0 0 31,6 0-87-31,3 5-17 0,-3 0-3 0,5 3-909 0</inkml:trace>
  <inkml:trace contextRef="#ctx0" brushRef="#br0" timeOffset="-144543.496">4616 8681 1954 0,'-15'-5'43'0,"9"2"9"0,-3-2 1 0,3 2 3 16,0-2-45-16,0 0-11 0,0 2 0 0,3 0 0 0,3 3 40 0,0 0 5 15,0 0 2-15,-6 0 0 0,3 6-39 0,3-6-8 16,3 5 0-16,-3 3 0 0,6 5-10 0,-3 3 2 16,3 2 0-16,3 4 0 0,0 4-1 0,3 0 0 15,-3 6 0-15,5 3 0 0,-2 4 9 0,6 1 0 16,0 10 0-16,0 3 0 0,3 3 0 0,3 5-10 15,-4-1 10-15,4 7 0 0,3 4 0 0,-3 0 0 16,3 1 0-16,-7 5 0 0,1-3 0 0,0 2 0 16,-3-1 0-16,0-1 0 0,-3 0 0 0,0 0 0 0,-6 3 0 15,0-3 0-15,-4 2 0 0,-2 1 17 0,0-3-1 16,0-2-1-16,0-1 14 0,-3-5 3 0,-3 0 1 0,3 0 0 16,-3-5 0-16,3-2 0 0,-3-7 0 0,0-7 0 15,3-5-13-15,0 0-2 0,3-8-1 0,-3-6 0 16,-3-5-9-16,3-2-8 0,3-6 12 0,0-3-12 15,-3-2 9-15,0-8-9 0,0 0 0 0,0 0 9 32,0 0-81-32,0 0-17 0,0 0-3 0</inkml:trace>
  <inkml:trace contextRef="#ctx0" brushRef="#br0" timeOffset="-142634.818">17549 13097 1504 0,'0'0'33'0,"0"0"7"0,0 0 2 0,0 0 0 0,9-5-34 0,-9 5-8 15,0 0 0-15,0 0 0 0,0 0 19 0,0 0 1 16,0 0 1-16,-6 5 0 0,-3-2-13 0,-3 4-8 16,-3 1 10-16,-3 0-10 0,-6 6 0 0,-3-1 0 15,-5 0 0-15,-10 0 0 0,-12 6 0 0,4-1-8 16,-7 1 8-16,-2 2-10 0,-7 0 10 0,-5 3-12 15,-7 2 12-15,-2 1-12 0,0 2 12 0,-7 0 0 16,1 0 0-16,-3 3 0 0,0 0 0 0,-1-3 11 16,7 0-3-16,-3-3 0 0,-4 1 33 0,4-1 7 15,-3 1 0-15,5 2 1 0,-5-3-5 0,0 3 0 16,-4 1-1-16,1 4 0 0,0 0-17 0,0 1-3 16,-4-1-1-16,-2 3 0 0,3 5-14 0,0-2-8 0,-1 2 10 15,1 3-10-15,-6 3 8 0,3 2-8 0,5-2 0 16,1 2 9-16,3-2-9 0,3 0 0 0,5-1 0 15,10-5 8-15,-1 1-8 0,10-4-11 0,2-1 3 0,4-4 0 16,2-5 8-16,9 0 11 0,4-2-3 0,5-4 0 16,3-1-8-16,7-4 0 0,5 1-12 0,3-6 12 31,6-3-29-31,0 1 1 0,6-3 1 0,0 0-837 0</inkml:trace>
  <inkml:trace contextRef="#ctx0" brushRef="#br0" timeOffset="-141008.972">18710 14864 1108 0,'0'0'24'0,"-6"0"6"0,0-5 1 0,6 5 0 0,-6-3-31 0,0 1 0 0,0-1 0 0,6 3 0 16,-6-5 51-16,0 5 4 0,6 0 1 0,0 0 0 0,0 0-30 0,0 0-6 15,0 0 0-15,0 0-1 0,0 0-8 0,0 0-2 16,0 0 0-16,0 0 0 0,9 0 14 0,6 2 2 15,0 1 1-15,2-3 0 0,1 3-2 0,3-1 0 16,3 1 0-16,3-3 0 0,-3 3-11 0,8-1-2 16,4-2-1-16,0 3 0 0,5 2-10 0,1-2 0 15,3 2 9-15,-4 0-9 0,4 1 0 0,0 2 0 16,-1-6 0-16,4 1 0 0,0 2 0 0,2-2 8 16,4 0-8-16,-4-1 0 0,4 4 0 0,2-4 0 15,-2-4 0-15,6 2 0 0,2 0 0 0,4-3 8 16,-1 3-8-16,4-3 0 0,-4 1 0 0,3-1 0 0,-2-5 0 15,-1 3-8-15,4-1 8 0,-1 4 0 0,1-4 0 0,-1 4 0 16,-2-1 0-16,-1 1-13 0,1 2 5 16,2 0 8-16,-2 2 0 0,-1-2 0 0,-2 3 0 15,2-1 0-15,1 1-9 0,-1-3 9 0,1 3 0 0,-1-1 0 16,-2 4 0-16,2-4 0 0,-2 1 0 0,2 2 0 16,1 1 0-16,2-1 0 0,1 0 0 0,-1 0 0 15,-3 3-18-15,1-8 3 0,2 3 1 0,1 0 0 31,-1-3-38-31,1 0-7 0,-7 0-1 0,-2 0-1 16,-4-3 18-16,4 0 4 0,-1 3 1 0,1-5 0 0,-3 2 24 0,-4 1 5 0,-2-1 1 16,-7 3 0-16,7-2 8 0,-3-4 0 0,-4 4 0 0,4-4-8 15,-1 4 8-15,-2-1 0 0,6-2 0 0,-1 5 0 16,-2-3-16-16</inkml:trace>
  <inkml:trace contextRef="#ctx0" brushRef="#br0" timeOffset="-130309.088">3982 9305 1472 0,'0'0'32'0,"2"-8"8"0,4-2 0 0,-3-1 1 0,6-2-33 0,0-3-8 0,0 0 0 0,3 0 0 0,0 3 42 0,3 0 6 16,0 0 2-16,0 0 0 0,0 2-8 0,2 3-2 16,-5 0 0-16,3 3 0 0,0-1-16 0,-3 4-4 15,3 2-1-15,0 2 0 0,0-2-7 0,0 6-2 16,2-1 0-16,4 3 0 0,3-3-10 0,3 3 0 15,0 0 0-15,8 3 8 0,1-1-8 0,6 1 0 16,5-6 0-16,1 3-11 0,0-3-10 0,5-2-3 16,4 0 0-16,-1-1 0 0,-2 4 1 0,2 2 0 15,-2-3 0-15,-3 0 0 0,-1 3 13 0,-5 0 10 16,-3 3-13-16,-1-3 5 0,-5 2 8 0,3 3 0 16,-4 1 0-16,1-1 0 0,-3 0 12 0,-3 3 0 0,-4 2 1 15,-2 4 0-15,-3-1-1 0,-3 3 0 0,-3-1 0 16,-3 4 0-16,-6 5-2 0,-3 2-1 0,-6 0 0 15,-3 3 0-15,-9 3 0 0,-9 3 0 0,-3-1 0 0,-6 8 0 16,-8-2-24-16,-1 5-5 0,-6 2 0 0,-2-2-1 31,-1-3-15-31,-5-2-4 0,-1 0 0 0,4-3 0 0,2-6 40 0,3-2 10 0,4-2 1 0,-1-1 0 16,3-5 27-16,4-2 6 0,-1-1 0 0,3-2 1 16,1-3-17-16,-1-2-3 0,0-3-1 0,0-1 0 15,4-1 0-15,-1-4-1 0,0 1 0 0,3-3 0 16,7 0-11-16,-4-3-1 0,3 0-1 0,3-2 0 31,3-3-29-31,0-3-5 0,7 3-2 0,-1-5-857 0</inkml:trace>
  <inkml:trace contextRef="#ctx0" brushRef="#br0" timeOffset="-129978.076">4741 10025 2041 0,'-18'-24'44'0,"12"16"10"0,0 0 2 0,0 0 2 0,3-2-46 0,-6-1-12 15,6 1 0-15,-6 2 0 0,0 2 34 0,0 1 5 16,-3 0 1-16,-3 2 0 0,-2 3-28 0,-7 6-4 16,-3 1-8-16,-3 4 11 15,-3 5-33-15,-2 5-6 0,-7 0-2 0,-3 6 0 16,1 2-9-16,2 0-1 0,0-3-1 0,1-2 0 0,2 3 27 0,6-4 6 0,3-1 8 0,7-4-13 15,2 3 13-15,6-5 0 0,3 0 0 0,3-3-9 16,9 1 9-16,3-4-10 0,3-2 10 16,6 3-10-16,6-3 18 0,3-3 3 0,8 3 1 0,4-3 0 15,6-2 22-15,3-1 5 0,2 1 1 0,7-3 0 16,-1 0-17-16,1 3-3 0,6-1-1 0,-1 4 0 31,1-1-49-31,2 3-10 0,-2 2-1 0</inkml:trace>
  <inkml:trace contextRef="#ctx0" brushRef="#br0" timeOffset="-128751.556">13429 15097 1292 0,'-12'-3'28'0,"9"1"7"0,-3-3 1 0,0 2 0 0,0 0-36 0,0 1 0 16,0-4 0-16,1 1 0 0,-1 2 92 0,3-2 12 16,-3 2 3-16,3 1 0 0,0-1-46 0,3 3-9 15,0 0-1-15,3-5-1 0,-3 5-36 0,0 0-14 16,0 0 11-16,6-3-11 0,3 3 0 0,2 0 0 16,-2 0 0-16,3 3 0 0,3 0-8 0,0 2 8 15,3-3-12-15,3 4 12 0,0 2-9 0,8-3 9 16,4 0 0-16,3 1-9 0,0 1 9 0,5-1 0 15,1-1 0-15,3 0-8 0,-1-2 8 0,7 0 0 16,2-1 0-16,4 1 0 0,-1-3 0 0,7 5 0 0,-3-5 0 16,5 0 0-16,3 3 8 0,4-3 3 0,-1 3 1 0,1-3 0 15,-4 2 7-15,4-2 1 0,5-2 1 16,0 2 0-16,4 0 2 0,2-3 0 0,-5 3 0 0,5-3 0 16,3 1-12-16,1-1-3 0,-4-2 0 0,3-1 0 15,-5 1 2-15,5-3 0 0,0-2 0 0,1 2 0 16,-4-3-10-16,0 0 10 0,-5 1-10 0,2-3 10 15,3-1-10-15,-2 4 0 0,-10-3 9 0,1 2-9 16,-1 0 9-16,-6 1-9 0,-5 2 12 0,-3 0-12 16,-4 3 12-16,-5 2-4 0,-4 0 0 0,-8 3-8 15,-9 0 0-15,3 3 0 0,-1 0-10 0,-8 2 10 16,-3 0-19-16,-3 3 4 0,3 0 1 0,-6 0-924 16</inkml:trace>
  <inkml:trace contextRef="#ctx0" brushRef="#br0" timeOffset="-121401.19">8095 17777 1083 0,'0'0'24'0,"0"0"4"0,0 0 2 0,0 0 1 0,0 0-31 0,0 0 0 16,9 0 0-16,-3 6 0 0,-6-6 33 0,0 0 1 15,12 0 0-15,0 0 0 0,0 0-21 0,0 0-4 16,-3 0-1-16,2-6 0 0,1 6 11 0,3 0 1 16,-3 0 1-16,0 0 0 0,3 0 8 0,0 0 2 15,3 0 0-15,-3 0 0 0,5-2-2 0,1 2 0 16,3 2 0-16,0-2 0 0,3 0-19 0,2 0-10 15,1 0 10-15,0 0-10 0,3 6 9 0,-1-6-9 16,1 0 8-16,3 0-8 0,-3 0 0 0,-1 0 0 16,4 0 0-16,0 0-11 0,0 0 11 0,-1 0 0 0,7-6 0 15,0 6 0-15,-1 0 20 0,1 0 4 16,0-2 0-16,-1-4 0 0,-2 6-4 0,3 0-1 0,-4 0 0 0,4 0 0 16,-3 0-11-16,2 6-8 0,1-6 9 0,3 0-9 15,-1 2 0-15,-2 4 0 0,3-6 0 0,-4 5 0 16,4-2 9-16,-3-1-9 0,2 1 8 0,4-3-8 15,0 0 18-15,2 0-2 0,1 0 0 0,2 0 0 16,-5-5-16-16,0 2 0 0,2 3 0 0,-2-5 0 16,2-1 8-16,1 6-8 0,0-8 0 0,-1 8 0 15,-2-5 0-15,-3 2 0 0,-4-2 0 0,1 5 0 16,0 0 0-16,-4-5-12 0,4 5 3 0,-3 0 1 16,-1 0 17-16,-2 0 4 0,0 0 1 0,-1 0 0 15,1 0-6-15,-3 0 0 0,0 0-8 0,-1 0 12 16,1 0-12-16,-3 0 11 0,0-3-11 0,2 3 10 15,4 0-10-15,-3-5 0 0,-3 5 9 0,-1-5-9 0,4 2 0 16,-3-2 8-16,-3 5-8 0,-1-6 0 0,1 4 0 0,0-3 9 16,-3-1-9-16,-3 6 0 0,0-2 21 15,-1-4-2-15,-2 1-1 0,0 5 0 0,-3-3-2 0,0 1-1 16,0-1 0-16,-3 3 0 0,0-5-3 16,-1 5-1-16,1 0 0 0,-3 0 0 0,0 0-3 0,0 0-8 15,-3 0 12-15,-3 0-4 0,3 0-8 0,-6 0 0 16,0 0 0-16,0 0 0 0,0 0 0 0,3 5 0 15,3-2 9-15,-6-3-9 0,0 0 12 0,0 0-3 16,0 0 0-16,0 0 0 0,-6 5-9 0,0 3 8 16,0-3-8-16,0 6 8 0,3-3-8 0,-3-3 0 15,0 3 0-15,0 0 0 0,0 5 0 0,3-2 0 0,-3-3-10 16,3 5 10-16,0 0 0 0,1 6 0 0,-4 2 0 0,3-3 10 16,0 6-10-16,-3-3-9 15,-3 6 9-15,6-6-13 0,-3 5 13 0,0-2 0 0,-3 3 0 0,3-6 0 16,-3 3 0-16,3-3 0 0,-3 5 0 0,3-2 0 15,0-3 0-15,0-2 0 0,3 2 0 0,-3 3 0 16,3-3 0-16,0-8 0 0,0 6 0 0,0 2 0 16,3-3 0-16,0 1 0 0,0-3 0 0,0 2 0 15,0 1 0-15,0 2 0 0,0-3 0 0,3-4 0 16,0 4 9-16,-3-5-1 0,0 1-8 0,0-6 12 16,0 2 8-16,0-2 2 0,0 5 0 0,0-5 0 15,-3-2 1-15,3 2 0 0,-3-3 0 0,3 0 0 16,0-5-2-16,0 0 0 0,0 0 0 0,0 0 0 15,0 0-1-15,0 0 0 0,0 0 0 0,0 0 0 16,0 0 8-16,0 0 0 0,-5-5 1 0,2 0 0 0,-3 2-8 16,3-2-1-16,-3-3-1 0,3 2 0 0,-3 1-9 15,0 2-2-15,0-2 0 0,0 0 0 0,-3 2-8 0,-3-2 0 16,0 5 0-16,0-5 8 0,-6 5-8 0,0 0 0 16,-2 0 0-16,-4 0 0 0,-6 5 0 0,3-5 0 15,-2 5-11-15,2-2 11 0,-3-3-11 0,3 5 11 16,0-5-13-16,1 0 5 0,-1 0 8 0,-3 0 0 15,0-5 0-15,1 5 0 0,-4 0 0 0,0 0 0 16,-6-3 0-16,1 3 0 0,2-5 0 0,-3 5 0 16,4-5 0-16,-4 5 0 0,0-3 0 0,-3 3 0 15,1-5 0-15,-4 5-8 0,-3 0 8 0,1 0 0 0,2 5 0 16,-2-5 0-16,2 0 0 0,0 3 0 0,-2-3 0 16,2 0-8-16,0-3 8 0,1 3 0 0,-4 0 0 15,3-5 0-15,1 5 0 0,2-6 0 0,0 1 0 0,4 2 0 16,-4-2 0-16,3 0 0 0,1 2 0 0,-1-7 8 15,-3 2-8-15,4 2 0 0,-1-2 0 0,-3 3 0 16,4-3 0-16,-4 3 0 0,3 2 0 0,3-2 0 16,-2 5 0-16,-1-5 0 0,0 5 0 0,-2 0 0 15,-1 0 0-15,0 5 0 0,-2 0 0 0,2-2-8 16,0 2 8-16,1 3-8 0,2-3 8 0,3 3-8 16,-2-2 8-16,2 2-8 0,0-3 8 0,0 3-8 15,4-3 8-15,-4 3 0 0,0 3 0 0,1-6 0 16,2 3 0-16,0-3 0 0,6-2-9 0,1 2 9 15,-1 3 0-15,0-3 0 0,3 1 0 0,3-4 0 16,-3 4 0-16,4-1 0 0,2-2 0 0,0 2 0 0,-3 0 0 0,6-2 0 16,3-3 0-16,3 5 0 0,3 0 0 15,0-5 0-15,-2 3 0 0,2 2 0 0,6-5 0 16,0 0 0-16,-6 0 0 0,0 6 0 0,6-6-8 16,-1468 0 8-16,2936 0 0 0,-1468 0 0 0,0 0 0 0,0 0-9 15,0 0 9-15,0 0 0 0,-6 0 0 0,6 0 0 16,0 0 0-16,0 0 0 0,0 0 0 0,0 0 0 15,0 0 0-15,0-6 9 0,9-2-9 0,-6 3 12 16,-6 0-12-16,3-3 12 0,9-5-12 0,-6 5 0 16,-6-6 9-16,3-4-9 0,-3-1 0 0,3 1 0 15,0-3 0-15,-3 0 8 0,0-6-8 0,0 3 0 0,3-2 0 16,0-1 0-16,-6 1 0 0,6-6 0 0,0 6 0 16,0-14 0-16,-3 8 0 0,3-2 8 0,0 2-8 15,0 0 0-15,6 1 0 0,-6 1 0 0,-6 7 0 0,0-9 0 16,9 11 0-16,-6 0 0 0,-3-3 0 15,0 5 8-15,3 3-8 0,-3 3 0 0,3-5 0 0,-6 4 0 16,-3 4 0-16,3-3 0 0,6-1 0 0,-3 6 0 16,-3 3 0-16,3-3 0 0,3 3 0 0,3 2 0 15,3 3 0-15,-6-5-12 0,0 5 12 0,3 0-12 16,9-5 0-16,-9 5 0 0,0 0 0 0,0 0 0 16,0 0 12-16,0 0-12 0,0 0 12 0,12 10-12 15,-12-10 2-15,9 8 0 0,6 0 0 0,-3-3 0 16,-12-5 10-16,15 8 0 0,3-2 0 0,0 2 0 15,-4-3 0-15,4 3-20 0,3-3 4 0,0 0 1 16,0 3 15-16,3-2 0 0,-1-1 0 0,4-2-9 16,0 2 9-16,3 0 0 0,0-5-9 0,-1 3 9 0,4-3 0 15,0 5 0-15,0-5 0 0</inkml:trace>
  <inkml:trace contextRef="#ctx0" brushRef="#br0" timeOffset="-119831.735">12545 17619 1634 0,'0'0'36'0,"0"0"7"0,3-6 1 0,-3 6 3 0,6-5-38 0,0-3-9 0,0 8 0 0,0 0 0 16,0 0 8-16,0 0-8 0,-3 5 12 0,6 3-4 15,-6 3-8-15,3 5 0 0,0 2-12 0,0 3 12 16,2 3-10-16,-5 3 10 0,-6 7 0 0,-2 8-9 16,-4 1 9-16,3 12 0 0,-6 6 0 0,0-3 8 15,-3 3-8-15,6-10 0 0,-6 7 0 0,0 0-8 16,0 3-24-16,0-3-5 16,4-5-1-16,-1-3 0 0,0-2 25 0,-3 10 5 0,6-8 8 0,0-10-13 0,3 0 13 15,3-9 0-15,3-4 0 0</inkml:trace>
  <inkml:trace contextRef="#ctx0" brushRef="#br0" timeOffset="-119004.63">12676 17814 1544 0,'0'0'34'0,"0"0"7"0,9 6 2 0,6-4 0 0,0-2-35 16,3 0-8-16,-1 6 0 0,7-1 0 0,0-2 14 0,3-3 1 0,6 5 0 0,-1 0 0 15,4-2 17-15,6-3 3 0,2 0 1 0,4 5 0 16,0-5-36-16,5-5 0 0,-2 5 0 0,5-3 0 16,4-2-8-16,2 0-9 0,7-3-2 0,2 0 0 15,1-3 19-15,-1 3 0 0,-2 0 0 0,5-2 0 16,0 2 0-16,4-3 11 0,-7 3-2 0,4-5 0 15,-4 5 15-15,1-3 2 0,2 4 1 0,-3-4 0 16,-2 3-11-16,-7 5-1 0,1-7-1 0,-1 4 0 16,-2-1-2-16,0 7 0 0,-1-8 0 0,-2 2 0 15,-4 6-12-15,-2 0 11 0,-7 0-11 0,4 0 10 16,-6 0-10-16,-1 0 0 0,-2 0 9 0,0 6-9 0,2-6 0 16,-5 2 8-16,-3 4-8 0,-3-1 0 0,-1 0 0 15,-2-2 0-15,-6 2 0 0,0-2 0 0,0 2 0 0,-3 0 0 16,-1-2 0-16,-2 0 0 0,0-1 0 0,-3-2 9 15,3 6-9-15,0-6 0 0,-3 0 12 0,3 0-4 16,-3 0 0-16,0 0-8 0,-1 0 20 0,1-6-2 16,0 6-1-16,-3 0 0 0,0 0-8 0,0 0-1 15,-3 0-8-15,0 0 12 0,0 0 3 0,3 6 0 16,-9-6 0-16,3 0 0 0,3 5-15 0,-3 3 0 16,3-3 0-16,0 3 0 0,-3 0 0 0,3 2 0 15,-1 4 0-15,-2-1 0 0,0 0 0 0,0 6 0 16,0 2 0-16,0-3 0 0,3 9 0 0,-3-1 0 15,0 1 0-15,3 7 0 0,-3-2 0 0,0 0 0 0,-3-1 0 16,-3 1 0-16,0-3 0 0,0 3 0 0,0 0 0 0,0-11 0 16,3 5 9-16,-3 1-9 0,0 2 8 0,3 0-8 15,-3-2 10-15,0-1-10 0,3-2 12 0,-3 8-12 16,-3-11 16-16,3 0-3 0,1-3-1 0,-1-4 0 16,-3-1 1-16,3-3 0 0,-3-2 0 0,0 0 0 15,0-2-1-15,0-1 0 0,-3-2 0 0,0 2 0 16,-3-5 0-16,0 0 0 0,-3 0 0 0,0 0 0 15,-5 0-12-15,-1 0 8 0,0 0-8 0,-6 0 0 16,-6-5 0-16,1 5 0 0,-7 0-11 0,-3 0 11 16,-2 5-10-16,-7-5 10 0,3 0 0 0,1 0-9 15,-1 0 9-15,-5 0 0 0,-4 0 0 0,0-5 0 16,-8 5 0-16,2 0 0 0,1 0 8 0,-4 0-8 0,-2-3 9 16,-3-2-9-16,-7 5 12 0,-2-6-12 0,-1 4 12 15,1-9-12-15,-6 3 12 0,-1 0-12 16,-5-2 8-16,3-4-8 0,-3 6 0 0,-1-5 0 0,-5 0 0 0,6 2 0 15,2-2 0-15,1 0 0 0,0 5 0 0,3-5-12 16,2 5 12-16,7-3-12 0,2 3 12 0,4-2 0 16,3 2 0-16,-1 0-9 0,1 3 9 0,8-3 0 15,6 2 0-15,4 6 0 0,2-5-12 0,7 5 0 16,-1 0 0-16</inkml:trace>
  <inkml:trace contextRef="#ctx0" brushRef="#br0" timeOffset="-117024.951">12590 9499 1598 0,'0'0'35'0,"0"0"7"0,0-6 2 0,-3 1 1 0,0 0-36 0,0-3-9 0,3 2 0 0,-3-1 0 16,3 1 65-16,-3 4 11 0,0-4 3 0,3 6 0 16,-6-2-28-16,6 2-6 0,-3-3-1 0,-3 3 0 15,3 5-28-15,0 3-7 0,0 0-1 0,3 3 0 16,-3 2-8-16,3 5-11 0,0 4 3 0,0 7 0 0,3 3-6 15,0 5-1-15,3 5 0 0,0 3 0 0,0 5 4 16,0 8 1-16,0 3 0 0,0 3 0 0,0 4 10 0,0 1-8 16,0 8 8-16,-3 0-8 0,-3 5 8 0,0 2 0 15,0-4-9-15,0 4 9 0,-6-4 0 0,3 2 0 16,-3-3 0-16,3 3 0 0,-3-2 0 0,-3-4 0 16,3 1 12-16,-3 0-4 0,3-6 4 0,-3 3 1 15,3-8 0-15,0 1 0 0,0-4-2 0,3-2-1 16,-3-5 0-16,3-4 0 0,0-1 0 0,-3-9 0 15,6-2 0-15,-3-6 0 0,0-2-2 0,3-6 0 16,0-2 0-16,0-5 0 0,-3-3-8 0,3-6-9 16,0-2 9-16,0-8-624 0,0 0-116 15</inkml:trace>
  <inkml:trace contextRef="#ctx0" brushRef="#br0" timeOffset="-115980.826">12715 9578 936 0,'3'-16'26'0,"-3"8"7"0,3-2-33 0,-3-1 0 0,6 0 0 0,-3 3 0 0,0-2 72 0,0-1 8 16,0 1 2-16,-6-1 0 0,3 3-26 0,-3 0-6 16,-3 3-1-16,3 0 0 0,-3-3 7 0,-3 2 0 15,0 4 1-15,0-1 0 0,3-2-5 0,-3 2 0 16,3 3-1-16,6 0 0 0,0 0-16 0,-6-2-3 16,0 2-1-16,3 0 0 0,3 0-21 0,0 0-10 15,0 0 10-15,0 0-10 0,15 0 0 0,3-3 0 16,3 0 0-16,6 1 0 0,-4-1 0 0,4-2 0 15,3 5-8-15,3-3 8 0,-1 0 0 0,7 1 0 16,-3-4 0-16,9 1 0 0,-4 2 0 0,7-2 0 16,-7 0 0-16,4 2 0 0,0 1 0 0,-1-4 12 0,-2 1-1 15,0 2-1-15,-4 1 1 0,1-1 0 16,0-2 0-16,0 0 0 0,-4 2 8 0,4 0 1 0,-3 1 1 16,-4 2 0-16,1-3-21 0,-3 3 0 0,0 0 0 0,-1 0 0 15,-2 0 9-15,0 0-9 0,-6 0 12 0,3 3-12 16,-3-3 8-16,-1 0-8 0,-2 2 0 0,0 1 0 15,-3 2 0-15,-3-2 0 0,-3-1 0 0,-9-2 0 16,0 0 20-16,9 8 1 0,-3-2 0 0,-6-6 0 16,0 0 19-16,6 5 3 0,-6-5 1 0,3 8 0 15,-3-8-18-15,0 10-3 0,3-4-1 0,0 2 0 16,3-3-13-16,-6-5-9 0,0 0 12 0,0 0-12 16,0 8 9-16,2 0-9 0,-2-8 0 0,0 0 9 15,3 8-9-15,-3-8 0 0,0 0 0 0,3 8 8 16,0 0-8-16,0-3 0 0,-3 3 0 0,0-3 0 15,0 3 0-15,-3 3 0 0,3-3 0 0,0 2 0 16,-3 3 9-16,3 1-9 0,-3 2 10 0,0 2-10 0,3 1 8 16,0 2-8-16,0 0 0 0,0 3 0 0,0 0 16 15,3-1-4-15,-3 4 0 0,3-1 0 0,0 1-12 0,0 5 8 16,3-3-8-16,-3 0 0 0,3 2 0 0,0 1-20 16,-3 3 4-16,3-1 0 0,-3 0 16 0,0 1 0 15,3 2 0-15,-3-3 0 0,0 3 9 0,0 3 6 16,0 0 1-16,-3-1 0 0,3 4-26 0,0 2-5 15,-3 0-1-15,0 0 0 0,3 0 26 0,-3 2 5 16,0-2 1-16,0 3 0 0,0-3-16 0,3 0 0 16,-3 2 0-16,0-2 0 0,0 0 0 0,0 0 0 15,0-5 0-15,3 0 0 0,0-3 0 0,-3 0 0 0,0-3 0 16,3-2 0-16,0 0-10 0,0-3-5 0,-6 3-1 16,6-3 0-16,0 0 16 0,-3-3 0 0,0 1 0 0,0-1 0 15,-6-2 0-15,6-3 8 0,0 3-8 0,-3-3 10 16,-6 0 6-16,6-2 2 0,-3-3 0 0,-3 0 0 15,3 2-18-15,0-2 0 0,0-3 0 0,0-2 0 16,-3 2 10-16,3-5 5 0,-3 3 1 0,3-4 0 16,0 1 5-16,6-8 2 0,-5 6 0 0,-4-1 0 15,3-2 2-15,6-3 1 0,-9 2 0 0,0 1 0 16,3-3-4-16,-3-3-1 0,0 1 0 0,0-1 0 16,0-2-9-16,-3-1-1 0,6 1-1 0,-6 0 0 15,0 0-10-15,-2-1 8 0,-1-2-8 0,-3 3 8 16,0 0-8-16,-3-3 0 0,-6 2 0 0,1 1-11 15,-7 0 3-15,-3 0 0 0,-9-1 0 0,-2 4 0 16,-4-1 8-16,-2 0-8 0,-4 1 8 0,-2 2-8 0,-4 0 8 16,-2 0-12-16,-1 2 12 0,1 1-12 0,-1-3 12 15,7 0 0-15,-1 0 10 0,-2-3-10 0,-1 6 20 16,6-6-3-16,4 3 0 0,5 0 0 0,7-2 3 0,-1 2 0 16,6 0 0-16,3 0 0 15,4 0-67-15,2 2-13 0,0 1-2 16,6 2-1182-16</inkml:trace>
  <inkml:trace contextRef="#ctx0" brushRef="#br0" timeOffset="-104198.584">8521 12975 1608 0,'-15'-16'45'0,"6"11"11"0,-3-3-44 0,0 0-12 0,0-2 0 0,-3 2 0 16,0 0 40-16,-2 0 7 0,-1 0 1 0,0 3 0 15,-3 2-16-15,-3-2-4 0,3 2 0 0,-5 0 0 16,-4 3-28-16,0 3 0 0,-3 0 0 0,7-3 0 16,5 2 9-16,-6-2-9 0,-6 0 8 0,12 0-8 15,4 0 51-15,-4-2 5 0,-3-1 0 0,0 0 1 16,9 1 7-16,-3-1 0 0,0 0 1 0,1 1 0 15,-1 2-28-15,3 0-5 0,3 0-2 0,0 2 0 16,-3 4-30-16,6 2 0 0,3 5 0 0,0 5 0 0,-3 6 0 16,0 5-10-16,3 8 2 0,6 3 0 15,0 2-4-15,0 3 0 0,-2 3 0 0,2 2 0 16,8 0-4-16,-2 3-2 0,-3 0 0 0,0 0 0 0,6 3 3 0,0-3 1 16,-3-3 0-16,0-5 0 0,-6 0 14 0,3-3 0 15,6-2-10-15,-6 0 10 0,-6-1 0 0,3-4 0 16,0-1 8-16,-3 0-8 0,-3-2 26 0,0-3 0 15,-6 0 0-15,0-2 0 0,3-1 1 0,-5 1 0 16,-10-1 0-16,3-5 0 0,3 1-13 0,-3-1-2 16,-12-3-1-16,1-2 0 0,2-3-11 0,3-2 12 15,0-3-12-15,-2-3 12 16,-4-2-32-16,6-3-5 0,6-3-2 0,3 1 0 16,-2-6-10-16,5 0-3 0,6-3 0 0,3-2 0 15,0 0 7-15,3-1 1 0,-3 1 0 0,9 0 0 0,3 0 16 0,0 0 3 0,0 2 1 16,0 0 0-16,6 3 12 0,-4 3 0 0,-2 0 0 15,3 5 0-15,0 0 0 0,0 5 0 0,6 3 0 16,-6 3 0-16,-3 2 14 0,6 5-4 0,3 4-1 0,-3 4 0 16,-9 6-9-16,3 5 12 0,3 0-12 0,-1 8 12 15,-2 2-2-15,-3 6 0 0,-6-2 0 0,3 2 0 16,9 2 8-16,-6 1 2 0,-6-1 0 0,3-2 0 16,3 0 12-16,3-5 2 0,3-1 1 0,-3-4 0 15,0-4-6-15,6-4-1 0,6-1 0 0,0-5 0 16,-9 0-16-16,12-5-4 0,5-3-8 0,1-2 12 15,3-3-12-15,6-8-10 0,2-6 2 0,13-7-723 16,11-8-144-16</inkml:trace>
  <inkml:trace contextRef="#ctx0" brushRef="#br0" timeOffset="-103429.595">9336 9136 1918 0,'3'-34'54'0,"-3"20"13"0,0 1-54 0,3 0-13 0,3-3 0 0,0 0 0 15,0 0 92-15,0 3 16 0,0-3 4 0,-3 3 0 16,3 0-52-16,-3 2-9 0,-3 3-3 0,3 0 0 16,-3 3-30-16,0 5-6 0,0 0-2 0,-6 3 0 15,0 5-21-15,-6 2-4 0,-3 6-1 0,-3 8 0 16,-2 8-24-16,-4 7-4 0,-6 1-2 0,0 5 0 16,-3 5 14-16,4 1 2 0,-4 4 1 15,3 1 0-15,0 5 16 0,10-1 3 0,2 1 1 0,3-3 0 0,3 1 9 0,6-1 0 16,3 0 0-16,3 0 0 0,0 0 0 0,3-5 0 15,6 0 0-15,-3 0 0 0,6-2 0 0,3-4 0 16,0 1 0-16,-1-1 0 0,4 1 10 0,0 2-2 16,-3 3-8-16,3 0 12 0,0-5-3 0,3-3-1 15,-4 0 0-15,1 0 0 0,3 0-8 0,-3 2 0 16,-3-4 9-16,3 2-9 0,-3-3 0 0,0-2 0 16,-7-1 0-16,-2-2 0 0,0-5 0 0,-9 2 0 15,0-2-12-15,-6 0 4 0,-2 0 8 0,-4-3 0 16,0 0 8-16,-3-3-8 0,0-4 9 0,-3-4-9 0,0-2 12 15,4-5-12 1,-4-4-16-16,6-1-11 0,-3-6-1 0,6-3-1 16,0-5-42-16,3-2-8 0,9-6-1 0,3 0-1 15,3-5-9-15,9 0-2 0,0-1 0 0,6 1 0 16,0 3 38-16,2 2 7 0,1 0 2 0,3 3 0 0,-3 5 55 0,6 0 11 0,-1 5 3 0,1 3 0 16,-3 5 30-16,3 3 6 0,-1 6 2 0,1 4 0 15,-3 3 6-15,0 8 2 0,-3 1 0 0,-1 7 0 16,-2 2 2-16,0 4 0 0,0-1 0 0,-3 0 0 15,0 3-17-15,-1-2-3 0,1 2-1 0,3 0 0 16,3 0-35-16,0-3-6 0,3-2-2 0,-1-3-1038 16</inkml:trace>
  <inkml:trace contextRef="#ctx0" brushRef="#br0" timeOffset="-102097.63">7351 8570 1389 0,'-18'-8'30'0,"18"8"6"0,0 0 2 0,-3-8 2 0,-3 0-32 0,0 0-8 15,3 0 0-15,-3 3 0 0,3-3 103 0,-3 0 18 16,-6 0 4-16,4 3 1 0,2-3-48 0,-6 3-10 16,-9-1-1-16,3 1-1 0,0 0-38 0,0 2-7 0,-3-2-1 15,1 5-1-15,-4-3-19 0,3 3 0 16,6 3 0-16,-3 5 0 0,-3-3-22 0,4 8-2 0,2 0 0 15,0 6 0 1,0 5-5-16,0 2-2 0,3 3 0 0,3 8 0 0,3 0 18 0,-3 3 3 0,3 2 1 16,3 1 0-16,3 2 9 0,3 0 0 0,-3 5 0 0,6-5 0 15,3 0 0-15,3-3 8 0,0-2-8 0,3 0 0 16,-3-6 25-16,9-2 1 0,5-3 0 0,-5-3 0 16,0-2-26-16,3-3 8 0,12-5-8 0,-1-3 0 15,-2-5 0-15,0-2 0 0,0-6-9 0,2-3 9 16,1-2 0-16,-3-8 0 0,-9-3 12 0,5-6-3 15,7-4-9-15,-6-3 12 0,-3-5-12 0,-4-4 12 16,1-1-12-16,0-1 8 0,0 0-8 0,-9 3 8 16,-9 3 3-16,3 0 0 0,3 4 0 0,-4 1 0 15,-8 3 33-15,-3 2 8 0,-2 6 0 0,-4-4 1 16,0 7 5-16,-3 1 1 0,-9 4 0 0,6-1 0 0,3 3-26 16,-3 3-5-16,-9 2 0 0,7 3-1 0,2 3-19 15,0 0-8-15,0 2 0 0,0 0 8 0,0 6-8 16,6-1-9-16,0 6 9 0,-3 3-13 0,3-1 1 15,4 6 1-15,7 2 0 0,1 4 0 0,-3-1 2 0,6 0 0 16,6 3 0-16,0-1 0 0,6 1 0 0,0-5 0 16,0-1 0-16,3-5 0 0,14-2 9 0,-8-3-13 15,-3-6 5-15,0-2 8 0,9-3-12 0,-4-2 12 16,1-8-12-16,0-3 12 0,-3-5 0 0,2-6 0 16,1 0 0-16,-3-7 12 0,-6-6 3 0,3-2 1 15,-1 2 0-15,1-5 0 0,-6-3 11 0,-6-2 2 16,3-3 1-16,-6-5 0 0,6 0 5 0,-9-3 1 0,-9-6 0 15,0 4 0-15,0-1-16 0,-3 1-4 0,-12-3 0 0,3 5 0 16,-3 2-4-16,3 6-2 0,-3 3 0 16,1 5 0-16,-4 8-10 0,6 5 10 0,0 6-10 15,3 7 10-15,0 0-10 0,3 9 0 0,3 2 0 0,0 5 8 16,6 6-18-16,0 7-4 0,0 3-1 0,3 11 0 16,6 0 1-16,0 7 0 0,0 4 0 0,3-1 0 15,6 3 2-15,-3 3 1 0,3-1 0 0,-1 4 0 16,1-4-9-16,3-2-3 0,6 0 0 0,-3-5 0 15,-6-3 0-15,2-8 0 0,13-2 0 0,-3-4 0 16,-3-4 12-16,-1-3 3 0,-2-6 0 0,3-2 0 16,-3-2 8-16,3-1 8 0,-3-8-8 0,-4-2 11 15,4-3 13-15,-3-5 2 0,0-3 1 0,3-8 0 16,-6 0 1-16,-1-5 0 0,1-8 0 0,-6 0 0 16,-3-5-12-16,0-3-3 0,-3-3 0 0,-6-7 0 0,0-4-13 15,-3-4-18-15,-3-3 4 0,-3 0 1 16,0-1-18-16,-6 9-3 15,-3 0-1-15,1 8 0 0,-4 7 16 0,0 6 3 0,-3 6 1 0,0 7 0 0,0 5 15 0,1 9 0 16,-4 2 12-16,3 8-12 0,3 5 23 0,3 6-3 16,-3 2 0-16,4 8 0 0,-1 8-11 0,3 3-9 15,12 8 12-15,0 7-12 0,-3 3 10 0,9 6-10 16,9 5 8-16,3 0-8 0,6 2 0 0,2 1-17 16,4-6 2-16,3 0 1 0,3 0 14 0,5-7 0 15,4-4 0-15,6-7-9 0,2-3 9 0,7-8-8 16,8-5 8-16,4-8-788 0,8-8-153 15</inkml:trace>
  <inkml:trace contextRef="#ctx0" brushRef="#br0" timeOffset="-174934.289">12149 5829 1310 0,'0'0'37'0,"0"0"8"0,0 0-36 0,0 0-9 16,0 0 0-16,0 0 0 0,0 0 47 0,6 8 7 15,-3 0 2-15,0 2 0 0,-3-2-27 0,0 3-5 16,0 2 0-16,3 6-1 0,3 2-8 0,-6 0-2 16,0 3 0-16,3 2 0 0,0 3-13 0,-3 3 0 15,-3-3 0-15,6 3 0 0,3 0 8 0,-6 2-8 0,0 3 0 0,0 0 0 16,-3 3 0-16,3 2 0 0,0 0 0 0,0-2 0 15,-3 2 0-15,6 1 0 16,0-1 0-16,3 0 0 0,-3-2 8 0,0 5-8 0,-3-3 0 0,6 1 0 16,3 2 24-16,-6 0-2 0,-3-3 0 0,3 0 0 15,0 3 12-15,0 0 2 0,-3 0 1 0,0 3 0 16,-3-3 3-16,3 3 1 0,0-1 0 0,-6 3 0 16,-3-5-11-16,3 0-2 0,0-2-1 0,0-1 0 15,-3-2-11-15,6-3-1 0,0 0-1 0,-3-5 0 16,3-1-3-16,0-4-1 0,0-3 0 0,0-3 0 15,0-5-18-15,3-6-4 0,0 1-1 0,0-6 0 16,0-5-107-16,3-8-22 0,3-5-4 0,0-11-1 16</inkml:trace>
  <inkml:trace contextRef="#ctx0" brushRef="#br0" timeOffset="-173715.541">12292 5757 1735 0,'0'0'38'0,"-3"0"8"0,-6-5 2 0,3 0 0 0,6 5-38 0,-3-6-10 0,0 4 0 0,6-3 0 16,-3-1 43-16,0 6 6 0,6-8 2 0,0 3 0 16,3-3-35-16,0 3-8 0,6-3 0 0,0 3-8 15,0-3 0-15,8 0 0 0,-2-3-15 0,6 3 5 16,3-5 18-16,6 0 3 0,-1-1 1 0,10-1 0 16,9 1-21-16,-1-2-4 0,1 1-1 0,2-4 0 15,1 1 14-15,2 2 16 0,1 2-3 0,2-1-1 16,1-1-12-16,-4 2 0 0,-5 4 0 0,-3 2 0 15,-4 0 0-15,1 3 0 0,-4 2 0 0,-2 0 0 16,-3 1 51-16,0-1 13 0,-1 1 4 0,1-1 0 16,-6 3-87-16,-1-3-17 15,-2 3-3-15,0 3-1 0,-3 0 54 0,-3-1 10 0,-1-2 3 0,1 3 0 16,-3-3-5-16,0 2-1 0,-3-2 0 0,3 3 0 16,-4 0-2-16,1-3-1 0,0 2 0 0,-3-2 0 0,0 3-1 0,0 0 0 15,0-3 0-15,-3 2 0 0,-1 1-5 0,-2 0-2 16,0-3 0-16,0 5 0 0,-9-5 4 0,0 0 1 15,0 0 0-15,6 3 0 0,-3-1 1 0,-3-2 0 16,0 0 0-16,0 0 0 0,0 0 2 0,0 0 1 16,0 0 0-16,0 0 0 0,0 0-19 0,0 0 0 15,6 5 0-15,-6-5 0 0,0 0 0 0,3 6 0 16,-3-6 0-16,0 0 0 0,0 0 0 0,6 5 0 16,0 0 0-16,-6-5 0 0,0 0 0 0,6 8 0 15,0 0 0-15,-3 3 0 0,0-6 0 0,0 6 0 16,0-1 0-16,-3-2 0 0,0 3 0 0,0 2 0 0,0 3 0 15,0 0 0-15,0 2 0 0,0 1 0 16,0 2 0-16,0-2 0 0,-3 4 0 0,6 1 0 0,-3-3 0 16,3 3 0-16,0 3 0 0,0-1 0 0,0 3 0 0,0 0 0 15,0-2 0-15,0 4 0 0,0 1 0 0,3 0 0 16,0-3 0-16,-3 0 0 0,2 0 0 0,-2 0 0 16,0 0 0-16,0-2 0 0,0-1 0 0,0 3 0 15,-3 1 0-15,3-1 0 0,-3 0 0 0,0 0 0 16,0 0 0-16,0 0 0 0,0 0 0 0,-3 0 0 15,3 0 0-15,0 1 8 0,0-1-8 0,0-3 0 16,0 3 16-16,3-2-3 0,-3-1-1 0,3 1 0 16,3-1-1-16,-3 0-1 0,-3-2 0 0,3 3 0 15,3-6-10-15,0 3 10 0,0 0-10 0,0-1 10 16,0-1-10-16,0-1 0 0,0-3 0 0,0 1 0 16,-3-1 8-16,3 1-8 0,0-1 0 0,0 1 8 0,-3-3-8 0,0 2 0 15,0-2 0-15,0 3 0 0,-3-1 10 16,-3 1-10-16,3-1 12 0,-3 3-12 0,0-2 12 15,0 2-12-15,0 3 12 0,3-3-12 0,-6-2 12 0,6 2-12 16,-3 3 12-16,0-3-12 0,3-3 10 0,0 1-10 16,0-1 8-16,-3-2-8 0,3 0 0 0,3 0 0 15,0-3 0-15,-3 0 0 0,3 1 8 0,0-1-8 16,0-3 0-16,3 1 8 0,0 0-8 0,-3-1 0 16,3 1 0-16,-3-1 8 0,2-2-8 0,-2 0 8 15,-3 0-8-15,3-3 8 0,0 1 0 0,-3-6-8 16,3 8 12-16,-3-8-4 0,0 0 2 0,3 5 0 15,-3-5 0-15,0 0 0 0,0 0 2 0,0 0 0 16,0 0 0-16,0 0 0 0,-3 5 3 0,3-5 1 0,0 0 0 0,0 0 0 16,0 0-4-16,-6 3-1 0,-3-3 0 0,1-3 0 15,-1 1-3-15,-3-1-8 0,0-2 12 0,-3 2-4 16,-6-2-8-16,3-1 8 0,-6 1-8 0,-2 2 8 16,-1-2-8-16,0 3 0 0,-3-1 0 0,-2-2 0 15,-1-1 0-15,-3 1 0 0,3 0 0 0,1-3 0 16,-4 2 0-16,-3 1 0 0,1-5 8 0,-1 2-8 15,-3 0 0-15,0-3 0 0,-2 1 0 0,-1 4 8 16,1-2-8-16,-1 0 0 0,-3 3 0 0,1 0 0 16,-4 2 0-16,0 3 0 0,-2-2 0 0,-4 4 0 15,1 1 0-15,-1-1 0 0,4 4 0 0,-1-1 0 16,0-2 0-16,1-1 0 0,2 6 0 0,4-2 0 16,2-1 0-16,6-3 0 0,4 4 0 0,2-1 0 15,9-2 0-15,3-1 0 0,3 1 0 0,6-3 0 16,3 0-17-16,1 0-3 0,5 0 0 0,3 0-870 15,0 0-174-15</inkml:trace>
  <inkml:trace contextRef="#ctx0" brushRef="#br0" timeOffset="-167694.061">12218 17129 1198 0,'0'0'26'0,"0"0"6"0,0 0 0 0,12-8 3 0,2 3-35 0,7-8 0 15,0-1 0-15,3 1 0 0,6 0 30 0,-4 0-1 16,4 2 0-16,0-2 0 0,3 5-17 0,0 0-3 15,5-3-1-15,1 4 0 0,3 1 1 0,2 1 0 16,1-3 0-16,0 8 0 0,-1-5 28 0,1 2 6 0,-1-2 1 0,7 5 0 16,0 0-18-16,-4 5-3 0,-2-5-1 0,3-5 0 15,-1 10-10-15,-2-5-3 0,-3 0 0 0,-1 0 0 16,1 0-9-16,-3 3 0 0,-1-3 0 0,-2 0 0 16,-3 0 16-16,2 0-1 0,-2 0-1 0,-3 0 0 15,-3-3 13-15,-3 3 2 0,-4 0 1 0,1 0 0 16,-6 0-10-16,-3 0-3 0,0 0 0 0,-6 0 0 15,-6 0-17-15,0 0 0 0,0 0 0 0</inkml:trace>
  <inkml:trace contextRef="#ctx0" brushRef="#br0" timeOffset="-166825.942">14001 14983 1242 0,'0'0'35'0,"0"0"9"0,0 0-36 0,3-2-8 0,-3 2 0 0,0 0 0 15,0 0 27-15,0 0 3 0,0 0 1 0,0 0 0 16,-3 5-22-16,-3 3-9 0,-3 0 8 0,3 0-8 16,0 0 10-16,0 2-10 0,0-2 12 0,0 3-12 15,6-1 33-15,0 1 0 0,3 2 0 0,3-2 0 16,3 2 7-16,3 0 0 0,3 1 1 0,2-4 0 15,7 1 13-15,0 2 2 0,6-5 1 0,3 2 0 0,-1-2-17 16,4 0-4-16,3 0-1 0,-1 0 0 0,1-3 1 0,0-2 0 16,3 0 0-16,-4 2 0 0,1-5 11 0,-3 0 2 15,-4 0 1-15,-2 0 0 0,0-3-30 0,-6 1-7 16,0-1-1-16,-4 0 0 0,-5 1 3 0,0-3 0 16,-6 2 0-16,0 0 0 0,-3-2 0 0,-3-3 0 15,-3 3 0-15,-3-1 0 0,-6 1-4 0,-3 0-1 16,-6 2 0-16,-3-2 0 0,-8 5-25 0,-10-3-5 15,-3 1 0-15,-5-1-1 0,-4 3 7 0,-3 0 2 16,-2 3 0-16,-1-3 0 0,-2 2 12 0,-1-2 0 0,7 0 0 16,-1 3 0-16,7-3 0 0,8 3 20 0,6-6-4 0,6 3 0 15,6 0 15-15,4 0 2 0,5 0 1 0,6 0 0 16,6 0-24-16,0 0-10 0,0 0 8 0,12 0-8 16,3 0 0-16,8 0-11 0,1 0 1 0,9-3 0 15,6 1 10-15,2-4 0 0,1 4 0 0,6-4 0 16,-1-2 0-16,1 3-10 0,2-3 1 0,1 3 0 15,3-6 9-15,-4 1 0 0,-2 2 0 0,-1-3 0 16,-5 3 12-16,-3 0 5 0,-3 0 1 0,-4 3 0 16,-5 0 15-16,-3 0 3 0,-6 2 1 0,0 0 0 15,-6-2-9-15,-4 2-1 0,-2 3-1 0,-6 0 0 16,0 0-2-16,-9 3-1 0,1 2 0 0,-13 3 0 16,0-2-13-16,-9 1-2 0,0 4-8 0,-11-3 12 15,-4 3-12-15,0 2-16 0,-2-5 3 0,5 2 1 16,3 1-12-16,7-3-3 0,2 0 0 0,9-3-789 15,6-2-157-15</inkml:trace>
  <inkml:trace contextRef="#ctx0" brushRef="#br0" timeOffset="-165893.166">19397 15055 1479 0,'-12'-8'32'0,"6"5"8"0,-3-2 0 0,0 0 2 0,-5-1-34 0,2 1-8 0,0 0 0 0,3-3 0 15,-3 3 88-15,3-1 15 0,3-2 3 0,0 3 1 16,0 2-54-16,3-2-10 0,3 0-3 0,0 5 0 15,0 0-28-15,6-6-12 0,3 1 8 0,6 0-8 16,0 0 0-16,3 2 0 0,8 0 0 0,1 1-11 16,3-1 11-16,6 0 11 0,-1 1-3 0,7 2 0 15,0 0 9-15,-1-3 2 0,1 3 0 0,0 0 0 16,-1 0 1-16,1-3 1 0,6 3 0 0,-1 3 0 16,-2 0 1-16,-3-1 0 0,-4 1 0 0,1 0 0 15,-6-3 1-15,0 5 0 0,-7-2 0 0,-2-1 0 16,-3 4-4-16,-3-6-1 0,-3 2 0 0,0-2 0 15,-6 0-2-15,-3 0 0 0,-1 0 0 0,-5 0 0 16,0 0 3-16,0 0 0 0,-5-5 0 0,-4 2 0 0,-6 1-8 0,-3-1-2 16,-3-2 0-16,-9 2 0 0,-3 0-21 0,-8 3-4 15,-1 0 0-15,-5 3-1 0,2 0 17 0,0-1-12 16,4 1 12-16,2 0-10 0,3 2-2 0,6-2 0 16,4-1 0-16,2 1 0 0,6 2 27 0,0-2 5 15,6-1 0-15,6 1 1 0,6-3-21 0,0 0 0 16,0 0 0-16,3 5 0 0,6 1 0 0,3-4 9 15,3 4 0-15,6-6 0 0,3 0 6 0,8-3 1 16,4-2 0-16,6 2 0 0,-1-2-2 0,7-3 0 16,0 2 0-16,2-1 0 0,-2 1-26 0,2 1-6 15,1 0-1-15,0-1-1138 16</inkml:trace>
  <inkml:trace contextRef="#ctx0" brushRef="#br0" timeOffset="-164468.801">23052 15113 1688 0,'0'0'37'0,"0"0"8"0,0 0 2 0,9-3 0 0,3 3-38 0,6 0-9 16,0 3 0-16,6-3 0 0,8 3 59 0,4-1 9 15,9 1 3-15,5-3 0 0,10-3-29 0,11-2-6 16,22-6 0-16,5-4-633 15,9-9-127-15</inkml:trace>
  <inkml:trace contextRef="#ctx0" brushRef="#br0" timeOffset="-163974.427">16552 7826 2354 0,'0'0'52'0,"0"0"10"0,0 0 2 0,0 0 3 0,8 3-54 0,7 0-13 16,9-1 0-16,15-4 0 0,17-1 0 0,13-8 8 16,5 1-8-16,30-14 0 0,27-8 0 0,15-5 0 15,9-8 0-15</inkml:trace>
  <inkml:trace contextRef="#ctx0" brushRef="#br0" timeOffset="-162609.244">2618 10655 2091 0,'-21'-6'46'0,"10"4"10"0,8-1 1 0,0 1 2 0,0-1-47 0,3 3-12 0,0 0 0 0,0-5 0 16,6-1 29-16,-6 6 4 0,0 0 1 0,0-5 0 16,0 5-34-16,8-3 0 0,-2 1 0 0,-6 2 0 15,0 0 0-15,0 0 0 0,9 8 0 0,3 0-9 16,-6 5 9-16,-3 5-12 0,3 4 12 0,-3 1-12 16,-3 9 12-16,3 0-13 0,-3 5 5 0,3 0 8 15,3 5 0-15,-6 1 0 0,0 2 0 0,0-3 0 16,0 0 16-16,6 6-1 0,-3-3-1 0,0 2 0 15,6 1 2-15,-3-3 1 0,3-3 0 0,0 3 0 16,-3-5 8-16,3 2 2 0,2-5 0 0,-5 0 0 16,3-2-2-16,-6-1 0 0,6-2 0 0,-3-3 0 15,0-2-9-15,0-1-1 0,0-2-1 0,-3-3 0 16,3 0-6-16,-3-2 0 0,-3-3-8 0,0-3 12 16,-3 0-12-16,3-2-12 0,-6-1 3 0,3-2 0 15,-6 0-110-15,3-5-21 0,-3-3-5 0</inkml:trace>
  <inkml:trace contextRef="#ctx0" brushRef="#br0" timeOffset="-162209.226">2264 11081 2196 0,'-12'-3'48'0,"9"0"11"0,-3 1 1 0,6-1 1 0,0 1-49 0,0 2-12 16,0 0 0-16,0 0 0 0,0-6 21 0,0 6 2 0,3-5 0 0,0 0 0 16,3-1-14-16,-3 1-9 0,3 0 12 0,3-3-12 15,-3-3 11-15,3 1-11 0,3-4 10 0,3-1-10 16,3-9 0-16,2-5 8 0,7-3-8 0,0-8 0 16,3 1 0-16,5-4 0 0,1 1 0 0,3 0 0 15,-6-1-12-15,5 4-1 0,-8 1-1 0,3 7 0 16,-6 2 14-16,-1 5-12 0,-5 3 12 0,-3 5-12 15,0 0 12-15,-3 3 13 0,0 5-2 0,-9 2-1 16,3 6 6-16,-1 3 0 0,-2 0 1 0,0 2 0 16,3 6 18-16,-3 2 3 0,0 5 1 0,0 4 0 15,0-1-16-15,0 2-3 0,0 1-1 0,0 3 0 16,3-1 1-16,-3 1 0 0,0-1 0 0,0-2 0 16,3 0-20-16,0 0-11 0,0-3 2 0,2 0 0 15,-2-3 9-15,3-2 0 0,6-2-9 0,0-1-759 16,3 0-151-16</inkml:trace>
  <inkml:trace contextRef="#ctx0" brushRef="#br0" timeOffset="-161441.678">2728 8104 1908 0,'0'0'42'0,"0"0"9"0,0 0 1 0,0 0 1 0,0 0-42 0,-3 3-11 0,3-3 0 0,0 0 0 15,0 0 48-15,-6 5 8 0,6 3 2 0,0-8 0 16,-5 5-25-16,5 6-5 0,0 0 0 0,0-1-1 15,0 3-16-15,0 1-3 0,5 4-8 0,-2 3 12 16,0 0-12-16,3 3 0 0,0 3 0 0,0 4 0 16,-3 1 0-16,0 3 9 0,3 4-9 0,-3 4 8 15,0 7-8-15,0-2 0 0,-3 2 9 0,0 3-9 16,-6-3 0-16,3 0 9 0,-3-2-9 0,0-1 0 16,0-2 15-16,-3 0-4 0,0-5-1 0,-2 0 0 15,5-8 16-15,3-1 3 0,-9-4 1 0,6-6 0 16,3-3-14-16,0-4-2 0,3-6-1 0,-3 0 0 15,0-3-70-15,3-5-15 0,0 0-2 0,3-5-611 16,0-6-123-16</inkml:trace>
  <inkml:trace contextRef="#ctx0" brushRef="#br0" timeOffset="-161158.843">2228 8660 2682 0,'-6'-13'59'0,"6"5"12"0,3 0 2 0,6-6 3 0,3-1-61 0,9-4-15 16,6-5 0-16,-3 0 0 0,5-5 0 0,4 0 0 16,-3 0 0-16,6-3 0 0,-1 3 0 0,1 0 12 0,-6 0-3 0,0 0-1 15,-1 5-8-15,-2 3 0 0,0 0 0 0,-6 0 0 16,-3 5 0-16,2 0 13 0,-11 3-3 0,6 2-1 16,-9 1-9-16,3 2 0 0,-3 2 0 0,0 4 0 15,-6 2 0-15,0 0-11 0,0 0 3 0,0 0 0 16,0 0 8-16,0 8 0 0,0 5 0 0,0 0 0 15,0 3 0-15,0 2-15 0,3 4 4 0,0 4 1 16,6 3 10-16,-3 0 0 0,3 3 8 0,0 2-8 16,3 1 15-16,6-1-2 0,-1 1 0 0,10-4-817 15,0 1-164-15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10-23T21:21:12.82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1392 4649 1321 0,'51'-19'28'0,"-25"11"7"0,10 0 1 0,3-2 2 0,2-3-30 0,10 2-8 15,3 0 0-15,2 3 0 0,-2 3 65 0,-1 0 12 16,7 0 3-16,-4 2 0 0,10-2-48 0,-4 2-10 16,7 3-2-16,-1-3 0 0,4 3 4 0,2 0 0 0,6-2 0 0,7 2 0 15,-1-3-7-15,6 3-1 0,4-3 0 16,-1 3 0-16,12-5-16 0,0 2 0 15,-3-2 0-15,10 3 0 0,2-4 0 0,3-2 0 0,-3 0 0 0,6 3 0 16,0 0 0-16,6-1 10 0,-3-1-10 0,6 1 8 16,3-2 4-16,3-2 1 0,6 2 0 0,-1 0 0 15,-2 3 2-15,6-3 0 0,6 0 0 0,3 0 0 16,5-3-5-16,1 3-1 0,3-2 0 0,6-1 0 16,-4 0-1-16,4 4-8 0,3-4 12 0,-1 3-4 15,1 0 7-15,2 0 1 0,4 0 0 0,-3 0 0 16,-10 3-6-16,4 0-1 0,3 2 0 0,-4 0 0 15,1 3 10-15,-3-2 1 0,-1-1 1 0,-5 3 0 16,-3 0 0-16,0 3 0 0,-1-1 0 0,1 4 0 16,0-4-1-16,0 4-1 0,-9-4 0 0,-1 4 0 15,-5-1-8-15,0 3-2 0,-3-6 0 0,-3 6 0 16,-3-2-9-16,-6 2 8 0,0-6-8 0,-6 4 8 0,-6-1-8 0,0-3 0 16,-3 4 9-16,-9-1-9 0,-2-2 0 0,-7 2 8 15,-6-2-8-15,-3-1 0 0,-2 4 0 16,-7-1 0-16,-8 0 0 0,-7 0 0 15,-5 1-19-15,-7-1-8 0,-2-2-1 0,0 2-998 16</inkml:trace>
  <inkml:trace contextRef="#ctx0" brushRef="#br0" timeOffset="15070.356">1853 8027 1426 0,'-15'-5'40'0,"3"5"9"0,7-2-39 0,-4 2-10 0,0 0 0 0,9 0 0 15,0 0 70-15,-9 2 12 0,3 3 2 0,-3 3 1 16,3 0-42-16,0 6-9 0,6-1-2 0,-6 3 0 15,3 5-13-15,-6 3-3 0,6-1-1 0,3 7 0 16,-6 1 3-16,3 4 1 0,-3 4 0 0,3 1 0 16,0 2-7-16,0 3-2 0,3 6 0 0,-6 7 0 0,6 3-2 0,-6 5-8 15,3 3 12-15,-3 7-4 0,1 6-8 0,5 3 0 16,0 2 0-16,-6 6 8 0,3 2 3 0,3 1 0 16,0-1 0-16,0 3 0 0,-6-3-11 0,3 0-11 15,0-5 3-15,3 3 0 0,-3-9 8 0,3 4 11 16,-3-6-3-16,0 2 0 0,-6-2 2 0,0-2 0 15,0-6 0-15,0 0 0 0,3-3 24 0,0 1 5 16,-3-6 1-16,6-3 0 0,-9-2-17 0,3-5-3 16,3-3-1-16,-2-6 0 0,2-2-19 0,-3-2 8 15,3-6-8-15,0-3 0 16,-3-5-86-16,3-5-24 0,3-8-5 0</inkml:trace>
  <inkml:trace contextRef="#ctx0" brushRef="#br0" timeOffset="16218.304">1770 8022 1687 0,'6'-13'48'0,"-3"8"10"0,6-3-46 0,-6 2-12 16,0-4 0-16,6-1 0 0,-3 3 100 0,3 0 19 15,-3-2 3-15,-1 2 1 0,4-3-83 0,-3 3-16 16,3 3-3-16,0-3-1 0,-3 0-6 0,6 3-2 15,0-3 0-15,0 3 0 0,3-3-12 0,6 2 0 16,-1-4-9-16,10 2 9 0,0 0-11 0,3 0 11 16,11-3-12-16,4 4 12 0,3-4-11 0,2 3 11 15,1-3-10-15,8 3 10 0,-8 1 0 0,2-4 0 16,7 3 0-16,-1 0 0 0,1 3 0 0,-4-1 0 16,-2-1 0-16,3-1 0 0,-1 2 9 0,-2 1 8 15,-1-6 2-15,-2 4 0 0,-1 1 19 0,-5 1 4 0,-3-3 1 0,-4 3 0 16,-2-1-10-16,-3 1-1 0,-1 2-1 0,-8 1 0 15,0-3-13-15,-6-1-2 0,0 6-1 0,-3-2 0 16,-1-1-15-16,-2 0 9 0,-3 3-9 0,-3-2 8 16,0 2-8-16,3 0 0 0,-6 0 0 0,-6 0 8 15,0 0-8-15,12 0 12 0,0 0-12 0,-3 0 12 16,-9 0-12-16,12 0 0 0,-4 0-12 0,1-3 12 16,0 3 0-16,0-3 0 0,0 3 0 0,0-2 0 15,0-1 0-15,-3 0 13 0,0 3-1 0,-6 0-1 16,0 0-3-16,6-2 0 0,-6 2 0 0,0 0 0 15,0 0 0-15,9 0 0 0,-9 0 0 0,0 0 0 16,0 0-8-16,0 0 12 0,0 0-12 0,0 0 12 16,0 0-12-16,3 5 0 0,3 0 0 0,-6-5 0 15,3 8 17-15,0-2-1 0,3 2-1 0,-3-1 0 0,0 1-28 16,3 0-6-16,0 0-1 0,-1 6 0 16,4-4 20-16,-3 1-8 0,3-1 8 0,0 3 0 0,0 3-9 0,3 0 9 15,-3-3 0-15,0 6-9 0,-3-3 9 0,6 2 0 16,-3 1 0-16,-3 2 0 0,0 0 0 0,3 0 0 15,-4 3 0-15,4 0-8 0,-3 2 8 0,3 1 0 16,-3 2-9-16,3 3 9 0,-3 2 0 0,0 1 0 16,3 4 0-16,0 1 0 0,-3 0 0 0,3 2 0 15,0 0 0-15,0-2 0 0,-3 2 0 0,3 3 0 16,-3 0 0-16,2 0 0 0,-2 6-9 0,0-1 9 16,0-3 0-16,-3 6 0 0,-3 0 0 0,0 0 0 15,0 3 0-15,-3-1 0 0,3 6 0 0,-3 0 0 0,-3-3 8 0,-3 3-8 16,-2 3 0-16,2 4 0 0,0 1-8 0,-3-3 8 15,0 0 0-15,0 3 0 0,3-3 0 0,0 3 0 16,0 0 0-16,0 0 0 0,3-3 0 0,3-3 0 16,3-2 0-16,0-3 9 0,3 3-9 0,0-2 8 15,0-4 0-15,6 3-8 0,0-2 12 0,0-3-4 16,-3 0-8-16,3-3 12 0,3 0-12 0,-3 1 12 16,-3-4 0-16,3 1 1 0,-3-1 0 0,0 1 0 15,-3-3-13-15,-1 0 0 0,4 0 0 0,-6-3 0 16,0-2 0-16,-3 0 0 0,-2-3 0 0,2-3 0 15,0 1 0-15,0-4 0 0,0 1 8 0,0-6-8 16,-3 1 24-16,3-6 0 0,3 0-1 0,-6-5 0 16,0-3-13-16,0-2-2 0,0-3-8 0,0 0 12 15,0-3 16-15,-3-2 2 0,0-3 1 0,0 0 0 16,-3 0-10-16,0-3-1 0,0-2-1 0,-2-3 0 0,-1 0-9 16,-3 0-2-16,-3-3 0 0,0 1 0 0,-6-3-8 0,-2-1 10 15,-1 1-10-15,-3-3 10 0,-12 0-10 0,4 3 0 16,-4 0 0-16,-2 0 8 0,-1-1-8 0,-6 1 0 15,-11 3 0-15,-1-1 0 0,1-2 0 0,-10 5 0 16,4-3 8-16,-9 1-8 0,-4 4 0 0,-5 1 0 16,0 0 0-16,-1 0 0 0,4 2 0 0,-3 0 0 15,0 1 0-15,5 2 0 0,7-3 0 0,-1 0 10 16,10 3-2-16,5-2-8 0,10-1 20 0,2 0-2 16,4 3-1-16,8-2 0 0,6-1-17 0,3 3 0 15,7-3 0-15,5 1 0 16,6 2-132-16,3 2-32 0,9-2-8 0</inkml:trace>
  <inkml:trace contextRef="#ctx0" brushRef="#br0" timeOffset="21811.07">2678 9234 1874 0,'-21'3'53'0,"12"-3"11"0,-3 0-51 0,-3 0-13 0,-6 2 0 0,-2 1 0 15,2-3 72-15,-6 3 11 0,-3-1 2 0,-3 6 1 16,-2-5-55-16,-7 2-11 0,-3 3-3 0,-5 0 0 15,-7 3-37 1,1-1-8-16,5-2-2 0,0 3 0 0,-2-1-8 0,2 1-2 16,1-3 0-16,2 2 0 0,9-2 40 0,-2-2 0 0,5-1 0 0,3 0 0 15,6-2 28-15,1-1 4 0,8 1 1 0,-3-3 0 16,6 0-21-16,3 0-4 0,3 0 0 0,3 0-621 16,0 0-124-16</inkml:trace>
  <inkml:trace contextRef="#ctx0" brushRef="#br0" timeOffset="22092.564">2154 9689 2404 0,'-24'8'53'0,"15"-5"11"0,0-1 3 0,-6 4 0 0,-3-1-54 0,1 0-13 0,-4 0 0 0,0-2 0 15,-6 2 51-15,3 1 7 0,-5-1 2 0,-1 0 0 16,-9 3-27-16,6-5-5 0,4 2 0 0,-7 0-1 16,3-2-27-16,3 0 0 0,1-3 0 0,5 0 0 31,-6 0-74-31,3 0-14 0,6-3-2 0,-2 3-1024 0</inkml:trace>
  <inkml:trace contextRef="#ctx0" brushRef="#br0" timeOffset="22928.358">746 9120 1821 0,'-12'-8'40'0,"6"6"8"0,-3-4 1 0,3 6 3 0,0 0-41 0,-3-2-11 15,3-1 0-15,-8 3 0 0,5 0 17 0,-3 3 2 16,-3-1 0-16,0 1 0 0,0 5-28 0,-6 2-6 15,3 1-1-15,-2 2 0 16,-1 1-20-16,0 4-5 0,0 1-1 0,3 2 0 0,-3 0 42 0,0 3 0 16,1 5 0-16,2 0 0 0,6 0 0 0,3 3 0 15,-3 0 0-15,3-1 0 0,3 4 0 0,3 2-8 16,6 0 0-16,-3 0 0 0,6 0 8 0,3-3 11 16,-3 1-3-16,9-1 0 0,-6-2 23 0,12 0 4 15,-6-9 1-15,5 6 0 0,1-5 13 0,3 0 3 16,3-5 1-16,0-4 0 0,2 1-33 0,1-5-8 0,0-6 0 0,0 1-1 15,-1-6 12-15,4-3 2 0,0-2 1 0,3-3 0 16,-4-6 11-16,1-1 3 0,0-4 0 0,3-5 0 16,-7 0 11-16,1-2 2 0,0-6 1 0,-9-2 0 15,3-3-26-15,-4 0-4 0,-2-6-2 0,0-2 0 16,-6 3-11-16,-3-3-3 0,-6 5 0 0,0 1 0 16,-6 4 20-16,-6 4 3 0,0-1 1 0,-6 5 0 15,-3-2-16-15,-6 5-2 0,-5 1-1 0,-1 4 0 16,-12-2-5-16,4 5 0 0,-10 3-8 0,3 2 12 15,4 6-12-15,2 2-13 0,0 1 2 0,9 2 1 16,1 2 0-16,5 4 0 0,3-4 0 0,0 4 0 16,6 4-110-1,3 3-23-15,3 1-4 0,7-1-909 0</inkml:trace>
  <inkml:trace contextRef="#ctx0" brushRef="#br0" timeOffset="23479.334">371 8800 2044 0,'-18'0'45'0,"15"0"10"0,-9-3 1 0,3 3 1 0,0 0-45 0,0-2-12 0,6 2 0 0,-5 0 0 16,2 2 53-16,6-2 9 0,0 0 2 0,0 0 0 0,-3 3-52 0,3-3-12 15,0 0 0-15,0 0 0 0,0 0 0 16,3 5 0-16,-3-5-9 0,0 0 9 0,14 6 0 0,-2-4-9 15,0 1 9-15,6 0 0 0,3-1 0 0,-3-4 0 16,6 2 0-16,2-3 0 0,1 3 15 0,3-3 1 16,0 1 1-16,-1 2 0 0,1-3 4 0,0 0 1 15,0 1 0-15,0-1 0 0,-1 0-6 0,-5 1 0 16,3 2-1-16,-6 0 0 0,-3 0 1 0,2 0 0 16,1 2 0-16,-6-2 0 0,0 0-16 0,-3 3 0 15,-3 2 0-15,0-2 0 0,3 0-12 0,-3-1 12 16,-3 1-12-16,0 0 12 15,-6-3-125-15,0 0-19 0,8 0-3 0</inkml:trace>
  <inkml:trace contextRef="#ctx0" brushRef="#br0" timeOffset="23848.485">764 8715 2082 0,'-30'-2'59'0,"15"2"13"0,3-3-57 16,0 0-15-16,0 1 0 0,4-1 0 0,-1 1 68 0,6 2 10 0,-6-3 2 0,3 3 1 16,3 0-55-16,0-3-11 0,3 3-3 0,0 0 0 15,0 0-2-15,0 0-1 0,0 0 0 0,0 0 0 16,0 0 0-16,0 0 0 0,6 3 0 0,3 0 0 16,0-1-1-16,3 1-8 0,-4-1 12 0,4 1-4 15,3 0 5-15,-3 5 1 0,0-6 0 0,6 4 0 16,-6 2-14-16,6-3 0 0,-3 3 0 0,-1 2 0 15,7-2 0-15,0 0 0 0,-6 0 0 0,3 3 0 0,0-1-11 16,-3 1-1-16,2-3-1 0,1 2 0 0,-9 1 13 0,6-3 0 16,-6 3 0-16,0-4 0 0,3 1 13 15,-6 3 6-15,0 0 1 0,0-3 0 0,-3-1 12 0,3 4 4 16,-6-3 0-16,0 0 0 0,-6-3-2 0,3 3 0 16,-3-3 0-16,0 6 0 0,-3-3-10 0,-6 3-1 15,0-1-1-15,-6 3 0 0,0 3-12 0,-5 0-2 16,-4 3-8-16,0 2-840 15,-3 3-174-15</inkml:trace>
  <inkml:trace contextRef="#ctx0" brushRef="#br0" timeOffset="31271.258">6217 13425 1728 0,'0'0'49'0,"-6"0"11"0,-3-3-48 0,3 1-12 0,0-1 0 0,0 0 0 15,0 1 92-15,3-6 17 0,0 3 3 0,0-3 1 16,6-6-45-16,3 1-8 0,0-3-3 0,3-2 0 16,6-6-45-16,3-5-12 0,0-3 0 0,6-2 0 15,-1-3 0-15,4-3 0 0,0-2 0 0,0-1 0 16,-3 1 0-16,-4 0 0 0,1-1 0 0,-3 4 0 15,-3-6 0-15,-3 5 12 0,0-5-12 0,-6 0 12 16,-3 0 13-16,0 3 3 0,-3 2 1 0,0 0 0 16,-3 1 22-16,-3 2 4 0,3-6 1 0,-6 4 0 0,0-1-12 15,0 0-1-15,3 0-1 0,-3-2 0 0,3 0-17 0,-3-1-3 16,3 1-1-16,0-3 0 0,3 0-13 0,-3 0-8 16,-3-2 10-16,6-4-10 0,0 1 0 0,3 0 0 15,-3-1 0-15,3 4 0 0,-2 2 0 0,-1 0 0 16,0 0 0-16,0 0 0 0,0 0 0 0,-3 0 8 15,0 0-8-15,0 3 0 0,-3 2 24 0,3 0 1 16,3 1 1-16,-3 2 0 0,0 0-18 0,0-1-8 16,-3 1 0-16,3 3 8 0,3-3 1 0,-3 3 0 15,3-1 0-15,0 6 0 0,6-3-9 0,-3 3 12 16,0 0-12-16,0 3 12 0,0-1-12 0,0 3 0 0,3 1 0 0,-3 4 0 16,-3 1 0-16,3 2 0 15,0 2 0-15,0 1 8 0,0 3-8 0,-3-1 0 0,6 3 0 0,-3 0-11 16,0 6-10-16,0 2-3 0,0 0 0 0,0 0 0 31,0-6-34-31,0 6-7 0,0 0-2 0,0 0 0 16,3 6-111-16,0 1-22 0,-6-1-5 0,3 2-779 0</inkml:trace>
  <inkml:trace contextRef="#ctx0" brushRef="#br0" timeOffset="31609.95">6009 10869 2120 0,'-21'-10'60'0,"12"4"13"0,0 1-58 0,-3 0-15 0,3-1 0 0,3-2 0 16,0 3 108-16,0-3 18 0,0 0 4 0,0 0 1 15,3 3-87-15,0-6-18 0,0 6-3 0,0-5-1 0,3 2-22 0,0 2 0 16,0-4 0-16,3-1 0 16,0 1 0-16,3-4 0 0,6 1 0 0,0 0 0 0,0-3-19 0,0 0-1 15,3-2-1-15,3-1 0 0,2 1 4 0,-5-1 1 16,0 1 0-16,3-1 0 0,-3 0 7 0,0 4 9 15,-3 1-13-15,0 1 5 0,-3 3 8 0,0-1 0 16,-1 3 0-16,-2 3 0 0,0 2 0 0,0 0 0 16,0 3 0-16,0 3 0 0,-3 5 0 0,0 3 0 15,3 2 0-15,-3 0 0 0,0 6 0 0,0 2-8 16,3 0 8-16,0 5 0 0,3 4 0 0,6-1-10 16,3 5 10-16,8 0 0 15,4 6-108-15,6-3-14 0,0 3-3 0,8-3-819 16</inkml:trace>
  <inkml:trace contextRef="#ctx0" brushRef="#br0" timeOffset="36047.685">8506 10657 1101 0,'0'0'31'0,"3"8"7"0,0-2-30 0,-3 2-8 0,0 0 0 0,0-1 0 0,0-1 110 0,-3 2 21 16,-3-3 4-16,-3 0 1 0,0 3-49 0,-3-2-10 15,0 1-1-15,0-1-1 0,-6-1-40 0,1 0-8 16,-1 1-2-16,-3-4 0 0,-3 4-11 0,-3-4-2 16,4 1-1-16,-7 2 0 0,0-5-11 0,-6 3-12 15,-2-1 2-15,-1 1 1 0,0 0-8 0,0-1-2 16,-2 1 0-16,-1-3 0 0,9 3 19 0,-5-1-8 15,-1-2 8-15,3-2 0 0,7 2 26 0,-1-3 12 16,0 3 2-16,-3-5 1 0,-8 2 27 0,11 3 6 16,12-5 1-16,0 5 0 0,-3 0-31 0,3-3-7 15,9 0-1-15,1 1 0 0,-1 2-20 0,0-3-4 0,9 3 0 16,0 0-1-16,0 0-11 0,0 0 0 0,0 0 0 0,0 0 0 16,12 3-27-16,2-3 3 0,-2 2 0 15,6-2 0-15,6 3 9 0,6-3 3 0,3-3 0 0,-1 3 0 16,4 0-4-16,0-2-1 0,8 2 0 0,-5-3 0 15,-3 1 17-15,2 2-8 0,7 0 8 0,-3 0 0 16,-6 0 0-16,-4 0 0 0,1 0 0 0,0-3 0 16,-1 3 0-16,-2 0 0 0,-9 3 8 0,0-3-8 15,-3 0 20-15,0 0-1 0,-3 2-1 0,-4-2 0 16,-2 0-1-16,-9 0 0 0,0 0 0 0,0 0 0 16,0 0 3-16,0 0 0 0,0 0 0 0,0 0 0 15,-9-2 2-15,1-1 1 0,-7-2 0 0,0 2 0 16,-6 0-23-16,-6 3 0 0,-9 0 0 0,-5-2-12 15,2 2 3-15,-3 2 0 0,-5-2 0 0,2 3 0 16,-3 0 9-16,4-3 0 0,5 2-9 0,0-2 9 0,-2 3 0 16,11-3 8-16,12 0 0 0,3 3 0 15,0-3-82-15,6 0-17 0,9 0-3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fld id="{07DD8A4E-80D5-E442-8CCA-D5A1F77B1F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44818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ＭＳ Ｐゴシック" pitchFamily="-112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DD8A4E-80D5-E442-8CCA-D5A1F77B1F24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Shape 55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3" name="Shape 55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97207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Shape 69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3" name="Shape 6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466335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" name="Shape 75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5" name="Shape 75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37733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3" name="Shape 79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4" name="Shape 7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31058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3" name="Shape 87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4" name="Shape 87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245387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8" name="Shape 93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9" name="Shape 93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8859837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6" name="Shape 94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7" name="Shape 9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852330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5" name="Shape 95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6" name="Shape 9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6082102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5" name="Shape 95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6" name="Shape 9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8363253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" name="Shape 96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3" name="Shape 9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354039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BA557F4-9B78-C140-AB19-BD396D2EE86C}" type="slidenum">
              <a:rPr lang="en-US"/>
              <a:pPr/>
              <a:t>13</a:t>
            </a:fld>
            <a:endParaRPr lang="en-US"/>
          </a:p>
        </p:txBody>
      </p:sp>
      <p:sp>
        <p:nvSpPr>
          <p:cNvPr id="23040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3738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3040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42535"/>
            <a:ext cx="5486681" cy="4032250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0701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6" name="Shape 99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7" name="Shape 99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6939619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Shape 103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2" name="Shape 103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970913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" name="Shape 106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6" name="Shape 10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418367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0" name="Shape 110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1" name="Shape 11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0770383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2" name="Shape 124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3" name="Shape 124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4431587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" name="Shape 130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1" name="Shape 13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1352494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6" name="Shape 139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7" name="Shape 139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3844602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8" name="Shape 152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9" name="Shape 152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1290469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7" name="Shape 153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8" name="Shape 153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2409380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2" name="Shape 155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3" name="Shape 155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150004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Shape 40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1" name="Shape 4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3052931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8" name="Shape 156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9" name="Shape 156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0485063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5" name="Shape 157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6" name="Shape 157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3563789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5" name="Shape 158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6" name="Shape 15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2075766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1" name="Shape 159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2" name="Shape 159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6662411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" name="Shape 159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8" name="Shape 159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2182188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3" name="Shape 160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4" name="Shape 160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5282126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0" name="Shape 161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1" name="Shape 161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7554993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6" name="Shape 161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7" name="Shape 16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5160479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2" name="Shape 162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3" name="Shape 162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0459193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2" name="Shape 176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3" name="Shape 17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727721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Shape 41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2" name="Shape 41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9363450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0" name="Shape 177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1" name="Shape 17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6379579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9" name="Shape 177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0" name="Shape 17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1211197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8" name="Shape 178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9" name="Shape 178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4197436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7" name="Shape 179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8" name="Shape 179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8610470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6" name="Shape 180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7" name="Shape 180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882525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2" name="Shape 204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3" name="Shape 204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0006930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5" name="Shape 206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6" name="Shape 20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3667069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1" name="Shape 209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2" name="Shape 209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7627055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0" name="Shape 211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1" name="Shape 211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9417994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2" name="Shape 213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3" name="Shape 213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479759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Shape 42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7" name="Shape 42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1247692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" name="Shape 216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1" name="Shape 216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77693945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3" name="Shape 219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4" name="Shape 21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97168068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1" name="Shape 223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2" name="Shape 223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79547653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7" name="Shape 227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8" name="Shape 227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0867772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9" name="Shape 232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0" name="Shape 23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08133994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9" name="Shape 233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0" name="Shape 23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2298057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" name="Shape 235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6" name="Shape 23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26644125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3" name="Shape 234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4" name="Shape 234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05736328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" name="Shape 246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8" name="Shape 24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8110063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9" name="Shape 248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0" name="Shape 249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288579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1" name="Shape 45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23266569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7" name="Shape 251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8" name="Shape 25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29669260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8" name="Shape 253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9" name="Shape 253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05764562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" name="Shape 256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1" name="Shape 256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89793784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6" name="Shape 258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7" name="Shape 25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36303860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" name="Shape 261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2" name="Shape 261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7807402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6" name="Shape 298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7" name="Shape 29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61872807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7" name="Shape 299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98" name="Shape 299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82245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Shape 46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7" name="Shape 46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072904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Shape 48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5" name="Shape 4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094922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Shape 51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0" name="Shape 52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425195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C6FF14-906B-8C43-8206-00F0F407B0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5AFEEC-C182-2D4A-848B-6A0ED98C1F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19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19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D168A2-5B33-FA46-93E8-3B51497323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sldNum" idx="12"/>
          </p:nvPr>
        </p:nvSpPr>
        <p:spPr>
          <a:xfrm>
            <a:off x="6655704" y="6223800"/>
            <a:ext cx="7755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 sz="2000">
                <a:solidFill>
                  <a:srgbClr val="FFFFFF"/>
                </a:solidFill>
              </a:rPr>
              <a:pPr/>
              <a:t>‹#›</a:t>
            </a:fld>
            <a:endParaRPr lang="en" sz="20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2612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dirty="0"/>
              <a:t>Research at TTI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(C) Dhruv Batra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34A590-6033-DE48-865B-A0558AEFCB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AD4A4B-0330-AF4E-991D-7D58C0870B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6858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489279-66D6-F54A-8DF6-8569F0E44D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4"/>
            <a:ext cx="4040188" cy="41497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4"/>
            <a:ext cx="4041775" cy="41497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2DD396-FCC9-5D4C-A19A-0D227FF654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8D718F-682B-7343-BB3C-8AD7033243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1550E6-1DFF-B84C-BFE3-E4371400DA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60515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8895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01E281-1F8F-6944-BFC1-D0DAE21D9B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CCFAE8-AF25-AC44-B97D-AB359B592C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28600"/>
            <a:ext cx="7772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1430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4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3434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400"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74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52400" y="64008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b="1" dirty="0">
                <a:latin typeface="Arial Narrow" pitchFamily="-112" charset="0"/>
                <a:ea typeface="ＭＳ Ｐゴシック" pitchFamily="-112" charset="-128"/>
                <a:cs typeface="ＭＳ Ｐゴシック" pitchFamily="-112" charset="-128"/>
                <a:sym typeface="Symbol" pitchFamily="-112" charset="2"/>
              </a:rPr>
              <a:t>(C) Dhruv Batra </a:t>
            </a:r>
          </a:p>
        </p:txBody>
      </p:sp>
      <p:sp>
        <p:nvSpPr>
          <p:cNvPr id="174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866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2651A289-BEF2-FC49-AB93-B19BD27FB58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Rectangle 5"/>
          <p:cNvSpPr>
            <a:spLocks noChangeArrowheads="1"/>
          </p:cNvSpPr>
          <p:nvPr userDrawn="1"/>
        </p:nvSpPr>
        <p:spPr bwMode="auto">
          <a:xfrm>
            <a:off x="0" y="0"/>
            <a:ext cx="9144000" cy="228600"/>
          </a:xfrm>
          <a:prstGeom prst="rect">
            <a:avLst/>
          </a:prstGeom>
          <a:solidFill>
            <a:srgbClr val="99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 sz="2400">
              <a:latin typeface="" pitchFamily="64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714" r:id="rId12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4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customXml" Target="../ink/ink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ustomXml" Target="../ink/ink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customXml" Target="../ink/ink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ustomXml" Target="../ink/ink5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customXml" Target="../ink/ink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docs.google.com/spreadsheets/d/1hLlswTKhk_QeC81a5ylfsOCICidL9qLcO-tO2wngJOk/edit#gid=1468043323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ustomXml" Target="../ink/ink7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customXml" Target="../ink/ink8.xml"/><Relationship Id="rId5" Type="http://schemas.openxmlformats.org/officeDocument/2006/relationships/image" Target="../media/image17.emf"/><Relationship Id="rId4" Type="http://schemas.openxmlformats.org/officeDocument/2006/relationships/image" Target="../media/image16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ustomXml" Target="../ink/ink9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3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cc.gatech.edu/classes/AY2019/cs7643_fall/assets/hw3.pdf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5.png"/><Relationship Id="rId4" Type="http://schemas.openxmlformats.org/officeDocument/2006/relationships/customXml" Target="../ink/ink1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6.png"/><Relationship Id="rId5" Type="http://schemas.openxmlformats.org/officeDocument/2006/relationships/customXml" Target="../ink/ink11.xml"/><Relationship Id="rId4" Type="http://schemas.openxmlformats.org/officeDocument/2006/relationships/image" Target="../media/image16.emf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3.png"/><Relationship Id="rId4" Type="http://schemas.openxmlformats.org/officeDocument/2006/relationships/customXml" Target="../ink/ink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s://gist.github.com/karpathy/d4dee566867f8291f086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Relationship Id="rId5" Type="http://schemas.openxmlformats.org/officeDocument/2006/relationships/hyperlink" Target="https://github.com/stacks/stacks-project/blob/master/COPYING" TargetMode="External"/><Relationship Id="rId4" Type="http://schemas.openxmlformats.org/officeDocument/2006/relationships/hyperlink" Target="http://stacks.math.columbia.edu/" TargetMode="Externa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7" Type="http://schemas.openxmlformats.org/officeDocument/2006/relationships/image" Target="../media/image61.emf"/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emf"/><Relationship Id="rId5" Type="http://schemas.openxmlformats.org/officeDocument/2006/relationships/image" Target="../media/image59.emf"/><Relationship Id="rId4" Type="http://schemas.openxmlformats.org/officeDocument/2006/relationships/image" Target="../media/image58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emf"/><Relationship Id="rId3" Type="http://schemas.openxmlformats.org/officeDocument/2006/relationships/image" Target="../media/image58.emf"/><Relationship Id="rId7" Type="http://schemas.openxmlformats.org/officeDocument/2006/relationships/image" Target="../media/image62.emf"/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emf"/><Relationship Id="rId5" Type="http://schemas.openxmlformats.org/officeDocument/2006/relationships/image" Target="../media/image60.emf"/><Relationship Id="rId4" Type="http://schemas.openxmlformats.org/officeDocument/2006/relationships/image" Target="../media/image59.emf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hyperlink" Target="http://dbs.cloudcv.org/captioning&amp;mode=interactive" TargetMode="Externa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hyperlink" Target="https://pixabay.com/en/luggage-antique-cat-1643010/" TargetMode="External"/><Relationship Id="rId18" Type="http://schemas.openxmlformats.org/officeDocument/2006/relationships/hyperlink" Target="https://pixabay.com/en/tennis-head-ramos-vinolas-clay-934841/" TargetMode="External"/><Relationship Id="rId3" Type="http://schemas.openxmlformats.org/officeDocument/2006/relationships/image" Target="../media/image64.png"/><Relationship Id="rId7" Type="http://schemas.openxmlformats.org/officeDocument/2006/relationships/image" Target="../media/image70.png"/><Relationship Id="rId12" Type="http://schemas.openxmlformats.org/officeDocument/2006/relationships/hyperlink" Target="https://creativecommons.org/publicdomain/zero/1.0/deed.en" TargetMode="External"/><Relationship Id="rId17" Type="http://schemas.openxmlformats.org/officeDocument/2006/relationships/hyperlink" Target="https://pixabay.com/en/beach-beach-sports-blur-blurry-1853903/" TargetMode="External"/><Relationship Id="rId2" Type="http://schemas.openxmlformats.org/officeDocument/2006/relationships/notesSlide" Target="../notesSlides/notesSlide45.xml"/><Relationship Id="rId16" Type="http://schemas.openxmlformats.org/officeDocument/2006/relationships/hyperlink" Target="https://pixabay.com/en/teddy-plush-bears-cute-teddy-bear-1623436/" TargetMode="External"/><Relationship Id="rId20" Type="http://schemas.openxmlformats.org/officeDocument/2006/relationships/hyperlink" Target="https://pixabay.com/en/moto-cross-motorbike-sports-jump-214928/" TargetMode="Externa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9.png"/><Relationship Id="rId11" Type="http://schemas.openxmlformats.org/officeDocument/2006/relationships/hyperlink" Target="https://github.com/karpathy/neuraltalk2" TargetMode="External"/><Relationship Id="rId5" Type="http://schemas.openxmlformats.org/officeDocument/2006/relationships/image" Target="../media/image68.png"/><Relationship Id="rId15" Type="http://schemas.openxmlformats.org/officeDocument/2006/relationships/hyperlink" Target="https://pixabay.com/en/adorable-animal-canine-cute-dog-1849992/" TargetMode="External"/><Relationship Id="rId10" Type="http://schemas.openxmlformats.org/officeDocument/2006/relationships/image" Target="../media/image74.png"/><Relationship Id="rId19" Type="http://schemas.openxmlformats.org/officeDocument/2006/relationships/hyperlink" Target="https://pixabay.com/en/giraffe-animals-wildlife-africa-2064520/" TargetMode="External"/><Relationship Id="rId4" Type="http://schemas.openxmlformats.org/officeDocument/2006/relationships/image" Target="../media/image67.png"/><Relationship Id="rId9" Type="http://schemas.openxmlformats.org/officeDocument/2006/relationships/image" Target="../media/image72.png"/><Relationship Id="rId14" Type="http://schemas.openxmlformats.org/officeDocument/2006/relationships/hyperlink" Target="https://pixabay.com/en/cat-kitten-tree-green-summer-1647775/" TargetMode="External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hyperlink" Target="https://github.com/karpathy/neuraltalk2" TargetMode="External"/><Relationship Id="rId13" Type="http://schemas.openxmlformats.org/officeDocument/2006/relationships/hyperlink" Target="https://pixabay.com/en/baseball-player-shortstop-infield-1045263/" TargetMode="External"/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12" Type="http://schemas.openxmlformats.org/officeDocument/2006/relationships/hyperlink" Target="https://pixabay.com/en/spider-web-tree-branches-pattern-617769/" TargetMode="External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8.png"/><Relationship Id="rId11" Type="http://schemas.openxmlformats.org/officeDocument/2006/relationships/hyperlink" Target="https://pixabay.com/en/handstand-lake-meditation-496008/" TargetMode="External"/><Relationship Id="rId5" Type="http://schemas.openxmlformats.org/officeDocument/2006/relationships/image" Target="../media/image77.png"/><Relationship Id="rId10" Type="http://schemas.openxmlformats.org/officeDocument/2006/relationships/hyperlink" Target="https://pixabay.com/en/woman-female-model-portrait-adult-983967/" TargetMode="External"/><Relationship Id="rId4" Type="http://schemas.openxmlformats.org/officeDocument/2006/relationships/image" Target="../media/image76.png"/><Relationship Id="rId9" Type="http://schemas.openxmlformats.org/officeDocument/2006/relationships/hyperlink" Target="https://creativecommons.org/publicdomain/zero/1.0/deed.en" TargetMode="Externa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1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.png"/><Relationship Id="rId4" Type="http://schemas.openxmlformats.org/officeDocument/2006/relationships/image" Target="../media/image55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6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3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5.png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38200"/>
            <a:ext cx="7772400" cy="1143000"/>
          </a:xfrm>
        </p:spPr>
        <p:txBody>
          <a:bodyPr/>
          <a:lstStyle/>
          <a:p>
            <a:r>
              <a:rPr lang="en-US" dirty="0"/>
              <a:t>CS 4803 / 7643: Deep Learning</a:t>
            </a:r>
            <a:endParaRPr lang="en-US" sz="3200" dirty="0"/>
          </a:p>
        </p:txBody>
      </p:sp>
      <p:sp>
        <p:nvSpPr>
          <p:cNvPr id="16" name="Subtitle 3"/>
          <p:cNvSpPr>
            <a:spLocks noGrp="1"/>
          </p:cNvSpPr>
          <p:nvPr>
            <p:ph type="subTitle" idx="1"/>
          </p:nvPr>
        </p:nvSpPr>
        <p:spPr>
          <a:xfrm>
            <a:off x="0" y="4648200"/>
            <a:ext cx="9144000" cy="1752600"/>
          </a:xfrm>
        </p:spPr>
        <p:txBody>
          <a:bodyPr/>
          <a:lstStyle/>
          <a:p>
            <a:endParaRPr lang="en-US" dirty="0"/>
          </a:p>
          <a:p>
            <a:r>
              <a:rPr lang="en-US" sz="2800" dirty="0"/>
              <a:t>Dhruv Batra </a:t>
            </a:r>
          </a:p>
          <a:p>
            <a:r>
              <a:rPr lang="en-US" sz="2800" dirty="0"/>
              <a:t>Georgia Tech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828800" y="2307610"/>
            <a:ext cx="6934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spcBef>
                <a:spcPct val="20000"/>
              </a:spcBef>
            </a:pPr>
            <a:r>
              <a:rPr lang="en-US" sz="2400" kern="0" dirty="0">
                <a:solidFill>
                  <a:prstClr val="black"/>
                </a:solidFill>
                <a:latin typeface="Arial"/>
                <a:ea typeface="Osaka"/>
                <a:cs typeface="Osaka"/>
              </a:rPr>
              <a:t>Topics: </a:t>
            </a:r>
          </a:p>
          <a:p>
            <a:pPr marL="742950" lvl="1" indent="-285750" algn="l">
              <a:spcBef>
                <a:spcPct val="20000"/>
              </a:spcBef>
              <a:buFontTx/>
              <a:buChar char="–"/>
            </a:pPr>
            <a:r>
              <a:rPr lang="en-US" sz="2000" kern="0" dirty="0">
                <a:solidFill>
                  <a:prstClr val="black"/>
                </a:solidFill>
                <a:latin typeface="Arial"/>
                <a:ea typeface="Osaka"/>
                <a:cs typeface="Osaka"/>
              </a:rPr>
              <a:t>Recurrent Neural Networks (RNNs)</a:t>
            </a:r>
          </a:p>
          <a:p>
            <a:pPr marL="1200150" lvl="2" indent="-285750" algn="l">
              <a:spcBef>
                <a:spcPct val="20000"/>
              </a:spcBef>
              <a:buFontTx/>
              <a:buChar char="–"/>
            </a:pPr>
            <a:r>
              <a:rPr lang="en-US" sz="2000" kern="0" dirty="0">
                <a:solidFill>
                  <a:prstClr val="black"/>
                </a:solidFill>
                <a:latin typeface="Arial"/>
                <a:ea typeface="Osaka"/>
                <a:cs typeface="Osaka"/>
              </a:rPr>
              <a:t>Truncated </a:t>
            </a:r>
            <a:r>
              <a:rPr lang="en-US" sz="2000" kern="0" dirty="0" err="1">
                <a:solidFill>
                  <a:prstClr val="black"/>
                </a:solidFill>
                <a:latin typeface="Arial"/>
                <a:ea typeface="Osaka"/>
                <a:cs typeface="Osaka"/>
              </a:rPr>
              <a:t>BackProp</a:t>
            </a:r>
            <a:r>
              <a:rPr lang="en-US" sz="2000" kern="0" dirty="0">
                <a:solidFill>
                  <a:prstClr val="black"/>
                </a:solidFill>
                <a:latin typeface="Arial"/>
                <a:ea typeface="Osaka"/>
                <a:cs typeface="Osaka"/>
              </a:rPr>
              <a:t> Through Time (BPTT)</a:t>
            </a:r>
          </a:p>
          <a:p>
            <a:pPr marL="1200150" lvl="2" indent="-285750" algn="l">
              <a:spcBef>
                <a:spcPct val="20000"/>
              </a:spcBef>
              <a:buFontTx/>
              <a:buChar char="–"/>
            </a:pPr>
            <a:r>
              <a:rPr lang="en-US" sz="2000" kern="0" dirty="0">
                <a:solidFill>
                  <a:prstClr val="black"/>
                </a:solidFill>
                <a:latin typeface="Arial"/>
                <a:ea typeface="Osaka"/>
                <a:cs typeface="Osaka"/>
              </a:rPr>
              <a:t>LSTMs</a:t>
            </a:r>
          </a:p>
          <a:p>
            <a:pPr marL="742950" lvl="1" indent="-285750" algn="l">
              <a:spcBef>
                <a:spcPct val="20000"/>
              </a:spcBef>
              <a:buFontTx/>
              <a:buChar char="–"/>
            </a:pPr>
            <a:endParaRPr lang="en-US" sz="2000" kern="0" dirty="0">
              <a:solidFill>
                <a:prstClr val="black"/>
              </a:solidFill>
              <a:latin typeface="Arial"/>
              <a:ea typeface="Osaka"/>
              <a:cs typeface="Osak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914400"/>
            <a:ext cx="7543800" cy="30336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682472"/>
            <a:ext cx="9144000" cy="2794528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685800"/>
          </a:xfrm>
        </p:spPr>
        <p:txBody>
          <a:bodyPr>
            <a:noAutofit/>
          </a:bodyPr>
          <a:lstStyle/>
          <a:p>
            <a:r>
              <a:rPr lang="en-US" sz="3200" dirty="0"/>
              <a:t>Even where you might not expect a sequence…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602556" y="6578469"/>
            <a:ext cx="20208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Image Credit: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Vinyals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et al.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DF903049-E81D-49FE-9D27-D341C3FC7E0D}"/>
                  </a:ext>
                </a:extLst>
              </p14:cNvPr>
              <p14:cNvContentPartPr/>
              <p14:nvPr/>
            </p14:nvContentPartPr>
            <p14:xfrm>
              <a:off x="279360" y="1683000"/>
              <a:ext cx="8771040" cy="512568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DF903049-E81D-49FE-9D27-D341C3FC7E0D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70000" y="1673640"/>
                <a:ext cx="8789760" cy="5144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8365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LSTMs Intuition: Memory Update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Forget that + memorize this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100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06600"/>
            <a:ext cx="9144000" cy="282432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752600" y="6578469"/>
            <a:ext cx="64374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Image Credit: Christopher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Olah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(http://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colah.github.io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/posts/2015-08-Understanding-LSTMs/)</a:t>
            </a:r>
          </a:p>
        </p:txBody>
      </p:sp>
    </p:spTree>
    <p:extLst>
      <p:ext uri="{BB962C8B-B14F-4D97-AF65-F5344CB8AC3E}">
        <p14:creationId xmlns:p14="http://schemas.microsoft.com/office/powerpoint/2010/main" val="893287853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LSTMs Intuition: Output Gate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Should we output this “bit” of information to “deeper” layers?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101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06600"/>
            <a:ext cx="9144000" cy="282432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752600" y="6578469"/>
            <a:ext cx="64374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Image Credit: Christopher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Olah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(http://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colah.github.io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/posts/2015-08-Understanding-LSTMs/)</a:t>
            </a:r>
          </a:p>
        </p:txBody>
      </p:sp>
    </p:spTree>
    <p:extLst>
      <p:ext uri="{BB962C8B-B14F-4D97-AF65-F5344CB8AC3E}">
        <p14:creationId xmlns:p14="http://schemas.microsoft.com/office/powerpoint/2010/main" val="430769194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685800"/>
          </a:xfrm>
        </p:spPr>
        <p:txBody>
          <a:bodyPr/>
          <a:lstStyle/>
          <a:p>
            <a:r>
              <a:rPr lang="en-US" dirty="0"/>
              <a:t>LSTMs Intuition: </a:t>
            </a:r>
            <a:r>
              <a:rPr lang="en-US"/>
              <a:t>Additive Updates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102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06600"/>
            <a:ext cx="9144000" cy="282432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52600" y="6578469"/>
            <a:ext cx="64374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Image Credit: Christopher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Olah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(http://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colah.github.io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/posts/2015-08-Understanding-LSTMs/)</a:t>
            </a:r>
          </a:p>
        </p:txBody>
      </p:sp>
      <p:cxnSp>
        <p:nvCxnSpPr>
          <p:cNvPr id="8" name="Shape 2748"/>
          <p:cNvCxnSpPr/>
          <p:nvPr/>
        </p:nvCxnSpPr>
        <p:spPr>
          <a:xfrm rot="10800000">
            <a:off x="5240201" y="2568250"/>
            <a:ext cx="1204200" cy="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9" name="Shape 2749"/>
          <p:cNvCxnSpPr/>
          <p:nvPr/>
        </p:nvCxnSpPr>
        <p:spPr>
          <a:xfrm rot="10800000">
            <a:off x="4418826" y="2598250"/>
            <a:ext cx="356700" cy="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0" name="Shape 2750"/>
          <p:cNvCxnSpPr/>
          <p:nvPr/>
        </p:nvCxnSpPr>
        <p:spPr>
          <a:xfrm rot="10800000">
            <a:off x="3675051" y="2612250"/>
            <a:ext cx="356700" cy="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1" name="Shape 2751"/>
          <p:cNvCxnSpPr/>
          <p:nvPr/>
        </p:nvCxnSpPr>
        <p:spPr>
          <a:xfrm rot="10800000">
            <a:off x="1600201" y="2602400"/>
            <a:ext cx="1645200" cy="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2" name="Shape 2752"/>
          <p:cNvSpPr txBox="1"/>
          <p:nvPr/>
        </p:nvSpPr>
        <p:spPr>
          <a:xfrm>
            <a:off x="6629400" y="1524000"/>
            <a:ext cx="2514600" cy="906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800" dirty="0"/>
              <a:t>Backpropagation from </a:t>
            </a:r>
            <a:r>
              <a:rPr lang="en" sz="1800" dirty="0" err="1"/>
              <a:t>c</a:t>
            </a:r>
            <a:r>
              <a:rPr lang="en" sz="1800" baseline="-25000" dirty="0" err="1"/>
              <a:t>t</a:t>
            </a:r>
            <a:r>
              <a:rPr lang="en-US" sz="1800" dirty="0"/>
              <a:t> </a:t>
            </a:r>
            <a:r>
              <a:rPr lang="en" sz="1800" dirty="0"/>
              <a:t>to c</a:t>
            </a:r>
            <a:r>
              <a:rPr lang="en" sz="1800" baseline="-25000" dirty="0"/>
              <a:t>t-1</a:t>
            </a:r>
            <a:r>
              <a:rPr lang="en" sz="1800" dirty="0"/>
              <a:t> only elementwise multiplication by f, no matrix multiply by W</a:t>
            </a:r>
          </a:p>
        </p:txBody>
      </p:sp>
    </p:spTree>
    <p:extLst>
      <p:ext uri="{BB962C8B-B14F-4D97-AF65-F5344CB8AC3E}">
        <p14:creationId xmlns:p14="http://schemas.microsoft.com/office/powerpoint/2010/main" val="1209762254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685800"/>
          </a:xfrm>
        </p:spPr>
        <p:txBody>
          <a:bodyPr/>
          <a:lstStyle/>
          <a:p>
            <a:r>
              <a:rPr lang="en-US" dirty="0"/>
              <a:t>LSTMs Intuition: </a:t>
            </a:r>
            <a:r>
              <a:rPr lang="en-US"/>
              <a:t>Additive Updates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103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752600" y="6578469"/>
            <a:ext cx="64374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Image Credit: Christopher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Olah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(http://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colah.github.io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/posts/2015-08-Understanding-LSTMs/)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01800"/>
            <a:ext cx="9144000" cy="3435654"/>
          </a:xfrm>
          <a:prstGeom prst="rect">
            <a:avLst/>
          </a:prstGeom>
        </p:spPr>
      </p:pic>
      <p:cxnSp>
        <p:nvCxnSpPr>
          <p:cNvPr id="14" name="Shape 2781"/>
          <p:cNvCxnSpPr/>
          <p:nvPr/>
        </p:nvCxnSpPr>
        <p:spPr>
          <a:xfrm rot="10800000">
            <a:off x="318575" y="2763250"/>
            <a:ext cx="8309700" cy="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5" name="Shape 2782"/>
          <p:cNvSpPr txBox="1"/>
          <p:nvPr/>
        </p:nvSpPr>
        <p:spPr>
          <a:xfrm>
            <a:off x="2300475" y="2133600"/>
            <a:ext cx="5342700" cy="530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000">
                <a:solidFill>
                  <a:srgbClr val="FF0000"/>
                </a:solidFill>
              </a:rPr>
              <a:t>Uninterrupted gradient flow!</a:t>
            </a:r>
          </a:p>
        </p:txBody>
      </p:sp>
    </p:spTree>
    <p:extLst>
      <p:ext uri="{BB962C8B-B14F-4D97-AF65-F5344CB8AC3E}">
        <p14:creationId xmlns:p14="http://schemas.microsoft.com/office/powerpoint/2010/main" val="1262379371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685800"/>
          </a:xfrm>
        </p:spPr>
        <p:txBody>
          <a:bodyPr/>
          <a:lstStyle/>
          <a:p>
            <a:r>
              <a:rPr lang="en-US" dirty="0"/>
              <a:t>LSTMs Intuition: </a:t>
            </a:r>
            <a:r>
              <a:rPr lang="en-US"/>
              <a:t>Additive Updates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104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752600" y="6578469"/>
            <a:ext cx="64374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Image Credit: Christopher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Olah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(http://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colah.github.io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/posts/2015-08-Understanding-LSTMs/)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01800"/>
            <a:ext cx="9144000" cy="3435654"/>
          </a:xfrm>
          <a:prstGeom prst="rect">
            <a:avLst/>
          </a:prstGeom>
        </p:spPr>
      </p:pic>
      <p:cxnSp>
        <p:nvCxnSpPr>
          <p:cNvPr id="14" name="Shape 2781"/>
          <p:cNvCxnSpPr/>
          <p:nvPr/>
        </p:nvCxnSpPr>
        <p:spPr>
          <a:xfrm rot="10800000">
            <a:off x="318575" y="2763250"/>
            <a:ext cx="8309700" cy="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5" name="Shape 2782"/>
          <p:cNvSpPr txBox="1"/>
          <p:nvPr/>
        </p:nvSpPr>
        <p:spPr>
          <a:xfrm>
            <a:off x="2300475" y="2133600"/>
            <a:ext cx="5342700" cy="530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000">
                <a:solidFill>
                  <a:srgbClr val="FF0000"/>
                </a:solidFill>
              </a:rPr>
              <a:t>Uninterrupted gradient flow!</a:t>
            </a:r>
          </a:p>
        </p:txBody>
      </p:sp>
      <p:sp>
        <p:nvSpPr>
          <p:cNvPr id="10" name="Shape 2879"/>
          <p:cNvSpPr/>
          <p:nvPr/>
        </p:nvSpPr>
        <p:spPr>
          <a:xfrm rot="5400000">
            <a:off x="1392300" y="6008533"/>
            <a:ext cx="1001400" cy="80700"/>
          </a:xfrm>
          <a:prstGeom prst="rect">
            <a:avLst/>
          </a:prstGeom>
          <a:solidFill>
            <a:srgbClr val="D9D9D9"/>
          </a:solidFill>
          <a:ln w="19050" cap="flat" cmpd="sng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700">
                <a:solidFill>
                  <a:srgbClr val="434343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Input</a:t>
            </a:r>
          </a:p>
        </p:txBody>
      </p:sp>
      <p:sp>
        <p:nvSpPr>
          <p:cNvPr id="11" name="Shape 2880"/>
          <p:cNvSpPr/>
          <p:nvPr/>
        </p:nvSpPr>
        <p:spPr>
          <a:xfrm rot="5400000">
            <a:off x="5053100" y="6012150"/>
            <a:ext cx="1001400" cy="80700"/>
          </a:xfrm>
          <a:prstGeom prst="rect">
            <a:avLst/>
          </a:prstGeom>
          <a:solidFill>
            <a:srgbClr val="F4CCCC"/>
          </a:solidFill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700">
                <a:solidFill>
                  <a:srgbClr val="FF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Softmax</a:t>
            </a:r>
          </a:p>
        </p:txBody>
      </p:sp>
      <p:sp>
        <p:nvSpPr>
          <p:cNvPr id="12" name="Shape 2881"/>
          <p:cNvSpPr/>
          <p:nvPr/>
        </p:nvSpPr>
        <p:spPr>
          <a:xfrm rot="5400000">
            <a:off x="1932458" y="6008518"/>
            <a:ext cx="1001400" cy="80700"/>
          </a:xfrm>
          <a:prstGeom prst="rect">
            <a:avLst/>
          </a:prstGeom>
          <a:solidFill>
            <a:srgbClr val="EAD1DC"/>
          </a:solidFill>
          <a:ln w="19050" cap="flat" cmpd="sng">
            <a:solidFill>
              <a:srgbClr val="741B47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700">
                <a:solidFill>
                  <a:srgbClr val="741B4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3x3 conv, 64</a:t>
            </a:r>
          </a:p>
        </p:txBody>
      </p:sp>
      <p:sp>
        <p:nvSpPr>
          <p:cNvPr id="16" name="Shape 2882"/>
          <p:cNvSpPr/>
          <p:nvPr/>
        </p:nvSpPr>
        <p:spPr>
          <a:xfrm rot="5400000">
            <a:off x="1510219" y="6006454"/>
            <a:ext cx="1001400" cy="80700"/>
          </a:xfrm>
          <a:prstGeom prst="rect">
            <a:avLst/>
          </a:prstGeom>
          <a:solidFill>
            <a:srgbClr val="FCE5CD"/>
          </a:solidFill>
          <a:ln w="19050" cap="flat" cmpd="sng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700">
                <a:solidFill>
                  <a:srgbClr val="FF99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7x7 conv, 64 / 2</a:t>
            </a:r>
          </a:p>
        </p:txBody>
      </p:sp>
      <p:sp>
        <p:nvSpPr>
          <p:cNvPr id="17" name="Shape 2883"/>
          <p:cNvSpPr/>
          <p:nvPr/>
        </p:nvSpPr>
        <p:spPr>
          <a:xfrm rot="5400000">
            <a:off x="4935173" y="6007027"/>
            <a:ext cx="1001400" cy="80700"/>
          </a:xfrm>
          <a:prstGeom prst="rect">
            <a:avLst/>
          </a:prstGeom>
          <a:solidFill>
            <a:srgbClr val="D9EAD3"/>
          </a:solidFill>
          <a:ln w="19050" cap="flat" cmpd="sng">
            <a:solidFill>
              <a:srgbClr val="38761D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700">
                <a:solidFill>
                  <a:srgbClr val="38761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FC 1000</a:t>
            </a:r>
          </a:p>
        </p:txBody>
      </p:sp>
      <p:sp>
        <p:nvSpPr>
          <p:cNvPr id="18" name="Shape 2884"/>
          <p:cNvSpPr/>
          <p:nvPr/>
        </p:nvSpPr>
        <p:spPr>
          <a:xfrm rot="5400000">
            <a:off x="1627803" y="6008518"/>
            <a:ext cx="1001400" cy="80700"/>
          </a:xfrm>
          <a:prstGeom prst="rect">
            <a:avLst/>
          </a:prstGeom>
          <a:solidFill>
            <a:srgbClr val="C9DAF8"/>
          </a:solidFill>
          <a:ln w="19050" cap="flat" cmpd="sng">
            <a:solidFill>
              <a:srgbClr val="4A86E8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700">
                <a:solidFill>
                  <a:srgbClr val="4A86E8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Pool</a:t>
            </a:r>
          </a:p>
        </p:txBody>
      </p:sp>
      <p:sp>
        <p:nvSpPr>
          <p:cNvPr id="19" name="Shape 2885"/>
          <p:cNvSpPr/>
          <p:nvPr/>
        </p:nvSpPr>
        <p:spPr>
          <a:xfrm rot="5400000">
            <a:off x="1818577" y="6008518"/>
            <a:ext cx="1001400" cy="80700"/>
          </a:xfrm>
          <a:prstGeom prst="rect">
            <a:avLst/>
          </a:prstGeom>
          <a:solidFill>
            <a:srgbClr val="EAD1DC"/>
          </a:solidFill>
          <a:ln w="19050" cap="flat" cmpd="sng">
            <a:solidFill>
              <a:srgbClr val="741B47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700">
                <a:solidFill>
                  <a:srgbClr val="741B4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3x3 conv, 64</a:t>
            </a:r>
          </a:p>
        </p:txBody>
      </p:sp>
      <p:cxnSp>
        <p:nvCxnSpPr>
          <p:cNvPr id="20" name="Shape 2886"/>
          <p:cNvCxnSpPr/>
          <p:nvPr/>
        </p:nvCxnSpPr>
        <p:spPr>
          <a:xfrm>
            <a:off x="2359627" y="6048868"/>
            <a:ext cx="33300" cy="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21" name="Shape 2887"/>
          <p:cNvSpPr/>
          <p:nvPr/>
        </p:nvSpPr>
        <p:spPr>
          <a:xfrm rot="5400000">
            <a:off x="2200500" y="6030522"/>
            <a:ext cx="46800" cy="36900"/>
          </a:xfrm>
          <a:prstGeom prst="ellipse">
            <a:avLst/>
          </a:prstGeom>
          <a:solidFill>
            <a:srgbClr val="CCCC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cxnSp>
        <p:nvCxnSpPr>
          <p:cNvPr id="22" name="Shape 2888"/>
          <p:cNvCxnSpPr/>
          <p:nvPr/>
        </p:nvCxnSpPr>
        <p:spPr>
          <a:xfrm>
            <a:off x="2168853" y="6048868"/>
            <a:ext cx="36600" cy="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23" name="Shape 2889"/>
          <p:cNvCxnSpPr/>
          <p:nvPr/>
        </p:nvCxnSpPr>
        <p:spPr>
          <a:xfrm>
            <a:off x="2242350" y="6048972"/>
            <a:ext cx="36600" cy="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24" name="Shape 2890"/>
          <p:cNvSpPr/>
          <p:nvPr/>
        </p:nvSpPr>
        <p:spPr>
          <a:xfrm rot="5400000">
            <a:off x="2499664" y="6030510"/>
            <a:ext cx="46800" cy="36900"/>
          </a:xfrm>
          <a:prstGeom prst="ellipse">
            <a:avLst/>
          </a:prstGeom>
          <a:solidFill>
            <a:srgbClr val="CCCC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cxnSp>
        <p:nvCxnSpPr>
          <p:cNvPr id="25" name="Shape 2891"/>
          <p:cNvCxnSpPr/>
          <p:nvPr/>
        </p:nvCxnSpPr>
        <p:spPr>
          <a:xfrm>
            <a:off x="2473508" y="6048868"/>
            <a:ext cx="31200" cy="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26" name="Shape 2892"/>
          <p:cNvCxnSpPr/>
          <p:nvPr/>
        </p:nvCxnSpPr>
        <p:spPr>
          <a:xfrm rot="5400000">
            <a:off x="2373214" y="5923110"/>
            <a:ext cx="600" cy="299100"/>
          </a:xfrm>
          <a:prstGeom prst="curvedConnector3">
            <a:avLst>
              <a:gd name="adj1" fmla="val -120043457"/>
            </a:avLst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27" name="Shape 2893"/>
          <p:cNvSpPr/>
          <p:nvPr/>
        </p:nvSpPr>
        <p:spPr>
          <a:xfrm rot="5400000">
            <a:off x="2228788" y="6006439"/>
            <a:ext cx="1001400" cy="80700"/>
          </a:xfrm>
          <a:prstGeom prst="rect">
            <a:avLst/>
          </a:prstGeom>
          <a:solidFill>
            <a:srgbClr val="EAD1DC"/>
          </a:solidFill>
          <a:ln w="19050" cap="flat" cmpd="sng">
            <a:solidFill>
              <a:srgbClr val="741B47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700">
                <a:solidFill>
                  <a:srgbClr val="741B4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3x3 conv, 64</a:t>
            </a:r>
          </a:p>
        </p:txBody>
      </p:sp>
      <p:sp>
        <p:nvSpPr>
          <p:cNvPr id="28" name="Shape 2894"/>
          <p:cNvSpPr/>
          <p:nvPr/>
        </p:nvSpPr>
        <p:spPr>
          <a:xfrm rot="5400000">
            <a:off x="2114907" y="6006439"/>
            <a:ext cx="1001400" cy="80700"/>
          </a:xfrm>
          <a:prstGeom prst="rect">
            <a:avLst/>
          </a:prstGeom>
          <a:solidFill>
            <a:srgbClr val="EAD1DC"/>
          </a:solidFill>
          <a:ln w="19050" cap="flat" cmpd="sng">
            <a:solidFill>
              <a:srgbClr val="741B47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700">
                <a:solidFill>
                  <a:srgbClr val="741B4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3x3 conv, 64</a:t>
            </a:r>
          </a:p>
        </p:txBody>
      </p:sp>
      <p:cxnSp>
        <p:nvCxnSpPr>
          <p:cNvPr id="29" name="Shape 2895"/>
          <p:cNvCxnSpPr/>
          <p:nvPr/>
        </p:nvCxnSpPr>
        <p:spPr>
          <a:xfrm>
            <a:off x="2655957" y="6046789"/>
            <a:ext cx="33300" cy="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30" name="Shape 2896"/>
          <p:cNvCxnSpPr/>
          <p:nvPr/>
        </p:nvCxnSpPr>
        <p:spPr>
          <a:xfrm rot="10800000" flipH="1">
            <a:off x="2541514" y="6046860"/>
            <a:ext cx="33600" cy="210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31" name="Shape 2897"/>
          <p:cNvSpPr/>
          <p:nvPr/>
        </p:nvSpPr>
        <p:spPr>
          <a:xfrm rot="5400000">
            <a:off x="2800273" y="6028893"/>
            <a:ext cx="46800" cy="36900"/>
          </a:xfrm>
          <a:prstGeom prst="ellipse">
            <a:avLst/>
          </a:prstGeom>
          <a:solidFill>
            <a:srgbClr val="CCCC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cxnSp>
        <p:nvCxnSpPr>
          <p:cNvPr id="32" name="Shape 2898"/>
          <p:cNvCxnSpPr/>
          <p:nvPr/>
        </p:nvCxnSpPr>
        <p:spPr>
          <a:xfrm>
            <a:off x="2769838" y="6046789"/>
            <a:ext cx="35400" cy="60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33" name="Shape 2899"/>
          <p:cNvCxnSpPr/>
          <p:nvPr/>
        </p:nvCxnSpPr>
        <p:spPr>
          <a:xfrm>
            <a:off x="2842123" y="6047343"/>
            <a:ext cx="0" cy="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34" name="Shape 2900"/>
          <p:cNvCxnSpPr/>
          <p:nvPr/>
        </p:nvCxnSpPr>
        <p:spPr>
          <a:xfrm rot="-5400000">
            <a:off x="2672614" y="5921310"/>
            <a:ext cx="1500" cy="300600"/>
          </a:xfrm>
          <a:prstGeom prst="curvedConnector3">
            <a:avLst>
              <a:gd name="adj1" fmla="val 50334050"/>
            </a:avLst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35" name="Shape 2901"/>
          <p:cNvSpPr/>
          <p:nvPr/>
        </p:nvSpPr>
        <p:spPr>
          <a:xfrm rot="5400000">
            <a:off x="2529452" y="6006439"/>
            <a:ext cx="1001400" cy="80700"/>
          </a:xfrm>
          <a:prstGeom prst="rect">
            <a:avLst/>
          </a:prstGeom>
          <a:solidFill>
            <a:srgbClr val="EAD1DC"/>
          </a:solidFill>
          <a:ln w="19050" cap="flat" cmpd="sng">
            <a:solidFill>
              <a:srgbClr val="741B47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700">
                <a:solidFill>
                  <a:srgbClr val="741B4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3x3 conv, 64</a:t>
            </a:r>
          </a:p>
        </p:txBody>
      </p:sp>
      <p:sp>
        <p:nvSpPr>
          <p:cNvPr id="36" name="Shape 2902"/>
          <p:cNvSpPr/>
          <p:nvPr/>
        </p:nvSpPr>
        <p:spPr>
          <a:xfrm rot="5400000">
            <a:off x="2415571" y="6006439"/>
            <a:ext cx="1001400" cy="80700"/>
          </a:xfrm>
          <a:prstGeom prst="rect">
            <a:avLst/>
          </a:prstGeom>
          <a:solidFill>
            <a:srgbClr val="EAD1DC"/>
          </a:solidFill>
          <a:ln w="19050" cap="flat" cmpd="sng">
            <a:solidFill>
              <a:srgbClr val="741B47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700">
                <a:solidFill>
                  <a:srgbClr val="741B4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3x3 conv, 64</a:t>
            </a:r>
          </a:p>
        </p:txBody>
      </p:sp>
      <p:cxnSp>
        <p:nvCxnSpPr>
          <p:cNvPr id="37" name="Shape 2903"/>
          <p:cNvCxnSpPr/>
          <p:nvPr/>
        </p:nvCxnSpPr>
        <p:spPr>
          <a:xfrm>
            <a:off x="2956621" y="6046789"/>
            <a:ext cx="33300" cy="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38" name="Shape 2904"/>
          <p:cNvCxnSpPr/>
          <p:nvPr/>
        </p:nvCxnSpPr>
        <p:spPr>
          <a:xfrm rot="10800000" flipH="1">
            <a:off x="2842123" y="6046743"/>
            <a:ext cx="33900" cy="60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39" name="Shape 2905"/>
          <p:cNvSpPr/>
          <p:nvPr/>
        </p:nvSpPr>
        <p:spPr>
          <a:xfrm rot="5400000">
            <a:off x="3096770" y="6028893"/>
            <a:ext cx="46800" cy="36900"/>
          </a:xfrm>
          <a:prstGeom prst="ellipse">
            <a:avLst/>
          </a:prstGeom>
          <a:solidFill>
            <a:srgbClr val="CCCC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cxnSp>
        <p:nvCxnSpPr>
          <p:cNvPr id="40" name="Shape 2906"/>
          <p:cNvCxnSpPr/>
          <p:nvPr/>
        </p:nvCxnSpPr>
        <p:spPr>
          <a:xfrm>
            <a:off x="3070502" y="6046789"/>
            <a:ext cx="31200" cy="60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41" name="Shape 2907"/>
          <p:cNvCxnSpPr/>
          <p:nvPr/>
        </p:nvCxnSpPr>
        <p:spPr>
          <a:xfrm rot="-5400000" flipH="1">
            <a:off x="2971573" y="5922843"/>
            <a:ext cx="600" cy="296400"/>
          </a:xfrm>
          <a:prstGeom prst="curvedConnector3">
            <a:avLst>
              <a:gd name="adj1" fmla="val -123636455"/>
            </a:avLst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42" name="Shape 2908"/>
          <p:cNvSpPr/>
          <p:nvPr/>
        </p:nvSpPr>
        <p:spPr>
          <a:xfrm rot="5400000">
            <a:off x="2828948" y="6007479"/>
            <a:ext cx="1001400" cy="80700"/>
          </a:xfrm>
          <a:prstGeom prst="rect">
            <a:avLst/>
          </a:prstGeom>
          <a:solidFill>
            <a:srgbClr val="D9D2E9"/>
          </a:solidFill>
          <a:ln w="19050" cap="flat" cmpd="sng">
            <a:solidFill>
              <a:srgbClr val="8B81D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700">
                <a:solidFill>
                  <a:srgbClr val="8B81D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3x3 conv, 128</a:t>
            </a:r>
          </a:p>
        </p:txBody>
      </p:sp>
      <p:sp>
        <p:nvSpPr>
          <p:cNvPr id="43" name="Shape 2909"/>
          <p:cNvSpPr/>
          <p:nvPr/>
        </p:nvSpPr>
        <p:spPr>
          <a:xfrm rot="5400000">
            <a:off x="2715067" y="6007479"/>
            <a:ext cx="1001400" cy="80700"/>
          </a:xfrm>
          <a:prstGeom prst="rect">
            <a:avLst/>
          </a:prstGeom>
          <a:solidFill>
            <a:srgbClr val="D9D2E9"/>
          </a:solidFill>
          <a:ln w="19050" cap="flat" cmpd="sng">
            <a:solidFill>
              <a:srgbClr val="8B81D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700">
                <a:solidFill>
                  <a:srgbClr val="8B81D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3x3 conv, 128 / 2</a:t>
            </a:r>
          </a:p>
        </p:txBody>
      </p:sp>
      <p:cxnSp>
        <p:nvCxnSpPr>
          <p:cNvPr id="44" name="Shape 2910"/>
          <p:cNvCxnSpPr/>
          <p:nvPr/>
        </p:nvCxnSpPr>
        <p:spPr>
          <a:xfrm>
            <a:off x="3256117" y="6047829"/>
            <a:ext cx="33300" cy="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45" name="Shape 2911"/>
          <p:cNvCxnSpPr/>
          <p:nvPr/>
        </p:nvCxnSpPr>
        <p:spPr>
          <a:xfrm>
            <a:off x="3138620" y="6047343"/>
            <a:ext cx="36900" cy="60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46" name="Shape 2912"/>
          <p:cNvSpPr/>
          <p:nvPr/>
        </p:nvSpPr>
        <p:spPr>
          <a:xfrm rot="5400000">
            <a:off x="3396156" y="6029702"/>
            <a:ext cx="46800" cy="36900"/>
          </a:xfrm>
          <a:prstGeom prst="ellipse">
            <a:avLst/>
          </a:prstGeom>
          <a:solidFill>
            <a:srgbClr val="CCCC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cxnSp>
        <p:nvCxnSpPr>
          <p:cNvPr id="47" name="Shape 2913"/>
          <p:cNvCxnSpPr/>
          <p:nvPr/>
        </p:nvCxnSpPr>
        <p:spPr>
          <a:xfrm>
            <a:off x="3369998" y="6047829"/>
            <a:ext cx="31200" cy="30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48" name="Shape 2914"/>
          <p:cNvCxnSpPr/>
          <p:nvPr/>
        </p:nvCxnSpPr>
        <p:spPr>
          <a:xfrm rot="5400000" flipH="1">
            <a:off x="3269406" y="5921402"/>
            <a:ext cx="900" cy="299400"/>
          </a:xfrm>
          <a:prstGeom prst="curvedConnector3">
            <a:avLst>
              <a:gd name="adj1" fmla="val 82514138"/>
            </a:avLst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49" name="Shape 2915"/>
          <p:cNvSpPr/>
          <p:nvPr/>
        </p:nvSpPr>
        <p:spPr>
          <a:xfrm rot="5400000">
            <a:off x="3125278" y="6005399"/>
            <a:ext cx="1001400" cy="80700"/>
          </a:xfrm>
          <a:prstGeom prst="rect">
            <a:avLst/>
          </a:prstGeom>
          <a:solidFill>
            <a:srgbClr val="D9D2E9"/>
          </a:solidFill>
          <a:ln w="19050" cap="flat" cmpd="sng">
            <a:solidFill>
              <a:srgbClr val="8B81D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700">
                <a:solidFill>
                  <a:srgbClr val="8B81D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3x3 conv, 128</a:t>
            </a:r>
          </a:p>
        </p:txBody>
      </p:sp>
      <p:sp>
        <p:nvSpPr>
          <p:cNvPr id="50" name="Shape 2916"/>
          <p:cNvSpPr/>
          <p:nvPr/>
        </p:nvSpPr>
        <p:spPr>
          <a:xfrm rot="5400000">
            <a:off x="3011397" y="6005399"/>
            <a:ext cx="1001400" cy="80700"/>
          </a:xfrm>
          <a:prstGeom prst="rect">
            <a:avLst/>
          </a:prstGeom>
          <a:solidFill>
            <a:srgbClr val="D9D2E9"/>
          </a:solidFill>
          <a:ln w="19050" cap="flat" cmpd="sng">
            <a:solidFill>
              <a:srgbClr val="8B81D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700">
                <a:solidFill>
                  <a:srgbClr val="8B81D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3x3 conv, 128</a:t>
            </a:r>
          </a:p>
        </p:txBody>
      </p:sp>
      <p:cxnSp>
        <p:nvCxnSpPr>
          <p:cNvPr id="51" name="Shape 2917"/>
          <p:cNvCxnSpPr/>
          <p:nvPr/>
        </p:nvCxnSpPr>
        <p:spPr>
          <a:xfrm>
            <a:off x="3552447" y="6045749"/>
            <a:ext cx="33300" cy="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52" name="Shape 2918"/>
          <p:cNvCxnSpPr/>
          <p:nvPr/>
        </p:nvCxnSpPr>
        <p:spPr>
          <a:xfrm rot="10800000" flipH="1">
            <a:off x="3438006" y="6045752"/>
            <a:ext cx="33600" cy="240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53" name="Shape 2919"/>
          <p:cNvSpPr/>
          <p:nvPr/>
        </p:nvSpPr>
        <p:spPr>
          <a:xfrm rot="5400000">
            <a:off x="3696765" y="6028085"/>
            <a:ext cx="46800" cy="36900"/>
          </a:xfrm>
          <a:prstGeom prst="ellipse">
            <a:avLst/>
          </a:prstGeom>
          <a:solidFill>
            <a:srgbClr val="CCCC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cxnSp>
        <p:nvCxnSpPr>
          <p:cNvPr id="54" name="Shape 2920"/>
          <p:cNvCxnSpPr/>
          <p:nvPr/>
        </p:nvCxnSpPr>
        <p:spPr>
          <a:xfrm>
            <a:off x="3666328" y="6045749"/>
            <a:ext cx="35400" cy="90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55" name="Shape 2921"/>
          <p:cNvCxnSpPr/>
          <p:nvPr/>
        </p:nvCxnSpPr>
        <p:spPr>
          <a:xfrm>
            <a:off x="3738615" y="6046535"/>
            <a:ext cx="0" cy="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56" name="Shape 2922"/>
          <p:cNvCxnSpPr/>
          <p:nvPr/>
        </p:nvCxnSpPr>
        <p:spPr>
          <a:xfrm rot="-5400000">
            <a:off x="3569106" y="5920502"/>
            <a:ext cx="1500" cy="300600"/>
          </a:xfrm>
          <a:prstGeom prst="curvedConnector3">
            <a:avLst>
              <a:gd name="adj1" fmla="val 47190149"/>
            </a:avLst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57" name="Shape 2923"/>
          <p:cNvSpPr/>
          <p:nvPr/>
        </p:nvSpPr>
        <p:spPr>
          <a:xfrm rot="5400000">
            <a:off x="3425942" y="6005399"/>
            <a:ext cx="1001400" cy="80700"/>
          </a:xfrm>
          <a:prstGeom prst="rect">
            <a:avLst/>
          </a:prstGeom>
          <a:solidFill>
            <a:srgbClr val="D9D2E9"/>
          </a:solidFill>
          <a:ln w="19050" cap="flat" cmpd="sng">
            <a:solidFill>
              <a:srgbClr val="8B81D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700">
                <a:solidFill>
                  <a:srgbClr val="8B81D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3x3 conv, 128</a:t>
            </a:r>
          </a:p>
        </p:txBody>
      </p:sp>
      <p:sp>
        <p:nvSpPr>
          <p:cNvPr id="58" name="Shape 2924"/>
          <p:cNvSpPr/>
          <p:nvPr/>
        </p:nvSpPr>
        <p:spPr>
          <a:xfrm rot="5400000">
            <a:off x="3312061" y="6005399"/>
            <a:ext cx="1001400" cy="80700"/>
          </a:xfrm>
          <a:prstGeom prst="rect">
            <a:avLst/>
          </a:prstGeom>
          <a:solidFill>
            <a:srgbClr val="D9D2E9"/>
          </a:solidFill>
          <a:ln w="19050" cap="flat" cmpd="sng">
            <a:solidFill>
              <a:srgbClr val="8B81D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700">
                <a:solidFill>
                  <a:srgbClr val="8B81D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3x3 conv, 128</a:t>
            </a:r>
          </a:p>
        </p:txBody>
      </p:sp>
      <p:cxnSp>
        <p:nvCxnSpPr>
          <p:cNvPr id="59" name="Shape 2925"/>
          <p:cNvCxnSpPr/>
          <p:nvPr/>
        </p:nvCxnSpPr>
        <p:spPr>
          <a:xfrm>
            <a:off x="3853111" y="6045749"/>
            <a:ext cx="33300" cy="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60" name="Shape 2926"/>
          <p:cNvCxnSpPr/>
          <p:nvPr/>
        </p:nvCxnSpPr>
        <p:spPr>
          <a:xfrm rot="10800000" flipH="1">
            <a:off x="3738615" y="6045635"/>
            <a:ext cx="33900" cy="90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61" name="Shape 2927"/>
          <p:cNvSpPr/>
          <p:nvPr/>
        </p:nvSpPr>
        <p:spPr>
          <a:xfrm rot="5400000">
            <a:off x="3993261" y="6028085"/>
            <a:ext cx="46800" cy="36900"/>
          </a:xfrm>
          <a:prstGeom prst="ellipse">
            <a:avLst/>
          </a:prstGeom>
          <a:solidFill>
            <a:srgbClr val="CCCC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cxnSp>
        <p:nvCxnSpPr>
          <p:cNvPr id="62" name="Shape 2928"/>
          <p:cNvCxnSpPr/>
          <p:nvPr/>
        </p:nvCxnSpPr>
        <p:spPr>
          <a:xfrm>
            <a:off x="3966992" y="6045749"/>
            <a:ext cx="31200" cy="90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63" name="Shape 2929"/>
          <p:cNvCxnSpPr/>
          <p:nvPr/>
        </p:nvCxnSpPr>
        <p:spPr>
          <a:xfrm rot="-5400000" flipH="1">
            <a:off x="3868065" y="5922035"/>
            <a:ext cx="600" cy="296400"/>
          </a:xfrm>
          <a:prstGeom prst="curvedConnector3">
            <a:avLst>
              <a:gd name="adj1" fmla="val -116305872"/>
            </a:avLst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64" name="Shape 2930"/>
          <p:cNvCxnSpPr/>
          <p:nvPr/>
        </p:nvCxnSpPr>
        <p:spPr>
          <a:xfrm rot="-5400000" flipH="1">
            <a:off x="4082811" y="5997163"/>
            <a:ext cx="300" cy="10230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65" name="Shape 2931"/>
          <p:cNvSpPr txBox="1"/>
          <p:nvPr/>
        </p:nvSpPr>
        <p:spPr>
          <a:xfrm rot="5400000">
            <a:off x="4100354" y="5996814"/>
            <a:ext cx="297900" cy="129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000"/>
              <a:t>...</a:t>
            </a:r>
          </a:p>
        </p:txBody>
      </p:sp>
      <p:cxnSp>
        <p:nvCxnSpPr>
          <p:cNvPr id="66" name="Shape 2932"/>
          <p:cNvCxnSpPr/>
          <p:nvPr/>
        </p:nvCxnSpPr>
        <p:spPr>
          <a:xfrm>
            <a:off x="4180015" y="6048880"/>
            <a:ext cx="113100" cy="90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67" name="Shape 2934"/>
          <p:cNvSpPr/>
          <p:nvPr/>
        </p:nvSpPr>
        <p:spPr>
          <a:xfrm rot="5400000">
            <a:off x="4020119" y="6009558"/>
            <a:ext cx="1001400" cy="80700"/>
          </a:xfrm>
          <a:prstGeom prst="rect">
            <a:avLst/>
          </a:prstGeom>
          <a:solidFill>
            <a:srgbClr val="B6D7A8"/>
          </a:solidFill>
          <a:ln w="19050" cap="flat" cmpd="sng">
            <a:solidFill>
              <a:srgbClr val="38761D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700">
                <a:solidFill>
                  <a:srgbClr val="38761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3x3 conv, 64</a:t>
            </a:r>
          </a:p>
        </p:txBody>
      </p:sp>
      <p:sp>
        <p:nvSpPr>
          <p:cNvPr id="68" name="Shape 2935"/>
          <p:cNvSpPr/>
          <p:nvPr/>
        </p:nvSpPr>
        <p:spPr>
          <a:xfrm rot="5400000">
            <a:off x="3906238" y="6009558"/>
            <a:ext cx="1001400" cy="80700"/>
          </a:xfrm>
          <a:prstGeom prst="rect">
            <a:avLst/>
          </a:prstGeom>
          <a:solidFill>
            <a:srgbClr val="B6D7A8"/>
          </a:solidFill>
          <a:ln w="19050" cap="flat" cmpd="sng">
            <a:solidFill>
              <a:srgbClr val="38761D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700">
                <a:solidFill>
                  <a:srgbClr val="38761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3x3 conv, 64</a:t>
            </a:r>
          </a:p>
        </p:txBody>
      </p:sp>
      <p:cxnSp>
        <p:nvCxnSpPr>
          <p:cNvPr id="69" name="Shape 2936"/>
          <p:cNvCxnSpPr/>
          <p:nvPr/>
        </p:nvCxnSpPr>
        <p:spPr>
          <a:xfrm>
            <a:off x="4447288" y="6049908"/>
            <a:ext cx="33300" cy="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70" name="Shape 2933"/>
          <p:cNvSpPr/>
          <p:nvPr/>
        </p:nvSpPr>
        <p:spPr>
          <a:xfrm rot="5400000">
            <a:off x="4288165" y="6031330"/>
            <a:ext cx="46800" cy="36900"/>
          </a:xfrm>
          <a:prstGeom prst="ellipse">
            <a:avLst/>
          </a:prstGeom>
          <a:solidFill>
            <a:srgbClr val="CCCC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cxnSp>
        <p:nvCxnSpPr>
          <p:cNvPr id="71" name="Shape 2937"/>
          <p:cNvCxnSpPr/>
          <p:nvPr/>
        </p:nvCxnSpPr>
        <p:spPr>
          <a:xfrm>
            <a:off x="4330015" y="6049780"/>
            <a:ext cx="36600" cy="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72" name="Shape 2938"/>
          <p:cNvSpPr/>
          <p:nvPr/>
        </p:nvSpPr>
        <p:spPr>
          <a:xfrm rot="5400000">
            <a:off x="4587329" y="6031319"/>
            <a:ext cx="46800" cy="36900"/>
          </a:xfrm>
          <a:prstGeom prst="ellipse">
            <a:avLst/>
          </a:prstGeom>
          <a:solidFill>
            <a:srgbClr val="CCCC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cxnSp>
        <p:nvCxnSpPr>
          <p:cNvPr id="73" name="Shape 2939"/>
          <p:cNvCxnSpPr/>
          <p:nvPr/>
        </p:nvCxnSpPr>
        <p:spPr>
          <a:xfrm>
            <a:off x="4561169" y="6049908"/>
            <a:ext cx="31200" cy="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74" name="Shape 2940"/>
          <p:cNvCxnSpPr/>
          <p:nvPr/>
        </p:nvCxnSpPr>
        <p:spPr>
          <a:xfrm rot="5400000">
            <a:off x="4460879" y="5923919"/>
            <a:ext cx="600" cy="299100"/>
          </a:xfrm>
          <a:prstGeom prst="curvedConnector3">
            <a:avLst>
              <a:gd name="adj1" fmla="val -118778207"/>
            </a:avLst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75" name="Shape 2941"/>
          <p:cNvSpPr/>
          <p:nvPr/>
        </p:nvSpPr>
        <p:spPr>
          <a:xfrm rot="5400000">
            <a:off x="4316449" y="6007479"/>
            <a:ext cx="1001400" cy="80700"/>
          </a:xfrm>
          <a:prstGeom prst="rect">
            <a:avLst/>
          </a:prstGeom>
          <a:solidFill>
            <a:srgbClr val="B6D7A8"/>
          </a:solidFill>
          <a:ln w="19050" cap="flat" cmpd="sng">
            <a:solidFill>
              <a:srgbClr val="38761D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700">
                <a:solidFill>
                  <a:srgbClr val="38761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3x3 conv, 64</a:t>
            </a:r>
          </a:p>
        </p:txBody>
      </p:sp>
      <p:sp>
        <p:nvSpPr>
          <p:cNvPr id="76" name="Shape 2942"/>
          <p:cNvSpPr/>
          <p:nvPr/>
        </p:nvSpPr>
        <p:spPr>
          <a:xfrm rot="5400000">
            <a:off x="4202568" y="6007479"/>
            <a:ext cx="1001400" cy="80700"/>
          </a:xfrm>
          <a:prstGeom prst="rect">
            <a:avLst/>
          </a:prstGeom>
          <a:solidFill>
            <a:srgbClr val="B6D7A8"/>
          </a:solidFill>
          <a:ln w="19050" cap="flat" cmpd="sng">
            <a:solidFill>
              <a:srgbClr val="38761D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700">
                <a:solidFill>
                  <a:srgbClr val="38761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3x3 conv, 64</a:t>
            </a:r>
          </a:p>
        </p:txBody>
      </p:sp>
      <p:cxnSp>
        <p:nvCxnSpPr>
          <p:cNvPr id="77" name="Shape 2943"/>
          <p:cNvCxnSpPr/>
          <p:nvPr/>
        </p:nvCxnSpPr>
        <p:spPr>
          <a:xfrm>
            <a:off x="4743618" y="6047829"/>
            <a:ext cx="33300" cy="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78" name="Shape 2944"/>
          <p:cNvCxnSpPr/>
          <p:nvPr/>
        </p:nvCxnSpPr>
        <p:spPr>
          <a:xfrm rot="10800000" flipH="1">
            <a:off x="4629179" y="6047969"/>
            <a:ext cx="33600" cy="180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79" name="Shape 2945"/>
          <p:cNvSpPr/>
          <p:nvPr/>
        </p:nvSpPr>
        <p:spPr>
          <a:xfrm rot="5400000">
            <a:off x="4887938" y="6029702"/>
            <a:ext cx="46800" cy="36900"/>
          </a:xfrm>
          <a:prstGeom prst="ellipse">
            <a:avLst/>
          </a:prstGeom>
          <a:solidFill>
            <a:srgbClr val="CCCC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cxnSp>
        <p:nvCxnSpPr>
          <p:cNvPr id="80" name="Shape 2946"/>
          <p:cNvCxnSpPr/>
          <p:nvPr/>
        </p:nvCxnSpPr>
        <p:spPr>
          <a:xfrm>
            <a:off x="4857499" y="6047829"/>
            <a:ext cx="35400" cy="30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81" name="Shape 2947"/>
          <p:cNvCxnSpPr/>
          <p:nvPr/>
        </p:nvCxnSpPr>
        <p:spPr>
          <a:xfrm>
            <a:off x="4929788" y="6048152"/>
            <a:ext cx="0" cy="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82" name="Shape 2948"/>
          <p:cNvCxnSpPr/>
          <p:nvPr/>
        </p:nvCxnSpPr>
        <p:spPr>
          <a:xfrm rot="-5400000">
            <a:off x="4760279" y="5922119"/>
            <a:ext cx="1500" cy="300600"/>
          </a:xfrm>
          <a:prstGeom prst="curvedConnector3">
            <a:avLst>
              <a:gd name="adj1" fmla="val 49056283"/>
            </a:avLst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83" name="Shape 2949"/>
          <p:cNvSpPr/>
          <p:nvPr/>
        </p:nvSpPr>
        <p:spPr>
          <a:xfrm rot="5400000">
            <a:off x="4617113" y="6007479"/>
            <a:ext cx="1001400" cy="80700"/>
          </a:xfrm>
          <a:prstGeom prst="rect">
            <a:avLst/>
          </a:prstGeom>
          <a:solidFill>
            <a:srgbClr val="B6D7A8"/>
          </a:solidFill>
          <a:ln w="19050" cap="flat" cmpd="sng">
            <a:solidFill>
              <a:srgbClr val="38761D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700">
                <a:solidFill>
                  <a:srgbClr val="38761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3x3 conv, 64</a:t>
            </a:r>
          </a:p>
        </p:txBody>
      </p:sp>
      <p:sp>
        <p:nvSpPr>
          <p:cNvPr id="84" name="Shape 2950"/>
          <p:cNvSpPr/>
          <p:nvPr/>
        </p:nvSpPr>
        <p:spPr>
          <a:xfrm rot="5400000">
            <a:off x="4503232" y="6007479"/>
            <a:ext cx="1001400" cy="80700"/>
          </a:xfrm>
          <a:prstGeom prst="rect">
            <a:avLst/>
          </a:prstGeom>
          <a:solidFill>
            <a:srgbClr val="B6D7A8"/>
          </a:solidFill>
          <a:ln w="19050" cap="flat" cmpd="sng">
            <a:solidFill>
              <a:srgbClr val="38761D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700">
                <a:solidFill>
                  <a:srgbClr val="38761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3x3 conv, 64</a:t>
            </a:r>
          </a:p>
        </p:txBody>
      </p:sp>
      <p:cxnSp>
        <p:nvCxnSpPr>
          <p:cNvPr id="85" name="Shape 2951"/>
          <p:cNvCxnSpPr/>
          <p:nvPr/>
        </p:nvCxnSpPr>
        <p:spPr>
          <a:xfrm>
            <a:off x="5044282" y="6047829"/>
            <a:ext cx="33300" cy="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86" name="Shape 2952"/>
          <p:cNvCxnSpPr/>
          <p:nvPr/>
        </p:nvCxnSpPr>
        <p:spPr>
          <a:xfrm rot="10800000" flipH="1">
            <a:off x="4929788" y="6047852"/>
            <a:ext cx="33900" cy="30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87" name="Shape 2953"/>
          <p:cNvCxnSpPr/>
          <p:nvPr/>
        </p:nvCxnSpPr>
        <p:spPr>
          <a:xfrm rot="-5400000" flipH="1">
            <a:off x="5063888" y="5919002"/>
            <a:ext cx="1500" cy="306600"/>
          </a:xfrm>
          <a:prstGeom prst="curvedConnector3">
            <a:avLst>
              <a:gd name="adj1" fmla="val -47403482"/>
            </a:avLst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88" name="Shape 2954"/>
          <p:cNvSpPr/>
          <p:nvPr/>
        </p:nvSpPr>
        <p:spPr>
          <a:xfrm rot="5400000">
            <a:off x="5194641" y="6031342"/>
            <a:ext cx="46800" cy="36900"/>
          </a:xfrm>
          <a:prstGeom prst="ellipse">
            <a:avLst/>
          </a:prstGeom>
          <a:solidFill>
            <a:srgbClr val="CCCC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cxnSp>
        <p:nvCxnSpPr>
          <p:cNvPr id="89" name="Shape 2955"/>
          <p:cNvCxnSpPr/>
          <p:nvPr/>
        </p:nvCxnSpPr>
        <p:spPr>
          <a:xfrm>
            <a:off x="5158163" y="6047829"/>
            <a:ext cx="41400" cy="210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90" name="Shape 2956"/>
          <p:cNvCxnSpPr/>
          <p:nvPr/>
        </p:nvCxnSpPr>
        <p:spPr>
          <a:xfrm>
            <a:off x="5236491" y="6049792"/>
            <a:ext cx="41400" cy="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91" name="Shape 2957"/>
          <p:cNvSpPr/>
          <p:nvPr/>
        </p:nvSpPr>
        <p:spPr>
          <a:xfrm rot="5400000">
            <a:off x="4817527" y="6009588"/>
            <a:ext cx="1001400" cy="80700"/>
          </a:xfrm>
          <a:prstGeom prst="rect">
            <a:avLst/>
          </a:prstGeom>
          <a:solidFill>
            <a:srgbClr val="C9DAF8"/>
          </a:solidFill>
          <a:ln w="19050" cap="flat" cmpd="sng">
            <a:solidFill>
              <a:srgbClr val="4A86E8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700">
                <a:solidFill>
                  <a:srgbClr val="4A86E8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Pool</a:t>
            </a:r>
          </a:p>
        </p:txBody>
      </p:sp>
      <p:cxnSp>
        <p:nvCxnSpPr>
          <p:cNvPr id="92" name="Shape 2958"/>
          <p:cNvCxnSpPr/>
          <p:nvPr/>
        </p:nvCxnSpPr>
        <p:spPr>
          <a:xfrm rot="10800000">
            <a:off x="1818587" y="5226350"/>
            <a:ext cx="3754200" cy="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93" name="Shape 2959"/>
          <p:cNvSpPr txBox="1"/>
          <p:nvPr/>
        </p:nvSpPr>
        <p:spPr>
          <a:xfrm>
            <a:off x="86300" y="5660500"/>
            <a:ext cx="1693200" cy="389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Similar to ResNet!</a:t>
            </a:r>
          </a:p>
        </p:txBody>
      </p:sp>
    </p:spTree>
    <p:extLst>
      <p:ext uri="{BB962C8B-B14F-4D97-AF65-F5344CB8AC3E}">
        <p14:creationId xmlns:p14="http://schemas.microsoft.com/office/powerpoint/2010/main" val="833126112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LSTMs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pretty sophisticated cell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105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01800"/>
            <a:ext cx="9144000" cy="343565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4200" y="5943600"/>
            <a:ext cx="2895600" cy="5394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752600" y="6578469"/>
            <a:ext cx="64374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Image Credit: Christopher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Olah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(http://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colah.github.io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/posts/2015-08-Understanding-LSTMs/)</a:t>
            </a:r>
          </a:p>
        </p:txBody>
      </p:sp>
    </p:spTree>
    <p:extLst>
      <p:ext uri="{BB962C8B-B14F-4D97-AF65-F5344CB8AC3E}">
        <p14:creationId xmlns:p14="http://schemas.microsoft.com/office/powerpoint/2010/main" val="2102331684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685800"/>
          </a:xfrm>
        </p:spPr>
        <p:txBody>
          <a:bodyPr>
            <a:normAutofit fontScale="90000"/>
          </a:bodyPr>
          <a:lstStyle/>
          <a:p>
            <a:r>
              <a:rPr lang="en-US" dirty="0"/>
              <a:t>LSTM Variants #1: Peephole Connections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Let gates see the cell state / memory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106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06600"/>
            <a:ext cx="9144000" cy="282432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752600" y="6578469"/>
            <a:ext cx="64374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Image Credit: Christopher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Olah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(http://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colah.github.io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/posts/2015-08-Understanding-LSTMs/)</a:t>
            </a:r>
          </a:p>
        </p:txBody>
      </p:sp>
    </p:spTree>
    <p:extLst>
      <p:ext uri="{BB962C8B-B14F-4D97-AF65-F5344CB8AC3E}">
        <p14:creationId xmlns:p14="http://schemas.microsoft.com/office/powerpoint/2010/main" val="1340168897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685800"/>
          </a:xfrm>
        </p:spPr>
        <p:txBody>
          <a:bodyPr>
            <a:normAutofit fontScale="90000"/>
          </a:bodyPr>
          <a:lstStyle/>
          <a:p>
            <a:r>
              <a:rPr lang="en-US" dirty="0"/>
              <a:t>LSTM Variants #2: Coupled Gates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Only memorize new if forgetting old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107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06600"/>
            <a:ext cx="9144000" cy="282432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752600" y="6578469"/>
            <a:ext cx="64374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Image Credit: Christopher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Olah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(http://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colah.github.io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/posts/2015-08-Understanding-LSTMs/)</a:t>
            </a:r>
          </a:p>
        </p:txBody>
      </p:sp>
    </p:spTree>
    <p:extLst>
      <p:ext uri="{BB962C8B-B14F-4D97-AF65-F5344CB8AC3E}">
        <p14:creationId xmlns:p14="http://schemas.microsoft.com/office/powerpoint/2010/main" val="1410162143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685800"/>
          </a:xfrm>
        </p:spPr>
        <p:txBody>
          <a:bodyPr>
            <a:normAutofit fontScale="90000"/>
          </a:bodyPr>
          <a:lstStyle/>
          <a:p>
            <a:r>
              <a:rPr lang="en-US" dirty="0"/>
              <a:t>LSTM Variants #3: Gated Recurrent Units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Changes: </a:t>
            </a:r>
          </a:p>
          <a:p>
            <a:pPr lvl="1"/>
            <a:r>
              <a:rPr lang="en-US" dirty="0"/>
              <a:t>No explicit memory; memory = hidden output</a:t>
            </a:r>
          </a:p>
          <a:p>
            <a:pPr lvl="1"/>
            <a:r>
              <a:rPr lang="en-US" dirty="0"/>
              <a:t>Z = memorize new and forget old</a:t>
            </a:r>
          </a:p>
          <a:p>
            <a:pPr lvl="1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108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19276"/>
            <a:ext cx="9144000" cy="282432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752600" y="6578469"/>
            <a:ext cx="64374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Image Credit: Christopher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Olah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(http://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colah.github.io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/posts/2015-08-Understanding-LSTMs/)</a:t>
            </a:r>
          </a:p>
        </p:txBody>
      </p:sp>
    </p:spTree>
    <p:extLst>
      <p:ext uri="{BB962C8B-B14F-4D97-AF65-F5344CB8AC3E}">
        <p14:creationId xmlns:p14="http://schemas.microsoft.com/office/powerpoint/2010/main" val="965609109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0" name="Shape 2990"/>
          <p:cNvSpPr txBox="1"/>
          <p:nvPr/>
        </p:nvSpPr>
        <p:spPr>
          <a:xfrm>
            <a:off x="168175" y="907850"/>
            <a:ext cx="5416200" cy="91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Other RNN Variants</a:t>
            </a:r>
            <a:endParaRPr sz="3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992" name="Shape 2992"/>
          <p:cNvSpPr txBox="1"/>
          <p:nvPr/>
        </p:nvSpPr>
        <p:spPr>
          <a:xfrm>
            <a:off x="2514600" y="1821350"/>
            <a:ext cx="2867100" cy="62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[</a:t>
            </a:r>
            <a:r>
              <a:rPr lang="en" sz="1400" i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An Empirical Exploration of </a:t>
            </a:r>
            <a:endParaRPr sz="1400" i="1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i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Recurrent Network Architectures,</a:t>
            </a:r>
            <a:r>
              <a:rPr lang="en" sz="1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endParaRPr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Jozefowicz</a:t>
            </a:r>
            <a:r>
              <a:rPr lang="en" sz="1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et al., 2015]</a:t>
            </a:r>
            <a:endParaRPr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993" name="Shape 29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15164" y="2716775"/>
            <a:ext cx="2867025" cy="34099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793438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Sequences in Input or Output?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It’s a spectrum…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(C) Dhruv Batra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28800"/>
            <a:ext cx="9144000" cy="286223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27227" y="4690408"/>
            <a:ext cx="117022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Input: No sequence</a:t>
            </a:r>
          </a:p>
          <a:p>
            <a:r>
              <a:rPr lang="en-US" dirty="0"/>
              <a:t>Output: No sequence</a:t>
            </a:r>
          </a:p>
          <a:p>
            <a:r>
              <a:rPr lang="en-US" dirty="0"/>
              <a:t>Example: “standard” classification / </a:t>
            </a:r>
            <a:br>
              <a:rPr lang="en-US" dirty="0"/>
            </a:br>
            <a:r>
              <a:rPr lang="en-US" dirty="0"/>
              <a:t>regression problems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371600" y="4800600"/>
            <a:ext cx="152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Input: No sequence</a:t>
            </a:r>
          </a:p>
          <a:p>
            <a:r>
              <a:rPr lang="en-US" dirty="0"/>
              <a:t>Output: Sequence</a:t>
            </a:r>
          </a:p>
          <a:p>
            <a:r>
              <a:rPr lang="en-US" dirty="0"/>
              <a:t>Example: Im2Caption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124200" y="4800600"/>
            <a:ext cx="152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Input: Sequence</a:t>
            </a:r>
          </a:p>
          <a:p>
            <a:r>
              <a:rPr lang="en-US" dirty="0"/>
              <a:t>Output: No sequence</a:t>
            </a:r>
          </a:p>
          <a:p>
            <a:r>
              <a:rPr lang="en-US" dirty="0"/>
              <a:t>Example: sentence classification, multiple-choice question answering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953000" y="4800600"/>
            <a:ext cx="4038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Input: Sequence</a:t>
            </a:r>
          </a:p>
          <a:p>
            <a:r>
              <a:rPr lang="en-US" dirty="0"/>
              <a:t>Output: Sequence</a:t>
            </a:r>
          </a:p>
          <a:p>
            <a:r>
              <a:rPr lang="en-US" dirty="0"/>
              <a:t>Example: machine translation, video classification, </a:t>
            </a:r>
            <a:br>
              <a:rPr lang="en-US" dirty="0"/>
            </a:br>
            <a:r>
              <a:rPr lang="en-US" dirty="0"/>
              <a:t>video captioning, open-ended question answering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489882" y="6578469"/>
            <a:ext cx="22461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Image Credit: Andrej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Karpathy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6711828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1" name="Shape 3001"/>
          <p:cNvSpPr txBox="1"/>
          <p:nvPr/>
        </p:nvSpPr>
        <p:spPr>
          <a:xfrm>
            <a:off x="331350" y="940300"/>
            <a:ext cx="8582100" cy="38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6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Summary</a:t>
            </a:r>
            <a:endParaRPr sz="36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22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457200" indent="-368300"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-"/>
            </a:pPr>
            <a:r>
              <a:rPr lang="en" sz="22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RNNs allow a lot of flexibility in architecture design</a:t>
            </a:r>
            <a:endParaRPr sz="22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457200" indent="-368300"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-"/>
            </a:pPr>
            <a:r>
              <a:rPr lang="en" sz="22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Vanilla RNNs are simple but don’t work very well</a:t>
            </a:r>
            <a:endParaRPr sz="22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457200" indent="-368300"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-"/>
            </a:pPr>
            <a:r>
              <a:rPr lang="en" sz="22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Common to use LSTM or GRU: their additive interactions improve gradient flow</a:t>
            </a:r>
            <a:endParaRPr sz="22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457200" indent="-368300"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-"/>
            </a:pPr>
            <a:r>
              <a:rPr lang="en" sz="22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Backward flow of gradients in RNN can explode or vanish. Exploding is controlled with gradient clipping. Vanishing is controlled with additive interactions (LSTM)</a:t>
            </a:r>
            <a:endParaRPr sz="22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457200" indent="-368300"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-"/>
            </a:pPr>
            <a:r>
              <a:rPr lang="en" sz="22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Better/simpler architectures are a hot topic of current research</a:t>
            </a:r>
            <a:endParaRPr sz="22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457200" indent="-368300"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-"/>
            </a:pPr>
            <a:r>
              <a:rPr lang="en" sz="22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Better understanding (both theoretical and empirical) is needed.</a:t>
            </a:r>
            <a:endParaRPr sz="22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702763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 Key Ideas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Parameter Sharing</a:t>
            </a:r>
          </a:p>
          <a:p>
            <a:pPr lvl="1"/>
            <a:r>
              <a:rPr lang="en-US" dirty="0"/>
              <a:t>in computation graphs = adding gradients</a:t>
            </a:r>
          </a:p>
          <a:p>
            <a:pPr lvl="1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635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ChangeArrowheads="1"/>
          </p:cNvSpPr>
          <p:nvPr/>
        </p:nvSpPr>
        <p:spPr bwMode="auto">
          <a:xfrm>
            <a:off x="1658880" y="3648287"/>
            <a:ext cx="1244160" cy="829527"/>
          </a:xfrm>
          <a:prstGeom prst="rect">
            <a:avLst/>
          </a:prstGeom>
          <a:solidFill>
            <a:srgbClr val="000000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98307" name="Rectangle 3"/>
          <p:cNvSpPr>
            <a:spLocks noChangeArrowheads="1"/>
          </p:cNvSpPr>
          <p:nvPr/>
        </p:nvSpPr>
        <p:spPr bwMode="auto">
          <a:xfrm>
            <a:off x="3748320" y="3452426"/>
            <a:ext cx="1244160" cy="829527"/>
          </a:xfrm>
          <a:prstGeom prst="rect">
            <a:avLst/>
          </a:prstGeom>
          <a:solidFill>
            <a:srgbClr val="000000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98308" name="Rectangle 4"/>
          <p:cNvSpPr>
            <a:spLocks noChangeArrowheads="1"/>
          </p:cNvSpPr>
          <p:nvPr/>
        </p:nvSpPr>
        <p:spPr bwMode="auto">
          <a:xfrm>
            <a:off x="2736000" y="4986187"/>
            <a:ext cx="1244160" cy="829527"/>
          </a:xfrm>
          <a:prstGeom prst="rect">
            <a:avLst/>
          </a:prstGeom>
          <a:solidFill>
            <a:srgbClr val="000000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98309" name="Rectangle 5"/>
          <p:cNvSpPr>
            <a:spLocks noChangeArrowheads="1"/>
          </p:cNvSpPr>
          <p:nvPr/>
        </p:nvSpPr>
        <p:spPr bwMode="auto">
          <a:xfrm>
            <a:off x="2312640" y="2308946"/>
            <a:ext cx="1244160" cy="829527"/>
          </a:xfrm>
          <a:prstGeom prst="rect">
            <a:avLst/>
          </a:prstGeom>
          <a:solidFill>
            <a:srgbClr val="000000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98310" name="Rectangle 6"/>
          <p:cNvSpPr>
            <a:spLocks noChangeArrowheads="1"/>
          </p:cNvSpPr>
          <p:nvPr/>
        </p:nvSpPr>
        <p:spPr bwMode="auto">
          <a:xfrm>
            <a:off x="3160800" y="1231713"/>
            <a:ext cx="1244160" cy="829527"/>
          </a:xfrm>
          <a:prstGeom prst="rect">
            <a:avLst/>
          </a:prstGeom>
          <a:solidFill>
            <a:srgbClr val="000000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98311" name="Line 7"/>
          <p:cNvSpPr>
            <a:spLocks noChangeShapeType="1"/>
          </p:cNvSpPr>
          <p:nvPr/>
        </p:nvSpPr>
        <p:spPr bwMode="auto">
          <a:xfrm flipV="1">
            <a:off x="3362401" y="5796993"/>
            <a:ext cx="1440" cy="832407"/>
          </a:xfrm>
          <a:prstGeom prst="line">
            <a:avLst/>
          </a:prstGeom>
          <a:noFill/>
          <a:ln w="3672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98312" name="Line 8"/>
          <p:cNvSpPr>
            <a:spLocks noChangeShapeType="1"/>
          </p:cNvSpPr>
          <p:nvPr/>
        </p:nvSpPr>
        <p:spPr bwMode="auto">
          <a:xfrm flipH="1" flipV="1">
            <a:off x="2279521" y="4476374"/>
            <a:ext cx="1084320" cy="625026"/>
          </a:xfrm>
          <a:prstGeom prst="line">
            <a:avLst/>
          </a:prstGeom>
          <a:noFill/>
          <a:ln w="3672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98313" name="Freeform 9"/>
          <p:cNvSpPr>
            <a:spLocks/>
          </p:cNvSpPr>
          <p:nvPr/>
        </p:nvSpPr>
        <p:spPr bwMode="auto">
          <a:xfrm>
            <a:off x="67681" y="3102469"/>
            <a:ext cx="3250080" cy="3318108"/>
          </a:xfrm>
          <a:custGeom>
            <a:avLst/>
            <a:gdLst>
              <a:gd name="T0" fmla="*/ 9953 w 9954"/>
              <a:gd name="T1" fmla="*/ 10161 h 10162"/>
              <a:gd name="T2" fmla="*/ 1698 w 9954"/>
              <a:gd name="T3" fmla="*/ 5715 h 10162"/>
              <a:gd name="T4" fmla="*/ 8683 w 9954"/>
              <a:gd name="T5" fmla="*/ 0 h 101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9954" h="10162">
                <a:moveTo>
                  <a:pt x="9953" y="10161"/>
                </a:moveTo>
                <a:cubicBezTo>
                  <a:pt x="7715" y="9152"/>
                  <a:pt x="2264" y="6965"/>
                  <a:pt x="1698" y="5715"/>
                </a:cubicBezTo>
                <a:cubicBezTo>
                  <a:pt x="0" y="1965"/>
                  <a:pt x="8826" y="579"/>
                  <a:pt x="8683" y="0"/>
                </a:cubicBezTo>
              </a:path>
            </a:pathLst>
          </a:custGeom>
          <a:noFill/>
          <a:ln w="3672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98314" name="Freeform 10"/>
          <p:cNvSpPr>
            <a:spLocks/>
          </p:cNvSpPr>
          <p:nvPr/>
        </p:nvSpPr>
        <p:spPr bwMode="auto">
          <a:xfrm>
            <a:off x="3661921" y="2065560"/>
            <a:ext cx="3250080" cy="2903345"/>
          </a:xfrm>
          <a:custGeom>
            <a:avLst/>
            <a:gdLst>
              <a:gd name="T0" fmla="*/ 0 w 9954"/>
              <a:gd name="T1" fmla="*/ 8890 h 8891"/>
              <a:gd name="T2" fmla="*/ 6350 w 9954"/>
              <a:gd name="T3" fmla="*/ 6667 h 8891"/>
              <a:gd name="T4" fmla="*/ 8255 w 9954"/>
              <a:gd name="T5" fmla="*/ 5001 h 8891"/>
              <a:gd name="T6" fmla="*/ 1270 w 9954"/>
              <a:gd name="T7" fmla="*/ 0 h 88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9954" h="8891">
                <a:moveTo>
                  <a:pt x="0" y="8890"/>
                </a:moveTo>
                <a:cubicBezTo>
                  <a:pt x="1517" y="8295"/>
                  <a:pt x="4418" y="7572"/>
                  <a:pt x="6350" y="6667"/>
                </a:cubicBezTo>
                <a:cubicBezTo>
                  <a:pt x="7510" y="6125"/>
                  <a:pt x="8160" y="5368"/>
                  <a:pt x="8255" y="5001"/>
                </a:cubicBezTo>
                <a:cubicBezTo>
                  <a:pt x="9953" y="1719"/>
                  <a:pt x="1127" y="507"/>
                  <a:pt x="1270" y="0"/>
                </a:cubicBezTo>
              </a:path>
            </a:pathLst>
          </a:custGeom>
          <a:noFill/>
          <a:ln w="3672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98315" name="Line 11"/>
          <p:cNvSpPr>
            <a:spLocks noChangeShapeType="1"/>
          </p:cNvSpPr>
          <p:nvPr/>
        </p:nvSpPr>
        <p:spPr bwMode="auto">
          <a:xfrm flipH="1" flipV="1">
            <a:off x="3938401" y="2064121"/>
            <a:ext cx="624960" cy="1454553"/>
          </a:xfrm>
          <a:prstGeom prst="line">
            <a:avLst/>
          </a:prstGeom>
          <a:noFill/>
          <a:ln w="3672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98316" name="Line 12"/>
          <p:cNvSpPr>
            <a:spLocks noChangeShapeType="1"/>
          </p:cNvSpPr>
          <p:nvPr/>
        </p:nvSpPr>
        <p:spPr bwMode="auto">
          <a:xfrm flipV="1">
            <a:off x="2903040" y="2064121"/>
            <a:ext cx="829440" cy="417644"/>
          </a:xfrm>
          <a:prstGeom prst="line">
            <a:avLst/>
          </a:prstGeom>
          <a:noFill/>
          <a:ln w="3672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98317" name="Line 13"/>
          <p:cNvSpPr>
            <a:spLocks noChangeShapeType="1"/>
          </p:cNvSpPr>
          <p:nvPr/>
        </p:nvSpPr>
        <p:spPr bwMode="auto">
          <a:xfrm flipV="1">
            <a:off x="3317760" y="4268992"/>
            <a:ext cx="1036800" cy="1039789"/>
          </a:xfrm>
          <a:prstGeom prst="line">
            <a:avLst/>
          </a:prstGeom>
          <a:noFill/>
          <a:ln w="3672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98319" name="Line 15"/>
          <p:cNvSpPr>
            <a:spLocks noChangeShapeType="1"/>
          </p:cNvSpPr>
          <p:nvPr/>
        </p:nvSpPr>
        <p:spPr bwMode="auto">
          <a:xfrm flipV="1">
            <a:off x="2073600" y="3101030"/>
            <a:ext cx="1036800" cy="832407"/>
          </a:xfrm>
          <a:prstGeom prst="line">
            <a:avLst/>
          </a:prstGeom>
          <a:noFill/>
          <a:ln w="3672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3346992" y="6578469"/>
            <a:ext cx="25319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Marc'Aurelio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Ranzato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0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152400" y="6400800"/>
            <a:ext cx="2895600" cy="457200"/>
          </a:xfrm>
        </p:spPr>
        <p:txBody>
          <a:bodyPr/>
          <a:lstStyle/>
          <a:p>
            <a:pPr>
              <a:defRPr/>
            </a:pPr>
            <a:r>
              <a:rPr lang="en-US" dirty="0"/>
              <a:t>(C) Dhruv Batra </a:t>
            </a:r>
          </a:p>
        </p:txBody>
      </p:sp>
      <p:sp>
        <p:nvSpPr>
          <p:cNvPr id="21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086600" y="6400800"/>
            <a:ext cx="1905000" cy="457200"/>
          </a:xfrm>
        </p:spPr>
        <p:txBody>
          <a:bodyPr/>
          <a:lstStyle/>
          <a:p>
            <a:pPr>
              <a:defRPr/>
            </a:pPr>
            <a:fld id="{A51550E6-1DFF-B84C-BFE3-E4371400DA8D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685800" y="228600"/>
            <a:ext cx="7772400" cy="6858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9pPr>
          </a:lstStyle>
          <a:p>
            <a:r>
              <a:rPr lang="en-US" kern="0" dirty="0"/>
              <a:t>Computational Graph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38674EF0-F024-4949-B842-32A493FC42AB}"/>
                  </a:ext>
                </a:extLst>
              </p14:cNvPr>
              <p14:cNvContentPartPr/>
              <p14:nvPr/>
            </p14:nvContentPartPr>
            <p14:xfrm>
              <a:off x="3359880" y="873360"/>
              <a:ext cx="3499200" cy="558972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38674EF0-F024-4949-B842-32A493FC42AB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350520" y="864000"/>
                <a:ext cx="3517920" cy="5608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29322618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1550E6-1DFF-B84C-BFE3-E4371400DA8D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A80DA8E8-0399-4078-BC0A-EEAD4D87926A}"/>
                  </a:ext>
                </a:extLst>
              </p14:cNvPr>
              <p14:cNvContentPartPr/>
              <p14:nvPr/>
            </p14:nvContentPartPr>
            <p14:xfrm>
              <a:off x="672480" y="255240"/>
              <a:ext cx="7605360" cy="447228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A80DA8E8-0399-4078-BC0A-EEAD4D87926A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63120" y="245880"/>
                <a:ext cx="7624080" cy="4491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8475172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 Key Ideas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Parameter Sharing</a:t>
            </a:r>
          </a:p>
          <a:p>
            <a:pPr lvl="1"/>
            <a:r>
              <a:rPr lang="en-US" dirty="0"/>
              <a:t>in computation graphs = adding gradients</a:t>
            </a:r>
          </a:p>
          <a:p>
            <a:pPr lvl="1"/>
            <a:endParaRPr lang="en-US" dirty="0"/>
          </a:p>
          <a:p>
            <a:r>
              <a:rPr lang="en-US" dirty="0"/>
              <a:t>“Unrolling”</a:t>
            </a:r>
          </a:p>
          <a:p>
            <a:pPr lvl="1"/>
            <a:r>
              <a:rPr lang="en-US" dirty="0"/>
              <a:t>in computation graphs with parameter sharing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9249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we model sequences?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 input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3474" y="1803400"/>
            <a:ext cx="2773926" cy="9398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32280" y="6578469"/>
            <a:ext cx="31613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Image Credit: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Bengio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Goodfellow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Courville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F9BF6628-80E9-46FA-9129-20D4266C64E2}"/>
                  </a:ext>
                </a:extLst>
              </p14:cNvPr>
              <p14:cNvContentPartPr/>
              <p14:nvPr/>
            </p14:nvContentPartPr>
            <p14:xfrm>
              <a:off x="309240" y="1905840"/>
              <a:ext cx="8624160" cy="274644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F9BF6628-80E9-46FA-9129-20D4266C64E2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9880" y="1896480"/>
                <a:ext cx="8642880" cy="2765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467803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we model sequences?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 input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581400"/>
            <a:ext cx="9144000" cy="217533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3474" y="1803400"/>
            <a:ext cx="2773926" cy="9398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32280" y="6578469"/>
            <a:ext cx="31613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Image Credit: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Bengio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Goodfellow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Courville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1572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we model sequences?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With inputs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02249"/>
            <a:ext cx="9144000" cy="254135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4500" y="2057400"/>
            <a:ext cx="3162300" cy="6731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032280" y="6578469"/>
            <a:ext cx="31613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Image Credit: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Bengio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Goodfellow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Courville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5CBCFEF4-058E-4255-8D07-14E21BA96844}"/>
                  </a:ext>
                </a:extLst>
              </p14:cNvPr>
              <p14:cNvContentPartPr/>
              <p14:nvPr/>
            </p14:nvContentPartPr>
            <p14:xfrm>
              <a:off x="133560" y="1558440"/>
              <a:ext cx="7207560" cy="456840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5CBCFEF4-058E-4255-8D07-14E21BA9684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24200" y="1549080"/>
                <a:ext cx="7226280" cy="4587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588232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 Key Ideas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Parameter Sharing</a:t>
            </a:r>
          </a:p>
          <a:p>
            <a:pPr lvl="1"/>
            <a:r>
              <a:rPr lang="en-US" dirty="0"/>
              <a:t>in computation graphs = adding gradients</a:t>
            </a:r>
          </a:p>
          <a:p>
            <a:pPr lvl="1"/>
            <a:endParaRPr lang="en-US" dirty="0"/>
          </a:p>
          <a:p>
            <a:r>
              <a:rPr lang="en-US" dirty="0"/>
              <a:t>“Unrolling”</a:t>
            </a:r>
          </a:p>
          <a:p>
            <a:pPr lvl="1"/>
            <a:r>
              <a:rPr lang="en-US" dirty="0"/>
              <a:t>in computation graphs with parameter sharing</a:t>
            </a:r>
          </a:p>
          <a:p>
            <a:pPr lvl="1"/>
            <a:endParaRPr lang="en-US" dirty="0"/>
          </a:p>
          <a:p>
            <a:r>
              <a:rPr lang="en-US" dirty="0"/>
              <a:t>Parameter sharing + Unrolling</a:t>
            </a:r>
          </a:p>
          <a:p>
            <a:pPr lvl="1"/>
            <a:r>
              <a:rPr lang="en-US" dirty="0"/>
              <a:t>Allows modeling arbitrary sequence lengths!</a:t>
            </a:r>
          </a:p>
          <a:p>
            <a:pPr lvl="1"/>
            <a:r>
              <a:rPr lang="en-US" dirty="0"/>
              <a:t>Keeps numbers of parameters in check</a:t>
            </a:r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6328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Administrativia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HW1 Grades Released</a:t>
            </a:r>
          </a:p>
          <a:p>
            <a:pPr lvl="1"/>
            <a:r>
              <a:rPr lang="en-US" dirty="0"/>
              <a:t>Max regular points: 31 (4803), 36 (7643)</a:t>
            </a:r>
          </a:p>
          <a:p>
            <a:pPr lvl="1"/>
            <a:r>
              <a:rPr lang="en-US" dirty="0"/>
              <a:t>Regrade requests close: 11/01, 11:55pm</a:t>
            </a:r>
          </a:p>
          <a:p>
            <a:pPr lvl="1"/>
            <a:r>
              <a:rPr lang="en-US" dirty="0">
                <a:hlinkClick r:id="rId2"/>
              </a:rPr>
              <a:t>https://docs.google.com/spreadsheets/d/1hLlswTKhk_QeC81a5ylfsOCICidL9qLcO-tO2wngJOk/edit#gid=1468043323</a:t>
            </a: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BA4C8A9-90F2-2A4E-9192-102E84A19A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303639"/>
            <a:ext cx="9144000" cy="3097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184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Shape 404"/>
          <p:cNvSpPr txBox="1"/>
          <p:nvPr/>
        </p:nvSpPr>
        <p:spPr>
          <a:xfrm>
            <a:off x="928650" y="828950"/>
            <a:ext cx="7286700" cy="435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Recurrent Neural Network</a:t>
            </a:r>
          </a:p>
        </p:txBody>
      </p:sp>
      <p:grpSp>
        <p:nvGrpSpPr>
          <p:cNvPr id="405" name="Shape 405"/>
          <p:cNvGrpSpPr/>
          <p:nvPr/>
        </p:nvGrpSpPr>
        <p:grpSpPr>
          <a:xfrm>
            <a:off x="3799791" y="3142605"/>
            <a:ext cx="1558516" cy="1938907"/>
            <a:chOff x="3548350" y="3243450"/>
            <a:chExt cx="1477686" cy="1838350"/>
          </a:xfrm>
        </p:grpSpPr>
        <p:sp>
          <p:nvSpPr>
            <p:cNvPr id="406" name="Shape 406"/>
            <p:cNvSpPr/>
            <p:nvPr/>
          </p:nvSpPr>
          <p:spPr>
            <a:xfrm>
              <a:off x="3839200" y="4213600"/>
              <a:ext cx="398100" cy="868200"/>
            </a:xfrm>
            <a:prstGeom prst="rect">
              <a:avLst/>
            </a:prstGeom>
            <a:solidFill>
              <a:srgbClr val="F4CCCC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" sz="18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x</a:t>
              </a:r>
            </a:p>
          </p:txBody>
        </p:sp>
        <p:sp>
          <p:nvSpPr>
            <p:cNvPr id="407" name="Shape 407"/>
            <p:cNvSpPr/>
            <p:nvPr/>
          </p:nvSpPr>
          <p:spPr>
            <a:xfrm>
              <a:off x="3548350" y="3243450"/>
              <a:ext cx="979800" cy="623100"/>
            </a:xfrm>
            <a:prstGeom prst="rect">
              <a:avLst/>
            </a:prstGeom>
            <a:solidFill>
              <a:srgbClr val="38761D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" sz="1800" kern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RNN</a:t>
              </a:r>
            </a:p>
          </p:txBody>
        </p:sp>
        <p:cxnSp>
          <p:nvCxnSpPr>
            <p:cNvPr id="408" name="Shape 408"/>
            <p:cNvCxnSpPr>
              <a:stCxn id="406" idx="0"/>
              <a:endCxn id="407" idx="2"/>
            </p:cNvCxnSpPr>
            <p:nvPr/>
          </p:nvCxnSpPr>
          <p:spPr>
            <a:xfrm rot="10800000">
              <a:off x="4038250" y="3866500"/>
              <a:ext cx="0" cy="347100"/>
            </a:xfrm>
            <a:prstGeom prst="straightConnector1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lg" len="lg"/>
              <a:tailEnd type="triangle" w="lg" len="lg"/>
            </a:ln>
          </p:spPr>
        </p:cxnSp>
        <p:sp>
          <p:nvSpPr>
            <p:cNvPr id="409" name="Shape 409"/>
            <p:cNvSpPr/>
            <p:nvPr/>
          </p:nvSpPr>
          <p:spPr>
            <a:xfrm>
              <a:off x="4508273" y="3401125"/>
              <a:ext cx="517763" cy="278767"/>
            </a:xfrm>
            <a:custGeom>
              <a:avLst/>
              <a:gdLst/>
              <a:ahLst/>
              <a:cxnLst/>
              <a:rect l="0" t="0" r="0" b="0"/>
              <a:pathLst>
                <a:path w="14987" h="14019" extrusionOk="0">
                  <a:moveTo>
                    <a:pt x="637" y="0"/>
                  </a:moveTo>
                  <a:cubicBezTo>
                    <a:pt x="3026" y="1327"/>
                    <a:pt x="15080" y="5629"/>
                    <a:pt x="14974" y="7966"/>
                  </a:cubicBezTo>
                  <a:cubicBezTo>
                    <a:pt x="14867" y="10302"/>
                    <a:pt x="2495" y="13010"/>
                    <a:pt x="0" y="14019"/>
                  </a:cubicBezTo>
                </a:path>
              </a:pathLst>
            </a:cu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lg" len="lg"/>
              <a:tailEnd type="triangle" w="lg" len="lg"/>
            </a:ln>
          </p:spPr>
        </p:sp>
      </p:grpSp>
      <p:sp>
        <p:nvSpPr>
          <p:cNvPr id="9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3353067C-F4AC-46C0-A0F9-EECF47BB11BB}"/>
                  </a:ext>
                </a:extLst>
              </p14:cNvPr>
              <p14:cNvContentPartPr/>
              <p14:nvPr/>
            </p14:nvContentPartPr>
            <p14:xfrm>
              <a:off x="4035240" y="4065120"/>
              <a:ext cx="2444400" cy="108828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3353067C-F4AC-46C0-A0F9-EECF47BB11BB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025880" y="4055760"/>
                <a:ext cx="2463120" cy="1107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149203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Shape 415"/>
          <p:cNvSpPr txBox="1"/>
          <p:nvPr/>
        </p:nvSpPr>
        <p:spPr>
          <a:xfrm>
            <a:off x="928650" y="828950"/>
            <a:ext cx="7286700" cy="435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Recurrent Neural Network</a:t>
            </a:r>
          </a:p>
        </p:txBody>
      </p:sp>
      <p:grpSp>
        <p:nvGrpSpPr>
          <p:cNvPr id="416" name="Shape 416"/>
          <p:cNvGrpSpPr/>
          <p:nvPr/>
        </p:nvGrpSpPr>
        <p:grpSpPr>
          <a:xfrm>
            <a:off x="3799791" y="1878283"/>
            <a:ext cx="1558516" cy="3203229"/>
            <a:chOff x="3548350" y="2044700"/>
            <a:chExt cx="1477686" cy="3037100"/>
          </a:xfrm>
        </p:grpSpPr>
        <p:sp>
          <p:nvSpPr>
            <p:cNvPr id="417" name="Shape 417"/>
            <p:cNvSpPr/>
            <p:nvPr/>
          </p:nvSpPr>
          <p:spPr>
            <a:xfrm>
              <a:off x="3839200" y="4213600"/>
              <a:ext cx="398100" cy="868200"/>
            </a:xfrm>
            <a:prstGeom prst="rect">
              <a:avLst/>
            </a:prstGeom>
            <a:solidFill>
              <a:srgbClr val="F4CCCC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" sz="18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x</a:t>
              </a:r>
            </a:p>
          </p:txBody>
        </p:sp>
        <p:sp>
          <p:nvSpPr>
            <p:cNvPr id="418" name="Shape 418"/>
            <p:cNvSpPr/>
            <p:nvPr/>
          </p:nvSpPr>
          <p:spPr>
            <a:xfrm>
              <a:off x="3548350" y="3243450"/>
              <a:ext cx="979800" cy="623100"/>
            </a:xfrm>
            <a:prstGeom prst="rect">
              <a:avLst/>
            </a:prstGeom>
            <a:solidFill>
              <a:srgbClr val="38761D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" sz="1800" kern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RNN</a:t>
              </a:r>
            </a:p>
          </p:txBody>
        </p:sp>
        <p:sp>
          <p:nvSpPr>
            <p:cNvPr id="419" name="Shape 419"/>
            <p:cNvSpPr/>
            <p:nvPr/>
          </p:nvSpPr>
          <p:spPr>
            <a:xfrm>
              <a:off x="3839200" y="2044700"/>
              <a:ext cx="398100" cy="868200"/>
            </a:xfrm>
            <a:prstGeom prst="rect">
              <a:avLst/>
            </a:prstGeom>
            <a:solidFill>
              <a:srgbClr val="C9DAF8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" sz="18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y</a:t>
              </a:r>
            </a:p>
          </p:txBody>
        </p:sp>
        <p:cxnSp>
          <p:nvCxnSpPr>
            <p:cNvPr id="420" name="Shape 420"/>
            <p:cNvCxnSpPr>
              <a:stCxn id="418" idx="0"/>
              <a:endCxn id="419" idx="2"/>
            </p:cNvCxnSpPr>
            <p:nvPr/>
          </p:nvCxnSpPr>
          <p:spPr>
            <a:xfrm rot="10800000">
              <a:off x="4038250" y="2912850"/>
              <a:ext cx="0" cy="330600"/>
            </a:xfrm>
            <a:prstGeom prst="straightConnector1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lg" len="lg"/>
              <a:tailEnd type="triangle" w="lg" len="lg"/>
            </a:ln>
          </p:spPr>
        </p:cxnSp>
        <p:cxnSp>
          <p:nvCxnSpPr>
            <p:cNvPr id="421" name="Shape 421"/>
            <p:cNvCxnSpPr>
              <a:stCxn id="417" idx="0"/>
              <a:endCxn id="418" idx="2"/>
            </p:cNvCxnSpPr>
            <p:nvPr/>
          </p:nvCxnSpPr>
          <p:spPr>
            <a:xfrm rot="10800000">
              <a:off x="4038250" y="3866500"/>
              <a:ext cx="0" cy="347100"/>
            </a:xfrm>
            <a:prstGeom prst="straightConnector1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lg" len="lg"/>
              <a:tailEnd type="triangle" w="lg" len="lg"/>
            </a:ln>
          </p:spPr>
        </p:cxnSp>
        <p:sp>
          <p:nvSpPr>
            <p:cNvPr id="422" name="Shape 422"/>
            <p:cNvSpPr/>
            <p:nvPr/>
          </p:nvSpPr>
          <p:spPr>
            <a:xfrm>
              <a:off x="4508273" y="3401125"/>
              <a:ext cx="517763" cy="278767"/>
            </a:xfrm>
            <a:custGeom>
              <a:avLst/>
              <a:gdLst/>
              <a:ahLst/>
              <a:cxnLst/>
              <a:rect l="0" t="0" r="0" b="0"/>
              <a:pathLst>
                <a:path w="14987" h="14019" extrusionOk="0">
                  <a:moveTo>
                    <a:pt x="637" y="0"/>
                  </a:moveTo>
                  <a:cubicBezTo>
                    <a:pt x="3026" y="1327"/>
                    <a:pt x="15080" y="5629"/>
                    <a:pt x="14974" y="7966"/>
                  </a:cubicBezTo>
                  <a:cubicBezTo>
                    <a:pt x="14867" y="10302"/>
                    <a:pt x="2495" y="13010"/>
                    <a:pt x="0" y="14019"/>
                  </a:cubicBezTo>
                </a:path>
              </a:pathLst>
            </a:cu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lg" len="lg"/>
              <a:tailEnd type="triangle" w="lg" len="lg"/>
            </a:ln>
          </p:spPr>
        </p:sp>
      </p:grpSp>
      <p:sp>
        <p:nvSpPr>
          <p:cNvPr id="423" name="Shape 423"/>
          <p:cNvSpPr/>
          <p:nvPr/>
        </p:nvSpPr>
        <p:spPr>
          <a:xfrm>
            <a:off x="3612700" y="1708137"/>
            <a:ext cx="1360800" cy="1278600"/>
          </a:xfrm>
          <a:prstGeom prst="ellipse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4" name="Shape 424"/>
          <p:cNvSpPr txBox="1"/>
          <p:nvPr/>
        </p:nvSpPr>
        <p:spPr>
          <a:xfrm>
            <a:off x="5040700" y="1808512"/>
            <a:ext cx="2848500" cy="471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usually want to predict a vector at some time steps</a:t>
            </a:r>
          </a:p>
        </p:txBody>
      </p:sp>
      <p:sp>
        <p:nvSpPr>
          <p:cNvPr id="13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3789422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Shape 430"/>
          <p:cNvSpPr txBox="1"/>
          <p:nvPr/>
        </p:nvSpPr>
        <p:spPr>
          <a:xfrm>
            <a:off x="928650" y="828950"/>
            <a:ext cx="7286700" cy="435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Recurrent Neural Network</a:t>
            </a:r>
          </a:p>
        </p:txBody>
      </p:sp>
      <p:grpSp>
        <p:nvGrpSpPr>
          <p:cNvPr id="431" name="Shape 431"/>
          <p:cNvGrpSpPr/>
          <p:nvPr/>
        </p:nvGrpSpPr>
        <p:grpSpPr>
          <a:xfrm>
            <a:off x="7396392" y="1827383"/>
            <a:ext cx="1558516" cy="3203229"/>
            <a:chOff x="3548350" y="2044700"/>
            <a:chExt cx="1477686" cy="3037100"/>
          </a:xfrm>
        </p:grpSpPr>
        <p:sp>
          <p:nvSpPr>
            <p:cNvPr id="432" name="Shape 432"/>
            <p:cNvSpPr/>
            <p:nvPr/>
          </p:nvSpPr>
          <p:spPr>
            <a:xfrm>
              <a:off x="3839200" y="4213600"/>
              <a:ext cx="398100" cy="868200"/>
            </a:xfrm>
            <a:prstGeom prst="rect">
              <a:avLst/>
            </a:prstGeom>
            <a:solidFill>
              <a:srgbClr val="F4CCCC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" sz="18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x</a:t>
              </a:r>
            </a:p>
          </p:txBody>
        </p:sp>
        <p:sp>
          <p:nvSpPr>
            <p:cNvPr id="433" name="Shape 433"/>
            <p:cNvSpPr/>
            <p:nvPr/>
          </p:nvSpPr>
          <p:spPr>
            <a:xfrm>
              <a:off x="3548350" y="3243450"/>
              <a:ext cx="979800" cy="623100"/>
            </a:xfrm>
            <a:prstGeom prst="rect">
              <a:avLst/>
            </a:prstGeom>
            <a:solidFill>
              <a:srgbClr val="38761D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" sz="1800" kern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RNN</a:t>
              </a:r>
            </a:p>
          </p:txBody>
        </p:sp>
        <p:sp>
          <p:nvSpPr>
            <p:cNvPr id="434" name="Shape 434"/>
            <p:cNvSpPr/>
            <p:nvPr/>
          </p:nvSpPr>
          <p:spPr>
            <a:xfrm>
              <a:off x="3839200" y="2044700"/>
              <a:ext cx="398100" cy="868200"/>
            </a:xfrm>
            <a:prstGeom prst="rect">
              <a:avLst/>
            </a:prstGeom>
            <a:solidFill>
              <a:srgbClr val="C9DAF8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" sz="18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y</a:t>
              </a:r>
            </a:p>
          </p:txBody>
        </p:sp>
        <p:cxnSp>
          <p:nvCxnSpPr>
            <p:cNvPr id="435" name="Shape 435"/>
            <p:cNvCxnSpPr>
              <a:stCxn id="433" idx="0"/>
              <a:endCxn id="434" idx="2"/>
            </p:cNvCxnSpPr>
            <p:nvPr/>
          </p:nvCxnSpPr>
          <p:spPr>
            <a:xfrm rot="10800000">
              <a:off x="4038250" y="2912850"/>
              <a:ext cx="0" cy="330600"/>
            </a:xfrm>
            <a:prstGeom prst="straightConnector1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lg" len="lg"/>
              <a:tailEnd type="triangle" w="lg" len="lg"/>
            </a:ln>
          </p:spPr>
        </p:cxnSp>
        <p:cxnSp>
          <p:nvCxnSpPr>
            <p:cNvPr id="436" name="Shape 436"/>
            <p:cNvCxnSpPr>
              <a:stCxn id="432" idx="0"/>
              <a:endCxn id="433" idx="2"/>
            </p:cNvCxnSpPr>
            <p:nvPr/>
          </p:nvCxnSpPr>
          <p:spPr>
            <a:xfrm rot="10800000">
              <a:off x="4038250" y="3866500"/>
              <a:ext cx="0" cy="347100"/>
            </a:xfrm>
            <a:prstGeom prst="straightConnector1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lg" len="lg"/>
              <a:tailEnd type="triangle" w="lg" len="lg"/>
            </a:ln>
          </p:spPr>
        </p:cxnSp>
        <p:sp>
          <p:nvSpPr>
            <p:cNvPr id="437" name="Shape 437"/>
            <p:cNvSpPr/>
            <p:nvPr/>
          </p:nvSpPr>
          <p:spPr>
            <a:xfrm>
              <a:off x="4508273" y="3401125"/>
              <a:ext cx="517763" cy="278767"/>
            </a:xfrm>
            <a:custGeom>
              <a:avLst/>
              <a:gdLst/>
              <a:ahLst/>
              <a:cxnLst/>
              <a:rect l="0" t="0" r="0" b="0"/>
              <a:pathLst>
                <a:path w="14987" h="14019" extrusionOk="0">
                  <a:moveTo>
                    <a:pt x="637" y="0"/>
                  </a:moveTo>
                  <a:cubicBezTo>
                    <a:pt x="3026" y="1327"/>
                    <a:pt x="15080" y="5629"/>
                    <a:pt x="14974" y="7966"/>
                  </a:cubicBezTo>
                  <a:cubicBezTo>
                    <a:pt x="14867" y="10302"/>
                    <a:pt x="2495" y="13010"/>
                    <a:pt x="0" y="14019"/>
                  </a:cubicBezTo>
                </a:path>
              </a:pathLst>
            </a:cu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lg" len="lg"/>
              <a:tailEnd type="triangle" w="lg" len="lg"/>
            </a:ln>
          </p:spPr>
        </p:sp>
      </p:grpSp>
      <p:sp>
        <p:nvSpPr>
          <p:cNvPr id="438" name="Shape 438"/>
          <p:cNvSpPr txBox="1"/>
          <p:nvPr/>
        </p:nvSpPr>
        <p:spPr>
          <a:xfrm>
            <a:off x="261725" y="1790825"/>
            <a:ext cx="5472900" cy="81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We can process a sequence of vectors </a:t>
            </a:r>
            <a:r>
              <a:rPr lang="en" sz="18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x </a:t>
            </a: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by applying a </a:t>
            </a:r>
            <a:r>
              <a:rPr lang="en" sz="18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recurrence formula </a:t>
            </a: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at every time step: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8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8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8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8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39" name="Shape 4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61248" y="2927150"/>
            <a:ext cx="3955649" cy="655374"/>
          </a:xfrm>
          <a:prstGeom prst="rect">
            <a:avLst/>
          </a:prstGeom>
          <a:noFill/>
          <a:ln>
            <a:noFill/>
          </a:ln>
        </p:spPr>
      </p:pic>
      <p:sp>
        <p:nvSpPr>
          <p:cNvPr id="440" name="Shape 440"/>
          <p:cNvSpPr/>
          <p:nvPr/>
        </p:nvSpPr>
        <p:spPr>
          <a:xfrm>
            <a:off x="1794400" y="2927150"/>
            <a:ext cx="620700" cy="614100"/>
          </a:xfrm>
          <a:prstGeom prst="rect">
            <a:avLst/>
          </a:prstGeom>
          <a:noFill/>
          <a:ln w="19050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1" name="Shape 441"/>
          <p:cNvSpPr txBox="1"/>
          <p:nvPr/>
        </p:nvSpPr>
        <p:spPr>
          <a:xfrm>
            <a:off x="1121500" y="3541250"/>
            <a:ext cx="2213100" cy="568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new state</a:t>
            </a:r>
          </a:p>
        </p:txBody>
      </p:sp>
      <p:sp>
        <p:nvSpPr>
          <p:cNvPr id="442" name="Shape 442"/>
          <p:cNvSpPr/>
          <p:nvPr/>
        </p:nvSpPr>
        <p:spPr>
          <a:xfrm>
            <a:off x="3958025" y="2947800"/>
            <a:ext cx="939300" cy="614100"/>
          </a:xfrm>
          <a:prstGeom prst="rect">
            <a:avLst/>
          </a:prstGeom>
          <a:noFill/>
          <a:ln w="19050" cap="flat" cmpd="sng">
            <a:solidFill>
              <a:srgbClr val="38761D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3" name="Shape 443"/>
          <p:cNvSpPr txBox="1"/>
          <p:nvPr/>
        </p:nvSpPr>
        <p:spPr>
          <a:xfrm>
            <a:off x="3688875" y="3541250"/>
            <a:ext cx="2213100" cy="568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38761D"/>
                </a:solidFill>
                <a:latin typeface="Arial"/>
                <a:ea typeface="Arial"/>
                <a:cs typeface="Arial"/>
                <a:sym typeface="Arial"/>
              </a:rPr>
              <a:t>old state</a:t>
            </a:r>
          </a:p>
        </p:txBody>
      </p:sp>
      <p:sp>
        <p:nvSpPr>
          <p:cNvPr id="444" name="Shape 444"/>
          <p:cNvSpPr/>
          <p:nvPr/>
        </p:nvSpPr>
        <p:spPr>
          <a:xfrm>
            <a:off x="5070449" y="2947800"/>
            <a:ext cx="548700" cy="614100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5" name="Shape 445"/>
          <p:cNvSpPr txBox="1"/>
          <p:nvPr/>
        </p:nvSpPr>
        <p:spPr>
          <a:xfrm>
            <a:off x="4984175" y="3552825"/>
            <a:ext cx="2401500" cy="568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input vector at some time step</a:t>
            </a:r>
          </a:p>
        </p:txBody>
      </p:sp>
      <p:sp>
        <p:nvSpPr>
          <p:cNvPr id="446" name="Shape 446"/>
          <p:cNvSpPr/>
          <p:nvPr/>
        </p:nvSpPr>
        <p:spPr>
          <a:xfrm>
            <a:off x="3018725" y="2927150"/>
            <a:ext cx="719700" cy="614100"/>
          </a:xfrm>
          <a:prstGeom prst="rect">
            <a:avLst/>
          </a:prstGeom>
          <a:noFill/>
          <a:ln w="19050" cap="flat" cmpd="sng">
            <a:solidFill>
              <a:srgbClr val="99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7" name="Shape 447"/>
          <p:cNvSpPr txBox="1"/>
          <p:nvPr/>
        </p:nvSpPr>
        <p:spPr>
          <a:xfrm>
            <a:off x="2034100" y="4209525"/>
            <a:ext cx="2908200" cy="568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9900FF"/>
                </a:solidFill>
                <a:latin typeface="Arial"/>
                <a:ea typeface="Arial"/>
                <a:cs typeface="Arial"/>
                <a:sym typeface="Arial"/>
              </a:rPr>
              <a:t>some function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9900FF"/>
                </a:solidFill>
                <a:latin typeface="Arial"/>
                <a:ea typeface="Arial"/>
                <a:cs typeface="Arial"/>
                <a:sym typeface="Arial"/>
              </a:rPr>
              <a:t>with parameters W</a:t>
            </a:r>
          </a:p>
        </p:txBody>
      </p:sp>
      <p:cxnSp>
        <p:nvCxnSpPr>
          <p:cNvPr id="448" name="Shape 448"/>
          <p:cNvCxnSpPr/>
          <p:nvPr/>
        </p:nvCxnSpPr>
        <p:spPr>
          <a:xfrm rot="10800000" flipH="1">
            <a:off x="3131375" y="3617450"/>
            <a:ext cx="171000" cy="680400"/>
          </a:xfrm>
          <a:prstGeom prst="straightConnector1">
            <a:avLst/>
          </a:prstGeom>
          <a:noFill/>
          <a:ln w="9525" cap="flat" cmpd="sng">
            <a:solidFill>
              <a:srgbClr val="9900FF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22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7989961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Shape 454"/>
          <p:cNvSpPr txBox="1"/>
          <p:nvPr/>
        </p:nvSpPr>
        <p:spPr>
          <a:xfrm>
            <a:off x="928650" y="828950"/>
            <a:ext cx="7286700" cy="435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Recurrent Neural Network</a:t>
            </a:r>
          </a:p>
        </p:txBody>
      </p:sp>
      <p:grpSp>
        <p:nvGrpSpPr>
          <p:cNvPr id="455" name="Shape 455"/>
          <p:cNvGrpSpPr/>
          <p:nvPr/>
        </p:nvGrpSpPr>
        <p:grpSpPr>
          <a:xfrm>
            <a:off x="7396392" y="1827383"/>
            <a:ext cx="1558516" cy="3203229"/>
            <a:chOff x="3548350" y="2044700"/>
            <a:chExt cx="1477686" cy="3037100"/>
          </a:xfrm>
        </p:grpSpPr>
        <p:sp>
          <p:nvSpPr>
            <p:cNvPr id="456" name="Shape 456"/>
            <p:cNvSpPr/>
            <p:nvPr/>
          </p:nvSpPr>
          <p:spPr>
            <a:xfrm>
              <a:off x="3839200" y="4213600"/>
              <a:ext cx="398100" cy="868200"/>
            </a:xfrm>
            <a:prstGeom prst="rect">
              <a:avLst/>
            </a:prstGeom>
            <a:solidFill>
              <a:srgbClr val="F4CCCC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" sz="18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x</a:t>
              </a:r>
            </a:p>
          </p:txBody>
        </p:sp>
        <p:sp>
          <p:nvSpPr>
            <p:cNvPr id="457" name="Shape 457"/>
            <p:cNvSpPr/>
            <p:nvPr/>
          </p:nvSpPr>
          <p:spPr>
            <a:xfrm>
              <a:off x="3548350" y="3243450"/>
              <a:ext cx="979800" cy="623100"/>
            </a:xfrm>
            <a:prstGeom prst="rect">
              <a:avLst/>
            </a:prstGeom>
            <a:solidFill>
              <a:srgbClr val="38761D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" sz="1800" kern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RNN</a:t>
              </a:r>
            </a:p>
          </p:txBody>
        </p:sp>
        <p:sp>
          <p:nvSpPr>
            <p:cNvPr id="458" name="Shape 458"/>
            <p:cNvSpPr/>
            <p:nvPr/>
          </p:nvSpPr>
          <p:spPr>
            <a:xfrm>
              <a:off x="3839200" y="2044700"/>
              <a:ext cx="398100" cy="868200"/>
            </a:xfrm>
            <a:prstGeom prst="rect">
              <a:avLst/>
            </a:prstGeom>
            <a:solidFill>
              <a:srgbClr val="C9DAF8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" sz="18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y</a:t>
              </a:r>
            </a:p>
          </p:txBody>
        </p:sp>
        <p:cxnSp>
          <p:nvCxnSpPr>
            <p:cNvPr id="459" name="Shape 459"/>
            <p:cNvCxnSpPr>
              <a:stCxn id="457" idx="0"/>
              <a:endCxn id="458" idx="2"/>
            </p:cNvCxnSpPr>
            <p:nvPr/>
          </p:nvCxnSpPr>
          <p:spPr>
            <a:xfrm rot="10800000">
              <a:off x="4038250" y="2912850"/>
              <a:ext cx="0" cy="330600"/>
            </a:xfrm>
            <a:prstGeom prst="straightConnector1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lg" len="lg"/>
              <a:tailEnd type="triangle" w="lg" len="lg"/>
            </a:ln>
          </p:spPr>
        </p:cxnSp>
        <p:cxnSp>
          <p:nvCxnSpPr>
            <p:cNvPr id="460" name="Shape 460"/>
            <p:cNvCxnSpPr>
              <a:stCxn id="456" idx="0"/>
              <a:endCxn id="457" idx="2"/>
            </p:cNvCxnSpPr>
            <p:nvPr/>
          </p:nvCxnSpPr>
          <p:spPr>
            <a:xfrm rot="10800000">
              <a:off x="4038250" y="3866500"/>
              <a:ext cx="0" cy="347100"/>
            </a:xfrm>
            <a:prstGeom prst="straightConnector1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lg" len="lg"/>
              <a:tailEnd type="triangle" w="lg" len="lg"/>
            </a:ln>
          </p:spPr>
        </p:cxnSp>
        <p:sp>
          <p:nvSpPr>
            <p:cNvPr id="461" name="Shape 461"/>
            <p:cNvSpPr/>
            <p:nvPr/>
          </p:nvSpPr>
          <p:spPr>
            <a:xfrm>
              <a:off x="4508273" y="3401125"/>
              <a:ext cx="517763" cy="278767"/>
            </a:xfrm>
            <a:custGeom>
              <a:avLst/>
              <a:gdLst/>
              <a:ahLst/>
              <a:cxnLst/>
              <a:rect l="0" t="0" r="0" b="0"/>
              <a:pathLst>
                <a:path w="14987" h="14019" extrusionOk="0">
                  <a:moveTo>
                    <a:pt x="637" y="0"/>
                  </a:moveTo>
                  <a:cubicBezTo>
                    <a:pt x="3026" y="1327"/>
                    <a:pt x="15080" y="5629"/>
                    <a:pt x="14974" y="7966"/>
                  </a:cubicBezTo>
                  <a:cubicBezTo>
                    <a:pt x="14867" y="10302"/>
                    <a:pt x="2495" y="13010"/>
                    <a:pt x="0" y="14019"/>
                  </a:cubicBezTo>
                </a:path>
              </a:pathLst>
            </a:cu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lg" len="lg"/>
              <a:tailEnd type="triangle" w="lg" len="lg"/>
            </a:ln>
          </p:spPr>
        </p:sp>
      </p:grpSp>
      <p:sp>
        <p:nvSpPr>
          <p:cNvPr id="462" name="Shape 462"/>
          <p:cNvSpPr txBox="1"/>
          <p:nvPr/>
        </p:nvSpPr>
        <p:spPr>
          <a:xfrm>
            <a:off x="261725" y="1790825"/>
            <a:ext cx="5472900" cy="81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We can process a sequence of vectors </a:t>
            </a:r>
            <a:r>
              <a:rPr lang="en" sz="18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x </a:t>
            </a: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by applying a </a:t>
            </a:r>
            <a:r>
              <a:rPr lang="en" sz="18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recurrence formula</a:t>
            </a: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at every time step: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8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8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8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8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63" name="Shape 4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61248" y="2927150"/>
            <a:ext cx="3955649" cy="655374"/>
          </a:xfrm>
          <a:prstGeom prst="rect">
            <a:avLst/>
          </a:prstGeom>
          <a:noFill/>
          <a:ln>
            <a:noFill/>
          </a:ln>
        </p:spPr>
      </p:pic>
      <p:sp>
        <p:nvSpPr>
          <p:cNvPr id="464" name="Shape 464"/>
          <p:cNvSpPr txBox="1"/>
          <p:nvPr/>
        </p:nvSpPr>
        <p:spPr>
          <a:xfrm>
            <a:off x="299075" y="4199325"/>
            <a:ext cx="6366300" cy="568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Notice: the same function and the same set of parameters are used at every time step.</a:t>
            </a:r>
          </a:p>
        </p:txBody>
      </p:sp>
      <p:sp>
        <p:nvSpPr>
          <p:cNvPr id="14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17901867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Shape 470"/>
          <p:cNvSpPr txBox="1"/>
          <p:nvPr/>
        </p:nvSpPr>
        <p:spPr>
          <a:xfrm>
            <a:off x="928650" y="828950"/>
            <a:ext cx="7286700" cy="435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(Vanilla) Recurrent Neural Network</a:t>
            </a:r>
          </a:p>
        </p:txBody>
      </p:sp>
      <p:grpSp>
        <p:nvGrpSpPr>
          <p:cNvPr id="471" name="Shape 471"/>
          <p:cNvGrpSpPr/>
          <p:nvPr/>
        </p:nvGrpSpPr>
        <p:grpSpPr>
          <a:xfrm>
            <a:off x="509275" y="2028325"/>
            <a:ext cx="1477686" cy="3037100"/>
            <a:chOff x="3548350" y="2044700"/>
            <a:chExt cx="1477686" cy="3037100"/>
          </a:xfrm>
        </p:grpSpPr>
        <p:sp>
          <p:nvSpPr>
            <p:cNvPr id="472" name="Shape 472"/>
            <p:cNvSpPr/>
            <p:nvPr/>
          </p:nvSpPr>
          <p:spPr>
            <a:xfrm>
              <a:off x="3839200" y="4213600"/>
              <a:ext cx="398100" cy="868200"/>
            </a:xfrm>
            <a:prstGeom prst="rect">
              <a:avLst/>
            </a:prstGeom>
            <a:solidFill>
              <a:srgbClr val="F4CCCC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" sz="18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x</a:t>
              </a:r>
            </a:p>
          </p:txBody>
        </p:sp>
        <p:sp>
          <p:nvSpPr>
            <p:cNvPr id="473" name="Shape 473"/>
            <p:cNvSpPr/>
            <p:nvPr/>
          </p:nvSpPr>
          <p:spPr>
            <a:xfrm>
              <a:off x="3548350" y="3243450"/>
              <a:ext cx="979800" cy="623100"/>
            </a:xfrm>
            <a:prstGeom prst="rect">
              <a:avLst/>
            </a:prstGeom>
            <a:solidFill>
              <a:srgbClr val="38761D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" sz="1800" kern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RNN</a:t>
              </a:r>
            </a:p>
          </p:txBody>
        </p:sp>
        <p:sp>
          <p:nvSpPr>
            <p:cNvPr id="474" name="Shape 474"/>
            <p:cNvSpPr/>
            <p:nvPr/>
          </p:nvSpPr>
          <p:spPr>
            <a:xfrm>
              <a:off x="3839200" y="2044700"/>
              <a:ext cx="398100" cy="868200"/>
            </a:xfrm>
            <a:prstGeom prst="rect">
              <a:avLst/>
            </a:prstGeom>
            <a:solidFill>
              <a:srgbClr val="C9DAF8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" sz="18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y</a:t>
              </a:r>
            </a:p>
          </p:txBody>
        </p:sp>
        <p:cxnSp>
          <p:nvCxnSpPr>
            <p:cNvPr id="475" name="Shape 475"/>
            <p:cNvCxnSpPr>
              <a:stCxn id="473" idx="0"/>
              <a:endCxn id="474" idx="2"/>
            </p:cNvCxnSpPr>
            <p:nvPr/>
          </p:nvCxnSpPr>
          <p:spPr>
            <a:xfrm rot="10800000">
              <a:off x="4038250" y="2912850"/>
              <a:ext cx="0" cy="330600"/>
            </a:xfrm>
            <a:prstGeom prst="straightConnector1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lg" len="lg"/>
              <a:tailEnd type="triangle" w="lg" len="lg"/>
            </a:ln>
          </p:spPr>
        </p:cxnSp>
        <p:cxnSp>
          <p:nvCxnSpPr>
            <p:cNvPr id="476" name="Shape 476"/>
            <p:cNvCxnSpPr>
              <a:stCxn id="472" idx="0"/>
              <a:endCxn id="473" idx="2"/>
            </p:cNvCxnSpPr>
            <p:nvPr/>
          </p:nvCxnSpPr>
          <p:spPr>
            <a:xfrm rot="10800000">
              <a:off x="4038250" y="3866500"/>
              <a:ext cx="0" cy="347100"/>
            </a:xfrm>
            <a:prstGeom prst="straightConnector1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lg" len="lg"/>
              <a:tailEnd type="triangle" w="lg" len="lg"/>
            </a:ln>
          </p:spPr>
        </p:cxnSp>
        <p:sp>
          <p:nvSpPr>
            <p:cNvPr id="477" name="Shape 477"/>
            <p:cNvSpPr/>
            <p:nvPr/>
          </p:nvSpPr>
          <p:spPr>
            <a:xfrm>
              <a:off x="4508273" y="3401125"/>
              <a:ext cx="517763" cy="278767"/>
            </a:xfrm>
            <a:custGeom>
              <a:avLst/>
              <a:gdLst/>
              <a:ahLst/>
              <a:cxnLst/>
              <a:rect l="0" t="0" r="0" b="0"/>
              <a:pathLst>
                <a:path w="14987" h="14019" extrusionOk="0">
                  <a:moveTo>
                    <a:pt x="637" y="0"/>
                  </a:moveTo>
                  <a:cubicBezTo>
                    <a:pt x="3026" y="1327"/>
                    <a:pt x="15080" y="5629"/>
                    <a:pt x="14974" y="7966"/>
                  </a:cubicBezTo>
                  <a:cubicBezTo>
                    <a:pt x="14867" y="10302"/>
                    <a:pt x="2495" y="13010"/>
                    <a:pt x="0" y="14019"/>
                  </a:cubicBezTo>
                </a:path>
              </a:pathLst>
            </a:cu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lg" len="lg"/>
              <a:tailEnd type="triangle" w="lg" len="lg"/>
            </a:ln>
          </p:spPr>
        </p:sp>
      </p:grpSp>
      <p:sp>
        <p:nvSpPr>
          <p:cNvPr id="480" name="Shape 480"/>
          <p:cNvSpPr txBox="1"/>
          <p:nvPr/>
        </p:nvSpPr>
        <p:spPr>
          <a:xfrm>
            <a:off x="990100" y="1370275"/>
            <a:ext cx="6236400" cy="501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state consists of a single </a:t>
            </a:r>
            <a:r>
              <a:rPr lang="en" sz="1800" i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“hidden”</a:t>
            </a: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vector </a:t>
            </a:r>
            <a:r>
              <a:rPr lang="en" sz="18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</a:t>
            </a: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</a:p>
        </p:txBody>
      </p:sp>
      <p:pic>
        <p:nvPicPr>
          <p:cNvPr id="481" name="Shape 4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51301" y="3581400"/>
            <a:ext cx="3023949" cy="500999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690312F-848C-3846-B5DC-A22AF126EA3B}"/>
              </a:ext>
            </a:extLst>
          </p:cNvPr>
          <p:cNvGrpSpPr/>
          <p:nvPr/>
        </p:nvGrpSpPr>
        <p:grpSpPr>
          <a:xfrm>
            <a:off x="2971800" y="4261149"/>
            <a:ext cx="5702300" cy="1078675"/>
            <a:chOff x="2971800" y="4261149"/>
            <a:chExt cx="5702300" cy="1078675"/>
          </a:xfrm>
        </p:grpSpPr>
        <p:cxnSp>
          <p:nvCxnSpPr>
            <p:cNvPr id="482" name="Shape 482"/>
            <p:cNvCxnSpPr/>
            <p:nvPr/>
          </p:nvCxnSpPr>
          <p:spPr>
            <a:xfrm>
              <a:off x="4982600" y="4261149"/>
              <a:ext cx="0" cy="433800"/>
            </a:xfrm>
            <a:prstGeom prst="straightConnector1">
              <a:avLst/>
            </a:prstGeom>
            <a:noFill/>
            <a:ln w="9525" cap="flat" cmpd="sng">
              <a:solidFill>
                <a:srgbClr val="666666"/>
              </a:solidFill>
              <a:prstDash val="solid"/>
              <a:round/>
              <a:headEnd type="none" w="lg" len="lg"/>
              <a:tailEnd type="triangle" w="lg" len="lg"/>
            </a:ln>
          </p:spPr>
        </p:cxn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971800" y="4946124"/>
              <a:ext cx="5702300" cy="393700"/>
            </a:xfrm>
            <a:prstGeom prst="rect">
              <a:avLst/>
            </a:prstGeom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57600" y="2209800"/>
            <a:ext cx="2667000" cy="381000"/>
          </a:xfrm>
          <a:prstGeom prst="rect">
            <a:avLst/>
          </a:prstGeom>
        </p:spPr>
      </p:pic>
      <p:sp>
        <p:nvSpPr>
          <p:cNvPr id="17" name="Shape 502">
            <a:extLst>
              <a:ext uri="{FF2B5EF4-FFF2-40B4-BE49-F238E27FC236}">
                <a16:creationId xmlns:a16="http://schemas.microsoft.com/office/drawing/2014/main" id="{E382E9CB-35A5-D142-9C9E-6CD22D484900}"/>
              </a:ext>
            </a:extLst>
          </p:cNvPr>
          <p:cNvSpPr txBox="1"/>
          <p:nvPr/>
        </p:nvSpPr>
        <p:spPr>
          <a:xfrm>
            <a:off x="1295400" y="6342000"/>
            <a:ext cx="6622200" cy="59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Sometimes called a “Vanilla RNN” or an “Elman RNN” after Prof. Jeffrey Elman</a:t>
            </a:r>
            <a:endParaRPr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C200859C-2964-4730-81FE-7425A03461A9}"/>
                  </a:ext>
                </a:extLst>
              </p14:cNvPr>
              <p14:cNvContentPartPr/>
              <p14:nvPr/>
            </p14:nvContentPartPr>
            <p14:xfrm>
              <a:off x="227880" y="1941120"/>
              <a:ext cx="8879400" cy="48153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C200859C-2964-4730-81FE-7425A03461A9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18520" y="1931760"/>
                <a:ext cx="8898120" cy="4834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57826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Shape 488"/>
          <p:cNvSpPr/>
          <p:nvPr/>
        </p:nvSpPr>
        <p:spPr>
          <a:xfrm>
            <a:off x="947750" y="3008725"/>
            <a:ext cx="396000" cy="7782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</a:t>
            </a:r>
            <a:r>
              <a:rPr lang="en" sz="18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</a:p>
        </p:txBody>
      </p:sp>
      <p:sp>
        <p:nvSpPr>
          <p:cNvPr id="489" name="Shape 489"/>
          <p:cNvSpPr/>
          <p:nvPr/>
        </p:nvSpPr>
        <p:spPr>
          <a:xfrm>
            <a:off x="1701163" y="3142745"/>
            <a:ext cx="531000" cy="5103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</a:t>
            </a:r>
            <a:r>
              <a:rPr lang="en" sz="24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</a:t>
            </a:r>
          </a:p>
        </p:txBody>
      </p:sp>
      <p:sp>
        <p:nvSpPr>
          <p:cNvPr id="490" name="Shape 490"/>
          <p:cNvSpPr/>
          <p:nvPr/>
        </p:nvSpPr>
        <p:spPr>
          <a:xfrm>
            <a:off x="2628275" y="3008725"/>
            <a:ext cx="396000" cy="7782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</a:t>
            </a:r>
            <a:r>
              <a:rPr lang="en" sz="18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</a:p>
        </p:txBody>
      </p:sp>
      <p:cxnSp>
        <p:nvCxnSpPr>
          <p:cNvPr id="491" name="Shape 491"/>
          <p:cNvCxnSpPr>
            <a:stCxn id="492" idx="0"/>
            <a:endCxn id="489" idx="2"/>
          </p:cNvCxnSpPr>
          <p:nvPr/>
        </p:nvCxnSpPr>
        <p:spPr>
          <a:xfrm rot="10800000">
            <a:off x="1966675" y="3653150"/>
            <a:ext cx="0" cy="4503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493" name="Shape 493"/>
          <p:cNvCxnSpPr>
            <a:stCxn id="488" idx="3"/>
            <a:endCxn id="489" idx="1"/>
          </p:cNvCxnSpPr>
          <p:nvPr/>
        </p:nvCxnSpPr>
        <p:spPr>
          <a:xfrm>
            <a:off x="1343750" y="3397825"/>
            <a:ext cx="3573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494" name="Shape 494"/>
          <p:cNvCxnSpPr>
            <a:stCxn id="489" idx="3"/>
            <a:endCxn id="490" idx="1"/>
          </p:cNvCxnSpPr>
          <p:nvPr/>
        </p:nvCxnSpPr>
        <p:spPr>
          <a:xfrm>
            <a:off x="2232163" y="3397895"/>
            <a:ext cx="3960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492" name="Shape 492"/>
          <p:cNvSpPr/>
          <p:nvPr/>
        </p:nvSpPr>
        <p:spPr>
          <a:xfrm>
            <a:off x="1768525" y="4103450"/>
            <a:ext cx="396300" cy="7782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x</a:t>
            </a:r>
            <a:r>
              <a:rPr lang="en" sz="18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</a:p>
        </p:txBody>
      </p:sp>
      <p:sp>
        <p:nvSpPr>
          <p:cNvPr id="495" name="Shape 495"/>
          <p:cNvSpPr txBox="1"/>
          <p:nvPr/>
        </p:nvSpPr>
        <p:spPr>
          <a:xfrm>
            <a:off x="309925" y="9462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28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6" name="Shape 496"/>
          <p:cNvSpPr txBox="1"/>
          <p:nvPr/>
        </p:nvSpPr>
        <p:spPr>
          <a:xfrm>
            <a:off x="309925" y="9462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RNN: Computational Graph</a:t>
            </a:r>
          </a:p>
        </p:txBody>
      </p:sp>
      <p:sp>
        <p:nvSpPr>
          <p:cNvPr id="12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1D60317B-9561-49BF-B7CD-601A2D748669}"/>
                  </a:ext>
                </a:extLst>
              </p14:cNvPr>
              <p14:cNvContentPartPr/>
              <p14:nvPr/>
            </p14:nvContentPartPr>
            <p14:xfrm>
              <a:off x="104760" y="1535400"/>
              <a:ext cx="4392720" cy="32979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1D60317B-9561-49BF-B7CD-601A2D74866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5400" y="1526040"/>
                <a:ext cx="4411440" cy="3316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688189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Shape 523"/>
          <p:cNvSpPr/>
          <p:nvPr/>
        </p:nvSpPr>
        <p:spPr>
          <a:xfrm>
            <a:off x="947750" y="3008725"/>
            <a:ext cx="396000" cy="7782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</a:t>
            </a:r>
            <a:r>
              <a:rPr lang="en" sz="18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</a:p>
        </p:txBody>
      </p:sp>
      <p:sp>
        <p:nvSpPr>
          <p:cNvPr id="524" name="Shape 524"/>
          <p:cNvSpPr/>
          <p:nvPr/>
        </p:nvSpPr>
        <p:spPr>
          <a:xfrm>
            <a:off x="1701163" y="3142745"/>
            <a:ext cx="531000" cy="5103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</a:t>
            </a:r>
            <a:r>
              <a:rPr lang="en" sz="24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</a:t>
            </a:r>
          </a:p>
        </p:txBody>
      </p:sp>
      <p:sp>
        <p:nvSpPr>
          <p:cNvPr id="525" name="Shape 525"/>
          <p:cNvSpPr/>
          <p:nvPr/>
        </p:nvSpPr>
        <p:spPr>
          <a:xfrm>
            <a:off x="2628275" y="3008725"/>
            <a:ext cx="396000" cy="7782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</a:t>
            </a:r>
            <a:r>
              <a:rPr lang="en" sz="18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</a:p>
        </p:txBody>
      </p:sp>
      <p:cxnSp>
        <p:nvCxnSpPr>
          <p:cNvPr id="526" name="Shape 526"/>
          <p:cNvCxnSpPr>
            <a:stCxn id="527" idx="0"/>
            <a:endCxn id="524" idx="2"/>
          </p:cNvCxnSpPr>
          <p:nvPr/>
        </p:nvCxnSpPr>
        <p:spPr>
          <a:xfrm rot="10800000">
            <a:off x="1966675" y="3653150"/>
            <a:ext cx="0" cy="4503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528" name="Shape 528"/>
          <p:cNvCxnSpPr>
            <a:stCxn id="523" idx="3"/>
            <a:endCxn id="524" idx="1"/>
          </p:cNvCxnSpPr>
          <p:nvPr/>
        </p:nvCxnSpPr>
        <p:spPr>
          <a:xfrm>
            <a:off x="1343750" y="3397825"/>
            <a:ext cx="3573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529" name="Shape 529"/>
          <p:cNvCxnSpPr>
            <a:stCxn id="524" idx="3"/>
            <a:endCxn id="525" idx="1"/>
          </p:cNvCxnSpPr>
          <p:nvPr/>
        </p:nvCxnSpPr>
        <p:spPr>
          <a:xfrm>
            <a:off x="2232163" y="3397895"/>
            <a:ext cx="3960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530" name="Shape 530"/>
          <p:cNvSpPr/>
          <p:nvPr/>
        </p:nvSpPr>
        <p:spPr>
          <a:xfrm>
            <a:off x="3381682" y="3142745"/>
            <a:ext cx="531000" cy="5103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</a:t>
            </a:r>
            <a:r>
              <a:rPr lang="en" sz="24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</a:t>
            </a:r>
          </a:p>
        </p:txBody>
      </p:sp>
      <p:sp>
        <p:nvSpPr>
          <p:cNvPr id="531" name="Shape 531"/>
          <p:cNvSpPr/>
          <p:nvPr/>
        </p:nvSpPr>
        <p:spPr>
          <a:xfrm>
            <a:off x="4308772" y="3008725"/>
            <a:ext cx="425700" cy="7782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</a:t>
            </a:r>
            <a:r>
              <a:rPr lang="en" sz="18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</a:p>
        </p:txBody>
      </p:sp>
      <p:cxnSp>
        <p:nvCxnSpPr>
          <p:cNvPr id="532" name="Shape 532"/>
          <p:cNvCxnSpPr>
            <a:stCxn id="525" idx="3"/>
            <a:endCxn id="530" idx="1"/>
          </p:cNvCxnSpPr>
          <p:nvPr/>
        </p:nvCxnSpPr>
        <p:spPr>
          <a:xfrm>
            <a:off x="3024275" y="3397825"/>
            <a:ext cx="3573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533" name="Shape 533"/>
          <p:cNvCxnSpPr>
            <a:stCxn id="534" idx="0"/>
            <a:endCxn id="530" idx="2"/>
          </p:cNvCxnSpPr>
          <p:nvPr/>
        </p:nvCxnSpPr>
        <p:spPr>
          <a:xfrm rot="10800000">
            <a:off x="3647188" y="3653150"/>
            <a:ext cx="0" cy="4503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535" name="Shape 535"/>
          <p:cNvCxnSpPr>
            <a:stCxn id="530" idx="3"/>
            <a:endCxn id="531" idx="1"/>
          </p:cNvCxnSpPr>
          <p:nvPr/>
        </p:nvCxnSpPr>
        <p:spPr>
          <a:xfrm>
            <a:off x="3912682" y="3397895"/>
            <a:ext cx="3960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536" name="Shape 536"/>
          <p:cNvSpPr/>
          <p:nvPr/>
        </p:nvSpPr>
        <p:spPr>
          <a:xfrm>
            <a:off x="5062200" y="3142745"/>
            <a:ext cx="531000" cy="5103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</a:t>
            </a:r>
            <a:r>
              <a:rPr lang="en" sz="24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</a:t>
            </a:r>
          </a:p>
        </p:txBody>
      </p:sp>
      <p:sp>
        <p:nvSpPr>
          <p:cNvPr id="537" name="Shape 537"/>
          <p:cNvSpPr/>
          <p:nvPr/>
        </p:nvSpPr>
        <p:spPr>
          <a:xfrm>
            <a:off x="5989298" y="3008725"/>
            <a:ext cx="425700" cy="7782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</a:t>
            </a:r>
            <a:r>
              <a:rPr lang="en" sz="18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</a:p>
        </p:txBody>
      </p:sp>
      <p:sp>
        <p:nvSpPr>
          <p:cNvPr id="538" name="Shape 538"/>
          <p:cNvSpPr/>
          <p:nvPr/>
        </p:nvSpPr>
        <p:spPr>
          <a:xfrm>
            <a:off x="5129550" y="4103450"/>
            <a:ext cx="396300" cy="7782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x</a:t>
            </a:r>
            <a:r>
              <a:rPr lang="en" sz="18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</a:p>
        </p:txBody>
      </p:sp>
      <p:cxnSp>
        <p:nvCxnSpPr>
          <p:cNvPr id="539" name="Shape 539"/>
          <p:cNvCxnSpPr>
            <a:stCxn id="538" idx="0"/>
            <a:endCxn id="536" idx="2"/>
          </p:cNvCxnSpPr>
          <p:nvPr/>
        </p:nvCxnSpPr>
        <p:spPr>
          <a:xfrm rot="10800000">
            <a:off x="5327700" y="3653150"/>
            <a:ext cx="0" cy="4503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540" name="Shape 540"/>
          <p:cNvCxnSpPr>
            <a:stCxn id="531" idx="3"/>
            <a:endCxn id="536" idx="1"/>
          </p:cNvCxnSpPr>
          <p:nvPr/>
        </p:nvCxnSpPr>
        <p:spPr>
          <a:xfrm>
            <a:off x="4734472" y="3397825"/>
            <a:ext cx="3276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541" name="Shape 541"/>
          <p:cNvCxnSpPr>
            <a:stCxn id="536" idx="3"/>
            <a:endCxn id="537" idx="1"/>
          </p:cNvCxnSpPr>
          <p:nvPr/>
        </p:nvCxnSpPr>
        <p:spPr>
          <a:xfrm>
            <a:off x="5593200" y="3397895"/>
            <a:ext cx="3960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542" name="Shape 542"/>
          <p:cNvCxnSpPr>
            <a:stCxn id="537" idx="3"/>
          </p:cNvCxnSpPr>
          <p:nvPr/>
        </p:nvCxnSpPr>
        <p:spPr>
          <a:xfrm>
            <a:off x="6414999" y="3397825"/>
            <a:ext cx="311399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543" name="Shape 543"/>
          <p:cNvSpPr txBox="1"/>
          <p:nvPr/>
        </p:nvSpPr>
        <p:spPr>
          <a:xfrm>
            <a:off x="6688075" y="2937174"/>
            <a:ext cx="867600" cy="921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4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…</a:t>
            </a: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</p:txBody>
      </p:sp>
      <p:sp>
        <p:nvSpPr>
          <p:cNvPr id="534" name="Shape 534"/>
          <p:cNvSpPr/>
          <p:nvPr/>
        </p:nvSpPr>
        <p:spPr>
          <a:xfrm>
            <a:off x="3449038" y="4103450"/>
            <a:ext cx="396300" cy="7782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x</a:t>
            </a:r>
            <a:r>
              <a:rPr lang="en" sz="18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</a:p>
        </p:txBody>
      </p:sp>
      <p:sp>
        <p:nvSpPr>
          <p:cNvPr id="527" name="Shape 527"/>
          <p:cNvSpPr/>
          <p:nvPr/>
        </p:nvSpPr>
        <p:spPr>
          <a:xfrm>
            <a:off x="1768525" y="4103450"/>
            <a:ext cx="396300" cy="7782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x</a:t>
            </a:r>
            <a:r>
              <a:rPr lang="en" sz="18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</a:p>
        </p:txBody>
      </p:sp>
      <p:sp>
        <p:nvSpPr>
          <p:cNvPr id="544" name="Shape 544"/>
          <p:cNvSpPr/>
          <p:nvPr/>
        </p:nvSpPr>
        <p:spPr>
          <a:xfrm>
            <a:off x="3381675" y="3525650"/>
            <a:ext cx="127500" cy="127500"/>
          </a:xfrm>
          <a:prstGeom prst="ellipse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5" name="Shape 545"/>
          <p:cNvSpPr/>
          <p:nvPr/>
        </p:nvSpPr>
        <p:spPr>
          <a:xfrm>
            <a:off x="5062175" y="3525650"/>
            <a:ext cx="127500" cy="127500"/>
          </a:xfrm>
          <a:prstGeom prst="ellipse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6" name="Shape 546"/>
          <p:cNvSpPr/>
          <p:nvPr/>
        </p:nvSpPr>
        <p:spPr>
          <a:xfrm>
            <a:off x="7433000" y="3397825"/>
            <a:ext cx="127500" cy="127500"/>
          </a:xfrm>
          <a:prstGeom prst="ellipse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7" name="Shape 547"/>
          <p:cNvSpPr txBox="1"/>
          <p:nvPr/>
        </p:nvSpPr>
        <p:spPr>
          <a:xfrm>
            <a:off x="309925" y="9462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28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8" name="Shape 548"/>
          <p:cNvSpPr txBox="1"/>
          <p:nvPr/>
        </p:nvSpPr>
        <p:spPr>
          <a:xfrm>
            <a:off x="309925" y="9462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RNN: Computational Graph</a:t>
            </a:r>
          </a:p>
        </p:txBody>
      </p:sp>
      <p:sp>
        <p:nvSpPr>
          <p:cNvPr id="549" name="Shape 549"/>
          <p:cNvSpPr/>
          <p:nvPr/>
        </p:nvSpPr>
        <p:spPr>
          <a:xfrm>
            <a:off x="7728848" y="3008725"/>
            <a:ext cx="425700" cy="7782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</a:t>
            </a:r>
            <a:r>
              <a:rPr lang="en" sz="18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</a:t>
            </a:r>
          </a:p>
        </p:txBody>
      </p:sp>
      <p:cxnSp>
        <p:nvCxnSpPr>
          <p:cNvPr id="550" name="Shape 550"/>
          <p:cNvCxnSpPr/>
          <p:nvPr/>
        </p:nvCxnSpPr>
        <p:spPr>
          <a:xfrm>
            <a:off x="7432998" y="3397825"/>
            <a:ext cx="3114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31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10941717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Shape 556"/>
          <p:cNvSpPr/>
          <p:nvPr/>
        </p:nvSpPr>
        <p:spPr>
          <a:xfrm>
            <a:off x="947750" y="3008725"/>
            <a:ext cx="396000" cy="7782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</a:t>
            </a:r>
            <a:r>
              <a:rPr lang="en" sz="18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</a:p>
        </p:txBody>
      </p:sp>
      <p:sp>
        <p:nvSpPr>
          <p:cNvPr id="557" name="Shape 557"/>
          <p:cNvSpPr/>
          <p:nvPr/>
        </p:nvSpPr>
        <p:spPr>
          <a:xfrm>
            <a:off x="1701163" y="3142745"/>
            <a:ext cx="531000" cy="5103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</a:t>
            </a:r>
            <a:r>
              <a:rPr lang="en" sz="24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</a:t>
            </a:r>
          </a:p>
        </p:txBody>
      </p:sp>
      <p:sp>
        <p:nvSpPr>
          <p:cNvPr id="558" name="Shape 558"/>
          <p:cNvSpPr/>
          <p:nvPr/>
        </p:nvSpPr>
        <p:spPr>
          <a:xfrm>
            <a:off x="2628275" y="3008725"/>
            <a:ext cx="396000" cy="7782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</a:t>
            </a:r>
            <a:r>
              <a:rPr lang="en" sz="18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</a:p>
        </p:txBody>
      </p:sp>
      <p:cxnSp>
        <p:nvCxnSpPr>
          <p:cNvPr id="559" name="Shape 559"/>
          <p:cNvCxnSpPr>
            <a:stCxn id="560" idx="0"/>
            <a:endCxn id="557" idx="2"/>
          </p:cNvCxnSpPr>
          <p:nvPr/>
        </p:nvCxnSpPr>
        <p:spPr>
          <a:xfrm rot="10800000">
            <a:off x="1966675" y="3653150"/>
            <a:ext cx="0" cy="4503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561" name="Shape 561"/>
          <p:cNvCxnSpPr>
            <a:stCxn id="556" idx="3"/>
            <a:endCxn id="557" idx="1"/>
          </p:cNvCxnSpPr>
          <p:nvPr/>
        </p:nvCxnSpPr>
        <p:spPr>
          <a:xfrm>
            <a:off x="1343750" y="3397825"/>
            <a:ext cx="3573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562" name="Shape 562"/>
          <p:cNvCxnSpPr>
            <a:stCxn id="557" idx="3"/>
            <a:endCxn id="558" idx="1"/>
          </p:cNvCxnSpPr>
          <p:nvPr/>
        </p:nvCxnSpPr>
        <p:spPr>
          <a:xfrm>
            <a:off x="2232163" y="3397895"/>
            <a:ext cx="3960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563" name="Shape 563"/>
          <p:cNvSpPr/>
          <p:nvPr/>
        </p:nvSpPr>
        <p:spPr>
          <a:xfrm>
            <a:off x="3381682" y="3142745"/>
            <a:ext cx="531000" cy="5103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</a:t>
            </a:r>
            <a:r>
              <a:rPr lang="en" sz="24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</a:t>
            </a:r>
          </a:p>
        </p:txBody>
      </p:sp>
      <p:sp>
        <p:nvSpPr>
          <p:cNvPr id="564" name="Shape 564"/>
          <p:cNvSpPr/>
          <p:nvPr/>
        </p:nvSpPr>
        <p:spPr>
          <a:xfrm>
            <a:off x="4308772" y="3008725"/>
            <a:ext cx="425700" cy="7782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</a:t>
            </a:r>
            <a:r>
              <a:rPr lang="en" sz="18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</a:p>
        </p:txBody>
      </p:sp>
      <p:cxnSp>
        <p:nvCxnSpPr>
          <p:cNvPr id="565" name="Shape 565"/>
          <p:cNvCxnSpPr>
            <a:stCxn id="558" idx="3"/>
            <a:endCxn id="563" idx="1"/>
          </p:cNvCxnSpPr>
          <p:nvPr/>
        </p:nvCxnSpPr>
        <p:spPr>
          <a:xfrm>
            <a:off x="3024275" y="3397825"/>
            <a:ext cx="3573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566" name="Shape 566"/>
          <p:cNvCxnSpPr>
            <a:stCxn id="567" idx="0"/>
            <a:endCxn id="563" idx="2"/>
          </p:cNvCxnSpPr>
          <p:nvPr/>
        </p:nvCxnSpPr>
        <p:spPr>
          <a:xfrm rot="10800000">
            <a:off x="3647188" y="3653150"/>
            <a:ext cx="0" cy="4503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568" name="Shape 568"/>
          <p:cNvCxnSpPr>
            <a:stCxn id="563" idx="3"/>
            <a:endCxn id="564" idx="1"/>
          </p:cNvCxnSpPr>
          <p:nvPr/>
        </p:nvCxnSpPr>
        <p:spPr>
          <a:xfrm>
            <a:off x="3912682" y="3397895"/>
            <a:ext cx="3960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569" name="Shape 569"/>
          <p:cNvSpPr/>
          <p:nvPr/>
        </p:nvSpPr>
        <p:spPr>
          <a:xfrm>
            <a:off x="5062200" y="3142745"/>
            <a:ext cx="531000" cy="5103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</a:t>
            </a:r>
            <a:r>
              <a:rPr lang="en" sz="24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</a:t>
            </a:r>
          </a:p>
        </p:txBody>
      </p:sp>
      <p:sp>
        <p:nvSpPr>
          <p:cNvPr id="570" name="Shape 570"/>
          <p:cNvSpPr/>
          <p:nvPr/>
        </p:nvSpPr>
        <p:spPr>
          <a:xfrm>
            <a:off x="5989298" y="3008725"/>
            <a:ext cx="425700" cy="7782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</a:t>
            </a:r>
            <a:r>
              <a:rPr lang="en" sz="18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</a:p>
        </p:txBody>
      </p:sp>
      <p:sp>
        <p:nvSpPr>
          <p:cNvPr id="571" name="Shape 571"/>
          <p:cNvSpPr/>
          <p:nvPr/>
        </p:nvSpPr>
        <p:spPr>
          <a:xfrm>
            <a:off x="5129550" y="4103450"/>
            <a:ext cx="396300" cy="7782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x</a:t>
            </a:r>
            <a:r>
              <a:rPr lang="en" sz="18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</a:p>
        </p:txBody>
      </p:sp>
      <p:cxnSp>
        <p:nvCxnSpPr>
          <p:cNvPr id="572" name="Shape 572"/>
          <p:cNvCxnSpPr>
            <a:stCxn id="571" idx="0"/>
            <a:endCxn id="569" idx="2"/>
          </p:cNvCxnSpPr>
          <p:nvPr/>
        </p:nvCxnSpPr>
        <p:spPr>
          <a:xfrm rot="10800000">
            <a:off x="5327700" y="3653150"/>
            <a:ext cx="0" cy="4503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573" name="Shape 573"/>
          <p:cNvCxnSpPr>
            <a:stCxn id="564" idx="3"/>
            <a:endCxn id="569" idx="1"/>
          </p:cNvCxnSpPr>
          <p:nvPr/>
        </p:nvCxnSpPr>
        <p:spPr>
          <a:xfrm>
            <a:off x="4734472" y="3397825"/>
            <a:ext cx="3276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574" name="Shape 574"/>
          <p:cNvCxnSpPr>
            <a:stCxn id="569" idx="3"/>
            <a:endCxn id="570" idx="1"/>
          </p:cNvCxnSpPr>
          <p:nvPr/>
        </p:nvCxnSpPr>
        <p:spPr>
          <a:xfrm>
            <a:off x="5593200" y="3397895"/>
            <a:ext cx="3960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575" name="Shape 575"/>
          <p:cNvCxnSpPr>
            <a:stCxn id="570" idx="3"/>
          </p:cNvCxnSpPr>
          <p:nvPr/>
        </p:nvCxnSpPr>
        <p:spPr>
          <a:xfrm>
            <a:off x="6414999" y="3397825"/>
            <a:ext cx="311399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576" name="Shape 576"/>
          <p:cNvSpPr txBox="1"/>
          <p:nvPr/>
        </p:nvSpPr>
        <p:spPr>
          <a:xfrm>
            <a:off x="6688075" y="2937174"/>
            <a:ext cx="867600" cy="921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4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…</a:t>
            </a: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</p:txBody>
      </p:sp>
      <p:sp>
        <p:nvSpPr>
          <p:cNvPr id="567" name="Shape 567"/>
          <p:cNvSpPr/>
          <p:nvPr/>
        </p:nvSpPr>
        <p:spPr>
          <a:xfrm>
            <a:off x="3449038" y="4103450"/>
            <a:ext cx="396300" cy="7782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x</a:t>
            </a:r>
            <a:r>
              <a:rPr lang="en" sz="18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</a:p>
        </p:txBody>
      </p:sp>
      <p:sp>
        <p:nvSpPr>
          <p:cNvPr id="560" name="Shape 560"/>
          <p:cNvSpPr/>
          <p:nvPr/>
        </p:nvSpPr>
        <p:spPr>
          <a:xfrm>
            <a:off x="1768525" y="4103450"/>
            <a:ext cx="396300" cy="7782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x</a:t>
            </a:r>
            <a:r>
              <a:rPr lang="en" sz="18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</a:p>
        </p:txBody>
      </p:sp>
      <p:sp>
        <p:nvSpPr>
          <p:cNvPr id="577" name="Shape 577"/>
          <p:cNvSpPr/>
          <p:nvPr/>
        </p:nvSpPr>
        <p:spPr>
          <a:xfrm>
            <a:off x="788295" y="4435895"/>
            <a:ext cx="530999" cy="510300"/>
          </a:xfrm>
          <a:prstGeom prst="rect">
            <a:avLst/>
          </a:prstGeom>
          <a:solidFill>
            <a:srgbClr val="FCE5CD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</a:t>
            </a:r>
          </a:p>
        </p:txBody>
      </p:sp>
      <p:cxnSp>
        <p:nvCxnSpPr>
          <p:cNvPr id="578" name="Shape 578"/>
          <p:cNvCxnSpPr>
            <a:stCxn id="577" idx="2"/>
            <a:endCxn id="579" idx="3"/>
          </p:cNvCxnSpPr>
          <p:nvPr/>
        </p:nvCxnSpPr>
        <p:spPr>
          <a:xfrm rot="-5400000">
            <a:off x="1571294" y="3117095"/>
            <a:ext cx="1311600" cy="2346600"/>
          </a:xfrm>
          <a:prstGeom prst="curvedConnector3">
            <a:avLst>
              <a:gd name="adj1" fmla="val -18155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580" name="Shape 580"/>
          <p:cNvCxnSpPr>
            <a:stCxn id="577" idx="0"/>
          </p:cNvCxnSpPr>
          <p:nvPr/>
        </p:nvCxnSpPr>
        <p:spPr>
          <a:xfrm rot="-5400000">
            <a:off x="1000394" y="3718295"/>
            <a:ext cx="771000" cy="664200"/>
          </a:xfrm>
          <a:prstGeom prst="curvedConnector3">
            <a:avLst>
              <a:gd name="adj1" fmla="val 50000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581" name="Shape 581"/>
          <p:cNvCxnSpPr>
            <a:stCxn id="577" idx="2"/>
            <a:endCxn id="582" idx="3"/>
          </p:cNvCxnSpPr>
          <p:nvPr/>
        </p:nvCxnSpPr>
        <p:spPr>
          <a:xfrm rot="-5400000">
            <a:off x="2411594" y="2276795"/>
            <a:ext cx="1311600" cy="4027200"/>
          </a:xfrm>
          <a:prstGeom prst="curvedConnector3">
            <a:avLst>
              <a:gd name="adj1" fmla="val -23150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579" name="Shape 579"/>
          <p:cNvSpPr/>
          <p:nvPr/>
        </p:nvSpPr>
        <p:spPr>
          <a:xfrm>
            <a:off x="3381675" y="3525650"/>
            <a:ext cx="127500" cy="127500"/>
          </a:xfrm>
          <a:prstGeom prst="ellipse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2" name="Shape 582"/>
          <p:cNvSpPr/>
          <p:nvPr/>
        </p:nvSpPr>
        <p:spPr>
          <a:xfrm>
            <a:off x="5062175" y="3525650"/>
            <a:ext cx="127500" cy="127500"/>
          </a:xfrm>
          <a:prstGeom prst="ellipse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3" name="Shape 583"/>
          <p:cNvSpPr/>
          <p:nvPr/>
        </p:nvSpPr>
        <p:spPr>
          <a:xfrm>
            <a:off x="7433000" y="3397825"/>
            <a:ext cx="127500" cy="127500"/>
          </a:xfrm>
          <a:prstGeom prst="ellipse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4" name="Shape 584"/>
          <p:cNvSpPr txBox="1"/>
          <p:nvPr/>
        </p:nvSpPr>
        <p:spPr>
          <a:xfrm>
            <a:off x="309925" y="9462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RNN: Computational Graph</a:t>
            </a:r>
          </a:p>
        </p:txBody>
      </p:sp>
      <p:sp>
        <p:nvSpPr>
          <p:cNvPr id="585" name="Shape 585"/>
          <p:cNvSpPr txBox="1"/>
          <p:nvPr/>
        </p:nvSpPr>
        <p:spPr>
          <a:xfrm>
            <a:off x="1824050" y="1988000"/>
            <a:ext cx="5350800" cy="563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Re-use the same weight matrix at every time-step</a:t>
            </a:r>
          </a:p>
        </p:txBody>
      </p:sp>
      <p:cxnSp>
        <p:nvCxnSpPr>
          <p:cNvPr id="586" name="Shape 586"/>
          <p:cNvCxnSpPr/>
          <p:nvPr/>
        </p:nvCxnSpPr>
        <p:spPr>
          <a:xfrm rot="-5400000">
            <a:off x="3544094" y="1368395"/>
            <a:ext cx="1087500" cy="6068100"/>
          </a:xfrm>
          <a:prstGeom prst="curvedConnector3">
            <a:avLst>
              <a:gd name="adj1" fmla="val -37828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587" name="Shape 587"/>
          <p:cNvSpPr/>
          <p:nvPr/>
        </p:nvSpPr>
        <p:spPr>
          <a:xfrm>
            <a:off x="7728848" y="3008725"/>
            <a:ext cx="425700" cy="7782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</a:t>
            </a:r>
            <a:r>
              <a:rPr lang="en" sz="18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</a:t>
            </a:r>
          </a:p>
        </p:txBody>
      </p:sp>
      <p:cxnSp>
        <p:nvCxnSpPr>
          <p:cNvPr id="588" name="Shape 588"/>
          <p:cNvCxnSpPr/>
          <p:nvPr/>
        </p:nvCxnSpPr>
        <p:spPr>
          <a:xfrm>
            <a:off x="7432998" y="3397825"/>
            <a:ext cx="3114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36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186639217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Shape 696"/>
          <p:cNvSpPr/>
          <p:nvPr/>
        </p:nvSpPr>
        <p:spPr>
          <a:xfrm>
            <a:off x="947750" y="3008725"/>
            <a:ext cx="396000" cy="7782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</a:t>
            </a:r>
            <a:r>
              <a:rPr lang="en" sz="18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</a:p>
        </p:txBody>
      </p:sp>
      <p:sp>
        <p:nvSpPr>
          <p:cNvPr id="697" name="Shape 697"/>
          <p:cNvSpPr/>
          <p:nvPr/>
        </p:nvSpPr>
        <p:spPr>
          <a:xfrm>
            <a:off x="1701163" y="3142745"/>
            <a:ext cx="531000" cy="5103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</a:t>
            </a:r>
            <a:r>
              <a:rPr lang="en" sz="24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</a:t>
            </a:r>
          </a:p>
        </p:txBody>
      </p:sp>
      <p:sp>
        <p:nvSpPr>
          <p:cNvPr id="698" name="Shape 698"/>
          <p:cNvSpPr/>
          <p:nvPr/>
        </p:nvSpPr>
        <p:spPr>
          <a:xfrm>
            <a:off x="2628275" y="3008725"/>
            <a:ext cx="396000" cy="7782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</a:t>
            </a:r>
            <a:r>
              <a:rPr lang="en" sz="18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</a:p>
        </p:txBody>
      </p:sp>
      <p:cxnSp>
        <p:nvCxnSpPr>
          <p:cNvPr id="699" name="Shape 699"/>
          <p:cNvCxnSpPr>
            <a:stCxn id="700" idx="0"/>
            <a:endCxn id="697" idx="2"/>
          </p:cNvCxnSpPr>
          <p:nvPr/>
        </p:nvCxnSpPr>
        <p:spPr>
          <a:xfrm rot="10800000">
            <a:off x="1966675" y="3653150"/>
            <a:ext cx="0" cy="4503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701" name="Shape 701"/>
          <p:cNvCxnSpPr>
            <a:stCxn id="696" idx="3"/>
            <a:endCxn id="697" idx="1"/>
          </p:cNvCxnSpPr>
          <p:nvPr/>
        </p:nvCxnSpPr>
        <p:spPr>
          <a:xfrm>
            <a:off x="1343750" y="3397825"/>
            <a:ext cx="3573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702" name="Shape 702"/>
          <p:cNvCxnSpPr>
            <a:stCxn id="697" idx="3"/>
            <a:endCxn id="698" idx="1"/>
          </p:cNvCxnSpPr>
          <p:nvPr/>
        </p:nvCxnSpPr>
        <p:spPr>
          <a:xfrm>
            <a:off x="2232163" y="3397895"/>
            <a:ext cx="3960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703" name="Shape 703"/>
          <p:cNvSpPr/>
          <p:nvPr/>
        </p:nvSpPr>
        <p:spPr>
          <a:xfrm>
            <a:off x="3381682" y="3142745"/>
            <a:ext cx="531000" cy="5103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</a:t>
            </a:r>
            <a:r>
              <a:rPr lang="en" sz="24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</a:t>
            </a:r>
          </a:p>
        </p:txBody>
      </p:sp>
      <p:sp>
        <p:nvSpPr>
          <p:cNvPr id="704" name="Shape 704"/>
          <p:cNvSpPr/>
          <p:nvPr/>
        </p:nvSpPr>
        <p:spPr>
          <a:xfrm>
            <a:off x="4308772" y="3008725"/>
            <a:ext cx="425700" cy="7782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</a:t>
            </a:r>
            <a:r>
              <a:rPr lang="en" sz="18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</a:p>
        </p:txBody>
      </p:sp>
      <p:cxnSp>
        <p:nvCxnSpPr>
          <p:cNvPr id="705" name="Shape 705"/>
          <p:cNvCxnSpPr>
            <a:stCxn id="698" idx="3"/>
            <a:endCxn id="703" idx="1"/>
          </p:cNvCxnSpPr>
          <p:nvPr/>
        </p:nvCxnSpPr>
        <p:spPr>
          <a:xfrm>
            <a:off x="3024275" y="3397825"/>
            <a:ext cx="3573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706" name="Shape 706"/>
          <p:cNvCxnSpPr>
            <a:stCxn id="707" idx="0"/>
            <a:endCxn id="703" idx="2"/>
          </p:cNvCxnSpPr>
          <p:nvPr/>
        </p:nvCxnSpPr>
        <p:spPr>
          <a:xfrm rot="10800000">
            <a:off x="3647188" y="3653150"/>
            <a:ext cx="0" cy="4503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708" name="Shape 708"/>
          <p:cNvCxnSpPr>
            <a:stCxn id="703" idx="3"/>
            <a:endCxn id="704" idx="1"/>
          </p:cNvCxnSpPr>
          <p:nvPr/>
        </p:nvCxnSpPr>
        <p:spPr>
          <a:xfrm>
            <a:off x="3912682" y="3397895"/>
            <a:ext cx="3960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709" name="Shape 709"/>
          <p:cNvSpPr/>
          <p:nvPr/>
        </p:nvSpPr>
        <p:spPr>
          <a:xfrm>
            <a:off x="5062200" y="3142745"/>
            <a:ext cx="531000" cy="5103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</a:t>
            </a:r>
            <a:r>
              <a:rPr lang="en" sz="24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</a:t>
            </a:r>
          </a:p>
        </p:txBody>
      </p:sp>
      <p:sp>
        <p:nvSpPr>
          <p:cNvPr id="710" name="Shape 710"/>
          <p:cNvSpPr/>
          <p:nvPr/>
        </p:nvSpPr>
        <p:spPr>
          <a:xfrm>
            <a:off x="5989298" y="3008725"/>
            <a:ext cx="425700" cy="7782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</a:t>
            </a:r>
            <a:r>
              <a:rPr lang="en" sz="18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</a:p>
        </p:txBody>
      </p:sp>
      <p:sp>
        <p:nvSpPr>
          <p:cNvPr id="711" name="Shape 711"/>
          <p:cNvSpPr/>
          <p:nvPr/>
        </p:nvSpPr>
        <p:spPr>
          <a:xfrm>
            <a:off x="5129550" y="4103450"/>
            <a:ext cx="396300" cy="7782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x</a:t>
            </a:r>
            <a:r>
              <a:rPr lang="en" sz="18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</a:p>
        </p:txBody>
      </p:sp>
      <p:cxnSp>
        <p:nvCxnSpPr>
          <p:cNvPr id="712" name="Shape 712"/>
          <p:cNvCxnSpPr>
            <a:stCxn id="711" idx="0"/>
            <a:endCxn id="709" idx="2"/>
          </p:cNvCxnSpPr>
          <p:nvPr/>
        </p:nvCxnSpPr>
        <p:spPr>
          <a:xfrm rot="10800000">
            <a:off x="5327700" y="3653150"/>
            <a:ext cx="0" cy="4503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713" name="Shape 713"/>
          <p:cNvCxnSpPr>
            <a:stCxn id="704" idx="3"/>
            <a:endCxn id="709" idx="1"/>
          </p:cNvCxnSpPr>
          <p:nvPr/>
        </p:nvCxnSpPr>
        <p:spPr>
          <a:xfrm>
            <a:off x="4734472" y="3397825"/>
            <a:ext cx="3276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714" name="Shape 714"/>
          <p:cNvCxnSpPr>
            <a:stCxn id="709" idx="3"/>
            <a:endCxn id="710" idx="1"/>
          </p:cNvCxnSpPr>
          <p:nvPr/>
        </p:nvCxnSpPr>
        <p:spPr>
          <a:xfrm>
            <a:off x="5593200" y="3397895"/>
            <a:ext cx="3960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715" name="Shape 715"/>
          <p:cNvSpPr/>
          <p:nvPr/>
        </p:nvSpPr>
        <p:spPr>
          <a:xfrm>
            <a:off x="7728848" y="1851925"/>
            <a:ext cx="425700" cy="778200"/>
          </a:xfrm>
          <a:prstGeom prst="rect">
            <a:avLst/>
          </a:prstGeom>
          <a:solidFill>
            <a:srgbClr val="CFE2F3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y</a:t>
            </a:r>
            <a:r>
              <a:rPr lang="en" sz="18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</a:t>
            </a:r>
          </a:p>
        </p:txBody>
      </p:sp>
      <p:cxnSp>
        <p:nvCxnSpPr>
          <p:cNvPr id="716" name="Shape 716"/>
          <p:cNvCxnSpPr>
            <a:stCxn id="710" idx="3"/>
          </p:cNvCxnSpPr>
          <p:nvPr/>
        </p:nvCxnSpPr>
        <p:spPr>
          <a:xfrm>
            <a:off x="6414999" y="3397825"/>
            <a:ext cx="311399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717" name="Shape 717"/>
          <p:cNvCxnSpPr>
            <a:stCxn id="718" idx="0"/>
            <a:endCxn id="715" idx="2"/>
          </p:cNvCxnSpPr>
          <p:nvPr/>
        </p:nvCxnSpPr>
        <p:spPr>
          <a:xfrm rot="10800000">
            <a:off x="7941698" y="2630125"/>
            <a:ext cx="0" cy="3786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719" name="Shape 719"/>
          <p:cNvSpPr txBox="1"/>
          <p:nvPr/>
        </p:nvSpPr>
        <p:spPr>
          <a:xfrm>
            <a:off x="6688075" y="2937174"/>
            <a:ext cx="867600" cy="921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4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…</a:t>
            </a: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</p:txBody>
      </p:sp>
      <p:sp>
        <p:nvSpPr>
          <p:cNvPr id="707" name="Shape 707"/>
          <p:cNvSpPr/>
          <p:nvPr/>
        </p:nvSpPr>
        <p:spPr>
          <a:xfrm>
            <a:off x="3449038" y="4103450"/>
            <a:ext cx="396300" cy="7782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x</a:t>
            </a:r>
            <a:r>
              <a:rPr lang="en" sz="18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</a:p>
        </p:txBody>
      </p:sp>
      <p:sp>
        <p:nvSpPr>
          <p:cNvPr id="700" name="Shape 700"/>
          <p:cNvSpPr/>
          <p:nvPr/>
        </p:nvSpPr>
        <p:spPr>
          <a:xfrm>
            <a:off x="1768525" y="4103450"/>
            <a:ext cx="396300" cy="7782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x</a:t>
            </a:r>
            <a:r>
              <a:rPr lang="en" sz="18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</a:p>
        </p:txBody>
      </p:sp>
      <p:sp>
        <p:nvSpPr>
          <p:cNvPr id="720" name="Shape 720"/>
          <p:cNvSpPr/>
          <p:nvPr/>
        </p:nvSpPr>
        <p:spPr>
          <a:xfrm>
            <a:off x="788295" y="4435895"/>
            <a:ext cx="530999" cy="510300"/>
          </a:xfrm>
          <a:prstGeom prst="rect">
            <a:avLst/>
          </a:prstGeom>
          <a:solidFill>
            <a:srgbClr val="FCE5CD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</a:t>
            </a:r>
          </a:p>
        </p:txBody>
      </p:sp>
      <p:cxnSp>
        <p:nvCxnSpPr>
          <p:cNvPr id="721" name="Shape 721"/>
          <p:cNvCxnSpPr>
            <a:stCxn id="720" idx="2"/>
            <a:endCxn id="722" idx="3"/>
          </p:cNvCxnSpPr>
          <p:nvPr/>
        </p:nvCxnSpPr>
        <p:spPr>
          <a:xfrm rot="-5400000">
            <a:off x="1571294" y="3117095"/>
            <a:ext cx="1311600" cy="2346600"/>
          </a:xfrm>
          <a:prstGeom prst="curvedConnector3">
            <a:avLst>
              <a:gd name="adj1" fmla="val -18155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723" name="Shape 723"/>
          <p:cNvCxnSpPr>
            <a:stCxn id="720" idx="0"/>
          </p:cNvCxnSpPr>
          <p:nvPr/>
        </p:nvCxnSpPr>
        <p:spPr>
          <a:xfrm rot="-5400000">
            <a:off x="1000394" y="3718295"/>
            <a:ext cx="771000" cy="664200"/>
          </a:xfrm>
          <a:prstGeom prst="curvedConnector3">
            <a:avLst>
              <a:gd name="adj1" fmla="val 50000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724" name="Shape 724"/>
          <p:cNvCxnSpPr>
            <a:stCxn id="720" idx="2"/>
            <a:endCxn id="725" idx="3"/>
          </p:cNvCxnSpPr>
          <p:nvPr/>
        </p:nvCxnSpPr>
        <p:spPr>
          <a:xfrm rot="-5400000">
            <a:off x="2411594" y="2276795"/>
            <a:ext cx="1311600" cy="4027200"/>
          </a:xfrm>
          <a:prstGeom prst="curvedConnector3">
            <a:avLst>
              <a:gd name="adj1" fmla="val -23150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722" name="Shape 722"/>
          <p:cNvSpPr/>
          <p:nvPr/>
        </p:nvSpPr>
        <p:spPr>
          <a:xfrm>
            <a:off x="3381675" y="3525650"/>
            <a:ext cx="127500" cy="127500"/>
          </a:xfrm>
          <a:prstGeom prst="ellipse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5" name="Shape 725"/>
          <p:cNvSpPr/>
          <p:nvPr/>
        </p:nvSpPr>
        <p:spPr>
          <a:xfrm>
            <a:off x="5062175" y="3525650"/>
            <a:ext cx="127500" cy="127500"/>
          </a:xfrm>
          <a:prstGeom prst="ellipse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26" name="Shape 726"/>
          <p:cNvCxnSpPr>
            <a:stCxn id="720" idx="2"/>
            <a:endCxn id="719" idx="2"/>
          </p:cNvCxnSpPr>
          <p:nvPr/>
        </p:nvCxnSpPr>
        <p:spPr>
          <a:xfrm rot="-5400000">
            <a:off x="3544094" y="1368395"/>
            <a:ext cx="1087500" cy="6068100"/>
          </a:xfrm>
          <a:prstGeom prst="curvedConnector3">
            <a:avLst>
              <a:gd name="adj1" fmla="val -37828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727" name="Shape 727"/>
          <p:cNvSpPr/>
          <p:nvPr/>
        </p:nvSpPr>
        <p:spPr>
          <a:xfrm>
            <a:off x="7433000" y="3397825"/>
            <a:ext cx="127500" cy="127500"/>
          </a:xfrm>
          <a:prstGeom prst="ellipse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8" name="Shape 728"/>
          <p:cNvSpPr txBox="1"/>
          <p:nvPr/>
        </p:nvSpPr>
        <p:spPr>
          <a:xfrm>
            <a:off x="309925" y="9462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RNN: Computational Graph: Many to Many</a:t>
            </a:r>
          </a:p>
        </p:txBody>
      </p:sp>
      <p:sp>
        <p:nvSpPr>
          <p:cNvPr id="718" name="Shape 718"/>
          <p:cNvSpPr/>
          <p:nvPr/>
        </p:nvSpPr>
        <p:spPr>
          <a:xfrm>
            <a:off x="7728848" y="3008725"/>
            <a:ext cx="425700" cy="7782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</a:t>
            </a:r>
            <a:r>
              <a:rPr lang="en" sz="18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</a:t>
            </a:r>
          </a:p>
        </p:txBody>
      </p:sp>
      <p:cxnSp>
        <p:nvCxnSpPr>
          <p:cNvPr id="729" name="Shape 729"/>
          <p:cNvCxnSpPr/>
          <p:nvPr/>
        </p:nvCxnSpPr>
        <p:spPr>
          <a:xfrm>
            <a:off x="7432998" y="3397825"/>
            <a:ext cx="3114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730" name="Shape 730"/>
          <p:cNvSpPr/>
          <p:nvPr/>
        </p:nvSpPr>
        <p:spPr>
          <a:xfrm>
            <a:off x="5989298" y="1851925"/>
            <a:ext cx="425700" cy="778200"/>
          </a:xfrm>
          <a:prstGeom prst="rect">
            <a:avLst/>
          </a:prstGeom>
          <a:solidFill>
            <a:srgbClr val="CFE2F3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y</a:t>
            </a:r>
            <a:r>
              <a:rPr lang="en" sz="18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</a:p>
        </p:txBody>
      </p:sp>
      <p:sp>
        <p:nvSpPr>
          <p:cNvPr id="731" name="Shape 731"/>
          <p:cNvSpPr/>
          <p:nvPr/>
        </p:nvSpPr>
        <p:spPr>
          <a:xfrm>
            <a:off x="4308773" y="1851925"/>
            <a:ext cx="425700" cy="778200"/>
          </a:xfrm>
          <a:prstGeom prst="rect">
            <a:avLst/>
          </a:prstGeom>
          <a:solidFill>
            <a:srgbClr val="CFE2F3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y</a:t>
            </a:r>
            <a:r>
              <a:rPr lang="en" sz="18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</a:p>
        </p:txBody>
      </p:sp>
      <p:sp>
        <p:nvSpPr>
          <p:cNvPr id="732" name="Shape 732"/>
          <p:cNvSpPr/>
          <p:nvPr/>
        </p:nvSpPr>
        <p:spPr>
          <a:xfrm>
            <a:off x="2613423" y="1879050"/>
            <a:ext cx="425700" cy="778200"/>
          </a:xfrm>
          <a:prstGeom prst="rect">
            <a:avLst/>
          </a:prstGeom>
          <a:solidFill>
            <a:srgbClr val="CFE2F3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y</a:t>
            </a:r>
            <a:r>
              <a:rPr lang="en" sz="18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</a:p>
        </p:txBody>
      </p:sp>
      <p:cxnSp>
        <p:nvCxnSpPr>
          <p:cNvPr id="733" name="Shape 733"/>
          <p:cNvCxnSpPr>
            <a:stCxn id="710" idx="0"/>
            <a:endCxn id="730" idx="2"/>
          </p:cNvCxnSpPr>
          <p:nvPr/>
        </p:nvCxnSpPr>
        <p:spPr>
          <a:xfrm rot="10800000">
            <a:off x="6202148" y="2630125"/>
            <a:ext cx="0" cy="3786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734" name="Shape 734"/>
          <p:cNvCxnSpPr>
            <a:stCxn id="704" idx="0"/>
            <a:endCxn id="731" idx="2"/>
          </p:cNvCxnSpPr>
          <p:nvPr/>
        </p:nvCxnSpPr>
        <p:spPr>
          <a:xfrm rot="10800000">
            <a:off x="4521622" y="2630125"/>
            <a:ext cx="0" cy="3786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735" name="Shape 735"/>
          <p:cNvCxnSpPr>
            <a:stCxn id="698" idx="0"/>
            <a:endCxn id="732" idx="2"/>
          </p:cNvCxnSpPr>
          <p:nvPr/>
        </p:nvCxnSpPr>
        <p:spPr>
          <a:xfrm rot="10800000">
            <a:off x="2826275" y="2657125"/>
            <a:ext cx="0" cy="3516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736" name="Shape 736"/>
          <p:cNvSpPr/>
          <p:nvPr/>
        </p:nvSpPr>
        <p:spPr>
          <a:xfrm>
            <a:off x="3434325" y="2057850"/>
            <a:ext cx="425700" cy="420600"/>
          </a:xfrm>
          <a:prstGeom prst="rect">
            <a:avLst/>
          </a:prstGeom>
          <a:solidFill>
            <a:srgbClr val="D9D2E9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</a:t>
            </a:r>
            <a:r>
              <a:rPr lang="en" sz="18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</a:p>
        </p:txBody>
      </p:sp>
      <p:sp>
        <p:nvSpPr>
          <p:cNvPr id="737" name="Shape 737"/>
          <p:cNvSpPr/>
          <p:nvPr/>
        </p:nvSpPr>
        <p:spPr>
          <a:xfrm>
            <a:off x="5119525" y="2030725"/>
            <a:ext cx="425700" cy="420600"/>
          </a:xfrm>
          <a:prstGeom prst="rect">
            <a:avLst/>
          </a:prstGeom>
          <a:solidFill>
            <a:srgbClr val="D9D2E9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</a:t>
            </a:r>
            <a:r>
              <a:rPr lang="en" sz="18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</a:p>
        </p:txBody>
      </p:sp>
      <p:sp>
        <p:nvSpPr>
          <p:cNvPr id="738" name="Shape 738"/>
          <p:cNvSpPr/>
          <p:nvPr/>
        </p:nvSpPr>
        <p:spPr>
          <a:xfrm>
            <a:off x="6859075" y="2030725"/>
            <a:ext cx="425700" cy="420600"/>
          </a:xfrm>
          <a:prstGeom prst="rect">
            <a:avLst/>
          </a:prstGeom>
          <a:solidFill>
            <a:srgbClr val="D9D2E9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</a:t>
            </a:r>
            <a:r>
              <a:rPr lang="en" sz="18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</a:p>
        </p:txBody>
      </p:sp>
      <p:sp>
        <p:nvSpPr>
          <p:cNvPr id="739" name="Shape 739"/>
          <p:cNvSpPr/>
          <p:nvPr/>
        </p:nvSpPr>
        <p:spPr>
          <a:xfrm>
            <a:off x="8598625" y="2030725"/>
            <a:ext cx="425700" cy="420600"/>
          </a:xfrm>
          <a:prstGeom prst="rect">
            <a:avLst/>
          </a:prstGeom>
          <a:solidFill>
            <a:srgbClr val="D9D2E9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</a:t>
            </a:r>
            <a:r>
              <a:rPr lang="en" sz="18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</a:t>
            </a:r>
          </a:p>
        </p:txBody>
      </p:sp>
      <p:cxnSp>
        <p:nvCxnSpPr>
          <p:cNvPr id="740" name="Shape 740"/>
          <p:cNvCxnSpPr>
            <a:stCxn id="732" idx="3"/>
            <a:endCxn id="736" idx="1"/>
          </p:cNvCxnSpPr>
          <p:nvPr/>
        </p:nvCxnSpPr>
        <p:spPr>
          <a:xfrm>
            <a:off x="3039123" y="2268150"/>
            <a:ext cx="3951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741" name="Shape 741"/>
          <p:cNvCxnSpPr>
            <a:stCxn id="731" idx="3"/>
            <a:endCxn id="737" idx="1"/>
          </p:cNvCxnSpPr>
          <p:nvPr/>
        </p:nvCxnSpPr>
        <p:spPr>
          <a:xfrm>
            <a:off x="4734473" y="2241025"/>
            <a:ext cx="385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742" name="Shape 742"/>
          <p:cNvCxnSpPr>
            <a:stCxn id="730" idx="3"/>
            <a:endCxn id="738" idx="1"/>
          </p:cNvCxnSpPr>
          <p:nvPr/>
        </p:nvCxnSpPr>
        <p:spPr>
          <a:xfrm>
            <a:off x="6414999" y="2241025"/>
            <a:ext cx="443999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743" name="Shape 743"/>
          <p:cNvCxnSpPr>
            <a:stCxn id="715" idx="3"/>
            <a:endCxn id="739" idx="1"/>
          </p:cNvCxnSpPr>
          <p:nvPr/>
        </p:nvCxnSpPr>
        <p:spPr>
          <a:xfrm>
            <a:off x="8154548" y="2241025"/>
            <a:ext cx="4440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744" name="Shape 744"/>
          <p:cNvSpPr/>
          <p:nvPr/>
        </p:nvSpPr>
        <p:spPr>
          <a:xfrm>
            <a:off x="8198075" y="913400"/>
            <a:ext cx="664200" cy="656100"/>
          </a:xfrm>
          <a:prstGeom prst="rect">
            <a:avLst/>
          </a:prstGeom>
          <a:solidFill>
            <a:srgbClr val="D9D2E9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</a:t>
            </a:r>
          </a:p>
        </p:txBody>
      </p:sp>
      <p:cxnSp>
        <p:nvCxnSpPr>
          <p:cNvPr id="745" name="Shape 745"/>
          <p:cNvCxnSpPr>
            <a:stCxn id="736" idx="0"/>
            <a:endCxn id="746" idx="3"/>
          </p:cNvCxnSpPr>
          <p:nvPr/>
        </p:nvCxnSpPr>
        <p:spPr>
          <a:xfrm rot="-5400000">
            <a:off x="5557875" y="-554550"/>
            <a:ext cx="701700" cy="4523100"/>
          </a:xfrm>
          <a:prstGeom prst="curvedConnector3">
            <a:avLst>
              <a:gd name="adj1" fmla="val 59466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746" name="Shape 746"/>
          <p:cNvSpPr/>
          <p:nvPr/>
        </p:nvSpPr>
        <p:spPr>
          <a:xfrm>
            <a:off x="8151675" y="1247450"/>
            <a:ext cx="127500" cy="127500"/>
          </a:xfrm>
          <a:prstGeom prst="ellipse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47" name="Shape 747"/>
          <p:cNvCxnSpPr>
            <a:stCxn id="737" idx="0"/>
            <a:endCxn id="748" idx="3"/>
          </p:cNvCxnSpPr>
          <p:nvPr/>
        </p:nvCxnSpPr>
        <p:spPr>
          <a:xfrm rot="-5400000">
            <a:off x="6522025" y="335875"/>
            <a:ext cx="505200" cy="2884500"/>
          </a:xfrm>
          <a:prstGeom prst="curvedConnector3">
            <a:avLst>
              <a:gd name="adj1" fmla="val 73174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748" name="Shape 748"/>
          <p:cNvSpPr/>
          <p:nvPr/>
        </p:nvSpPr>
        <p:spPr>
          <a:xfrm>
            <a:off x="8198075" y="1416575"/>
            <a:ext cx="127500" cy="127500"/>
          </a:xfrm>
          <a:prstGeom prst="ellipse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49" name="Shape 749"/>
          <p:cNvCxnSpPr>
            <a:stCxn id="738" idx="0"/>
            <a:endCxn id="750" idx="3"/>
          </p:cNvCxnSpPr>
          <p:nvPr/>
        </p:nvCxnSpPr>
        <p:spPr>
          <a:xfrm rot="-5400000">
            <a:off x="7431175" y="1201375"/>
            <a:ext cx="470100" cy="1188600"/>
          </a:xfrm>
          <a:prstGeom prst="curvedConnector3">
            <a:avLst>
              <a:gd name="adj1" fmla="val 48012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750" name="Shape 750"/>
          <p:cNvSpPr/>
          <p:nvPr/>
        </p:nvSpPr>
        <p:spPr>
          <a:xfrm>
            <a:off x="8241719" y="1451816"/>
            <a:ext cx="127500" cy="127500"/>
          </a:xfrm>
          <a:prstGeom prst="ellipse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51" name="Shape 751"/>
          <p:cNvCxnSpPr>
            <a:stCxn id="739" idx="0"/>
            <a:endCxn id="752" idx="3"/>
          </p:cNvCxnSpPr>
          <p:nvPr/>
        </p:nvCxnSpPr>
        <p:spPr>
          <a:xfrm rot="5400000" flipH="1">
            <a:off x="8410975" y="1630225"/>
            <a:ext cx="474600" cy="326400"/>
          </a:xfrm>
          <a:prstGeom prst="curvedConnector3">
            <a:avLst>
              <a:gd name="adj1" fmla="val 48033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752" name="Shape 752"/>
          <p:cNvSpPr/>
          <p:nvPr/>
        </p:nvSpPr>
        <p:spPr>
          <a:xfrm>
            <a:off x="8466425" y="1447293"/>
            <a:ext cx="127500" cy="127500"/>
          </a:xfrm>
          <a:prstGeom prst="ellipse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189612402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Shape 758"/>
          <p:cNvSpPr/>
          <p:nvPr/>
        </p:nvSpPr>
        <p:spPr>
          <a:xfrm>
            <a:off x="947750" y="3008725"/>
            <a:ext cx="396000" cy="7782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</a:t>
            </a:r>
            <a:r>
              <a:rPr lang="en" sz="18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</a:p>
        </p:txBody>
      </p:sp>
      <p:sp>
        <p:nvSpPr>
          <p:cNvPr id="759" name="Shape 759"/>
          <p:cNvSpPr/>
          <p:nvPr/>
        </p:nvSpPr>
        <p:spPr>
          <a:xfrm>
            <a:off x="1701163" y="3142745"/>
            <a:ext cx="531000" cy="5103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</a:t>
            </a:r>
            <a:r>
              <a:rPr lang="en" sz="24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</a:t>
            </a:r>
          </a:p>
        </p:txBody>
      </p:sp>
      <p:sp>
        <p:nvSpPr>
          <p:cNvPr id="760" name="Shape 760"/>
          <p:cNvSpPr/>
          <p:nvPr/>
        </p:nvSpPr>
        <p:spPr>
          <a:xfrm>
            <a:off x="2628275" y="3008725"/>
            <a:ext cx="396000" cy="7782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</a:t>
            </a:r>
            <a:r>
              <a:rPr lang="en" sz="18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</a:p>
        </p:txBody>
      </p:sp>
      <p:cxnSp>
        <p:nvCxnSpPr>
          <p:cNvPr id="761" name="Shape 761"/>
          <p:cNvCxnSpPr>
            <a:stCxn id="762" idx="0"/>
            <a:endCxn id="759" idx="2"/>
          </p:cNvCxnSpPr>
          <p:nvPr/>
        </p:nvCxnSpPr>
        <p:spPr>
          <a:xfrm rot="10800000">
            <a:off x="1966675" y="3653150"/>
            <a:ext cx="0" cy="4503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763" name="Shape 763"/>
          <p:cNvCxnSpPr>
            <a:stCxn id="758" idx="3"/>
            <a:endCxn id="759" idx="1"/>
          </p:cNvCxnSpPr>
          <p:nvPr/>
        </p:nvCxnSpPr>
        <p:spPr>
          <a:xfrm>
            <a:off x="1343750" y="3397825"/>
            <a:ext cx="3573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764" name="Shape 764"/>
          <p:cNvCxnSpPr>
            <a:stCxn id="759" idx="3"/>
            <a:endCxn id="760" idx="1"/>
          </p:cNvCxnSpPr>
          <p:nvPr/>
        </p:nvCxnSpPr>
        <p:spPr>
          <a:xfrm>
            <a:off x="2232163" y="3397895"/>
            <a:ext cx="3960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765" name="Shape 765"/>
          <p:cNvSpPr/>
          <p:nvPr/>
        </p:nvSpPr>
        <p:spPr>
          <a:xfrm>
            <a:off x="3381682" y="3142745"/>
            <a:ext cx="531000" cy="5103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</a:t>
            </a:r>
            <a:r>
              <a:rPr lang="en" sz="24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</a:t>
            </a:r>
          </a:p>
        </p:txBody>
      </p:sp>
      <p:sp>
        <p:nvSpPr>
          <p:cNvPr id="766" name="Shape 766"/>
          <p:cNvSpPr/>
          <p:nvPr/>
        </p:nvSpPr>
        <p:spPr>
          <a:xfrm>
            <a:off x="4308772" y="3008725"/>
            <a:ext cx="425700" cy="7782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</a:t>
            </a:r>
            <a:r>
              <a:rPr lang="en" sz="18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</a:p>
        </p:txBody>
      </p:sp>
      <p:cxnSp>
        <p:nvCxnSpPr>
          <p:cNvPr id="767" name="Shape 767"/>
          <p:cNvCxnSpPr>
            <a:stCxn id="760" idx="3"/>
            <a:endCxn id="765" idx="1"/>
          </p:cNvCxnSpPr>
          <p:nvPr/>
        </p:nvCxnSpPr>
        <p:spPr>
          <a:xfrm>
            <a:off x="3024275" y="3397825"/>
            <a:ext cx="3573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768" name="Shape 768"/>
          <p:cNvCxnSpPr>
            <a:stCxn id="769" idx="0"/>
            <a:endCxn id="765" idx="2"/>
          </p:cNvCxnSpPr>
          <p:nvPr/>
        </p:nvCxnSpPr>
        <p:spPr>
          <a:xfrm rot="10800000">
            <a:off x="3647188" y="3653150"/>
            <a:ext cx="0" cy="4503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770" name="Shape 770"/>
          <p:cNvCxnSpPr>
            <a:stCxn id="765" idx="3"/>
            <a:endCxn id="766" idx="1"/>
          </p:cNvCxnSpPr>
          <p:nvPr/>
        </p:nvCxnSpPr>
        <p:spPr>
          <a:xfrm>
            <a:off x="3912682" y="3397895"/>
            <a:ext cx="3960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771" name="Shape 771"/>
          <p:cNvSpPr/>
          <p:nvPr/>
        </p:nvSpPr>
        <p:spPr>
          <a:xfrm>
            <a:off x="5062200" y="3142745"/>
            <a:ext cx="531000" cy="5103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</a:t>
            </a:r>
            <a:r>
              <a:rPr lang="en" sz="24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</a:t>
            </a:r>
          </a:p>
        </p:txBody>
      </p:sp>
      <p:sp>
        <p:nvSpPr>
          <p:cNvPr id="772" name="Shape 772"/>
          <p:cNvSpPr/>
          <p:nvPr/>
        </p:nvSpPr>
        <p:spPr>
          <a:xfrm>
            <a:off x="5989298" y="3008725"/>
            <a:ext cx="425700" cy="7782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</a:t>
            </a:r>
            <a:r>
              <a:rPr lang="en" sz="18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</a:p>
        </p:txBody>
      </p:sp>
      <p:sp>
        <p:nvSpPr>
          <p:cNvPr id="773" name="Shape 773"/>
          <p:cNvSpPr/>
          <p:nvPr/>
        </p:nvSpPr>
        <p:spPr>
          <a:xfrm>
            <a:off x="5129550" y="4103450"/>
            <a:ext cx="396300" cy="7782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x</a:t>
            </a:r>
            <a:r>
              <a:rPr lang="en" sz="18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</a:p>
        </p:txBody>
      </p:sp>
      <p:cxnSp>
        <p:nvCxnSpPr>
          <p:cNvPr id="774" name="Shape 774"/>
          <p:cNvCxnSpPr>
            <a:stCxn id="773" idx="0"/>
            <a:endCxn id="771" idx="2"/>
          </p:cNvCxnSpPr>
          <p:nvPr/>
        </p:nvCxnSpPr>
        <p:spPr>
          <a:xfrm rot="10800000">
            <a:off x="5327700" y="3653150"/>
            <a:ext cx="0" cy="4503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775" name="Shape 775"/>
          <p:cNvCxnSpPr>
            <a:stCxn id="766" idx="3"/>
            <a:endCxn id="771" idx="1"/>
          </p:cNvCxnSpPr>
          <p:nvPr/>
        </p:nvCxnSpPr>
        <p:spPr>
          <a:xfrm>
            <a:off x="4734472" y="3397825"/>
            <a:ext cx="3276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776" name="Shape 776"/>
          <p:cNvCxnSpPr>
            <a:stCxn id="771" idx="3"/>
            <a:endCxn id="772" idx="1"/>
          </p:cNvCxnSpPr>
          <p:nvPr/>
        </p:nvCxnSpPr>
        <p:spPr>
          <a:xfrm>
            <a:off x="5593200" y="3397895"/>
            <a:ext cx="3960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777" name="Shape 777"/>
          <p:cNvSpPr/>
          <p:nvPr/>
        </p:nvSpPr>
        <p:spPr>
          <a:xfrm>
            <a:off x="7728848" y="1851925"/>
            <a:ext cx="425700" cy="778200"/>
          </a:xfrm>
          <a:prstGeom prst="rect">
            <a:avLst/>
          </a:prstGeom>
          <a:solidFill>
            <a:srgbClr val="CFE2F3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y</a:t>
            </a:r>
          </a:p>
        </p:txBody>
      </p:sp>
      <p:cxnSp>
        <p:nvCxnSpPr>
          <p:cNvPr id="778" name="Shape 778"/>
          <p:cNvCxnSpPr>
            <a:stCxn id="772" idx="3"/>
          </p:cNvCxnSpPr>
          <p:nvPr/>
        </p:nvCxnSpPr>
        <p:spPr>
          <a:xfrm>
            <a:off x="6414999" y="3397825"/>
            <a:ext cx="311399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779" name="Shape 779"/>
          <p:cNvCxnSpPr>
            <a:stCxn id="780" idx="0"/>
            <a:endCxn id="777" idx="2"/>
          </p:cNvCxnSpPr>
          <p:nvPr/>
        </p:nvCxnSpPr>
        <p:spPr>
          <a:xfrm rot="10800000">
            <a:off x="7941698" y="2630125"/>
            <a:ext cx="0" cy="3786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781" name="Shape 781"/>
          <p:cNvSpPr txBox="1"/>
          <p:nvPr/>
        </p:nvSpPr>
        <p:spPr>
          <a:xfrm>
            <a:off x="6688075" y="2937174"/>
            <a:ext cx="867600" cy="921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4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…</a:t>
            </a: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</p:txBody>
      </p:sp>
      <p:sp>
        <p:nvSpPr>
          <p:cNvPr id="769" name="Shape 769"/>
          <p:cNvSpPr/>
          <p:nvPr/>
        </p:nvSpPr>
        <p:spPr>
          <a:xfrm>
            <a:off x="3449038" y="4103450"/>
            <a:ext cx="396300" cy="7782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x</a:t>
            </a:r>
            <a:r>
              <a:rPr lang="en" sz="18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</a:p>
        </p:txBody>
      </p:sp>
      <p:sp>
        <p:nvSpPr>
          <p:cNvPr id="762" name="Shape 762"/>
          <p:cNvSpPr/>
          <p:nvPr/>
        </p:nvSpPr>
        <p:spPr>
          <a:xfrm>
            <a:off x="1768525" y="4103450"/>
            <a:ext cx="396300" cy="7782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x</a:t>
            </a:r>
            <a:r>
              <a:rPr lang="en" sz="18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</a:p>
        </p:txBody>
      </p:sp>
      <p:sp>
        <p:nvSpPr>
          <p:cNvPr id="782" name="Shape 782"/>
          <p:cNvSpPr/>
          <p:nvPr/>
        </p:nvSpPr>
        <p:spPr>
          <a:xfrm>
            <a:off x="788295" y="4435895"/>
            <a:ext cx="530999" cy="510300"/>
          </a:xfrm>
          <a:prstGeom prst="rect">
            <a:avLst/>
          </a:prstGeom>
          <a:solidFill>
            <a:srgbClr val="FCE5CD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</a:t>
            </a:r>
          </a:p>
        </p:txBody>
      </p:sp>
      <p:cxnSp>
        <p:nvCxnSpPr>
          <p:cNvPr id="783" name="Shape 783"/>
          <p:cNvCxnSpPr>
            <a:stCxn id="782" idx="2"/>
            <a:endCxn id="784" idx="3"/>
          </p:cNvCxnSpPr>
          <p:nvPr/>
        </p:nvCxnSpPr>
        <p:spPr>
          <a:xfrm rot="-5400000">
            <a:off x="1571294" y="3117095"/>
            <a:ext cx="1311600" cy="2346600"/>
          </a:xfrm>
          <a:prstGeom prst="curvedConnector3">
            <a:avLst>
              <a:gd name="adj1" fmla="val -18155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785" name="Shape 785"/>
          <p:cNvCxnSpPr>
            <a:stCxn id="782" idx="0"/>
          </p:cNvCxnSpPr>
          <p:nvPr/>
        </p:nvCxnSpPr>
        <p:spPr>
          <a:xfrm rot="-5400000">
            <a:off x="1000394" y="3718295"/>
            <a:ext cx="771000" cy="664200"/>
          </a:xfrm>
          <a:prstGeom prst="curvedConnector3">
            <a:avLst>
              <a:gd name="adj1" fmla="val 50000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786" name="Shape 786"/>
          <p:cNvCxnSpPr>
            <a:stCxn id="782" idx="2"/>
            <a:endCxn id="787" idx="3"/>
          </p:cNvCxnSpPr>
          <p:nvPr/>
        </p:nvCxnSpPr>
        <p:spPr>
          <a:xfrm rot="-5400000">
            <a:off x="2411594" y="2276795"/>
            <a:ext cx="1311600" cy="4027200"/>
          </a:xfrm>
          <a:prstGeom prst="curvedConnector3">
            <a:avLst>
              <a:gd name="adj1" fmla="val -23150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784" name="Shape 784"/>
          <p:cNvSpPr/>
          <p:nvPr/>
        </p:nvSpPr>
        <p:spPr>
          <a:xfrm>
            <a:off x="3381675" y="3525650"/>
            <a:ext cx="127500" cy="127500"/>
          </a:xfrm>
          <a:prstGeom prst="ellipse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7" name="Shape 787"/>
          <p:cNvSpPr/>
          <p:nvPr/>
        </p:nvSpPr>
        <p:spPr>
          <a:xfrm>
            <a:off x="5062175" y="3525650"/>
            <a:ext cx="127500" cy="127500"/>
          </a:xfrm>
          <a:prstGeom prst="ellipse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88" name="Shape 788"/>
          <p:cNvCxnSpPr>
            <a:stCxn id="782" idx="2"/>
            <a:endCxn id="781" idx="2"/>
          </p:cNvCxnSpPr>
          <p:nvPr/>
        </p:nvCxnSpPr>
        <p:spPr>
          <a:xfrm rot="-5400000">
            <a:off x="3544094" y="1368395"/>
            <a:ext cx="1087500" cy="6068100"/>
          </a:xfrm>
          <a:prstGeom prst="curvedConnector3">
            <a:avLst>
              <a:gd name="adj1" fmla="val -37828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789" name="Shape 789"/>
          <p:cNvSpPr/>
          <p:nvPr/>
        </p:nvSpPr>
        <p:spPr>
          <a:xfrm>
            <a:off x="7433000" y="3397825"/>
            <a:ext cx="127500" cy="127500"/>
          </a:xfrm>
          <a:prstGeom prst="ellipse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0" name="Shape 790"/>
          <p:cNvSpPr txBox="1"/>
          <p:nvPr/>
        </p:nvSpPr>
        <p:spPr>
          <a:xfrm>
            <a:off x="309925" y="9462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RNN: Computational Graph: Many to One</a:t>
            </a:r>
          </a:p>
        </p:txBody>
      </p:sp>
      <p:sp>
        <p:nvSpPr>
          <p:cNvPr id="780" name="Shape 780"/>
          <p:cNvSpPr/>
          <p:nvPr/>
        </p:nvSpPr>
        <p:spPr>
          <a:xfrm>
            <a:off x="7728848" y="3008725"/>
            <a:ext cx="425700" cy="7782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</a:t>
            </a:r>
            <a:r>
              <a:rPr lang="en" sz="18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</a:t>
            </a:r>
          </a:p>
        </p:txBody>
      </p:sp>
      <p:cxnSp>
        <p:nvCxnSpPr>
          <p:cNvPr id="791" name="Shape 791"/>
          <p:cNvCxnSpPr/>
          <p:nvPr/>
        </p:nvCxnSpPr>
        <p:spPr>
          <a:xfrm>
            <a:off x="7432998" y="3397825"/>
            <a:ext cx="3114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37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3480638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Administrativia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HW3 Released</a:t>
            </a:r>
          </a:p>
          <a:p>
            <a:pPr lvl="1"/>
            <a:r>
              <a:rPr lang="en-US" dirty="0"/>
              <a:t>Due: 11/06, 11:55pm</a:t>
            </a:r>
          </a:p>
          <a:p>
            <a:pPr lvl="1"/>
            <a:r>
              <a:rPr lang="en-US" dirty="0"/>
              <a:t>Last HW</a:t>
            </a:r>
          </a:p>
          <a:p>
            <a:pPr lvl="1"/>
            <a:r>
              <a:rPr lang="en-US" dirty="0"/>
              <a:t>Focus on projects after this</a:t>
            </a:r>
          </a:p>
          <a:p>
            <a:pPr lvl="1"/>
            <a:r>
              <a:rPr lang="en-US" dirty="0">
                <a:hlinkClick r:id="rId2"/>
              </a:rPr>
              <a:t>https://www.cc.gatech.edu/classes/AY2019/cs7643_fall/assets/hw3.pdf</a:t>
            </a:r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Guest Lecture by Peter Anderson</a:t>
            </a:r>
          </a:p>
          <a:p>
            <a:pPr lvl="1"/>
            <a:r>
              <a:rPr lang="en-US" dirty="0"/>
              <a:t>Tuesday 10/30</a:t>
            </a:r>
          </a:p>
          <a:p>
            <a:pPr lvl="1"/>
            <a:r>
              <a:rPr lang="en-US" dirty="0"/>
              <a:t>Topic: Vision + Language (CNNs + RNNs)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694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" name="Shape 797"/>
          <p:cNvSpPr/>
          <p:nvPr/>
        </p:nvSpPr>
        <p:spPr>
          <a:xfrm>
            <a:off x="947750" y="3008725"/>
            <a:ext cx="396000" cy="7782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</a:t>
            </a:r>
            <a:r>
              <a:rPr lang="en" sz="18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</a:p>
        </p:txBody>
      </p:sp>
      <p:sp>
        <p:nvSpPr>
          <p:cNvPr id="798" name="Shape 798"/>
          <p:cNvSpPr/>
          <p:nvPr/>
        </p:nvSpPr>
        <p:spPr>
          <a:xfrm>
            <a:off x="1701163" y="3142745"/>
            <a:ext cx="531000" cy="5103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</a:t>
            </a:r>
            <a:r>
              <a:rPr lang="en" sz="24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</a:t>
            </a:r>
          </a:p>
        </p:txBody>
      </p:sp>
      <p:sp>
        <p:nvSpPr>
          <p:cNvPr id="799" name="Shape 799"/>
          <p:cNvSpPr/>
          <p:nvPr/>
        </p:nvSpPr>
        <p:spPr>
          <a:xfrm>
            <a:off x="2628275" y="3008725"/>
            <a:ext cx="396000" cy="7782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</a:t>
            </a:r>
            <a:r>
              <a:rPr lang="en" sz="18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</a:p>
        </p:txBody>
      </p:sp>
      <p:cxnSp>
        <p:nvCxnSpPr>
          <p:cNvPr id="800" name="Shape 800"/>
          <p:cNvCxnSpPr>
            <a:stCxn id="801" idx="0"/>
            <a:endCxn id="798" idx="2"/>
          </p:cNvCxnSpPr>
          <p:nvPr/>
        </p:nvCxnSpPr>
        <p:spPr>
          <a:xfrm rot="10800000">
            <a:off x="1966675" y="3653150"/>
            <a:ext cx="0" cy="4503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802" name="Shape 802"/>
          <p:cNvCxnSpPr>
            <a:stCxn id="797" idx="3"/>
            <a:endCxn id="798" idx="1"/>
          </p:cNvCxnSpPr>
          <p:nvPr/>
        </p:nvCxnSpPr>
        <p:spPr>
          <a:xfrm>
            <a:off x="1343750" y="3397825"/>
            <a:ext cx="3573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803" name="Shape 803"/>
          <p:cNvCxnSpPr>
            <a:stCxn id="798" idx="3"/>
            <a:endCxn id="799" idx="1"/>
          </p:cNvCxnSpPr>
          <p:nvPr/>
        </p:nvCxnSpPr>
        <p:spPr>
          <a:xfrm>
            <a:off x="2232163" y="3397895"/>
            <a:ext cx="3960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804" name="Shape 804"/>
          <p:cNvSpPr/>
          <p:nvPr/>
        </p:nvSpPr>
        <p:spPr>
          <a:xfrm>
            <a:off x="3381682" y="3142745"/>
            <a:ext cx="531000" cy="5103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</a:t>
            </a:r>
            <a:r>
              <a:rPr lang="en" sz="24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</a:t>
            </a:r>
          </a:p>
        </p:txBody>
      </p:sp>
      <p:sp>
        <p:nvSpPr>
          <p:cNvPr id="805" name="Shape 805"/>
          <p:cNvSpPr/>
          <p:nvPr/>
        </p:nvSpPr>
        <p:spPr>
          <a:xfrm>
            <a:off x="4308772" y="3008725"/>
            <a:ext cx="425700" cy="7782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</a:t>
            </a:r>
            <a:r>
              <a:rPr lang="en" sz="18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</a:p>
        </p:txBody>
      </p:sp>
      <p:cxnSp>
        <p:nvCxnSpPr>
          <p:cNvPr id="806" name="Shape 806"/>
          <p:cNvCxnSpPr>
            <a:stCxn id="799" idx="3"/>
            <a:endCxn id="804" idx="1"/>
          </p:cNvCxnSpPr>
          <p:nvPr/>
        </p:nvCxnSpPr>
        <p:spPr>
          <a:xfrm>
            <a:off x="3024275" y="3397825"/>
            <a:ext cx="3573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807" name="Shape 807"/>
          <p:cNvCxnSpPr>
            <a:stCxn id="804" idx="3"/>
            <a:endCxn id="805" idx="1"/>
          </p:cNvCxnSpPr>
          <p:nvPr/>
        </p:nvCxnSpPr>
        <p:spPr>
          <a:xfrm>
            <a:off x="3912682" y="3397895"/>
            <a:ext cx="3960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808" name="Shape 808"/>
          <p:cNvSpPr/>
          <p:nvPr/>
        </p:nvSpPr>
        <p:spPr>
          <a:xfrm>
            <a:off x="5062200" y="3142745"/>
            <a:ext cx="531000" cy="5103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</a:t>
            </a:r>
            <a:r>
              <a:rPr lang="en" sz="24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</a:t>
            </a:r>
          </a:p>
        </p:txBody>
      </p:sp>
      <p:sp>
        <p:nvSpPr>
          <p:cNvPr id="809" name="Shape 809"/>
          <p:cNvSpPr/>
          <p:nvPr/>
        </p:nvSpPr>
        <p:spPr>
          <a:xfrm>
            <a:off x="5989298" y="3008725"/>
            <a:ext cx="425700" cy="7782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</a:t>
            </a:r>
            <a:r>
              <a:rPr lang="en" sz="18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</a:p>
        </p:txBody>
      </p:sp>
      <p:cxnSp>
        <p:nvCxnSpPr>
          <p:cNvPr id="810" name="Shape 810"/>
          <p:cNvCxnSpPr>
            <a:stCxn id="805" idx="3"/>
            <a:endCxn id="808" idx="1"/>
          </p:cNvCxnSpPr>
          <p:nvPr/>
        </p:nvCxnSpPr>
        <p:spPr>
          <a:xfrm>
            <a:off x="4734472" y="3397825"/>
            <a:ext cx="3276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811" name="Shape 811"/>
          <p:cNvCxnSpPr>
            <a:stCxn id="808" idx="3"/>
            <a:endCxn id="809" idx="1"/>
          </p:cNvCxnSpPr>
          <p:nvPr/>
        </p:nvCxnSpPr>
        <p:spPr>
          <a:xfrm>
            <a:off x="5593200" y="3397895"/>
            <a:ext cx="3960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812" name="Shape 812"/>
          <p:cNvSpPr/>
          <p:nvPr/>
        </p:nvSpPr>
        <p:spPr>
          <a:xfrm>
            <a:off x="7728848" y="1851925"/>
            <a:ext cx="425700" cy="778200"/>
          </a:xfrm>
          <a:prstGeom prst="rect">
            <a:avLst/>
          </a:prstGeom>
          <a:solidFill>
            <a:srgbClr val="CFE2F3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y</a:t>
            </a:r>
            <a:r>
              <a:rPr lang="en" sz="18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</a:t>
            </a:r>
          </a:p>
        </p:txBody>
      </p:sp>
      <p:cxnSp>
        <p:nvCxnSpPr>
          <p:cNvPr id="813" name="Shape 813"/>
          <p:cNvCxnSpPr>
            <a:stCxn id="809" idx="3"/>
          </p:cNvCxnSpPr>
          <p:nvPr/>
        </p:nvCxnSpPr>
        <p:spPr>
          <a:xfrm>
            <a:off x="6414999" y="3397825"/>
            <a:ext cx="311399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814" name="Shape 814"/>
          <p:cNvCxnSpPr>
            <a:stCxn id="815" idx="0"/>
            <a:endCxn id="812" idx="2"/>
          </p:cNvCxnSpPr>
          <p:nvPr/>
        </p:nvCxnSpPr>
        <p:spPr>
          <a:xfrm rot="10800000">
            <a:off x="7941698" y="2630125"/>
            <a:ext cx="0" cy="3786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816" name="Shape 816"/>
          <p:cNvSpPr txBox="1"/>
          <p:nvPr/>
        </p:nvSpPr>
        <p:spPr>
          <a:xfrm>
            <a:off x="6688075" y="2937174"/>
            <a:ext cx="867600" cy="921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4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…</a:t>
            </a: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</p:txBody>
      </p:sp>
      <p:sp>
        <p:nvSpPr>
          <p:cNvPr id="801" name="Shape 801"/>
          <p:cNvSpPr/>
          <p:nvPr/>
        </p:nvSpPr>
        <p:spPr>
          <a:xfrm>
            <a:off x="1768525" y="4103450"/>
            <a:ext cx="396300" cy="7782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x</a:t>
            </a:r>
          </a:p>
        </p:txBody>
      </p:sp>
      <p:sp>
        <p:nvSpPr>
          <p:cNvPr id="817" name="Shape 817"/>
          <p:cNvSpPr/>
          <p:nvPr/>
        </p:nvSpPr>
        <p:spPr>
          <a:xfrm>
            <a:off x="788295" y="4435895"/>
            <a:ext cx="530999" cy="510300"/>
          </a:xfrm>
          <a:prstGeom prst="rect">
            <a:avLst/>
          </a:prstGeom>
          <a:solidFill>
            <a:srgbClr val="FCE5CD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</a:t>
            </a:r>
          </a:p>
        </p:txBody>
      </p:sp>
      <p:cxnSp>
        <p:nvCxnSpPr>
          <p:cNvPr id="818" name="Shape 818"/>
          <p:cNvCxnSpPr>
            <a:stCxn id="817" idx="2"/>
            <a:endCxn id="819" idx="3"/>
          </p:cNvCxnSpPr>
          <p:nvPr/>
        </p:nvCxnSpPr>
        <p:spPr>
          <a:xfrm rot="-5400000">
            <a:off x="1571294" y="3117095"/>
            <a:ext cx="1311600" cy="2346600"/>
          </a:xfrm>
          <a:prstGeom prst="curvedConnector3">
            <a:avLst>
              <a:gd name="adj1" fmla="val -18155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820" name="Shape 820"/>
          <p:cNvCxnSpPr>
            <a:stCxn id="817" idx="0"/>
          </p:cNvCxnSpPr>
          <p:nvPr/>
        </p:nvCxnSpPr>
        <p:spPr>
          <a:xfrm rot="-5400000">
            <a:off x="1000394" y="3718295"/>
            <a:ext cx="771000" cy="664200"/>
          </a:xfrm>
          <a:prstGeom prst="curvedConnector3">
            <a:avLst>
              <a:gd name="adj1" fmla="val 50000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821" name="Shape 821"/>
          <p:cNvCxnSpPr>
            <a:stCxn id="817" idx="2"/>
            <a:endCxn id="822" idx="3"/>
          </p:cNvCxnSpPr>
          <p:nvPr/>
        </p:nvCxnSpPr>
        <p:spPr>
          <a:xfrm rot="-5400000">
            <a:off x="2411594" y="2276795"/>
            <a:ext cx="1311600" cy="4027200"/>
          </a:xfrm>
          <a:prstGeom prst="curvedConnector3">
            <a:avLst>
              <a:gd name="adj1" fmla="val -23150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819" name="Shape 819"/>
          <p:cNvSpPr/>
          <p:nvPr/>
        </p:nvSpPr>
        <p:spPr>
          <a:xfrm>
            <a:off x="3381675" y="3525650"/>
            <a:ext cx="127500" cy="127500"/>
          </a:xfrm>
          <a:prstGeom prst="ellipse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2" name="Shape 822"/>
          <p:cNvSpPr/>
          <p:nvPr/>
        </p:nvSpPr>
        <p:spPr>
          <a:xfrm>
            <a:off x="5062175" y="3525650"/>
            <a:ext cx="127500" cy="127500"/>
          </a:xfrm>
          <a:prstGeom prst="ellipse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23" name="Shape 823"/>
          <p:cNvCxnSpPr>
            <a:stCxn id="817" idx="2"/>
            <a:endCxn id="816" idx="2"/>
          </p:cNvCxnSpPr>
          <p:nvPr/>
        </p:nvCxnSpPr>
        <p:spPr>
          <a:xfrm rot="-5400000">
            <a:off x="3544094" y="1368395"/>
            <a:ext cx="1087500" cy="6068100"/>
          </a:xfrm>
          <a:prstGeom prst="curvedConnector3">
            <a:avLst>
              <a:gd name="adj1" fmla="val -37828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824" name="Shape 824"/>
          <p:cNvSpPr/>
          <p:nvPr/>
        </p:nvSpPr>
        <p:spPr>
          <a:xfrm>
            <a:off x="7433000" y="3397825"/>
            <a:ext cx="127500" cy="127500"/>
          </a:xfrm>
          <a:prstGeom prst="ellipse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5" name="Shape 825"/>
          <p:cNvSpPr txBox="1"/>
          <p:nvPr/>
        </p:nvSpPr>
        <p:spPr>
          <a:xfrm>
            <a:off x="309925" y="9462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RNN: Computational Graph: One to Many</a:t>
            </a:r>
          </a:p>
        </p:txBody>
      </p:sp>
      <p:sp>
        <p:nvSpPr>
          <p:cNvPr id="815" name="Shape 815"/>
          <p:cNvSpPr/>
          <p:nvPr/>
        </p:nvSpPr>
        <p:spPr>
          <a:xfrm>
            <a:off x="7728848" y="3008725"/>
            <a:ext cx="425700" cy="7782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</a:t>
            </a:r>
            <a:r>
              <a:rPr lang="en" sz="18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</a:t>
            </a:r>
          </a:p>
        </p:txBody>
      </p:sp>
      <p:cxnSp>
        <p:nvCxnSpPr>
          <p:cNvPr id="826" name="Shape 826"/>
          <p:cNvCxnSpPr/>
          <p:nvPr/>
        </p:nvCxnSpPr>
        <p:spPr>
          <a:xfrm>
            <a:off x="7432998" y="3397825"/>
            <a:ext cx="3114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827" name="Shape 827"/>
          <p:cNvSpPr/>
          <p:nvPr/>
        </p:nvSpPr>
        <p:spPr>
          <a:xfrm>
            <a:off x="5989298" y="1851925"/>
            <a:ext cx="425700" cy="778200"/>
          </a:xfrm>
          <a:prstGeom prst="rect">
            <a:avLst/>
          </a:prstGeom>
          <a:solidFill>
            <a:srgbClr val="CFE2F3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y</a:t>
            </a:r>
            <a:r>
              <a:rPr lang="en" sz="18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</a:p>
        </p:txBody>
      </p:sp>
      <p:sp>
        <p:nvSpPr>
          <p:cNvPr id="828" name="Shape 828"/>
          <p:cNvSpPr/>
          <p:nvPr/>
        </p:nvSpPr>
        <p:spPr>
          <a:xfrm>
            <a:off x="4308773" y="1851925"/>
            <a:ext cx="425700" cy="778200"/>
          </a:xfrm>
          <a:prstGeom prst="rect">
            <a:avLst/>
          </a:prstGeom>
          <a:solidFill>
            <a:srgbClr val="CFE2F3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y</a:t>
            </a:r>
            <a:r>
              <a:rPr lang="en" sz="18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</a:p>
        </p:txBody>
      </p:sp>
      <p:sp>
        <p:nvSpPr>
          <p:cNvPr id="829" name="Shape 829"/>
          <p:cNvSpPr/>
          <p:nvPr/>
        </p:nvSpPr>
        <p:spPr>
          <a:xfrm>
            <a:off x="2613423" y="1879050"/>
            <a:ext cx="425700" cy="778200"/>
          </a:xfrm>
          <a:prstGeom prst="rect">
            <a:avLst/>
          </a:prstGeom>
          <a:solidFill>
            <a:srgbClr val="CFE2F3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y</a:t>
            </a:r>
            <a:r>
              <a:rPr lang="en" sz="18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</a:p>
        </p:txBody>
      </p:sp>
      <p:cxnSp>
        <p:nvCxnSpPr>
          <p:cNvPr id="830" name="Shape 830"/>
          <p:cNvCxnSpPr>
            <a:stCxn id="809" idx="0"/>
            <a:endCxn id="827" idx="2"/>
          </p:cNvCxnSpPr>
          <p:nvPr/>
        </p:nvCxnSpPr>
        <p:spPr>
          <a:xfrm rot="10800000">
            <a:off x="6202148" y="2630125"/>
            <a:ext cx="0" cy="3786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831" name="Shape 831"/>
          <p:cNvCxnSpPr>
            <a:stCxn id="805" idx="0"/>
            <a:endCxn id="828" idx="2"/>
          </p:cNvCxnSpPr>
          <p:nvPr/>
        </p:nvCxnSpPr>
        <p:spPr>
          <a:xfrm rot="10800000">
            <a:off x="4521622" y="2630125"/>
            <a:ext cx="0" cy="3786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832" name="Shape 832"/>
          <p:cNvCxnSpPr>
            <a:stCxn id="799" idx="0"/>
            <a:endCxn id="829" idx="2"/>
          </p:cNvCxnSpPr>
          <p:nvPr/>
        </p:nvCxnSpPr>
        <p:spPr>
          <a:xfrm rot="10800000">
            <a:off x="2826275" y="2657125"/>
            <a:ext cx="0" cy="3516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39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161237694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7" name="Shape 877"/>
          <p:cNvSpPr txBox="1"/>
          <p:nvPr/>
        </p:nvSpPr>
        <p:spPr>
          <a:xfrm>
            <a:off x="309925" y="946275"/>
            <a:ext cx="8498946" cy="8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8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Sequence to Sequence: Many-to-one + one-to-many</a:t>
            </a:r>
          </a:p>
        </p:txBody>
      </p:sp>
      <p:cxnSp>
        <p:nvCxnSpPr>
          <p:cNvPr id="910" name="Shape 910"/>
          <p:cNvCxnSpPr/>
          <p:nvPr/>
        </p:nvCxnSpPr>
        <p:spPr>
          <a:xfrm>
            <a:off x="5012662" y="3454372"/>
            <a:ext cx="2046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911" name="Shape 911"/>
          <p:cNvSpPr/>
          <p:nvPr/>
        </p:nvSpPr>
        <p:spPr>
          <a:xfrm>
            <a:off x="5976914" y="2406874"/>
            <a:ext cx="345472" cy="511200"/>
          </a:xfrm>
          <a:prstGeom prst="rect">
            <a:avLst/>
          </a:prstGeom>
          <a:solidFill>
            <a:srgbClr val="CFE2F3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y</a:t>
            </a:r>
            <a:r>
              <a:rPr lang="en" sz="1400" kern="0" baseline="-25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</a:p>
        </p:txBody>
      </p:sp>
      <p:sp>
        <p:nvSpPr>
          <p:cNvPr id="912" name="Shape 912"/>
          <p:cNvSpPr/>
          <p:nvPr/>
        </p:nvSpPr>
        <p:spPr>
          <a:xfrm>
            <a:off x="7086959" y="2406861"/>
            <a:ext cx="345472" cy="511200"/>
          </a:xfrm>
          <a:prstGeom prst="rect">
            <a:avLst/>
          </a:prstGeom>
          <a:solidFill>
            <a:srgbClr val="CFE2F3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y</a:t>
            </a:r>
            <a:r>
              <a:rPr lang="en" sz="14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</a:p>
        </p:txBody>
      </p:sp>
      <p:cxnSp>
        <p:nvCxnSpPr>
          <p:cNvPr id="913" name="Shape 913"/>
          <p:cNvCxnSpPr>
            <a:stCxn id="914" idx="0"/>
            <a:endCxn id="911" idx="2"/>
          </p:cNvCxnSpPr>
          <p:nvPr/>
        </p:nvCxnSpPr>
        <p:spPr>
          <a:xfrm flipH="1" flipV="1">
            <a:off x="6149650" y="2918074"/>
            <a:ext cx="1492" cy="298375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915" name="Shape 915"/>
          <p:cNvCxnSpPr>
            <a:stCxn id="916" idx="0"/>
            <a:endCxn id="912" idx="2"/>
          </p:cNvCxnSpPr>
          <p:nvPr/>
        </p:nvCxnSpPr>
        <p:spPr>
          <a:xfrm flipH="1" flipV="1">
            <a:off x="7259695" y="2918061"/>
            <a:ext cx="4951" cy="298388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917" name="Shape 917"/>
          <p:cNvSpPr txBox="1"/>
          <p:nvPr/>
        </p:nvSpPr>
        <p:spPr>
          <a:xfrm>
            <a:off x="8239171" y="3192767"/>
            <a:ext cx="569700" cy="605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… </a:t>
            </a:r>
          </a:p>
        </p:txBody>
      </p:sp>
      <p:sp>
        <p:nvSpPr>
          <p:cNvPr id="918" name="Shape 918"/>
          <p:cNvSpPr txBox="1"/>
          <p:nvPr/>
        </p:nvSpPr>
        <p:spPr>
          <a:xfrm>
            <a:off x="988125" y="2101375"/>
            <a:ext cx="2949000" cy="6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Many to one</a:t>
            </a: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 Encode input sequence in a single vector</a:t>
            </a:r>
          </a:p>
        </p:txBody>
      </p:sp>
      <p:sp>
        <p:nvSpPr>
          <p:cNvPr id="919" name="Shape 919"/>
          <p:cNvSpPr txBox="1"/>
          <p:nvPr/>
        </p:nvSpPr>
        <p:spPr>
          <a:xfrm>
            <a:off x="5267100" y="1680375"/>
            <a:ext cx="2949000" cy="6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One to many</a:t>
            </a: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 Produce output sequence from single input vector</a:t>
            </a:r>
          </a:p>
        </p:txBody>
      </p:sp>
      <p:grpSp>
        <p:nvGrpSpPr>
          <p:cNvPr id="920" name="Shape 920"/>
          <p:cNvGrpSpPr/>
          <p:nvPr/>
        </p:nvGrpSpPr>
        <p:grpSpPr>
          <a:xfrm>
            <a:off x="4768906" y="3216449"/>
            <a:ext cx="4491675" cy="1272531"/>
            <a:chOff x="721775" y="2151475"/>
            <a:chExt cx="6838725" cy="1937471"/>
          </a:xfrm>
        </p:grpSpPr>
        <p:sp>
          <p:nvSpPr>
            <p:cNvPr id="921" name="Shape 921"/>
            <p:cNvSpPr/>
            <p:nvPr/>
          </p:nvSpPr>
          <p:spPr>
            <a:xfrm>
              <a:off x="1701163" y="2285495"/>
              <a:ext cx="531000" cy="5103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" sz="14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f</a:t>
              </a:r>
              <a:r>
                <a:rPr lang="en" sz="1400" kern="0" baseline="-250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W</a:t>
              </a:r>
            </a:p>
          </p:txBody>
        </p:sp>
        <p:sp>
          <p:nvSpPr>
            <p:cNvPr id="914" name="Shape 914"/>
            <p:cNvSpPr/>
            <p:nvPr/>
          </p:nvSpPr>
          <p:spPr>
            <a:xfrm>
              <a:off x="2512458" y="2151475"/>
              <a:ext cx="627634" cy="778200"/>
            </a:xfrm>
            <a:prstGeom prst="rect">
              <a:avLst/>
            </a:prstGeom>
            <a:solidFill>
              <a:srgbClr val="D0E0E3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" sz="14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h</a:t>
              </a:r>
              <a:r>
                <a:rPr lang="en" sz="1400" kern="0" baseline="-250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1</a:t>
              </a:r>
            </a:p>
          </p:txBody>
        </p:sp>
        <p:cxnSp>
          <p:nvCxnSpPr>
            <p:cNvPr id="922" name="Shape 922"/>
            <p:cNvCxnSpPr>
              <a:stCxn id="921" idx="3"/>
              <a:endCxn id="914" idx="1"/>
            </p:cNvCxnSpPr>
            <p:nvPr/>
          </p:nvCxnSpPr>
          <p:spPr>
            <a:xfrm flipV="1">
              <a:off x="2232163" y="2540575"/>
              <a:ext cx="280295" cy="7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lg" len="lg"/>
              <a:tailEnd type="triangle" w="lg" len="lg"/>
            </a:ln>
          </p:spPr>
        </p:cxnSp>
        <p:sp>
          <p:nvSpPr>
            <p:cNvPr id="923" name="Shape 923"/>
            <p:cNvSpPr/>
            <p:nvPr/>
          </p:nvSpPr>
          <p:spPr>
            <a:xfrm>
              <a:off x="3381682" y="2285495"/>
              <a:ext cx="531000" cy="5103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" sz="14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f</a:t>
              </a:r>
              <a:r>
                <a:rPr lang="en" sz="1400" kern="0" baseline="-250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W</a:t>
              </a:r>
            </a:p>
          </p:txBody>
        </p:sp>
        <p:sp>
          <p:nvSpPr>
            <p:cNvPr id="916" name="Shape 916"/>
            <p:cNvSpPr/>
            <p:nvPr/>
          </p:nvSpPr>
          <p:spPr>
            <a:xfrm>
              <a:off x="4248315" y="2151475"/>
              <a:ext cx="546614" cy="778200"/>
            </a:xfrm>
            <a:prstGeom prst="rect">
              <a:avLst/>
            </a:prstGeom>
            <a:solidFill>
              <a:srgbClr val="D0E0E3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" sz="14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h</a:t>
              </a:r>
              <a:r>
                <a:rPr lang="en" sz="1400" kern="0" baseline="-250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2</a:t>
              </a:r>
            </a:p>
          </p:txBody>
        </p:sp>
        <p:cxnSp>
          <p:nvCxnSpPr>
            <p:cNvPr id="924" name="Shape 924"/>
            <p:cNvCxnSpPr>
              <a:stCxn id="914" idx="3"/>
              <a:endCxn id="923" idx="1"/>
            </p:cNvCxnSpPr>
            <p:nvPr/>
          </p:nvCxnSpPr>
          <p:spPr>
            <a:xfrm>
              <a:off x="3140092" y="2540575"/>
              <a:ext cx="241590" cy="7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lg" len="lg"/>
              <a:tailEnd type="triangle" w="lg" len="lg"/>
            </a:ln>
          </p:spPr>
        </p:cxnSp>
        <p:cxnSp>
          <p:nvCxnSpPr>
            <p:cNvPr id="925" name="Shape 925"/>
            <p:cNvCxnSpPr>
              <a:stCxn id="923" idx="3"/>
              <a:endCxn id="916" idx="1"/>
            </p:cNvCxnSpPr>
            <p:nvPr/>
          </p:nvCxnSpPr>
          <p:spPr>
            <a:xfrm flipV="1">
              <a:off x="3912682" y="2540575"/>
              <a:ext cx="335633" cy="7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lg" len="lg"/>
              <a:tailEnd type="triangle" w="lg" len="lg"/>
            </a:ln>
          </p:spPr>
        </p:cxnSp>
        <p:sp>
          <p:nvSpPr>
            <p:cNvPr id="926" name="Shape 926"/>
            <p:cNvSpPr/>
            <p:nvPr/>
          </p:nvSpPr>
          <p:spPr>
            <a:xfrm>
              <a:off x="5062200" y="2285495"/>
              <a:ext cx="531000" cy="5103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" sz="14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f</a:t>
              </a:r>
              <a:r>
                <a:rPr lang="en" sz="1400" kern="0" baseline="-250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W</a:t>
              </a:r>
            </a:p>
          </p:txBody>
        </p:sp>
        <p:cxnSp>
          <p:nvCxnSpPr>
            <p:cNvPr id="927" name="Shape 927"/>
            <p:cNvCxnSpPr>
              <a:stCxn id="916" idx="3"/>
              <a:endCxn id="926" idx="1"/>
            </p:cNvCxnSpPr>
            <p:nvPr/>
          </p:nvCxnSpPr>
          <p:spPr>
            <a:xfrm>
              <a:off x="4794929" y="2540575"/>
              <a:ext cx="267270" cy="7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lg" len="lg"/>
              <a:tailEnd type="triangle" w="lg" len="lg"/>
            </a:ln>
          </p:spPr>
        </p:cxnSp>
        <p:cxnSp>
          <p:nvCxnSpPr>
            <p:cNvPr id="928" name="Shape 928"/>
            <p:cNvCxnSpPr>
              <a:stCxn id="926" idx="3"/>
            </p:cNvCxnSpPr>
            <p:nvPr/>
          </p:nvCxnSpPr>
          <p:spPr>
            <a:xfrm>
              <a:off x="5593200" y="2540645"/>
              <a:ext cx="3960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lg" len="lg"/>
              <a:tailEnd type="triangle" w="lg" len="lg"/>
            </a:ln>
          </p:spPr>
        </p:cxnSp>
        <p:sp>
          <p:nvSpPr>
            <p:cNvPr id="930" name="Shape 930"/>
            <p:cNvSpPr/>
            <p:nvPr/>
          </p:nvSpPr>
          <p:spPr>
            <a:xfrm>
              <a:off x="721775" y="3578645"/>
              <a:ext cx="664038" cy="510300"/>
            </a:xfrm>
            <a:prstGeom prst="rect">
              <a:avLst/>
            </a:prstGeom>
            <a:solidFill>
              <a:srgbClr val="D9D2E9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" sz="14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W</a:t>
              </a:r>
              <a:r>
                <a:rPr lang="en" sz="1400" kern="0" baseline="-250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2</a:t>
              </a:r>
            </a:p>
          </p:txBody>
        </p:sp>
        <p:cxnSp>
          <p:nvCxnSpPr>
            <p:cNvPr id="931" name="Shape 931"/>
            <p:cNvCxnSpPr>
              <a:stCxn id="930" idx="2"/>
              <a:endCxn id="932" idx="3"/>
            </p:cNvCxnSpPr>
            <p:nvPr/>
          </p:nvCxnSpPr>
          <p:spPr>
            <a:xfrm rot="5400000" flipH="1" flipV="1">
              <a:off x="1571211" y="2259810"/>
              <a:ext cx="1311718" cy="2346553"/>
            </a:xfrm>
            <a:prstGeom prst="curvedConnector3">
              <a:avLst>
                <a:gd name="adj1" fmla="val -26534"/>
              </a:avLst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lg" len="lg"/>
              <a:tailEnd type="triangle" w="lg" len="lg"/>
            </a:ln>
          </p:spPr>
        </p:cxnSp>
        <p:cxnSp>
          <p:nvCxnSpPr>
            <p:cNvPr id="933" name="Shape 933"/>
            <p:cNvCxnSpPr>
              <a:stCxn id="930" idx="0"/>
            </p:cNvCxnSpPr>
            <p:nvPr/>
          </p:nvCxnSpPr>
          <p:spPr>
            <a:xfrm rot="5400000" flipH="1" flipV="1">
              <a:off x="1000396" y="2861047"/>
              <a:ext cx="770997" cy="664199"/>
            </a:xfrm>
            <a:prstGeom prst="curvedConnector3">
              <a:avLst>
                <a:gd name="adj1" fmla="val 50000"/>
              </a:avLst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lg" len="lg"/>
              <a:tailEnd type="triangle" w="lg" len="lg"/>
            </a:ln>
          </p:spPr>
        </p:cxnSp>
        <p:cxnSp>
          <p:nvCxnSpPr>
            <p:cNvPr id="934" name="Shape 934"/>
            <p:cNvCxnSpPr>
              <a:stCxn id="930" idx="2"/>
              <a:endCxn id="935" idx="3"/>
            </p:cNvCxnSpPr>
            <p:nvPr/>
          </p:nvCxnSpPr>
          <p:spPr>
            <a:xfrm rot="5400000" flipH="1" flipV="1">
              <a:off x="2411461" y="1419558"/>
              <a:ext cx="1311717" cy="4027054"/>
            </a:xfrm>
            <a:prstGeom prst="curvedConnector3">
              <a:avLst>
                <a:gd name="adj1" fmla="val -26534"/>
              </a:avLst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lg" len="lg"/>
              <a:tailEnd type="triangle" w="lg" len="lg"/>
            </a:ln>
          </p:spPr>
        </p:cxnSp>
        <p:sp>
          <p:nvSpPr>
            <p:cNvPr id="932" name="Shape 932"/>
            <p:cNvSpPr/>
            <p:nvPr/>
          </p:nvSpPr>
          <p:spPr>
            <a:xfrm>
              <a:off x="3381675" y="2668400"/>
              <a:ext cx="127500" cy="127500"/>
            </a:xfrm>
            <a:prstGeom prst="ellipse">
              <a:avLst/>
            </a:prstGeom>
            <a:no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6" name="Shape 936"/>
            <p:cNvSpPr/>
            <p:nvPr/>
          </p:nvSpPr>
          <p:spPr>
            <a:xfrm>
              <a:off x="7433000" y="2540575"/>
              <a:ext cx="127500" cy="127500"/>
            </a:xfrm>
            <a:prstGeom prst="ellipse">
              <a:avLst/>
            </a:prstGeom>
            <a:no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5" name="Shape 935"/>
            <p:cNvSpPr/>
            <p:nvPr/>
          </p:nvSpPr>
          <p:spPr>
            <a:xfrm>
              <a:off x="5062175" y="2668400"/>
              <a:ext cx="127500" cy="127500"/>
            </a:xfrm>
            <a:prstGeom prst="ellipse">
              <a:avLst/>
            </a:prstGeom>
            <a:no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2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  <p:grpSp>
        <p:nvGrpSpPr>
          <p:cNvPr id="63" name="Shape 839"/>
          <p:cNvGrpSpPr/>
          <p:nvPr/>
        </p:nvGrpSpPr>
        <p:grpSpPr>
          <a:xfrm>
            <a:off x="246185" y="3142767"/>
            <a:ext cx="4781772" cy="1319525"/>
            <a:chOff x="721551" y="2079924"/>
            <a:chExt cx="7280407" cy="2009021"/>
          </a:xfrm>
        </p:grpSpPr>
        <p:sp>
          <p:nvSpPr>
            <p:cNvPr id="64" name="Shape 840"/>
            <p:cNvSpPr/>
            <p:nvPr/>
          </p:nvSpPr>
          <p:spPr>
            <a:xfrm>
              <a:off x="873848" y="2151475"/>
              <a:ext cx="543806" cy="778200"/>
            </a:xfrm>
            <a:prstGeom prst="rect">
              <a:avLst/>
            </a:prstGeom>
            <a:solidFill>
              <a:srgbClr val="D9EAD3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" sz="1400" kern="0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h</a:t>
              </a:r>
              <a:r>
                <a:rPr lang="en" sz="1400" kern="0" baseline="-25000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0</a:t>
              </a:r>
            </a:p>
          </p:txBody>
        </p:sp>
        <p:sp>
          <p:nvSpPr>
            <p:cNvPr id="65" name="Shape 841"/>
            <p:cNvSpPr/>
            <p:nvPr/>
          </p:nvSpPr>
          <p:spPr>
            <a:xfrm>
              <a:off x="1701163" y="2285495"/>
              <a:ext cx="531000" cy="5103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" sz="14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f</a:t>
              </a:r>
              <a:r>
                <a:rPr lang="en" sz="1400" kern="0" baseline="-250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W</a:t>
              </a:r>
            </a:p>
          </p:txBody>
        </p:sp>
        <p:sp>
          <p:nvSpPr>
            <p:cNvPr id="66" name="Shape 842"/>
            <p:cNvSpPr/>
            <p:nvPr/>
          </p:nvSpPr>
          <p:spPr>
            <a:xfrm>
              <a:off x="2554373" y="2151475"/>
              <a:ext cx="543806" cy="778200"/>
            </a:xfrm>
            <a:prstGeom prst="rect">
              <a:avLst/>
            </a:prstGeom>
            <a:solidFill>
              <a:srgbClr val="D9EAD3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" sz="14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h</a:t>
              </a:r>
              <a:r>
                <a:rPr lang="en" sz="1400" kern="0" baseline="-250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1</a:t>
              </a:r>
            </a:p>
          </p:txBody>
        </p:sp>
        <p:cxnSp>
          <p:nvCxnSpPr>
            <p:cNvPr id="67" name="Shape 843"/>
            <p:cNvCxnSpPr/>
            <p:nvPr/>
          </p:nvCxnSpPr>
          <p:spPr>
            <a:xfrm flipH="1" flipV="1">
              <a:off x="1966663" y="2795795"/>
              <a:ext cx="12" cy="450405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lg" len="lg"/>
              <a:tailEnd type="triangle" w="lg" len="lg"/>
            </a:ln>
          </p:spPr>
        </p:cxnSp>
        <p:cxnSp>
          <p:nvCxnSpPr>
            <p:cNvPr id="68" name="Shape 845"/>
            <p:cNvCxnSpPr/>
            <p:nvPr/>
          </p:nvCxnSpPr>
          <p:spPr>
            <a:xfrm>
              <a:off x="1417654" y="2540576"/>
              <a:ext cx="283508" cy="7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lg" len="lg"/>
              <a:tailEnd type="triangle" w="lg" len="lg"/>
            </a:ln>
          </p:spPr>
        </p:cxnSp>
        <p:cxnSp>
          <p:nvCxnSpPr>
            <p:cNvPr id="69" name="Shape 846"/>
            <p:cNvCxnSpPr/>
            <p:nvPr/>
          </p:nvCxnSpPr>
          <p:spPr>
            <a:xfrm flipV="1">
              <a:off x="2232163" y="2540576"/>
              <a:ext cx="322211" cy="7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lg" len="lg"/>
              <a:tailEnd type="triangle" w="lg" len="lg"/>
            </a:ln>
          </p:spPr>
        </p:cxnSp>
        <p:sp>
          <p:nvSpPr>
            <p:cNvPr id="70" name="Shape 847"/>
            <p:cNvSpPr/>
            <p:nvPr/>
          </p:nvSpPr>
          <p:spPr>
            <a:xfrm>
              <a:off x="3381682" y="2285495"/>
              <a:ext cx="531000" cy="5103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" sz="14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f</a:t>
              </a:r>
              <a:r>
                <a:rPr lang="en" sz="1400" kern="0" baseline="-250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W</a:t>
              </a:r>
            </a:p>
          </p:txBody>
        </p:sp>
        <p:sp>
          <p:nvSpPr>
            <p:cNvPr id="71" name="Shape 848"/>
            <p:cNvSpPr/>
            <p:nvPr/>
          </p:nvSpPr>
          <p:spPr>
            <a:xfrm>
              <a:off x="4229328" y="2151475"/>
              <a:ext cx="584589" cy="778200"/>
            </a:xfrm>
            <a:prstGeom prst="rect">
              <a:avLst/>
            </a:prstGeom>
            <a:solidFill>
              <a:srgbClr val="D9EAD3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" sz="14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h</a:t>
              </a:r>
              <a:r>
                <a:rPr lang="en" sz="1400" kern="0" baseline="-250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2</a:t>
              </a:r>
            </a:p>
          </p:txBody>
        </p:sp>
        <p:cxnSp>
          <p:nvCxnSpPr>
            <p:cNvPr id="72" name="Shape 849"/>
            <p:cNvCxnSpPr/>
            <p:nvPr/>
          </p:nvCxnSpPr>
          <p:spPr>
            <a:xfrm>
              <a:off x="3098180" y="2540576"/>
              <a:ext cx="283502" cy="7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lg" len="lg"/>
              <a:tailEnd type="triangle" w="lg" len="lg"/>
            </a:ln>
          </p:spPr>
        </p:cxnSp>
        <p:cxnSp>
          <p:nvCxnSpPr>
            <p:cNvPr id="73" name="Shape 850"/>
            <p:cNvCxnSpPr/>
            <p:nvPr/>
          </p:nvCxnSpPr>
          <p:spPr>
            <a:xfrm flipH="1" flipV="1">
              <a:off x="3647182" y="2795795"/>
              <a:ext cx="6" cy="450405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lg" len="lg"/>
              <a:tailEnd type="triangle" w="lg" len="lg"/>
            </a:ln>
          </p:spPr>
        </p:cxnSp>
        <p:cxnSp>
          <p:nvCxnSpPr>
            <p:cNvPr id="74" name="Shape 852"/>
            <p:cNvCxnSpPr/>
            <p:nvPr/>
          </p:nvCxnSpPr>
          <p:spPr>
            <a:xfrm flipV="1">
              <a:off x="3912682" y="2540576"/>
              <a:ext cx="316646" cy="7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lg" len="lg"/>
              <a:tailEnd type="triangle" w="lg" len="lg"/>
            </a:ln>
          </p:spPr>
        </p:cxnSp>
        <p:sp>
          <p:nvSpPr>
            <p:cNvPr id="75" name="Shape 853"/>
            <p:cNvSpPr/>
            <p:nvPr/>
          </p:nvSpPr>
          <p:spPr>
            <a:xfrm>
              <a:off x="5062200" y="2285495"/>
              <a:ext cx="531000" cy="5103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" sz="14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f</a:t>
              </a:r>
              <a:r>
                <a:rPr lang="en" sz="1400" kern="0" baseline="-250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W</a:t>
              </a:r>
            </a:p>
          </p:txBody>
        </p:sp>
        <p:sp>
          <p:nvSpPr>
            <p:cNvPr id="76" name="Shape 854"/>
            <p:cNvSpPr/>
            <p:nvPr/>
          </p:nvSpPr>
          <p:spPr>
            <a:xfrm>
              <a:off x="5909854" y="2151475"/>
              <a:ext cx="584589" cy="778200"/>
            </a:xfrm>
            <a:prstGeom prst="rect">
              <a:avLst/>
            </a:prstGeom>
            <a:solidFill>
              <a:srgbClr val="D9EAD3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" sz="14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h</a:t>
              </a:r>
              <a:r>
                <a:rPr lang="en" sz="1400" kern="0" baseline="-250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3</a:t>
              </a:r>
            </a:p>
          </p:txBody>
        </p:sp>
        <p:sp>
          <p:nvSpPr>
            <p:cNvPr id="77" name="Shape 855"/>
            <p:cNvSpPr/>
            <p:nvPr/>
          </p:nvSpPr>
          <p:spPr>
            <a:xfrm>
              <a:off x="5055591" y="3246200"/>
              <a:ext cx="544217" cy="778200"/>
            </a:xfrm>
            <a:prstGeom prst="rect">
              <a:avLst/>
            </a:prstGeom>
            <a:solidFill>
              <a:srgbClr val="F4CCCC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" sz="14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x</a:t>
              </a:r>
              <a:r>
                <a:rPr lang="en" sz="1400" kern="0" baseline="-250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3</a:t>
              </a:r>
            </a:p>
          </p:txBody>
        </p:sp>
        <p:cxnSp>
          <p:nvCxnSpPr>
            <p:cNvPr id="78" name="Shape 856"/>
            <p:cNvCxnSpPr/>
            <p:nvPr/>
          </p:nvCxnSpPr>
          <p:spPr>
            <a:xfrm flipV="1">
              <a:off x="5327700" y="2795795"/>
              <a:ext cx="2" cy="450405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lg" len="lg"/>
              <a:tailEnd type="triangle" w="lg" len="lg"/>
            </a:ln>
          </p:spPr>
        </p:cxnSp>
        <p:cxnSp>
          <p:nvCxnSpPr>
            <p:cNvPr id="79" name="Shape 857"/>
            <p:cNvCxnSpPr/>
            <p:nvPr/>
          </p:nvCxnSpPr>
          <p:spPr>
            <a:xfrm>
              <a:off x="4813916" y="2540576"/>
              <a:ext cx="248284" cy="7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lg" len="lg"/>
              <a:tailEnd type="triangle" w="lg" len="lg"/>
            </a:ln>
          </p:spPr>
        </p:cxnSp>
        <p:cxnSp>
          <p:nvCxnSpPr>
            <p:cNvPr id="80" name="Shape 858"/>
            <p:cNvCxnSpPr/>
            <p:nvPr/>
          </p:nvCxnSpPr>
          <p:spPr>
            <a:xfrm flipV="1">
              <a:off x="5593201" y="2540576"/>
              <a:ext cx="316653" cy="7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lg" len="lg"/>
              <a:tailEnd type="triangle" w="lg" len="lg"/>
            </a:ln>
          </p:spPr>
        </p:cxnSp>
        <p:cxnSp>
          <p:nvCxnSpPr>
            <p:cNvPr id="81" name="Shape 859"/>
            <p:cNvCxnSpPr/>
            <p:nvPr/>
          </p:nvCxnSpPr>
          <p:spPr>
            <a:xfrm>
              <a:off x="6494443" y="2540576"/>
              <a:ext cx="231953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lg" len="lg"/>
              <a:tailEnd type="triangle" w="lg" len="lg"/>
            </a:ln>
          </p:spPr>
        </p:cxnSp>
        <p:sp>
          <p:nvSpPr>
            <p:cNvPr id="82" name="Shape 860"/>
            <p:cNvSpPr txBox="1"/>
            <p:nvPr/>
          </p:nvSpPr>
          <p:spPr>
            <a:xfrm>
              <a:off x="6688075" y="2079924"/>
              <a:ext cx="867600" cy="9216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" sz="18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… </a:t>
              </a:r>
            </a:p>
          </p:txBody>
        </p:sp>
        <p:sp>
          <p:nvSpPr>
            <p:cNvPr id="83" name="Shape 851"/>
            <p:cNvSpPr/>
            <p:nvPr/>
          </p:nvSpPr>
          <p:spPr>
            <a:xfrm>
              <a:off x="3375080" y="3246200"/>
              <a:ext cx="544217" cy="778200"/>
            </a:xfrm>
            <a:prstGeom prst="rect">
              <a:avLst/>
            </a:prstGeom>
            <a:solidFill>
              <a:srgbClr val="F4CCCC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" sz="14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x</a:t>
              </a:r>
              <a:r>
                <a:rPr lang="en" sz="1400" kern="0" baseline="-250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2</a:t>
              </a:r>
            </a:p>
          </p:txBody>
        </p:sp>
        <p:sp>
          <p:nvSpPr>
            <p:cNvPr id="84" name="Shape 844"/>
            <p:cNvSpPr/>
            <p:nvPr/>
          </p:nvSpPr>
          <p:spPr>
            <a:xfrm>
              <a:off x="1694567" y="3246200"/>
              <a:ext cx="544217" cy="778200"/>
            </a:xfrm>
            <a:prstGeom prst="rect">
              <a:avLst/>
            </a:prstGeom>
            <a:solidFill>
              <a:srgbClr val="F4CCCC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" sz="1400" kern="0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x</a:t>
              </a:r>
              <a:r>
                <a:rPr lang="en" sz="1400" kern="0" baseline="-25000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1</a:t>
              </a:r>
            </a:p>
          </p:txBody>
        </p:sp>
        <p:sp>
          <p:nvSpPr>
            <p:cNvPr id="85" name="Shape 861"/>
            <p:cNvSpPr/>
            <p:nvPr/>
          </p:nvSpPr>
          <p:spPr>
            <a:xfrm>
              <a:off x="721551" y="3578645"/>
              <a:ext cx="664485" cy="510300"/>
            </a:xfrm>
            <a:prstGeom prst="rect">
              <a:avLst/>
            </a:prstGeom>
            <a:solidFill>
              <a:srgbClr val="FCE5C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" sz="14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W</a:t>
              </a:r>
              <a:r>
                <a:rPr lang="en" sz="1400" kern="0" baseline="-250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1</a:t>
              </a:r>
            </a:p>
          </p:txBody>
        </p:sp>
        <p:cxnSp>
          <p:nvCxnSpPr>
            <p:cNvPr id="86" name="Shape 862"/>
            <p:cNvCxnSpPr/>
            <p:nvPr/>
          </p:nvCxnSpPr>
          <p:spPr>
            <a:xfrm rot="5400000" flipH="1" flipV="1">
              <a:off x="1571211" y="2259808"/>
              <a:ext cx="1311717" cy="2346554"/>
            </a:xfrm>
            <a:prstGeom prst="curvedConnector3">
              <a:avLst>
                <a:gd name="adj1" fmla="val -26534"/>
              </a:avLst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lg" len="lg"/>
              <a:tailEnd type="triangle" w="lg" len="lg"/>
            </a:ln>
          </p:spPr>
        </p:cxnSp>
        <p:cxnSp>
          <p:nvCxnSpPr>
            <p:cNvPr id="87" name="Shape 864"/>
            <p:cNvCxnSpPr/>
            <p:nvPr/>
          </p:nvCxnSpPr>
          <p:spPr>
            <a:xfrm rot="5400000" flipH="1" flipV="1">
              <a:off x="1000395" y="2861048"/>
              <a:ext cx="770997" cy="664201"/>
            </a:xfrm>
            <a:prstGeom prst="curvedConnector3">
              <a:avLst>
                <a:gd name="adj1" fmla="val 50000"/>
              </a:avLst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lg" len="lg"/>
              <a:tailEnd type="triangle" w="lg" len="lg"/>
            </a:ln>
          </p:spPr>
        </p:cxnSp>
        <p:cxnSp>
          <p:nvCxnSpPr>
            <p:cNvPr id="88" name="Shape 865"/>
            <p:cNvCxnSpPr/>
            <p:nvPr/>
          </p:nvCxnSpPr>
          <p:spPr>
            <a:xfrm rot="5400000" flipH="1" flipV="1">
              <a:off x="2411461" y="1419559"/>
              <a:ext cx="1311717" cy="4027053"/>
            </a:xfrm>
            <a:prstGeom prst="curvedConnector3">
              <a:avLst>
                <a:gd name="adj1" fmla="val -26534"/>
              </a:avLst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lg" len="lg"/>
              <a:tailEnd type="triangle" w="lg" len="lg"/>
            </a:ln>
          </p:spPr>
        </p:cxnSp>
        <p:sp>
          <p:nvSpPr>
            <p:cNvPr id="89" name="Shape 863"/>
            <p:cNvSpPr/>
            <p:nvPr/>
          </p:nvSpPr>
          <p:spPr>
            <a:xfrm>
              <a:off x="3381675" y="2668400"/>
              <a:ext cx="127500" cy="127500"/>
            </a:xfrm>
            <a:prstGeom prst="ellipse">
              <a:avLst/>
            </a:prstGeom>
            <a:no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Shape 866"/>
            <p:cNvSpPr/>
            <p:nvPr/>
          </p:nvSpPr>
          <p:spPr>
            <a:xfrm>
              <a:off x="5062175" y="2668400"/>
              <a:ext cx="127500" cy="127500"/>
            </a:xfrm>
            <a:prstGeom prst="ellipse">
              <a:avLst/>
            </a:prstGeom>
            <a:no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91" name="Shape 867"/>
            <p:cNvCxnSpPr/>
            <p:nvPr/>
          </p:nvCxnSpPr>
          <p:spPr>
            <a:xfrm rot="5400000" flipH="1" flipV="1">
              <a:off x="3544124" y="511193"/>
              <a:ext cx="1087421" cy="6068082"/>
            </a:xfrm>
            <a:prstGeom prst="curvedConnector3">
              <a:avLst>
                <a:gd name="adj1" fmla="val -32007"/>
              </a:avLst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lg" len="lg"/>
              <a:tailEnd type="triangle" w="lg" len="lg"/>
            </a:ln>
          </p:spPr>
        </p:cxnSp>
        <p:sp>
          <p:nvSpPr>
            <p:cNvPr id="92" name="Shape 868"/>
            <p:cNvSpPr/>
            <p:nvPr/>
          </p:nvSpPr>
          <p:spPr>
            <a:xfrm>
              <a:off x="7433000" y="2540575"/>
              <a:ext cx="127500" cy="127500"/>
            </a:xfrm>
            <a:prstGeom prst="ellipse">
              <a:avLst/>
            </a:prstGeom>
            <a:no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" name="Shape 869"/>
            <p:cNvSpPr/>
            <p:nvPr/>
          </p:nvSpPr>
          <p:spPr>
            <a:xfrm>
              <a:off x="7417369" y="2151475"/>
              <a:ext cx="584589" cy="778200"/>
            </a:xfrm>
            <a:prstGeom prst="rect">
              <a:avLst/>
            </a:prstGeom>
            <a:solidFill>
              <a:srgbClr val="D9EAD3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" sz="14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h</a:t>
              </a:r>
              <a:r>
                <a:rPr lang="en" sz="1400" kern="0" baseline="-250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T</a:t>
              </a:r>
            </a:p>
          </p:txBody>
        </p:sp>
        <p:cxnSp>
          <p:nvCxnSpPr>
            <p:cNvPr id="94" name="Shape 870"/>
            <p:cNvCxnSpPr/>
            <p:nvPr/>
          </p:nvCxnSpPr>
          <p:spPr>
            <a:xfrm>
              <a:off x="7200964" y="2540575"/>
              <a:ext cx="3114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lg" len="lg"/>
              <a:tailEnd type="triangle" w="lg" len="lg"/>
            </a:ln>
          </p:spPr>
        </p:cxnSp>
      </p:grpSp>
    </p:spTree>
    <p:extLst>
      <p:ext uri="{BB962C8B-B14F-4D97-AF65-F5344CB8AC3E}">
        <p14:creationId xmlns:p14="http://schemas.microsoft.com/office/powerpoint/2010/main" val="150319046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Shape 942"/>
          <p:cNvSpPr txBox="1"/>
          <p:nvPr/>
        </p:nvSpPr>
        <p:spPr>
          <a:xfrm>
            <a:off x="171925" y="1172450"/>
            <a:ext cx="2765100" cy="2908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Example: Character-level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Language Model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2400" b="1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Vocabulary: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[h,e,l,o]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2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Example training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sequence: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“hello”</a:t>
            </a:r>
          </a:p>
        </p:txBody>
      </p:sp>
      <p:pic>
        <p:nvPicPr>
          <p:cNvPr id="943" name="Shape 9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25775" y="979100"/>
            <a:ext cx="5260924" cy="4228575"/>
          </a:xfrm>
          <a:prstGeom prst="rect">
            <a:avLst/>
          </a:prstGeom>
          <a:noFill/>
          <a:ln>
            <a:noFill/>
          </a:ln>
        </p:spPr>
      </p:pic>
      <p:sp>
        <p:nvSpPr>
          <p:cNvPr id="944" name="Shape 944"/>
          <p:cNvSpPr/>
          <p:nvPr/>
        </p:nvSpPr>
        <p:spPr>
          <a:xfrm>
            <a:off x="2776200" y="972025"/>
            <a:ext cx="6169200" cy="2975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2C03C32B-DB72-4135-99A7-E7E3F039665E}"/>
                  </a:ext>
                </a:extLst>
              </p14:cNvPr>
              <p14:cNvContentPartPr/>
              <p14:nvPr/>
            </p14:nvContentPartPr>
            <p14:xfrm>
              <a:off x="104760" y="160200"/>
              <a:ext cx="9049680" cy="507024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2C03C32B-DB72-4135-99A7-E7E3F039665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5400" y="150840"/>
                <a:ext cx="9068400" cy="5088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88708837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0" name="Shape 950"/>
          <p:cNvSpPr txBox="1"/>
          <p:nvPr/>
        </p:nvSpPr>
        <p:spPr>
          <a:xfrm>
            <a:off x="171925" y="1172450"/>
            <a:ext cx="2765100" cy="2908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Example: Character-level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Language Model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2400" b="1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Vocabulary: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[h,e,l,o]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2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Example training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sequence: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“hello”</a:t>
            </a:r>
          </a:p>
        </p:txBody>
      </p:sp>
      <p:pic>
        <p:nvPicPr>
          <p:cNvPr id="951" name="Shape 9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25775" y="979100"/>
            <a:ext cx="5260924" cy="4228575"/>
          </a:xfrm>
          <a:prstGeom prst="rect">
            <a:avLst/>
          </a:prstGeom>
          <a:noFill/>
          <a:ln>
            <a:noFill/>
          </a:ln>
        </p:spPr>
      </p:pic>
      <p:sp>
        <p:nvSpPr>
          <p:cNvPr id="952" name="Shape 952"/>
          <p:cNvSpPr/>
          <p:nvPr/>
        </p:nvSpPr>
        <p:spPr>
          <a:xfrm>
            <a:off x="2776200" y="972025"/>
            <a:ext cx="6169200" cy="1693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2800" y="1447800"/>
            <a:ext cx="5702300" cy="393700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8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68E0740D-3FE4-45D0-84D1-AF38E03743CF}"/>
                  </a:ext>
                </a:extLst>
              </p14:cNvPr>
              <p14:cNvContentPartPr/>
              <p14:nvPr/>
            </p14:nvContentPartPr>
            <p14:xfrm>
              <a:off x="1228680" y="754560"/>
              <a:ext cx="6758640" cy="583812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68E0740D-3FE4-45D0-84D1-AF38E03743CF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219320" y="745200"/>
                <a:ext cx="6777360" cy="5856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6024677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685800"/>
          </a:xfrm>
        </p:spPr>
        <p:txBody>
          <a:bodyPr>
            <a:normAutofit fontScale="90000"/>
          </a:bodyPr>
          <a:lstStyle/>
          <a:p>
            <a:r>
              <a:rPr lang="en-US" dirty="0"/>
              <a:t>Distributed Representations Toy Example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Local </a:t>
            </a:r>
            <a:r>
              <a:rPr lang="en-US" dirty="0" err="1"/>
              <a:t>vs</a:t>
            </a:r>
            <a:r>
              <a:rPr lang="en-US" dirty="0"/>
              <a:t> Distributed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1" y="1681810"/>
            <a:ext cx="7201107" cy="4572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auto">
          <a:xfrm>
            <a:off x="4495800" y="1447800"/>
            <a:ext cx="4343400" cy="51054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630953" y="6578469"/>
            <a:ext cx="19639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Moontae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Lee </a:t>
            </a:r>
          </a:p>
        </p:txBody>
      </p:sp>
    </p:spTree>
    <p:extLst>
      <p:ext uri="{BB962C8B-B14F-4D97-AF65-F5344CB8AC3E}">
        <p14:creationId xmlns:p14="http://schemas.microsoft.com/office/powerpoint/2010/main" val="2587184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685800"/>
          </a:xfrm>
        </p:spPr>
        <p:txBody>
          <a:bodyPr>
            <a:normAutofit fontScale="90000"/>
          </a:bodyPr>
          <a:lstStyle/>
          <a:p>
            <a:r>
              <a:rPr lang="en-US" dirty="0"/>
              <a:t>Distributed Representations Toy Example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Can we interpret each dimension?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1676400"/>
            <a:ext cx="7468763" cy="4572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630953" y="6578469"/>
            <a:ext cx="19639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Moontae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Lee </a:t>
            </a:r>
          </a:p>
        </p:txBody>
      </p:sp>
    </p:spTree>
    <p:extLst>
      <p:ext uri="{BB962C8B-B14F-4D97-AF65-F5344CB8AC3E}">
        <p14:creationId xmlns:p14="http://schemas.microsoft.com/office/powerpoint/2010/main" val="92099696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685800"/>
          </a:xfrm>
        </p:spPr>
        <p:txBody>
          <a:bodyPr>
            <a:noAutofit/>
          </a:bodyPr>
          <a:lstStyle/>
          <a:p>
            <a:r>
              <a:rPr lang="en-US" dirty="0"/>
              <a:t>Power of distributed representations!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2700" y="2425700"/>
            <a:ext cx="6565900" cy="19939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06500" y="2743200"/>
            <a:ext cx="7365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Local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59805" y="3657600"/>
            <a:ext cx="12879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Distributed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630953" y="6578469"/>
            <a:ext cx="19639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Moontae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Lee </a:t>
            </a:r>
          </a:p>
        </p:txBody>
      </p:sp>
    </p:spTree>
    <p:extLst>
      <p:ext uri="{BB962C8B-B14F-4D97-AF65-F5344CB8AC3E}">
        <p14:creationId xmlns:p14="http://schemas.microsoft.com/office/powerpoint/2010/main" val="63965838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9" name="Shape 959"/>
          <p:cNvSpPr txBox="1"/>
          <p:nvPr/>
        </p:nvSpPr>
        <p:spPr>
          <a:xfrm>
            <a:off x="171925" y="1172450"/>
            <a:ext cx="2765100" cy="2908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Example: Character-level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Language Model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2400" b="1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Vocabulary: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[h,e,l,o]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2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Example training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sequence: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“hello”</a:t>
            </a:r>
          </a:p>
        </p:txBody>
      </p:sp>
      <p:pic>
        <p:nvPicPr>
          <p:cNvPr id="960" name="Shape 9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25775" y="979100"/>
            <a:ext cx="5260924" cy="422857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6AA04C31-1CA1-4672-A7AB-22EB333BE0B4}"/>
                  </a:ext>
                </a:extLst>
              </p14:cNvPr>
              <p14:cNvContentPartPr/>
              <p14:nvPr/>
            </p14:nvContentPartPr>
            <p14:xfrm>
              <a:off x="209520" y="25560"/>
              <a:ext cx="8818200" cy="529344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6AA04C31-1CA1-4672-A7AB-22EB333BE0B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00160" y="16200"/>
                <a:ext cx="8836920" cy="5312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49336631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9" name="Shape 959"/>
          <p:cNvSpPr txBox="1"/>
          <p:nvPr/>
        </p:nvSpPr>
        <p:spPr>
          <a:xfrm>
            <a:off x="171925" y="1172450"/>
            <a:ext cx="2765100" cy="2908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Example: Character-level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Language Model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2400" b="1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Vocabulary: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[h,e,l,o]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2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Example training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sequence: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“hello”</a:t>
            </a:r>
          </a:p>
        </p:txBody>
      </p:sp>
      <p:pic>
        <p:nvPicPr>
          <p:cNvPr id="960" name="Shape 9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25775" y="979100"/>
            <a:ext cx="5260924" cy="422857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07AF26B6-7169-3A46-A02C-801391775BD0}"/>
              </a:ext>
            </a:extLst>
          </p:cNvPr>
          <p:cNvSpPr txBox="1">
            <a:spLocks/>
          </p:cNvSpPr>
          <p:nvPr/>
        </p:nvSpPr>
        <p:spPr>
          <a:xfrm>
            <a:off x="0" y="228600"/>
            <a:ext cx="9144000" cy="6858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9pPr>
          </a:lstStyle>
          <a:p>
            <a:r>
              <a:rPr lang="en-US" kern="0" dirty="0"/>
              <a:t>Training Time: MLE / “Teacher Forcing” </a:t>
            </a:r>
          </a:p>
        </p:txBody>
      </p:sp>
    </p:spTree>
    <p:extLst>
      <p:ext uri="{BB962C8B-B14F-4D97-AF65-F5344CB8AC3E}">
        <p14:creationId xmlns:p14="http://schemas.microsoft.com/office/powerpoint/2010/main" val="358997784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5" name="Shape 965"/>
          <p:cNvSpPr/>
          <p:nvPr/>
        </p:nvSpPr>
        <p:spPr>
          <a:xfrm>
            <a:off x="4688075" y="977575"/>
            <a:ext cx="3909900" cy="1816800"/>
          </a:xfrm>
          <a:prstGeom prst="roundRect">
            <a:avLst>
              <a:gd name="adj" fmla="val 16667"/>
            </a:avLst>
          </a:prstGeom>
          <a:solidFill>
            <a:srgbClr val="F3F3F3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67" name="Shape 967"/>
          <p:cNvPicPr preferRelativeResize="0"/>
          <p:nvPr/>
        </p:nvPicPr>
        <p:blipFill rotWithShape="1">
          <a:blip r:embed="rId3">
            <a:alphaModFix/>
          </a:blip>
          <a:srcRect t="8983"/>
          <a:stretch/>
        </p:blipFill>
        <p:spPr>
          <a:xfrm>
            <a:off x="4700349" y="2500724"/>
            <a:ext cx="3909874" cy="2860324"/>
          </a:xfrm>
          <a:prstGeom prst="rect">
            <a:avLst/>
          </a:prstGeom>
          <a:noFill/>
          <a:ln>
            <a:noFill/>
          </a:ln>
        </p:spPr>
      </p:pic>
      <p:sp>
        <p:nvSpPr>
          <p:cNvPr id="968" name="Shape 968"/>
          <p:cNvSpPr txBox="1"/>
          <p:nvPr/>
        </p:nvSpPr>
        <p:spPr>
          <a:xfrm>
            <a:off x="171925" y="1172450"/>
            <a:ext cx="3104675" cy="2908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Example: Character-level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b="1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Language Model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b="1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Sampling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2400" b="1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833"/>
            </a:pPr>
            <a:r>
              <a:rPr lang="en" sz="24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Vocabulary: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[</a:t>
            </a:r>
            <a:r>
              <a:rPr lang="en" sz="2400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h,e,l,o</a:t>
            </a:r>
            <a:r>
              <a:rPr lang="en" sz="24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]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2400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50000"/>
            </a:pPr>
            <a:r>
              <a:rPr lang="en" sz="22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At test-time sample characters one at a time, feed back to model</a:t>
            </a:r>
          </a:p>
        </p:txBody>
      </p:sp>
      <p:sp>
        <p:nvSpPr>
          <p:cNvPr id="969" name="Shape 969"/>
          <p:cNvSpPr/>
          <p:nvPr/>
        </p:nvSpPr>
        <p:spPr>
          <a:xfrm>
            <a:off x="6502800" y="5125850"/>
            <a:ext cx="127500" cy="127500"/>
          </a:xfrm>
          <a:prstGeom prst="ellipse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0" name="Shape 970"/>
          <p:cNvSpPr/>
          <p:nvPr/>
        </p:nvSpPr>
        <p:spPr>
          <a:xfrm>
            <a:off x="5841750" y="1672075"/>
            <a:ext cx="348000" cy="696300"/>
          </a:xfrm>
          <a:prstGeom prst="rect">
            <a:avLst/>
          </a:prstGeom>
          <a:solidFill>
            <a:srgbClr val="FCE5CD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9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.03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9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.13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9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.00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9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.84</a:t>
            </a:r>
          </a:p>
        </p:txBody>
      </p:sp>
      <p:sp>
        <p:nvSpPr>
          <p:cNvPr id="971" name="Shape 971"/>
          <p:cNvSpPr/>
          <p:nvPr/>
        </p:nvSpPr>
        <p:spPr>
          <a:xfrm>
            <a:off x="6539397" y="1672075"/>
            <a:ext cx="348000" cy="696300"/>
          </a:xfrm>
          <a:prstGeom prst="rect">
            <a:avLst/>
          </a:prstGeom>
          <a:solidFill>
            <a:srgbClr val="FCE5CD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9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.25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9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.20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9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.05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9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.50</a:t>
            </a:r>
          </a:p>
        </p:txBody>
      </p:sp>
      <p:sp>
        <p:nvSpPr>
          <p:cNvPr id="972" name="Shape 972"/>
          <p:cNvSpPr/>
          <p:nvPr/>
        </p:nvSpPr>
        <p:spPr>
          <a:xfrm>
            <a:off x="7209172" y="1672075"/>
            <a:ext cx="348000" cy="696300"/>
          </a:xfrm>
          <a:prstGeom prst="rect">
            <a:avLst/>
          </a:prstGeom>
          <a:solidFill>
            <a:srgbClr val="FCE5CD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9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.11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9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.17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9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.68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9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.03</a:t>
            </a:r>
          </a:p>
        </p:txBody>
      </p:sp>
      <p:sp>
        <p:nvSpPr>
          <p:cNvPr id="973" name="Shape 973"/>
          <p:cNvSpPr/>
          <p:nvPr/>
        </p:nvSpPr>
        <p:spPr>
          <a:xfrm>
            <a:off x="7927047" y="1672075"/>
            <a:ext cx="348000" cy="696300"/>
          </a:xfrm>
          <a:prstGeom prst="rect">
            <a:avLst/>
          </a:prstGeom>
          <a:solidFill>
            <a:srgbClr val="FCE5CD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9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.11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9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.02.08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9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.79</a:t>
            </a:r>
          </a:p>
        </p:txBody>
      </p:sp>
      <p:cxnSp>
        <p:nvCxnSpPr>
          <p:cNvPr id="974" name="Shape 974"/>
          <p:cNvCxnSpPr>
            <a:endCxn id="970" idx="2"/>
          </p:cNvCxnSpPr>
          <p:nvPr/>
        </p:nvCxnSpPr>
        <p:spPr>
          <a:xfrm rot="10800000">
            <a:off x="6015750" y="2368375"/>
            <a:ext cx="0" cy="137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975" name="Shape 975"/>
          <p:cNvCxnSpPr/>
          <p:nvPr/>
        </p:nvCxnSpPr>
        <p:spPr>
          <a:xfrm rot="10800000">
            <a:off x="6713400" y="2368525"/>
            <a:ext cx="0" cy="137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976" name="Shape 976"/>
          <p:cNvCxnSpPr/>
          <p:nvPr/>
        </p:nvCxnSpPr>
        <p:spPr>
          <a:xfrm rot="10800000">
            <a:off x="7383175" y="2368525"/>
            <a:ext cx="0" cy="137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977" name="Shape 977"/>
          <p:cNvCxnSpPr/>
          <p:nvPr/>
        </p:nvCxnSpPr>
        <p:spPr>
          <a:xfrm rot="10800000">
            <a:off x="8101050" y="2368525"/>
            <a:ext cx="0" cy="137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978" name="Shape 978"/>
          <p:cNvSpPr txBox="1"/>
          <p:nvPr/>
        </p:nvSpPr>
        <p:spPr>
          <a:xfrm>
            <a:off x="4806625" y="1857775"/>
            <a:ext cx="998700" cy="324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B45F06"/>
                </a:solidFill>
                <a:latin typeface="Arial"/>
                <a:ea typeface="Arial"/>
                <a:cs typeface="Arial"/>
                <a:sym typeface="Arial"/>
              </a:rPr>
              <a:t>Softmax</a:t>
            </a:r>
          </a:p>
        </p:txBody>
      </p:sp>
      <p:sp>
        <p:nvSpPr>
          <p:cNvPr id="979" name="Shape 979"/>
          <p:cNvSpPr txBox="1"/>
          <p:nvPr/>
        </p:nvSpPr>
        <p:spPr>
          <a:xfrm>
            <a:off x="5819087" y="1172450"/>
            <a:ext cx="421200" cy="404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“e”</a:t>
            </a:r>
          </a:p>
        </p:txBody>
      </p:sp>
      <p:cxnSp>
        <p:nvCxnSpPr>
          <p:cNvPr id="980" name="Shape 980"/>
          <p:cNvCxnSpPr/>
          <p:nvPr/>
        </p:nvCxnSpPr>
        <p:spPr>
          <a:xfrm rot="10800000">
            <a:off x="6015750" y="1498250"/>
            <a:ext cx="0" cy="137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981" name="Shape 981"/>
          <p:cNvSpPr txBox="1"/>
          <p:nvPr/>
        </p:nvSpPr>
        <p:spPr>
          <a:xfrm>
            <a:off x="6502800" y="1150525"/>
            <a:ext cx="421200" cy="404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“l”</a:t>
            </a:r>
          </a:p>
        </p:txBody>
      </p:sp>
      <p:cxnSp>
        <p:nvCxnSpPr>
          <p:cNvPr id="982" name="Shape 982"/>
          <p:cNvCxnSpPr/>
          <p:nvPr/>
        </p:nvCxnSpPr>
        <p:spPr>
          <a:xfrm rot="10800000">
            <a:off x="6699462" y="1476325"/>
            <a:ext cx="0" cy="137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983" name="Shape 983"/>
          <p:cNvSpPr txBox="1"/>
          <p:nvPr/>
        </p:nvSpPr>
        <p:spPr>
          <a:xfrm>
            <a:off x="7186512" y="1179775"/>
            <a:ext cx="421200" cy="404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“l”</a:t>
            </a:r>
          </a:p>
        </p:txBody>
      </p:sp>
      <p:cxnSp>
        <p:nvCxnSpPr>
          <p:cNvPr id="984" name="Shape 984"/>
          <p:cNvCxnSpPr/>
          <p:nvPr/>
        </p:nvCxnSpPr>
        <p:spPr>
          <a:xfrm rot="10800000">
            <a:off x="7383175" y="1505575"/>
            <a:ext cx="0" cy="137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985" name="Shape 985"/>
          <p:cNvSpPr txBox="1"/>
          <p:nvPr/>
        </p:nvSpPr>
        <p:spPr>
          <a:xfrm>
            <a:off x="7890437" y="1172450"/>
            <a:ext cx="421200" cy="404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“o”</a:t>
            </a:r>
          </a:p>
        </p:txBody>
      </p:sp>
      <p:cxnSp>
        <p:nvCxnSpPr>
          <p:cNvPr id="986" name="Shape 986"/>
          <p:cNvCxnSpPr/>
          <p:nvPr/>
        </p:nvCxnSpPr>
        <p:spPr>
          <a:xfrm rot="10800000">
            <a:off x="8101037" y="1498250"/>
            <a:ext cx="0" cy="137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987" name="Shape 987"/>
          <p:cNvSpPr txBox="1"/>
          <p:nvPr/>
        </p:nvSpPr>
        <p:spPr>
          <a:xfrm>
            <a:off x="4806625" y="1310450"/>
            <a:ext cx="998700" cy="324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Sample</a:t>
            </a:r>
          </a:p>
        </p:txBody>
      </p:sp>
      <p:sp>
        <p:nvSpPr>
          <p:cNvPr id="988" name="Shape 988"/>
          <p:cNvSpPr/>
          <p:nvPr/>
        </p:nvSpPr>
        <p:spPr>
          <a:xfrm>
            <a:off x="5965950" y="1150525"/>
            <a:ext cx="127500" cy="127500"/>
          </a:xfrm>
          <a:prstGeom prst="ellipse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9" name="Shape 989"/>
          <p:cNvSpPr/>
          <p:nvPr/>
        </p:nvSpPr>
        <p:spPr>
          <a:xfrm>
            <a:off x="7322952" y="5067697"/>
            <a:ext cx="127500" cy="127500"/>
          </a:xfrm>
          <a:prstGeom prst="ellipse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0" name="Shape 990"/>
          <p:cNvSpPr/>
          <p:nvPr/>
        </p:nvSpPr>
        <p:spPr>
          <a:xfrm>
            <a:off x="6651750" y="1226725"/>
            <a:ext cx="127500" cy="127500"/>
          </a:xfrm>
          <a:prstGeom prst="ellipse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1" name="Shape 991"/>
          <p:cNvSpPr/>
          <p:nvPr/>
        </p:nvSpPr>
        <p:spPr>
          <a:xfrm>
            <a:off x="8020784" y="5095771"/>
            <a:ext cx="127500" cy="127500"/>
          </a:xfrm>
          <a:prstGeom prst="ellipse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2" name="Shape 992"/>
          <p:cNvSpPr/>
          <p:nvPr/>
        </p:nvSpPr>
        <p:spPr>
          <a:xfrm>
            <a:off x="7337550" y="1226725"/>
            <a:ext cx="127500" cy="127500"/>
          </a:xfrm>
          <a:prstGeom prst="ellipse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3" name="Shape 993"/>
          <p:cNvSpPr/>
          <p:nvPr/>
        </p:nvSpPr>
        <p:spPr>
          <a:xfrm>
            <a:off x="6977175" y="931375"/>
            <a:ext cx="1727700" cy="4503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4" name="Shape 994"/>
          <p:cNvSpPr/>
          <p:nvPr/>
        </p:nvSpPr>
        <p:spPr>
          <a:xfrm>
            <a:off x="6467825" y="931372"/>
            <a:ext cx="1727700" cy="4503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  <p:sp>
        <p:nvSpPr>
          <p:cNvPr id="33" name="Title 2">
            <a:extLst>
              <a:ext uri="{FF2B5EF4-FFF2-40B4-BE49-F238E27FC236}">
                <a16:creationId xmlns:a16="http://schemas.microsoft.com/office/drawing/2014/main" id="{D84170FB-5BB4-0C45-8AE3-1A13CBC3F8BB}"/>
              </a:ext>
            </a:extLst>
          </p:cNvPr>
          <p:cNvSpPr txBox="1">
            <a:spLocks/>
          </p:cNvSpPr>
          <p:nvPr/>
        </p:nvSpPr>
        <p:spPr>
          <a:xfrm>
            <a:off x="0" y="228600"/>
            <a:ext cx="9144000" cy="6858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9pPr>
          </a:lstStyle>
          <a:p>
            <a:r>
              <a:rPr lang="en-US" sz="3600" kern="0" dirty="0"/>
              <a:t>Test Time: Sample / Argmax / Beam Search</a:t>
            </a:r>
          </a:p>
        </p:txBody>
      </p:sp>
    </p:spTree>
    <p:extLst>
      <p:ext uri="{BB962C8B-B14F-4D97-AF65-F5344CB8AC3E}">
        <p14:creationId xmlns:p14="http://schemas.microsoft.com/office/powerpoint/2010/main" val="5115970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 algn="ctr">
              <a:buNone/>
            </a:pPr>
            <a:r>
              <a:rPr lang="en-US" sz="4000" dirty="0"/>
              <a:t>Recap from last time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30631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Shape 999"/>
          <p:cNvSpPr/>
          <p:nvPr/>
        </p:nvSpPr>
        <p:spPr>
          <a:xfrm>
            <a:off x="4688075" y="977575"/>
            <a:ext cx="3909900" cy="1816800"/>
          </a:xfrm>
          <a:prstGeom prst="roundRect">
            <a:avLst>
              <a:gd name="adj" fmla="val 16667"/>
            </a:avLst>
          </a:prstGeom>
          <a:solidFill>
            <a:srgbClr val="F3F3F3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01" name="Shape 1001"/>
          <p:cNvPicPr preferRelativeResize="0"/>
          <p:nvPr/>
        </p:nvPicPr>
        <p:blipFill rotWithShape="1">
          <a:blip r:embed="rId3">
            <a:alphaModFix/>
          </a:blip>
          <a:srcRect t="8983"/>
          <a:stretch/>
        </p:blipFill>
        <p:spPr>
          <a:xfrm>
            <a:off x="4700349" y="2500724"/>
            <a:ext cx="3909874" cy="286032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02" name="Shape 1002"/>
          <p:cNvCxnSpPr>
            <a:stCxn id="1003" idx="7"/>
            <a:endCxn id="1004" idx="3"/>
          </p:cNvCxnSpPr>
          <p:nvPr/>
        </p:nvCxnSpPr>
        <p:spPr>
          <a:xfrm rot="-5400000" flipH="1">
            <a:off x="4265328" y="2978646"/>
            <a:ext cx="4065600" cy="446700"/>
          </a:xfrm>
          <a:prstGeom prst="curvedConnector5">
            <a:avLst>
              <a:gd name="adj1" fmla="val 910"/>
              <a:gd name="adj2" fmla="val 49999"/>
              <a:gd name="adj3" fmla="val 102120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004" name="Shape 1004"/>
          <p:cNvSpPr/>
          <p:nvPr/>
        </p:nvSpPr>
        <p:spPr>
          <a:xfrm>
            <a:off x="6502800" y="5125850"/>
            <a:ext cx="127500" cy="127500"/>
          </a:xfrm>
          <a:prstGeom prst="ellipse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5" name="Shape 1005"/>
          <p:cNvSpPr/>
          <p:nvPr/>
        </p:nvSpPr>
        <p:spPr>
          <a:xfrm>
            <a:off x="5841750" y="1672075"/>
            <a:ext cx="348000" cy="696300"/>
          </a:xfrm>
          <a:prstGeom prst="rect">
            <a:avLst/>
          </a:prstGeom>
          <a:solidFill>
            <a:srgbClr val="FCE5CD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9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.03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9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.13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9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.00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9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.84</a:t>
            </a:r>
          </a:p>
        </p:txBody>
      </p:sp>
      <p:sp>
        <p:nvSpPr>
          <p:cNvPr id="1006" name="Shape 1006"/>
          <p:cNvSpPr/>
          <p:nvPr/>
        </p:nvSpPr>
        <p:spPr>
          <a:xfrm>
            <a:off x="6539397" y="1672075"/>
            <a:ext cx="348000" cy="696300"/>
          </a:xfrm>
          <a:prstGeom prst="rect">
            <a:avLst/>
          </a:prstGeom>
          <a:solidFill>
            <a:srgbClr val="FCE5CD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9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.25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9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.20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9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.05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9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.50</a:t>
            </a:r>
          </a:p>
        </p:txBody>
      </p:sp>
      <p:sp>
        <p:nvSpPr>
          <p:cNvPr id="1007" name="Shape 1007"/>
          <p:cNvSpPr/>
          <p:nvPr/>
        </p:nvSpPr>
        <p:spPr>
          <a:xfrm>
            <a:off x="7209172" y="1672075"/>
            <a:ext cx="348000" cy="696300"/>
          </a:xfrm>
          <a:prstGeom prst="rect">
            <a:avLst/>
          </a:prstGeom>
          <a:solidFill>
            <a:srgbClr val="FCE5CD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9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.11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9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.17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9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.68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9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.03</a:t>
            </a:r>
          </a:p>
        </p:txBody>
      </p:sp>
      <p:sp>
        <p:nvSpPr>
          <p:cNvPr id="1008" name="Shape 1008"/>
          <p:cNvSpPr/>
          <p:nvPr/>
        </p:nvSpPr>
        <p:spPr>
          <a:xfrm>
            <a:off x="7927047" y="1672075"/>
            <a:ext cx="348000" cy="696300"/>
          </a:xfrm>
          <a:prstGeom prst="rect">
            <a:avLst/>
          </a:prstGeom>
          <a:solidFill>
            <a:srgbClr val="FCE5CD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9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.11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9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.02.08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9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.79</a:t>
            </a:r>
          </a:p>
        </p:txBody>
      </p:sp>
      <p:cxnSp>
        <p:nvCxnSpPr>
          <p:cNvPr id="1009" name="Shape 1009"/>
          <p:cNvCxnSpPr>
            <a:endCxn id="1005" idx="2"/>
          </p:cNvCxnSpPr>
          <p:nvPr/>
        </p:nvCxnSpPr>
        <p:spPr>
          <a:xfrm rot="10800000">
            <a:off x="6015750" y="2368375"/>
            <a:ext cx="0" cy="137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010" name="Shape 1010"/>
          <p:cNvCxnSpPr/>
          <p:nvPr/>
        </p:nvCxnSpPr>
        <p:spPr>
          <a:xfrm rot="10800000">
            <a:off x="6713400" y="2368525"/>
            <a:ext cx="0" cy="137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011" name="Shape 1011"/>
          <p:cNvCxnSpPr/>
          <p:nvPr/>
        </p:nvCxnSpPr>
        <p:spPr>
          <a:xfrm rot="10800000">
            <a:off x="7383175" y="2368525"/>
            <a:ext cx="0" cy="137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012" name="Shape 1012"/>
          <p:cNvCxnSpPr/>
          <p:nvPr/>
        </p:nvCxnSpPr>
        <p:spPr>
          <a:xfrm rot="10800000">
            <a:off x="8101050" y="2368525"/>
            <a:ext cx="0" cy="137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013" name="Shape 1013"/>
          <p:cNvSpPr txBox="1"/>
          <p:nvPr/>
        </p:nvSpPr>
        <p:spPr>
          <a:xfrm>
            <a:off x="4806625" y="1857775"/>
            <a:ext cx="998700" cy="324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B45F06"/>
                </a:solidFill>
                <a:latin typeface="Arial"/>
                <a:ea typeface="Arial"/>
                <a:cs typeface="Arial"/>
                <a:sym typeface="Arial"/>
              </a:rPr>
              <a:t>Softmax</a:t>
            </a:r>
          </a:p>
        </p:txBody>
      </p:sp>
      <p:sp>
        <p:nvSpPr>
          <p:cNvPr id="1014" name="Shape 1014"/>
          <p:cNvSpPr txBox="1"/>
          <p:nvPr/>
        </p:nvSpPr>
        <p:spPr>
          <a:xfrm>
            <a:off x="5819087" y="1172450"/>
            <a:ext cx="421200" cy="404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“e”</a:t>
            </a:r>
          </a:p>
        </p:txBody>
      </p:sp>
      <p:cxnSp>
        <p:nvCxnSpPr>
          <p:cNvPr id="1015" name="Shape 1015"/>
          <p:cNvCxnSpPr/>
          <p:nvPr/>
        </p:nvCxnSpPr>
        <p:spPr>
          <a:xfrm rot="10800000">
            <a:off x="6015750" y="1498250"/>
            <a:ext cx="0" cy="137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016" name="Shape 1016"/>
          <p:cNvSpPr txBox="1"/>
          <p:nvPr/>
        </p:nvSpPr>
        <p:spPr>
          <a:xfrm>
            <a:off x="6502800" y="1150525"/>
            <a:ext cx="421200" cy="404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“l”</a:t>
            </a:r>
          </a:p>
        </p:txBody>
      </p:sp>
      <p:cxnSp>
        <p:nvCxnSpPr>
          <p:cNvPr id="1017" name="Shape 1017"/>
          <p:cNvCxnSpPr/>
          <p:nvPr/>
        </p:nvCxnSpPr>
        <p:spPr>
          <a:xfrm rot="10800000">
            <a:off x="6699462" y="1476325"/>
            <a:ext cx="0" cy="137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018" name="Shape 1018"/>
          <p:cNvSpPr txBox="1"/>
          <p:nvPr/>
        </p:nvSpPr>
        <p:spPr>
          <a:xfrm>
            <a:off x="7186512" y="1179775"/>
            <a:ext cx="421200" cy="404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“l”</a:t>
            </a:r>
          </a:p>
        </p:txBody>
      </p:sp>
      <p:cxnSp>
        <p:nvCxnSpPr>
          <p:cNvPr id="1019" name="Shape 1019"/>
          <p:cNvCxnSpPr/>
          <p:nvPr/>
        </p:nvCxnSpPr>
        <p:spPr>
          <a:xfrm rot="10800000">
            <a:off x="7383175" y="1505575"/>
            <a:ext cx="0" cy="137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020" name="Shape 1020"/>
          <p:cNvSpPr txBox="1"/>
          <p:nvPr/>
        </p:nvSpPr>
        <p:spPr>
          <a:xfrm>
            <a:off x="7890437" y="1172450"/>
            <a:ext cx="421200" cy="404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“o”</a:t>
            </a:r>
          </a:p>
        </p:txBody>
      </p:sp>
      <p:cxnSp>
        <p:nvCxnSpPr>
          <p:cNvPr id="1021" name="Shape 1021"/>
          <p:cNvCxnSpPr/>
          <p:nvPr/>
        </p:nvCxnSpPr>
        <p:spPr>
          <a:xfrm rot="10800000">
            <a:off x="8101037" y="1498250"/>
            <a:ext cx="0" cy="137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022" name="Shape 1022"/>
          <p:cNvSpPr txBox="1"/>
          <p:nvPr/>
        </p:nvSpPr>
        <p:spPr>
          <a:xfrm>
            <a:off x="4806625" y="1310450"/>
            <a:ext cx="998700" cy="324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Sample</a:t>
            </a:r>
          </a:p>
        </p:txBody>
      </p:sp>
      <p:sp>
        <p:nvSpPr>
          <p:cNvPr id="1003" name="Shape 1003"/>
          <p:cNvSpPr/>
          <p:nvPr/>
        </p:nvSpPr>
        <p:spPr>
          <a:xfrm>
            <a:off x="5965950" y="1150525"/>
            <a:ext cx="127500" cy="127500"/>
          </a:xfrm>
          <a:prstGeom prst="ellipse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3" name="Shape 1023"/>
          <p:cNvSpPr/>
          <p:nvPr/>
        </p:nvSpPr>
        <p:spPr>
          <a:xfrm>
            <a:off x="7322952" y="5067697"/>
            <a:ext cx="127500" cy="127500"/>
          </a:xfrm>
          <a:prstGeom prst="ellipse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4" name="Shape 1024"/>
          <p:cNvSpPr/>
          <p:nvPr/>
        </p:nvSpPr>
        <p:spPr>
          <a:xfrm>
            <a:off x="6651750" y="1226725"/>
            <a:ext cx="127500" cy="127500"/>
          </a:xfrm>
          <a:prstGeom prst="ellipse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5" name="Shape 1025"/>
          <p:cNvSpPr/>
          <p:nvPr/>
        </p:nvSpPr>
        <p:spPr>
          <a:xfrm>
            <a:off x="8020784" y="5095771"/>
            <a:ext cx="127500" cy="127500"/>
          </a:xfrm>
          <a:prstGeom prst="ellipse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6" name="Shape 1026"/>
          <p:cNvSpPr/>
          <p:nvPr/>
        </p:nvSpPr>
        <p:spPr>
          <a:xfrm>
            <a:off x="7337550" y="1226725"/>
            <a:ext cx="127500" cy="127500"/>
          </a:xfrm>
          <a:prstGeom prst="ellipse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7" name="Shape 1027"/>
          <p:cNvSpPr/>
          <p:nvPr/>
        </p:nvSpPr>
        <p:spPr>
          <a:xfrm>
            <a:off x="6977175" y="931375"/>
            <a:ext cx="1727700" cy="4503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8" name="Shape 1028"/>
          <p:cNvSpPr/>
          <p:nvPr/>
        </p:nvSpPr>
        <p:spPr>
          <a:xfrm>
            <a:off x="6467825" y="931382"/>
            <a:ext cx="1727700" cy="3505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9" name="Shape 1029"/>
          <p:cNvSpPr txBox="1"/>
          <p:nvPr/>
        </p:nvSpPr>
        <p:spPr>
          <a:xfrm>
            <a:off x="171925" y="1172450"/>
            <a:ext cx="3104675" cy="2908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b="1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Example: Character-level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b="1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Language Model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b="1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Sampling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2400" b="1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Vocabulary: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[</a:t>
            </a:r>
            <a:r>
              <a:rPr lang="en" sz="2400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h,e,l,o</a:t>
            </a:r>
            <a:r>
              <a:rPr lang="en" sz="24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]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2400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2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At test-time sample characters one at a time, feed back to model</a:t>
            </a:r>
          </a:p>
        </p:txBody>
      </p:sp>
      <p:sp>
        <p:nvSpPr>
          <p:cNvPr id="33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  <p:sp>
        <p:nvSpPr>
          <p:cNvPr id="34" name="Title 2">
            <a:extLst>
              <a:ext uri="{FF2B5EF4-FFF2-40B4-BE49-F238E27FC236}">
                <a16:creationId xmlns:a16="http://schemas.microsoft.com/office/drawing/2014/main" id="{84317713-B4E5-134A-A46D-779DFB9377D1}"/>
              </a:ext>
            </a:extLst>
          </p:cNvPr>
          <p:cNvSpPr txBox="1">
            <a:spLocks/>
          </p:cNvSpPr>
          <p:nvPr/>
        </p:nvSpPr>
        <p:spPr>
          <a:xfrm>
            <a:off x="0" y="228600"/>
            <a:ext cx="9144000" cy="6858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9pPr>
          </a:lstStyle>
          <a:p>
            <a:r>
              <a:rPr lang="en-US" sz="3600" kern="0" dirty="0"/>
              <a:t>Test Time: Sample / Argmax / Beam Search</a:t>
            </a:r>
          </a:p>
        </p:txBody>
      </p:sp>
    </p:spTree>
    <p:extLst>
      <p:ext uri="{BB962C8B-B14F-4D97-AF65-F5344CB8AC3E}">
        <p14:creationId xmlns:p14="http://schemas.microsoft.com/office/powerpoint/2010/main" val="176720820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" name="Shape 1034"/>
          <p:cNvSpPr/>
          <p:nvPr/>
        </p:nvSpPr>
        <p:spPr>
          <a:xfrm>
            <a:off x="4688075" y="977575"/>
            <a:ext cx="3909900" cy="1816800"/>
          </a:xfrm>
          <a:prstGeom prst="roundRect">
            <a:avLst>
              <a:gd name="adj" fmla="val 16667"/>
            </a:avLst>
          </a:prstGeom>
          <a:solidFill>
            <a:srgbClr val="F3F3F3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36" name="Shape 1036"/>
          <p:cNvPicPr preferRelativeResize="0"/>
          <p:nvPr/>
        </p:nvPicPr>
        <p:blipFill rotWithShape="1">
          <a:blip r:embed="rId3">
            <a:alphaModFix/>
          </a:blip>
          <a:srcRect t="8983"/>
          <a:stretch/>
        </p:blipFill>
        <p:spPr>
          <a:xfrm>
            <a:off x="4700349" y="2500724"/>
            <a:ext cx="3909874" cy="286032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37" name="Shape 1037"/>
          <p:cNvCxnSpPr>
            <a:stCxn id="1038" idx="7"/>
            <a:endCxn id="1039" idx="3"/>
          </p:cNvCxnSpPr>
          <p:nvPr/>
        </p:nvCxnSpPr>
        <p:spPr>
          <a:xfrm rot="-5400000" flipH="1">
            <a:off x="4265328" y="2978646"/>
            <a:ext cx="4065600" cy="446700"/>
          </a:xfrm>
          <a:prstGeom prst="curvedConnector5">
            <a:avLst>
              <a:gd name="adj1" fmla="val 910"/>
              <a:gd name="adj2" fmla="val 49999"/>
              <a:gd name="adj3" fmla="val 102120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039" name="Shape 1039"/>
          <p:cNvSpPr/>
          <p:nvPr/>
        </p:nvSpPr>
        <p:spPr>
          <a:xfrm>
            <a:off x="6502800" y="5125850"/>
            <a:ext cx="127500" cy="127500"/>
          </a:xfrm>
          <a:prstGeom prst="ellipse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0" name="Shape 1040"/>
          <p:cNvSpPr/>
          <p:nvPr/>
        </p:nvSpPr>
        <p:spPr>
          <a:xfrm>
            <a:off x="5841750" y="1672075"/>
            <a:ext cx="348000" cy="696300"/>
          </a:xfrm>
          <a:prstGeom prst="rect">
            <a:avLst/>
          </a:prstGeom>
          <a:solidFill>
            <a:srgbClr val="FCE5CD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9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.03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9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.13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9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.00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9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.84</a:t>
            </a:r>
          </a:p>
        </p:txBody>
      </p:sp>
      <p:sp>
        <p:nvSpPr>
          <p:cNvPr id="1041" name="Shape 1041"/>
          <p:cNvSpPr/>
          <p:nvPr/>
        </p:nvSpPr>
        <p:spPr>
          <a:xfrm>
            <a:off x="6539397" y="1672075"/>
            <a:ext cx="348000" cy="696300"/>
          </a:xfrm>
          <a:prstGeom prst="rect">
            <a:avLst/>
          </a:prstGeom>
          <a:solidFill>
            <a:srgbClr val="FCE5CD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9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.25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9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.20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9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.05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9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.50</a:t>
            </a:r>
          </a:p>
        </p:txBody>
      </p:sp>
      <p:sp>
        <p:nvSpPr>
          <p:cNvPr id="1042" name="Shape 1042"/>
          <p:cNvSpPr/>
          <p:nvPr/>
        </p:nvSpPr>
        <p:spPr>
          <a:xfrm>
            <a:off x="7209172" y="1672075"/>
            <a:ext cx="348000" cy="696300"/>
          </a:xfrm>
          <a:prstGeom prst="rect">
            <a:avLst/>
          </a:prstGeom>
          <a:solidFill>
            <a:srgbClr val="FCE5CD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9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.11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9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.17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9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.68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9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.03</a:t>
            </a:r>
          </a:p>
        </p:txBody>
      </p:sp>
      <p:sp>
        <p:nvSpPr>
          <p:cNvPr id="1043" name="Shape 1043"/>
          <p:cNvSpPr/>
          <p:nvPr/>
        </p:nvSpPr>
        <p:spPr>
          <a:xfrm>
            <a:off x="7927047" y="1672075"/>
            <a:ext cx="348000" cy="696300"/>
          </a:xfrm>
          <a:prstGeom prst="rect">
            <a:avLst/>
          </a:prstGeom>
          <a:solidFill>
            <a:srgbClr val="FCE5CD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9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.11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9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.02.08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9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.79</a:t>
            </a:r>
          </a:p>
        </p:txBody>
      </p:sp>
      <p:cxnSp>
        <p:nvCxnSpPr>
          <p:cNvPr id="1044" name="Shape 1044"/>
          <p:cNvCxnSpPr>
            <a:endCxn id="1040" idx="2"/>
          </p:cNvCxnSpPr>
          <p:nvPr/>
        </p:nvCxnSpPr>
        <p:spPr>
          <a:xfrm rot="10800000">
            <a:off x="6015750" y="2368375"/>
            <a:ext cx="0" cy="137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045" name="Shape 1045"/>
          <p:cNvCxnSpPr/>
          <p:nvPr/>
        </p:nvCxnSpPr>
        <p:spPr>
          <a:xfrm rot="10800000">
            <a:off x="6713400" y="2368525"/>
            <a:ext cx="0" cy="137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046" name="Shape 1046"/>
          <p:cNvCxnSpPr/>
          <p:nvPr/>
        </p:nvCxnSpPr>
        <p:spPr>
          <a:xfrm rot="10800000">
            <a:off x="7383175" y="2368525"/>
            <a:ext cx="0" cy="137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047" name="Shape 1047"/>
          <p:cNvCxnSpPr/>
          <p:nvPr/>
        </p:nvCxnSpPr>
        <p:spPr>
          <a:xfrm rot="10800000">
            <a:off x="8101050" y="2368525"/>
            <a:ext cx="0" cy="137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048" name="Shape 1048"/>
          <p:cNvSpPr txBox="1"/>
          <p:nvPr/>
        </p:nvSpPr>
        <p:spPr>
          <a:xfrm>
            <a:off x="4806625" y="1857775"/>
            <a:ext cx="998700" cy="324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B45F06"/>
                </a:solidFill>
                <a:latin typeface="Arial"/>
                <a:ea typeface="Arial"/>
                <a:cs typeface="Arial"/>
                <a:sym typeface="Arial"/>
              </a:rPr>
              <a:t>Softmax</a:t>
            </a:r>
          </a:p>
        </p:txBody>
      </p:sp>
      <p:sp>
        <p:nvSpPr>
          <p:cNvPr id="1049" name="Shape 1049"/>
          <p:cNvSpPr txBox="1"/>
          <p:nvPr/>
        </p:nvSpPr>
        <p:spPr>
          <a:xfrm>
            <a:off x="5819087" y="1172450"/>
            <a:ext cx="421200" cy="404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“e”</a:t>
            </a:r>
          </a:p>
        </p:txBody>
      </p:sp>
      <p:cxnSp>
        <p:nvCxnSpPr>
          <p:cNvPr id="1050" name="Shape 1050"/>
          <p:cNvCxnSpPr/>
          <p:nvPr/>
        </p:nvCxnSpPr>
        <p:spPr>
          <a:xfrm rot="10800000">
            <a:off x="6015750" y="1498250"/>
            <a:ext cx="0" cy="137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051" name="Shape 1051"/>
          <p:cNvSpPr txBox="1"/>
          <p:nvPr/>
        </p:nvSpPr>
        <p:spPr>
          <a:xfrm>
            <a:off x="6502800" y="1150525"/>
            <a:ext cx="421200" cy="404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“l”</a:t>
            </a:r>
          </a:p>
        </p:txBody>
      </p:sp>
      <p:cxnSp>
        <p:nvCxnSpPr>
          <p:cNvPr id="1052" name="Shape 1052"/>
          <p:cNvCxnSpPr/>
          <p:nvPr/>
        </p:nvCxnSpPr>
        <p:spPr>
          <a:xfrm rot="10800000">
            <a:off x="6699462" y="1476325"/>
            <a:ext cx="0" cy="137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053" name="Shape 1053"/>
          <p:cNvSpPr txBox="1"/>
          <p:nvPr/>
        </p:nvSpPr>
        <p:spPr>
          <a:xfrm>
            <a:off x="7186512" y="1179775"/>
            <a:ext cx="421200" cy="404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“l”</a:t>
            </a:r>
          </a:p>
        </p:txBody>
      </p:sp>
      <p:cxnSp>
        <p:nvCxnSpPr>
          <p:cNvPr id="1054" name="Shape 1054"/>
          <p:cNvCxnSpPr/>
          <p:nvPr/>
        </p:nvCxnSpPr>
        <p:spPr>
          <a:xfrm rot="10800000">
            <a:off x="7383175" y="1505575"/>
            <a:ext cx="0" cy="137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055" name="Shape 1055"/>
          <p:cNvSpPr txBox="1"/>
          <p:nvPr/>
        </p:nvSpPr>
        <p:spPr>
          <a:xfrm>
            <a:off x="7890437" y="1172450"/>
            <a:ext cx="421200" cy="404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“o”</a:t>
            </a:r>
          </a:p>
        </p:txBody>
      </p:sp>
      <p:cxnSp>
        <p:nvCxnSpPr>
          <p:cNvPr id="1056" name="Shape 1056"/>
          <p:cNvCxnSpPr/>
          <p:nvPr/>
        </p:nvCxnSpPr>
        <p:spPr>
          <a:xfrm rot="10800000">
            <a:off x="8101037" y="1498250"/>
            <a:ext cx="0" cy="137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057" name="Shape 1057"/>
          <p:cNvSpPr txBox="1"/>
          <p:nvPr/>
        </p:nvSpPr>
        <p:spPr>
          <a:xfrm>
            <a:off x="4806625" y="1310450"/>
            <a:ext cx="998700" cy="324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Sample</a:t>
            </a:r>
          </a:p>
        </p:txBody>
      </p:sp>
      <p:sp>
        <p:nvSpPr>
          <p:cNvPr id="1038" name="Shape 1038"/>
          <p:cNvSpPr/>
          <p:nvPr/>
        </p:nvSpPr>
        <p:spPr>
          <a:xfrm>
            <a:off x="5965950" y="1150525"/>
            <a:ext cx="127500" cy="127500"/>
          </a:xfrm>
          <a:prstGeom prst="ellipse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8" name="Shape 1058"/>
          <p:cNvSpPr/>
          <p:nvPr/>
        </p:nvSpPr>
        <p:spPr>
          <a:xfrm>
            <a:off x="7322952" y="5067697"/>
            <a:ext cx="127500" cy="127500"/>
          </a:xfrm>
          <a:prstGeom prst="ellipse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9" name="Shape 1059"/>
          <p:cNvSpPr/>
          <p:nvPr/>
        </p:nvSpPr>
        <p:spPr>
          <a:xfrm>
            <a:off x="6651750" y="1226725"/>
            <a:ext cx="127500" cy="127500"/>
          </a:xfrm>
          <a:prstGeom prst="ellipse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0" name="Shape 1060"/>
          <p:cNvSpPr/>
          <p:nvPr/>
        </p:nvSpPr>
        <p:spPr>
          <a:xfrm>
            <a:off x="8020784" y="5095771"/>
            <a:ext cx="127500" cy="127500"/>
          </a:xfrm>
          <a:prstGeom prst="ellipse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1" name="Shape 1061"/>
          <p:cNvSpPr/>
          <p:nvPr/>
        </p:nvSpPr>
        <p:spPr>
          <a:xfrm>
            <a:off x="7337550" y="1226725"/>
            <a:ext cx="127500" cy="127500"/>
          </a:xfrm>
          <a:prstGeom prst="ellipse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2" name="Shape 1062"/>
          <p:cNvSpPr/>
          <p:nvPr/>
        </p:nvSpPr>
        <p:spPr>
          <a:xfrm>
            <a:off x="6977175" y="931375"/>
            <a:ext cx="1727700" cy="4503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3" name="Shape 1063"/>
          <p:cNvSpPr txBox="1"/>
          <p:nvPr/>
        </p:nvSpPr>
        <p:spPr>
          <a:xfrm>
            <a:off x="171925" y="1172450"/>
            <a:ext cx="3104675" cy="2908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b="1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Example: Character-level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b="1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Language Model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b="1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Sampling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2400" b="1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Vocabulary: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[</a:t>
            </a:r>
            <a:r>
              <a:rPr lang="en" sz="2400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h,e,l,o</a:t>
            </a:r>
            <a:r>
              <a:rPr lang="en" sz="24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]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2400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2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At test-time sample characters one at a time, feed back to model</a:t>
            </a:r>
          </a:p>
        </p:txBody>
      </p:sp>
      <p:sp>
        <p:nvSpPr>
          <p:cNvPr id="32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  <p:sp>
        <p:nvSpPr>
          <p:cNvPr id="33" name="Title 2">
            <a:extLst>
              <a:ext uri="{FF2B5EF4-FFF2-40B4-BE49-F238E27FC236}">
                <a16:creationId xmlns:a16="http://schemas.microsoft.com/office/drawing/2014/main" id="{F2F26B46-9E50-8043-BCD3-3A2AB7200D65}"/>
              </a:ext>
            </a:extLst>
          </p:cNvPr>
          <p:cNvSpPr txBox="1">
            <a:spLocks/>
          </p:cNvSpPr>
          <p:nvPr/>
        </p:nvSpPr>
        <p:spPr>
          <a:xfrm>
            <a:off x="0" y="228600"/>
            <a:ext cx="9144000" cy="6858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9pPr>
          </a:lstStyle>
          <a:p>
            <a:r>
              <a:rPr lang="en-US" sz="3600" kern="0" dirty="0"/>
              <a:t>Test Time: Sample / Argmax / Beam Search</a:t>
            </a:r>
          </a:p>
        </p:txBody>
      </p:sp>
    </p:spTree>
    <p:extLst>
      <p:ext uri="{BB962C8B-B14F-4D97-AF65-F5344CB8AC3E}">
        <p14:creationId xmlns:p14="http://schemas.microsoft.com/office/powerpoint/2010/main" val="203582297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8" name="Shape 1068"/>
          <p:cNvSpPr/>
          <p:nvPr/>
        </p:nvSpPr>
        <p:spPr>
          <a:xfrm>
            <a:off x="4688075" y="977575"/>
            <a:ext cx="3909900" cy="1816800"/>
          </a:xfrm>
          <a:prstGeom prst="roundRect">
            <a:avLst>
              <a:gd name="adj" fmla="val 16667"/>
            </a:avLst>
          </a:prstGeom>
          <a:solidFill>
            <a:srgbClr val="F3F3F3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70" name="Shape 1070"/>
          <p:cNvPicPr preferRelativeResize="0"/>
          <p:nvPr/>
        </p:nvPicPr>
        <p:blipFill rotWithShape="1">
          <a:blip r:embed="rId3">
            <a:alphaModFix/>
          </a:blip>
          <a:srcRect t="8983"/>
          <a:stretch/>
        </p:blipFill>
        <p:spPr>
          <a:xfrm>
            <a:off x="4700349" y="2500724"/>
            <a:ext cx="3909874" cy="286032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71" name="Shape 1071"/>
          <p:cNvCxnSpPr>
            <a:stCxn id="1072" idx="7"/>
            <a:endCxn id="1073" idx="3"/>
          </p:cNvCxnSpPr>
          <p:nvPr/>
        </p:nvCxnSpPr>
        <p:spPr>
          <a:xfrm rot="-5400000" flipH="1">
            <a:off x="4265328" y="2978646"/>
            <a:ext cx="4065600" cy="446700"/>
          </a:xfrm>
          <a:prstGeom prst="curvedConnector5">
            <a:avLst>
              <a:gd name="adj1" fmla="val 910"/>
              <a:gd name="adj2" fmla="val 49999"/>
              <a:gd name="adj3" fmla="val 102120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073" name="Shape 1073"/>
          <p:cNvSpPr/>
          <p:nvPr/>
        </p:nvSpPr>
        <p:spPr>
          <a:xfrm>
            <a:off x="6502800" y="5125850"/>
            <a:ext cx="127500" cy="127500"/>
          </a:xfrm>
          <a:prstGeom prst="ellipse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4" name="Shape 1074"/>
          <p:cNvSpPr/>
          <p:nvPr/>
        </p:nvSpPr>
        <p:spPr>
          <a:xfrm>
            <a:off x="5841750" y="1672075"/>
            <a:ext cx="348000" cy="696300"/>
          </a:xfrm>
          <a:prstGeom prst="rect">
            <a:avLst/>
          </a:prstGeom>
          <a:solidFill>
            <a:srgbClr val="FCE5CD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9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.03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9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.13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9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.00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9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.84</a:t>
            </a:r>
          </a:p>
        </p:txBody>
      </p:sp>
      <p:sp>
        <p:nvSpPr>
          <p:cNvPr id="1075" name="Shape 1075"/>
          <p:cNvSpPr/>
          <p:nvPr/>
        </p:nvSpPr>
        <p:spPr>
          <a:xfrm>
            <a:off x="6539397" y="1672075"/>
            <a:ext cx="348000" cy="696300"/>
          </a:xfrm>
          <a:prstGeom prst="rect">
            <a:avLst/>
          </a:prstGeom>
          <a:solidFill>
            <a:srgbClr val="FCE5CD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9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.25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9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.20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9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.05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9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.50</a:t>
            </a:r>
          </a:p>
        </p:txBody>
      </p:sp>
      <p:sp>
        <p:nvSpPr>
          <p:cNvPr id="1076" name="Shape 1076"/>
          <p:cNvSpPr/>
          <p:nvPr/>
        </p:nvSpPr>
        <p:spPr>
          <a:xfrm>
            <a:off x="7209172" y="1672075"/>
            <a:ext cx="348000" cy="696300"/>
          </a:xfrm>
          <a:prstGeom prst="rect">
            <a:avLst/>
          </a:prstGeom>
          <a:solidFill>
            <a:srgbClr val="FCE5CD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9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.11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9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.17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9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.68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9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.03</a:t>
            </a:r>
          </a:p>
        </p:txBody>
      </p:sp>
      <p:sp>
        <p:nvSpPr>
          <p:cNvPr id="1077" name="Shape 1077"/>
          <p:cNvSpPr/>
          <p:nvPr/>
        </p:nvSpPr>
        <p:spPr>
          <a:xfrm>
            <a:off x="7927047" y="1672075"/>
            <a:ext cx="348000" cy="696300"/>
          </a:xfrm>
          <a:prstGeom prst="rect">
            <a:avLst/>
          </a:prstGeom>
          <a:solidFill>
            <a:srgbClr val="FCE5CD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9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.11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9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.02.08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9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.79</a:t>
            </a:r>
          </a:p>
        </p:txBody>
      </p:sp>
      <p:cxnSp>
        <p:nvCxnSpPr>
          <p:cNvPr id="1078" name="Shape 1078"/>
          <p:cNvCxnSpPr>
            <a:endCxn id="1074" idx="2"/>
          </p:cNvCxnSpPr>
          <p:nvPr/>
        </p:nvCxnSpPr>
        <p:spPr>
          <a:xfrm rot="10800000">
            <a:off x="6015750" y="2368375"/>
            <a:ext cx="0" cy="137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079" name="Shape 1079"/>
          <p:cNvCxnSpPr/>
          <p:nvPr/>
        </p:nvCxnSpPr>
        <p:spPr>
          <a:xfrm rot="10800000">
            <a:off x="6713400" y="2368525"/>
            <a:ext cx="0" cy="137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080" name="Shape 1080"/>
          <p:cNvCxnSpPr/>
          <p:nvPr/>
        </p:nvCxnSpPr>
        <p:spPr>
          <a:xfrm rot="10800000">
            <a:off x="7383175" y="2368525"/>
            <a:ext cx="0" cy="137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081" name="Shape 1081"/>
          <p:cNvCxnSpPr/>
          <p:nvPr/>
        </p:nvCxnSpPr>
        <p:spPr>
          <a:xfrm rot="10800000">
            <a:off x="8101050" y="2368525"/>
            <a:ext cx="0" cy="137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082" name="Shape 1082"/>
          <p:cNvSpPr txBox="1"/>
          <p:nvPr/>
        </p:nvSpPr>
        <p:spPr>
          <a:xfrm>
            <a:off x="4806625" y="1857775"/>
            <a:ext cx="998700" cy="324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B45F06"/>
                </a:solidFill>
                <a:latin typeface="Arial"/>
                <a:ea typeface="Arial"/>
                <a:cs typeface="Arial"/>
                <a:sym typeface="Arial"/>
              </a:rPr>
              <a:t>Softmax</a:t>
            </a:r>
          </a:p>
        </p:txBody>
      </p:sp>
      <p:sp>
        <p:nvSpPr>
          <p:cNvPr id="1083" name="Shape 1083"/>
          <p:cNvSpPr txBox="1"/>
          <p:nvPr/>
        </p:nvSpPr>
        <p:spPr>
          <a:xfrm>
            <a:off x="5819087" y="1172450"/>
            <a:ext cx="421200" cy="404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“e”</a:t>
            </a:r>
          </a:p>
        </p:txBody>
      </p:sp>
      <p:cxnSp>
        <p:nvCxnSpPr>
          <p:cNvPr id="1084" name="Shape 1084"/>
          <p:cNvCxnSpPr/>
          <p:nvPr/>
        </p:nvCxnSpPr>
        <p:spPr>
          <a:xfrm rot="10800000">
            <a:off x="6015750" y="1498250"/>
            <a:ext cx="0" cy="137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085" name="Shape 1085"/>
          <p:cNvSpPr txBox="1"/>
          <p:nvPr/>
        </p:nvSpPr>
        <p:spPr>
          <a:xfrm>
            <a:off x="6502800" y="1150525"/>
            <a:ext cx="421200" cy="404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“l”</a:t>
            </a:r>
          </a:p>
        </p:txBody>
      </p:sp>
      <p:cxnSp>
        <p:nvCxnSpPr>
          <p:cNvPr id="1086" name="Shape 1086"/>
          <p:cNvCxnSpPr/>
          <p:nvPr/>
        </p:nvCxnSpPr>
        <p:spPr>
          <a:xfrm rot="10800000">
            <a:off x="6699462" y="1476325"/>
            <a:ext cx="0" cy="137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087" name="Shape 1087"/>
          <p:cNvSpPr txBox="1"/>
          <p:nvPr/>
        </p:nvSpPr>
        <p:spPr>
          <a:xfrm>
            <a:off x="7186512" y="1179775"/>
            <a:ext cx="421200" cy="404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“l”</a:t>
            </a:r>
          </a:p>
        </p:txBody>
      </p:sp>
      <p:cxnSp>
        <p:nvCxnSpPr>
          <p:cNvPr id="1088" name="Shape 1088"/>
          <p:cNvCxnSpPr/>
          <p:nvPr/>
        </p:nvCxnSpPr>
        <p:spPr>
          <a:xfrm rot="10800000">
            <a:off x="7383175" y="1505575"/>
            <a:ext cx="0" cy="137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089" name="Shape 1089"/>
          <p:cNvSpPr txBox="1"/>
          <p:nvPr/>
        </p:nvSpPr>
        <p:spPr>
          <a:xfrm>
            <a:off x="7890437" y="1172450"/>
            <a:ext cx="421200" cy="404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“o”</a:t>
            </a:r>
          </a:p>
        </p:txBody>
      </p:sp>
      <p:cxnSp>
        <p:nvCxnSpPr>
          <p:cNvPr id="1090" name="Shape 1090"/>
          <p:cNvCxnSpPr/>
          <p:nvPr/>
        </p:nvCxnSpPr>
        <p:spPr>
          <a:xfrm rot="10800000">
            <a:off x="8101037" y="1498250"/>
            <a:ext cx="0" cy="137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091" name="Shape 1091"/>
          <p:cNvSpPr txBox="1"/>
          <p:nvPr/>
        </p:nvSpPr>
        <p:spPr>
          <a:xfrm>
            <a:off x="4806625" y="1310450"/>
            <a:ext cx="998700" cy="324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Sample</a:t>
            </a:r>
          </a:p>
        </p:txBody>
      </p:sp>
      <p:sp>
        <p:nvSpPr>
          <p:cNvPr id="1072" name="Shape 1072"/>
          <p:cNvSpPr/>
          <p:nvPr/>
        </p:nvSpPr>
        <p:spPr>
          <a:xfrm>
            <a:off x="5965950" y="1150525"/>
            <a:ext cx="127500" cy="127500"/>
          </a:xfrm>
          <a:prstGeom prst="ellipse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092" name="Shape 1092"/>
          <p:cNvCxnSpPr>
            <a:stCxn id="1093" idx="7"/>
            <a:endCxn id="1094" idx="3"/>
          </p:cNvCxnSpPr>
          <p:nvPr/>
        </p:nvCxnSpPr>
        <p:spPr>
          <a:xfrm rot="-5400000" flipH="1">
            <a:off x="5085528" y="2920446"/>
            <a:ext cx="3931200" cy="581100"/>
          </a:xfrm>
          <a:prstGeom prst="curvedConnector5">
            <a:avLst>
              <a:gd name="adj1" fmla="val -6532"/>
              <a:gd name="adj2" fmla="val 49995"/>
              <a:gd name="adj3" fmla="val 105203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094" name="Shape 1094"/>
          <p:cNvSpPr/>
          <p:nvPr/>
        </p:nvSpPr>
        <p:spPr>
          <a:xfrm>
            <a:off x="7322952" y="5067697"/>
            <a:ext cx="127500" cy="127500"/>
          </a:xfrm>
          <a:prstGeom prst="ellipse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3" name="Shape 1093"/>
          <p:cNvSpPr/>
          <p:nvPr/>
        </p:nvSpPr>
        <p:spPr>
          <a:xfrm>
            <a:off x="6651750" y="1226725"/>
            <a:ext cx="127500" cy="127500"/>
          </a:xfrm>
          <a:prstGeom prst="ellipse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095" name="Shape 1095"/>
          <p:cNvCxnSpPr>
            <a:stCxn id="1096" idx="7"/>
            <a:endCxn id="1097" idx="3"/>
          </p:cNvCxnSpPr>
          <p:nvPr/>
        </p:nvCxnSpPr>
        <p:spPr>
          <a:xfrm rot="-5400000" flipH="1">
            <a:off x="5763378" y="2928396"/>
            <a:ext cx="3959100" cy="593100"/>
          </a:xfrm>
          <a:prstGeom prst="curvedConnector5">
            <a:avLst>
              <a:gd name="adj1" fmla="val -6486"/>
              <a:gd name="adj2" fmla="val 49998"/>
              <a:gd name="adj3" fmla="val 103246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097" name="Shape 1097"/>
          <p:cNvSpPr/>
          <p:nvPr/>
        </p:nvSpPr>
        <p:spPr>
          <a:xfrm>
            <a:off x="8020784" y="5095771"/>
            <a:ext cx="127500" cy="127500"/>
          </a:xfrm>
          <a:prstGeom prst="ellipse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6" name="Shape 1096"/>
          <p:cNvSpPr/>
          <p:nvPr/>
        </p:nvSpPr>
        <p:spPr>
          <a:xfrm>
            <a:off x="7337550" y="1226725"/>
            <a:ext cx="127500" cy="127500"/>
          </a:xfrm>
          <a:prstGeom prst="ellipse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8" name="Shape 1098"/>
          <p:cNvSpPr txBox="1"/>
          <p:nvPr/>
        </p:nvSpPr>
        <p:spPr>
          <a:xfrm>
            <a:off x="171925" y="1172450"/>
            <a:ext cx="3104675" cy="2908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Example: Character-level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b="1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Language Model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b="1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Sampling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2400" b="1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Vocabulary: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[</a:t>
            </a:r>
            <a:r>
              <a:rPr lang="en" sz="2400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h,e,l,o</a:t>
            </a:r>
            <a:r>
              <a:rPr lang="en" sz="24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]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2400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2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At test-time sample characters one at a time, feed back to model</a:t>
            </a:r>
          </a:p>
        </p:txBody>
      </p:sp>
      <p:sp>
        <p:nvSpPr>
          <p:cNvPr id="33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  <p:sp>
        <p:nvSpPr>
          <p:cNvPr id="34" name="Title 2">
            <a:extLst>
              <a:ext uri="{FF2B5EF4-FFF2-40B4-BE49-F238E27FC236}">
                <a16:creationId xmlns:a16="http://schemas.microsoft.com/office/drawing/2014/main" id="{D0B0A38D-9556-7049-94D6-FFD1A5D18520}"/>
              </a:ext>
            </a:extLst>
          </p:cNvPr>
          <p:cNvSpPr txBox="1">
            <a:spLocks/>
          </p:cNvSpPr>
          <p:nvPr/>
        </p:nvSpPr>
        <p:spPr>
          <a:xfrm>
            <a:off x="0" y="228600"/>
            <a:ext cx="9144000" cy="6858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9pPr>
          </a:lstStyle>
          <a:p>
            <a:r>
              <a:rPr lang="en-US" sz="3600" kern="0" dirty="0"/>
              <a:t>Test Time: Sample / Argmax / Beam Search</a:t>
            </a:r>
          </a:p>
        </p:txBody>
      </p:sp>
    </p:spTree>
    <p:extLst>
      <p:ext uri="{BB962C8B-B14F-4D97-AF65-F5344CB8AC3E}">
        <p14:creationId xmlns:p14="http://schemas.microsoft.com/office/powerpoint/2010/main" val="112710998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 for Today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Model</a:t>
            </a:r>
          </a:p>
          <a:p>
            <a:pPr lvl="1"/>
            <a:r>
              <a:rPr lang="en-US" dirty="0"/>
              <a:t>Recurrent Neural Network Variants</a:t>
            </a:r>
          </a:p>
          <a:p>
            <a:endParaRPr lang="en-US" dirty="0"/>
          </a:p>
          <a:p>
            <a:r>
              <a:rPr lang="en-US" dirty="0"/>
              <a:t>Learning </a:t>
            </a:r>
          </a:p>
          <a:p>
            <a:pPr lvl="1"/>
            <a:r>
              <a:rPr lang="en-US" dirty="0"/>
              <a:t>(Truncated) </a:t>
            </a:r>
            <a:r>
              <a:rPr lang="en-US" dirty="0" err="1"/>
              <a:t>BackProp</a:t>
            </a:r>
            <a:r>
              <a:rPr lang="en-US" dirty="0"/>
              <a:t> Through Time (BPTT)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49261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4" name="Shape 1104"/>
          <p:cNvSpPr txBox="1"/>
          <p:nvPr/>
        </p:nvSpPr>
        <p:spPr>
          <a:xfrm>
            <a:off x="309925" y="946275"/>
            <a:ext cx="8439900" cy="8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Backpropagation through time</a:t>
            </a:r>
          </a:p>
        </p:txBody>
      </p:sp>
      <p:sp>
        <p:nvSpPr>
          <p:cNvPr id="1105" name="Shape 1105"/>
          <p:cNvSpPr/>
          <p:nvPr/>
        </p:nvSpPr>
        <p:spPr>
          <a:xfrm>
            <a:off x="354274" y="4454215"/>
            <a:ext cx="219900" cy="6315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6" name="Shape 1106"/>
          <p:cNvSpPr/>
          <p:nvPr/>
        </p:nvSpPr>
        <p:spPr>
          <a:xfrm>
            <a:off x="354274" y="3582474"/>
            <a:ext cx="219900" cy="631499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107" name="Shape 1107"/>
          <p:cNvCxnSpPr>
            <a:stCxn id="1105" idx="0"/>
            <a:endCxn id="1106" idx="2"/>
          </p:cNvCxnSpPr>
          <p:nvPr/>
        </p:nvCxnSpPr>
        <p:spPr>
          <a:xfrm rot="10800000">
            <a:off x="464224" y="4213915"/>
            <a:ext cx="0" cy="2403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108" name="Shape 1108"/>
          <p:cNvSpPr/>
          <p:nvPr/>
        </p:nvSpPr>
        <p:spPr>
          <a:xfrm>
            <a:off x="802350" y="4454215"/>
            <a:ext cx="219900" cy="6315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9" name="Shape 1109"/>
          <p:cNvSpPr/>
          <p:nvPr/>
        </p:nvSpPr>
        <p:spPr>
          <a:xfrm>
            <a:off x="802350" y="3582474"/>
            <a:ext cx="219900" cy="631499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110" name="Shape 1110"/>
          <p:cNvCxnSpPr>
            <a:stCxn id="1108" idx="0"/>
            <a:endCxn id="1109" idx="2"/>
          </p:cNvCxnSpPr>
          <p:nvPr/>
        </p:nvCxnSpPr>
        <p:spPr>
          <a:xfrm rot="10800000">
            <a:off x="912300" y="4213915"/>
            <a:ext cx="0" cy="2403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111" name="Shape 1111"/>
          <p:cNvCxnSpPr>
            <a:stCxn id="1106" idx="3"/>
            <a:endCxn id="1109" idx="1"/>
          </p:cNvCxnSpPr>
          <p:nvPr/>
        </p:nvCxnSpPr>
        <p:spPr>
          <a:xfrm>
            <a:off x="574174" y="3898223"/>
            <a:ext cx="2283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112" name="Shape 1112"/>
          <p:cNvSpPr/>
          <p:nvPr/>
        </p:nvSpPr>
        <p:spPr>
          <a:xfrm>
            <a:off x="1250453" y="4454215"/>
            <a:ext cx="219900" cy="6315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3" name="Shape 1113"/>
          <p:cNvSpPr/>
          <p:nvPr/>
        </p:nvSpPr>
        <p:spPr>
          <a:xfrm>
            <a:off x="1250453" y="3582474"/>
            <a:ext cx="219900" cy="631499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114" name="Shape 1114"/>
          <p:cNvCxnSpPr>
            <a:stCxn id="1112" idx="0"/>
            <a:endCxn id="1113" idx="2"/>
          </p:cNvCxnSpPr>
          <p:nvPr/>
        </p:nvCxnSpPr>
        <p:spPr>
          <a:xfrm rot="10800000">
            <a:off x="1360403" y="4213915"/>
            <a:ext cx="0" cy="2403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115" name="Shape 1115"/>
          <p:cNvCxnSpPr>
            <a:endCxn id="1113" idx="1"/>
          </p:cNvCxnSpPr>
          <p:nvPr/>
        </p:nvCxnSpPr>
        <p:spPr>
          <a:xfrm>
            <a:off x="1022153" y="3898223"/>
            <a:ext cx="2283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116" name="Shape 1116"/>
          <p:cNvSpPr/>
          <p:nvPr/>
        </p:nvSpPr>
        <p:spPr>
          <a:xfrm>
            <a:off x="1698529" y="4454215"/>
            <a:ext cx="219900" cy="6315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7" name="Shape 1117"/>
          <p:cNvSpPr/>
          <p:nvPr/>
        </p:nvSpPr>
        <p:spPr>
          <a:xfrm>
            <a:off x="1698529" y="3582474"/>
            <a:ext cx="219900" cy="631499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118" name="Shape 1118"/>
          <p:cNvCxnSpPr>
            <a:stCxn id="1116" idx="0"/>
            <a:endCxn id="1117" idx="2"/>
          </p:cNvCxnSpPr>
          <p:nvPr/>
        </p:nvCxnSpPr>
        <p:spPr>
          <a:xfrm rot="10800000">
            <a:off x="1808479" y="4213915"/>
            <a:ext cx="0" cy="2403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119" name="Shape 1119"/>
          <p:cNvCxnSpPr>
            <a:endCxn id="1117" idx="1"/>
          </p:cNvCxnSpPr>
          <p:nvPr/>
        </p:nvCxnSpPr>
        <p:spPr>
          <a:xfrm>
            <a:off x="1470229" y="3898223"/>
            <a:ext cx="2283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120" name="Shape 1120"/>
          <p:cNvSpPr/>
          <p:nvPr/>
        </p:nvSpPr>
        <p:spPr>
          <a:xfrm>
            <a:off x="2146605" y="4454215"/>
            <a:ext cx="219900" cy="6315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1" name="Shape 1121"/>
          <p:cNvSpPr/>
          <p:nvPr/>
        </p:nvSpPr>
        <p:spPr>
          <a:xfrm>
            <a:off x="2146605" y="3582474"/>
            <a:ext cx="219900" cy="631499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122" name="Shape 1122"/>
          <p:cNvCxnSpPr>
            <a:stCxn id="1120" idx="0"/>
            <a:endCxn id="1121" idx="2"/>
          </p:cNvCxnSpPr>
          <p:nvPr/>
        </p:nvCxnSpPr>
        <p:spPr>
          <a:xfrm rot="10800000">
            <a:off x="2256555" y="4213915"/>
            <a:ext cx="0" cy="2403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123" name="Shape 1123"/>
          <p:cNvCxnSpPr>
            <a:endCxn id="1121" idx="1"/>
          </p:cNvCxnSpPr>
          <p:nvPr/>
        </p:nvCxnSpPr>
        <p:spPr>
          <a:xfrm>
            <a:off x="1918305" y="3898223"/>
            <a:ext cx="2283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124" name="Shape 1124"/>
          <p:cNvSpPr/>
          <p:nvPr/>
        </p:nvSpPr>
        <p:spPr>
          <a:xfrm>
            <a:off x="2594682" y="4454215"/>
            <a:ext cx="219900" cy="6315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5" name="Shape 1125"/>
          <p:cNvSpPr/>
          <p:nvPr/>
        </p:nvSpPr>
        <p:spPr>
          <a:xfrm>
            <a:off x="2594682" y="3582474"/>
            <a:ext cx="219900" cy="631499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126" name="Shape 1126"/>
          <p:cNvCxnSpPr>
            <a:stCxn id="1124" idx="0"/>
            <a:endCxn id="1125" idx="2"/>
          </p:cNvCxnSpPr>
          <p:nvPr/>
        </p:nvCxnSpPr>
        <p:spPr>
          <a:xfrm rot="10800000">
            <a:off x="2704632" y="4213915"/>
            <a:ext cx="0" cy="2403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127" name="Shape 1127"/>
          <p:cNvCxnSpPr>
            <a:endCxn id="1125" idx="1"/>
          </p:cNvCxnSpPr>
          <p:nvPr/>
        </p:nvCxnSpPr>
        <p:spPr>
          <a:xfrm>
            <a:off x="2366382" y="3898223"/>
            <a:ext cx="2283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128" name="Shape 1128"/>
          <p:cNvSpPr/>
          <p:nvPr/>
        </p:nvSpPr>
        <p:spPr>
          <a:xfrm>
            <a:off x="3042757" y="4454215"/>
            <a:ext cx="219900" cy="6315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9" name="Shape 1129"/>
          <p:cNvSpPr/>
          <p:nvPr/>
        </p:nvSpPr>
        <p:spPr>
          <a:xfrm>
            <a:off x="3042757" y="3582474"/>
            <a:ext cx="219900" cy="631499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130" name="Shape 1130"/>
          <p:cNvCxnSpPr>
            <a:stCxn id="1128" idx="0"/>
            <a:endCxn id="1129" idx="2"/>
          </p:cNvCxnSpPr>
          <p:nvPr/>
        </p:nvCxnSpPr>
        <p:spPr>
          <a:xfrm rot="10800000">
            <a:off x="3152707" y="4213915"/>
            <a:ext cx="0" cy="2403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131" name="Shape 1131"/>
          <p:cNvCxnSpPr>
            <a:endCxn id="1129" idx="1"/>
          </p:cNvCxnSpPr>
          <p:nvPr/>
        </p:nvCxnSpPr>
        <p:spPr>
          <a:xfrm>
            <a:off x="2814457" y="3898223"/>
            <a:ext cx="2283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132" name="Shape 1132"/>
          <p:cNvSpPr/>
          <p:nvPr/>
        </p:nvSpPr>
        <p:spPr>
          <a:xfrm>
            <a:off x="354279" y="2710736"/>
            <a:ext cx="219899" cy="6315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3" name="Shape 1133"/>
          <p:cNvSpPr/>
          <p:nvPr/>
        </p:nvSpPr>
        <p:spPr>
          <a:xfrm>
            <a:off x="802354" y="2710736"/>
            <a:ext cx="219900" cy="6315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4" name="Shape 1134"/>
          <p:cNvSpPr/>
          <p:nvPr/>
        </p:nvSpPr>
        <p:spPr>
          <a:xfrm>
            <a:off x="1250457" y="2710736"/>
            <a:ext cx="219900" cy="6315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5" name="Shape 1135"/>
          <p:cNvSpPr/>
          <p:nvPr/>
        </p:nvSpPr>
        <p:spPr>
          <a:xfrm>
            <a:off x="1698533" y="2710736"/>
            <a:ext cx="219900" cy="6315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6" name="Shape 1136"/>
          <p:cNvSpPr/>
          <p:nvPr/>
        </p:nvSpPr>
        <p:spPr>
          <a:xfrm>
            <a:off x="2146609" y="2710736"/>
            <a:ext cx="219900" cy="6315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7" name="Shape 1137"/>
          <p:cNvSpPr/>
          <p:nvPr/>
        </p:nvSpPr>
        <p:spPr>
          <a:xfrm>
            <a:off x="2594685" y="2710736"/>
            <a:ext cx="219900" cy="6315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8" name="Shape 1138"/>
          <p:cNvSpPr/>
          <p:nvPr/>
        </p:nvSpPr>
        <p:spPr>
          <a:xfrm>
            <a:off x="3042761" y="2710736"/>
            <a:ext cx="219900" cy="6315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139" name="Shape 1139"/>
          <p:cNvCxnSpPr/>
          <p:nvPr/>
        </p:nvCxnSpPr>
        <p:spPr>
          <a:xfrm rot="10800000">
            <a:off x="464244" y="3341870"/>
            <a:ext cx="0" cy="240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140" name="Shape 1140"/>
          <p:cNvCxnSpPr/>
          <p:nvPr/>
        </p:nvCxnSpPr>
        <p:spPr>
          <a:xfrm rot="10800000">
            <a:off x="912320" y="3341870"/>
            <a:ext cx="0" cy="240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141" name="Shape 1141"/>
          <p:cNvCxnSpPr/>
          <p:nvPr/>
        </p:nvCxnSpPr>
        <p:spPr>
          <a:xfrm rot="10800000">
            <a:off x="1360423" y="3341870"/>
            <a:ext cx="0" cy="240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142" name="Shape 1142"/>
          <p:cNvCxnSpPr/>
          <p:nvPr/>
        </p:nvCxnSpPr>
        <p:spPr>
          <a:xfrm rot="10800000">
            <a:off x="1808499" y="3341870"/>
            <a:ext cx="0" cy="240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143" name="Shape 1143"/>
          <p:cNvCxnSpPr/>
          <p:nvPr/>
        </p:nvCxnSpPr>
        <p:spPr>
          <a:xfrm rot="10800000">
            <a:off x="2256575" y="3341870"/>
            <a:ext cx="0" cy="240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144" name="Shape 1144"/>
          <p:cNvCxnSpPr/>
          <p:nvPr/>
        </p:nvCxnSpPr>
        <p:spPr>
          <a:xfrm rot="10800000">
            <a:off x="2704651" y="3341870"/>
            <a:ext cx="0" cy="240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145" name="Shape 1145"/>
          <p:cNvCxnSpPr/>
          <p:nvPr/>
        </p:nvCxnSpPr>
        <p:spPr>
          <a:xfrm rot="10800000">
            <a:off x="3152728" y="3341870"/>
            <a:ext cx="0" cy="240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146" name="Shape 1146"/>
          <p:cNvSpPr/>
          <p:nvPr/>
        </p:nvSpPr>
        <p:spPr>
          <a:xfrm>
            <a:off x="3466449" y="4454215"/>
            <a:ext cx="219900" cy="6315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7" name="Shape 1147"/>
          <p:cNvSpPr/>
          <p:nvPr/>
        </p:nvSpPr>
        <p:spPr>
          <a:xfrm>
            <a:off x="3466449" y="3582474"/>
            <a:ext cx="219900" cy="631499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148" name="Shape 1148"/>
          <p:cNvCxnSpPr>
            <a:stCxn id="1146" idx="0"/>
            <a:endCxn id="1147" idx="2"/>
          </p:cNvCxnSpPr>
          <p:nvPr/>
        </p:nvCxnSpPr>
        <p:spPr>
          <a:xfrm rot="10800000">
            <a:off x="3576399" y="4213915"/>
            <a:ext cx="0" cy="2403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149" name="Shape 1149"/>
          <p:cNvSpPr/>
          <p:nvPr/>
        </p:nvSpPr>
        <p:spPr>
          <a:xfrm>
            <a:off x="3914525" y="4454215"/>
            <a:ext cx="219900" cy="6315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0" name="Shape 1150"/>
          <p:cNvSpPr/>
          <p:nvPr/>
        </p:nvSpPr>
        <p:spPr>
          <a:xfrm>
            <a:off x="3914525" y="3582474"/>
            <a:ext cx="219900" cy="631499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151" name="Shape 1151"/>
          <p:cNvCxnSpPr>
            <a:stCxn id="1149" idx="0"/>
            <a:endCxn id="1150" idx="2"/>
          </p:cNvCxnSpPr>
          <p:nvPr/>
        </p:nvCxnSpPr>
        <p:spPr>
          <a:xfrm rot="10800000">
            <a:off x="4024475" y="4213915"/>
            <a:ext cx="0" cy="2403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152" name="Shape 1152"/>
          <p:cNvCxnSpPr>
            <a:stCxn id="1147" idx="3"/>
            <a:endCxn id="1150" idx="1"/>
          </p:cNvCxnSpPr>
          <p:nvPr/>
        </p:nvCxnSpPr>
        <p:spPr>
          <a:xfrm>
            <a:off x="3686349" y="3898223"/>
            <a:ext cx="2283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153" name="Shape 1153"/>
          <p:cNvSpPr/>
          <p:nvPr/>
        </p:nvSpPr>
        <p:spPr>
          <a:xfrm>
            <a:off x="4362628" y="4454215"/>
            <a:ext cx="219900" cy="6315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4" name="Shape 1154"/>
          <p:cNvSpPr/>
          <p:nvPr/>
        </p:nvSpPr>
        <p:spPr>
          <a:xfrm>
            <a:off x="4362628" y="3582474"/>
            <a:ext cx="219900" cy="631499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155" name="Shape 1155"/>
          <p:cNvCxnSpPr>
            <a:stCxn id="1153" idx="0"/>
            <a:endCxn id="1154" idx="2"/>
          </p:cNvCxnSpPr>
          <p:nvPr/>
        </p:nvCxnSpPr>
        <p:spPr>
          <a:xfrm rot="10800000">
            <a:off x="4472578" y="4213915"/>
            <a:ext cx="0" cy="2403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156" name="Shape 1156"/>
          <p:cNvCxnSpPr>
            <a:endCxn id="1154" idx="1"/>
          </p:cNvCxnSpPr>
          <p:nvPr/>
        </p:nvCxnSpPr>
        <p:spPr>
          <a:xfrm>
            <a:off x="4134328" y="3898223"/>
            <a:ext cx="2283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157" name="Shape 1157"/>
          <p:cNvSpPr/>
          <p:nvPr/>
        </p:nvSpPr>
        <p:spPr>
          <a:xfrm>
            <a:off x="4810704" y="4454215"/>
            <a:ext cx="219900" cy="6315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8" name="Shape 1158"/>
          <p:cNvSpPr/>
          <p:nvPr/>
        </p:nvSpPr>
        <p:spPr>
          <a:xfrm>
            <a:off x="4810704" y="3582474"/>
            <a:ext cx="219900" cy="631499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159" name="Shape 1159"/>
          <p:cNvCxnSpPr>
            <a:stCxn id="1157" idx="0"/>
            <a:endCxn id="1158" idx="2"/>
          </p:cNvCxnSpPr>
          <p:nvPr/>
        </p:nvCxnSpPr>
        <p:spPr>
          <a:xfrm rot="10800000">
            <a:off x="4920654" y="4213915"/>
            <a:ext cx="0" cy="2403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160" name="Shape 1160"/>
          <p:cNvCxnSpPr>
            <a:endCxn id="1158" idx="1"/>
          </p:cNvCxnSpPr>
          <p:nvPr/>
        </p:nvCxnSpPr>
        <p:spPr>
          <a:xfrm>
            <a:off x="4582404" y="3898223"/>
            <a:ext cx="2283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161" name="Shape 1161"/>
          <p:cNvSpPr/>
          <p:nvPr/>
        </p:nvSpPr>
        <p:spPr>
          <a:xfrm>
            <a:off x="5258780" y="4454215"/>
            <a:ext cx="219900" cy="6315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2" name="Shape 1162"/>
          <p:cNvSpPr/>
          <p:nvPr/>
        </p:nvSpPr>
        <p:spPr>
          <a:xfrm>
            <a:off x="5258780" y="3582474"/>
            <a:ext cx="219900" cy="631499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163" name="Shape 1163"/>
          <p:cNvCxnSpPr>
            <a:stCxn id="1161" idx="0"/>
            <a:endCxn id="1162" idx="2"/>
          </p:cNvCxnSpPr>
          <p:nvPr/>
        </p:nvCxnSpPr>
        <p:spPr>
          <a:xfrm rot="10800000">
            <a:off x="5368730" y="4213915"/>
            <a:ext cx="0" cy="2403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164" name="Shape 1164"/>
          <p:cNvCxnSpPr>
            <a:endCxn id="1162" idx="1"/>
          </p:cNvCxnSpPr>
          <p:nvPr/>
        </p:nvCxnSpPr>
        <p:spPr>
          <a:xfrm>
            <a:off x="5030480" y="3898223"/>
            <a:ext cx="2283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165" name="Shape 1165"/>
          <p:cNvSpPr/>
          <p:nvPr/>
        </p:nvSpPr>
        <p:spPr>
          <a:xfrm>
            <a:off x="5706857" y="4454215"/>
            <a:ext cx="219900" cy="6315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6" name="Shape 1166"/>
          <p:cNvSpPr/>
          <p:nvPr/>
        </p:nvSpPr>
        <p:spPr>
          <a:xfrm>
            <a:off x="5706857" y="3582474"/>
            <a:ext cx="219900" cy="631499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167" name="Shape 1167"/>
          <p:cNvCxnSpPr>
            <a:stCxn id="1165" idx="0"/>
            <a:endCxn id="1166" idx="2"/>
          </p:cNvCxnSpPr>
          <p:nvPr/>
        </p:nvCxnSpPr>
        <p:spPr>
          <a:xfrm rot="10800000">
            <a:off x="5816807" y="4213915"/>
            <a:ext cx="0" cy="2403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168" name="Shape 1168"/>
          <p:cNvCxnSpPr>
            <a:endCxn id="1166" idx="1"/>
          </p:cNvCxnSpPr>
          <p:nvPr/>
        </p:nvCxnSpPr>
        <p:spPr>
          <a:xfrm>
            <a:off x="5478557" y="3898223"/>
            <a:ext cx="2283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169" name="Shape 1169"/>
          <p:cNvSpPr/>
          <p:nvPr/>
        </p:nvSpPr>
        <p:spPr>
          <a:xfrm>
            <a:off x="6154932" y="4454215"/>
            <a:ext cx="219900" cy="6315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0" name="Shape 1170"/>
          <p:cNvSpPr/>
          <p:nvPr/>
        </p:nvSpPr>
        <p:spPr>
          <a:xfrm>
            <a:off x="6154932" y="3582474"/>
            <a:ext cx="219900" cy="631499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171" name="Shape 1171"/>
          <p:cNvCxnSpPr>
            <a:stCxn id="1169" idx="0"/>
            <a:endCxn id="1170" idx="2"/>
          </p:cNvCxnSpPr>
          <p:nvPr/>
        </p:nvCxnSpPr>
        <p:spPr>
          <a:xfrm rot="10800000">
            <a:off x="6264882" y="4213915"/>
            <a:ext cx="0" cy="2403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172" name="Shape 1172"/>
          <p:cNvCxnSpPr>
            <a:endCxn id="1170" idx="1"/>
          </p:cNvCxnSpPr>
          <p:nvPr/>
        </p:nvCxnSpPr>
        <p:spPr>
          <a:xfrm>
            <a:off x="5926632" y="3898223"/>
            <a:ext cx="2283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173" name="Shape 1173"/>
          <p:cNvSpPr/>
          <p:nvPr/>
        </p:nvSpPr>
        <p:spPr>
          <a:xfrm>
            <a:off x="3466453" y="2710736"/>
            <a:ext cx="219900" cy="6315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4" name="Shape 1174"/>
          <p:cNvSpPr/>
          <p:nvPr/>
        </p:nvSpPr>
        <p:spPr>
          <a:xfrm>
            <a:off x="3914529" y="2710736"/>
            <a:ext cx="219900" cy="6315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5" name="Shape 1175"/>
          <p:cNvSpPr/>
          <p:nvPr/>
        </p:nvSpPr>
        <p:spPr>
          <a:xfrm>
            <a:off x="4362632" y="2710736"/>
            <a:ext cx="219900" cy="6315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6" name="Shape 1176"/>
          <p:cNvSpPr/>
          <p:nvPr/>
        </p:nvSpPr>
        <p:spPr>
          <a:xfrm>
            <a:off x="4810708" y="2710736"/>
            <a:ext cx="219900" cy="6315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7" name="Shape 1177"/>
          <p:cNvSpPr/>
          <p:nvPr/>
        </p:nvSpPr>
        <p:spPr>
          <a:xfrm>
            <a:off x="5258784" y="2710736"/>
            <a:ext cx="219900" cy="6315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8" name="Shape 1178"/>
          <p:cNvSpPr/>
          <p:nvPr/>
        </p:nvSpPr>
        <p:spPr>
          <a:xfrm>
            <a:off x="5706860" y="2710736"/>
            <a:ext cx="219900" cy="6315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9" name="Shape 1179"/>
          <p:cNvSpPr/>
          <p:nvPr/>
        </p:nvSpPr>
        <p:spPr>
          <a:xfrm>
            <a:off x="6154936" y="2710736"/>
            <a:ext cx="219900" cy="6315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180" name="Shape 1180"/>
          <p:cNvCxnSpPr/>
          <p:nvPr/>
        </p:nvCxnSpPr>
        <p:spPr>
          <a:xfrm rot="10800000">
            <a:off x="3576419" y="3341870"/>
            <a:ext cx="0" cy="240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181" name="Shape 1181"/>
          <p:cNvCxnSpPr/>
          <p:nvPr/>
        </p:nvCxnSpPr>
        <p:spPr>
          <a:xfrm rot="10800000">
            <a:off x="4024495" y="3341870"/>
            <a:ext cx="0" cy="240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182" name="Shape 1182"/>
          <p:cNvCxnSpPr/>
          <p:nvPr/>
        </p:nvCxnSpPr>
        <p:spPr>
          <a:xfrm rot="10800000">
            <a:off x="4472598" y="3341870"/>
            <a:ext cx="0" cy="240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183" name="Shape 1183"/>
          <p:cNvCxnSpPr/>
          <p:nvPr/>
        </p:nvCxnSpPr>
        <p:spPr>
          <a:xfrm rot="10800000">
            <a:off x="4920674" y="3341870"/>
            <a:ext cx="0" cy="240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184" name="Shape 1184"/>
          <p:cNvCxnSpPr/>
          <p:nvPr/>
        </p:nvCxnSpPr>
        <p:spPr>
          <a:xfrm rot="10800000">
            <a:off x="5368750" y="3341870"/>
            <a:ext cx="0" cy="240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185" name="Shape 1185"/>
          <p:cNvCxnSpPr/>
          <p:nvPr/>
        </p:nvCxnSpPr>
        <p:spPr>
          <a:xfrm rot="10800000">
            <a:off x="5816826" y="3341870"/>
            <a:ext cx="0" cy="240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186" name="Shape 1186"/>
          <p:cNvCxnSpPr/>
          <p:nvPr/>
        </p:nvCxnSpPr>
        <p:spPr>
          <a:xfrm rot="10800000">
            <a:off x="6264903" y="3341870"/>
            <a:ext cx="0" cy="240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187" name="Shape 1187"/>
          <p:cNvSpPr/>
          <p:nvPr/>
        </p:nvSpPr>
        <p:spPr>
          <a:xfrm>
            <a:off x="6603003" y="4454215"/>
            <a:ext cx="219900" cy="6315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8" name="Shape 1188"/>
          <p:cNvSpPr/>
          <p:nvPr/>
        </p:nvSpPr>
        <p:spPr>
          <a:xfrm>
            <a:off x="6603003" y="3582474"/>
            <a:ext cx="219900" cy="631499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189" name="Shape 1189"/>
          <p:cNvCxnSpPr>
            <a:stCxn id="1187" idx="0"/>
            <a:endCxn id="1188" idx="2"/>
          </p:cNvCxnSpPr>
          <p:nvPr/>
        </p:nvCxnSpPr>
        <p:spPr>
          <a:xfrm rot="10800000">
            <a:off x="6712953" y="4213915"/>
            <a:ext cx="0" cy="2403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190" name="Shape 1190"/>
          <p:cNvCxnSpPr>
            <a:endCxn id="1188" idx="1"/>
          </p:cNvCxnSpPr>
          <p:nvPr/>
        </p:nvCxnSpPr>
        <p:spPr>
          <a:xfrm>
            <a:off x="6374703" y="3898223"/>
            <a:ext cx="2283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191" name="Shape 1191"/>
          <p:cNvSpPr/>
          <p:nvPr/>
        </p:nvSpPr>
        <p:spPr>
          <a:xfrm>
            <a:off x="7051079" y="4454215"/>
            <a:ext cx="219900" cy="6315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2" name="Shape 1192"/>
          <p:cNvSpPr/>
          <p:nvPr/>
        </p:nvSpPr>
        <p:spPr>
          <a:xfrm>
            <a:off x="7051079" y="3582474"/>
            <a:ext cx="219900" cy="631499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193" name="Shape 1193"/>
          <p:cNvCxnSpPr>
            <a:stCxn id="1191" idx="0"/>
            <a:endCxn id="1192" idx="2"/>
          </p:cNvCxnSpPr>
          <p:nvPr/>
        </p:nvCxnSpPr>
        <p:spPr>
          <a:xfrm rot="10800000">
            <a:off x="7161029" y="4213915"/>
            <a:ext cx="0" cy="2403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194" name="Shape 1194"/>
          <p:cNvCxnSpPr>
            <a:endCxn id="1192" idx="1"/>
          </p:cNvCxnSpPr>
          <p:nvPr/>
        </p:nvCxnSpPr>
        <p:spPr>
          <a:xfrm>
            <a:off x="6822779" y="3898223"/>
            <a:ext cx="2283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195" name="Shape 1195"/>
          <p:cNvSpPr/>
          <p:nvPr/>
        </p:nvSpPr>
        <p:spPr>
          <a:xfrm>
            <a:off x="7499155" y="4454215"/>
            <a:ext cx="219900" cy="6315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6" name="Shape 1196"/>
          <p:cNvSpPr/>
          <p:nvPr/>
        </p:nvSpPr>
        <p:spPr>
          <a:xfrm>
            <a:off x="7499155" y="3582474"/>
            <a:ext cx="219900" cy="631499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197" name="Shape 1197"/>
          <p:cNvCxnSpPr>
            <a:stCxn id="1195" idx="0"/>
            <a:endCxn id="1196" idx="2"/>
          </p:cNvCxnSpPr>
          <p:nvPr/>
        </p:nvCxnSpPr>
        <p:spPr>
          <a:xfrm rot="10800000">
            <a:off x="7609105" y="4213915"/>
            <a:ext cx="0" cy="2403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198" name="Shape 1198"/>
          <p:cNvCxnSpPr>
            <a:endCxn id="1196" idx="1"/>
          </p:cNvCxnSpPr>
          <p:nvPr/>
        </p:nvCxnSpPr>
        <p:spPr>
          <a:xfrm>
            <a:off x="7270855" y="3898223"/>
            <a:ext cx="2283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199" name="Shape 1199"/>
          <p:cNvSpPr/>
          <p:nvPr/>
        </p:nvSpPr>
        <p:spPr>
          <a:xfrm>
            <a:off x="7947232" y="4454215"/>
            <a:ext cx="219900" cy="6315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0" name="Shape 1200"/>
          <p:cNvSpPr/>
          <p:nvPr/>
        </p:nvSpPr>
        <p:spPr>
          <a:xfrm>
            <a:off x="7947232" y="3582474"/>
            <a:ext cx="219900" cy="631499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201" name="Shape 1201"/>
          <p:cNvCxnSpPr>
            <a:stCxn id="1199" idx="0"/>
            <a:endCxn id="1200" idx="2"/>
          </p:cNvCxnSpPr>
          <p:nvPr/>
        </p:nvCxnSpPr>
        <p:spPr>
          <a:xfrm rot="10800000">
            <a:off x="8057182" y="4213915"/>
            <a:ext cx="0" cy="2403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202" name="Shape 1202"/>
          <p:cNvCxnSpPr>
            <a:endCxn id="1200" idx="1"/>
          </p:cNvCxnSpPr>
          <p:nvPr/>
        </p:nvCxnSpPr>
        <p:spPr>
          <a:xfrm>
            <a:off x="7718932" y="3898223"/>
            <a:ext cx="2283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203" name="Shape 1203"/>
          <p:cNvSpPr/>
          <p:nvPr/>
        </p:nvSpPr>
        <p:spPr>
          <a:xfrm>
            <a:off x="8395307" y="4454215"/>
            <a:ext cx="219900" cy="6315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4" name="Shape 1204"/>
          <p:cNvSpPr/>
          <p:nvPr/>
        </p:nvSpPr>
        <p:spPr>
          <a:xfrm>
            <a:off x="8395307" y="3582474"/>
            <a:ext cx="219900" cy="631499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205" name="Shape 1205"/>
          <p:cNvCxnSpPr>
            <a:stCxn id="1203" idx="0"/>
            <a:endCxn id="1204" idx="2"/>
          </p:cNvCxnSpPr>
          <p:nvPr/>
        </p:nvCxnSpPr>
        <p:spPr>
          <a:xfrm rot="10800000">
            <a:off x="8505257" y="4213915"/>
            <a:ext cx="0" cy="2403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206" name="Shape 1206"/>
          <p:cNvCxnSpPr>
            <a:endCxn id="1204" idx="1"/>
          </p:cNvCxnSpPr>
          <p:nvPr/>
        </p:nvCxnSpPr>
        <p:spPr>
          <a:xfrm>
            <a:off x="8167007" y="3898223"/>
            <a:ext cx="2283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207" name="Shape 1207"/>
          <p:cNvSpPr/>
          <p:nvPr/>
        </p:nvSpPr>
        <p:spPr>
          <a:xfrm>
            <a:off x="6603007" y="2710736"/>
            <a:ext cx="219900" cy="6315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8" name="Shape 1208"/>
          <p:cNvSpPr/>
          <p:nvPr/>
        </p:nvSpPr>
        <p:spPr>
          <a:xfrm>
            <a:off x="7051083" y="2710736"/>
            <a:ext cx="219900" cy="6315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9" name="Shape 1209"/>
          <p:cNvSpPr/>
          <p:nvPr/>
        </p:nvSpPr>
        <p:spPr>
          <a:xfrm>
            <a:off x="7499159" y="2710736"/>
            <a:ext cx="219900" cy="6315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0" name="Shape 1210"/>
          <p:cNvSpPr/>
          <p:nvPr/>
        </p:nvSpPr>
        <p:spPr>
          <a:xfrm>
            <a:off x="7947235" y="2710736"/>
            <a:ext cx="219900" cy="6315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1" name="Shape 1211"/>
          <p:cNvSpPr/>
          <p:nvPr/>
        </p:nvSpPr>
        <p:spPr>
          <a:xfrm>
            <a:off x="8395311" y="2710736"/>
            <a:ext cx="219900" cy="6315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212" name="Shape 1212"/>
          <p:cNvCxnSpPr/>
          <p:nvPr/>
        </p:nvCxnSpPr>
        <p:spPr>
          <a:xfrm rot="10800000">
            <a:off x="6712973" y="3341870"/>
            <a:ext cx="0" cy="240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213" name="Shape 1213"/>
          <p:cNvCxnSpPr/>
          <p:nvPr/>
        </p:nvCxnSpPr>
        <p:spPr>
          <a:xfrm rot="10800000">
            <a:off x="7161049" y="3341870"/>
            <a:ext cx="0" cy="240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214" name="Shape 1214"/>
          <p:cNvCxnSpPr/>
          <p:nvPr/>
        </p:nvCxnSpPr>
        <p:spPr>
          <a:xfrm rot="10800000">
            <a:off x="7609125" y="3341870"/>
            <a:ext cx="0" cy="240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215" name="Shape 1215"/>
          <p:cNvCxnSpPr/>
          <p:nvPr/>
        </p:nvCxnSpPr>
        <p:spPr>
          <a:xfrm rot="10800000">
            <a:off x="8057201" y="3341870"/>
            <a:ext cx="0" cy="240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216" name="Shape 1216"/>
          <p:cNvCxnSpPr/>
          <p:nvPr/>
        </p:nvCxnSpPr>
        <p:spPr>
          <a:xfrm rot="10800000">
            <a:off x="8505278" y="3341870"/>
            <a:ext cx="0" cy="240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217" name="Shape 1217"/>
          <p:cNvCxnSpPr>
            <a:stCxn id="1129" idx="3"/>
          </p:cNvCxnSpPr>
          <p:nvPr/>
        </p:nvCxnSpPr>
        <p:spPr>
          <a:xfrm>
            <a:off x="3262657" y="3898223"/>
            <a:ext cx="2037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218" name="Shape 1218"/>
          <p:cNvSpPr/>
          <p:nvPr/>
        </p:nvSpPr>
        <p:spPr>
          <a:xfrm>
            <a:off x="3913250" y="1743725"/>
            <a:ext cx="1566600" cy="279300"/>
          </a:xfrm>
          <a:prstGeom prst="rect">
            <a:avLst/>
          </a:prstGeom>
          <a:solidFill>
            <a:srgbClr val="D9D2E9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Loss</a:t>
            </a:r>
          </a:p>
        </p:txBody>
      </p:sp>
      <p:cxnSp>
        <p:nvCxnSpPr>
          <p:cNvPr id="1219" name="Shape 1219"/>
          <p:cNvCxnSpPr>
            <a:stCxn id="1132" idx="0"/>
          </p:cNvCxnSpPr>
          <p:nvPr/>
        </p:nvCxnSpPr>
        <p:spPr>
          <a:xfrm rot="10800000" flipH="1">
            <a:off x="464228" y="1731536"/>
            <a:ext cx="3415500" cy="9792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220" name="Shape 1220"/>
          <p:cNvCxnSpPr>
            <a:stCxn id="1133" idx="0"/>
          </p:cNvCxnSpPr>
          <p:nvPr/>
        </p:nvCxnSpPr>
        <p:spPr>
          <a:xfrm rot="10800000" flipH="1">
            <a:off x="912304" y="1853036"/>
            <a:ext cx="2870400" cy="8577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221" name="Shape 1221"/>
          <p:cNvCxnSpPr>
            <a:stCxn id="1134" idx="0"/>
            <a:endCxn id="1218" idx="1"/>
          </p:cNvCxnSpPr>
          <p:nvPr/>
        </p:nvCxnSpPr>
        <p:spPr>
          <a:xfrm rot="10800000" flipH="1">
            <a:off x="1360407" y="1883336"/>
            <a:ext cx="2552700" cy="8274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222" name="Shape 1222"/>
          <p:cNvCxnSpPr>
            <a:stCxn id="1135" idx="0"/>
          </p:cNvCxnSpPr>
          <p:nvPr/>
        </p:nvCxnSpPr>
        <p:spPr>
          <a:xfrm rot="10800000" flipH="1">
            <a:off x="1808484" y="1962236"/>
            <a:ext cx="1986299" cy="7485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223" name="Shape 1223"/>
          <p:cNvCxnSpPr>
            <a:stCxn id="1136" idx="0"/>
          </p:cNvCxnSpPr>
          <p:nvPr/>
        </p:nvCxnSpPr>
        <p:spPr>
          <a:xfrm rot="10800000" flipH="1">
            <a:off x="2256559" y="2010836"/>
            <a:ext cx="1501800" cy="6999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224" name="Shape 1224"/>
          <p:cNvCxnSpPr>
            <a:stCxn id="1137" idx="0"/>
          </p:cNvCxnSpPr>
          <p:nvPr/>
        </p:nvCxnSpPr>
        <p:spPr>
          <a:xfrm rot="10800000" flipH="1">
            <a:off x="2704635" y="2035136"/>
            <a:ext cx="1138800" cy="675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225" name="Shape 1225"/>
          <p:cNvCxnSpPr>
            <a:stCxn id="1138" idx="0"/>
          </p:cNvCxnSpPr>
          <p:nvPr/>
        </p:nvCxnSpPr>
        <p:spPr>
          <a:xfrm rot="10800000" flipH="1">
            <a:off x="3152711" y="2047436"/>
            <a:ext cx="812100" cy="6633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226" name="Shape 1226"/>
          <p:cNvCxnSpPr>
            <a:stCxn id="1173" idx="0"/>
          </p:cNvCxnSpPr>
          <p:nvPr/>
        </p:nvCxnSpPr>
        <p:spPr>
          <a:xfrm rot="10800000" flipH="1">
            <a:off x="3576403" y="2059436"/>
            <a:ext cx="558300" cy="6513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227" name="Shape 1227"/>
          <p:cNvCxnSpPr>
            <a:stCxn id="1174" idx="0"/>
          </p:cNvCxnSpPr>
          <p:nvPr/>
        </p:nvCxnSpPr>
        <p:spPr>
          <a:xfrm rot="10800000" flipH="1">
            <a:off x="4024479" y="2071736"/>
            <a:ext cx="316800" cy="6390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228" name="Shape 1228"/>
          <p:cNvCxnSpPr>
            <a:stCxn id="1175" idx="0"/>
          </p:cNvCxnSpPr>
          <p:nvPr/>
        </p:nvCxnSpPr>
        <p:spPr>
          <a:xfrm rot="10800000" flipH="1">
            <a:off x="4472582" y="2023136"/>
            <a:ext cx="87300" cy="687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229" name="Shape 1229"/>
          <p:cNvCxnSpPr>
            <a:stCxn id="1176" idx="0"/>
          </p:cNvCxnSpPr>
          <p:nvPr/>
        </p:nvCxnSpPr>
        <p:spPr>
          <a:xfrm rot="10800000">
            <a:off x="4827058" y="2047436"/>
            <a:ext cx="93600" cy="6633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230" name="Shape 1230"/>
          <p:cNvCxnSpPr>
            <a:stCxn id="1177" idx="0"/>
          </p:cNvCxnSpPr>
          <p:nvPr/>
        </p:nvCxnSpPr>
        <p:spPr>
          <a:xfrm rot="10800000">
            <a:off x="5069934" y="2035136"/>
            <a:ext cx="298800" cy="675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231" name="Shape 1231"/>
          <p:cNvCxnSpPr>
            <a:stCxn id="1178" idx="0"/>
          </p:cNvCxnSpPr>
          <p:nvPr/>
        </p:nvCxnSpPr>
        <p:spPr>
          <a:xfrm rot="10800000">
            <a:off x="5288510" y="2035136"/>
            <a:ext cx="528300" cy="675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232" name="Shape 1232"/>
          <p:cNvCxnSpPr>
            <a:stCxn id="1179" idx="0"/>
          </p:cNvCxnSpPr>
          <p:nvPr/>
        </p:nvCxnSpPr>
        <p:spPr>
          <a:xfrm rot="10800000">
            <a:off x="5409886" y="2071736"/>
            <a:ext cx="855000" cy="6390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233" name="Shape 1233"/>
          <p:cNvCxnSpPr>
            <a:stCxn id="1207" idx="0"/>
          </p:cNvCxnSpPr>
          <p:nvPr/>
        </p:nvCxnSpPr>
        <p:spPr>
          <a:xfrm rot="10800000">
            <a:off x="5494957" y="2023136"/>
            <a:ext cx="1218000" cy="687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234" name="Shape 1234"/>
          <p:cNvCxnSpPr>
            <a:stCxn id="1208" idx="0"/>
            <a:endCxn id="1218" idx="3"/>
          </p:cNvCxnSpPr>
          <p:nvPr/>
        </p:nvCxnSpPr>
        <p:spPr>
          <a:xfrm rot="10800000">
            <a:off x="5479833" y="1883336"/>
            <a:ext cx="1681200" cy="8274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235" name="Shape 1235"/>
          <p:cNvCxnSpPr>
            <a:stCxn id="1209" idx="0"/>
          </p:cNvCxnSpPr>
          <p:nvPr/>
        </p:nvCxnSpPr>
        <p:spPr>
          <a:xfrm rot="10800000">
            <a:off x="5531309" y="1768136"/>
            <a:ext cx="2077800" cy="942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236" name="Shape 1236"/>
          <p:cNvCxnSpPr>
            <a:stCxn id="1210" idx="0"/>
          </p:cNvCxnSpPr>
          <p:nvPr/>
        </p:nvCxnSpPr>
        <p:spPr>
          <a:xfrm rot="10800000">
            <a:off x="5506885" y="1707236"/>
            <a:ext cx="2550300" cy="10035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237" name="Shape 1237"/>
          <p:cNvCxnSpPr>
            <a:stCxn id="1211" idx="0"/>
          </p:cNvCxnSpPr>
          <p:nvPr/>
        </p:nvCxnSpPr>
        <p:spPr>
          <a:xfrm rot="10800000">
            <a:off x="5555361" y="1634336"/>
            <a:ext cx="2949900" cy="10764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238" name="Shape 1238"/>
          <p:cNvCxnSpPr/>
          <p:nvPr/>
        </p:nvCxnSpPr>
        <p:spPr>
          <a:xfrm>
            <a:off x="346100" y="5204600"/>
            <a:ext cx="8281800" cy="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239" name="Shape 1239"/>
          <p:cNvCxnSpPr/>
          <p:nvPr/>
        </p:nvCxnSpPr>
        <p:spPr>
          <a:xfrm>
            <a:off x="346100" y="5381275"/>
            <a:ext cx="8281800" cy="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triangle" w="lg" len="lg"/>
            <a:tailEnd type="none" w="lg" len="lg"/>
          </a:ln>
        </p:spPr>
      </p:cxnSp>
      <p:sp>
        <p:nvSpPr>
          <p:cNvPr id="1240" name="Shape 1240"/>
          <p:cNvSpPr txBox="1"/>
          <p:nvPr/>
        </p:nvSpPr>
        <p:spPr>
          <a:xfrm>
            <a:off x="5872600" y="919725"/>
            <a:ext cx="3180300" cy="787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3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Forward through entire sequence to compute loss, then backward through entire sequence to compute gradient</a:t>
            </a:r>
          </a:p>
        </p:txBody>
      </p:sp>
      <p:sp>
        <p:nvSpPr>
          <p:cNvPr id="140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55228210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6" name="Shape 1246"/>
          <p:cNvSpPr txBox="1"/>
          <p:nvPr/>
        </p:nvSpPr>
        <p:spPr>
          <a:xfrm>
            <a:off x="309925" y="946275"/>
            <a:ext cx="8439900" cy="8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8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Truncated </a:t>
            </a:r>
            <a:r>
              <a:rPr lang="en" sz="2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Backpropagation through time</a:t>
            </a:r>
          </a:p>
        </p:txBody>
      </p:sp>
      <p:sp>
        <p:nvSpPr>
          <p:cNvPr id="1247" name="Shape 1247"/>
          <p:cNvSpPr/>
          <p:nvPr/>
        </p:nvSpPr>
        <p:spPr>
          <a:xfrm>
            <a:off x="354274" y="4454215"/>
            <a:ext cx="219900" cy="6315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8" name="Shape 1248"/>
          <p:cNvSpPr/>
          <p:nvPr/>
        </p:nvSpPr>
        <p:spPr>
          <a:xfrm>
            <a:off x="354274" y="3582474"/>
            <a:ext cx="219900" cy="631499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249" name="Shape 1249"/>
          <p:cNvCxnSpPr>
            <a:stCxn id="1247" idx="0"/>
            <a:endCxn id="1248" idx="2"/>
          </p:cNvCxnSpPr>
          <p:nvPr/>
        </p:nvCxnSpPr>
        <p:spPr>
          <a:xfrm rot="10800000">
            <a:off x="464224" y="4213915"/>
            <a:ext cx="0" cy="2403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250" name="Shape 1250"/>
          <p:cNvSpPr/>
          <p:nvPr/>
        </p:nvSpPr>
        <p:spPr>
          <a:xfrm>
            <a:off x="802350" y="4454215"/>
            <a:ext cx="219900" cy="6315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1" name="Shape 1251"/>
          <p:cNvSpPr/>
          <p:nvPr/>
        </p:nvSpPr>
        <p:spPr>
          <a:xfrm>
            <a:off x="802350" y="3582474"/>
            <a:ext cx="219900" cy="631499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252" name="Shape 1252"/>
          <p:cNvCxnSpPr>
            <a:stCxn id="1250" idx="0"/>
            <a:endCxn id="1251" idx="2"/>
          </p:cNvCxnSpPr>
          <p:nvPr/>
        </p:nvCxnSpPr>
        <p:spPr>
          <a:xfrm rot="10800000">
            <a:off x="912300" y="4213915"/>
            <a:ext cx="0" cy="2403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253" name="Shape 1253"/>
          <p:cNvCxnSpPr>
            <a:stCxn id="1248" idx="3"/>
            <a:endCxn id="1251" idx="1"/>
          </p:cNvCxnSpPr>
          <p:nvPr/>
        </p:nvCxnSpPr>
        <p:spPr>
          <a:xfrm>
            <a:off x="574174" y="3898223"/>
            <a:ext cx="2283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254" name="Shape 1254"/>
          <p:cNvSpPr/>
          <p:nvPr/>
        </p:nvSpPr>
        <p:spPr>
          <a:xfrm>
            <a:off x="1250453" y="4454215"/>
            <a:ext cx="219900" cy="6315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5" name="Shape 1255"/>
          <p:cNvSpPr/>
          <p:nvPr/>
        </p:nvSpPr>
        <p:spPr>
          <a:xfrm>
            <a:off x="1250453" y="3582474"/>
            <a:ext cx="219900" cy="631499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256" name="Shape 1256"/>
          <p:cNvCxnSpPr>
            <a:stCxn id="1254" idx="0"/>
            <a:endCxn id="1255" idx="2"/>
          </p:cNvCxnSpPr>
          <p:nvPr/>
        </p:nvCxnSpPr>
        <p:spPr>
          <a:xfrm rot="10800000">
            <a:off x="1360403" y="4213915"/>
            <a:ext cx="0" cy="2403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257" name="Shape 1257"/>
          <p:cNvCxnSpPr>
            <a:endCxn id="1255" idx="1"/>
          </p:cNvCxnSpPr>
          <p:nvPr/>
        </p:nvCxnSpPr>
        <p:spPr>
          <a:xfrm>
            <a:off x="1022153" y="3898223"/>
            <a:ext cx="2283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258" name="Shape 1258"/>
          <p:cNvSpPr/>
          <p:nvPr/>
        </p:nvSpPr>
        <p:spPr>
          <a:xfrm>
            <a:off x="1698529" y="4454215"/>
            <a:ext cx="219900" cy="6315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9" name="Shape 1259"/>
          <p:cNvSpPr/>
          <p:nvPr/>
        </p:nvSpPr>
        <p:spPr>
          <a:xfrm>
            <a:off x="1698529" y="3582474"/>
            <a:ext cx="219900" cy="631499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260" name="Shape 1260"/>
          <p:cNvCxnSpPr>
            <a:stCxn id="1258" idx="0"/>
            <a:endCxn id="1259" idx="2"/>
          </p:cNvCxnSpPr>
          <p:nvPr/>
        </p:nvCxnSpPr>
        <p:spPr>
          <a:xfrm rot="10800000">
            <a:off x="1808479" y="4213915"/>
            <a:ext cx="0" cy="2403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261" name="Shape 1261"/>
          <p:cNvCxnSpPr>
            <a:endCxn id="1259" idx="1"/>
          </p:cNvCxnSpPr>
          <p:nvPr/>
        </p:nvCxnSpPr>
        <p:spPr>
          <a:xfrm>
            <a:off x="1470229" y="3898223"/>
            <a:ext cx="2283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262" name="Shape 1262"/>
          <p:cNvSpPr/>
          <p:nvPr/>
        </p:nvSpPr>
        <p:spPr>
          <a:xfrm>
            <a:off x="2146605" y="4454215"/>
            <a:ext cx="219900" cy="6315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3" name="Shape 1263"/>
          <p:cNvSpPr/>
          <p:nvPr/>
        </p:nvSpPr>
        <p:spPr>
          <a:xfrm>
            <a:off x="2146605" y="3582474"/>
            <a:ext cx="219900" cy="631499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264" name="Shape 1264"/>
          <p:cNvCxnSpPr>
            <a:stCxn id="1262" idx="0"/>
            <a:endCxn id="1263" idx="2"/>
          </p:cNvCxnSpPr>
          <p:nvPr/>
        </p:nvCxnSpPr>
        <p:spPr>
          <a:xfrm rot="10800000">
            <a:off x="2256555" y="4213915"/>
            <a:ext cx="0" cy="2403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265" name="Shape 1265"/>
          <p:cNvCxnSpPr>
            <a:endCxn id="1263" idx="1"/>
          </p:cNvCxnSpPr>
          <p:nvPr/>
        </p:nvCxnSpPr>
        <p:spPr>
          <a:xfrm>
            <a:off x="1918305" y="3898223"/>
            <a:ext cx="2283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266" name="Shape 1266"/>
          <p:cNvSpPr/>
          <p:nvPr/>
        </p:nvSpPr>
        <p:spPr>
          <a:xfrm>
            <a:off x="2594682" y="4454215"/>
            <a:ext cx="219900" cy="6315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7" name="Shape 1267"/>
          <p:cNvSpPr/>
          <p:nvPr/>
        </p:nvSpPr>
        <p:spPr>
          <a:xfrm>
            <a:off x="2594682" y="3582474"/>
            <a:ext cx="219900" cy="631499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268" name="Shape 1268"/>
          <p:cNvCxnSpPr>
            <a:stCxn id="1266" idx="0"/>
            <a:endCxn id="1267" idx="2"/>
          </p:cNvCxnSpPr>
          <p:nvPr/>
        </p:nvCxnSpPr>
        <p:spPr>
          <a:xfrm rot="10800000">
            <a:off x="2704632" y="4213915"/>
            <a:ext cx="0" cy="2403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269" name="Shape 1269"/>
          <p:cNvCxnSpPr>
            <a:endCxn id="1267" idx="1"/>
          </p:cNvCxnSpPr>
          <p:nvPr/>
        </p:nvCxnSpPr>
        <p:spPr>
          <a:xfrm>
            <a:off x="2366382" y="3898223"/>
            <a:ext cx="2283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270" name="Shape 1270"/>
          <p:cNvSpPr/>
          <p:nvPr/>
        </p:nvSpPr>
        <p:spPr>
          <a:xfrm>
            <a:off x="3042757" y="4454215"/>
            <a:ext cx="219900" cy="6315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1" name="Shape 1271"/>
          <p:cNvSpPr/>
          <p:nvPr/>
        </p:nvSpPr>
        <p:spPr>
          <a:xfrm>
            <a:off x="3042757" y="3582474"/>
            <a:ext cx="219900" cy="631499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272" name="Shape 1272"/>
          <p:cNvCxnSpPr>
            <a:stCxn id="1270" idx="0"/>
            <a:endCxn id="1271" idx="2"/>
          </p:cNvCxnSpPr>
          <p:nvPr/>
        </p:nvCxnSpPr>
        <p:spPr>
          <a:xfrm rot="10800000">
            <a:off x="3152707" y="4213915"/>
            <a:ext cx="0" cy="2403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273" name="Shape 1273"/>
          <p:cNvCxnSpPr>
            <a:endCxn id="1271" idx="1"/>
          </p:cNvCxnSpPr>
          <p:nvPr/>
        </p:nvCxnSpPr>
        <p:spPr>
          <a:xfrm>
            <a:off x="2814457" y="3898223"/>
            <a:ext cx="2283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274" name="Shape 1274"/>
          <p:cNvSpPr/>
          <p:nvPr/>
        </p:nvSpPr>
        <p:spPr>
          <a:xfrm>
            <a:off x="354279" y="2710736"/>
            <a:ext cx="219899" cy="6315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5" name="Shape 1275"/>
          <p:cNvSpPr/>
          <p:nvPr/>
        </p:nvSpPr>
        <p:spPr>
          <a:xfrm>
            <a:off x="802354" y="2710736"/>
            <a:ext cx="219900" cy="6315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6" name="Shape 1276"/>
          <p:cNvSpPr/>
          <p:nvPr/>
        </p:nvSpPr>
        <p:spPr>
          <a:xfrm>
            <a:off x="1250457" y="2710736"/>
            <a:ext cx="219900" cy="6315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7" name="Shape 1277"/>
          <p:cNvSpPr/>
          <p:nvPr/>
        </p:nvSpPr>
        <p:spPr>
          <a:xfrm>
            <a:off x="1698533" y="2710736"/>
            <a:ext cx="219900" cy="6315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8" name="Shape 1278"/>
          <p:cNvSpPr/>
          <p:nvPr/>
        </p:nvSpPr>
        <p:spPr>
          <a:xfrm>
            <a:off x="2146609" y="2710736"/>
            <a:ext cx="219900" cy="6315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9" name="Shape 1279"/>
          <p:cNvSpPr/>
          <p:nvPr/>
        </p:nvSpPr>
        <p:spPr>
          <a:xfrm>
            <a:off x="2594685" y="2710736"/>
            <a:ext cx="219900" cy="6315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0" name="Shape 1280"/>
          <p:cNvSpPr/>
          <p:nvPr/>
        </p:nvSpPr>
        <p:spPr>
          <a:xfrm>
            <a:off x="3042761" y="2710736"/>
            <a:ext cx="219900" cy="6315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281" name="Shape 1281"/>
          <p:cNvCxnSpPr/>
          <p:nvPr/>
        </p:nvCxnSpPr>
        <p:spPr>
          <a:xfrm rot="10800000">
            <a:off x="464244" y="3341870"/>
            <a:ext cx="0" cy="240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282" name="Shape 1282"/>
          <p:cNvCxnSpPr/>
          <p:nvPr/>
        </p:nvCxnSpPr>
        <p:spPr>
          <a:xfrm rot="10800000">
            <a:off x="912320" y="3341870"/>
            <a:ext cx="0" cy="240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283" name="Shape 1283"/>
          <p:cNvCxnSpPr/>
          <p:nvPr/>
        </p:nvCxnSpPr>
        <p:spPr>
          <a:xfrm rot="10800000">
            <a:off x="1360423" y="3341870"/>
            <a:ext cx="0" cy="240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284" name="Shape 1284"/>
          <p:cNvCxnSpPr/>
          <p:nvPr/>
        </p:nvCxnSpPr>
        <p:spPr>
          <a:xfrm rot="10800000">
            <a:off x="1808499" y="3341870"/>
            <a:ext cx="0" cy="240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285" name="Shape 1285"/>
          <p:cNvCxnSpPr/>
          <p:nvPr/>
        </p:nvCxnSpPr>
        <p:spPr>
          <a:xfrm rot="10800000">
            <a:off x="2256575" y="3341870"/>
            <a:ext cx="0" cy="240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286" name="Shape 1286"/>
          <p:cNvCxnSpPr/>
          <p:nvPr/>
        </p:nvCxnSpPr>
        <p:spPr>
          <a:xfrm rot="10800000">
            <a:off x="2704651" y="3341870"/>
            <a:ext cx="0" cy="240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287" name="Shape 1287"/>
          <p:cNvCxnSpPr/>
          <p:nvPr/>
        </p:nvCxnSpPr>
        <p:spPr>
          <a:xfrm rot="10800000">
            <a:off x="3152728" y="3341870"/>
            <a:ext cx="0" cy="240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288" name="Shape 1288"/>
          <p:cNvSpPr/>
          <p:nvPr/>
        </p:nvSpPr>
        <p:spPr>
          <a:xfrm>
            <a:off x="1293625" y="1682925"/>
            <a:ext cx="1566600" cy="279300"/>
          </a:xfrm>
          <a:prstGeom prst="rect">
            <a:avLst/>
          </a:prstGeom>
          <a:solidFill>
            <a:srgbClr val="D9D2E9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Loss</a:t>
            </a:r>
          </a:p>
        </p:txBody>
      </p:sp>
      <p:cxnSp>
        <p:nvCxnSpPr>
          <p:cNvPr id="1289" name="Shape 1289"/>
          <p:cNvCxnSpPr/>
          <p:nvPr/>
        </p:nvCxnSpPr>
        <p:spPr>
          <a:xfrm rot="10800000" flipH="1">
            <a:off x="988504" y="2035136"/>
            <a:ext cx="283800" cy="675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290" name="Shape 1290"/>
          <p:cNvCxnSpPr/>
          <p:nvPr/>
        </p:nvCxnSpPr>
        <p:spPr>
          <a:xfrm rot="10800000" flipH="1">
            <a:off x="1436607" y="2023136"/>
            <a:ext cx="66300" cy="687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291" name="Shape 1291"/>
          <p:cNvCxnSpPr/>
          <p:nvPr/>
        </p:nvCxnSpPr>
        <p:spPr>
          <a:xfrm rot="10800000" flipH="1">
            <a:off x="1884683" y="2071736"/>
            <a:ext cx="43500" cy="6390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292" name="Shape 1292"/>
          <p:cNvCxnSpPr/>
          <p:nvPr/>
        </p:nvCxnSpPr>
        <p:spPr>
          <a:xfrm rot="10800000">
            <a:off x="2267959" y="2023136"/>
            <a:ext cx="64800" cy="687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293" name="Shape 1293"/>
          <p:cNvCxnSpPr/>
          <p:nvPr/>
        </p:nvCxnSpPr>
        <p:spPr>
          <a:xfrm rot="10800000">
            <a:off x="2498835" y="2059436"/>
            <a:ext cx="282000" cy="6513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294" name="Shape 1294"/>
          <p:cNvCxnSpPr/>
          <p:nvPr/>
        </p:nvCxnSpPr>
        <p:spPr>
          <a:xfrm rot="10800000">
            <a:off x="2741711" y="2059436"/>
            <a:ext cx="487200" cy="6513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295" name="Shape 1295"/>
          <p:cNvCxnSpPr/>
          <p:nvPr/>
        </p:nvCxnSpPr>
        <p:spPr>
          <a:xfrm>
            <a:off x="346100" y="5204600"/>
            <a:ext cx="2902200" cy="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296" name="Shape 1296"/>
          <p:cNvCxnSpPr/>
          <p:nvPr/>
        </p:nvCxnSpPr>
        <p:spPr>
          <a:xfrm>
            <a:off x="346100" y="5381275"/>
            <a:ext cx="2877900" cy="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triangle" w="lg" len="lg"/>
            <a:tailEnd type="none" w="lg" len="lg"/>
          </a:ln>
        </p:spPr>
      </p:cxnSp>
      <p:sp>
        <p:nvSpPr>
          <p:cNvPr id="1297" name="Shape 1297"/>
          <p:cNvSpPr txBox="1"/>
          <p:nvPr/>
        </p:nvSpPr>
        <p:spPr>
          <a:xfrm>
            <a:off x="4307350" y="2146225"/>
            <a:ext cx="2997000" cy="1321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Run forward and backward through chunks of the sequence instead of whole sequence</a:t>
            </a:r>
          </a:p>
        </p:txBody>
      </p:sp>
      <p:cxnSp>
        <p:nvCxnSpPr>
          <p:cNvPr id="1298" name="Shape 1298"/>
          <p:cNvCxnSpPr>
            <a:stCxn id="1274" idx="0"/>
          </p:cNvCxnSpPr>
          <p:nvPr/>
        </p:nvCxnSpPr>
        <p:spPr>
          <a:xfrm rot="10800000" flipH="1">
            <a:off x="464228" y="1877336"/>
            <a:ext cx="720000" cy="8334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56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231008709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4" name="Shape 1304"/>
          <p:cNvSpPr txBox="1"/>
          <p:nvPr/>
        </p:nvSpPr>
        <p:spPr>
          <a:xfrm>
            <a:off x="309925" y="946275"/>
            <a:ext cx="8439900" cy="8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8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Truncated </a:t>
            </a:r>
            <a:r>
              <a:rPr lang="en" sz="2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Backpropagation through time</a:t>
            </a:r>
          </a:p>
        </p:txBody>
      </p:sp>
      <p:sp>
        <p:nvSpPr>
          <p:cNvPr id="1305" name="Shape 1305"/>
          <p:cNvSpPr/>
          <p:nvPr/>
        </p:nvSpPr>
        <p:spPr>
          <a:xfrm>
            <a:off x="354274" y="4454215"/>
            <a:ext cx="219900" cy="6315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6" name="Shape 1306"/>
          <p:cNvSpPr/>
          <p:nvPr/>
        </p:nvSpPr>
        <p:spPr>
          <a:xfrm>
            <a:off x="354274" y="3582474"/>
            <a:ext cx="219900" cy="631499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307" name="Shape 1307"/>
          <p:cNvCxnSpPr>
            <a:stCxn id="1305" idx="0"/>
            <a:endCxn id="1306" idx="2"/>
          </p:cNvCxnSpPr>
          <p:nvPr/>
        </p:nvCxnSpPr>
        <p:spPr>
          <a:xfrm rot="10800000">
            <a:off x="464224" y="4213915"/>
            <a:ext cx="0" cy="2403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308" name="Shape 1308"/>
          <p:cNvSpPr/>
          <p:nvPr/>
        </p:nvSpPr>
        <p:spPr>
          <a:xfrm>
            <a:off x="802350" y="4454215"/>
            <a:ext cx="219900" cy="6315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9" name="Shape 1309"/>
          <p:cNvSpPr/>
          <p:nvPr/>
        </p:nvSpPr>
        <p:spPr>
          <a:xfrm>
            <a:off x="802350" y="3582474"/>
            <a:ext cx="219900" cy="631499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310" name="Shape 1310"/>
          <p:cNvCxnSpPr>
            <a:stCxn id="1308" idx="0"/>
            <a:endCxn id="1309" idx="2"/>
          </p:cNvCxnSpPr>
          <p:nvPr/>
        </p:nvCxnSpPr>
        <p:spPr>
          <a:xfrm rot="10800000">
            <a:off x="912300" y="4213915"/>
            <a:ext cx="0" cy="2403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311" name="Shape 1311"/>
          <p:cNvCxnSpPr>
            <a:stCxn id="1306" idx="3"/>
            <a:endCxn id="1309" idx="1"/>
          </p:cNvCxnSpPr>
          <p:nvPr/>
        </p:nvCxnSpPr>
        <p:spPr>
          <a:xfrm>
            <a:off x="574174" y="3898223"/>
            <a:ext cx="2283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312" name="Shape 1312"/>
          <p:cNvSpPr/>
          <p:nvPr/>
        </p:nvSpPr>
        <p:spPr>
          <a:xfrm>
            <a:off x="1250453" y="4454215"/>
            <a:ext cx="219900" cy="6315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3" name="Shape 1313"/>
          <p:cNvSpPr/>
          <p:nvPr/>
        </p:nvSpPr>
        <p:spPr>
          <a:xfrm>
            <a:off x="1250453" y="3582474"/>
            <a:ext cx="219900" cy="631499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314" name="Shape 1314"/>
          <p:cNvCxnSpPr>
            <a:stCxn id="1312" idx="0"/>
            <a:endCxn id="1313" idx="2"/>
          </p:cNvCxnSpPr>
          <p:nvPr/>
        </p:nvCxnSpPr>
        <p:spPr>
          <a:xfrm rot="10800000">
            <a:off x="1360403" y="4213915"/>
            <a:ext cx="0" cy="2403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315" name="Shape 1315"/>
          <p:cNvCxnSpPr>
            <a:endCxn id="1313" idx="1"/>
          </p:cNvCxnSpPr>
          <p:nvPr/>
        </p:nvCxnSpPr>
        <p:spPr>
          <a:xfrm>
            <a:off x="1022153" y="3898223"/>
            <a:ext cx="2283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316" name="Shape 1316"/>
          <p:cNvSpPr/>
          <p:nvPr/>
        </p:nvSpPr>
        <p:spPr>
          <a:xfrm>
            <a:off x="1698529" y="4454215"/>
            <a:ext cx="219900" cy="6315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7" name="Shape 1317"/>
          <p:cNvSpPr/>
          <p:nvPr/>
        </p:nvSpPr>
        <p:spPr>
          <a:xfrm>
            <a:off x="1698529" y="3582474"/>
            <a:ext cx="219900" cy="631499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318" name="Shape 1318"/>
          <p:cNvCxnSpPr>
            <a:stCxn id="1316" idx="0"/>
            <a:endCxn id="1317" idx="2"/>
          </p:cNvCxnSpPr>
          <p:nvPr/>
        </p:nvCxnSpPr>
        <p:spPr>
          <a:xfrm rot="10800000">
            <a:off x="1808479" y="4213915"/>
            <a:ext cx="0" cy="2403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319" name="Shape 1319"/>
          <p:cNvCxnSpPr>
            <a:endCxn id="1317" idx="1"/>
          </p:cNvCxnSpPr>
          <p:nvPr/>
        </p:nvCxnSpPr>
        <p:spPr>
          <a:xfrm>
            <a:off x="1470229" y="3898223"/>
            <a:ext cx="2283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320" name="Shape 1320"/>
          <p:cNvSpPr/>
          <p:nvPr/>
        </p:nvSpPr>
        <p:spPr>
          <a:xfrm>
            <a:off x="2146605" y="4454215"/>
            <a:ext cx="219900" cy="6315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1" name="Shape 1321"/>
          <p:cNvSpPr/>
          <p:nvPr/>
        </p:nvSpPr>
        <p:spPr>
          <a:xfrm>
            <a:off x="2146605" y="3582474"/>
            <a:ext cx="219900" cy="631499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322" name="Shape 1322"/>
          <p:cNvCxnSpPr>
            <a:stCxn id="1320" idx="0"/>
            <a:endCxn id="1321" idx="2"/>
          </p:cNvCxnSpPr>
          <p:nvPr/>
        </p:nvCxnSpPr>
        <p:spPr>
          <a:xfrm rot="10800000">
            <a:off x="2256555" y="4213915"/>
            <a:ext cx="0" cy="2403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323" name="Shape 1323"/>
          <p:cNvCxnSpPr>
            <a:endCxn id="1321" idx="1"/>
          </p:cNvCxnSpPr>
          <p:nvPr/>
        </p:nvCxnSpPr>
        <p:spPr>
          <a:xfrm>
            <a:off x="1918305" y="3898223"/>
            <a:ext cx="2283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324" name="Shape 1324"/>
          <p:cNvSpPr/>
          <p:nvPr/>
        </p:nvSpPr>
        <p:spPr>
          <a:xfrm>
            <a:off x="2594682" y="4454215"/>
            <a:ext cx="219900" cy="6315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5" name="Shape 1325"/>
          <p:cNvSpPr/>
          <p:nvPr/>
        </p:nvSpPr>
        <p:spPr>
          <a:xfrm>
            <a:off x="2594682" y="3582474"/>
            <a:ext cx="219900" cy="631499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326" name="Shape 1326"/>
          <p:cNvCxnSpPr>
            <a:stCxn id="1324" idx="0"/>
            <a:endCxn id="1325" idx="2"/>
          </p:cNvCxnSpPr>
          <p:nvPr/>
        </p:nvCxnSpPr>
        <p:spPr>
          <a:xfrm rot="10800000">
            <a:off x="2704632" y="4213915"/>
            <a:ext cx="0" cy="2403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327" name="Shape 1327"/>
          <p:cNvCxnSpPr>
            <a:endCxn id="1325" idx="1"/>
          </p:cNvCxnSpPr>
          <p:nvPr/>
        </p:nvCxnSpPr>
        <p:spPr>
          <a:xfrm>
            <a:off x="2366382" y="3898223"/>
            <a:ext cx="2283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328" name="Shape 1328"/>
          <p:cNvSpPr/>
          <p:nvPr/>
        </p:nvSpPr>
        <p:spPr>
          <a:xfrm>
            <a:off x="3042757" y="4454215"/>
            <a:ext cx="219900" cy="6315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9" name="Shape 1329"/>
          <p:cNvSpPr/>
          <p:nvPr/>
        </p:nvSpPr>
        <p:spPr>
          <a:xfrm>
            <a:off x="3042757" y="3582474"/>
            <a:ext cx="219900" cy="631499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330" name="Shape 1330"/>
          <p:cNvCxnSpPr>
            <a:stCxn id="1328" idx="0"/>
            <a:endCxn id="1329" idx="2"/>
          </p:cNvCxnSpPr>
          <p:nvPr/>
        </p:nvCxnSpPr>
        <p:spPr>
          <a:xfrm rot="10800000">
            <a:off x="3152707" y="4213915"/>
            <a:ext cx="0" cy="2403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331" name="Shape 1331"/>
          <p:cNvCxnSpPr>
            <a:endCxn id="1329" idx="1"/>
          </p:cNvCxnSpPr>
          <p:nvPr/>
        </p:nvCxnSpPr>
        <p:spPr>
          <a:xfrm>
            <a:off x="2814457" y="3898223"/>
            <a:ext cx="2283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332" name="Shape 1332"/>
          <p:cNvSpPr/>
          <p:nvPr/>
        </p:nvSpPr>
        <p:spPr>
          <a:xfrm>
            <a:off x="354279" y="2710736"/>
            <a:ext cx="219899" cy="6315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3" name="Shape 1333"/>
          <p:cNvSpPr/>
          <p:nvPr/>
        </p:nvSpPr>
        <p:spPr>
          <a:xfrm>
            <a:off x="802354" y="2710736"/>
            <a:ext cx="219900" cy="6315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4" name="Shape 1334"/>
          <p:cNvSpPr/>
          <p:nvPr/>
        </p:nvSpPr>
        <p:spPr>
          <a:xfrm>
            <a:off x="1250457" y="2710736"/>
            <a:ext cx="219900" cy="6315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5" name="Shape 1335"/>
          <p:cNvSpPr/>
          <p:nvPr/>
        </p:nvSpPr>
        <p:spPr>
          <a:xfrm>
            <a:off x="1698533" y="2710736"/>
            <a:ext cx="219900" cy="6315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6" name="Shape 1336"/>
          <p:cNvSpPr/>
          <p:nvPr/>
        </p:nvSpPr>
        <p:spPr>
          <a:xfrm>
            <a:off x="2146609" y="2710736"/>
            <a:ext cx="219900" cy="6315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7" name="Shape 1337"/>
          <p:cNvSpPr/>
          <p:nvPr/>
        </p:nvSpPr>
        <p:spPr>
          <a:xfrm>
            <a:off x="2594685" y="2710736"/>
            <a:ext cx="219900" cy="6315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8" name="Shape 1338"/>
          <p:cNvSpPr/>
          <p:nvPr/>
        </p:nvSpPr>
        <p:spPr>
          <a:xfrm>
            <a:off x="3042761" y="2710736"/>
            <a:ext cx="219900" cy="6315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339" name="Shape 1339"/>
          <p:cNvCxnSpPr/>
          <p:nvPr/>
        </p:nvCxnSpPr>
        <p:spPr>
          <a:xfrm rot="10800000">
            <a:off x="464244" y="3341870"/>
            <a:ext cx="0" cy="240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340" name="Shape 1340"/>
          <p:cNvCxnSpPr/>
          <p:nvPr/>
        </p:nvCxnSpPr>
        <p:spPr>
          <a:xfrm rot="10800000">
            <a:off x="912320" y="3341870"/>
            <a:ext cx="0" cy="240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341" name="Shape 1341"/>
          <p:cNvCxnSpPr/>
          <p:nvPr/>
        </p:nvCxnSpPr>
        <p:spPr>
          <a:xfrm rot="10800000">
            <a:off x="1360423" y="3341870"/>
            <a:ext cx="0" cy="240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342" name="Shape 1342"/>
          <p:cNvCxnSpPr/>
          <p:nvPr/>
        </p:nvCxnSpPr>
        <p:spPr>
          <a:xfrm rot="10800000">
            <a:off x="1808499" y="3341870"/>
            <a:ext cx="0" cy="240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343" name="Shape 1343"/>
          <p:cNvCxnSpPr/>
          <p:nvPr/>
        </p:nvCxnSpPr>
        <p:spPr>
          <a:xfrm rot="10800000">
            <a:off x="2256575" y="3341870"/>
            <a:ext cx="0" cy="240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344" name="Shape 1344"/>
          <p:cNvCxnSpPr/>
          <p:nvPr/>
        </p:nvCxnSpPr>
        <p:spPr>
          <a:xfrm rot="10800000">
            <a:off x="2704651" y="3341870"/>
            <a:ext cx="0" cy="240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345" name="Shape 1345"/>
          <p:cNvCxnSpPr/>
          <p:nvPr/>
        </p:nvCxnSpPr>
        <p:spPr>
          <a:xfrm rot="10800000">
            <a:off x="3152728" y="3341870"/>
            <a:ext cx="0" cy="240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346" name="Shape 1346"/>
          <p:cNvSpPr/>
          <p:nvPr/>
        </p:nvSpPr>
        <p:spPr>
          <a:xfrm>
            <a:off x="3884425" y="1682925"/>
            <a:ext cx="1566600" cy="279300"/>
          </a:xfrm>
          <a:prstGeom prst="rect">
            <a:avLst/>
          </a:prstGeom>
          <a:solidFill>
            <a:srgbClr val="D9D2E9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Loss</a:t>
            </a:r>
          </a:p>
        </p:txBody>
      </p:sp>
      <p:cxnSp>
        <p:nvCxnSpPr>
          <p:cNvPr id="1347" name="Shape 1347"/>
          <p:cNvCxnSpPr/>
          <p:nvPr/>
        </p:nvCxnSpPr>
        <p:spPr>
          <a:xfrm rot="10800000" flipH="1">
            <a:off x="3579304" y="2035136"/>
            <a:ext cx="283800" cy="675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348" name="Shape 1348"/>
          <p:cNvCxnSpPr/>
          <p:nvPr/>
        </p:nvCxnSpPr>
        <p:spPr>
          <a:xfrm rot="10800000" flipH="1">
            <a:off x="4027407" y="2023136"/>
            <a:ext cx="66300" cy="687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349" name="Shape 1349"/>
          <p:cNvCxnSpPr/>
          <p:nvPr/>
        </p:nvCxnSpPr>
        <p:spPr>
          <a:xfrm rot="10800000" flipH="1">
            <a:off x="4475483" y="2071736"/>
            <a:ext cx="43500" cy="6390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350" name="Shape 1350"/>
          <p:cNvCxnSpPr/>
          <p:nvPr/>
        </p:nvCxnSpPr>
        <p:spPr>
          <a:xfrm rot="10800000">
            <a:off x="4858759" y="2023136"/>
            <a:ext cx="64800" cy="687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351" name="Shape 1351"/>
          <p:cNvCxnSpPr/>
          <p:nvPr/>
        </p:nvCxnSpPr>
        <p:spPr>
          <a:xfrm rot="10800000">
            <a:off x="5089635" y="2059436"/>
            <a:ext cx="282000" cy="6513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352" name="Shape 1352"/>
          <p:cNvCxnSpPr/>
          <p:nvPr/>
        </p:nvCxnSpPr>
        <p:spPr>
          <a:xfrm rot="10800000">
            <a:off x="5332511" y="2059436"/>
            <a:ext cx="487200" cy="6513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353" name="Shape 1353"/>
          <p:cNvCxnSpPr/>
          <p:nvPr/>
        </p:nvCxnSpPr>
        <p:spPr>
          <a:xfrm>
            <a:off x="346100" y="5204600"/>
            <a:ext cx="2902200" cy="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354" name="Shape 1354"/>
          <p:cNvCxnSpPr/>
          <p:nvPr/>
        </p:nvCxnSpPr>
        <p:spPr>
          <a:xfrm>
            <a:off x="3165500" y="5381275"/>
            <a:ext cx="2877900" cy="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triangle" w="lg" len="lg"/>
            <a:tailEnd type="none" w="lg" len="lg"/>
          </a:ln>
        </p:spPr>
      </p:cxnSp>
      <p:sp>
        <p:nvSpPr>
          <p:cNvPr id="1355" name="Shape 1355"/>
          <p:cNvSpPr txBox="1"/>
          <p:nvPr/>
        </p:nvSpPr>
        <p:spPr>
          <a:xfrm>
            <a:off x="6367550" y="2370025"/>
            <a:ext cx="2584200" cy="1528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Carry hidden states forward in time forever, but only backpropagate for some smaller number of steps</a:t>
            </a:r>
          </a:p>
        </p:txBody>
      </p:sp>
      <p:sp>
        <p:nvSpPr>
          <p:cNvPr id="1356" name="Shape 1356"/>
          <p:cNvSpPr/>
          <p:nvPr/>
        </p:nvSpPr>
        <p:spPr>
          <a:xfrm>
            <a:off x="3466449" y="4454215"/>
            <a:ext cx="219900" cy="6315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7" name="Shape 1357"/>
          <p:cNvSpPr/>
          <p:nvPr/>
        </p:nvSpPr>
        <p:spPr>
          <a:xfrm>
            <a:off x="3466449" y="3582474"/>
            <a:ext cx="219900" cy="631499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358" name="Shape 1358"/>
          <p:cNvCxnSpPr>
            <a:stCxn id="1356" idx="0"/>
            <a:endCxn id="1357" idx="2"/>
          </p:cNvCxnSpPr>
          <p:nvPr/>
        </p:nvCxnSpPr>
        <p:spPr>
          <a:xfrm rot="10800000">
            <a:off x="3576399" y="4213915"/>
            <a:ext cx="0" cy="2403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359" name="Shape 1359"/>
          <p:cNvSpPr/>
          <p:nvPr/>
        </p:nvSpPr>
        <p:spPr>
          <a:xfrm>
            <a:off x="3914525" y="4454215"/>
            <a:ext cx="219900" cy="6315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0" name="Shape 1360"/>
          <p:cNvSpPr/>
          <p:nvPr/>
        </p:nvSpPr>
        <p:spPr>
          <a:xfrm>
            <a:off x="3914525" y="3582474"/>
            <a:ext cx="219900" cy="631499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361" name="Shape 1361"/>
          <p:cNvCxnSpPr>
            <a:stCxn id="1359" idx="0"/>
            <a:endCxn id="1360" idx="2"/>
          </p:cNvCxnSpPr>
          <p:nvPr/>
        </p:nvCxnSpPr>
        <p:spPr>
          <a:xfrm rot="10800000">
            <a:off x="4024475" y="4213915"/>
            <a:ext cx="0" cy="2403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362" name="Shape 1362"/>
          <p:cNvCxnSpPr>
            <a:stCxn id="1357" idx="3"/>
            <a:endCxn id="1360" idx="1"/>
          </p:cNvCxnSpPr>
          <p:nvPr/>
        </p:nvCxnSpPr>
        <p:spPr>
          <a:xfrm>
            <a:off x="3686349" y="3898223"/>
            <a:ext cx="2283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363" name="Shape 1363"/>
          <p:cNvSpPr/>
          <p:nvPr/>
        </p:nvSpPr>
        <p:spPr>
          <a:xfrm>
            <a:off x="4362628" y="4454215"/>
            <a:ext cx="219900" cy="6315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4" name="Shape 1364"/>
          <p:cNvSpPr/>
          <p:nvPr/>
        </p:nvSpPr>
        <p:spPr>
          <a:xfrm>
            <a:off x="4362628" y="3582474"/>
            <a:ext cx="219900" cy="631499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365" name="Shape 1365"/>
          <p:cNvCxnSpPr>
            <a:stCxn id="1363" idx="0"/>
            <a:endCxn id="1364" idx="2"/>
          </p:cNvCxnSpPr>
          <p:nvPr/>
        </p:nvCxnSpPr>
        <p:spPr>
          <a:xfrm rot="10800000">
            <a:off x="4472578" y="4213915"/>
            <a:ext cx="0" cy="2403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366" name="Shape 1366"/>
          <p:cNvCxnSpPr>
            <a:endCxn id="1364" idx="1"/>
          </p:cNvCxnSpPr>
          <p:nvPr/>
        </p:nvCxnSpPr>
        <p:spPr>
          <a:xfrm>
            <a:off x="4134328" y="3898223"/>
            <a:ext cx="2283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367" name="Shape 1367"/>
          <p:cNvSpPr/>
          <p:nvPr/>
        </p:nvSpPr>
        <p:spPr>
          <a:xfrm>
            <a:off x="4810704" y="4454215"/>
            <a:ext cx="219900" cy="6315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8" name="Shape 1368"/>
          <p:cNvSpPr/>
          <p:nvPr/>
        </p:nvSpPr>
        <p:spPr>
          <a:xfrm>
            <a:off x="4810704" y="3582474"/>
            <a:ext cx="219900" cy="631499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369" name="Shape 1369"/>
          <p:cNvCxnSpPr>
            <a:stCxn id="1367" idx="0"/>
            <a:endCxn id="1368" idx="2"/>
          </p:cNvCxnSpPr>
          <p:nvPr/>
        </p:nvCxnSpPr>
        <p:spPr>
          <a:xfrm rot="10800000">
            <a:off x="4920654" y="4213915"/>
            <a:ext cx="0" cy="2403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370" name="Shape 1370"/>
          <p:cNvCxnSpPr>
            <a:endCxn id="1368" idx="1"/>
          </p:cNvCxnSpPr>
          <p:nvPr/>
        </p:nvCxnSpPr>
        <p:spPr>
          <a:xfrm>
            <a:off x="4582404" y="3898223"/>
            <a:ext cx="2283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371" name="Shape 1371"/>
          <p:cNvSpPr/>
          <p:nvPr/>
        </p:nvSpPr>
        <p:spPr>
          <a:xfrm>
            <a:off x="5258780" y="4454215"/>
            <a:ext cx="219900" cy="6315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2" name="Shape 1372"/>
          <p:cNvSpPr/>
          <p:nvPr/>
        </p:nvSpPr>
        <p:spPr>
          <a:xfrm>
            <a:off x="5258780" y="3582474"/>
            <a:ext cx="219900" cy="631499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373" name="Shape 1373"/>
          <p:cNvCxnSpPr>
            <a:stCxn id="1371" idx="0"/>
            <a:endCxn id="1372" idx="2"/>
          </p:cNvCxnSpPr>
          <p:nvPr/>
        </p:nvCxnSpPr>
        <p:spPr>
          <a:xfrm rot="10800000">
            <a:off x="5368730" y="4213915"/>
            <a:ext cx="0" cy="2403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374" name="Shape 1374"/>
          <p:cNvCxnSpPr>
            <a:endCxn id="1372" idx="1"/>
          </p:cNvCxnSpPr>
          <p:nvPr/>
        </p:nvCxnSpPr>
        <p:spPr>
          <a:xfrm>
            <a:off x="5030480" y="3898223"/>
            <a:ext cx="2283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375" name="Shape 1375"/>
          <p:cNvSpPr/>
          <p:nvPr/>
        </p:nvSpPr>
        <p:spPr>
          <a:xfrm>
            <a:off x="5706857" y="4454215"/>
            <a:ext cx="219900" cy="6315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6" name="Shape 1376"/>
          <p:cNvSpPr/>
          <p:nvPr/>
        </p:nvSpPr>
        <p:spPr>
          <a:xfrm>
            <a:off x="5706857" y="3582474"/>
            <a:ext cx="219900" cy="631499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377" name="Shape 1377"/>
          <p:cNvCxnSpPr>
            <a:stCxn id="1375" idx="0"/>
            <a:endCxn id="1376" idx="2"/>
          </p:cNvCxnSpPr>
          <p:nvPr/>
        </p:nvCxnSpPr>
        <p:spPr>
          <a:xfrm rot="10800000">
            <a:off x="5816807" y="4213915"/>
            <a:ext cx="0" cy="2403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378" name="Shape 1378"/>
          <p:cNvCxnSpPr>
            <a:endCxn id="1376" idx="1"/>
          </p:cNvCxnSpPr>
          <p:nvPr/>
        </p:nvCxnSpPr>
        <p:spPr>
          <a:xfrm>
            <a:off x="5478557" y="3898223"/>
            <a:ext cx="2283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379" name="Shape 1379"/>
          <p:cNvCxnSpPr/>
          <p:nvPr/>
        </p:nvCxnSpPr>
        <p:spPr>
          <a:xfrm>
            <a:off x="5926632" y="3898223"/>
            <a:ext cx="2283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380" name="Shape 1380"/>
          <p:cNvSpPr/>
          <p:nvPr/>
        </p:nvSpPr>
        <p:spPr>
          <a:xfrm>
            <a:off x="3466453" y="2710736"/>
            <a:ext cx="219900" cy="6315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1" name="Shape 1381"/>
          <p:cNvSpPr/>
          <p:nvPr/>
        </p:nvSpPr>
        <p:spPr>
          <a:xfrm>
            <a:off x="3914529" y="2710736"/>
            <a:ext cx="219900" cy="6315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2" name="Shape 1382"/>
          <p:cNvSpPr/>
          <p:nvPr/>
        </p:nvSpPr>
        <p:spPr>
          <a:xfrm>
            <a:off x="4362632" y="2710736"/>
            <a:ext cx="219900" cy="6315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3" name="Shape 1383"/>
          <p:cNvSpPr/>
          <p:nvPr/>
        </p:nvSpPr>
        <p:spPr>
          <a:xfrm>
            <a:off x="4810708" y="2710736"/>
            <a:ext cx="219900" cy="6315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4" name="Shape 1384"/>
          <p:cNvSpPr/>
          <p:nvPr/>
        </p:nvSpPr>
        <p:spPr>
          <a:xfrm>
            <a:off x="5258784" y="2710736"/>
            <a:ext cx="219900" cy="6315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5" name="Shape 1385"/>
          <p:cNvSpPr/>
          <p:nvPr/>
        </p:nvSpPr>
        <p:spPr>
          <a:xfrm>
            <a:off x="5706860" y="2710736"/>
            <a:ext cx="219900" cy="6315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386" name="Shape 1386"/>
          <p:cNvCxnSpPr/>
          <p:nvPr/>
        </p:nvCxnSpPr>
        <p:spPr>
          <a:xfrm rot="10800000">
            <a:off x="3576419" y="3341870"/>
            <a:ext cx="0" cy="240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387" name="Shape 1387"/>
          <p:cNvCxnSpPr/>
          <p:nvPr/>
        </p:nvCxnSpPr>
        <p:spPr>
          <a:xfrm rot="10800000">
            <a:off x="4024495" y="3341870"/>
            <a:ext cx="0" cy="240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388" name="Shape 1388"/>
          <p:cNvCxnSpPr/>
          <p:nvPr/>
        </p:nvCxnSpPr>
        <p:spPr>
          <a:xfrm rot="10800000">
            <a:off x="4472598" y="3341870"/>
            <a:ext cx="0" cy="240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389" name="Shape 1389"/>
          <p:cNvCxnSpPr/>
          <p:nvPr/>
        </p:nvCxnSpPr>
        <p:spPr>
          <a:xfrm rot="10800000">
            <a:off x="4920674" y="3341870"/>
            <a:ext cx="0" cy="240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390" name="Shape 1390"/>
          <p:cNvCxnSpPr/>
          <p:nvPr/>
        </p:nvCxnSpPr>
        <p:spPr>
          <a:xfrm rot="10800000">
            <a:off x="5368750" y="3341870"/>
            <a:ext cx="0" cy="240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391" name="Shape 1391"/>
          <p:cNvCxnSpPr/>
          <p:nvPr/>
        </p:nvCxnSpPr>
        <p:spPr>
          <a:xfrm rot="10800000">
            <a:off x="5816826" y="3341870"/>
            <a:ext cx="0" cy="240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392" name="Shape 1392"/>
          <p:cNvCxnSpPr/>
          <p:nvPr/>
        </p:nvCxnSpPr>
        <p:spPr>
          <a:xfrm>
            <a:off x="3262657" y="3898223"/>
            <a:ext cx="2037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393" name="Shape 1393"/>
          <p:cNvCxnSpPr/>
          <p:nvPr/>
        </p:nvCxnSpPr>
        <p:spPr>
          <a:xfrm>
            <a:off x="3364350" y="5204600"/>
            <a:ext cx="2713500" cy="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394" name="Shape 1394"/>
          <p:cNvSpPr/>
          <p:nvPr/>
        </p:nvSpPr>
        <p:spPr>
          <a:xfrm>
            <a:off x="3369800" y="2557325"/>
            <a:ext cx="2635200" cy="2574300"/>
          </a:xfrm>
          <a:prstGeom prst="rect">
            <a:avLst/>
          </a:prstGeom>
          <a:noFill/>
          <a:ln w="2857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228756144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0" name="Shape 1400"/>
          <p:cNvSpPr txBox="1"/>
          <p:nvPr/>
        </p:nvSpPr>
        <p:spPr>
          <a:xfrm>
            <a:off x="309925" y="946275"/>
            <a:ext cx="8439900" cy="8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8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Truncated </a:t>
            </a:r>
            <a:r>
              <a:rPr lang="en" sz="2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Backpropagation through time</a:t>
            </a:r>
          </a:p>
        </p:txBody>
      </p:sp>
      <p:sp>
        <p:nvSpPr>
          <p:cNvPr id="1401" name="Shape 1401"/>
          <p:cNvSpPr/>
          <p:nvPr/>
        </p:nvSpPr>
        <p:spPr>
          <a:xfrm>
            <a:off x="354274" y="4454215"/>
            <a:ext cx="219900" cy="6315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2" name="Shape 1402"/>
          <p:cNvSpPr/>
          <p:nvPr/>
        </p:nvSpPr>
        <p:spPr>
          <a:xfrm>
            <a:off x="354274" y="3582474"/>
            <a:ext cx="219900" cy="631499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403" name="Shape 1403"/>
          <p:cNvCxnSpPr>
            <a:stCxn id="1401" idx="0"/>
            <a:endCxn id="1402" idx="2"/>
          </p:cNvCxnSpPr>
          <p:nvPr/>
        </p:nvCxnSpPr>
        <p:spPr>
          <a:xfrm rot="10800000">
            <a:off x="464224" y="4213915"/>
            <a:ext cx="0" cy="2403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404" name="Shape 1404"/>
          <p:cNvSpPr/>
          <p:nvPr/>
        </p:nvSpPr>
        <p:spPr>
          <a:xfrm>
            <a:off x="802350" y="4454215"/>
            <a:ext cx="219900" cy="6315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5" name="Shape 1405"/>
          <p:cNvSpPr/>
          <p:nvPr/>
        </p:nvSpPr>
        <p:spPr>
          <a:xfrm>
            <a:off x="802350" y="3582474"/>
            <a:ext cx="219900" cy="631499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406" name="Shape 1406"/>
          <p:cNvCxnSpPr>
            <a:stCxn id="1404" idx="0"/>
            <a:endCxn id="1405" idx="2"/>
          </p:cNvCxnSpPr>
          <p:nvPr/>
        </p:nvCxnSpPr>
        <p:spPr>
          <a:xfrm rot="10800000">
            <a:off x="912300" y="4213915"/>
            <a:ext cx="0" cy="2403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407" name="Shape 1407"/>
          <p:cNvCxnSpPr>
            <a:stCxn id="1402" idx="3"/>
            <a:endCxn id="1405" idx="1"/>
          </p:cNvCxnSpPr>
          <p:nvPr/>
        </p:nvCxnSpPr>
        <p:spPr>
          <a:xfrm>
            <a:off x="574174" y="3898223"/>
            <a:ext cx="2283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408" name="Shape 1408"/>
          <p:cNvSpPr/>
          <p:nvPr/>
        </p:nvSpPr>
        <p:spPr>
          <a:xfrm>
            <a:off x="1250453" y="4454215"/>
            <a:ext cx="219900" cy="6315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9" name="Shape 1409"/>
          <p:cNvSpPr/>
          <p:nvPr/>
        </p:nvSpPr>
        <p:spPr>
          <a:xfrm>
            <a:off x="1250453" y="3582474"/>
            <a:ext cx="219900" cy="631499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410" name="Shape 1410"/>
          <p:cNvCxnSpPr>
            <a:stCxn id="1408" idx="0"/>
            <a:endCxn id="1409" idx="2"/>
          </p:cNvCxnSpPr>
          <p:nvPr/>
        </p:nvCxnSpPr>
        <p:spPr>
          <a:xfrm rot="10800000">
            <a:off x="1360403" y="4213915"/>
            <a:ext cx="0" cy="2403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411" name="Shape 1411"/>
          <p:cNvCxnSpPr>
            <a:endCxn id="1409" idx="1"/>
          </p:cNvCxnSpPr>
          <p:nvPr/>
        </p:nvCxnSpPr>
        <p:spPr>
          <a:xfrm>
            <a:off x="1022153" y="3898223"/>
            <a:ext cx="2283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412" name="Shape 1412"/>
          <p:cNvSpPr/>
          <p:nvPr/>
        </p:nvSpPr>
        <p:spPr>
          <a:xfrm>
            <a:off x="1698529" y="4454215"/>
            <a:ext cx="219900" cy="6315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3" name="Shape 1413"/>
          <p:cNvSpPr/>
          <p:nvPr/>
        </p:nvSpPr>
        <p:spPr>
          <a:xfrm>
            <a:off x="1698529" y="3582474"/>
            <a:ext cx="219900" cy="631499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414" name="Shape 1414"/>
          <p:cNvCxnSpPr>
            <a:stCxn id="1412" idx="0"/>
            <a:endCxn id="1413" idx="2"/>
          </p:cNvCxnSpPr>
          <p:nvPr/>
        </p:nvCxnSpPr>
        <p:spPr>
          <a:xfrm rot="10800000">
            <a:off x="1808479" y="4213915"/>
            <a:ext cx="0" cy="2403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415" name="Shape 1415"/>
          <p:cNvCxnSpPr>
            <a:endCxn id="1413" idx="1"/>
          </p:cNvCxnSpPr>
          <p:nvPr/>
        </p:nvCxnSpPr>
        <p:spPr>
          <a:xfrm>
            <a:off x="1470229" y="3898223"/>
            <a:ext cx="2283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416" name="Shape 1416"/>
          <p:cNvSpPr/>
          <p:nvPr/>
        </p:nvSpPr>
        <p:spPr>
          <a:xfrm>
            <a:off x="2146605" y="4454215"/>
            <a:ext cx="219900" cy="6315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7" name="Shape 1417"/>
          <p:cNvSpPr/>
          <p:nvPr/>
        </p:nvSpPr>
        <p:spPr>
          <a:xfrm>
            <a:off x="2146605" y="3582474"/>
            <a:ext cx="219900" cy="631499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418" name="Shape 1418"/>
          <p:cNvCxnSpPr>
            <a:stCxn id="1416" idx="0"/>
            <a:endCxn id="1417" idx="2"/>
          </p:cNvCxnSpPr>
          <p:nvPr/>
        </p:nvCxnSpPr>
        <p:spPr>
          <a:xfrm rot="10800000">
            <a:off x="2256555" y="4213915"/>
            <a:ext cx="0" cy="2403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419" name="Shape 1419"/>
          <p:cNvCxnSpPr>
            <a:endCxn id="1417" idx="1"/>
          </p:cNvCxnSpPr>
          <p:nvPr/>
        </p:nvCxnSpPr>
        <p:spPr>
          <a:xfrm>
            <a:off x="1918305" y="3898223"/>
            <a:ext cx="2283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420" name="Shape 1420"/>
          <p:cNvSpPr/>
          <p:nvPr/>
        </p:nvSpPr>
        <p:spPr>
          <a:xfrm>
            <a:off x="2594682" y="4454215"/>
            <a:ext cx="219900" cy="6315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1" name="Shape 1421"/>
          <p:cNvSpPr/>
          <p:nvPr/>
        </p:nvSpPr>
        <p:spPr>
          <a:xfrm>
            <a:off x="2594682" y="3582474"/>
            <a:ext cx="219900" cy="631499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422" name="Shape 1422"/>
          <p:cNvCxnSpPr>
            <a:stCxn id="1420" idx="0"/>
            <a:endCxn id="1421" idx="2"/>
          </p:cNvCxnSpPr>
          <p:nvPr/>
        </p:nvCxnSpPr>
        <p:spPr>
          <a:xfrm rot="10800000">
            <a:off x="2704632" y="4213915"/>
            <a:ext cx="0" cy="2403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423" name="Shape 1423"/>
          <p:cNvCxnSpPr>
            <a:endCxn id="1421" idx="1"/>
          </p:cNvCxnSpPr>
          <p:nvPr/>
        </p:nvCxnSpPr>
        <p:spPr>
          <a:xfrm>
            <a:off x="2366382" y="3898223"/>
            <a:ext cx="2283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424" name="Shape 1424"/>
          <p:cNvSpPr/>
          <p:nvPr/>
        </p:nvSpPr>
        <p:spPr>
          <a:xfrm>
            <a:off x="3042757" y="4454215"/>
            <a:ext cx="219900" cy="6315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5" name="Shape 1425"/>
          <p:cNvSpPr/>
          <p:nvPr/>
        </p:nvSpPr>
        <p:spPr>
          <a:xfrm>
            <a:off x="3042757" y="3582474"/>
            <a:ext cx="219900" cy="631499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426" name="Shape 1426"/>
          <p:cNvCxnSpPr>
            <a:stCxn id="1424" idx="0"/>
            <a:endCxn id="1425" idx="2"/>
          </p:cNvCxnSpPr>
          <p:nvPr/>
        </p:nvCxnSpPr>
        <p:spPr>
          <a:xfrm rot="10800000">
            <a:off x="3152707" y="4213915"/>
            <a:ext cx="0" cy="2403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427" name="Shape 1427"/>
          <p:cNvCxnSpPr>
            <a:endCxn id="1425" idx="1"/>
          </p:cNvCxnSpPr>
          <p:nvPr/>
        </p:nvCxnSpPr>
        <p:spPr>
          <a:xfrm>
            <a:off x="2814457" y="3898223"/>
            <a:ext cx="2283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428" name="Shape 1428"/>
          <p:cNvSpPr/>
          <p:nvPr/>
        </p:nvSpPr>
        <p:spPr>
          <a:xfrm>
            <a:off x="354279" y="2710736"/>
            <a:ext cx="219899" cy="6315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9" name="Shape 1429"/>
          <p:cNvSpPr/>
          <p:nvPr/>
        </p:nvSpPr>
        <p:spPr>
          <a:xfrm>
            <a:off x="802354" y="2710736"/>
            <a:ext cx="219900" cy="6315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0" name="Shape 1430"/>
          <p:cNvSpPr/>
          <p:nvPr/>
        </p:nvSpPr>
        <p:spPr>
          <a:xfrm>
            <a:off x="1250457" y="2710736"/>
            <a:ext cx="219900" cy="6315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1" name="Shape 1431"/>
          <p:cNvSpPr/>
          <p:nvPr/>
        </p:nvSpPr>
        <p:spPr>
          <a:xfrm>
            <a:off x="1698533" y="2710736"/>
            <a:ext cx="219900" cy="6315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2" name="Shape 1432"/>
          <p:cNvSpPr/>
          <p:nvPr/>
        </p:nvSpPr>
        <p:spPr>
          <a:xfrm>
            <a:off x="2146609" y="2710736"/>
            <a:ext cx="219900" cy="6315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3" name="Shape 1433"/>
          <p:cNvSpPr/>
          <p:nvPr/>
        </p:nvSpPr>
        <p:spPr>
          <a:xfrm>
            <a:off x="2594685" y="2710736"/>
            <a:ext cx="219900" cy="6315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4" name="Shape 1434"/>
          <p:cNvSpPr/>
          <p:nvPr/>
        </p:nvSpPr>
        <p:spPr>
          <a:xfrm>
            <a:off x="3042761" y="2710736"/>
            <a:ext cx="219900" cy="6315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435" name="Shape 1435"/>
          <p:cNvCxnSpPr/>
          <p:nvPr/>
        </p:nvCxnSpPr>
        <p:spPr>
          <a:xfrm rot="10800000">
            <a:off x="464244" y="3341870"/>
            <a:ext cx="0" cy="240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436" name="Shape 1436"/>
          <p:cNvCxnSpPr/>
          <p:nvPr/>
        </p:nvCxnSpPr>
        <p:spPr>
          <a:xfrm rot="10800000">
            <a:off x="912320" y="3341870"/>
            <a:ext cx="0" cy="240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437" name="Shape 1437"/>
          <p:cNvCxnSpPr/>
          <p:nvPr/>
        </p:nvCxnSpPr>
        <p:spPr>
          <a:xfrm rot="10800000">
            <a:off x="1360423" y="3341870"/>
            <a:ext cx="0" cy="240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438" name="Shape 1438"/>
          <p:cNvCxnSpPr/>
          <p:nvPr/>
        </p:nvCxnSpPr>
        <p:spPr>
          <a:xfrm rot="10800000">
            <a:off x="1808499" y="3341870"/>
            <a:ext cx="0" cy="240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439" name="Shape 1439"/>
          <p:cNvCxnSpPr/>
          <p:nvPr/>
        </p:nvCxnSpPr>
        <p:spPr>
          <a:xfrm rot="10800000">
            <a:off x="2256575" y="3341870"/>
            <a:ext cx="0" cy="240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440" name="Shape 1440"/>
          <p:cNvCxnSpPr/>
          <p:nvPr/>
        </p:nvCxnSpPr>
        <p:spPr>
          <a:xfrm rot="10800000">
            <a:off x="2704651" y="3341870"/>
            <a:ext cx="0" cy="240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441" name="Shape 1441"/>
          <p:cNvCxnSpPr/>
          <p:nvPr/>
        </p:nvCxnSpPr>
        <p:spPr>
          <a:xfrm rot="10800000">
            <a:off x="3152728" y="3341870"/>
            <a:ext cx="0" cy="240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442" name="Shape 1442"/>
          <p:cNvSpPr/>
          <p:nvPr/>
        </p:nvSpPr>
        <p:spPr>
          <a:xfrm>
            <a:off x="6551425" y="1682925"/>
            <a:ext cx="1566600" cy="279300"/>
          </a:xfrm>
          <a:prstGeom prst="rect">
            <a:avLst/>
          </a:prstGeom>
          <a:solidFill>
            <a:srgbClr val="D9D2E9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Loss</a:t>
            </a:r>
          </a:p>
        </p:txBody>
      </p:sp>
      <p:cxnSp>
        <p:nvCxnSpPr>
          <p:cNvPr id="1443" name="Shape 1443"/>
          <p:cNvCxnSpPr/>
          <p:nvPr/>
        </p:nvCxnSpPr>
        <p:spPr>
          <a:xfrm rot="10800000" flipH="1">
            <a:off x="6246304" y="2035136"/>
            <a:ext cx="283800" cy="675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444" name="Shape 1444"/>
          <p:cNvCxnSpPr/>
          <p:nvPr/>
        </p:nvCxnSpPr>
        <p:spPr>
          <a:xfrm rot="10800000" flipH="1">
            <a:off x="6694407" y="2023136"/>
            <a:ext cx="66300" cy="687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445" name="Shape 1445"/>
          <p:cNvCxnSpPr/>
          <p:nvPr/>
        </p:nvCxnSpPr>
        <p:spPr>
          <a:xfrm rot="10800000" flipH="1">
            <a:off x="7142483" y="2071736"/>
            <a:ext cx="43500" cy="6390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446" name="Shape 1446"/>
          <p:cNvCxnSpPr/>
          <p:nvPr/>
        </p:nvCxnSpPr>
        <p:spPr>
          <a:xfrm rot="10800000">
            <a:off x="7525759" y="2023136"/>
            <a:ext cx="64800" cy="687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447" name="Shape 1447"/>
          <p:cNvCxnSpPr/>
          <p:nvPr/>
        </p:nvCxnSpPr>
        <p:spPr>
          <a:xfrm rot="10800000">
            <a:off x="7756635" y="2059436"/>
            <a:ext cx="282000" cy="6513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448" name="Shape 1448"/>
          <p:cNvCxnSpPr/>
          <p:nvPr/>
        </p:nvCxnSpPr>
        <p:spPr>
          <a:xfrm rot="10800000">
            <a:off x="7999511" y="2059436"/>
            <a:ext cx="487200" cy="6513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449" name="Shape 1449"/>
          <p:cNvCxnSpPr/>
          <p:nvPr/>
        </p:nvCxnSpPr>
        <p:spPr>
          <a:xfrm>
            <a:off x="346100" y="5204600"/>
            <a:ext cx="2902200" cy="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450" name="Shape 1450"/>
          <p:cNvSpPr/>
          <p:nvPr/>
        </p:nvSpPr>
        <p:spPr>
          <a:xfrm>
            <a:off x="3466449" y="4454215"/>
            <a:ext cx="219900" cy="6315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1" name="Shape 1451"/>
          <p:cNvSpPr/>
          <p:nvPr/>
        </p:nvSpPr>
        <p:spPr>
          <a:xfrm>
            <a:off x="3466449" y="3582474"/>
            <a:ext cx="219900" cy="631499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452" name="Shape 1452"/>
          <p:cNvCxnSpPr>
            <a:stCxn id="1450" idx="0"/>
            <a:endCxn id="1451" idx="2"/>
          </p:cNvCxnSpPr>
          <p:nvPr/>
        </p:nvCxnSpPr>
        <p:spPr>
          <a:xfrm rot="10800000">
            <a:off x="3576399" y="4213915"/>
            <a:ext cx="0" cy="2403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453" name="Shape 1453"/>
          <p:cNvSpPr/>
          <p:nvPr/>
        </p:nvSpPr>
        <p:spPr>
          <a:xfrm>
            <a:off x="3914525" y="4454215"/>
            <a:ext cx="219900" cy="6315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4" name="Shape 1454"/>
          <p:cNvSpPr/>
          <p:nvPr/>
        </p:nvSpPr>
        <p:spPr>
          <a:xfrm>
            <a:off x="3914525" y="3582474"/>
            <a:ext cx="219900" cy="631499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455" name="Shape 1455"/>
          <p:cNvCxnSpPr>
            <a:stCxn id="1453" idx="0"/>
            <a:endCxn id="1454" idx="2"/>
          </p:cNvCxnSpPr>
          <p:nvPr/>
        </p:nvCxnSpPr>
        <p:spPr>
          <a:xfrm rot="10800000">
            <a:off x="4024475" y="4213915"/>
            <a:ext cx="0" cy="2403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456" name="Shape 1456"/>
          <p:cNvCxnSpPr>
            <a:stCxn id="1451" idx="3"/>
            <a:endCxn id="1454" idx="1"/>
          </p:cNvCxnSpPr>
          <p:nvPr/>
        </p:nvCxnSpPr>
        <p:spPr>
          <a:xfrm>
            <a:off x="3686349" y="3898223"/>
            <a:ext cx="2283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457" name="Shape 1457"/>
          <p:cNvSpPr/>
          <p:nvPr/>
        </p:nvSpPr>
        <p:spPr>
          <a:xfrm>
            <a:off x="4362628" y="4454215"/>
            <a:ext cx="219900" cy="6315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8" name="Shape 1458"/>
          <p:cNvSpPr/>
          <p:nvPr/>
        </p:nvSpPr>
        <p:spPr>
          <a:xfrm>
            <a:off x="4362628" y="3582474"/>
            <a:ext cx="219900" cy="631499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459" name="Shape 1459"/>
          <p:cNvCxnSpPr>
            <a:stCxn id="1457" idx="0"/>
            <a:endCxn id="1458" idx="2"/>
          </p:cNvCxnSpPr>
          <p:nvPr/>
        </p:nvCxnSpPr>
        <p:spPr>
          <a:xfrm rot="10800000">
            <a:off x="4472578" y="4213915"/>
            <a:ext cx="0" cy="2403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460" name="Shape 1460"/>
          <p:cNvCxnSpPr>
            <a:endCxn id="1458" idx="1"/>
          </p:cNvCxnSpPr>
          <p:nvPr/>
        </p:nvCxnSpPr>
        <p:spPr>
          <a:xfrm>
            <a:off x="4134328" y="3898223"/>
            <a:ext cx="2283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461" name="Shape 1461"/>
          <p:cNvSpPr/>
          <p:nvPr/>
        </p:nvSpPr>
        <p:spPr>
          <a:xfrm>
            <a:off x="4810704" y="4454215"/>
            <a:ext cx="219900" cy="6315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2" name="Shape 1462"/>
          <p:cNvSpPr/>
          <p:nvPr/>
        </p:nvSpPr>
        <p:spPr>
          <a:xfrm>
            <a:off x="4810704" y="3582474"/>
            <a:ext cx="219900" cy="631499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463" name="Shape 1463"/>
          <p:cNvCxnSpPr>
            <a:stCxn id="1461" idx="0"/>
            <a:endCxn id="1462" idx="2"/>
          </p:cNvCxnSpPr>
          <p:nvPr/>
        </p:nvCxnSpPr>
        <p:spPr>
          <a:xfrm rot="10800000">
            <a:off x="4920654" y="4213915"/>
            <a:ext cx="0" cy="2403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464" name="Shape 1464"/>
          <p:cNvCxnSpPr>
            <a:endCxn id="1462" idx="1"/>
          </p:cNvCxnSpPr>
          <p:nvPr/>
        </p:nvCxnSpPr>
        <p:spPr>
          <a:xfrm>
            <a:off x="4582404" y="3898223"/>
            <a:ext cx="2283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465" name="Shape 1465"/>
          <p:cNvSpPr/>
          <p:nvPr/>
        </p:nvSpPr>
        <p:spPr>
          <a:xfrm>
            <a:off x="5258780" y="4454215"/>
            <a:ext cx="219900" cy="6315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6" name="Shape 1466"/>
          <p:cNvSpPr/>
          <p:nvPr/>
        </p:nvSpPr>
        <p:spPr>
          <a:xfrm>
            <a:off x="5258780" y="3582474"/>
            <a:ext cx="219900" cy="631499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467" name="Shape 1467"/>
          <p:cNvCxnSpPr>
            <a:stCxn id="1465" idx="0"/>
            <a:endCxn id="1466" idx="2"/>
          </p:cNvCxnSpPr>
          <p:nvPr/>
        </p:nvCxnSpPr>
        <p:spPr>
          <a:xfrm rot="10800000">
            <a:off x="5368730" y="4213915"/>
            <a:ext cx="0" cy="2403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468" name="Shape 1468"/>
          <p:cNvCxnSpPr>
            <a:endCxn id="1466" idx="1"/>
          </p:cNvCxnSpPr>
          <p:nvPr/>
        </p:nvCxnSpPr>
        <p:spPr>
          <a:xfrm>
            <a:off x="5030480" y="3898223"/>
            <a:ext cx="2283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469" name="Shape 1469"/>
          <p:cNvSpPr/>
          <p:nvPr/>
        </p:nvSpPr>
        <p:spPr>
          <a:xfrm>
            <a:off x="5706857" y="4454215"/>
            <a:ext cx="219900" cy="6315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0" name="Shape 1470"/>
          <p:cNvSpPr/>
          <p:nvPr/>
        </p:nvSpPr>
        <p:spPr>
          <a:xfrm>
            <a:off x="5706857" y="3582474"/>
            <a:ext cx="219900" cy="631499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471" name="Shape 1471"/>
          <p:cNvCxnSpPr>
            <a:stCxn id="1469" idx="0"/>
            <a:endCxn id="1470" idx="2"/>
          </p:cNvCxnSpPr>
          <p:nvPr/>
        </p:nvCxnSpPr>
        <p:spPr>
          <a:xfrm rot="10800000">
            <a:off x="5816807" y="4213915"/>
            <a:ext cx="0" cy="2403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472" name="Shape 1472"/>
          <p:cNvCxnSpPr>
            <a:endCxn id="1470" idx="1"/>
          </p:cNvCxnSpPr>
          <p:nvPr/>
        </p:nvCxnSpPr>
        <p:spPr>
          <a:xfrm>
            <a:off x="5478557" y="3898223"/>
            <a:ext cx="2283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473" name="Shape 1473"/>
          <p:cNvCxnSpPr/>
          <p:nvPr/>
        </p:nvCxnSpPr>
        <p:spPr>
          <a:xfrm>
            <a:off x="5926632" y="3898223"/>
            <a:ext cx="2283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474" name="Shape 1474"/>
          <p:cNvSpPr/>
          <p:nvPr/>
        </p:nvSpPr>
        <p:spPr>
          <a:xfrm>
            <a:off x="3466453" y="2710736"/>
            <a:ext cx="219900" cy="6315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5" name="Shape 1475"/>
          <p:cNvSpPr/>
          <p:nvPr/>
        </p:nvSpPr>
        <p:spPr>
          <a:xfrm>
            <a:off x="3914529" y="2710736"/>
            <a:ext cx="219900" cy="6315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6" name="Shape 1476"/>
          <p:cNvSpPr/>
          <p:nvPr/>
        </p:nvSpPr>
        <p:spPr>
          <a:xfrm>
            <a:off x="4362632" y="2710736"/>
            <a:ext cx="219900" cy="6315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7" name="Shape 1477"/>
          <p:cNvSpPr/>
          <p:nvPr/>
        </p:nvSpPr>
        <p:spPr>
          <a:xfrm>
            <a:off x="4810708" y="2710736"/>
            <a:ext cx="219900" cy="6315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8" name="Shape 1478"/>
          <p:cNvSpPr/>
          <p:nvPr/>
        </p:nvSpPr>
        <p:spPr>
          <a:xfrm>
            <a:off x="5258784" y="2710736"/>
            <a:ext cx="219900" cy="6315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9" name="Shape 1479"/>
          <p:cNvSpPr/>
          <p:nvPr/>
        </p:nvSpPr>
        <p:spPr>
          <a:xfrm>
            <a:off x="5706860" y="2710736"/>
            <a:ext cx="219900" cy="6315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480" name="Shape 1480"/>
          <p:cNvCxnSpPr/>
          <p:nvPr/>
        </p:nvCxnSpPr>
        <p:spPr>
          <a:xfrm rot="10800000">
            <a:off x="3576419" y="3341870"/>
            <a:ext cx="0" cy="240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481" name="Shape 1481"/>
          <p:cNvCxnSpPr/>
          <p:nvPr/>
        </p:nvCxnSpPr>
        <p:spPr>
          <a:xfrm rot="10800000">
            <a:off x="4024495" y="3341870"/>
            <a:ext cx="0" cy="240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482" name="Shape 1482"/>
          <p:cNvCxnSpPr/>
          <p:nvPr/>
        </p:nvCxnSpPr>
        <p:spPr>
          <a:xfrm rot="10800000">
            <a:off x="4472598" y="3341870"/>
            <a:ext cx="0" cy="240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483" name="Shape 1483"/>
          <p:cNvCxnSpPr/>
          <p:nvPr/>
        </p:nvCxnSpPr>
        <p:spPr>
          <a:xfrm rot="10800000">
            <a:off x="4920674" y="3341870"/>
            <a:ext cx="0" cy="240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484" name="Shape 1484"/>
          <p:cNvCxnSpPr/>
          <p:nvPr/>
        </p:nvCxnSpPr>
        <p:spPr>
          <a:xfrm rot="10800000">
            <a:off x="5368750" y="3341870"/>
            <a:ext cx="0" cy="240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485" name="Shape 1485"/>
          <p:cNvCxnSpPr/>
          <p:nvPr/>
        </p:nvCxnSpPr>
        <p:spPr>
          <a:xfrm rot="10800000">
            <a:off x="5816826" y="3341870"/>
            <a:ext cx="0" cy="240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486" name="Shape 1486"/>
          <p:cNvCxnSpPr/>
          <p:nvPr/>
        </p:nvCxnSpPr>
        <p:spPr>
          <a:xfrm>
            <a:off x="3262657" y="3898223"/>
            <a:ext cx="2037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487" name="Shape 1487"/>
          <p:cNvCxnSpPr/>
          <p:nvPr/>
        </p:nvCxnSpPr>
        <p:spPr>
          <a:xfrm>
            <a:off x="3364350" y="5204600"/>
            <a:ext cx="2567700" cy="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488" name="Shape 1488"/>
          <p:cNvSpPr/>
          <p:nvPr/>
        </p:nvSpPr>
        <p:spPr>
          <a:xfrm>
            <a:off x="6154932" y="4454215"/>
            <a:ext cx="219900" cy="6315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9" name="Shape 1489"/>
          <p:cNvSpPr/>
          <p:nvPr/>
        </p:nvSpPr>
        <p:spPr>
          <a:xfrm>
            <a:off x="6154932" y="3582474"/>
            <a:ext cx="219900" cy="631499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490" name="Shape 1490"/>
          <p:cNvCxnSpPr>
            <a:stCxn id="1488" idx="0"/>
            <a:endCxn id="1489" idx="2"/>
          </p:cNvCxnSpPr>
          <p:nvPr/>
        </p:nvCxnSpPr>
        <p:spPr>
          <a:xfrm rot="10800000">
            <a:off x="6264882" y="4213915"/>
            <a:ext cx="0" cy="2403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491" name="Shape 1491"/>
          <p:cNvCxnSpPr>
            <a:endCxn id="1489" idx="1"/>
          </p:cNvCxnSpPr>
          <p:nvPr/>
        </p:nvCxnSpPr>
        <p:spPr>
          <a:xfrm>
            <a:off x="5926632" y="3898223"/>
            <a:ext cx="2283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492" name="Shape 1492"/>
          <p:cNvSpPr/>
          <p:nvPr/>
        </p:nvSpPr>
        <p:spPr>
          <a:xfrm>
            <a:off x="6154936" y="2710736"/>
            <a:ext cx="219900" cy="6315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493" name="Shape 1493"/>
          <p:cNvCxnSpPr/>
          <p:nvPr/>
        </p:nvCxnSpPr>
        <p:spPr>
          <a:xfrm rot="10800000">
            <a:off x="6264903" y="3341870"/>
            <a:ext cx="0" cy="240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494" name="Shape 1494"/>
          <p:cNvSpPr/>
          <p:nvPr/>
        </p:nvSpPr>
        <p:spPr>
          <a:xfrm>
            <a:off x="6603003" y="4454215"/>
            <a:ext cx="219900" cy="6315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5" name="Shape 1495"/>
          <p:cNvSpPr/>
          <p:nvPr/>
        </p:nvSpPr>
        <p:spPr>
          <a:xfrm>
            <a:off x="6603003" y="3582474"/>
            <a:ext cx="219900" cy="631499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496" name="Shape 1496"/>
          <p:cNvCxnSpPr>
            <a:stCxn id="1494" idx="0"/>
            <a:endCxn id="1495" idx="2"/>
          </p:cNvCxnSpPr>
          <p:nvPr/>
        </p:nvCxnSpPr>
        <p:spPr>
          <a:xfrm rot="10800000">
            <a:off x="6712953" y="4213915"/>
            <a:ext cx="0" cy="2403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497" name="Shape 1497"/>
          <p:cNvCxnSpPr>
            <a:endCxn id="1495" idx="1"/>
          </p:cNvCxnSpPr>
          <p:nvPr/>
        </p:nvCxnSpPr>
        <p:spPr>
          <a:xfrm>
            <a:off x="6374703" y="3898223"/>
            <a:ext cx="2283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498" name="Shape 1498"/>
          <p:cNvSpPr/>
          <p:nvPr/>
        </p:nvSpPr>
        <p:spPr>
          <a:xfrm>
            <a:off x="7051079" y="4454215"/>
            <a:ext cx="219900" cy="6315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9" name="Shape 1499"/>
          <p:cNvSpPr/>
          <p:nvPr/>
        </p:nvSpPr>
        <p:spPr>
          <a:xfrm>
            <a:off x="7051079" y="3582474"/>
            <a:ext cx="219900" cy="631499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500" name="Shape 1500"/>
          <p:cNvCxnSpPr>
            <a:stCxn id="1498" idx="0"/>
            <a:endCxn id="1499" idx="2"/>
          </p:cNvCxnSpPr>
          <p:nvPr/>
        </p:nvCxnSpPr>
        <p:spPr>
          <a:xfrm rot="10800000">
            <a:off x="7161029" y="4213915"/>
            <a:ext cx="0" cy="2403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501" name="Shape 1501"/>
          <p:cNvCxnSpPr>
            <a:endCxn id="1499" idx="1"/>
          </p:cNvCxnSpPr>
          <p:nvPr/>
        </p:nvCxnSpPr>
        <p:spPr>
          <a:xfrm>
            <a:off x="6822779" y="3898223"/>
            <a:ext cx="2283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502" name="Shape 1502"/>
          <p:cNvSpPr/>
          <p:nvPr/>
        </p:nvSpPr>
        <p:spPr>
          <a:xfrm>
            <a:off x="7499155" y="4454215"/>
            <a:ext cx="219900" cy="6315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3" name="Shape 1503"/>
          <p:cNvSpPr/>
          <p:nvPr/>
        </p:nvSpPr>
        <p:spPr>
          <a:xfrm>
            <a:off x="7499155" y="3582474"/>
            <a:ext cx="219900" cy="631499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504" name="Shape 1504"/>
          <p:cNvCxnSpPr>
            <a:stCxn id="1502" idx="0"/>
            <a:endCxn id="1503" idx="2"/>
          </p:cNvCxnSpPr>
          <p:nvPr/>
        </p:nvCxnSpPr>
        <p:spPr>
          <a:xfrm rot="10800000">
            <a:off x="7609105" y="4213915"/>
            <a:ext cx="0" cy="2403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505" name="Shape 1505"/>
          <p:cNvCxnSpPr>
            <a:endCxn id="1503" idx="1"/>
          </p:cNvCxnSpPr>
          <p:nvPr/>
        </p:nvCxnSpPr>
        <p:spPr>
          <a:xfrm>
            <a:off x="7270855" y="3898223"/>
            <a:ext cx="2283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506" name="Shape 1506"/>
          <p:cNvSpPr/>
          <p:nvPr/>
        </p:nvSpPr>
        <p:spPr>
          <a:xfrm>
            <a:off x="7947232" y="4454215"/>
            <a:ext cx="219900" cy="6315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7" name="Shape 1507"/>
          <p:cNvSpPr/>
          <p:nvPr/>
        </p:nvSpPr>
        <p:spPr>
          <a:xfrm>
            <a:off x="7947232" y="3582474"/>
            <a:ext cx="219900" cy="631499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508" name="Shape 1508"/>
          <p:cNvCxnSpPr>
            <a:stCxn id="1506" idx="0"/>
            <a:endCxn id="1507" idx="2"/>
          </p:cNvCxnSpPr>
          <p:nvPr/>
        </p:nvCxnSpPr>
        <p:spPr>
          <a:xfrm rot="10800000">
            <a:off x="8057182" y="4213915"/>
            <a:ext cx="0" cy="2403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509" name="Shape 1509"/>
          <p:cNvCxnSpPr>
            <a:endCxn id="1507" idx="1"/>
          </p:cNvCxnSpPr>
          <p:nvPr/>
        </p:nvCxnSpPr>
        <p:spPr>
          <a:xfrm>
            <a:off x="7718932" y="3898223"/>
            <a:ext cx="2283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510" name="Shape 1510"/>
          <p:cNvSpPr/>
          <p:nvPr/>
        </p:nvSpPr>
        <p:spPr>
          <a:xfrm>
            <a:off x="8395307" y="4454215"/>
            <a:ext cx="219900" cy="6315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1" name="Shape 1511"/>
          <p:cNvSpPr/>
          <p:nvPr/>
        </p:nvSpPr>
        <p:spPr>
          <a:xfrm>
            <a:off x="8395307" y="3582474"/>
            <a:ext cx="219900" cy="631499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512" name="Shape 1512"/>
          <p:cNvCxnSpPr>
            <a:stCxn id="1510" idx="0"/>
            <a:endCxn id="1511" idx="2"/>
          </p:cNvCxnSpPr>
          <p:nvPr/>
        </p:nvCxnSpPr>
        <p:spPr>
          <a:xfrm rot="10800000">
            <a:off x="8505257" y="4213915"/>
            <a:ext cx="0" cy="2403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513" name="Shape 1513"/>
          <p:cNvCxnSpPr>
            <a:endCxn id="1511" idx="1"/>
          </p:cNvCxnSpPr>
          <p:nvPr/>
        </p:nvCxnSpPr>
        <p:spPr>
          <a:xfrm>
            <a:off x="8167007" y="3898223"/>
            <a:ext cx="2283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514" name="Shape 1514"/>
          <p:cNvSpPr/>
          <p:nvPr/>
        </p:nvSpPr>
        <p:spPr>
          <a:xfrm>
            <a:off x="6603007" y="2710736"/>
            <a:ext cx="219900" cy="6315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5" name="Shape 1515"/>
          <p:cNvSpPr/>
          <p:nvPr/>
        </p:nvSpPr>
        <p:spPr>
          <a:xfrm>
            <a:off x="7051083" y="2710736"/>
            <a:ext cx="219900" cy="6315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6" name="Shape 1516"/>
          <p:cNvSpPr/>
          <p:nvPr/>
        </p:nvSpPr>
        <p:spPr>
          <a:xfrm>
            <a:off x="7499159" y="2710736"/>
            <a:ext cx="219900" cy="6315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7" name="Shape 1517"/>
          <p:cNvSpPr/>
          <p:nvPr/>
        </p:nvSpPr>
        <p:spPr>
          <a:xfrm>
            <a:off x="7947235" y="2710736"/>
            <a:ext cx="219900" cy="6315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8" name="Shape 1518"/>
          <p:cNvSpPr/>
          <p:nvPr/>
        </p:nvSpPr>
        <p:spPr>
          <a:xfrm>
            <a:off x="8395311" y="2710736"/>
            <a:ext cx="219900" cy="6315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519" name="Shape 1519"/>
          <p:cNvCxnSpPr/>
          <p:nvPr/>
        </p:nvCxnSpPr>
        <p:spPr>
          <a:xfrm rot="10800000">
            <a:off x="6712973" y="3341870"/>
            <a:ext cx="0" cy="240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520" name="Shape 1520"/>
          <p:cNvCxnSpPr/>
          <p:nvPr/>
        </p:nvCxnSpPr>
        <p:spPr>
          <a:xfrm rot="10800000">
            <a:off x="7161049" y="3341870"/>
            <a:ext cx="0" cy="240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521" name="Shape 1521"/>
          <p:cNvCxnSpPr/>
          <p:nvPr/>
        </p:nvCxnSpPr>
        <p:spPr>
          <a:xfrm rot="10800000">
            <a:off x="7609125" y="3341870"/>
            <a:ext cx="0" cy="240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522" name="Shape 1522"/>
          <p:cNvCxnSpPr/>
          <p:nvPr/>
        </p:nvCxnSpPr>
        <p:spPr>
          <a:xfrm rot="10800000">
            <a:off x="8057201" y="3341870"/>
            <a:ext cx="0" cy="240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523" name="Shape 1523"/>
          <p:cNvCxnSpPr/>
          <p:nvPr/>
        </p:nvCxnSpPr>
        <p:spPr>
          <a:xfrm rot="10800000">
            <a:off x="8505278" y="3341870"/>
            <a:ext cx="0" cy="240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524" name="Shape 1524"/>
          <p:cNvCxnSpPr/>
          <p:nvPr/>
        </p:nvCxnSpPr>
        <p:spPr>
          <a:xfrm>
            <a:off x="5832500" y="5381275"/>
            <a:ext cx="2877900" cy="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triangle" w="lg" len="lg"/>
            <a:tailEnd type="none" w="lg" len="lg"/>
          </a:ln>
        </p:spPr>
      </p:cxnSp>
      <p:cxnSp>
        <p:nvCxnSpPr>
          <p:cNvPr id="1525" name="Shape 1525"/>
          <p:cNvCxnSpPr/>
          <p:nvPr/>
        </p:nvCxnSpPr>
        <p:spPr>
          <a:xfrm>
            <a:off x="6031350" y="5204600"/>
            <a:ext cx="2713500" cy="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526" name="Shape 1526"/>
          <p:cNvSpPr/>
          <p:nvPr/>
        </p:nvSpPr>
        <p:spPr>
          <a:xfrm>
            <a:off x="6036800" y="2557325"/>
            <a:ext cx="2635200" cy="2574300"/>
          </a:xfrm>
          <a:prstGeom prst="rect">
            <a:avLst/>
          </a:prstGeom>
          <a:noFill/>
          <a:ln w="2857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282765973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2" name="Shape 1532"/>
          <p:cNvSpPr txBox="1"/>
          <p:nvPr/>
        </p:nvSpPr>
        <p:spPr>
          <a:xfrm>
            <a:off x="-41275" y="981650"/>
            <a:ext cx="9238500" cy="488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lnSpc>
                <a:spcPct val="140000"/>
              </a:lnSpc>
              <a:spcBef>
                <a:spcPts val="0"/>
              </a:spcBef>
              <a:spcAft>
                <a:spcPts val="400"/>
              </a:spcAft>
              <a:buClr>
                <a:srgbClr val="000000"/>
              </a:buClr>
              <a:buSzPct val="61111"/>
            </a:pPr>
            <a:r>
              <a:rPr lang="en" sz="1800" b="1" kern="0">
                <a:solidFill>
                  <a:srgbClr val="4078C0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  <a:hlinkClick r:id="rId3"/>
              </a:rPr>
              <a:t>min-char-rnn.py</a:t>
            </a:r>
            <a:r>
              <a:rPr lang="en" sz="1800" kern="0">
                <a:solidFill>
                  <a:srgbClr val="4078C0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  <a:hlinkClick r:id="rId3"/>
              </a:rPr>
              <a:t> </a:t>
            </a:r>
            <a:r>
              <a:rPr lang="en" sz="1800" kern="0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  <a:hlinkClick r:id="rId3"/>
              </a:rPr>
              <a:t>gist: 112 lines of Python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18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33" name="Shape 15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40433" y="1415126"/>
            <a:ext cx="2828351" cy="3952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4" name="Shape 15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67525" y="1463868"/>
            <a:ext cx="2828349" cy="3283339"/>
          </a:xfrm>
          <a:prstGeom prst="rect">
            <a:avLst/>
          </a:prstGeom>
          <a:noFill/>
          <a:ln>
            <a:noFill/>
          </a:ln>
        </p:spPr>
      </p:pic>
      <p:sp>
        <p:nvSpPr>
          <p:cNvPr id="1535" name="Shape 1535"/>
          <p:cNvSpPr txBox="1"/>
          <p:nvPr/>
        </p:nvSpPr>
        <p:spPr>
          <a:xfrm>
            <a:off x="5730425" y="4834125"/>
            <a:ext cx="3312000" cy="210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en" sz="1400" u="sng" kern="0">
                <a:solidFill>
                  <a:srgbClr val="1155CC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https://gist.github.com/karpathy/d4dee566867f8291f086</a:t>
            </a: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146034567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41" name="Shape 1541"/>
          <p:cNvGrpSpPr/>
          <p:nvPr/>
        </p:nvGrpSpPr>
        <p:grpSpPr>
          <a:xfrm>
            <a:off x="6115225" y="1522250"/>
            <a:ext cx="1477686" cy="3037100"/>
            <a:chOff x="3548350" y="2044700"/>
            <a:chExt cx="1477686" cy="3037100"/>
          </a:xfrm>
        </p:grpSpPr>
        <p:sp>
          <p:nvSpPr>
            <p:cNvPr id="1542" name="Shape 1542"/>
            <p:cNvSpPr/>
            <p:nvPr/>
          </p:nvSpPr>
          <p:spPr>
            <a:xfrm>
              <a:off x="3839200" y="4213600"/>
              <a:ext cx="398100" cy="868200"/>
            </a:xfrm>
            <a:prstGeom prst="rect">
              <a:avLst/>
            </a:prstGeom>
            <a:solidFill>
              <a:srgbClr val="F4CCCC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" sz="18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x</a:t>
              </a:r>
            </a:p>
          </p:txBody>
        </p:sp>
        <p:sp>
          <p:nvSpPr>
            <p:cNvPr id="1543" name="Shape 1543"/>
            <p:cNvSpPr/>
            <p:nvPr/>
          </p:nvSpPr>
          <p:spPr>
            <a:xfrm>
              <a:off x="3548350" y="3243450"/>
              <a:ext cx="979800" cy="623100"/>
            </a:xfrm>
            <a:prstGeom prst="rect">
              <a:avLst/>
            </a:prstGeom>
            <a:solidFill>
              <a:srgbClr val="38761D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" sz="1800" kern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RNN</a:t>
              </a:r>
            </a:p>
          </p:txBody>
        </p:sp>
        <p:sp>
          <p:nvSpPr>
            <p:cNvPr id="1544" name="Shape 1544"/>
            <p:cNvSpPr/>
            <p:nvPr/>
          </p:nvSpPr>
          <p:spPr>
            <a:xfrm>
              <a:off x="3839200" y="2044700"/>
              <a:ext cx="398100" cy="868200"/>
            </a:xfrm>
            <a:prstGeom prst="rect">
              <a:avLst/>
            </a:prstGeom>
            <a:solidFill>
              <a:srgbClr val="C9DAF8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" sz="18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y</a:t>
              </a:r>
            </a:p>
          </p:txBody>
        </p:sp>
        <p:cxnSp>
          <p:nvCxnSpPr>
            <p:cNvPr id="1545" name="Shape 1545"/>
            <p:cNvCxnSpPr>
              <a:stCxn id="1543" idx="0"/>
              <a:endCxn id="1544" idx="2"/>
            </p:cNvCxnSpPr>
            <p:nvPr/>
          </p:nvCxnSpPr>
          <p:spPr>
            <a:xfrm rot="10800000">
              <a:off x="4038250" y="2912850"/>
              <a:ext cx="0" cy="330600"/>
            </a:xfrm>
            <a:prstGeom prst="straightConnector1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lg" len="lg"/>
              <a:tailEnd type="triangle" w="lg" len="lg"/>
            </a:ln>
          </p:spPr>
        </p:cxnSp>
        <p:cxnSp>
          <p:nvCxnSpPr>
            <p:cNvPr id="1546" name="Shape 1546"/>
            <p:cNvCxnSpPr>
              <a:stCxn id="1542" idx="0"/>
              <a:endCxn id="1543" idx="2"/>
            </p:cNvCxnSpPr>
            <p:nvPr/>
          </p:nvCxnSpPr>
          <p:spPr>
            <a:xfrm rot="10800000">
              <a:off x="4038250" y="3866500"/>
              <a:ext cx="0" cy="347100"/>
            </a:xfrm>
            <a:prstGeom prst="straightConnector1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lg" len="lg"/>
              <a:tailEnd type="triangle" w="lg" len="lg"/>
            </a:ln>
          </p:spPr>
        </p:cxnSp>
        <p:sp>
          <p:nvSpPr>
            <p:cNvPr id="1547" name="Shape 1547"/>
            <p:cNvSpPr/>
            <p:nvPr/>
          </p:nvSpPr>
          <p:spPr>
            <a:xfrm>
              <a:off x="4508273" y="3401125"/>
              <a:ext cx="517763" cy="278767"/>
            </a:xfrm>
            <a:custGeom>
              <a:avLst/>
              <a:gdLst/>
              <a:ahLst/>
              <a:cxnLst/>
              <a:rect l="0" t="0" r="0" b="0"/>
              <a:pathLst>
                <a:path w="14987" h="14019" extrusionOk="0">
                  <a:moveTo>
                    <a:pt x="637" y="0"/>
                  </a:moveTo>
                  <a:cubicBezTo>
                    <a:pt x="3026" y="1327"/>
                    <a:pt x="15080" y="5629"/>
                    <a:pt x="14974" y="7966"/>
                  </a:cubicBezTo>
                  <a:cubicBezTo>
                    <a:pt x="14867" y="10302"/>
                    <a:pt x="2495" y="13010"/>
                    <a:pt x="0" y="14019"/>
                  </a:cubicBezTo>
                </a:path>
              </a:pathLst>
            </a:cu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lg" len="lg"/>
              <a:tailEnd type="triangle" w="lg" len="lg"/>
            </a:ln>
          </p:spPr>
        </p:sp>
      </p:grpSp>
      <p:cxnSp>
        <p:nvCxnSpPr>
          <p:cNvPr id="1548" name="Shape 1548"/>
          <p:cNvCxnSpPr/>
          <p:nvPr/>
        </p:nvCxnSpPr>
        <p:spPr>
          <a:xfrm>
            <a:off x="4595600" y="3040800"/>
            <a:ext cx="572400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lg" len="lg"/>
            <a:tailEnd type="triangle" w="lg" len="lg"/>
          </a:ln>
        </p:spPr>
      </p:cxnSp>
      <p:pic>
        <p:nvPicPr>
          <p:cNvPr id="1549" name="Shape 15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4575" y="1063726"/>
            <a:ext cx="2802074" cy="1107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0" name="Shape 15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97588" y="2171051"/>
            <a:ext cx="1896053" cy="3037099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6439288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Topic: RNNs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087470"/>
            <a:ext cx="7237076" cy="226533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0" y="3371936"/>
            <a:ext cx="2984500" cy="349929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277944" y="6578469"/>
            <a:ext cx="22461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Image Credit: Andrej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Karpathy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88802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6" name="Shape 15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29849" y="992301"/>
            <a:ext cx="7076541" cy="6449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7" name="Shape 15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15122" y="1915043"/>
            <a:ext cx="7067826" cy="103707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58" name="Shape 1558"/>
          <p:cNvCxnSpPr/>
          <p:nvPr/>
        </p:nvCxnSpPr>
        <p:spPr>
          <a:xfrm>
            <a:off x="4787828" y="1618427"/>
            <a:ext cx="0" cy="323699"/>
          </a:xfrm>
          <a:prstGeom prst="straightConnector1">
            <a:avLst/>
          </a:prstGeom>
          <a:noFill/>
          <a:ln w="9525" cap="flat" cmpd="sng">
            <a:solidFill>
              <a:srgbClr val="595959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559" name="Shape 1559"/>
          <p:cNvCxnSpPr/>
          <p:nvPr/>
        </p:nvCxnSpPr>
        <p:spPr>
          <a:xfrm>
            <a:off x="4787828" y="2976195"/>
            <a:ext cx="0" cy="323700"/>
          </a:xfrm>
          <a:prstGeom prst="straightConnector1">
            <a:avLst/>
          </a:prstGeom>
          <a:noFill/>
          <a:ln w="9525" cap="flat" cmpd="sng">
            <a:solidFill>
              <a:srgbClr val="595959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560" name="Shape 1560"/>
          <p:cNvSpPr txBox="1"/>
          <p:nvPr/>
        </p:nvSpPr>
        <p:spPr>
          <a:xfrm>
            <a:off x="5038000" y="1533994"/>
            <a:ext cx="1928099" cy="415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train more</a:t>
            </a:r>
          </a:p>
        </p:txBody>
      </p:sp>
      <p:sp>
        <p:nvSpPr>
          <p:cNvPr id="1561" name="Shape 1561"/>
          <p:cNvSpPr txBox="1"/>
          <p:nvPr/>
        </p:nvSpPr>
        <p:spPr>
          <a:xfrm>
            <a:off x="5041500" y="2947329"/>
            <a:ext cx="1928099" cy="415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train more</a:t>
            </a:r>
          </a:p>
        </p:txBody>
      </p:sp>
      <p:pic>
        <p:nvPicPr>
          <p:cNvPr id="1562" name="Shape 156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8207" y="3357812"/>
            <a:ext cx="7041681" cy="79305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63" name="Shape 1563"/>
          <p:cNvCxnSpPr/>
          <p:nvPr/>
        </p:nvCxnSpPr>
        <p:spPr>
          <a:xfrm>
            <a:off x="4758023" y="4215867"/>
            <a:ext cx="0" cy="323700"/>
          </a:xfrm>
          <a:prstGeom prst="straightConnector1">
            <a:avLst/>
          </a:prstGeom>
          <a:noFill/>
          <a:ln w="9525" cap="flat" cmpd="sng">
            <a:solidFill>
              <a:srgbClr val="595959"/>
            </a:solidFill>
            <a:prstDash val="solid"/>
            <a:round/>
            <a:headEnd type="none" w="lg" len="lg"/>
            <a:tailEnd type="triangle" w="lg" len="lg"/>
          </a:ln>
        </p:spPr>
      </p:cxnSp>
      <p:pic>
        <p:nvPicPr>
          <p:cNvPr id="1564" name="Shape 156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438553" y="4604461"/>
            <a:ext cx="7059111" cy="810489"/>
          </a:xfrm>
          <a:prstGeom prst="rect">
            <a:avLst/>
          </a:prstGeom>
          <a:noFill/>
          <a:ln>
            <a:noFill/>
          </a:ln>
        </p:spPr>
      </p:pic>
      <p:sp>
        <p:nvSpPr>
          <p:cNvPr id="1565" name="Shape 1565"/>
          <p:cNvSpPr txBox="1"/>
          <p:nvPr/>
        </p:nvSpPr>
        <p:spPr>
          <a:xfrm>
            <a:off x="5077914" y="4170028"/>
            <a:ext cx="1928100" cy="415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train more</a:t>
            </a:r>
          </a:p>
        </p:txBody>
      </p:sp>
      <p:sp>
        <p:nvSpPr>
          <p:cNvPr id="1566" name="Shape 1566"/>
          <p:cNvSpPr txBox="1"/>
          <p:nvPr/>
        </p:nvSpPr>
        <p:spPr>
          <a:xfrm>
            <a:off x="209100" y="1092350"/>
            <a:ext cx="1080600" cy="507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at first:</a:t>
            </a:r>
          </a:p>
        </p:txBody>
      </p:sp>
      <p:sp>
        <p:nvSpPr>
          <p:cNvPr id="14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165460937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2" name="Shape 15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5900" y="973876"/>
            <a:ext cx="4005117" cy="4375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3" name="Shape 157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08315" y="973875"/>
            <a:ext cx="4144761" cy="344081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377894073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9" name="Shape 15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94263" y="1483376"/>
            <a:ext cx="7438175" cy="3024325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1580" name="Shape 1580"/>
          <p:cNvSpPr txBox="1"/>
          <p:nvPr/>
        </p:nvSpPr>
        <p:spPr>
          <a:xfrm>
            <a:off x="200375" y="857250"/>
            <a:ext cx="8791800" cy="566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Stacks Project: open source algebraic geometry textbook</a:t>
            </a:r>
          </a:p>
        </p:txBody>
      </p:sp>
      <p:sp>
        <p:nvSpPr>
          <p:cNvPr id="1581" name="Shape 1581"/>
          <p:cNvSpPr txBox="1"/>
          <p:nvPr/>
        </p:nvSpPr>
        <p:spPr>
          <a:xfrm>
            <a:off x="1999575" y="4842037"/>
            <a:ext cx="2945400" cy="668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Latex source</a:t>
            </a:r>
          </a:p>
        </p:txBody>
      </p:sp>
      <p:cxnSp>
        <p:nvCxnSpPr>
          <p:cNvPr id="1582" name="Shape 1582"/>
          <p:cNvCxnSpPr/>
          <p:nvPr/>
        </p:nvCxnSpPr>
        <p:spPr>
          <a:xfrm rot="10800000" flipH="1">
            <a:off x="4095425" y="4615312"/>
            <a:ext cx="809100" cy="44520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583" name="Shape 1583"/>
          <p:cNvSpPr txBox="1"/>
          <p:nvPr/>
        </p:nvSpPr>
        <p:spPr>
          <a:xfrm>
            <a:off x="5543500" y="5034625"/>
            <a:ext cx="3497400" cy="408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700" u="sng" kern="0">
                <a:solidFill>
                  <a:srgbClr val="1155CC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http://stacks.math.columbia.edu/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7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stacks project is licensed under the </a:t>
            </a:r>
            <a:r>
              <a:rPr lang="en" sz="700" u="sng" kern="0">
                <a:solidFill>
                  <a:srgbClr val="1155CC"/>
                </a:solidFill>
                <a:latin typeface="Arial"/>
                <a:ea typeface="Arial"/>
                <a:cs typeface="Arial"/>
                <a:sym typeface="Arial"/>
                <a:hlinkClick r:id="rId5"/>
              </a:rPr>
              <a:t>GNU Free Documentation License</a:t>
            </a:r>
          </a:p>
        </p:txBody>
      </p:sp>
      <p:sp>
        <p:nvSpPr>
          <p:cNvPr id="8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307665205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9" name="Shape 15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0813" y="994700"/>
            <a:ext cx="7802373" cy="43863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280122612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5" name="Shape 15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9526" y="933951"/>
            <a:ext cx="7788051" cy="440319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110402103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1" name="Shape 160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7851" y="969825"/>
            <a:ext cx="7188149" cy="43087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234214026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7" name="Shape 160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4025" y="967775"/>
            <a:ext cx="4989000" cy="4417524"/>
          </a:xfrm>
          <a:prstGeom prst="rect">
            <a:avLst/>
          </a:prstGeom>
          <a:noFill/>
          <a:ln>
            <a:noFill/>
          </a:ln>
        </p:spPr>
      </p:pic>
      <p:sp>
        <p:nvSpPr>
          <p:cNvPr id="1608" name="Shape 1608"/>
          <p:cNvSpPr txBox="1"/>
          <p:nvPr/>
        </p:nvSpPr>
        <p:spPr>
          <a:xfrm>
            <a:off x="5831200" y="1172450"/>
            <a:ext cx="2754600" cy="3524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Generated 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 code</a:t>
            </a:r>
          </a:p>
        </p:txBody>
      </p:sp>
      <p:sp>
        <p:nvSpPr>
          <p:cNvPr id="5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209665503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4" name="Shape 16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28451" y="857251"/>
            <a:ext cx="5549149" cy="457199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309044044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0" name="Shape 16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77725" y="905825"/>
            <a:ext cx="6287524" cy="4556924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390647318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6" name="Shape 1626"/>
          <p:cNvSpPr txBox="1"/>
          <p:nvPr/>
        </p:nvSpPr>
        <p:spPr>
          <a:xfrm>
            <a:off x="1093750" y="1107200"/>
            <a:ext cx="7583700" cy="60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Searching for  interpretable cells</a:t>
            </a:r>
          </a:p>
        </p:txBody>
      </p:sp>
      <p:sp>
        <p:nvSpPr>
          <p:cNvPr id="1627" name="Shape 1627"/>
          <p:cNvSpPr/>
          <p:nvPr/>
        </p:nvSpPr>
        <p:spPr>
          <a:xfrm>
            <a:off x="354274" y="3997015"/>
            <a:ext cx="219900" cy="6315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8" name="Shape 1628"/>
          <p:cNvSpPr/>
          <p:nvPr/>
        </p:nvSpPr>
        <p:spPr>
          <a:xfrm>
            <a:off x="354274" y="3125273"/>
            <a:ext cx="219900" cy="6315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629" name="Shape 1629"/>
          <p:cNvCxnSpPr>
            <a:stCxn id="1627" idx="0"/>
            <a:endCxn id="1628" idx="2"/>
          </p:cNvCxnSpPr>
          <p:nvPr/>
        </p:nvCxnSpPr>
        <p:spPr>
          <a:xfrm rot="10800000">
            <a:off x="464224" y="3756715"/>
            <a:ext cx="0" cy="2403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630" name="Shape 1630"/>
          <p:cNvSpPr/>
          <p:nvPr/>
        </p:nvSpPr>
        <p:spPr>
          <a:xfrm>
            <a:off x="802350" y="3997015"/>
            <a:ext cx="219900" cy="6315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1" name="Shape 1631"/>
          <p:cNvSpPr/>
          <p:nvPr/>
        </p:nvSpPr>
        <p:spPr>
          <a:xfrm>
            <a:off x="802350" y="3125273"/>
            <a:ext cx="219900" cy="6315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632" name="Shape 1632"/>
          <p:cNvCxnSpPr>
            <a:stCxn id="1630" idx="0"/>
            <a:endCxn id="1631" idx="2"/>
          </p:cNvCxnSpPr>
          <p:nvPr/>
        </p:nvCxnSpPr>
        <p:spPr>
          <a:xfrm rot="10800000">
            <a:off x="912300" y="3756715"/>
            <a:ext cx="0" cy="2403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633" name="Shape 1633"/>
          <p:cNvCxnSpPr>
            <a:stCxn id="1628" idx="3"/>
            <a:endCxn id="1631" idx="1"/>
          </p:cNvCxnSpPr>
          <p:nvPr/>
        </p:nvCxnSpPr>
        <p:spPr>
          <a:xfrm>
            <a:off x="574174" y="3441023"/>
            <a:ext cx="2283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634" name="Shape 1634"/>
          <p:cNvSpPr/>
          <p:nvPr/>
        </p:nvSpPr>
        <p:spPr>
          <a:xfrm>
            <a:off x="1250453" y="3997015"/>
            <a:ext cx="219900" cy="6315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5" name="Shape 1635"/>
          <p:cNvSpPr/>
          <p:nvPr/>
        </p:nvSpPr>
        <p:spPr>
          <a:xfrm>
            <a:off x="1250453" y="3125273"/>
            <a:ext cx="219900" cy="6315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636" name="Shape 1636"/>
          <p:cNvCxnSpPr>
            <a:stCxn id="1634" idx="0"/>
            <a:endCxn id="1635" idx="2"/>
          </p:cNvCxnSpPr>
          <p:nvPr/>
        </p:nvCxnSpPr>
        <p:spPr>
          <a:xfrm rot="10800000">
            <a:off x="1360403" y="3756715"/>
            <a:ext cx="0" cy="2403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637" name="Shape 1637"/>
          <p:cNvCxnSpPr>
            <a:endCxn id="1635" idx="1"/>
          </p:cNvCxnSpPr>
          <p:nvPr/>
        </p:nvCxnSpPr>
        <p:spPr>
          <a:xfrm>
            <a:off x="1022153" y="3441023"/>
            <a:ext cx="2283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638" name="Shape 1638"/>
          <p:cNvSpPr/>
          <p:nvPr/>
        </p:nvSpPr>
        <p:spPr>
          <a:xfrm>
            <a:off x="1698529" y="3997015"/>
            <a:ext cx="219900" cy="6315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9" name="Shape 1639"/>
          <p:cNvSpPr/>
          <p:nvPr/>
        </p:nvSpPr>
        <p:spPr>
          <a:xfrm>
            <a:off x="1698529" y="3125273"/>
            <a:ext cx="219900" cy="6315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640" name="Shape 1640"/>
          <p:cNvCxnSpPr>
            <a:stCxn id="1638" idx="0"/>
            <a:endCxn id="1639" idx="2"/>
          </p:cNvCxnSpPr>
          <p:nvPr/>
        </p:nvCxnSpPr>
        <p:spPr>
          <a:xfrm rot="10800000">
            <a:off x="1808479" y="3756715"/>
            <a:ext cx="0" cy="2403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641" name="Shape 1641"/>
          <p:cNvCxnSpPr>
            <a:endCxn id="1639" idx="1"/>
          </p:cNvCxnSpPr>
          <p:nvPr/>
        </p:nvCxnSpPr>
        <p:spPr>
          <a:xfrm>
            <a:off x="1470229" y="3441023"/>
            <a:ext cx="2283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642" name="Shape 1642"/>
          <p:cNvSpPr/>
          <p:nvPr/>
        </p:nvSpPr>
        <p:spPr>
          <a:xfrm>
            <a:off x="2146605" y="3997015"/>
            <a:ext cx="219900" cy="6315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3" name="Shape 1643"/>
          <p:cNvSpPr/>
          <p:nvPr/>
        </p:nvSpPr>
        <p:spPr>
          <a:xfrm>
            <a:off x="2146605" y="3125273"/>
            <a:ext cx="219900" cy="6315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644" name="Shape 1644"/>
          <p:cNvCxnSpPr>
            <a:stCxn id="1642" idx="0"/>
            <a:endCxn id="1643" idx="2"/>
          </p:cNvCxnSpPr>
          <p:nvPr/>
        </p:nvCxnSpPr>
        <p:spPr>
          <a:xfrm rot="10800000">
            <a:off x="2256555" y="3756715"/>
            <a:ext cx="0" cy="2403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645" name="Shape 1645"/>
          <p:cNvCxnSpPr>
            <a:endCxn id="1643" idx="1"/>
          </p:cNvCxnSpPr>
          <p:nvPr/>
        </p:nvCxnSpPr>
        <p:spPr>
          <a:xfrm>
            <a:off x="1918305" y="3441023"/>
            <a:ext cx="2283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646" name="Shape 1646"/>
          <p:cNvSpPr/>
          <p:nvPr/>
        </p:nvSpPr>
        <p:spPr>
          <a:xfrm>
            <a:off x="2594682" y="3997015"/>
            <a:ext cx="219900" cy="6315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7" name="Shape 1647"/>
          <p:cNvSpPr/>
          <p:nvPr/>
        </p:nvSpPr>
        <p:spPr>
          <a:xfrm>
            <a:off x="2594682" y="3125273"/>
            <a:ext cx="219900" cy="6315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648" name="Shape 1648"/>
          <p:cNvCxnSpPr>
            <a:stCxn id="1646" idx="0"/>
            <a:endCxn id="1647" idx="2"/>
          </p:cNvCxnSpPr>
          <p:nvPr/>
        </p:nvCxnSpPr>
        <p:spPr>
          <a:xfrm rot="10800000">
            <a:off x="2704632" y="3756715"/>
            <a:ext cx="0" cy="2403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649" name="Shape 1649"/>
          <p:cNvCxnSpPr>
            <a:endCxn id="1647" idx="1"/>
          </p:cNvCxnSpPr>
          <p:nvPr/>
        </p:nvCxnSpPr>
        <p:spPr>
          <a:xfrm>
            <a:off x="2366382" y="3441023"/>
            <a:ext cx="2283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650" name="Shape 1650"/>
          <p:cNvSpPr/>
          <p:nvPr/>
        </p:nvSpPr>
        <p:spPr>
          <a:xfrm>
            <a:off x="3042757" y="3997015"/>
            <a:ext cx="219900" cy="6315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1" name="Shape 1651"/>
          <p:cNvSpPr/>
          <p:nvPr/>
        </p:nvSpPr>
        <p:spPr>
          <a:xfrm>
            <a:off x="3042757" y="3125273"/>
            <a:ext cx="219900" cy="6315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652" name="Shape 1652"/>
          <p:cNvCxnSpPr>
            <a:stCxn id="1650" idx="0"/>
            <a:endCxn id="1651" idx="2"/>
          </p:cNvCxnSpPr>
          <p:nvPr/>
        </p:nvCxnSpPr>
        <p:spPr>
          <a:xfrm rot="10800000">
            <a:off x="3152707" y="3756715"/>
            <a:ext cx="0" cy="2403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653" name="Shape 1653"/>
          <p:cNvCxnSpPr>
            <a:endCxn id="1651" idx="1"/>
          </p:cNvCxnSpPr>
          <p:nvPr/>
        </p:nvCxnSpPr>
        <p:spPr>
          <a:xfrm>
            <a:off x="2814457" y="3441023"/>
            <a:ext cx="2283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654" name="Shape 1654"/>
          <p:cNvSpPr/>
          <p:nvPr/>
        </p:nvSpPr>
        <p:spPr>
          <a:xfrm>
            <a:off x="354279" y="2253537"/>
            <a:ext cx="219899" cy="631499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5" name="Shape 1655"/>
          <p:cNvSpPr/>
          <p:nvPr/>
        </p:nvSpPr>
        <p:spPr>
          <a:xfrm>
            <a:off x="802354" y="2253537"/>
            <a:ext cx="219900" cy="631499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6" name="Shape 1656"/>
          <p:cNvSpPr/>
          <p:nvPr/>
        </p:nvSpPr>
        <p:spPr>
          <a:xfrm>
            <a:off x="1250457" y="2253537"/>
            <a:ext cx="219900" cy="631499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7" name="Shape 1657"/>
          <p:cNvSpPr/>
          <p:nvPr/>
        </p:nvSpPr>
        <p:spPr>
          <a:xfrm>
            <a:off x="1698533" y="2253537"/>
            <a:ext cx="219900" cy="631499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8" name="Shape 1658"/>
          <p:cNvSpPr/>
          <p:nvPr/>
        </p:nvSpPr>
        <p:spPr>
          <a:xfrm>
            <a:off x="2146609" y="2253537"/>
            <a:ext cx="219900" cy="631499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9" name="Shape 1659"/>
          <p:cNvSpPr/>
          <p:nvPr/>
        </p:nvSpPr>
        <p:spPr>
          <a:xfrm>
            <a:off x="2594685" y="2253537"/>
            <a:ext cx="219900" cy="631499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0" name="Shape 1660"/>
          <p:cNvSpPr/>
          <p:nvPr/>
        </p:nvSpPr>
        <p:spPr>
          <a:xfrm>
            <a:off x="3042761" y="2253537"/>
            <a:ext cx="219900" cy="631499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661" name="Shape 1661"/>
          <p:cNvCxnSpPr/>
          <p:nvPr/>
        </p:nvCxnSpPr>
        <p:spPr>
          <a:xfrm rot="10800000">
            <a:off x="464244" y="2884670"/>
            <a:ext cx="0" cy="240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662" name="Shape 1662"/>
          <p:cNvCxnSpPr/>
          <p:nvPr/>
        </p:nvCxnSpPr>
        <p:spPr>
          <a:xfrm rot="10800000">
            <a:off x="912320" y="2884670"/>
            <a:ext cx="0" cy="240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663" name="Shape 1663"/>
          <p:cNvCxnSpPr/>
          <p:nvPr/>
        </p:nvCxnSpPr>
        <p:spPr>
          <a:xfrm rot="10800000">
            <a:off x="1360423" y="2884670"/>
            <a:ext cx="0" cy="240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664" name="Shape 1664"/>
          <p:cNvCxnSpPr/>
          <p:nvPr/>
        </p:nvCxnSpPr>
        <p:spPr>
          <a:xfrm rot="10800000">
            <a:off x="1808499" y="2884670"/>
            <a:ext cx="0" cy="240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665" name="Shape 1665"/>
          <p:cNvCxnSpPr/>
          <p:nvPr/>
        </p:nvCxnSpPr>
        <p:spPr>
          <a:xfrm rot="10800000">
            <a:off x="2256575" y="2884670"/>
            <a:ext cx="0" cy="240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666" name="Shape 1666"/>
          <p:cNvCxnSpPr/>
          <p:nvPr/>
        </p:nvCxnSpPr>
        <p:spPr>
          <a:xfrm rot="10800000">
            <a:off x="2704651" y="2884670"/>
            <a:ext cx="0" cy="240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667" name="Shape 1667"/>
          <p:cNvCxnSpPr/>
          <p:nvPr/>
        </p:nvCxnSpPr>
        <p:spPr>
          <a:xfrm rot="10800000">
            <a:off x="3152728" y="2884670"/>
            <a:ext cx="0" cy="240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668" name="Shape 1668"/>
          <p:cNvSpPr/>
          <p:nvPr/>
        </p:nvSpPr>
        <p:spPr>
          <a:xfrm>
            <a:off x="3466449" y="3997015"/>
            <a:ext cx="219900" cy="6315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9" name="Shape 1669"/>
          <p:cNvSpPr/>
          <p:nvPr/>
        </p:nvSpPr>
        <p:spPr>
          <a:xfrm>
            <a:off x="3466449" y="3125273"/>
            <a:ext cx="219900" cy="6315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670" name="Shape 1670"/>
          <p:cNvCxnSpPr>
            <a:stCxn id="1668" idx="0"/>
            <a:endCxn id="1669" idx="2"/>
          </p:cNvCxnSpPr>
          <p:nvPr/>
        </p:nvCxnSpPr>
        <p:spPr>
          <a:xfrm rot="10800000">
            <a:off x="3576399" y="3756715"/>
            <a:ext cx="0" cy="2403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671" name="Shape 1671"/>
          <p:cNvSpPr/>
          <p:nvPr/>
        </p:nvSpPr>
        <p:spPr>
          <a:xfrm>
            <a:off x="3914525" y="3997015"/>
            <a:ext cx="219900" cy="6315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2" name="Shape 1672"/>
          <p:cNvSpPr/>
          <p:nvPr/>
        </p:nvSpPr>
        <p:spPr>
          <a:xfrm>
            <a:off x="3914525" y="3125273"/>
            <a:ext cx="219900" cy="6315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673" name="Shape 1673"/>
          <p:cNvCxnSpPr>
            <a:stCxn id="1671" idx="0"/>
            <a:endCxn id="1672" idx="2"/>
          </p:cNvCxnSpPr>
          <p:nvPr/>
        </p:nvCxnSpPr>
        <p:spPr>
          <a:xfrm rot="10800000">
            <a:off x="4024475" y="3756715"/>
            <a:ext cx="0" cy="2403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674" name="Shape 1674"/>
          <p:cNvCxnSpPr>
            <a:stCxn id="1669" idx="3"/>
            <a:endCxn id="1672" idx="1"/>
          </p:cNvCxnSpPr>
          <p:nvPr/>
        </p:nvCxnSpPr>
        <p:spPr>
          <a:xfrm>
            <a:off x="3686349" y="3441023"/>
            <a:ext cx="2283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675" name="Shape 1675"/>
          <p:cNvSpPr/>
          <p:nvPr/>
        </p:nvSpPr>
        <p:spPr>
          <a:xfrm>
            <a:off x="4362628" y="3997015"/>
            <a:ext cx="219900" cy="6315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6" name="Shape 1676"/>
          <p:cNvSpPr/>
          <p:nvPr/>
        </p:nvSpPr>
        <p:spPr>
          <a:xfrm>
            <a:off x="4362628" y="3125273"/>
            <a:ext cx="219900" cy="6315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677" name="Shape 1677"/>
          <p:cNvCxnSpPr>
            <a:stCxn id="1675" idx="0"/>
            <a:endCxn id="1676" idx="2"/>
          </p:cNvCxnSpPr>
          <p:nvPr/>
        </p:nvCxnSpPr>
        <p:spPr>
          <a:xfrm rot="10800000">
            <a:off x="4472578" y="3756715"/>
            <a:ext cx="0" cy="2403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678" name="Shape 1678"/>
          <p:cNvCxnSpPr>
            <a:endCxn id="1676" idx="1"/>
          </p:cNvCxnSpPr>
          <p:nvPr/>
        </p:nvCxnSpPr>
        <p:spPr>
          <a:xfrm>
            <a:off x="4134328" y="3441023"/>
            <a:ext cx="2283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679" name="Shape 1679"/>
          <p:cNvSpPr/>
          <p:nvPr/>
        </p:nvSpPr>
        <p:spPr>
          <a:xfrm>
            <a:off x="4810704" y="3997015"/>
            <a:ext cx="219900" cy="6315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0" name="Shape 1680"/>
          <p:cNvSpPr/>
          <p:nvPr/>
        </p:nvSpPr>
        <p:spPr>
          <a:xfrm>
            <a:off x="4810704" y="3125273"/>
            <a:ext cx="219900" cy="6315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681" name="Shape 1681"/>
          <p:cNvCxnSpPr>
            <a:stCxn id="1679" idx="0"/>
            <a:endCxn id="1680" idx="2"/>
          </p:cNvCxnSpPr>
          <p:nvPr/>
        </p:nvCxnSpPr>
        <p:spPr>
          <a:xfrm rot="10800000">
            <a:off x="4920654" y="3756715"/>
            <a:ext cx="0" cy="2403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682" name="Shape 1682"/>
          <p:cNvCxnSpPr>
            <a:endCxn id="1680" idx="1"/>
          </p:cNvCxnSpPr>
          <p:nvPr/>
        </p:nvCxnSpPr>
        <p:spPr>
          <a:xfrm>
            <a:off x="4582404" y="3441023"/>
            <a:ext cx="2283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683" name="Shape 1683"/>
          <p:cNvSpPr/>
          <p:nvPr/>
        </p:nvSpPr>
        <p:spPr>
          <a:xfrm>
            <a:off x="5258780" y="3997015"/>
            <a:ext cx="219900" cy="6315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4" name="Shape 1684"/>
          <p:cNvSpPr/>
          <p:nvPr/>
        </p:nvSpPr>
        <p:spPr>
          <a:xfrm>
            <a:off x="5258780" y="3125273"/>
            <a:ext cx="219900" cy="6315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685" name="Shape 1685"/>
          <p:cNvCxnSpPr>
            <a:stCxn id="1683" idx="0"/>
            <a:endCxn id="1684" idx="2"/>
          </p:cNvCxnSpPr>
          <p:nvPr/>
        </p:nvCxnSpPr>
        <p:spPr>
          <a:xfrm rot="10800000">
            <a:off x="5368730" y="3756715"/>
            <a:ext cx="0" cy="2403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686" name="Shape 1686"/>
          <p:cNvCxnSpPr>
            <a:endCxn id="1684" idx="1"/>
          </p:cNvCxnSpPr>
          <p:nvPr/>
        </p:nvCxnSpPr>
        <p:spPr>
          <a:xfrm>
            <a:off x="5030480" y="3441023"/>
            <a:ext cx="2283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687" name="Shape 1687"/>
          <p:cNvSpPr/>
          <p:nvPr/>
        </p:nvSpPr>
        <p:spPr>
          <a:xfrm>
            <a:off x="5706857" y="3997015"/>
            <a:ext cx="219900" cy="6315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8" name="Shape 1688"/>
          <p:cNvSpPr/>
          <p:nvPr/>
        </p:nvSpPr>
        <p:spPr>
          <a:xfrm>
            <a:off x="5706857" y="3125273"/>
            <a:ext cx="219900" cy="6315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689" name="Shape 1689"/>
          <p:cNvCxnSpPr>
            <a:stCxn id="1687" idx="0"/>
            <a:endCxn id="1688" idx="2"/>
          </p:cNvCxnSpPr>
          <p:nvPr/>
        </p:nvCxnSpPr>
        <p:spPr>
          <a:xfrm rot="10800000">
            <a:off x="5816807" y="3756715"/>
            <a:ext cx="0" cy="2403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690" name="Shape 1690"/>
          <p:cNvCxnSpPr>
            <a:endCxn id="1688" idx="1"/>
          </p:cNvCxnSpPr>
          <p:nvPr/>
        </p:nvCxnSpPr>
        <p:spPr>
          <a:xfrm>
            <a:off x="5478557" y="3441023"/>
            <a:ext cx="2283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691" name="Shape 1691"/>
          <p:cNvCxnSpPr/>
          <p:nvPr/>
        </p:nvCxnSpPr>
        <p:spPr>
          <a:xfrm>
            <a:off x="5926632" y="3441023"/>
            <a:ext cx="2283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692" name="Shape 1692"/>
          <p:cNvSpPr/>
          <p:nvPr/>
        </p:nvSpPr>
        <p:spPr>
          <a:xfrm>
            <a:off x="3466453" y="2253537"/>
            <a:ext cx="219900" cy="631499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3" name="Shape 1693"/>
          <p:cNvSpPr/>
          <p:nvPr/>
        </p:nvSpPr>
        <p:spPr>
          <a:xfrm>
            <a:off x="3914529" y="2253537"/>
            <a:ext cx="219900" cy="631499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4" name="Shape 1694"/>
          <p:cNvSpPr/>
          <p:nvPr/>
        </p:nvSpPr>
        <p:spPr>
          <a:xfrm>
            <a:off x="4362632" y="2253537"/>
            <a:ext cx="219900" cy="631499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5" name="Shape 1695"/>
          <p:cNvSpPr/>
          <p:nvPr/>
        </p:nvSpPr>
        <p:spPr>
          <a:xfrm>
            <a:off x="4810708" y="2253537"/>
            <a:ext cx="219900" cy="631499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6" name="Shape 1696"/>
          <p:cNvSpPr/>
          <p:nvPr/>
        </p:nvSpPr>
        <p:spPr>
          <a:xfrm>
            <a:off x="5258784" y="2253537"/>
            <a:ext cx="219900" cy="631499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7" name="Shape 1697"/>
          <p:cNvSpPr/>
          <p:nvPr/>
        </p:nvSpPr>
        <p:spPr>
          <a:xfrm>
            <a:off x="5706860" y="2253537"/>
            <a:ext cx="219900" cy="631499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698" name="Shape 1698"/>
          <p:cNvCxnSpPr/>
          <p:nvPr/>
        </p:nvCxnSpPr>
        <p:spPr>
          <a:xfrm rot="10800000">
            <a:off x="3576419" y="2884670"/>
            <a:ext cx="0" cy="240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699" name="Shape 1699"/>
          <p:cNvCxnSpPr/>
          <p:nvPr/>
        </p:nvCxnSpPr>
        <p:spPr>
          <a:xfrm rot="10800000">
            <a:off x="4024495" y="2884670"/>
            <a:ext cx="0" cy="240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700" name="Shape 1700"/>
          <p:cNvCxnSpPr/>
          <p:nvPr/>
        </p:nvCxnSpPr>
        <p:spPr>
          <a:xfrm rot="10800000">
            <a:off x="4472598" y="2884670"/>
            <a:ext cx="0" cy="240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701" name="Shape 1701"/>
          <p:cNvCxnSpPr/>
          <p:nvPr/>
        </p:nvCxnSpPr>
        <p:spPr>
          <a:xfrm rot="10800000">
            <a:off x="4920674" y="2884670"/>
            <a:ext cx="0" cy="240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702" name="Shape 1702"/>
          <p:cNvCxnSpPr/>
          <p:nvPr/>
        </p:nvCxnSpPr>
        <p:spPr>
          <a:xfrm rot="10800000">
            <a:off x="5368750" y="2884670"/>
            <a:ext cx="0" cy="240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703" name="Shape 1703"/>
          <p:cNvCxnSpPr/>
          <p:nvPr/>
        </p:nvCxnSpPr>
        <p:spPr>
          <a:xfrm rot="10800000">
            <a:off x="5816826" y="2884670"/>
            <a:ext cx="0" cy="240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704" name="Shape 1704"/>
          <p:cNvCxnSpPr/>
          <p:nvPr/>
        </p:nvCxnSpPr>
        <p:spPr>
          <a:xfrm>
            <a:off x="3262657" y="3441023"/>
            <a:ext cx="2037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705" name="Shape 1705"/>
          <p:cNvSpPr/>
          <p:nvPr/>
        </p:nvSpPr>
        <p:spPr>
          <a:xfrm>
            <a:off x="6154932" y="3997015"/>
            <a:ext cx="219900" cy="6315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6" name="Shape 1706"/>
          <p:cNvSpPr/>
          <p:nvPr/>
        </p:nvSpPr>
        <p:spPr>
          <a:xfrm>
            <a:off x="6154932" y="3125273"/>
            <a:ext cx="219900" cy="6315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707" name="Shape 1707"/>
          <p:cNvCxnSpPr>
            <a:stCxn id="1705" idx="0"/>
            <a:endCxn id="1706" idx="2"/>
          </p:cNvCxnSpPr>
          <p:nvPr/>
        </p:nvCxnSpPr>
        <p:spPr>
          <a:xfrm rot="10800000">
            <a:off x="6264882" y="3756715"/>
            <a:ext cx="0" cy="2403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708" name="Shape 1708"/>
          <p:cNvCxnSpPr>
            <a:endCxn id="1706" idx="1"/>
          </p:cNvCxnSpPr>
          <p:nvPr/>
        </p:nvCxnSpPr>
        <p:spPr>
          <a:xfrm>
            <a:off x="5926632" y="3441023"/>
            <a:ext cx="2283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709" name="Shape 1709"/>
          <p:cNvSpPr/>
          <p:nvPr/>
        </p:nvSpPr>
        <p:spPr>
          <a:xfrm>
            <a:off x="6154936" y="2253537"/>
            <a:ext cx="219900" cy="631499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710" name="Shape 1710"/>
          <p:cNvCxnSpPr/>
          <p:nvPr/>
        </p:nvCxnSpPr>
        <p:spPr>
          <a:xfrm rot="10800000">
            <a:off x="6264903" y="2884670"/>
            <a:ext cx="0" cy="240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711" name="Shape 1711"/>
          <p:cNvSpPr/>
          <p:nvPr/>
        </p:nvSpPr>
        <p:spPr>
          <a:xfrm>
            <a:off x="6603003" y="3997015"/>
            <a:ext cx="219900" cy="6315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2" name="Shape 1712"/>
          <p:cNvSpPr/>
          <p:nvPr/>
        </p:nvSpPr>
        <p:spPr>
          <a:xfrm>
            <a:off x="6603003" y="3125273"/>
            <a:ext cx="219900" cy="6315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713" name="Shape 1713"/>
          <p:cNvCxnSpPr>
            <a:stCxn id="1711" idx="0"/>
            <a:endCxn id="1712" idx="2"/>
          </p:cNvCxnSpPr>
          <p:nvPr/>
        </p:nvCxnSpPr>
        <p:spPr>
          <a:xfrm rot="10800000">
            <a:off x="6712953" y="3756715"/>
            <a:ext cx="0" cy="2403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714" name="Shape 1714"/>
          <p:cNvCxnSpPr>
            <a:endCxn id="1712" idx="1"/>
          </p:cNvCxnSpPr>
          <p:nvPr/>
        </p:nvCxnSpPr>
        <p:spPr>
          <a:xfrm>
            <a:off x="6374703" y="3441023"/>
            <a:ext cx="2283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715" name="Shape 1715"/>
          <p:cNvSpPr/>
          <p:nvPr/>
        </p:nvSpPr>
        <p:spPr>
          <a:xfrm>
            <a:off x="7051079" y="3997015"/>
            <a:ext cx="219900" cy="6315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6" name="Shape 1716"/>
          <p:cNvSpPr/>
          <p:nvPr/>
        </p:nvSpPr>
        <p:spPr>
          <a:xfrm>
            <a:off x="7051079" y="3125273"/>
            <a:ext cx="219900" cy="6315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717" name="Shape 1717"/>
          <p:cNvCxnSpPr>
            <a:stCxn id="1715" idx="0"/>
            <a:endCxn id="1716" idx="2"/>
          </p:cNvCxnSpPr>
          <p:nvPr/>
        </p:nvCxnSpPr>
        <p:spPr>
          <a:xfrm rot="10800000">
            <a:off x="7161029" y="3756715"/>
            <a:ext cx="0" cy="2403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718" name="Shape 1718"/>
          <p:cNvCxnSpPr>
            <a:endCxn id="1716" idx="1"/>
          </p:cNvCxnSpPr>
          <p:nvPr/>
        </p:nvCxnSpPr>
        <p:spPr>
          <a:xfrm>
            <a:off x="6822779" y="3441023"/>
            <a:ext cx="2283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719" name="Shape 1719"/>
          <p:cNvSpPr/>
          <p:nvPr/>
        </p:nvSpPr>
        <p:spPr>
          <a:xfrm>
            <a:off x="7499155" y="3997015"/>
            <a:ext cx="219900" cy="6315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0" name="Shape 1720"/>
          <p:cNvSpPr/>
          <p:nvPr/>
        </p:nvSpPr>
        <p:spPr>
          <a:xfrm>
            <a:off x="7499155" y="3125273"/>
            <a:ext cx="219900" cy="6315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721" name="Shape 1721"/>
          <p:cNvCxnSpPr>
            <a:stCxn id="1719" idx="0"/>
            <a:endCxn id="1720" idx="2"/>
          </p:cNvCxnSpPr>
          <p:nvPr/>
        </p:nvCxnSpPr>
        <p:spPr>
          <a:xfrm rot="10800000">
            <a:off x="7609105" y="3756715"/>
            <a:ext cx="0" cy="2403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722" name="Shape 1722"/>
          <p:cNvCxnSpPr>
            <a:endCxn id="1720" idx="1"/>
          </p:cNvCxnSpPr>
          <p:nvPr/>
        </p:nvCxnSpPr>
        <p:spPr>
          <a:xfrm>
            <a:off x="7270855" y="3441023"/>
            <a:ext cx="2283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723" name="Shape 1723"/>
          <p:cNvSpPr/>
          <p:nvPr/>
        </p:nvSpPr>
        <p:spPr>
          <a:xfrm>
            <a:off x="7947232" y="3997015"/>
            <a:ext cx="219900" cy="6315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4" name="Shape 1724"/>
          <p:cNvSpPr/>
          <p:nvPr/>
        </p:nvSpPr>
        <p:spPr>
          <a:xfrm>
            <a:off x="7947232" y="3125273"/>
            <a:ext cx="219900" cy="6315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725" name="Shape 1725"/>
          <p:cNvCxnSpPr>
            <a:stCxn id="1723" idx="0"/>
            <a:endCxn id="1724" idx="2"/>
          </p:cNvCxnSpPr>
          <p:nvPr/>
        </p:nvCxnSpPr>
        <p:spPr>
          <a:xfrm rot="10800000">
            <a:off x="8057182" y="3756715"/>
            <a:ext cx="0" cy="2403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726" name="Shape 1726"/>
          <p:cNvCxnSpPr>
            <a:endCxn id="1724" idx="1"/>
          </p:cNvCxnSpPr>
          <p:nvPr/>
        </p:nvCxnSpPr>
        <p:spPr>
          <a:xfrm>
            <a:off x="7718932" y="3441023"/>
            <a:ext cx="2283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727" name="Shape 1727"/>
          <p:cNvSpPr/>
          <p:nvPr/>
        </p:nvSpPr>
        <p:spPr>
          <a:xfrm>
            <a:off x="8395307" y="3997015"/>
            <a:ext cx="219900" cy="6315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8" name="Shape 1728"/>
          <p:cNvSpPr/>
          <p:nvPr/>
        </p:nvSpPr>
        <p:spPr>
          <a:xfrm>
            <a:off x="8395307" y="3125273"/>
            <a:ext cx="219900" cy="6315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729" name="Shape 1729"/>
          <p:cNvCxnSpPr>
            <a:stCxn id="1727" idx="0"/>
            <a:endCxn id="1728" idx="2"/>
          </p:cNvCxnSpPr>
          <p:nvPr/>
        </p:nvCxnSpPr>
        <p:spPr>
          <a:xfrm rot="10800000">
            <a:off x="8505257" y="3756715"/>
            <a:ext cx="0" cy="2403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730" name="Shape 1730"/>
          <p:cNvCxnSpPr>
            <a:endCxn id="1728" idx="1"/>
          </p:cNvCxnSpPr>
          <p:nvPr/>
        </p:nvCxnSpPr>
        <p:spPr>
          <a:xfrm>
            <a:off x="8167007" y="3441023"/>
            <a:ext cx="2283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731" name="Shape 1731"/>
          <p:cNvSpPr/>
          <p:nvPr/>
        </p:nvSpPr>
        <p:spPr>
          <a:xfrm>
            <a:off x="6603007" y="2253537"/>
            <a:ext cx="219900" cy="631499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2" name="Shape 1732"/>
          <p:cNvSpPr/>
          <p:nvPr/>
        </p:nvSpPr>
        <p:spPr>
          <a:xfrm>
            <a:off x="7051083" y="2253537"/>
            <a:ext cx="219900" cy="631499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3" name="Shape 1733"/>
          <p:cNvSpPr/>
          <p:nvPr/>
        </p:nvSpPr>
        <p:spPr>
          <a:xfrm>
            <a:off x="7499159" y="2253537"/>
            <a:ext cx="219900" cy="631499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4" name="Shape 1734"/>
          <p:cNvSpPr/>
          <p:nvPr/>
        </p:nvSpPr>
        <p:spPr>
          <a:xfrm>
            <a:off x="7947235" y="2253537"/>
            <a:ext cx="219900" cy="631499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5" name="Shape 1735"/>
          <p:cNvSpPr/>
          <p:nvPr/>
        </p:nvSpPr>
        <p:spPr>
          <a:xfrm>
            <a:off x="8395311" y="2253537"/>
            <a:ext cx="219900" cy="631499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736" name="Shape 1736"/>
          <p:cNvCxnSpPr/>
          <p:nvPr/>
        </p:nvCxnSpPr>
        <p:spPr>
          <a:xfrm rot="10800000">
            <a:off x="6712973" y="2884670"/>
            <a:ext cx="0" cy="240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737" name="Shape 1737"/>
          <p:cNvCxnSpPr/>
          <p:nvPr/>
        </p:nvCxnSpPr>
        <p:spPr>
          <a:xfrm rot="10800000">
            <a:off x="7161049" y="2884670"/>
            <a:ext cx="0" cy="240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738" name="Shape 1738"/>
          <p:cNvCxnSpPr/>
          <p:nvPr/>
        </p:nvCxnSpPr>
        <p:spPr>
          <a:xfrm rot="10800000">
            <a:off x="7609125" y="2884670"/>
            <a:ext cx="0" cy="240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739" name="Shape 1739"/>
          <p:cNvCxnSpPr/>
          <p:nvPr/>
        </p:nvCxnSpPr>
        <p:spPr>
          <a:xfrm rot="10800000">
            <a:off x="8057201" y="2884670"/>
            <a:ext cx="0" cy="240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740" name="Shape 1740"/>
          <p:cNvCxnSpPr/>
          <p:nvPr/>
        </p:nvCxnSpPr>
        <p:spPr>
          <a:xfrm rot="10800000">
            <a:off x="8505278" y="2884670"/>
            <a:ext cx="0" cy="240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741" name="Shape 1741"/>
          <p:cNvSpPr/>
          <p:nvPr/>
        </p:nvSpPr>
        <p:spPr>
          <a:xfrm>
            <a:off x="409526" y="3213069"/>
            <a:ext cx="106500" cy="1065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2" name="Shape 1742"/>
          <p:cNvSpPr/>
          <p:nvPr/>
        </p:nvSpPr>
        <p:spPr>
          <a:xfrm>
            <a:off x="859064" y="3213069"/>
            <a:ext cx="106500" cy="1065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3" name="Shape 1743"/>
          <p:cNvSpPr/>
          <p:nvPr/>
        </p:nvSpPr>
        <p:spPr>
          <a:xfrm>
            <a:off x="1312500" y="3213069"/>
            <a:ext cx="106500" cy="1065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4" name="Shape 1744"/>
          <p:cNvSpPr/>
          <p:nvPr/>
        </p:nvSpPr>
        <p:spPr>
          <a:xfrm>
            <a:off x="1755226" y="3213069"/>
            <a:ext cx="106500" cy="1065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5" name="Shape 1745"/>
          <p:cNvSpPr/>
          <p:nvPr/>
        </p:nvSpPr>
        <p:spPr>
          <a:xfrm>
            <a:off x="2203301" y="3213069"/>
            <a:ext cx="106500" cy="1065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6" name="Shape 1746"/>
          <p:cNvSpPr/>
          <p:nvPr/>
        </p:nvSpPr>
        <p:spPr>
          <a:xfrm>
            <a:off x="2651376" y="3213069"/>
            <a:ext cx="106500" cy="1065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7" name="Shape 1747"/>
          <p:cNvSpPr/>
          <p:nvPr/>
        </p:nvSpPr>
        <p:spPr>
          <a:xfrm>
            <a:off x="3099451" y="3213069"/>
            <a:ext cx="106500" cy="1065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8" name="Shape 1748"/>
          <p:cNvSpPr/>
          <p:nvPr/>
        </p:nvSpPr>
        <p:spPr>
          <a:xfrm>
            <a:off x="3517124" y="3213069"/>
            <a:ext cx="106500" cy="1065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9" name="Shape 1749"/>
          <p:cNvSpPr/>
          <p:nvPr/>
        </p:nvSpPr>
        <p:spPr>
          <a:xfrm>
            <a:off x="3971239" y="3213069"/>
            <a:ext cx="106500" cy="1065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0" name="Shape 1750"/>
          <p:cNvSpPr/>
          <p:nvPr/>
        </p:nvSpPr>
        <p:spPr>
          <a:xfrm>
            <a:off x="4419314" y="3213069"/>
            <a:ext cx="106500" cy="1065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1" name="Shape 1751"/>
          <p:cNvSpPr/>
          <p:nvPr/>
        </p:nvSpPr>
        <p:spPr>
          <a:xfrm>
            <a:off x="4867401" y="3213069"/>
            <a:ext cx="106500" cy="1065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2" name="Shape 1752"/>
          <p:cNvSpPr/>
          <p:nvPr/>
        </p:nvSpPr>
        <p:spPr>
          <a:xfrm>
            <a:off x="5315476" y="3213069"/>
            <a:ext cx="106500" cy="1065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3" name="Shape 1753"/>
          <p:cNvSpPr/>
          <p:nvPr/>
        </p:nvSpPr>
        <p:spPr>
          <a:xfrm>
            <a:off x="5763551" y="3213069"/>
            <a:ext cx="106500" cy="1065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4" name="Shape 1754"/>
          <p:cNvSpPr/>
          <p:nvPr/>
        </p:nvSpPr>
        <p:spPr>
          <a:xfrm>
            <a:off x="6211626" y="3213069"/>
            <a:ext cx="106500" cy="1065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5" name="Shape 1755"/>
          <p:cNvSpPr/>
          <p:nvPr/>
        </p:nvSpPr>
        <p:spPr>
          <a:xfrm>
            <a:off x="6659701" y="3213069"/>
            <a:ext cx="106500" cy="1065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6" name="Shape 1756"/>
          <p:cNvSpPr/>
          <p:nvPr/>
        </p:nvSpPr>
        <p:spPr>
          <a:xfrm>
            <a:off x="7107776" y="3213069"/>
            <a:ext cx="106500" cy="1065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7" name="Shape 1757"/>
          <p:cNvSpPr/>
          <p:nvPr/>
        </p:nvSpPr>
        <p:spPr>
          <a:xfrm>
            <a:off x="7555851" y="3213069"/>
            <a:ext cx="106500" cy="1065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8" name="Shape 1758"/>
          <p:cNvSpPr/>
          <p:nvPr/>
        </p:nvSpPr>
        <p:spPr>
          <a:xfrm>
            <a:off x="8003926" y="3213069"/>
            <a:ext cx="106500" cy="1065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9" name="Shape 1759"/>
          <p:cNvSpPr/>
          <p:nvPr/>
        </p:nvSpPr>
        <p:spPr>
          <a:xfrm>
            <a:off x="8452001" y="3213069"/>
            <a:ext cx="106500" cy="1065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60" name="Shape 1760"/>
          <p:cNvSpPr txBox="1"/>
          <p:nvPr/>
        </p:nvSpPr>
        <p:spPr>
          <a:xfrm>
            <a:off x="81275" y="5087200"/>
            <a:ext cx="8424000" cy="343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10000"/>
            </a:pPr>
            <a:r>
              <a:rPr lang="en" sz="1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Karpathy, Johnson, and Fei-Fei: Visualizing and Understanding Recurrent Networks, ICLR Workshop 2016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0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16082599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Words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Recurrent Neural Networks (RNNs)</a:t>
            </a:r>
          </a:p>
          <a:p>
            <a:endParaRPr lang="en-US" dirty="0"/>
          </a:p>
          <a:p>
            <a:r>
              <a:rPr lang="en-US" dirty="0"/>
              <a:t>Recursive Neural Networks</a:t>
            </a:r>
          </a:p>
          <a:p>
            <a:pPr lvl="1"/>
            <a:r>
              <a:rPr lang="en-US" dirty="0"/>
              <a:t>General family; think graphs instead of chains</a:t>
            </a:r>
          </a:p>
          <a:p>
            <a:endParaRPr lang="en-US" dirty="0"/>
          </a:p>
          <a:p>
            <a:r>
              <a:rPr lang="en-US" dirty="0"/>
              <a:t>Types:</a:t>
            </a:r>
          </a:p>
          <a:p>
            <a:pPr lvl="1"/>
            <a:r>
              <a:rPr lang="en-US" dirty="0"/>
              <a:t>“Vanilla” RNNs (Elman Networks)</a:t>
            </a:r>
          </a:p>
          <a:p>
            <a:pPr lvl="1"/>
            <a:r>
              <a:rPr lang="en-US" dirty="0"/>
              <a:t>Long Short Term Memory (LSTMs)</a:t>
            </a:r>
          </a:p>
          <a:p>
            <a:pPr lvl="1"/>
            <a:r>
              <a:rPr lang="en-US" dirty="0"/>
              <a:t>Gated Recurrent Units (GRUs)</a:t>
            </a:r>
          </a:p>
          <a:p>
            <a:pPr lvl="1"/>
            <a:r>
              <a:rPr lang="mr-IN" dirty="0"/>
              <a:t>…</a:t>
            </a:r>
            <a:endParaRPr lang="en-US" dirty="0"/>
          </a:p>
          <a:p>
            <a:endParaRPr lang="en-US" dirty="0"/>
          </a:p>
          <a:p>
            <a:r>
              <a:rPr lang="en-US" dirty="0"/>
              <a:t>Algorithms</a:t>
            </a:r>
          </a:p>
          <a:p>
            <a:pPr lvl="1"/>
            <a:r>
              <a:rPr lang="en-US" dirty="0" err="1"/>
              <a:t>BackProp</a:t>
            </a:r>
            <a:r>
              <a:rPr lang="en-US" dirty="0"/>
              <a:t> Through Time (BPTT)</a:t>
            </a:r>
          </a:p>
          <a:p>
            <a:pPr lvl="1"/>
            <a:r>
              <a:rPr lang="en-US" dirty="0" err="1"/>
              <a:t>BackProp</a:t>
            </a:r>
            <a:r>
              <a:rPr lang="en-US" dirty="0"/>
              <a:t> Through Structure (BPTS)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373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6" name="Shape 1766"/>
          <p:cNvSpPr txBox="1"/>
          <p:nvPr/>
        </p:nvSpPr>
        <p:spPr>
          <a:xfrm>
            <a:off x="1093750" y="1107200"/>
            <a:ext cx="7583700" cy="60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Searching for  interpretable cells</a:t>
            </a:r>
          </a:p>
        </p:txBody>
      </p:sp>
      <p:sp>
        <p:nvSpPr>
          <p:cNvPr id="1767" name="Shape 1767"/>
          <p:cNvSpPr txBox="1"/>
          <p:nvPr/>
        </p:nvSpPr>
        <p:spPr>
          <a:xfrm>
            <a:off x="81275" y="5087200"/>
            <a:ext cx="8424000" cy="343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10000"/>
            </a:pPr>
            <a:r>
              <a:rPr lang="en" sz="1000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Karpathy</a:t>
            </a:r>
            <a:r>
              <a:rPr lang="en" sz="10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Johnson, and </a:t>
            </a:r>
            <a:r>
              <a:rPr lang="en" sz="1000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Fei-Fei</a:t>
            </a:r>
            <a:r>
              <a:rPr lang="en" sz="10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 Visualizing and Understanding Recurrent Networks, ICLR Workshop 2016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83333"/>
            </a:pPr>
            <a:r>
              <a:rPr lang="en" sz="600" kern="0" dirty="0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</a:rPr>
              <a:t>Figures copyright </a:t>
            </a:r>
            <a:r>
              <a:rPr lang="en" sz="600" kern="0" dirty="0" err="1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</a:rPr>
              <a:t>Karpathy</a:t>
            </a:r>
            <a:r>
              <a:rPr lang="en" sz="600" kern="0" dirty="0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</a:rPr>
              <a:t>, Johnson, and </a:t>
            </a:r>
            <a:r>
              <a:rPr lang="en" sz="600" kern="0" dirty="0" err="1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</a:rPr>
              <a:t>Fei-Fei</a:t>
            </a:r>
            <a:r>
              <a:rPr lang="en" sz="600" kern="0" dirty="0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</a:rPr>
              <a:t>, 2015; reproduced with permission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000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68" name="Shape 17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812" y="2623826"/>
            <a:ext cx="8954374" cy="161032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285558891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4" name="Shape 1774"/>
          <p:cNvSpPr txBox="1"/>
          <p:nvPr/>
        </p:nvSpPr>
        <p:spPr>
          <a:xfrm>
            <a:off x="1093750" y="1107200"/>
            <a:ext cx="7583700" cy="60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Searching for  interpretable cells</a:t>
            </a:r>
          </a:p>
        </p:txBody>
      </p:sp>
      <p:sp>
        <p:nvSpPr>
          <p:cNvPr id="1775" name="Shape 1775"/>
          <p:cNvSpPr txBox="1"/>
          <p:nvPr/>
        </p:nvSpPr>
        <p:spPr>
          <a:xfrm>
            <a:off x="81275" y="5087200"/>
            <a:ext cx="8424000" cy="343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10000"/>
            </a:pPr>
            <a:r>
              <a:rPr lang="en" sz="1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Karpathy, Johnson, and Fei-Fei: Visualizing and Understanding Recurrent Networks, ICLR Workshop 2016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83333"/>
            </a:pPr>
            <a:r>
              <a:rPr lang="en" sz="600" kern="0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</a:rPr>
              <a:t>Figures copyright Karpathy, Johnson, and Fei-Fei, 2015; reproduced with permission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0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76" name="Shape 17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5863" y="2667150"/>
            <a:ext cx="8932275" cy="1255150"/>
          </a:xfrm>
          <a:prstGeom prst="rect">
            <a:avLst/>
          </a:prstGeom>
          <a:noFill/>
          <a:ln>
            <a:noFill/>
          </a:ln>
        </p:spPr>
      </p:pic>
      <p:sp>
        <p:nvSpPr>
          <p:cNvPr id="1777" name="Shape 1777"/>
          <p:cNvSpPr txBox="1"/>
          <p:nvPr/>
        </p:nvSpPr>
        <p:spPr>
          <a:xfrm>
            <a:off x="2973375" y="4337400"/>
            <a:ext cx="5411100" cy="606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quote detection cell</a:t>
            </a:r>
          </a:p>
        </p:txBody>
      </p:sp>
      <p:sp>
        <p:nvSpPr>
          <p:cNvPr id="7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265540355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3" name="Shape 1783"/>
          <p:cNvSpPr txBox="1"/>
          <p:nvPr/>
        </p:nvSpPr>
        <p:spPr>
          <a:xfrm>
            <a:off x="1093750" y="1107200"/>
            <a:ext cx="7583700" cy="60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Searching for  interpretable cells</a:t>
            </a:r>
          </a:p>
        </p:txBody>
      </p:sp>
      <p:sp>
        <p:nvSpPr>
          <p:cNvPr id="1784" name="Shape 1784"/>
          <p:cNvSpPr txBox="1"/>
          <p:nvPr/>
        </p:nvSpPr>
        <p:spPr>
          <a:xfrm>
            <a:off x="81275" y="5087200"/>
            <a:ext cx="8424000" cy="343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10000"/>
            </a:pPr>
            <a:r>
              <a:rPr lang="en" sz="1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Karpathy, Johnson, and Fei-Fei: Visualizing and Understanding Recurrent Networks, ICLR Workshop 2016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83333"/>
            </a:pPr>
            <a:r>
              <a:rPr lang="en" sz="600" kern="0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</a:rPr>
              <a:t>Figures copyright Karpathy, Johnson, and Fei-Fei, 2015; reproduced with permission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0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85" name="Shape 17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7125" y="2259325"/>
            <a:ext cx="8660200" cy="2044450"/>
          </a:xfrm>
          <a:prstGeom prst="rect">
            <a:avLst/>
          </a:prstGeom>
          <a:noFill/>
          <a:ln>
            <a:noFill/>
          </a:ln>
        </p:spPr>
      </p:pic>
      <p:sp>
        <p:nvSpPr>
          <p:cNvPr id="1786" name="Shape 1786"/>
          <p:cNvSpPr txBox="1"/>
          <p:nvPr/>
        </p:nvSpPr>
        <p:spPr>
          <a:xfrm>
            <a:off x="2973375" y="4489800"/>
            <a:ext cx="5411100" cy="606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line length tracking cell</a:t>
            </a:r>
          </a:p>
        </p:txBody>
      </p:sp>
      <p:sp>
        <p:nvSpPr>
          <p:cNvPr id="7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57897087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" name="Shape 1792"/>
          <p:cNvSpPr txBox="1"/>
          <p:nvPr/>
        </p:nvSpPr>
        <p:spPr>
          <a:xfrm>
            <a:off x="1093750" y="1107200"/>
            <a:ext cx="7583700" cy="60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Searching for  interpretable cells</a:t>
            </a:r>
          </a:p>
        </p:txBody>
      </p:sp>
      <p:sp>
        <p:nvSpPr>
          <p:cNvPr id="1793" name="Shape 1793"/>
          <p:cNvSpPr txBox="1"/>
          <p:nvPr/>
        </p:nvSpPr>
        <p:spPr>
          <a:xfrm>
            <a:off x="81275" y="5087200"/>
            <a:ext cx="8424000" cy="343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10000"/>
            </a:pPr>
            <a:r>
              <a:rPr lang="en" sz="1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Karpathy, Johnson, and Fei-Fei: Visualizing and Understanding Recurrent Networks, ICLR Workshop 2016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83333"/>
            </a:pPr>
            <a:r>
              <a:rPr lang="en" sz="600" kern="0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</a:rPr>
              <a:t>Figures copyright Karpathy, Johnson, and Fei-Fei, 2015; reproduced with permission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0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94" name="Shape 17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4475" y="2140951"/>
            <a:ext cx="8899524" cy="2473437"/>
          </a:xfrm>
          <a:prstGeom prst="rect">
            <a:avLst/>
          </a:prstGeom>
          <a:noFill/>
          <a:ln>
            <a:noFill/>
          </a:ln>
        </p:spPr>
      </p:pic>
      <p:sp>
        <p:nvSpPr>
          <p:cNvPr id="1795" name="Shape 1795"/>
          <p:cNvSpPr txBox="1"/>
          <p:nvPr/>
        </p:nvSpPr>
        <p:spPr>
          <a:xfrm>
            <a:off x="2626450" y="4506500"/>
            <a:ext cx="5411100" cy="606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if statement cell</a:t>
            </a:r>
          </a:p>
        </p:txBody>
      </p:sp>
      <p:sp>
        <p:nvSpPr>
          <p:cNvPr id="7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256835891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1" name="Shape 1801"/>
          <p:cNvSpPr txBox="1"/>
          <p:nvPr/>
        </p:nvSpPr>
        <p:spPr>
          <a:xfrm>
            <a:off x="1093750" y="1107200"/>
            <a:ext cx="7583700" cy="60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Searching for  interpretable cells</a:t>
            </a:r>
          </a:p>
        </p:txBody>
      </p:sp>
      <p:sp>
        <p:nvSpPr>
          <p:cNvPr id="1802" name="Shape 1802"/>
          <p:cNvSpPr txBox="1"/>
          <p:nvPr/>
        </p:nvSpPr>
        <p:spPr>
          <a:xfrm>
            <a:off x="81275" y="5087200"/>
            <a:ext cx="8424000" cy="343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10000"/>
            </a:pPr>
            <a:r>
              <a:rPr lang="en" sz="1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Karpathy, Johnson, and Fei-Fei: Visualizing and Understanding Recurrent Networks, ICLR Workshop 2016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83333"/>
            </a:pPr>
            <a:r>
              <a:rPr lang="en" sz="600" kern="0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</a:rPr>
              <a:t>Figures copyright Karpathy, Johnson, and Fei-Fei, 2015; reproduced with permission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0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03" name="Shape 180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9718" y="1751639"/>
            <a:ext cx="7503372" cy="3446635"/>
          </a:xfrm>
          <a:prstGeom prst="rect">
            <a:avLst/>
          </a:prstGeom>
          <a:noFill/>
          <a:ln>
            <a:noFill/>
          </a:ln>
        </p:spPr>
      </p:pic>
      <p:sp>
        <p:nvSpPr>
          <p:cNvPr id="1804" name="Shape 1804"/>
          <p:cNvSpPr txBox="1"/>
          <p:nvPr/>
        </p:nvSpPr>
        <p:spPr>
          <a:xfrm>
            <a:off x="3743252" y="4614350"/>
            <a:ext cx="3018600" cy="547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quote/comment cell</a:t>
            </a:r>
          </a:p>
        </p:txBody>
      </p:sp>
      <p:sp>
        <p:nvSpPr>
          <p:cNvPr id="7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306438150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0" name="Shape 1810"/>
          <p:cNvSpPr txBox="1"/>
          <p:nvPr/>
        </p:nvSpPr>
        <p:spPr>
          <a:xfrm>
            <a:off x="1093750" y="1107200"/>
            <a:ext cx="7583700" cy="60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Searching for  interpretable cells</a:t>
            </a:r>
          </a:p>
        </p:txBody>
      </p:sp>
      <p:sp>
        <p:nvSpPr>
          <p:cNvPr id="1811" name="Shape 1811"/>
          <p:cNvSpPr txBox="1"/>
          <p:nvPr/>
        </p:nvSpPr>
        <p:spPr>
          <a:xfrm>
            <a:off x="81275" y="5087200"/>
            <a:ext cx="8424000" cy="343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10000"/>
            </a:pPr>
            <a:r>
              <a:rPr lang="en" sz="1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Karpathy, Johnson, and Fei-Fei: Visualizing and Understanding Recurrent Networks, ICLR Workshop 2016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83333"/>
            </a:pPr>
            <a:r>
              <a:rPr lang="en" sz="600" kern="0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</a:rPr>
              <a:t>Figures copyright Karpathy, Johnson, and Fei-Fei, 2015; reproduced with permission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0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12" name="Shape 18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6100" y="2430375"/>
            <a:ext cx="8805350" cy="1847100"/>
          </a:xfrm>
          <a:prstGeom prst="rect">
            <a:avLst/>
          </a:prstGeom>
          <a:noFill/>
          <a:ln>
            <a:noFill/>
          </a:ln>
        </p:spPr>
      </p:pic>
      <p:sp>
        <p:nvSpPr>
          <p:cNvPr id="1813" name="Shape 1813"/>
          <p:cNvSpPr txBox="1"/>
          <p:nvPr/>
        </p:nvSpPr>
        <p:spPr>
          <a:xfrm>
            <a:off x="2472225" y="4190500"/>
            <a:ext cx="2342700" cy="606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code depth cell</a:t>
            </a:r>
          </a:p>
        </p:txBody>
      </p:sp>
      <p:sp>
        <p:nvSpPr>
          <p:cNvPr id="7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179413678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Neural Image Captioning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66</a:t>
            </a:fld>
            <a:endParaRPr lang="en-US"/>
          </a:p>
        </p:txBody>
      </p:sp>
      <p:pic>
        <p:nvPicPr>
          <p:cNvPr id="91" name="Picture 90" descr="2007_00490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390" y="1933044"/>
            <a:ext cx="1689810" cy="126735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grpSp>
        <p:nvGrpSpPr>
          <p:cNvPr id="92" name="Group 91"/>
          <p:cNvGrpSpPr/>
          <p:nvPr/>
        </p:nvGrpSpPr>
        <p:grpSpPr>
          <a:xfrm>
            <a:off x="838200" y="2119003"/>
            <a:ext cx="5652023" cy="1629441"/>
            <a:chOff x="838200" y="2119003"/>
            <a:chExt cx="5652023" cy="1629441"/>
          </a:xfrm>
        </p:grpSpPr>
        <p:grpSp>
          <p:nvGrpSpPr>
            <p:cNvPr id="93" name="Group 92"/>
            <p:cNvGrpSpPr/>
            <p:nvPr/>
          </p:nvGrpSpPr>
          <p:grpSpPr>
            <a:xfrm>
              <a:off x="3310521" y="2510342"/>
              <a:ext cx="1277574" cy="436917"/>
              <a:chOff x="3310521" y="2510342"/>
              <a:chExt cx="1277574" cy="436917"/>
            </a:xfrm>
          </p:grpSpPr>
          <p:sp>
            <p:nvSpPr>
              <p:cNvPr id="160" name="Rectangle 159"/>
              <p:cNvSpPr>
                <a:spLocks noChangeAspect="1"/>
              </p:cNvSpPr>
              <p:nvPr/>
            </p:nvSpPr>
            <p:spPr>
              <a:xfrm>
                <a:off x="4504871" y="2864035"/>
                <a:ext cx="83224" cy="83224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1" name="Rectangle 160"/>
              <p:cNvSpPr>
                <a:spLocks noChangeAspect="1"/>
              </p:cNvSpPr>
              <p:nvPr/>
            </p:nvSpPr>
            <p:spPr>
              <a:xfrm>
                <a:off x="3310521" y="2510342"/>
                <a:ext cx="124836" cy="124836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62" name="Straight Connector 161"/>
              <p:cNvCxnSpPr>
                <a:stCxn id="161" idx="0"/>
                <a:endCxn id="160" idx="0"/>
              </p:cNvCxnSpPr>
              <p:nvPr/>
            </p:nvCxnSpPr>
            <p:spPr>
              <a:xfrm>
                <a:off x="3372939" y="2510342"/>
                <a:ext cx="1173544" cy="353693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3" name="Straight Connector 162"/>
              <p:cNvCxnSpPr>
                <a:stCxn id="167" idx="0"/>
                <a:endCxn id="160" idx="0"/>
              </p:cNvCxnSpPr>
              <p:nvPr/>
            </p:nvCxnSpPr>
            <p:spPr>
              <a:xfrm>
                <a:off x="3580999" y="2718402"/>
                <a:ext cx="965484" cy="145633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4" name="Straight Connector 163"/>
              <p:cNvCxnSpPr>
                <a:stCxn id="167" idx="2"/>
                <a:endCxn id="160" idx="2"/>
              </p:cNvCxnSpPr>
              <p:nvPr/>
            </p:nvCxnSpPr>
            <p:spPr>
              <a:xfrm>
                <a:off x="3580999" y="2843238"/>
                <a:ext cx="965484" cy="104021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5" name="Rectangle 164"/>
              <p:cNvSpPr>
                <a:spLocks noChangeAspect="1"/>
              </p:cNvSpPr>
              <p:nvPr/>
            </p:nvSpPr>
            <p:spPr>
              <a:xfrm>
                <a:off x="3379874" y="2579695"/>
                <a:ext cx="124836" cy="12483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6" name="Rectangle 165"/>
              <p:cNvSpPr>
                <a:spLocks noChangeAspect="1"/>
              </p:cNvSpPr>
              <p:nvPr/>
            </p:nvSpPr>
            <p:spPr>
              <a:xfrm>
                <a:off x="3449227" y="2649048"/>
                <a:ext cx="124836" cy="12483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7" name="Rectangle 166"/>
              <p:cNvSpPr>
                <a:spLocks noChangeAspect="1"/>
              </p:cNvSpPr>
              <p:nvPr/>
            </p:nvSpPr>
            <p:spPr>
              <a:xfrm>
                <a:off x="3518581" y="2718402"/>
                <a:ext cx="124836" cy="124836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9525">
                <a:solidFill>
                  <a:schemeClr val="tx1"/>
                </a:solidFill>
              </a:ln>
              <a:effectLst>
                <a:glow>
                  <a:schemeClr val="tx1">
                    <a:alpha val="75000"/>
                  </a:schemeClr>
                </a:glow>
                <a:outerShdw blurRad="40000" dist="23000" dir="5400000" rotWithShape="0">
                  <a:srgbClr val="000000">
                    <a:alpha val="35000"/>
                  </a:srgbClr>
                </a:outerShdw>
                <a:softEdge rad="12700"/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68" name="Straight Connector 167"/>
              <p:cNvCxnSpPr>
                <a:stCxn id="166" idx="0"/>
                <a:endCxn id="160" idx="0"/>
              </p:cNvCxnSpPr>
              <p:nvPr/>
            </p:nvCxnSpPr>
            <p:spPr>
              <a:xfrm>
                <a:off x="3511645" y="2649048"/>
                <a:ext cx="1034838" cy="214987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9" name="Straight Connector 168"/>
              <p:cNvCxnSpPr>
                <a:stCxn id="165" idx="0"/>
                <a:endCxn id="160" idx="0"/>
              </p:cNvCxnSpPr>
              <p:nvPr/>
            </p:nvCxnSpPr>
            <p:spPr>
              <a:xfrm>
                <a:off x="3442292" y="2579695"/>
                <a:ext cx="1104191" cy="284340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0" name="Straight Connector 169"/>
              <p:cNvCxnSpPr/>
              <p:nvPr/>
            </p:nvCxnSpPr>
            <p:spPr>
              <a:xfrm>
                <a:off x="3433912" y="2510342"/>
                <a:ext cx="208060" cy="209724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1" name="Straight Connector 170"/>
              <p:cNvCxnSpPr/>
              <p:nvPr/>
            </p:nvCxnSpPr>
            <p:spPr>
              <a:xfrm>
                <a:off x="3312033" y="2634958"/>
                <a:ext cx="208060" cy="209724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2" name="Straight Connector 171"/>
              <p:cNvCxnSpPr/>
              <p:nvPr/>
            </p:nvCxnSpPr>
            <p:spPr>
              <a:xfrm>
                <a:off x="3314922" y="2512006"/>
                <a:ext cx="208060" cy="209724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4" name="Group 206"/>
            <p:cNvGrpSpPr/>
            <p:nvPr/>
          </p:nvGrpSpPr>
          <p:grpSpPr>
            <a:xfrm>
              <a:off x="4021151" y="2265098"/>
              <a:ext cx="749014" cy="749014"/>
              <a:chOff x="8773045" y="1214694"/>
              <a:chExt cx="1645920" cy="1645920"/>
            </a:xfrm>
          </p:grpSpPr>
          <p:sp>
            <p:nvSpPr>
              <p:cNvPr id="153" name="Rectangle 152"/>
              <p:cNvSpPr>
                <a:spLocks noChangeAspect="1"/>
              </p:cNvSpPr>
              <p:nvPr/>
            </p:nvSpPr>
            <p:spPr>
              <a:xfrm>
                <a:off x="8773045" y="1214694"/>
                <a:ext cx="731520" cy="73152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4" name="Rectangle 153"/>
              <p:cNvSpPr>
                <a:spLocks noChangeAspect="1"/>
              </p:cNvSpPr>
              <p:nvPr/>
            </p:nvSpPr>
            <p:spPr>
              <a:xfrm>
                <a:off x="8925445" y="1367094"/>
                <a:ext cx="731520" cy="73152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5" name="Rectangle 154"/>
              <p:cNvSpPr>
                <a:spLocks noChangeAspect="1"/>
              </p:cNvSpPr>
              <p:nvPr/>
            </p:nvSpPr>
            <p:spPr>
              <a:xfrm>
                <a:off x="9077845" y="1519494"/>
                <a:ext cx="731520" cy="73152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6" name="Rectangle 155"/>
              <p:cNvSpPr>
                <a:spLocks noChangeAspect="1"/>
              </p:cNvSpPr>
              <p:nvPr/>
            </p:nvSpPr>
            <p:spPr>
              <a:xfrm>
                <a:off x="9230245" y="1671894"/>
                <a:ext cx="731520" cy="73152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7" name="Rectangle 156"/>
              <p:cNvSpPr>
                <a:spLocks noChangeAspect="1"/>
              </p:cNvSpPr>
              <p:nvPr/>
            </p:nvSpPr>
            <p:spPr>
              <a:xfrm>
                <a:off x="9382645" y="1824294"/>
                <a:ext cx="731520" cy="73152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8" name="Rectangle 157"/>
              <p:cNvSpPr>
                <a:spLocks noChangeAspect="1"/>
              </p:cNvSpPr>
              <p:nvPr/>
            </p:nvSpPr>
            <p:spPr>
              <a:xfrm>
                <a:off x="9535045" y="1976694"/>
                <a:ext cx="731520" cy="73152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9" name="Rectangle 158"/>
              <p:cNvSpPr>
                <a:spLocks noChangeAspect="1"/>
              </p:cNvSpPr>
              <p:nvPr/>
            </p:nvSpPr>
            <p:spPr>
              <a:xfrm>
                <a:off x="9687445" y="2129094"/>
                <a:ext cx="731520" cy="73152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95" name="Rectangle 94"/>
            <p:cNvSpPr>
              <a:spLocks noChangeAspect="1"/>
            </p:cNvSpPr>
            <p:nvPr/>
          </p:nvSpPr>
          <p:spPr>
            <a:xfrm>
              <a:off x="3276600" y="2327063"/>
              <a:ext cx="416119" cy="416119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Rectangle 95"/>
            <p:cNvSpPr>
              <a:spLocks noChangeAspect="1"/>
            </p:cNvSpPr>
            <p:nvPr/>
          </p:nvSpPr>
          <p:spPr>
            <a:xfrm>
              <a:off x="3345953" y="2396416"/>
              <a:ext cx="416119" cy="416119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Rectangle 96"/>
            <p:cNvSpPr>
              <a:spLocks noChangeAspect="1"/>
            </p:cNvSpPr>
            <p:nvPr/>
          </p:nvSpPr>
          <p:spPr>
            <a:xfrm>
              <a:off x="3415306" y="2465769"/>
              <a:ext cx="416119" cy="416119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Rectangle 97"/>
            <p:cNvSpPr>
              <a:spLocks noChangeAspect="1"/>
            </p:cNvSpPr>
            <p:nvPr/>
          </p:nvSpPr>
          <p:spPr>
            <a:xfrm>
              <a:off x="3484659" y="2535122"/>
              <a:ext cx="416119" cy="416119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9" name="Group 211"/>
            <p:cNvGrpSpPr/>
            <p:nvPr/>
          </p:nvGrpSpPr>
          <p:grpSpPr>
            <a:xfrm>
              <a:off x="2133600" y="2119003"/>
              <a:ext cx="1040298" cy="1040298"/>
              <a:chOff x="5572662" y="2317477"/>
              <a:chExt cx="2286000" cy="2286000"/>
            </a:xfrm>
          </p:grpSpPr>
          <p:sp>
            <p:nvSpPr>
              <p:cNvPr id="149" name="Rectangle 148"/>
              <p:cNvSpPr>
                <a:spLocks noChangeAspect="1"/>
              </p:cNvSpPr>
              <p:nvPr/>
            </p:nvSpPr>
            <p:spPr>
              <a:xfrm>
                <a:off x="5572662" y="2317477"/>
                <a:ext cx="1828800" cy="182880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0" name="Rectangle 149"/>
              <p:cNvSpPr>
                <a:spLocks noChangeAspect="1"/>
              </p:cNvSpPr>
              <p:nvPr/>
            </p:nvSpPr>
            <p:spPr>
              <a:xfrm>
                <a:off x="5725062" y="2469877"/>
                <a:ext cx="1828800" cy="182880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1" name="Rectangle 150"/>
              <p:cNvSpPr>
                <a:spLocks noChangeAspect="1"/>
              </p:cNvSpPr>
              <p:nvPr/>
            </p:nvSpPr>
            <p:spPr>
              <a:xfrm>
                <a:off x="5877462" y="2622277"/>
                <a:ext cx="1828800" cy="182880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2" name="Rectangle 151"/>
              <p:cNvSpPr>
                <a:spLocks noChangeAspect="1"/>
              </p:cNvSpPr>
              <p:nvPr/>
            </p:nvSpPr>
            <p:spPr>
              <a:xfrm>
                <a:off x="6029862" y="2774677"/>
                <a:ext cx="1828800" cy="1828800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00" name="Straight Connector 99"/>
            <p:cNvCxnSpPr>
              <a:stCxn id="142" idx="0"/>
              <a:endCxn id="115" idx="2"/>
            </p:cNvCxnSpPr>
            <p:nvPr/>
          </p:nvCxnSpPr>
          <p:spPr>
            <a:xfrm>
              <a:off x="4843481" y="2346326"/>
              <a:ext cx="536371" cy="74632"/>
            </a:xfrm>
            <a:prstGeom prst="line">
              <a:avLst/>
            </a:prstGeom>
            <a:ln w="9525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/>
            <p:cNvCxnSpPr>
              <a:stCxn id="148" idx="2"/>
              <a:endCxn id="119" idx="3"/>
            </p:cNvCxnSpPr>
            <p:nvPr/>
          </p:nvCxnSpPr>
          <p:spPr>
            <a:xfrm flipV="1">
              <a:off x="5259600" y="2821189"/>
              <a:ext cx="500945" cy="107704"/>
            </a:xfrm>
            <a:prstGeom prst="line">
              <a:avLst/>
            </a:prstGeom>
            <a:ln w="9525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2" name="Rectangle 101"/>
            <p:cNvSpPr>
              <a:spLocks noChangeAspect="1"/>
            </p:cNvSpPr>
            <p:nvPr/>
          </p:nvSpPr>
          <p:spPr>
            <a:xfrm>
              <a:off x="1464485" y="2398342"/>
              <a:ext cx="208059" cy="208059"/>
            </a:xfrm>
            <a:prstGeom prst="rect">
              <a:avLst/>
            </a:prstGeom>
            <a:solidFill>
              <a:schemeClr val="bg1">
                <a:lumMod val="85000"/>
                <a:alpha val="50000"/>
              </a:schemeClr>
            </a:solidFill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3" name="Straight Connector 102"/>
            <p:cNvCxnSpPr>
              <a:stCxn id="102" idx="0"/>
              <a:endCxn id="105" idx="0"/>
            </p:cNvCxnSpPr>
            <p:nvPr/>
          </p:nvCxnSpPr>
          <p:spPr>
            <a:xfrm>
              <a:off x="1568515" y="2398342"/>
              <a:ext cx="1406337" cy="62419"/>
            </a:xfrm>
            <a:prstGeom prst="line">
              <a:avLst/>
            </a:prstGeom>
            <a:ln w="12700">
              <a:solidFill>
                <a:schemeClr val="bg2">
                  <a:lumMod val="50000"/>
                </a:schemeClr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/>
            <p:cNvCxnSpPr>
              <a:stCxn id="102" idx="2"/>
              <a:endCxn id="105" idx="2"/>
            </p:cNvCxnSpPr>
            <p:nvPr/>
          </p:nvCxnSpPr>
          <p:spPr>
            <a:xfrm flipV="1">
              <a:off x="1568515" y="2543984"/>
              <a:ext cx="1406337" cy="62417"/>
            </a:xfrm>
            <a:prstGeom prst="line">
              <a:avLst/>
            </a:prstGeom>
            <a:ln w="12700">
              <a:solidFill>
                <a:schemeClr val="bg2">
                  <a:lumMod val="50000"/>
                </a:schemeClr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5" name="Rectangle 104"/>
            <p:cNvSpPr>
              <a:spLocks noChangeAspect="1"/>
            </p:cNvSpPr>
            <p:nvPr/>
          </p:nvSpPr>
          <p:spPr>
            <a:xfrm>
              <a:off x="2933240" y="2460761"/>
              <a:ext cx="83223" cy="83223"/>
            </a:xfrm>
            <a:prstGeom prst="rect">
              <a:avLst/>
            </a:prstGeom>
            <a:solidFill>
              <a:schemeClr val="bg1">
                <a:lumMod val="85000"/>
                <a:alpha val="50000"/>
              </a:schemeClr>
            </a:solidFill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Rectangle 105"/>
            <p:cNvSpPr>
              <a:spLocks noChangeAspect="1"/>
            </p:cNvSpPr>
            <p:nvPr/>
          </p:nvSpPr>
          <p:spPr>
            <a:xfrm>
              <a:off x="2464403" y="2874952"/>
              <a:ext cx="166448" cy="166448"/>
            </a:xfrm>
            <a:prstGeom prst="rect">
              <a:avLst/>
            </a:prstGeom>
            <a:solidFill>
              <a:schemeClr val="bg1">
                <a:lumMod val="85000"/>
                <a:alpha val="50000"/>
              </a:schemeClr>
            </a:solidFill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Rectangle 106"/>
            <p:cNvSpPr>
              <a:spLocks noChangeAspect="1"/>
            </p:cNvSpPr>
            <p:nvPr/>
          </p:nvSpPr>
          <p:spPr>
            <a:xfrm>
              <a:off x="3552220" y="2801748"/>
              <a:ext cx="83223" cy="83223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8" name="Straight Connector 107"/>
            <p:cNvCxnSpPr>
              <a:stCxn id="106" idx="0"/>
              <a:endCxn id="107" idx="0"/>
            </p:cNvCxnSpPr>
            <p:nvPr/>
          </p:nvCxnSpPr>
          <p:spPr>
            <a:xfrm flipV="1">
              <a:off x="2547627" y="2801748"/>
              <a:ext cx="1046205" cy="73204"/>
            </a:xfrm>
            <a:prstGeom prst="line">
              <a:avLst/>
            </a:prstGeom>
            <a:ln w="12700">
              <a:solidFill>
                <a:schemeClr val="bg2">
                  <a:lumMod val="50000"/>
                </a:schemeClr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/>
            <p:cNvCxnSpPr>
              <a:stCxn id="106" idx="2"/>
              <a:endCxn id="107" idx="2"/>
            </p:cNvCxnSpPr>
            <p:nvPr/>
          </p:nvCxnSpPr>
          <p:spPr>
            <a:xfrm flipV="1">
              <a:off x="2547627" y="2884971"/>
              <a:ext cx="1046205" cy="156429"/>
            </a:xfrm>
            <a:prstGeom prst="line">
              <a:avLst/>
            </a:prstGeom>
            <a:ln w="12700">
              <a:solidFill>
                <a:schemeClr val="bg2">
                  <a:lumMod val="50000"/>
                </a:schemeClr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0" name="Group 226"/>
            <p:cNvGrpSpPr/>
            <p:nvPr/>
          </p:nvGrpSpPr>
          <p:grpSpPr>
            <a:xfrm>
              <a:off x="4760257" y="2346326"/>
              <a:ext cx="582566" cy="582567"/>
              <a:chOff x="11541722" y="1891905"/>
              <a:chExt cx="1280160" cy="1280160"/>
            </a:xfrm>
          </p:grpSpPr>
          <p:sp>
            <p:nvSpPr>
              <p:cNvPr id="142" name="Rectangle 141"/>
              <p:cNvSpPr>
                <a:spLocks noChangeAspect="1"/>
              </p:cNvSpPr>
              <p:nvPr/>
            </p:nvSpPr>
            <p:spPr>
              <a:xfrm>
                <a:off x="11541722" y="1891905"/>
                <a:ext cx="365760" cy="36576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3" name="Rectangle 142"/>
              <p:cNvSpPr>
                <a:spLocks noChangeAspect="1"/>
              </p:cNvSpPr>
              <p:nvPr/>
            </p:nvSpPr>
            <p:spPr>
              <a:xfrm>
                <a:off x="11694122" y="2044305"/>
                <a:ext cx="365760" cy="36576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4" name="Rectangle 143"/>
              <p:cNvSpPr>
                <a:spLocks noChangeAspect="1"/>
              </p:cNvSpPr>
              <p:nvPr/>
            </p:nvSpPr>
            <p:spPr>
              <a:xfrm>
                <a:off x="11846522" y="2196705"/>
                <a:ext cx="365760" cy="36576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5" name="Rectangle 144"/>
              <p:cNvSpPr>
                <a:spLocks noChangeAspect="1"/>
              </p:cNvSpPr>
              <p:nvPr/>
            </p:nvSpPr>
            <p:spPr>
              <a:xfrm>
                <a:off x="11998922" y="2349105"/>
                <a:ext cx="365760" cy="36576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6" name="Rectangle 145"/>
              <p:cNvSpPr>
                <a:spLocks noChangeAspect="1"/>
              </p:cNvSpPr>
              <p:nvPr/>
            </p:nvSpPr>
            <p:spPr>
              <a:xfrm>
                <a:off x="12151322" y="2501505"/>
                <a:ext cx="365760" cy="36576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7" name="Rectangle 146"/>
              <p:cNvSpPr>
                <a:spLocks noChangeAspect="1"/>
              </p:cNvSpPr>
              <p:nvPr/>
            </p:nvSpPr>
            <p:spPr>
              <a:xfrm>
                <a:off x="12303722" y="2653905"/>
                <a:ext cx="365760" cy="36576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8" name="Rectangle 147"/>
              <p:cNvSpPr>
                <a:spLocks noChangeAspect="1"/>
              </p:cNvSpPr>
              <p:nvPr/>
            </p:nvSpPr>
            <p:spPr>
              <a:xfrm>
                <a:off x="12456122" y="2806305"/>
                <a:ext cx="365760" cy="36576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1" name="Rectangle 110"/>
            <p:cNvSpPr>
              <a:spLocks noChangeAspect="1"/>
            </p:cNvSpPr>
            <p:nvPr/>
          </p:nvSpPr>
          <p:spPr>
            <a:xfrm>
              <a:off x="4613736" y="2711975"/>
              <a:ext cx="124836" cy="124836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Rectangle 111"/>
            <p:cNvSpPr>
              <a:spLocks noChangeAspect="1"/>
            </p:cNvSpPr>
            <p:nvPr/>
          </p:nvSpPr>
          <p:spPr>
            <a:xfrm>
              <a:off x="5263730" y="2779017"/>
              <a:ext cx="62418" cy="62418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3" name="Straight Connector 112"/>
            <p:cNvCxnSpPr>
              <a:stCxn id="111" idx="2"/>
              <a:endCxn id="112" idx="2"/>
            </p:cNvCxnSpPr>
            <p:nvPr/>
          </p:nvCxnSpPr>
          <p:spPr>
            <a:xfrm>
              <a:off x="4676154" y="2836811"/>
              <a:ext cx="618785" cy="4624"/>
            </a:xfrm>
            <a:prstGeom prst="line">
              <a:avLst/>
            </a:prstGeom>
            <a:ln w="9525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/>
            <p:cNvCxnSpPr>
              <a:stCxn id="111" idx="0"/>
              <a:endCxn id="112" idx="0"/>
            </p:cNvCxnSpPr>
            <p:nvPr/>
          </p:nvCxnSpPr>
          <p:spPr>
            <a:xfrm>
              <a:off x="4676154" y="2711975"/>
              <a:ext cx="618785" cy="67042"/>
            </a:xfrm>
            <a:prstGeom prst="line">
              <a:avLst/>
            </a:prstGeom>
            <a:ln w="9525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5" name="Oval 114"/>
            <p:cNvSpPr>
              <a:spLocks noChangeAspect="1"/>
            </p:cNvSpPr>
            <p:nvPr/>
          </p:nvSpPr>
          <p:spPr bwMode="auto">
            <a:xfrm>
              <a:off x="5379852" y="2373788"/>
              <a:ext cx="94340" cy="94340"/>
            </a:xfrm>
            <a:prstGeom prst="ellipse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  <a:effectLst>
              <a:glow rad="12700">
                <a:schemeClr val="bg2">
                  <a:alpha val="75000"/>
                </a:schemeClr>
              </a:glow>
              <a:outerShdw blurRad="50800" dist="38100" dir="2700000" algn="tl" rotWithShape="0">
                <a:schemeClr val="bg2">
                  <a:lumMod val="50000"/>
                  <a:alpha val="43000"/>
                </a:scheme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16" name="Oval 115"/>
            <p:cNvSpPr>
              <a:spLocks noChangeAspect="1"/>
            </p:cNvSpPr>
            <p:nvPr/>
          </p:nvSpPr>
          <p:spPr bwMode="auto">
            <a:xfrm>
              <a:off x="5477011" y="2467330"/>
              <a:ext cx="94340" cy="94340"/>
            </a:xfrm>
            <a:prstGeom prst="ellipse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  <a:effectLst>
              <a:glow rad="12700">
                <a:schemeClr val="bg2">
                  <a:alpha val="75000"/>
                </a:schemeClr>
              </a:glow>
              <a:outerShdw blurRad="50800" dist="38100" dir="2700000" algn="tl" rotWithShape="0">
                <a:schemeClr val="bg2">
                  <a:lumMod val="50000"/>
                  <a:alpha val="43000"/>
                </a:scheme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17" name="Oval 116"/>
            <p:cNvSpPr>
              <a:spLocks noChangeAspect="1"/>
            </p:cNvSpPr>
            <p:nvPr/>
          </p:nvSpPr>
          <p:spPr bwMode="auto">
            <a:xfrm>
              <a:off x="5566507" y="2554008"/>
              <a:ext cx="94340" cy="94340"/>
            </a:xfrm>
            <a:prstGeom prst="ellipse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  <a:effectLst>
              <a:glow rad="12700">
                <a:schemeClr val="bg2">
                  <a:alpha val="75000"/>
                </a:schemeClr>
              </a:glow>
              <a:outerShdw blurRad="50800" dist="38100" dir="2700000" algn="tl" rotWithShape="0">
                <a:schemeClr val="bg2">
                  <a:lumMod val="50000"/>
                  <a:alpha val="43000"/>
                </a:scheme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18" name="Oval 117"/>
            <p:cNvSpPr>
              <a:spLocks noChangeAspect="1"/>
            </p:cNvSpPr>
            <p:nvPr/>
          </p:nvSpPr>
          <p:spPr bwMode="auto">
            <a:xfrm>
              <a:off x="5657233" y="2643505"/>
              <a:ext cx="94340" cy="94340"/>
            </a:xfrm>
            <a:prstGeom prst="ellipse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  <a:effectLst>
              <a:glow rad="12700">
                <a:schemeClr val="bg2">
                  <a:alpha val="75000"/>
                </a:schemeClr>
              </a:glow>
              <a:outerShdw blurRad="50800" dist="38100" dir="2700000" algn="tl" rotWithShape="0">
                <a:schemeClr val="bg2">
                  <a:lumMod val="50000"/>
                  <a:alpha val="43000"/>
                </a:scheme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19" name="Oval 118"/>
            <p:cNvSpPr>
              <a:spLocks noChangeAspect="1"/>
            </p:cNvSpPr>
            <p:nvPr/>
          </p:nvSpPr>
          <p:spPr bwMode="auto">
            <a:xfrm>
              <a:off x="5746729" y="2740665"/>
              <a:ext cx="94340" cy="94340"/>
            </a:xfrm>
            <a:prstGeom prst="ellipse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  <a:effectLst>
              <a:glow rad="12700">
                <a:schemeClr val="bg2">
                  <a:alpha val="75000"/>
                </a:schemeClr>
              </a:glow>
              <a:outerShdw blurRad="50800" dist="38100" dir="2700000" algn="tl" rotWithShape="0">
                <a:schemeClr val="bg2">
                  <a:lumMod val="50000"/>
                  <a:alpha val="43000"/>
                </a:scheme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cxnSp>
          <p:nvCxnSpPr>
            <p:cNvPr id="120" name="Straight Connector 119"/>
            <p:cNvCxnSpPr>
              <a:stCxn id="148" idx="2"/>
              <a:endCxn id="115" idx="3"/>
            </p:cNvCxnSpPr>
            <p:nvPr/>
          </p:nvCxnSpPr>
          <p:spPr>
            <a:xfrm flipV="1">
              <a:off x="5259600" y="2454312"/>
              <a:ext cx="134068" cy="474581"/>
            </a:xfrm>
            <a:prstGeom prst="line">
              <a:avLst/>
            </a:prstGeom>
            <a:ln w="9525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>
              <a:stCxn id="142" idx="0"/>
              <a:endCxn id="119" idx="2"/>
            </p:cNvCxnSpPr>
            <p:nvPr/>
          </p:nvCxnSpPr>
          <p:spPr>
            <a:xfrm>
              <a:off x="4843481" y="2346326"/>
              <a:ext cx="903248" cy="441509"/>
            </a:xfrm>
            <a:prstGeom prst="line">
              <a:avLst/>
            </a:prstGeom>
            <a:ln w="9525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2" name="Oval 121"/>
            <p:cNvSpPr>
              <a:spLocks noChangeAspect="1"/>
            </p:cNvSpPr>
            <p:nvPr/>
          </p:nvSpPr>
          <p:spPr bwMode="auto">
            <a:xfrm>
              <a:off x="5867400" y="2378630"/>
              <a:ext cx="94340" cy="94340"/>
            </a:xfrm>
            <a:prstGeom prst="ellipse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  <a:effectLst>
              <a:glow rad="12700">
                <a:schemeClr val="bg2">
                  <a:alpha val="75000"/>
                </a:schemeClr>
              </a:glow>
              <a:outerShdw blurRad="50800" dist="38100" dir="2700000" algn="tl" rotWithShape="0">
                <a:schemeClr val="bg2">
                  <a:lumMod val="50000"/>
                  <a:alpha val="43000"/>
                </a:scheme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23" name="Oval 122"/>
            <p:cNvSpPr>
              <a:spLocks noChangeAspect="1"/>
            </p:cNvSpPr>
            <p:nvPr/>
          </p:nvSpPr>
          <p:spPr bwMode="auto">
            <a:xfrm>
              <a:off x="5964559" y="2472172"/>
              <a:ext cx="94340" cy="94340"/>
            </a:xfrm>
            <a:prstGeom prst="ellipse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  <a:effectLst>
              <a:glow rad="12700">
                <a:schemeClr val="bg2">
                  <a:alpha val="75000"/>
                </a:schemeClr>
              </a:glow>
              <a:outerShdw blurRad="50800" dist="38100" dir="2700000" algn="tl" rotWithShape="0">
                <a:schemeClr val="bg2">
                  <a:lumMod val="50000"/>
                  <a:alpha val="43000"/>
                </a:scheme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24" name="Oval 123"/>
            <p:cNvSpPr>
              <a:spLocks noChangeAspect="1"/>
            </p:cNvSpPr>
            <p:nvPr/>
          </p:nvSpPr>
          <p:spPr bwMode="auto">
            <a:xfrm>
              <a:off x="6054055" y="2558850"/>
              <a:ext cx="94340" cy="94340"/>
            </a:xfrm>
            <a:prstGeom prst="ellipse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  <a:effectLst>
              <a:glow rad="12700">
                <a:schemeClr val="bg2">
                  <a:alpha val="75000"/>
                </a:schemeClr>
              </a:glow>
              <a:outerShdw blurRad="50800" dist="38100" dir="2700000" algn="tl" rotWithShape="0">
                <a:schemeClr val="bg2">
                  <a:lumMod val="50000"/>
                  <a:alpha val="43000"/>
                </a:scheme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25" name="Oval 124"/>
            <p:cNvSpPr>
              <a:spLocks noChangeAspect="1"/>
            </p:cNvSpPr>
            <p:nvPr/>
          </p:nvSpPr>
          <p:spPr bwMode="auto">
            <a:xfrm>
              <a:off x="6144781" y="2648347"/>
              <a:ext cx="94340" cy="94340"/>
            </a:xfrm>
            <a:prstGeom prst="ellipse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  <a:effectLst>
              <a:glow rad="12700">
                <a:schemeClr val="bg2">
                  <a:alpha val="75000"/>
                </a:schemeClr>
              </a:glow>
              <a:outerShdw blurRad="50800" dist="38100" dir="2700000" algn="tl" rotWithShape="0">
                <a:schemeClr val="bg2">
                  <a:lumMod val="50000"/>
                  <a:alpha val="43000"/>
                </a:scheme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26" name="Oval 125"/>
            <p:cNvSpPr>
              <a:spLocks noChangeAspect="1"/>
            </p:cNvSpPr>
            <p:nvPr/>
          </p:nvSpPr>
          <p:spPr bwMode="auto">
            <a:xfrm>
              <a:off x="6234277" y="2745507"/>
              <a:ext cx="94340" cy="94340"/>
            </a:xfrm>
            <a:prstGeom prst="ellipse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  <a:effectLst>
              <a:glow rad="12700">
                <a:schemeClr val="bg2">
                  <a:alpha val="75000"/>
                </a:schemeClr>
              </a:glow>
              <a:outerShdw blurRad="50800" dist="38100" dir="2700000" algn="tl" rotWithShape="0">
                <a:schemeClr val="bg2">
                  <a:lumMod val="50000"/>
                  <a:alpha val="43000"/>
                </a:scheme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cxnSp>
          <p:nvCxnSpPr>
            <p:cNvPr id="127" name="Straight Connector 126"/>
            <p:cNvCxnSpPr>
              <a:stCxn id="119" idx="6"/>
              <a:endCxn id="126" idx="2"/>
            </p:cNvCxnSpPr>
            <p:nvPr/>
          </p:nvCxnSpPr>
          <p:spPr>
            <a:xfrm>
              <a:off x="5841069" y="2787835"/>
              <a:ext cx="393208" cy="4842"/>
            </a:xfrm>
            <a:prstGeom prst="line">
              <a:avLst/>
            </a:prstGeom>
            <a:ln w="9525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/>
            <p:cNvCxnSpPr>
              <a:stCxn id="115" idx="6"/>
              <a:endCxn id="122" idx="2"/>
            </p:cNvCxnSpPr>
            <p:nvPr/>
          </p:nvCxnSpPr>
          <p:spPr>
            <a:xfrm>
              <a:off x="5474192" y="2420958"/>
              <a:ext cx="393208" cy="4842"/>
            </a:xfrm>
            <a:prstGeom prst="line">
              <a:avLst/>
            </a:prstGeom>
            <a:ln w="9525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/>
            <p:cNvCxnSpPr>
              <a:stCxn id="115" idx="6"/>
              <a:endCxn id="126" idx="2"/>
            </p:cNvCxnSpPr>
            <p:nvPr/>
          </p:nvCxnSpPr>
          <p:spPr>
            <a:xfrm>
              <a:off x="5474192" y="2420958"/>
              <a:ext cx="760085" cy="371719"/>
            </a:xfrm>
            <a:prstGeom prst="line">
              <a:avLst/>
            </a:prstGeom>
            <a:ln w="9525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/>
            <p:cNvCxnSpPr>
              <a:stCxn id="119" idx="6"/>
              <a:endCxn id="122" idx="2"/>
            </p:cNvCxnSpPr>
            <p:nvPr/>
          </p:nvCxnSpPr>
          <p:spPr>
            <a:xfrm flipV="1">
              <a:off x="5841069" y="2425800"/>
              <a:ext cx="26331" cy="362035"/>
            </a:xfrm>
            <a:prstGeom prst="line">
              <a:avLst/>
            </a:prstGeom>
            <a:ln w="9525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1" name="Left Brace 130"/>
            <p:cNvSpPr/>
            <p:nvPr/>
          </p:nvSpPr>
          <p:spPr bwMode="auto">
            <a:xfrm rot="16200000">
              <a:off x="1585889" y="2521928"/>
              <a:ext cx="104822" cy="1600200"/>
            </a:xfrm>
            <a:prstGeom prst="leftBrac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32" name="TextBox 131"/>
            <p:cNvSpPr txBox="1"/>
            <p:nvPr/>
          </p:nvSpPr>
          <p:spPr>
            <a:xfrm>
              <a:off x="1073126" y="3409410"/>
              <a:ext cx="101822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/>
                <a:t>Convolution Layer</a:t>
              </a:r>
              <a:br>
                <a:rPr lang="en-US" sz="800" dirty="0"/>
              </a:br>
              <a:r>
                <a:rPr lang="en-US" sz="800" dirty="0"/>
                <a:t>+ Non-Linearity</a:t>
              </a:r>
            </a:p>
          </p:txBody>
        </p:sp>
        <p:sp>
          <p:nvSpPr>
            <p:cNvPr id="133" name="Left Brace 132"/>
            <p:cNvSpPr/>
            <p:nvPr/>
          </p:nvSpPr>
          <p:spPr bwMode="auto">
            <a:xfrm rot="16200000">
              <a:off x="3135043" y="2864828"/>
              <a:ext cx="104822" cy="914400"/>
            </a:xfrm>
            <a:prstGeom prst="leftBrac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34" name="TextBox 133"/>
            <p:cNvSpPr txBox="1"/>
            <p:nvPr/>
          </p:nvSpPr>
          <p:spPr>
            <a:xfrm>
              <a:off x="2819400" y="3409890"/>
              <a:ext cx="813043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/>
                <a:t>Pooling Layer</a:t>
              </a:r>
            </a:p>
          </p:txBody>
        </p:sp>
        <p:sp>
          <p:nvSpPr>
            <p:cNvPr id="135" name="Left Brace 134"/>
            <p:cNvSpPr/>
            <p:nvPr/>
          </p:nvSpPr>
          <p:spPr bwMode="auto">
            <a:xfrm rot="16200000">
              <a:off x="4082055" y="2956268"/>
              <a:ext cx="104822" cy="731520"/>
            </a:xfrm>
            <a:prstGeom prst="leftBrac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36" name="TextBox 135"/>
            <p:cNvSpPr txBox="1"/>
            <p:nvPr/>
          </p:nvSpPr>
          <p:spPr>
            <a:xfrm>
              <a:off x="3657600" y="3409890"/>
              <a:ext cx="101822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/>
                <a:t>Convolution Layer</a:t>
              </a:r>
              <a:br>
                <a:rPr lang="en-US" sz="800" dirty="0"/>
              </a:br>
              <a:r>
                <a:rPr lang="en-US" sz="800" dirty="0"/>
                <a:t>+ Non-Linearity</a:t>
              </a:r>
            </a:p>
          </p:txBody>
        </p:sp>
        <p:sp>
          <p:nvSpPr>
            <p:cNvPr id="137" name="Left Brace 136"/>
            <p:cNvSpPr/>
            <p:nvPr/>
          </p:nvSpPr>
          <p:spPr bwMode="auto">
            <a:xfrm rot="16200000">
              <a:off x="4867188" y="3001988"/>
              <a:ext cx="104822" cy="640080"/>
            </a:xfrm>
            <a:prstGeom prst="leftBrac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38" name="TextBox 137"/>
            <p:cNvSpPr txBox="1"/>
            <p:nvPr/>
          </p:nvSpPr>
          <p:spPr>
            <a:xfrm>
              <a:off x="4597157" y="3409890"/>
              <a:ext cx="813043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/>
                <a:t>Pooling Layer</a:t>
              </a:r>
            </a:p>
          </p:txBody>
        </p:sp>
        <p:sp>
          <p:nvSpPr>
            <p:cNvPr id="139" name="Left Brace 138"/>
            <p:cNvSpPr/>
            <p:nvPr/>
          </p:nvSpPr>
          <p:spPr bwMode="auto">
            <a:xfrm rot="16200000">
              <a:off x="5844950" y="2819108"/>
              <a:ext cx="104822" cy="1005840"/>
            </a:xfrm>
            <a:prstGeom prst="leftBrac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40" name="TextBox 139"/>
            <p:cNvSpPr txBox="1"/>
            <p:nvPr/>
          </p:nvSpPr>
          <p:spPr>
            <a:xfrm>
              <a:off x="5318107" y="3410522"/>
              <a:ext cx="1172116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/>
                <a:t>Fully-Connected MLP</a:t>
              </a:r>
            </a:p>
          </p:txBody>
        </p:sp>
      </p:grpSp>
      <p:sp>
        <p:nvSpPr>
          <p:cNvPr id="173" name="TextBox 172"/>
          <p:cNvSpPr txBox="1"/>
          <p:nvPr/>
        </p:nvSpPr>
        <p:spPr>
          <a:xfrm>
            <a:off x="207382" y="1371600"/>
            <a:ext cx="41361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Image Embedding (</a:t>
            </a:r>
            <a:r>
              <a:rPr lang="en-US" sz="2400" dirty="0" err="1">
                <a:solidFill>
                  <a:schemeClr val="accent1"/>
                </a:solidFill>
              </a:rPr>
              <a:t>VGGNet</a:t>
            </a:r>
            <a:r>
              <a:rPr lang="en-US" sz="2400" dirty="0">
                <a:solidFill>
                  <a:schemeClr val="accent1"/>
                </a:solidFill>
              </a:rPr>
              <a:t>)</a:t>
            </a:r>
          </a:p>
        </p:txBody>
      </p:sp>
      <p:pic>
        <p:nvPicPr>
          <p:cNvPr id="179" name="Picture 178" descr="2007_00490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494" y="1163848"/>
            <a:ext cx="1772684" cy="1271016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182" name="Group 181"/>
          <p:cNvGrpSpPr/>
          <p:nvPr/>
        </p:nvGrpSpPr>
        <p:grpSpPr>
          <a:xfrm>
            <a:off x="5486840" y="1902023"/>
            <a:ext cx="1218760" cy="1222177"/>
            <a:chOff x="5486840" y="1902023"/>
            <a:chExt cx="1218760" cy="1222177"/>
          </a:xfrm>
        </p:grpSpPr>
        <p:sp>
          <p:nvSpPr>
            <p:cNvPr id="174" name="Rectangle 173"/>
            <p:cNvSpPr/>
            <p:nvPr/>
          </p:nvSpPr>
          <p:spPr bwMode="auto">
            <a:xfrm>
              <a:off x="5867400" y="2209800"/>
              <a:ext cx="533400" cy="914400"/>
            </a:xfrm>
            <a:prstGeom prst="rect">
              <a:avLst/>
            </a:prstGeom>
            <a:noFill/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81" name="TextBox 180"/>
            <p:cNvSpPr txBox="1"/>
            <p:nvPr/>
          </p:nvSpPr>
          <p:spPr>
            <a:xfrm>
              <a:off x="5486840" y="1902023"/>
              <a:ext cx="121876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4096-dim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47429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0474E-6 -1.43452E-7 L -0.19176 0.11106 " pathEditMode="relative" ptsTypes="AA">
                                      <p:cBhvr>
                                        <p:cTn id="6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3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Neural Image Captioning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67</a:t>
            </a:fld>
            <a:endParaRPr lang="en-US"/>
          </a:p>
        </p:txBody>
      </p:sp>
      <p:grpSp>
        <p:nvGrpSpPr>
          <p:cNvPr id="91" name="Group 90"/>
          <p:cNvGrpSpPr/>
          <p:nvPr/>
        </p:nvGrpSpPr>
        <p:grpSpPr>
          <a:xfrm>
            <a:off x="207382" y="1371600"/>
            <a:ext cx="6498218" cy="2376844"/>
            <a:chOff x="207382" y="1371600"/>
            <a:chExt cx="6498218" cy="2376844"/>
          </a:xfrm>
        </p:grpSpPr>
        <p:pic>
          <p:nvPicPr>
            <p:cNvPr id="6" name="Picture 5" descr="2007_004902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1390" y="1933044"/>
              <a:ext cx="1689810" cy="1267356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grpSp>
          <p:nvGrpSpPr>
            <p:cNvPr id="7" name="Group 6"/>
            <p:cNvGrpSpPr/>
            <p:nvPr/>
          </p:nvGrpSpPr>
          <p:grpSpPr>
            <a:xfrm>
              <a:off x="838200" y="2119003"/>
              <a:ext cx="5652023" cy="1629441"/>
              <a:chOff x="838200" y="2119003"/>
              <a:chExt cx="5652023" cy="1629441"/>
            </a:xfrm>
          </p:grpSpPr>
          <p:grpSp>
            <p:nvGrpSpPr>
              <p:cNvPr id="8" name="Group 7"/>
              <p:cNvGrpSpPr/>
              <p:nvPr/>
            </p:nvGrpSpPr>
            <p:grpSpPr>
              <a:xfrm>
                <a:off x="3310521" y="2510342"/>
                <a:ext cx="1277574" cy="436917"/>
                <a:chOff x="3310521" y="2510342"/>
                <a:chExt cx="1277574" cy="436917"/>
              </a:xfrm>
            </p:grpSpPr>
            <p:sp>
              <p:nvSpPr>
                <p:cNvPr id="74" name="Rectangle 73"/>
                <p:cNvSpPr>
                  <a:spLocks noChangeAspect="1"/>
                </p:cNvSpPr>
                <p:nvPr/>
              </p:nvSpPr>
              <p:spPr>
                <a:xfrm>
                  <a:off x="4504871" y="2864035"/>
                  <a:ext cx="83224" cy="83224"/>
                </a:xfrm>
                <a:prstGeom prst="rect">
                  <a:avLst/>
                </a:prstGeom>
                <a:blipFill rotWithShape="1">
                  <a:blip r:embed="rId3"/>
                  <a:stretch>
                    <a:fillRect/>
                  </a:stretch>
                </a:blipFill>
                <a:ln w="95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5" name="Rectangle 74"/>
                <p:cNvSpPr>
                  <a:spLocks noChangeAspect="1"/>
                </p:cNvSpPr>
                <p:nvPr/>
              </p:nvSpPr>
              <p:spPr>
                <a:xfrm>
                  <a:off x="3310521" y="2510342"/>
                  <a:ext cx="124836" cy="124836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76" name="Straight Connector 75"/>
                <p:cNvCxnSpPr>
                  <a:stCxn id="75" idx="0"/>
                  <a:endCxn id="74" idx="0"/>
                </p:cNvCxnSpPr>
                <p:nvPr/>
              </p:nvCxnSpPr>
              <p:spPr>
                <a:xfrm>
                  <a:off x="3372939" y="2510342"/>
                  <a:ext cx="1173544" cy="353693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76"/>
                <p:cNvCxnSpPr>
                  <a:stCxn id="81" idx="0"/>
                  <a:endCxn id="74" idx="0"/>
                </p:cNvCxnSpPr>
                <p:nvPr/>
              </p:nvCxnSpPr>
              <p:spPr>
                <a:xfrm>
                  <a:off x="3580999" y="2718402"/>
                  <a:ext cx="965484" cy="145633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77"/>
                <p:cNvCxnSpPr>
                  <a:stCxn id="81" idx="2"/>
                  <a:endCxn id="74" idx="2"/>
                </p:cNvCxnSpPr>
                <p:nvPr/>
              </p:nvCxnSpPr>
              <p:spPr>
                <a:xfrm>
                  <a:off x="3580999" y="2843238"/>
                  <a:ext cx="965484" cy="104021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9" name="Rectangle 78"/>
                <p:cNvSpPr>
                  <a:spLocks noChangeAspect="1"/>
                </p:cNvSpPr>
                <p:nvPr/>
              </p:nvSpPr>
              <p:spPr>
                <a:xfrm>
                  <a:off x="3379874" y="2579695"/>
                  <a:ext cx="124836" cy="124836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>
                  <a:spLocks noChangeAspect="1"/>
                </p:cNvSpPr>
                <p:nvPr/>
              </p:nvSpPr>
              <p:spPr>
                <a:xfrm>
                  <a:off x="3449227" y="2649048"/>
                  <a:ext cx="124836" cy="124836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>
                  <a:spLocks noChangeAspect="1"/>
                </p:cNvSpPr>
                <p:nvPr/>
              </p:nvSpPr>
              <p:spPr>
                <a:xfrm>
                  <a:off x="3518581" y="2718402"/>
                  <a:ext cx="124836" cy="124836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9525">
                  <a:solidFill>
                    <a:schemeClr val="tx1"/>
                  </a:solidFill>
                </a:ln>
                <a:effectLst>
                  <a:glow>
                    <a:schemeClr val="tx1">
                      <a:alpha val="75000"/>
                    </a:schemeClr>
                  </a:glow>
                  <a:outerShdw blurRad="40000" dist="23000" dir="5400000" rotWithShape="0">
                    <a:srgbClr val="000000">
                      <a:alpha val="35000"/>
                    </a:srgbClr>
                  </a:outerShdw>
                  <a:softEdge rad="12700"/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82" name="Straight Connector 81"/>
                <p:cNvCxnSpPr>
                  <a:stCxn id="80" idx="0"/>
                  <a:endCxn id="74" idx="0"/>
                </p:cNvCxnSpPr>
                <p:nvPr/>
              </p:nvCxnSpPr>
              <p:spPr>
                <a:xfrm>
                  <a:off x="3511645" y="2649048"/>
                  <a:ext cx="1034838" cy="214987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82"/>
                <p:cNvCxnSpPr>
                  <a:stCxn id="79" idx="0"/>
                  <a:endCxn id="74" idx="0"/>
                </p:cNvCxnSpPr>
                <p:nvPr/>
              </p:nvCxnSpPr>
              <p:spPr>
                <a:xfrm>
                  <a:off x="3442292" y="2579695"/>
                  <a:ext cx="1104191" cy="284340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Straight Connector 83"/>
                <p:cNvCxnSpPr/>
                <p:nvPr/>
              </p:nvCxnSpPr>
              <p:spPr>
                <a:xfrm>
                  <a:off x="3433912" y="2510342"/>
                  <a:ext cx="208060" cy="209724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Connector 84"/>
                <p:cNvCxnSpPr/>
                <p:nvPr/>
              </p:nvCxnSpPr>
              <p:spPr>
                <a:xfrm>
                  <a:off x="3312033" y="2634958"/>
                  <a:ext cx="208060" cy="209724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6" name="Straight Connector 85"/>
                <p:cNvCxnSpPr/>
                <p:nvPr/>
              </p:nvCxnSpPr>
              <p:spPr>
                <a:xfrm>
                  <a:off x="3314922" y="2512006"/>
                  <a:ext cx="208060" cy="209724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" name="Group 206"/>
              <p:cNvGrpSpPr/>
              <p:nvPr/>
            </p:nvGrpSpPr>
            <p:grpSpPr>
              <a:xfrm>
                <a:off x="4021151" y="2265098"/>
                <a:ext cx="749014" cy="749014"/>
                <a:chOff x="8773045" y="1214694"/>
                <a:chExt cx="1645920" cy="1645920"/>
              </a:xfrm>
            </p:grpSpPr>
            <p:sp>
              <p:nvSpPr>
                <p:cNvPr id="67" name="Rectangle 66"/>
                <p:cNvSpPr>
                  <a:spLocks noChangeAspect="1"/>
                </p:cNvSpPr>
                <p:nvPr/>
              </p:nvSpPr>
              <p:spPr>
                <a:xfrm>
                  <a:off x="8773045" y="1214694"/>
                  <a:ext cx="731520" cy="731520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8" name="Rectangle 67"/>
                <p:cNvSpPr>
                  <a:spLocks noChangeAspect="1"/>
                </p:cNvSpPr>
                <p:nvPr/>
              </p:nvSpPr>
              <p:spPr>
                <a:xfrm>
                  <a:off x="8925445" y="1367094"/>
                  <a:ext cx="731520" cy="731520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9" name="Rectangle 68"/>
                <p:cNvSpPr>
                  <a:spLocks noChangeAspect="1"/>
                </p:cNvSpPr>
                <p:nvPr/>
              </p:nvSpPr>
              <p:spPr>
                <a:xfrm>
                  <a:off x="9077845" y="1519494"/>
                  <a:ext cx="731520" cy="731520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0" name="Rectangle 69"/>
                <p:cNvSpPr>
                  <a:spLocks noChangeAspect="1"/>
                </p:cNvSpPr>
                <p:nvPr/>
              </p:nvSpPr>
              <p:spPr>
                <a:xfrm>
                  <a:off x="9230245" y="1671894"/>
                  <a:ext cx="731520" cy="731520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1" name="Rectangle 70"/>
                <p:cNvSpPr>
                  <a:spLocks noChangeAspect="1"/>
                </p:cNvSpPr>
                <p:nvPr/>
              </p:nvSpPr>
              <p:spPr>
                <a:xfrm>
                  <a:off x="9382645" y="1824294"/>
                  <a:ext cx="731520" cy="731520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2" name="Rectangle 71"/>
                <p:cNvSpPr>
                  <a:spLocks noChangeAspect="1"/>
                </p:cNvSpPr>
                <p:nvPr/>
              </p:nvSpPr>
              <p:spPr>
                <a:xfrm>
                  <a:off x="9535045" y="1976694"/>
                  <a:ext cx="731520" cy="731520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3" name="Rectangle 72"/>
                <p:cNvSpPr>
                  <a:spLocks noChangeAspect="1"/>
                </p:cNvSpPr>
                <p:nvPr/>
              </p:nvSpPr>
              <p:spPr>
                <a:xfrm>
                  <a:off x="9687445" y="2129094"/>
                  <a:ext cx="731520" cy="731520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" name="Rectangle 9"/>
              <p:cNvSpPr>
                <a:spLocks noChangeAspect="1"/>
              </p:cNvSpPr>
              <p:nvPr/>
            </p:nvSpPr>
            <p:spPr>
              <a:xfrm>
                <a:off x="3276600" y="2327063"/>
                <a:ext cx="416119" cy="416119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Rectangle 10"/>
              <p:cNvSpPr>
                <a:spLocks noChangeAspect="1"/>
              </p:cNvSpPr>
              <p:nvPr/>
            </p:nvSpPr>
            <p:spPr>
              <a:xfrm>
                <a:off x="3345953" y="2396416"/>
                <a:ext cx="416119" cy="416119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Rectangle 11"/>
              <p:cNvSpPr>
                <a:spLocks noChangeAspect="1"/>
              </p:cNvSpPr>
              <p:nvPr/>
            </p:nvSpPr>
            <p:spPr>
              <a:xfrm>
                <a:off x="3415306" y="2465769"/>
                <a:ext cx="416119" cy="416119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ectangle 12"/>
              <p:cNvSpPr>
                <a:spLocks noChangeAspect="1"/>
              </p:cNvSpPr>
              <p:nvPr/>
            </p:nvSpPr>
            <p:spPr>
              <a:xfrm>
                <a:off x="3484659" y="2535122"/>
                <a:ext cx="416119" cy="416119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4" name="Group 211"/>
              <p:cNvGrpSpPr/>
              <p:nvPr/>
            </p:nvGrpSpPr>
            <p:grpSpPr>
              <a:xfrm>
                <a:off x="2133600" y="2119003"/>
                <a:ext cx="1040298" cy="1040298"/>
                <a:chOff x="5572662" y="2317477"/>
                <a:chExt cx="2286000" cy="2286000"/>
              </a:xfrm>
            </p:grpSpPr>
            <p:sp>
              <p:nvSpPr>
                <p:cNvPr id="63" name="Rectangle 62"/>
                <p:cNvSpPr>
                  <a:spLocks noChangeAspect="1"/>
                </p:cNvSpPr>
                <p:nvPr/>
              </p:nvSpPr>
              <p:spPr>
                <a:xfrm>
                  <a:off x="5572662" y="2317477"/>
                  <a:ext cx="1828800" cy="1828800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4" name="Rectangle 63"/>
                <p:cNvSpPr>
                  <a:spLocks noChangeAspect="1"/>
                </p:cNvSpPr>
                <p:nvPr/>
              </p:nvSpPr>
              <p:spPr>
                <a:xfrm>
                  <a:off x="5725062" y="2469877"/>
                  <a:ext cx="1828800" cy="1828800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5" name="Rectangle 64"/>
                <p:cNvSpPr>
                  <a:spLocks noChangeAspect="1"/>
                </p:cNvSpPr>
                <p:nvPr/>
              </p:nvSpPr>
              <p:spPr>
                <a:xfrm>
                  <a:off x="5877462" y="2622277"/>
                  <a:ext cx="1828800" cy="1828800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6" name="Rectangle 65"/>
                <p:cNvSpPr>
                  <a:spLocks noChangeAspect="1"/>
                </p:cNvSpPr>
                <p:nvPr/>
              </p:nvSpPr>
              <p:spPr>
                <a:xfrm>
                  <a:off x="6029862" y="2774677"/>
                  <a:ext cx="1828800" cy="1828800"/>
                </a:xfrm>
                <a:prstGeom prst="rect">
                  <a:avLst/>
                </a:prstGeom>
                <a:blipFill rotWithShape="1">
                  <a:blip r:embed="rId4"/>
                  <a:stretch>
                    <a:fillRect/>
                  </a:stretch>
                </a:blipFill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15" name="Straight Connector 14"/>
              <p:cNvCxnSpPr>
                <a:stCxn id="56" idx="0"/>
                <a:endCxn id="30" idx="2"/>
              </p:cNvCxnSpPr>
              <p:nvPr/>
            </p:nvCxnSpPr>
            <p:spPr>
              <a:xfrm>
                <a:off x="4843481" y="2346326"/>
                <a:ext cx="536371" cy="74632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/>
              <p:cNvCxnSpPr>
                <a:stCxn id="62" idx="2"/>
                <a:endCxn id="34" idx="3"/>
              </p:cNvCxnSpPr>
              <p:nvPr/>
            </p:nvCxnSpPr>
            <p:spPr>
              <a:xfrm flipV="1">
                <a:off x="5259600" y="2821189"/>
                <a:ext cx="500945" cy="107704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Rectangle 16"/>
              <p:cNvSpPr>
                <a:spLocks noChangeAspect="1"/>
              </p:cNvSpPr>
              <p:nvPr/>
            </p:nvSpPr>
            <p:spPr>
              <a:xfrm>
                <a:off x="1464485" y="2398342"/>
                <a:ext cx="208059" cy="208059"/>
              </a:xfrm>
              <a:prstGeom prst="rect">
                <a:avLst/>
              </a:prstGeom>
              <a:solidFill>
                <a:schemeClr val="bg1">
                  <a:lumMod val="85000"/>
                  <a:alpha val="5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8" name="Straight Connector 17"/>
              <p:cNvCxnSpPr>
                <a:stCxn id="17" idx="0"/>
                <a:endCxn id="20" idx="0"/>
              </p:cNvCxnSpPr>
              <p:nvPr/>
            </p:nvCxnSpPr>
            <p:spPr>
              <a:xfrm>
                <a:off x="1568515" y="2398342"/>
                <a:ext cx="1406337" cy="62419"/>
              </a:xfrm>
              <a:prstGeom prst="line">
                <a:avLst/>
              </a:prstGeom>
              <a:ln w="12700">
                <a:solidFill>
                  <a:schemeClr val="bg2">
                    <a:lumMod val="50000"/>
                  </a:schemeClr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>
                <a:stCxn id="17" idx="2"/>
                <a:endCxn id="20" idx="2"/>
              </p:cNvCxnSpPr>
              <p:nvPr/>
            </p:nvCxnSpPr>
            <p:spPr>
              <a:xfrm flipV="1">
                <a:off x="1568515" y="2543984"/>
                <a:ext cx="1406337" cy="62417"/>
              </a:xfrm>
              <a:prstGeom prst="line">
                <a:avLst/>
              </a:prstGeom>
              <a:ln w="12700">
                <a:solidFill>
                  <a:schemeClr val="bg2">
                    <a:lumMod val="50000"/>
                  </a:schemeClr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Rectangle 19"/>
              <p:cNvSpPr>
                <a:spLocks noChangeAspect="1"/>
              </p:cNvSpPr>
              <p:nvPr/>
            </p:nvSpPr>
            <p:spPr>
              <a:xfrm>
                <a:off x="2933240" y="2460761"/>
                <a:ext cx="83223" cy="83223"/>
              </a:xfrm>
              <a:prstGeom prst="rect">
                <a:avLst/>
              </a:prstGeom>
              <a:solidFill>
                <a:schemeClr val="bg1">
                  <a:lumMod val="85000"/>
                  <a:alpha val="5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/>
              <p:cNvSpPr>
                <a:spLocks noChangeAspect="1"/>
              </p:cNvSpPr>
              <p:nvPr/>
            </p:nvSpPr>
            <p:spPr>
              <a:xfrm>
                <a:off x="2464403" y="2874952"/>
                <a:ext cx="166448" cy="166448"/>
              </a:xfrm>
              <a:prstGeom prst="rect">
                <a:avLst/>
              </a:prstGeom>
              <a:solidFill>
                <a:schemeClr val="bg1">
                  <a:lumMod val="85000"/>
                  <a:alpha val="5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 21"/>
              <p:cNvSpPr>
                <a:spLocks noChangeAspect="1"/>
              </p:cNvSpPr>
              <p:nvPr/>
            </p:nvSpPr>
            <p:spPr>
              <a:xfrm>
                <a:off x="3552220" y="2801748"/>
                <a:ext cx="83223" cy="83223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3" name="Straight Connector 22"/>
              <p:cNvCxnSpPr>
                <a:stCxn id="21" idx="0"/>
                <a:endCxn id="22" idx="0"/>
              </p:cNvCxnSpPr>
              <p:nvPr/>
            </p:nvCxnSpPr>
            <p:spPr>
              <a:xfrm flipV="1">
                <a:off x="2547627" y="2801748"/>
                <a:ext cx="1046205" cy="73204"/>
              </a:xfrm>
              <a:prstGeom prst="line">
                <a:avLst/>
              </a:prstGeom>
              <a:ln w="12700">
                <a:solidFill>
                  <a:schemeClr val="bg2">
                    <a:lumMod val="50000"/>
                  </a:schemeClr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>
                <a:stCxn id="21" idx="2"/>
                <a:endCxn id="22" idx="2"/>
              </p:cNvCxnSpPr>
              <p:nvPr/>
            </p:nvCxnSpPr>
            <p:spPr>
              <a:xfrm flipV="1">
                <a:off x="2547627" y="2884971"/>
                <a:ext cx="1046205" cy="156429"/>
              </a:xfrm>
              <a:prstGeom prst="line">
                <a:avLst/>
              </a:prstGeom>
              <a:ln w="12700">
                <a:solidFill>
                  <a:schemeClr val="bg2">
                    <a:lumMod val="50000"/>
                  </a:schemeClr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5" name="Group 226"/>
              <p:cNvGrpSpPr/>
              <p:nvPr/>
            </p:nvGrpSpPr>
            <p:grpSpPr>
              <a:xfrm>
                <a:off x="4760257" y="2346326"/>
                <a:ext cx="582566" cy="582567"/>
                <a:chOff x="11541722" y="1891905"/>
                <a:chExt cx="1280160" cy="1280160"/>
              </a:xfrm>
            </p:grpSpPr>
            <p:sp>
              <p:nvSpPr>
                <p:cNvPr id="56" name="Rectangle 55"/>
                <p:cNvSpPr>
                  <a:spLocks noChangeAspect="1"/>
                </p:cNvSpPr>
                <p:nvPr/>
              </p:nvSpPr>
              <p:spPr>
                <a:xfrm>
                  <a:off x="11541722" y="1891905"/>
                  <a:ext cx="365760" cy="365760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7" name="Rectangle 56"/>
                <p:cNvSpPr>
                  <a:spLocks noChangeAspect="1"/>
                </p:cNvSpPr>
                <p:nvPr/>
              </p:nvSpPr>
              <p:spPr>
                <a:xfrm>
                  <a:off x="11694122" y="2044305"/>
                  <a:ext cx="365760" cy="365760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8" name="Rectangle 57"/>
                <p:cNvSpPr>
                  <a:spLocks noChangeAspect="1"/>
                </p:cNvSpPr>
                <p:nvPr/>
              </p:nvSpPr>
              <p:spPr>
                <a:xfrm>
                  <a:off x="11846522" y="2196705"/>
                  <a:ext cx="365760" cy="365760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9" name="Rectangle 58"/>
                <p:cNvSpPr>
                  <a:spLocks noChangeAspect="1"/>
                </p:cNvSpPr>
                <p:nvPr/>
              </p:nvSpPr>
              <p:spPr>
                <a:xfrm>
                  <a:off x="11998922" y="2349105"/>
                  <a:ext cx="365760" cy="365760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0" name="Rectangle 59"/>
                <p:cNvSpPr>
                  <a:spLocks noChangeAspect="1"/>
                </p:cNvSpPr>
                <p:nvPr/>
              </p:nvSpPr>
              <p:spPr>
                <a:xfrm>
                  <a:off x="12151322" y="2501505"/>
                  <a:ext cx="365760" cy="365760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1" name="Rectangle 60"/>
                <p:cNvSpPr>
                  <a:spLocks noChangeAspect="1"/>
                </p:cNvSpPr>
                <p:nvPr/>
              </p:nvSpPr>
              <p:spPr>
                <a:xfrm>
                  <a:off x="12303722" y="2653905"/>
                  <a:ext cx="365760" cy="365760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2" name="Rectangle 61"/>
                <p:cNvSpPr>
                  <a:spLocks noChangeAspect="1"/>
                </p:cNvSpPr>
                <p:nvPr/>
              </p:nvSpPr>
              <p:spPr>
                <a:xfrm>
                  <a:off x="12456122" y="2806305"/>
                  <a:ext cx="365760" cy="365760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6" name="Rectangle 25"/>
              <p:cNvSpPr>
                <a:spLocks noChangeAspect="1"/>
              </p:cNvSpPr>
              <p:nvPr/>
            </p:nvSpPr>
            <p:spPr>
              <a:xfrm>
                <a:off x="4613736" y="2711975"/>
                <a:ext cx="124836" cy="124836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Rectangle 26"/>
              <p:cNvSpPr>
                <a:spLocks noChangeAspect="1"/>
              </p:cNvSpPr>
              <p:nvPr/>
            </p:nvSpPr>
            <p:spPr>
              <a:xfrm>
                <a:off x="5263730" y="2779017"/>
                <a:ext cx="62418" cy="62418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8" name="Straight Connector 27"/>
              <p:cNvCxnSpPr>
                <a:stCxn id="26" idx="2"/>
                <a:endCxn id="27" idx="2"/>
              </p:cNvCxnSpPr>
              <p:nvPr/>
            </p:nvCxnSpPr>
            <p:spPr>
              <a:xfrm>
                <a:off x="4676154" y="2836811"/>
                <a:ext cx="618785" cy="4624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>
                <a:stCxn id="26" idx="0"/>
                <a:endCxn id="27" idx="0"/>
              </p:cNvCxnSpPr>
              <p:nvPr/>
            </p:nvCxnSpPr>
            <p:spPr>
              <a:xfrm>
                <a:off x="4676154" y="2711975"/>
                <a:ext cx="618785" cy="67042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" name="Oval 29"/>
              <p:cNvSpPr>
                <a:spLocks noChangeAspect="1"/>
              </p:cNvSpPr>
              <p:nvPr/>
            </p:nvSpPr>
            <p:spPr bwMode="auto">
              <a:xfrm>
                <a:off x="5379852" y="2373788"/>
                <a:ext cx="94340" cy="94340"/>
              </a:xfrm>
              <a:prstGeom prst="ellipse">
                <a:avLst/>
              </a:prstGeom>
              <a:ln>
                <a:solidFill>
                  <a:schemeClr val="tx1"/>
                </a:solidFill>
                <a:headEnd type="none" w="med" len="med"/>
                <a:tailEnd type="none" w="med" len="med"/>
              </a:ln>
              <a:effectLst>
                <a:glow rad="12700">
                  <a:schemeClr val="bg2">
                    <a:alpha val="75000"/>
                  </a:schemeClr>
                </a:glow>
                <a:outerShdw blurRad="50800" dist="38100" dir="2700000" algn="tl" rotWithShape="0">
                  <a:schemeClr val="bg2">
                    <a:lumMod val="50000"/>
                    <a:alpha val="43000"/>
                  </a:schemeClr>
                </a:outerShdw>
              </a:effectLst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31" name="Oval 30"/>
              <p:cNvSpPr>
                <a:spLocks noChangeAspect="1"/>
              </p:cNvSpPr>
              <p:nvPr/>
            </p:nvSpPr>
            <p:spPr bwMode="auto">
              <a:xfrm>
                <a:off x="5477011" y="2467330"/>
                <a:ext cx="94340" cy="94340"/>
              </a:xfrm>
              <a:prstGeom prst="ellipse">
                <a:avLst/>
              </a:prstGeom>
              <a:ln>
                <a:solidFill>
                  <a:schemeClr val="tx1"/>
                </a:solidFill>
                <a:headEnd type="none" w="med" len="med"/>
                <a:tailEnd type="none" w="med" len="med"/>
              </a:ln>
              <a:effectLst>
                <a:glow rad="12700">
                  <a:schemeClr val="bg2">
                    <a:alpha val="75000"/>
                  </a:schemeClr>
                </a:glow>
                <a:outerShdw blurRad="50800" dist="38100" dir="2700000" algn="tl" rotWithShape="0">
                  <a:schemeClr val="bg2">
                    <a:lumMod val="50000"/>
                    <a:alpha val="43000"/>
                  </a:schemeClr>
                </a:outerShdw>
              </a:effectLst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32" name="Oval 31"/>
              <p:cNvSpPr>
                <a:spLocks noChangeAspect="1"/>
              </p:cNvSpPr>
              <p:nvPr/>
            </p:nvSpPr>
            <p:spPr bwMode="auto">
              <a:xfrm>
                <a:off x="5566507" y="2554008"/>
                <a:ext cx="94340" cy="94340"/>
              </a:xfrm>
              <a:prstGeom prst="ellipse">
                <a:avLst/>
              </a:prstGeom>
              <a:ln>
                <a:solidFill>
                  <a:schemeClr val="tx1"/>
                </a:solidFill>
                <a:headEnd type="none" w="med" len="med"/>
                <a:tailEnd type="none" w="med" len="med"/>
              </a:ln>
              <a:effectLst>
                <a:glow rad="12700">
                  <a:schemeClr val="bg2">
                    <a:alpha val="75000"/>
                  </a:schemeClr>
                </a:glow>
                <a:outerShdw blurRad="50800" dist="38100" dir="2700000" algn="tl" rotWithShape="0">
                  <a:schemeClr val="bg2">
                    <a:lumMod val="50000"/>
                    <a:alpha val="43000"/>
                  </a:schemeClr>
                </a:outerShdw>
              </a:effectLst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33" name="Oval 32"/>
              <p:cNvSpPr>
                <a:spLocks noChangeAspect="1"/>
              </p:cNvSpPr>
              <p:nvPr/>
            </p:nvSpPr>
            <p:spPr bwMode="auto">
              <a:xfrm>
                <a:off x="5657233" y="2643505"/>
                <a:ext cx="94340" cy="94340"/>
              </a:xfrm>
              <a:prstGeom prst="ellipse">
                <a:avLst/>
              </a:prstGeom>
              <a:ln>
                <a:solidFill>
                  <a:schemeClr val="tx1"/>
                </a:solidFill>
                <a:headEnd type="none" w="med" len="med"/>
                <a:tailEnd type="none" w="med" len="med"/>
              </a:ln>
              <a:effectLst>
                <a:glow rad="12700">
                  <a:schemeClr val="bg2">
                    <a:alpha val="75000"/>
                  </a:schemeClr>
                </a:glow>
                <a:outerShdw blurRad="50800" dist="38100" dir="2700000" algn="tl" rotWithShape="0">
                  <a:schemeClr val="bg2">
                    <a:lumMod val="50000"/>
                    <a:alpha val="43000"/>
                  </a:schemeClr>
                </a:outerShdw>
              </a:effectLst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34" name="Oval 33"/>
              <p:cNvSpPr>
                <a:spLocks noChangeAspect="1"/>
              </p:cNvSpPr>
              <p:nvPr/>
            </p:nvSpPr>
            <p:spPr bwMode="auto">
              <a:xfrm>
                <a:off x="5746729" y="2740665"/>
                <a:ext cx="94340" cy="94340"/>
              </a:xfrm>
              <a:prstGeom prst="ellipse">
                <a:avLst/>
              </a:prstGeom>
              <a:ln>
                <a:solidFill>
                  <a:schemeClr val="tx1"/>
                </a:solidFill>
                <a:headEnd type="none" w="med" len="med"/>
                <a:tailEnd type="none" w="med" len="med"/>
              </a:ln>
              <a:effectLst>
                <a:glow rad="12700">
                  <a:schemeClr val="bg2">
                    <a:alpha val="75000"/>
                  </a:schemeClr>
                </a:glow>
                <a:outerShdw blurRad="50800" dist="38100" dir="2700000" algn="tl" rotWithShape="0">
                  <a:schemeClr val="bg2">
                    <a:lumMod val="50000"/>
                    <a:alpha val="43000"/>
                  </a:schemeClr>
                </a:outerShdw>
              </a:effectLst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cxnSp>
            <p:nvCxnSpPr>
              <p:cNvPr id="35" name="Straight Connector 34"/>
              <p:cNvCxnSpPr>
                <a:stCxn id="62" idx="2"/>
                <a:endCxn id="30" idx="3"/>
              </p:cNvCxnSpPr>
              <p:nvPr/>
            </p:nvCxnSpPr>
            <p:spPr>
              <a:xfrm flipV="1">
                <a:off x="5259600" y="2454312"/>
                <a:ext cx="134068" cy="474581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/>
              <p:cNvCxnSpPr>
                <a:stCxn id="56" idx="0"/>
                <a:endCxn id="34" idx="2"/>
              </p:cNvCxnSpPr>
              <p:nvPr/>
            </p:nvCxnSpPr>
            <p:spPr>
              <a:xfrm>
                <a:off x="4843481" y="2346326"/>
                <a:ext cx="903248" cy="441509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" name="Oval 36"/>
              <p:cNvSpPr>
                <a:spLocks noChangeAspect="1"/>
              </p:cNvSpPr>
              <p:nvPr/>
            </p:nvSpPr>
            <p:spPr bwMode="auto">
              <a:xfrm>
                <a:off x="5867400" y="2378630"/>
                <a:ext cx="94340" cy="94340"/>
              </a:xfrm>
              <a:prstGeom prst="ellipse">
                <a:avLst/>
              </a:prstGeom>
              <a:ln>
                <a:solidFill>
                  <a:schemeClr val="tx1"/>
                </a:solidFill>
                <a:headEnd type="none" w="med" len="med"/>
                <a:tailEnd type="none" w="med" len="med"/>
              </a:ln>
              <a:effectLst>
                <a:glow rad="12700">
                  <a:schemeClr val="bg2">
                    <a:alpha val="75000"/>
                  </a:schemeClr>
                </a:glow>
                <a:outerShdw blurRad="50800" dist="38100" dir="2700000" algn="tl" rotWithShape="0">
                  <a:schemeClr val="bg2">
                    <a:lumMod val="50000"/>
                    <a:alpha val="43000"/>
                  </a:schemeClr>
                </a:outerShdw>
              </a:effectLst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38" name="Oval 37"/>
              <p:cNvSpPr>
                <a:spLocks noChangeAspect="1"/>
              </p:cNvSpPr>
              <p:nvPr/>
            </p:nvSpPr>
            <p:spPr bwMode="auto">
              <a:xfrm>
                <a:off x="5964559" y="2472172"/>
                <a:ext cx="94340" cy="94340"/>
              </a:xfrm>
              <a:prstGeom prst="ellipse">
                <a:avLst/>
              </a:prstGeom>
              <a:ln>
                <a:solidFill>
                  <a:schemeClr val="tx1"/>
                </a:solidFill>
                <a:headEnd type="none" w="med" len="med"/>
                <a:tailEnd type="none" w="med" len="med"/>
              </a:ln>
              <a:effectLst>
                <a:glow rad="12700">
                  <a:schemeClr val="bg2">
                    <a:alpha val="75000"/>
                  </a:schemeClr>
                </a:glow>
                <a:outerShdw blurRad="50800" dist="38100" dir="2700000" algn="tl" rotWithShape="0">
                  <a:schemeClr val="bg2">
                    <a:lumMod val="50000"/>
                    <a:alpha val="43000"/>
                  </a:schemeClr>
                </a:outerShdw>
              </a:effectLst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39" name="Oval 38"/>
              <p:cNvSpPr>
                <a:spLocks noChangeAspect="1"/>
              </p:cNvSpPr>
              <p:nvPr/>
            </p:nvSpPr>
            <p:spPr bwMode="auto">
              <a:xfrm>
                <a:off x="6054055" y="2558850"/>
                <a:ext cx="94340" cy="94340"/>
              </a:xfrm>
              <a:prstGeom prst="ellipse">
                <a:avLst/>
              </a:prstGeom>
              <a:ln>
                <a:solidFill>
                  <a:schemeClr val="tx1"/>
                </a:solidFill>
                <a:headEnd type="none" w="med" len="med"/>
                <a:tailEnd type="none" w="med" len="med"/>
              </a:ln>
              <a:effectLst>
                <a:glow rad="12700">
                  <a:schemeClr val="bg2">
                    <a:alpha val="75000"/>
                  </a:schemeClr>
                </a:glow>
                <a:outerShdw blurRad="50800" dist="38100" dir="2700000" algn="tl" rotWithShape="0">
                  <a:schemeClr val="bg2">
                    <a:lumMod val="50000"/>
                    <a:alpha val="43000"/>
                  </a:schemeClr>
                </a:outerShdw>
              </a:effectLst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40" name="Oval 39"/>
              <p:cNvSpPr>
                <a:spLocks noChangeAspect="1"/>
              </p:cNvSpPr>
              <p:nvPr/>
            </p:nvSpPr>
            <p:spPr bwMode="auto">
              <a:xfrm>
                <a:off x="6144781" y="2648347"/>
                <a:ext cx="94340" cy="94340"/>
              </a:xfrm>
              <a:prstGeom prst="ellipse">
                <a:avLst/>
              </a:prstGeom>
              <a:ln>
                <a:solidFill>
                  <a:schemeClr val="tx1"/>
                </a:solidFill>
                <a:headEnd type="none" w="med" len="med"/>
                <a:tailEnd type="none" w="med" len="med"/>
              </a:ln>
              <a:effectLst>
                <a:glow rad="12700">
                  <a:schemeClr val="bg2">
                    <a:alpha val="75000"/>
                  </a:schemeClr>
                </a:glow>
                <a:outerShdw blurRad="50800" dist="38100" dir="2700000" algn="tl" rotWithShape="0">
                  <a:schemeClr val="bg2">
                    <a:lumMod val="50000"/>
                    <a:alpha val="43000"/>
                  </a:schemeClr>
                </a:outerShdw>
              </a:effectLst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41" name="Oval 40"/>
              <p:cNvSpPr>
                <a:spLocks noChangeAspect="1"/>
              </p:cNvSpPr>
              <p:nvPr/>
            </p:nvSpPr>
            <p:spPr bwMode="auto">
              <a:xfrm>
                <a:off x="6234277" y="2745507"/>
                <a:ext cx="94340" cy="94340"/>
              </a:xfrm>
              <a:prstGeom prst="ellipse">
                <a:avLst/>
              </a:prstGeom>
              <a:ln>
                <a:solidFill>
                  <a:schemeClr val="tx1"/>
                </a:solidFill>
                <a:headEnd type="none" w="med" len="med"/>
                <a:tailEnd type="none" w="med" len="med"/>
              </a:ln>
              <a:effectLst>
                <a:glow rad="12700">
                  <a:schemeClr val="bg2">
                    <a:alpha val="75000"/>
                  </a:schemeClr>
                </a:glow>
                <a:outerShdw blurRad="50800" dist="38100" dir="2700000" algn="tl" rotWithShape="0">
                  <a:schemeClr val="bg2">
                    <a:lumMod val="50000"/>
                    <a:alpha val="43000"/>
                  </a:schemeClr>
                </a:outerShdw>
              </a:effectLst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cxnSp>
            <p:nvCxnSpPr>
              <p:cNvPr id="42" name="Straight Connector 41"/>
              <p:cNvCxnSpPr>
                <a:stCxn id="34" idx="6"/>
                <a:endCxn id="41" idx="2"/>
              </p:cNvCxnSpPr>
              <p:nvPr/>
            </p:nvCxnSpPr>
            <p:spPr>
              <a:xfrm>
                <a:off x="5841069" y="2787835"/>
                <a:ext cx="393208" cy="4842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/>
              <p:cNvCxnSpPr>
                <a:stCxn id="30" idx="6"/>
                <a:endCxn id="37" idx="2"/>
              </p:cNvCxnSpPr>
              <p:nvPr/>
            </p:nvCxnSpPr>
            <p:spPr>
              <a:xfrm>
                <a:off x="5474192" y="2420958"/>
                <a:ext cx="393208" cy="4842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/>
              <p:cNvCxnSpPr>
                <a:stCxn id="30" idx="6"/>
                <a:endCxn id="41" idx="2"/>
              </p:cNvCxnSpPr>
              <p:nvPr/>
            </p:nvCxnSpPr>
            <p:spPr>
              <a:xfrm>
                <a:off x="5474192" y="2420958"/>
                <a:ext cx="760085" cy="371719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/>
              <p:cNvCxnSpPr>
                <a:stCxn id="34" idx="6"/>
                <a:endCxn id="37" idx="2"/>
              </p:cNvCxnSpPr>
              <p:nvPr/>
            </p:nvCxnSpPr>
            <p:spPr>
              <a:xfrm flipV="1">
                <a:off x="5841069" y="2425800"/>
                <a:ext cx="26331" cy="362035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6" name="Left Brace 45"/>
              <p:cNvSpPr/>
              <p:nvPr/>
            </p:nvSpPr>
            <p:spPr bwMode="auto">
              <a:xfrm rot="16200000">
                <a:off x="1585889" y="2521928"/>
                <a:ext cx="104822" cy="1600200"/>
              </a:xfrm>
              <a:prstGeom prst="leftBrac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47" name="TextBox 46"/>
              <p:cNvSpPr txBox="1"/>
              <p:nvPr/>
            </p:nvSpPr>
            <p:spPr>
              <a:xfrm>
                <a:off x="1073126" y="3409410"/>
                <a:ext cx="101822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dirty="0"/>
                  <a:t>Convolution Layer</a:t>
                </a:r>
                <a:br>
                  <a:rPr lang="en-US" sz="800" dirty="0"/>
                </a:br>
                <a:r>
                  <a:rPr lang="en-US" sz="800" dirty="0"/>
                  <a:t>+ Non-Linearity</a:t>
                </a:r>
              </a:p>
            </p:txBody>
          </p:sp>
          <p:sp>
            <p:nvSpPr>
              <p:cNvPr id="48" name="Left Brace 47"/>
              <p:cNvSpPr/>
              <p:nvPr/>
            </p:nvSpPr>
            <p:spPr bwMode="auto">
              <a:xfrm rot="16200000">
                <a:off x="3135043" y="2864828"/>
                <a:ext cx="104822" cy="914400"/>
              </a:xfrm>
              <a:prstGeom prst="leftBrac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49" name="TextBox 48"/>
              <p:cNvSpPr txBox="1"/>
              <p:nvPr/>
            </p:nvSpPr>
            <p:spPr>
              <a:xfrm>
                <a:off x="2819400" y="3409890"/>
                <a:ext cx="813043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dirty="0"/>
                  <a:t>Pooling Layer</a:t>
                </a:r>
              </a:p>
            </p:txBody>
          </p:sp>
          <p:sp>
            <p:nvSpPr>
              <p:cNvPr id="50" name="Left Brace 49"/>
              <p:cNvSpPr/>
              <p:nvPr/>
            </p:nvSpPr>
            <p:spPr bwMode="auto">
              <a:xfrm rot="16200000">
                <a:off x="4082055" y="2956268"/>
                <a:ext cx="104822" cy="731520"/>
              </a:xfrm>
              <a:prstGeom prst="leftBrac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51" name="TextBox 50"/>
              <p:cNvSpPr txBox="1"/>
              <p:nvPr/>
            </p:nvSpPr>
            <p:spPr>
              <a:xfrm>
                <a:off x="3657600" y="3409890"/>
                <a:ext cx="101822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dirty="0"/>
                  <a:t>Convolution Layer</a:t>
                </a:r>
                <a:br>
                  <a:rPr lang="en-US" sz="800" dirty="0"/>
                </a:br>
                <a:r>
                  <a:rPr lang="en-US" sz="800" dirty="0"/>
                  <a:t>+ Non-Linearity</a:t>
                </a:r>
              </a:p>
            </p:txBody>
          </p:sp>
          <p:sp>
            <p:nvSpPr>
              <p:cNvPr id="52" name="Left Brace 51"/>
              <p:cNvSpPr/>
              <p:nvPr/>
            </p:nvSpPr>
            <p:spPr bwMode="auto">
              <a:xfrm rot="16200000">
                <a:off x="4867188" y="3001988"/>
                <a:ext cx="104822" cy="640080"/>
              </a:xfrm>
              <a:prstGeom prst="leftBrac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53" name="TextBox 52"/>
              <p:cNvSpPr txBox="1"/>
              <p:nvPr/>
            </p:nvSpPr>
            <p:spPr>
              <a:xfrm>
                <a:off x="4597157" y="3409890"/>
                <a:ext cx="813043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dirty="0"/>
                  <a:t>Pooling Layer</a:t>
                </a:r>
              </a:p>
            </p:txBody>
          </p:sp>
          <p:sp>
            <p:nvSpPr>
              <p:cNvPr id="54" name="Left Brace 53"/>
              <p:cNvSpPr/>
              <p:nvPr/>
            </p:nvSpPr>
            <p:spPr bwMode="auto">
              <a:xfrm rot="16200000">
                <a:off x="5844950" y="2819108"/>
                <a:ext cx="104822" cy="1005840"/>
              </a:xfrm>
              <a:prstGeom prst="leftBrac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55" name="TextBox 54"/>
              <p:cNvSpPr txBox="1"/>
              <p:nvPr/>
            </p:nvSpPr>
            <p:spPr>
              <a:xfrm>
                <a:off x="5318107" y="3410522"/>
                <a:ext cx="1172116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dirty="0"/>
                  <a:t>Fully-Connected MLP</a:t>
                </a:r>
              </a:p>
            </p:txBody>
          </p:sp>
        </p:grpSp>
        <p:grpSp>
          <p:nvGrpSpPr>
            <p:cNvPr id="87" name="Group 86"/>
            <p:cNvGrpSpPr/>
            <p:nvPr/>
          </p:nvGrpSpPr>
          <p:grpSpPr>
            <a:xfrm>
              <a:off x="5486840" y="1902023"/>
              <a:ext cx="1218760" cy="1222177"/>
              <a:chOff x="5486840" y="1902023"/>
              <a:chExt cx="1218760" cy="1222177"/>
            </a:xfrm>
          </p:grpSpPr>
          <p:sp>
            <p:nvSpPr>
              <p:cNvPr id="88" name="Rectangle 87"/>
              <p:cNvSpPr/>
              <p:nvPr/>
            </p:nvSpPr>
            <p:spPr bwMode="auto">
              <a:xfrm>
                <a:off x="5867400" y="2209800"/>
                <a:ext cx="533400" cy="914400"/>
              </a:xfrm>
              <a:prstGeom prst="rect">
                <a:avLst/>
              </a:prstGeom>
              <a:noFill/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89" name="TextBox 88"/>
              <p:cNvSpPr txBox="1"/>
              <p:nvPr/>
            </p:nvSpPr>
            <p:spPr>
              <a:xfrm>
                <a:off x="5486840" y="1902023"/>
                <a:ext cx="121876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/>
                  <a:t>4096-dim</a:t>
                </a:r>
              </a:p>
            </p:txBody>
          </p:sp>
        </p:grpSp>
        <p:sp>
          <p:nvSpPr>
            <p:cNvPr id="90" name="TextBox 89"/>
            <p:cNvSpPr txBox="1"/>
            <p:nvPr/>
          </p:nvSpPr>
          <p:spPr>
            <a:xfrm>
              <a:off x="207382" y="1371600"/>
              <a:ext cx="413616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accent1"/>
                  </a:solidFill>
                </a:rPr>
                <a:t>Image Embedding (</a:t>
              </a:r>
              <a:r>
                <a:rPr lang="en-US" sz="2400" dirty="0" err="1">
                  <a:solidFill>
                    <a:schemeClr val="accent1"/>
                  </a:solidFill>
                </a:rPr>
                <a:t>VGGNet</a:t>
              </a:r>
              <a:r>
                <a:rPr lang="en-US" sz="2400" dirty="0">
                  <a:solidFill>
                    <a:schemeClr val="accent1"/>
                  </a:solidFill>
                </a:rPr>
                <a:t>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5535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9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8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8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5885E-6 4.52568E-6 L -0.16971 0.37112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94" y="18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Neural Image Captioning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68</a:t>
            </a:fld>
            <a:endParaRPr lang="en-US"/>
          </a:p>
        </p:txBody>
      </p:sp>
      <p:pic>
        <p:nvPicPr>
          <p:cNvPr id="108" name="Picture 107" descr="cnn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1557" y="4503413"/>
            <a:ext cx="3237365" cy="1188720"/>
          </a:xfrm>
          <a:prstGeom prst="rect">
            <a:avLst/>
          </a:prstGeom>
        </p:spPr>
      </p:pic>
      <p:sp>
        <p:nvSpPr>
          <p:cNvPr id="110" name="Rectangle 109"/>
          <p:cNvSpPr/>
          <p:nvPr/>
        </p:nvSpPr>
        <p:spPr bwMode="auto">
          <a:xfrm>
            <a:off x="1819712" y="2138065"/>
            <a:ext cx="381000" cy="9906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11" name="Rectangle 110"/>
          <p:cNvSpPr/>
          <p:nvPr/>
        </p:nvSpPr>
        <p:spPr bwMode="auto">
          <a:xfrm>
            <a:off x="2819400" y="2138065"/>
            <a:ext cx="381000" cy="9906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12" name="Rectangle 111"/>
          <p:cNvSpPr/>
          <p:nvPr/>
        </p:nvSpPr>
        <p:spPr bwMode="auto">
          <a:xfrm>
            <a:off x="3810000" y="2138065"/>
            <a:ext cx="381000" cy="9906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13" name="Rectangle 112"/>
          <p:cNvSpPr/>
          <p:nvPr/>
        </p:nvSpPr>
        <p:spPr bwMode="auto">
          <a:xfrm>
            <a:off x="4800600" y="2138065"/>
            <a:ext cx="381000" cy="9906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14" name="Rectangle 113"/>
          <p:cNvSpPr/>
          <p:nvPr/>
        </p:nvSpPr>
        <p:spPr bwMode="auto">
          <a:xfrm>
            <a:off x="5791200" y="2138065"/>
            <a:ext cx="381000" cy="9906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15" name="Rectangle 114"/>
          <p:cNvSpPr/>
          <p:nvPr/>
        </p:nvSpPr>
        <p:spPr bwMode="auto">
          <a:xfrm>
            <a:off x="7772400" y="2138065"/>
            <a:ext cx="381000" cy="9906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16" name="Rectangle 115"/>
          <p:cNvSpPr/>
          <p:nvPr/>
        </p:nvSpPr>
        <p:spPr bwMode="auto">
          <a:xfrm>
            <a:off x="6781800" y="2138065"/>
            <a:ext cx="381000" cy="9906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cxnSp>
        <p:nvCxnSpPr>
          <p:cNvPr id="117" name="Straight Arrow Connector 116"/>
          <p:cNvCxnSpPr>
            <a:stCxn id="110" idx="3"/>
            <a:endCxn id="111" idx="1"/>
          </p:cNvCxnSpPr>
          <p:nvPr/>
        </p:nvCxnSpPr>
        <p:spPr bwMode="auto">
          <a:xfrm>
            <a:off x="2200712" y="2633365"/>
            <a:ext cx="618688" cy="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18" name="Straight Arrow Connector 117"/>
          <p:cNvCxnSpPr>
            <a:stCxn id="111" idx="3"/>
            <a:endCxn id="112" idx="1"/>
          </p:cNvCxnSpPr>
          <p:nvPr/>
        </p:nvCxnSpPr>
        <p:spPr bwMode="auto">
          <a:xfrm>
            <a:off x="3200400" y="2633365"/>
            <a:ext cx="609600" cy="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19" name="Straight Arrow Connector 118"/>
          <p:cNvCxnSpPr>
            <a:stCxn id="112" idx="3"/>
            <a:endCxn id="113" idx="1"/>
          </p:cNvCxnSpPr>
          <p:nvPr/>
        </p:nvCxnSpPr>
        <p:spPr bwMode="auto">
          <a:xfrm>
            <a:off x="4191000" y="2633365"/>
            <a:ext cx="609600" cy="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20" name="Straight Arrow Connector 119"/>
          <p:cNvCxnSpPr>
            <a:stCxn id="113" idx="3"/>
            <a:endCxn id="114" idx="1"/>
          </p:cNvCxnSpPr>
          <p:nvPr/>
        </p:nvCxnSpPr>
        <p:spPr bwMode="auto">
          <a:xfrm>
            <a:off x="5181600" y="2633365"/>
            <a:ext cx="609600" cy="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21" name="Straight Arrow Connector 120"/>
          <p:cNvCxnSpPr>
            <a:stCxn id="114" idx="3"/>
            <a:endCxn id="116" idx="1"/>
          </p:cNvCxnSpPr>
          <p:nvPr/>
        </p:nvCxnSpPr>
        <p:spPr bwMode="auto">
          <a:xfrm>
            <a:off x="6172200" y="2633365"/>
            <a:ext cx="609600" cy="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22" name="Straight Arrow Connector 121"/>
          <p:cNvCxnSpPr>
            <a:stCxn id="116" idx="3"/>
            <a:endCxn id="115" idx="1"/>
          </p:cNvCxnSpPr>
          <p:nvPr/>
        </p:nvCxnSpPr>
        <p:spPr bwMode="auto">
          <a:xfrm>
            <a:off x="7162800" y="2633365"/>
            <a:ext cx="609600" cy="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23" name="TextBox 122"/>
          <p:cNvSpPr txBox="1"/>
          <p:nvPr/>
        </p:nvSpPr>
        <p:spPr>
          <a:xfrm rot="16200000">
            <a:off x="1498365" y="2420908"/>
            <a:ext cx="9701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chemeClr val="bg1"/>
                </a:solidFill>
              </a:rPr>
              <a:t>Linear</a:t>
            </a:r>
          </a:p>
        </p:txBody>
      </p:sp>
      <p:cxnSp>
        <p:nvCxnSpPr>
          <p:cNvPr id="124" name="Straight Arrow Connector 123"/>
          <p:cNvCxnSpPr>
            <a:endCxn id="110" idx="2"/>
          </p:cNvCxnSpPr>
          <p:nvPr/>
        </p:nvCxnSpPr>
        <p:spPr bwMode="auto">
          <a:xfrm flipH="1" flipV="1">
            <a:off x="2010212" y="3128665"/>
            <a:ext cx="8822" cy="475381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grpSp>
        <p:nvGrpSpPr>
          <p:cNvPr id="177" name="Group 176"/>
          <p:cNvGrpSpPr/>
          <p:nvPr/>
        </p:nvGrpSpPr>
        <p:grpSpPr>
          <a:xfrm>
            <a:off x="2528062" y="3128665"/>
            <a:ext cx="957604" cy="822067"/>
            <a:chOff x="2528062" y="3128665"/>
            <a:chExt cx="957604" cy="822067"/>
          </a:xfrm>
        </p:grpSpPr>
        <p:sp>
          <p:nvSpPr>
            <p:cNvPr id="129" name="TextBox 128"/>
            <p:cNvSpPr txBox="1"/>
            <p:nvPr/>
          </p:nvSpPr>
          <p:spPr>
            <a:xfrm>
              <a:off x="2528062" y="3581400"/>
              <a:ext cx="9576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i="1" dirty="0"/>
                <a:t>&lt;start&gt;</a:t>
              </a:r>
            </a:p>
          </p:txBody>
        </p:sp>
        <p:cxnSp>
          <p:nvCxnSpPr>
            <p:cNvPr id="130" name="Straight Arrow Connector 129"/>
            <p:cNvCxnSpPr>
              <a:stCxn id="129" idx="0"/>
              <a:endCxn id="111" idx="2"/>
            </p:cNvCxnSpPr>
            <p:nvPr/>
          </p:nvCxnSpPr>
          <p:spPr bwMode="auto">
            <a:xfrm flipV="1">
              <a:off x="3006864" y="3128665"/>
              <a:ext cx="3036" cy="452735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182" name="Group 181"/>
          <p:cNvGrpSpPr/>
          <p:nvPr/>
        </p:nvGrpSpPr>
        <p:grpSpPr>
          <a:xfrm>
            <a:off x="3677987" y="3128665"/>
            <a:ext cx="658018" cy="822067"/>
            <a:chOff x="3677987" y="3128665"/>
            <a:chExt cx="658018" cy="822067"/>
          </a:xfrm>
        </p:grpSpPr>
        <p:sp>
          <p:nvSpPr>
            <p:cNvPr id="133" name="TextBox 132"/>
            <p:cNvSpPr txBox="1"/>
            <p:nvPr/>
          </p:nvSpPr>
          <p:spPr>
            <a:xfrm>
              <a:off x="3677987" y="3581400"/>
              <a:ext cx="6580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i="1" dirty="0"/>
                <a:t>Two</a:t>
              </a:r>
            </a:p>
          </p:txBody>
        </p:sp>
        <p:cxnSp>
          <p:nvCxnSpPr>
            <p:cNvPr id="134" name="Straight Arrow Connector 133"/>
            <p:cNvCxnSpPr>
              <a:stCxn id="133" idx="0"/>
              <a:endCxn id="112" idx="2"/>
            </p:cNvCxnSpPr>
            <p:nvPr/>
          </p:nvCxnSpPr>
          <p:spPr bwMode="auto">
            <a:xfrm flipH="1" flipV="1">
              <a:off x="4000500" y="3128665"/>
              <a:ext cx="6496" cy="452735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181" name="Group 180"/>
          <p:cNvGrpSpPr/>
          <p:nvPr/>
        </p:nvGrpSpPr>
        <p:grpSpPr>
          <a:xfrm>
            <a:off x="4530503" y="3128665"/>
            <a:ext cx="934187" cy="817602"/>
            <a:chOff x="4530503" y="3128665"/>
            <a:chExt cx="934187" cy="817602"/>
          </a:xfrm>
        </p:grpSpPr>
        <p:sp>
          <p:nvSpPr>
            <p:cNvPr id="139" name="TextBox 138"/>
            <p:cNvSpPr txBox="1"/>
            <p:nvPr/>
          </p:nvSpPr>
          <p:spPr>
            <a:xfrm>
              <a:off x="4530503" y="3576935"/>
              <a:ext cx="9341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i="1" dirty="0"/>
                <a:t>people</a:t>
              </a:r>
            </a:p>
          </p:txBody>
        </p:sp>
        <p:cxnSp>
          <p:nvCxnSpPr>
            <p:cNvPr id="140" name="Straight Arrow Connector 139"/>
            <p:cNvCxnSpPr>
              <a:stCxn id="139" idx="0"/>
              <a:endCxn id="113" idx="2"/>
            </p:cNvCxnSpPr>
            <p:nvPr/>
          </p:nvCxnSpPr>
          <p:spPr bwMode="auto">
            <a:xfrm flipH="1" flipV="1">
              <a:off x="4991100" y="3128665"/>
              <a:ext cx="6497" cy="448270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180" name="Group 179"/>
          <p:cNvGrpSpPr/>
          <p:nvPr/>
        </p:nvGrpSpPr>
        <p:grpSpPr>
          <a:xfrm>
            <a:off x="5671365" y="3128665"/>
            <a:ext cx="624205" cy="813137"/>
            <a:chOff x="5671365" y="3128665"/>
            <a:chExt cx="624205" cy="813137"/>
          </a:xfrm>
        </p:grpSpPr>
        <p:sp>
          <p:nvSpPr>
            <p:cNvPr id="142" name="TextBox 141"/>
            <p:cNvSpPr txBox="1"/>
            <p:nvPr/>
          </p:nvSpPr>
          <p:spPr>
            <a:xfrm>
              <a:off x="5671365" y="3572470"/>
              <a:ext cx="62420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i="1" dirty="0"/>
                <a:t>and</a:t>
              </a:r>
            </a:p>
          </p:txBody>
        </p:sp>
        <p:cxnSp>
          <p:nvCxnSpPr>
            <p:cNvPr id="143" name="Straight Arrow Connector 142"/>
            <p:cNvCxnSpPr>
              <a:stCxn id="142" idx="0"/>
              <a:endCxn id="114" idx="2"/>
            </p:cNvCxnSpPr>
            <p:nvPr/>
          </p:nvCxnSpPr>
          <p:spPr bwMode="auto">
            <a:xfrm flipH="1" flipV="1">
              <a:off x="5981700" y="3128665"/>
              <a:ext cx="1768" cy="443805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179" name="Group 178"/>
          <p:cNvGrpSpPr/>
          <p:nvPr/>
        </p:nvGrpSpPr>
        <p:grpSpPr>
          <a:xfrm>
            <a:off x="6671392" y="3128665"/>
            <a:ext cx="598281" cy="808672"/>
            <a:chOff x="6671392" y="3128665"/>
            <a:chExt cx="598281" cy="808672"/>
          </a:xfrm>
        </p:grpSpPr>
        <p:sp>
          <p:nvSpPr>
            <p:cNvPr id="147" name="TextBox 146"/>
            <p:cNvSpPr txBox="1"/>
            <p:nvPr/>
          </p:nvSpPr>
          <p:spPr>
            <a:xfrm>
              <a:off x="6671392" y="3568005"/>
              <a:ext cx="59828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i="1" dirty="0"/>
                <a:t>two</a:t>
              </a:r>
            </a:p>
          </p:txBody>
        </p:sp>
        <p:cxnSp>
          <p:nvCxnSpPr>
            <p:cNvPr id="148" name="Straight Arrow Connector 147"/>
            <p:cNvCxnSpPr>
              <a:stCxn id="147" idx="0"/>
              <a:endCxn id="116" idx="2"/>
            </p:cNvCxnSpPr>
            <p:nvPr/>
          </p:nvCxnSpPr>
          <p:spPr bwMode="auto">
            <a:xfrm flipV="1">
              <a:off x="6970533" y="3128665"/>
              <a:ext cx="1767" cy="439340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178" name="Group 177"/>
          <p:cNvGrpSpPr/>
          <p:nvPr/>
        </p:nvGrpSpPr>
        <p:grpSpPr>
          <a:xfrm>
            <a:off x="7465006" y="3128665"/>
            <a:ext cx="996039" cy="804207"/>
            <a:chOff x="7465006" y="3128665"/>
            <a:chExt cx="996039" cy="804207"/>
          </a:xfrm>
        </p:grpSpPr>
        <p:sp>
          <p:nvSpPr>
            <p:cNvPr id="150" name="TextBox 149"/>
            <p:cNvSpPr txBox="1"/>
            <p:nvPr/>
          </p:nvSpPr>
          <p:spPr>
            <a:xfrm>
              <a:off x="7465006" y="3563540"/>
              <a:ext cx="9960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i="1" dirty="0"/>
                <a:t>horses.</a:t>
              </a:r>
            </a:p>
          </p:txBody>
        </p:sp>
        <p:cxnSp>
          <p:nvCxnSpPr>
            <p:cNvPr id="151" name="Straight Arrow Connector 150"/>
            <p:cNvCxnSpPr>
              <a:stCxn id="150" idx="0"/>
              <a:endCxn id="115" idx="2"/>
            </p:cNvCxnSpPr>
            <p:nvPr/>
          </p:nvCxnSpPr>
          <p:spPr bwMode="auto">
            <a:xfrm flipH="1" flipV="1">
              <a:off x="7962900" y="3128665"/>
              <a:ext cx="126" cy="434875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153" name="TextBox 152"/>
          <p:cNvSpPr txBox="1"/>
          <p:nvPr/>
        </p:nvSpPr>
        <p:spPr>
          <a:xfrm rot="16200000">
            <a:off x="2587007" y="2418494"/>
            <a:ext cx="79589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chemeClr val="bg1"/>
                </a:solidFill>
              </a:rPr>
              <a:t>RNN</a:t>
            </a:r>
          </a:p>
        </p:txBody>
      </p:sp>
      <p:sp>
        <p:nvSpPr>
          <p:cNvPr id="154" name="TextBox 153"/>
          <p:cNvSpPr txBox="1"/>
          <p:nvPr/>
        </p:nvSpPr>
        <p:spPr>
          <a:xfrm rot="16200000">
            <a:off x="3577607" y="2418494"/>
            <a:ext cx="79589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chemeClr val="bg1"/>
                </a:solidFill>
              </a:rPr>
              <a:t>RNN</a:t>
            </a:r>
          </a:p>
        </p:txBody>
      </p:sp>
      <p:sp>
        <p:nvSpPr>
          <p:cNvPr id="155" name="TextBox 154"/>
          <p:cNvSpPr txBox="1"/>
          <p:nvPr/>
        </p:nvSpPr>
        <p:spPr>
          <a:xfrm rot="16200000">
            <a:off x="4568207" y="2418494"/>
            <a:ext cx="79589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chemeClr val="bg1"/>
                </a:solidFill>
              </a:rPr>
              <a:t>RNN</a:t>
            </a:r>
          </a:p>
        </p:txBody>
      </p:sp>
      <p:sp>
        <p:nvSpPr>
          <p:cNvPr id="156" name="TextBox 155"/>
          <p:cNvSpPr txBox="1"/>
          <p:nvPr/>
        </p:nvSpPr>
        <p:spPr>
          <a:xfrm rot="16200000">
            <a:off x="5558807" y="2418494"/>
            <a:ext cx="79589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chemeClr val="bg1"/>
                </a:solidFill>
              </a:rPr>
              <a:t>RNN</a:t>
            </a:r>
          </a:p>
        </p:txBody>
      </p:sp>
      <p:sp>
        <p:nvSpPr>
          <p:cNvPr id="157" name="TextBox 156"/>
          <p:cNvSpPr txBox="1"/>
          <p:nvPr/>
        </p:nvSpPr>
        <p:spPr>
          <a:xfrm rot="16200000">
            <a:off x="6549407" y="2418494"/>
            <a:ext cx="79589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chemeClr val="bg1"/>
                </a:solidFill>
              </a:rPr>
              <a:t>RNN</a:t>
            </a:r>
          </a:p>
        </p:txBody>
      </p:sp>
      <p:sp>
        <p:nvSpPr>
          <p:cNvPr id="158" name="TextBox 157"/>
          <p:cNvSpPr txBox="1"/>
          <p:nvPr/>
        </p:nvSpPr>
        <p:spPr>
          <a:xfrm rot="16200000">
            <a:off x="7540007" y="2419275"/>
            <a:ext cx="79589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chemeClr val="bg1"/>
                </a:solidFill>
              </a:rPr>
              <a:t>RNN</a:t>
            </a:r>
          </a:p>
        </p:txBody>
      </p:sp>
      <p:grpSp>
        <p:nvGrpSpPr>
          <p:cNvPr id="183" name="Group 182"/>
          <p:cNvGrpSpPr/>
          <p:nvPr/>
        </p:nvGrpSpPr>
        <p:grpSpPr>
          <a:xfrm>
            <a:off x="3533131" y="1367135"/>
            <a:ext cx="928672" cy="770930"/>
            <a:chOff x="3533131" y="1367135"/>
            <a:chExt cx="928672" cy="770930"/>
          </a:xfrm>
        </p:grpSpPr>
        <p:sp>
          <p:nvSpPr>
            <p:cNvPr id="159" name="TextBox 158"/>
            <p:cNvSpPr txBox="1"/>
            <p:nvPr/>
          </p:nvSpPr>
          <p:spPr>
            <a:xfrm>
              <a:off x="3533131" y="1367135"/>
              <a:ext cx="9286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/>
                <a:t>P(next)</a:t>
              </a:r>
            </a:p>
          </p:txBody>
        </p:sp>
        <p:cxnSp>
          <p:nvCxnSpPr>
            <p:cNvPr id="160" name="Straight Arrow Connector 159"/>
            <p:cNvCxnSpPr>
              <a:stCxn id="112" idx="0"/>
              <a:endCxn id="159" idx="2"/>
            </p:cNvCxnSpPr>
            <p:nvPr/>
          </p:nvCxnSpPr>
          <p:spPr bwMode="auto">
            <a:xfrm flipH="1" flipV="1">
              <a:off x="3997467" y="1736467"/>
              <a:ext cx="3033" cy="401598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187" name="Group 186"/>
          <p:cNvGrpSpPr/>
          <p:nvPr/>
        </p:nvGrpSpPr>
        <p:grpSpPr>
          <a:xfrm>
            <a:off x="4517510" y="1371600"/>
            <a:ext cx="928672" cy="766465"/>
            <a:chOff x="4517510" y="1371600"/>
            <a:chExt cx="928672" cy="766465"/>
          </a:xfrm>
        </p:grpSpPr>
        <p:sp>
          <p:nvSpPr>
            <p:cNvPr id="164" name="TextBox 163"/>
            <p:cNvSpPr txBox="1"/>
            <p:nvPr/>
          </p:nvSpPr>
          <p:spPr>
            <a:xfrm>
              <a:off x="4517510" y="1371600"/>
              <a:ext cx="9286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/>
                <a:t>P(next)</a:t>
              </a:r>
            </a:p>
          </p:txBody>
        </p:sp>
        <p:cxnSp>
          <p:nvCxnSpPr>
            <p:cNvPr id="165" name="Straight Arrow Connector 164"/>
            <p:cNvCxnSpPr>
              <a:stCxn id="113" idx="0"/>
              <a:endCxn id="164" idx="2"/>
            </p:cNvCxnSpPr>
            <p:nvPr/>
          </p:nvCxnSpPr>
          <p:spPr bwMode="auto">
            <a:xfrm flipH="1" flipV="1">
              <a:off x="4981846" y="1740932"/>
              <a:ext cx="9254" cy="397133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186" name="Group 185"/>
          <p:cNvGrpSpPr/>
          <p:nvPr/>
        </p:nvGrpSpPr>
        <p:grpSpPr>
          <a:xfrm>
            <a:off x="5515763" y="1367135"/>
            <a:ext cx="928672" cy="770930"/>
            <a:chOff x="5515763" y="1367135"/>
            <a:chExt cx="928672" cy="770930"/>
          </a:xfrm>
        </p:grpSpPr>
        <p:sp>
          <p:nvSpPr>
            <p:cNvPr id="167" name="TextBox 166"/>
            <p:cNvSpPr txBox="1"/>
            <p:nvPr/>
          </p:nvSpPr>
          <p:spPr>
            <a:xfrm>
              <a:off x="5515763" y="1367135"/>
              <a:ext cx="9286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/>
                <a:t>P(next)</a:t>
              </a:r>
            </a:p>
          </p:txBody>
        </p:sp>
        <p:cxnSp>
          <p:nvCxnSpPr>
            <p:cNvPr id="168" name="Straight Arrow Connector 167"/>
            <p:cNvCxnSpPr>
              <a:stCxn id="114" idx="0"/>
              <a:endCxn id="167" idx="2"/>
            </p:cNvCxnSpPr>
            <p:nvPr/>
          </p:nvCxnSpPr>
          <p:spPr bwMode="auto">
            <a:xfrm flipH="1" flipV="1">
              <a:off x="5980099" y="1736467"/>
              <a:ext cx="1601" cy="401598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185" name="Group 184"/>
          <p:cNvGrpSpPr/>
          <p:nvPr/>
        </p:nvGrpSpPr>
        <p:grpSpPr>
          <a:xfrm>
            <a:off x="6506363" y="1371600"/>
            <a:ext cx="928672" cy="766465"/>
            <a:chOff x="6506363" y="1371600"/>
            <a:chExt cx="928672" cy="766465"/>
          </a:xfrm>
        </p:grpSpPr>
        <p:sp>
          <p:nvSpPr>
            <p:cNvPr id="170" name="TextBox 169"/>
            <p:cNvSpPr txBox="1"/>
            <p:nvPr/>
          </p:nvSpPr>
          <p:spPr>
            <a:xfrm>
              <a:off x="6506363" y="1371600"/>
              <a:ext cx="9286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/>
                <a:t>P(next)</a:t>
              </a:r>
            </a:p>
          </p:txBody>
        </p:sp>
        <p:cxnSp>
          <p:nvCxnSpPr>
            <p:cNvPr id="171" name="Straight Arrow Connector 170"/>
            <p:cNvCxnSpPr>
              <a:stCxn id="116" idx="0"/>
              <a:endCxn id="170" idx="2"/>
            </p:cNvCxnSpPr>
            <p:nvPr/>
          </p:nvCxnSpPr>
          <p:spPr bwMode="auto">
            <a:xfrm flipH="1" flipV="1">
              <a:off x="6970699" y="1740932"/>
              <a:ext cx="1601" cy="397133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184" name="Group 183"/>
          <p:cNvGrpSpPr/>
          <p:nvPr/>
        </p:nvGrpSpPr>
        <p:grpSpPr>
          <a:xfrm>
            <a:off x="7500165" y="1367135"/>
            <a:ext cx="928672" cy="770930"/>
            <a:chOff x="7500165" y="1367135"/>
            <a:chExt cx="928672" cy="770930"/>
          </a:xfrm>
        </p:grpSpPr>
        <p:sp>
          <p:nvSpPr>
            <p:cNvPr id="173" name="TextBox 172"/>
            <p:cNvSpPr txBox="1"/>
            <p:nvPr/>
          </p:nvSpPr>
          <p:spPr>
            <a:xfrm>
              <a:off x="7500165" y="1367135"/>
              <a:ext cx="9286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/>
                <a:t>P(next)</a:t>
              </a:r>
            </a:p>
          </p:txBody>
        </p:sp>
        <p:cxnSp>
          <p:nvCxnSpPr>
            <p:cNvPr id="174" name="Straight Arrow Connector 173"/>
            <p:cNvCxnSpPr>
              <a:stCxn id="115" idx="0"/>
              <a:endCxn id="173" idx="2"/>
            </p:cNvCxnSpPr>
            <p:nvPr/>
          </p:nvCxnSpPr>
          <p:spPr bwMode="auto">
            <a:xfrm flipV="1">
              <a:off x="7962900" y="1736467"/>
              <a:ext cx="1601" cy="401598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60" name="Group 59"/>
          <p:cNvGrpSpPr/>
          <p:nvPr/>
        </p:nvGrpSpPr>
        <p:grpSpPr>
          <a:xfrm>
            <a:off x="2548858" y="1361314"/>
            <a:ext cx="928459" cy="770930"/>
            <a:chOff x="3533237" y="1367135"/>
            <a:chExt cx="928459" cy="770930"/>
          </a:xfrm>
        </p:grpSpPr>
        <p:sp>
          <p:nvSpPr>
            <p:cNvPr id="61" name="TextBox 60"/>
            <p:cNvSpPr txBox="1"/>
            <p:nvPr/>
          </p:nvSpPr>
          <p:spPr>
            <a:xfrm>
              <a:off x="3533237" y="1367135"/>
              <a:ext cx="9284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/>
                <a:t>P(next)</a:t>
              </a:r>
            </a:p>
          </p:txBody>
        </p:sp>
        <p:cxnSp>
          <p:nvCxnSpPr>
            <p:cNvPr id="62" name="Straight Arrow Connector 61"/>
            <p:cNvCxnSpPr/>
            <p:nvPr/>
          </p:nvCxnSpPr>
          <p:spPr bwMode="auto">
            <a:xfrm flipH="1" flipV="1">
              <a:off x="3997467" y="1736467"/>
              <a:ext cx="3033" cy="401598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81413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75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Neural Image Captioning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69</a:t>
            </a:fld>
            <a:endParaRPr lang="en-US"/>
          </a:p>
        </p:txBody>
      </p:sp>
      <p:pic>
        <p:nvPicPr>
          <p:cNvPr id="108" name="Picture 107" descr="cnn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1557" y="4503413"/>
            <a:ext cx="3237365" cy="1188720"/>
          </a:xfrm>
          <a:prstGeom prst="rect">
            <a:avLst/>
          </a:prstGeom>
        </p:spPr>
      </p:pic>
      <p:sp>
        <p:nvSpPr>
          <p:cNvPr id="110" name="Rectangle 109"/>
          <p:cNvSpPr/>
          <p:nvPr/>
        </p:nvSpPr>
        <p:spPr bwMode="auto">
          <a:xfrm>
            <a:off x="1819712" y="2138065"/>
            <a:ext cx="381000" cy="9906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11" name="Rectangle 110"/>
          <p:cNvSpPr/>
          <p:nvPr/>
        </p:nvSpPr>
        <p:spPr bwMode="auto">
          <a:xfrm>
            <a:off x="2819400" y="2138065"/>
            <a:ext cx="381000" cy="9906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12" name="Rectangle 111"/>
          <p:cNvSpPr/>
          <p:nvPr/>
        </p:nvSpPr>
        <p:spPr bwMode="auto">
          <a:xfrm>
            <a:off x="3810000" y="2138065"/>
            <a:ext cx="381000" cy="9906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13" name="Rectangle 112"/>
          <p:cNvSpPr/>
          <p:nvPr/>
        </p:nvSpPr>
        <p:spPr bwMode="auto">
          <a:xfrm>
            <a:off x="4800600" y="2138065"/>
            <a:ext cx="381000" cy="9906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14" name="Rectangle 113"/>
          <p:cNvSpPr/>
          <p:nvPr/>
        </p:nvSpPr>
        <p:spPr bwMode="auto">
          <a:xfrm>
            <a:off x="5791200" y="2138065"/>
            <a:ext cx="381000" cy="9906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15" name="Rectangle 114"/>
          <p:cNvSpPr/>
          <p:nvPr/>
        </p:nvSpPr>
        <p:spPr bwMode="auto">
          <a:xfrm>
            <a:off x="7772400" y="2138065"/>
            <a:ext cx="381000" cy="9906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16" name="Rectangle 115"/>
          <p:cNvSpPr/>
          <p:nvPr/>
        </p:nvSpPr>
        <p:spPr bwMode="auto">
          <a:xfrm>
            <a:off x="6781800" y="2138065"/>
            <a:ext cx="381000" cy="9906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cxnSp>
        <p:nvCxnSpPr>
          <p:cNvPr id="117" name="Straight Arrow Connector 116"/>
          <p:cNvCxnSpPr>
            <a:stCxn id="110" idx="3"/>
            <a:endCxn id="111" idx="1"/>
          </p:cNvCxnSpPr>
          <p:nvPr/>
        </p:nvCxnSpPr>
        <p:spPr bwMode="auto">
          <a:xfrm>
            <a:off x="2200712" y="2633365"/>
            <a:ext cx="618688" cy="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18" name="Straight Arrow Connector 117"/>
          <p:cNvCxnSpPr>
            <a:stCxn id="111" idx="3"/>
            <a:endCxn id="112" idx="1"/>
          </p:cNvCxnSpPr>
          <p:nvPr/>
        </p:nvCxnSpPr>
        <p:spPr bwMode="auto">
          <a:xfrm>
            <a:off x="3200400" y="2633365"/>
            <a:ext cx="609600" cy="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19" name="Straight Arrow Connector 118"/>
          <p:cNvCxnSpPr>
            <a:stCxn id="112" idx="3"/>
            <a:endCxn id="113" idx="1"/>
          </p:cNvCxnSpPr>
          <p:nvPr/>
        </p:nvCxnSpPr>
        <p:spPr bwMode="auto">
          <a:xfrm>
            <a:off x="4191000" y="2633365"/>
            <a:ext cx="609600" cy="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20" name="Straight Arrow Connector 119"/>
          <p:cNvCxnSpPr>
            <a:stCxn id="113" idx="3"/>
            <a:endCxn id="114" idx="1"/>
          </p:cNvCxnSpPr>
          <p:nvPr/>
        </p:nvCxnSpPr>
        <p:spPr bwMode="auto">
          <a:xfrm>
            <a:off x="5181600" y="2633365"/>
            <a:ext cx="609600" cy="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21" name="Straight Arrow Connector 120"/>
          <p:cNvCxnSpPr>
            <a:stCxn id="114" idx="3"/>
            <a:endCxn id="116" idx="1"/>
          </p:cNvCxnSpPr>
          <p:nvPr/>
        </p:nvCxnSpPr>
        <p:spPr bwMode="auto">
          <a:xfrm>
            <a:off x="6172200" y="2633365"/>
            <a:ext cx="609600" cy="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22" name="Straight Arrow Connector 121"/>
          <p:cNvCxnSpPr>
            <a:stCxn id="116" idx="3"/>
            <a:endCxn id="115" idx="1"/>
          </p:cNvCxnSpPr>
          <p:nvPr/>
        </p:nvCxnSpPr>
        <p:spPr bwMode="auto">
          <a:xfrm>
            <a:off x="7162800" y="2633365"/>
            <a:ext cx="609600" cy="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23" name="TextBox 122"/>
          <p:cNvSpPr txBox="1"/>
          <p:nvPr/>
        </p:nvSpPr>
        <p:spPr>
          <a:xfrm rot="16200000">
            <a:off x="1498365" y="2420908"/>
            <a:ext cx="9701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chemeClr val="bg1"/>
                </a:solidFill>
              </a:rPr>
              <a:t>Linear</a:t>
            </a:r>
          </a:p>
        </p:txBody>
      </p:sp>
      <p:cxnSp>
        <p:nvCxnSpPr>
          <p:cNvPr id="124" name="Straight Arrow Connector 123"/>
          <p:cNvCxnSpPr>
            <a:endCxn id="110" idx="2"/>
          </p:cNvCxnSpPr>
          <p:nvPr/>
        </p:nvCxnSpPr>
        <p:spPr bwMode="auto">
          <a:xfrm flipH="1" flipV="1">
            <a:off x="2010212" y="3128665"/>
            <a:ext cx="8822" cy="475381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grpSp>
        <p:nvGrpSpPr>
          <p:cNvPr id="177" name="Group 176"/>
          <p:cNvGrpSpPr/>
          <p:nvPr/>
        </p:nvGrpSpPr>
        <p:grpSpPr>
          <a:xfrm>
            <a:off x="2528062" y="3128665"/>
            <a:ext cx="957604" cy="822067"/>
            <a:chOff x="2528062" y="3128665"/>
            <a:chExt cx="957604" cy="822067"/>
          </a:xfrm>
        </p:grpSpPr>
        <p:sp>
          <p:nvSpPr>
            <p:cNvPr id="129" name="TextBox 128"/>
            <p:cNvSpPr txBox="1"/>
            <p:nvPr/>
          </p:nvSpPr>
          <p:spPr>
            <a:xfrm>
              <a:off x="2528062" y="3581400"/>
              <a:ext cx="9576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i="1" dirty="0"/>
                <a:t>&lt;start&gt;</a:t>
              </a:r>
            </a:p>
          </p:txBody>
        </p:sp>
        <p:cxnSp>
          <p:nvCxnSpPr>
            <p:cNvPr id="130" name="Straight Arrow Connector 129"/>
            <p:cNvCxnSpPr>
              <a:stCxn id="129" idx="0"/>
              <a:endCxn id="111" idx="2"/>
            </p:cNvCxnSpPr>
            <p:nvPr/>
          </p:nvCxnSpPr>
          <p:spPr bwMode="auto">
            <a:xfrm flipV="1">
              <a:off x="3006864" y="3128665"/>
              <a:ext cx="3036" cy="452735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182" name="Group 181"/>
          <p:cNvGrpSpPr/>
          <p:nvPr/>
        </p:nvGrpSpPr>
        <p:grpSpPr>
          <a:xfrm>
            <a:off x="3677987" y="3128665"/>
            <a:ext cx="658018" cy="822067"/>
            <a:chOff x="3677987" y="3128665"/>
            <a:chExt cx="658018" cy="822067"/>
          </a:xfrm>
        </p:grpSpPr>
        <p:sp>
          <p:nvSpPr>
            <p:cNvPr id="133" name="TextBox 132"/>
            <p:cNvSpPr txBox="1"/>
            <p:nvPr/>
          </p:nvSpPr>
          <p:spPr>
            <a:xfrm>
              <a:off x="3677987" y="3581400"/>
              <a:ext cx="6580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i="1" dirty="0"/>
                <a:t>Two</a:t>
              </a:r>
            </a:p>
          </p:txBody>
        </p:sp>
        <p:cxnSp>
          <p:nvCxnSpPr>
            <p:cNvPr id="134" name="Straight Arrow Connector 133"/>
            <p:cNvCxnSpPr>
              <a:stCxn id="133" idx="0"/>
              <a:endCxn id="112" idx="2"/>
            </p:cNvCxnSpPr>
            <p:nvPr/>
          </p:nvCxnSpPr>
          <p:spPr bwMode="auto">
            <a:xfrm flipH="1" flipV="1">
              <a:off x="4000500" y="3128665"/>
              <a:ext cx="6496" cy="452735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181" name="Group 180"/>
          <p:cNvGrpSpPr/>
          <p:nvPr/>
        </p:nvGrpSpPr>
        <p:grpSpPr>
          <a:xfrm>
            <a:off x="4530503" y="3128665"/>
            <a:ext cx="934187" cy="817602"/>
            <a:chOff x="4530503" y="3128665"/>
            <a:chExt cx="934187" cy="817602"/>
          </a:xfrm>
        </p:grpSpPr>
        <p:sp>
          <p:nvSpPr>
            <p:cNvPr id="139" name="TextBox 138"/>
            <p:cNvSpPr txBox="1"/>
            <p:nvPr/>
          </p:nvSpPr>
          <p:spPr>
            <a:xfrm>
              <a:off x="4530503" y="3576935"/>
              <a:ext cx="9341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i="1" dirty="0"/>
                <a:t>people</a:t>
              </a:r>
            </a:p>
          </p:txBody>
        </p:sp>
        <p:cxnSp>
          <p:nvCxnSpPr>
            <p:cNvPr id="140" name="Straight Arrow Connector 139"/>
            <p:cNvCxnSpPr>
              <a:stCxn id="139" idx="0"/>
              <a:endCxn id="113" idx="2"/>
            </p:cNvCxnSpPr>
            <p:nvPr/>
          </p:nvCxnSpPr>
          <p:spPr bwMode="auto">
            <a:xfrm flipH="1" flipV="1">
              <a:off x="4991100" y="3128665"/>
              <a:ext cx="6497" cy="448270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180" name="Group 179"/>
          <p:cNvGrpSpPr/>
          <p:nvPr/>
        </p:nvGrpSpPr>
        <p:grpSpPr>
          <a:xfrm>
            <a:off x="5671365" y="3128665"/>
            <a:ext cx="624205" cy="813137"/>
            <a:chOff x="5671365" y="3128665"/>
            <a:chExt cx="624205" cy="813137"/>
          </a:xfrm>
        </p:grpSpPr>
        <p:sp>
          <p:nvSpPr>
            <p:cNvPr id="142" name="TextBox 141"/>
            <p:cNvSpPr txBox="1"/>
            <p:nvPr/>
          </p:nvSpPr>
          <p:spPr>
            <a:xfrm>
              <a:off x="5671365" y="3572470"/>
              <a:ext cx="62420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i="1" dirty="0"/>
                <a:t>and</a:t>
              </a:r>
            </a:p>
          </p:txBody>
        </p:sp>
        <p:cxnSp>
          <p:nvCxnSpPr>
            <p:cNvPr id="143" name="Straight Arrow Connector 142"/>
            <p:cNvCxnSpPr>
              <a:stCxn id="142" idx="0"/>
              <a:endCxn id="114" idx="2"/>
            </p:cNvCxnSpPr>
            <p:nvPr/>
          </p:nvCxnSpPr>
          <p:spPr bwMode="auto">
            <a:xfrm flipH="1" flipV="1">
              <a:off x="5981700" y="3128665"/>
              <a:ext cx="1768" cy="443805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179" name="Group 178"/>
          <p:cNvGrpSpPr/>
          <p:nvPr/>
        </p:nvGrpSpPr>
        <p:grpSpPr>
          <a:xfrm>
            <a:off x="6671392" y="3128665"/>
            <a:ext cx="598281" cy="808672"/>
            <a:chOff x="6671392" y="3128665"/>
            <a:chExt cx="598281" cy="808672"/>
          </a:xfrm>
        </p:grpSpPr>
        <p:sp>
          <p:nvSpPr>
            <p:cNvPr id="147" name="TextBox 146"/>
            <p:cNvSpPr txBox="1"/>
            <p:nvPr/>
          </p:nvSpPr>
          <p:spPr>
            <a:xfrm>
              <a:off x="6671392" y="3568005"/>
              <a:ext cx="59828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i="1" dirty="0"/>
                <a:t>two</a:t>
              </a:r>
            </a:p>
          </p:txBody>
        </p:sp>
        <p:cxnSp>
          <p:nvCxnSpPr>
            <p:cNvPr id="148" name="Straight Arrow Connector 147"/>
            <p:cNvCxnSpPr>
              <a:stCxn id="147" idx="0"/>
              <a:endCxn id="116" idx="2"/>
            </p:cNvCxnSpPr>
            <p:nvPr/>
          </p:nvCxnSpPr>
          <p:spPr bwMode="auto">
            <a:xfrm flipV="1">
              <a:off x="6970533" y="3128665"/>
              <a:ext cx="1767" cy="439340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178" name="Group 177"/>
          <p:cNvGrpSpPr/>
          <p:nvPr/>
        </p:nvGrpSpPr>
        <p:grpSpPr>
          <a:xfrm>
            <a:off x="7465006" y="3128665"/>
            <a:ext cx="996039" cy="804207"/>
            <a:chOff x="7465006" y="3128665"/>
            <a:chExt cx="996039" cy="804207"/>
          </a:xfrm>
        </p:grpSpPr>
        <p:sp>
          <p:nvSpPr>
            <p:cNvPr id="150" name="TextBox 149"/>
            <p:cNvSpPr txBox="1"/>
            <p:nvPr/>
          </p:nvSpPr>
          <p:spPr>
            <a:xfrm>
              <a:off x="7465006" y="3563540"/>
              <a:ext cx="9960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i="1" dirty="0"/>
                <a:t>horses.</a:t>
              </a:r>
            </a:p>
          </p:txBody>
        </p:sp>
        <p:cxnSp>
          <p:nvCxnSpPr>
            <p:cNvPr id="151" name="Straight Arrow Connector 150"/>
            <p:cNvCxnSpPr>
              <a:stCxn id="150" idx="0"/>
              <a:endCxn id="115" idx="2"/>
            </p:cNvCxnSpPr>
            <p:nvPr/>
          </p:nvCxnSpPr>
          <p:spPr bwMode="auto">
            <a:xfrm flipH="1" flipV="1">
              <a:off x="7962900" y="3128665"/>
              <a:ext cx="126" cy="434875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153" name="TextBox 152"/>
          <p:cNvSpPr txBox="1"/>
          <p:nvPr/>
        </p:nvSpPr>
        <p:spPr>
          <a:xfrm rot="16200000">
            <a:off x="2587007" y="2418494"/>
            <a:ext cx="79589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chemeClr val="bg1"/>
                </a:solidFill>
              </a:rPr>
              <a:t>RNN</a:t>
            </a:r>
          </a:p>
        </p:txBody>
      </p:sp>
      <p:sp>
        <p:nvSpPr>
          <p:cNvPr id="154" name="TextBox 153"/>
          <p:cNvSpPr txBox="1"/>
          <p:nvPr/>
        </p:nvSpPr>
        <p:spPr>
          <a:xfrm rot="16200000">
            <a:off x="3577607" y="2418494"/>
            <a:ext cx="79589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chemeClr val="bg1"/>
                </a:solidFill>
              </a:rPr>
              <a:t>RNN</a:t>
            </a:r>
          </a:p>
        </p:txBody>
      </p:sp>
      <p:sp>
        <p:nvSpPr>
          <p:cNvPr id="155" name="TextBox 154"/>
          <p:cNvSpPr txBox="1"/>
          <p:nvPr/>
        </p:nvSpPr>
        <p:spPr>
          <a:xfrm rot="16200000">
            <a:off x="4568207" y="2418494"/>
            <a:ext cx="79589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chemeClr val="bg1"/>
                </a:solidFill>
              </a:rPr>
              <a:t>RNN</a:t>
            </a:r>
          </a:p>
        </p:txBody>
      </p:sp>
      <p:sp>
        <p:nvSpPr>
          <p:cNvPr id="156" name="TextBox 155"/>
          <p:cNvSpPr txBox="1"/>
          <p:nvPr/>
        </p:nvSpPr>
        <p:spPr>
          <a:xfrm rot="16200000">
            <a:off x="5558807" y="2418494"/>
            <a:ext cx="79589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chemeClr val="bg1"/>
                </a:solidFill>
              </a:rPr>
              <a:t>RNN</a:t>
            </a:r>
          </a:p>
        </p:txBody>
      </p:sp>
      <p:sp>
        <p:nvSpPr>
          <p:cNvPr id="157" name="TextBox 156"/>
          <p:cNvSpPr txBox="1"/>
          <p:nvPr/>
        </p:nvSpPr>
        <p:spPr>
          <a:xfrm rot="16200000">
            <a:off x="6549407" y="2418494"/>
            <a:ext cx="79589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chemeClr val="bg1"/>
                </a:solidFill>
              </a:rPr>
              <a:t>RNN</a:t>
            </a:r>
          </a:p>
        </p:txBody>
      </p:sp>
      <p:sp>
        <p:nvSpPr>
          <p:cNvPr id="158" name="TextBox 157"/>
          <p:cNvSpPr txBox="1"/>
          <p:nvPr/>
        </p:nvSpPr>
        <p:spPr>
          <a:xfrm rot="16200000">
            <a:off x="7540007" y="2419275"/>
            <a:ext cx="79589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chemeClr val="bg1"/>
                </a:solidFill>
              </a:rPr>
              <a:t>RNN</a:t>
            </a:r>
          </a:p>
        </p:txBody>
      </p:sp>
      <p:grpSp>
        <p:nvGrpSpPr>
          <p:cNvPr id="183" name="Group 182"/>
          <p:cNvGrpSpPr/>
          <p:nvPr/>
        </p:nvGrpSpPr>
        <p:grpSpPr>
          <a:xfrm>
            <a:off x="3533131" y="1367135"/>
            <a:ext cx="928672" cy="770930"/>
            <a:chOff x="3533131" y="1367135"/>
            <a:chExt cx="928672" cy="770930"/>
          </a:xfrm>
        </p:grpSpPr>
        <p:sp>
          <p:nvSpPr>
            <p:cNvPr id="159" name="TextBox 158"/>
            <p:cNvSpPr txBox="1"/>
            <p:nvPr/>
          </p:nvSpPr>
          <p:spPr>
            <a:xfrm>
              <a:off x="3533131" y="1367135"/>
              <a:ext cx="9286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/>
                <a:t>P(next)</a:t>
              </a:r>
            </a:p>
          </p:txBody>
        </p:sp>
        <p:cxnSp>
          <p:nvCxnSpPr>
            <p:cNvPr id="160" name="Straight Arrow Connector 159"/>
            <p:cNvCxnSpPr>
              <a:stCxn id="112" idx="0"/>
              <a:endCxn id="159" idx="2"/>
            </p:cNvCxnSpPr>
            <p:nvPr/>
          </p:nvCxnSpPr>
          <p:spPr bwMode="auto">
            <a:xfrm flipH="1" flipV="1">
              <a:off x="3997467" y="1736467"/>
              <a:ext cx="3033" cy="401598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187" name="Group 186"/>
          <p:cNvGrpSpPr/>
          <p:nvPr/>
        </p:nvGrpSpPr>
        <p:grpSpPr>
          <a:xfrm>
            <a:off x="4517510" y="1371600"/>
            <a:ext cx="928672" cy="766465"/>
            <a:chOff x="4517510" y="1371600"/>
            <a:chExt cx="928672" cy="766465"/>
          </a:xfrm>
        </p:grpSpPr>
        <p:sp>
          <p:nvSpPr>
            <p:cNvPr id="164" name="TextBox 163"/>
            <p:cNvSpPr txBox="1"/>
            <p:nvPr/>
          </p:nvSpPr>
          <p:spPr>
            <a:xfrm>
              <a:off x="4517510" y="1371600"/>
              <a:ext cx="9286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/>
                <a:t>P(next)</a:t>
              </a:r>
            </a:p>
          </p:txBody>
        </p:sp>
        <p:cxnSp>
          <p:nvCxnSpPr>
            <p:cNvPr id="165" name="Straight Arrow Connector 164"/>
            <p:cNvCxnSpPr>
              <a:stCxn id="113" idx="0"/>
              <a:endCxn id="164" idx="2"/>
            </p:cNvCxnSpPr>
            <p:nvPr/>
          </p:nvCxnSpPr>
          <p:spPr bwMode="auto">
            <a:xfrm flipH="1" flipV="1">
              <a:off x="4981846" y="1740932"/>
              <a:ext cx="9254" cy="397133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186" name="Group 185"/>
          <p:cNvGrpSpPr/>
          <p:nvPr/>
        </p:nvGrpSpPr>
        <p:grpSpPr>
          <a:xfrm>
            <a:off x="5515763" y="1367135"/>
            <a:ext cx="928672" cy="770930"/>
            <a:chOff x="5515763" y="1367135"/>
            <a:chExt cx="928672" cy="770930"/>
          </a:xfrm>
        </p:grpSpPr>
        <p:sp>
          <p:nvSpPr>
            <p:cNvPr id="167" name="TextBox 166"/>
            <p:cNvSpPr txBox="1"/>
            <p:nvPr/>
          </p:nvSpPr>
          <p:spPr>
            <a:xfrm>
              <a:off x="5515763" y="1367135"/>
              <a:ext cx="9286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/>
                <a:t>P(next)</a:t>
              </a:r>
            </a:p>
          </p:txBody>
        </p:sp>
        <p:cxnSp>
          <p:nvCxnSpPr>
            <p:cNvPr id="168" name="Straight Arrow Connector 167"/>
            <p:cNvCxnSpPr>
              <a:stCxn id="114" idx="0"/>
              <a:endCxn id="167" idx="2"/>
            </p:cNvCxnSpPr>
            <p:nvPr/>
          </p:nvCxnSpPr>
          <p:spPr bwMode="auto">
            <a:xfrm flipH="1" flipV="1">
              <a:off x="5980099" y="1736467"/>
              <a:ext cx="1601" cy="401598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185" name="Group 184"/>
          <p:cNvGrpSpPr/>
          <p:nvPr/>
        </p:nvGrpSpPr>
        <p:grpSpPr>
          <a:xfrm>
            <a:off x="6506363" y="1371600"/>
            <a:ext cx="928672" cy="766465"/>
            <a:chOff x="6506363" y="1371600"/>
            <a:chExt cx="928672" cy="766465"/>
          </a:xfrm>
        </p:grpSpPr>
        <p:sp>
          <p:nvSpPr>
            <p:cNvPr id="170" name="TextBox 169"/>
            <p:cNvSpPr txBox="1"/>
            <p:nvPr/>
          </p:nvSpPr>
          <p:spPr>
            <a:xfrm>
              <a:off x="6506363" y="1371600"/>
              <a:ext cx="9286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/>
                <a:t>P(next)</a:t>
              </a:r>
            </a:p>
          </p:txBody>
        </p:sp>
        <p:cxnSp>
          <p:nvCxnSpPr>
            <p:cNvPr id="171" name="Straight Arrow Connector 170"/>
            <p:cNvCxnSpPr>
              <a:stCxn id="116" idx="0"/>
              <a:endCxn id="170" idx="2"/>
            </p:cNvCxnSpPr>
            <p:nvPr/>
          </p:nvCxnSpPr>
          <p:spPr bwMode="auto">
            <a:xfrm flipH="1" flipV="1">
              <a:off x="6970699" y="1740932"/>
              <a:ext cx="1601" cy="397133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184" name="Group 183"/>
          <p:cNvGrpSpPr/>
          <p:nvPr/>
        </p:nvGrpSpPr>
        <p:grpSpPr>
          <a:xfrm>
            <a:off x="7500165" y="1367135"/>
            <a:ext cx="928672" cy="770930"/>
            <a:chOff x="7500165" y="1367135"/>
            <a:chExt cx="928672" cy="770930"/>
          </a:xfrm>
        </p:grpSpPr>
        <p:sp>
          <p:nvSpPr>
            <p:cNvPr id="173" name="TextBox 172"/>
            <p:cNvSpPr txBox="1"/>
            <p:nvPr/>
          </p:nvSpPr>
          <p:spPr>
            <a:xfrm>
              <a:off x="7500165" y="1367135"/>
              <a:ext cx="9286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/>
                <a:t>P(next)</a:t>
              </a:r>
            </a:p>
          </p:txBody>
        </p:sp>
        <p:cxnSp>
          <p:nvCxnSpPr>
            <p:cNvPr id="174" name="Straight Arrow Connector 173"/>
            <p:cNvCxnSpPr>
              <a:stCxn id="115" idx="0"/>
              <a:endCxn id="173" idx="2"/>
            </p:cNvCxnSpPr>
            <p:nvPr/>
          </p:nvCxnSpPr>
          <p:spPr bwMode="auto">
            <a:xfrm flipV="1">
              <a:off x="7962900" y="1736467"/>
              <a:ext cx="1601" cy="401598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86" name="Group 85"/>
          <p:cNvGrpSpPr/>
          <p:nvPr/>
        </p:nvGrpSpPr>
        <p:grpSpPr>
          <a:xfrm>
            <a:off x="3825240" y="2453640"/>
            <a:ext cx="365760" cy="365760"/>
            <a:chOff x="3581400" y="2286000"/>
            <a:chExt cx="365760" cy="365760"/>
          </a:xfrm>
        </p:grpSpPr>
        <p:sp>
          <p:nvSpPr>
            <p:cNvPr id="87" name="Oval 86"/>
            <p:cNvSpPr>
              <a:spLocks noChangeAspect="1"/>
            </p:cNvSpPr>
            <p:nvPr/>
          </p:nvSpPr>
          <p:spPr>
            <a:xfrm>
              <a:off x="3581400" y="2286000"/>
              <a:ext cx="365760" cy="365760"/>
            </a:xfrm>
            <a:prstGeom prst="ellipse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91427" tIns="45713" rIns="91427" bIns="45713" spcCol="0" rtlCol="0" anchor="ctr"/>
            <a:lstStyle/>
            <a:p>
              <a:pPr algn="ctr"/>
              <a:endParaRPr lang="en-US" baseline="30000"/>
            </a:p>
          </p:txBody>
        </p:sp>
        <p:pic>
          <p:nvPicPr>
            <p:cNvPr id="88" name="Picture 87" descr="latex-image-1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57600" y="2362200"/>
              <a:ext cx="254000" cy="203200"/>
            </a:xfrm>
            <a:prstGeom prst="rect">
              <a:avLst/>
            </a:prstGeom>
          </p:spPr>
        </p:pic>
      </p:grpSp>
      <p:sp>
        <p:nvSpPr>
          <p:cNvPr id="89" name="Oval 88"/>
          <p:cNvSpPr>
            <a:spLocks noChangeAspect="1"/>
          </p:cNvSpPr>
          <p:nvPr/>
        </p:nvSpPr>
        <p:spPr>
          <a:xfrm>
            <a:off x="4815840" y="2453640"/>
            <a:ext cx="365760" cy="365760"/>
          </a:xfrm>
          <a:prstGeom prst="ellipse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91427" tIns="45713" rIns="91427" bIns="45713" spcCol="0" rtlCol="0" anchor="ctr"/>
          <a:lstStyle/>
          <a:p>
            <a:pPr algn="ctr"/>
            <a:endParaRPr lang="en-US" baseline="30000"/>
          </a:p>
        </p:txBody>
      </p:sp>
      <p:sp>
        <p:nvSpPr>
          <p:cNvPr id="90" name="Oval 89"/>
          <p:cNvSpPr>
            <a:spLocks noChangeAspect="1"/>
          </p:cNvSpPr>
          <p:nvPr/>
        </p:nvSpPr>
        <p:spPr>
          <a:xfrm>
            <a:off x="5806440" y="2453640"/>
            <a:ext cx="365760" cy="365760"/>
          </a:xfrm>
          <a:prstGeom prst="ellipse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91427" tIns="45713" rIns="91427" bIns="45713" spcCol="0" rtlCol="0" anchor="ctr"/>
          <a:lstStyle/>
          <a:p>
            <a:pPr algn="ctr"/>
            <a:endParaRPr lang="en-US" baseline="30000"/>
          </a:p>
        </p:txBody>
      </p:sp>
      <p:sp>
        <p:nvSpPr>
          <p:cNvPr id="91" name="Oval 90"/>
          <p:cNvSpPr>
            <a:spLocks noChangeAspect="1"/>
          </p:cNvSpPr>
          <p:nvPr/>
        </p:nvSpPr>
        <p:spPr>
          <a:xfrm>
            <a:off x="6781800" y="2453640"/>
            <a:ext cx="365760" cy="365760"/>
          </a:xfrm>
          <a:prstGeom prst="ellipse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91427" tIns="45713" rIns="91427" bIns="45713" spcCol="0" rtlCol="0" anchor="ctr"/>
          <a:lstStyle/>
          <a:p>
            <a:pPr algn="ctr"/>
            <a:endParaRPr lang="en-US" baseline="30000"/>
          </a:p>
        </p:txBody>
      </p:sp>
      <p:sp>
        <p:nvSpPr>
          <p:cNvPr id="92" name="Oval 91"/>
          <p:cNvSpPr>
            <a:spLocks noChangeAspect="1"/>
          </p:cNvSpPr>
          <p:nvPr/>
        </p:nvSpPr>
        <p:spPr>
          <a:xfrm>
            <a:off x="7787640" y="2438400"/>
            <a:ext cx="365760" cy="365760"/>
          </a:xfrm>
          <a:prstGeom prst="ellipse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91427" tIns="45713" rIns="91427" bIns="45713" spcCol="0" rtlCol="0" anchor="ctr"/>
          <a:lstStyle/>
          <a:p>
            <a:pPr algn="ctr"/>
            <a:endParaRPr lang="en-US" baseline="30000"/>
          </a:p>
        </p:txBody>
      </p:sp>
      <p:pic>
        <p:nvPicPr>
          <p:cNvPr id="93" name="Picture 92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2514600"/>
            <a:ext cx="254000" cy="203200"/>
          </a:xfrm>
          <a:prstGeom prst="rect">
            <a:avLst/>
          </a:prstGeom>
        </p:spPr>
      </p:pic>
      <p:pic>
        <p:nvPicPr>
          <p:cNvPr id="94" name="Picture 93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2514600"/>
            <a:ext cx="266700" cy="203200"/>
          </a:xfrm>
          <a:prstGeom prst="rect">
            <a:avLst/>
          </a:prstGeom>
        </p:spPr>
      </p:pic>
      <p:pic>
        <p:nvPicPr>
          <p:cNvPr id="95" name="Picture 94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2514600"/>
            <a:ext cx="266700" cy="203200"/>
          </a:xfrm>
          <a:prstGeom prst="rect">
            <a:avLst/>
          </a:prstGeom>
        </p:spPr>
      </p:pic>
      <p:pic>
        <p:nvPicPr>
          <p:cNvPr id="96" name="Picture 95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0" y="2514600"/>
            <a:ext cx="254000" cy="203200"/>
          </a:xfrm>
          <a:prstGeom prst="rect">
            <a:avLst/>
          </a:prstGeom>
        </p:spPr>
      </p:pic>
      <p:grpSp>
        <p:nvGrpSpPr>
          <p:cNvPr id="77" name="Group 76"/>
          <p:cNvGrpSpPr/>
          <p:nvPr/>
        </p:nvGrpSpPr>
        <p:grpSpPr>
          <a:xfrm>
            <a:off x="2548752" y="1367135"/>
            <a:ext cx="928672" cy="770930"/>
            <a:chOff x="3533131" y="1367135"/>
            <a:chExt cx="928672" cy="770930"/>
          </a:xfrm>
        </p:grpSpPr>
        <p:sp>
          <p:nvSpPr>
            <p:cNvPr id="78" name="TextBox 77"/>
            <p:cNvSpPr txBox="1"/>
            <p:nvPr/>
          </p:nvSpPr>
          <p:spPr>
            <a:xfrm>
              <a:off x="3533131" y="1367135"/>
              <a:ext cx="9286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/>
                <a:t>P(next)</a:t>
              </a:r>
            </a:p>
          </p:txBody>
        </p:sp>
        <p:cxnSp>
          <p:nvCxnSpPr>
            <p:cNvPr id="79" name="Straight Arrow Connector 78"/>
            <p:cNvCxnSpPr/>
            <p:nvPr/>
          </p:nvCxnSpPr>
          <p:spPr bwMode="auto">
            <a:xfrm flipH="1" flipV="1">
              <a:off x="3997467" y="1736467"/>
              <a:ext cx="3033" cy="401598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76667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23" grpId="0"/>
      <p:bldP spid="153" grpId="0"/>
      <p:bldP spid="154" grpId="0"/>
      <p:bldP spid="155" grpId="0"/>
      <p:bldP spid="156" grpId="0"/>
      <p:bldP spid="157" grpId="0"/>
      <p:bldP spid="158" grpId="0"/>
      <p:bldP spid="89" grpId="0" animBg="1"/>
      <p:bldP spid="90" grpId="0" animBg="1"/>
      <p:bldP spid="91" grpId="0" animBg="1"/>
      <p:bldP spid="9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wrong with MLPs?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Problem 1: Can’t model sequences</a:t>
            </a:r>
          </a:p>
          <a:p>
            <a:pPr lvl="1"/>
            <a:r>
              <a:rPr lang="en-US" dirty="0"/>
              <a:t>Fixed-sized Inputs &amp; Outputs</a:t>
            </a:r>
          </a:p>
          <a:p>
            <a:pPr lvl="1"/>
            <a:r>
              <a:rPr lang="en-US" dirty="0"/>
              <a:t>No temporal structure</a:t>
            </a:r>
          </a:p>
          <a:p>
            <a:endParaRPr lang="en-US" dirty="0"/>
          </a:p>
          <a:p>
            <a:r>
              <a:rPr lang="en-US" dirty="0"/>
              <a:t>Problem 2: Pure feed-forward processing</a:t>
            </a:r>
          </a:p>
          <a:p>
            <a:pPr lvl="1"/>
            <a:r>
              <a:rPr lang="en-US" dirty="0"/>
              <a:t>No “memory”, no feedback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600" y="3810000"/>
            <a:ext cx="3657600" cy="270580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411341" y="6578469"/>
            <a:ext cx="24032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Image Credit: Alex Graves, book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3961FFF4-5601-44A9-9AB4-334B02783855}"/>
                  </a:ext>
                </a:extLst>
              </p14:cNvPr>
              <p14:cNvContentPartPr/>
              <p14:nvPr/>
            </p14:nvContentPartPr>
            <p14:xfrm>
              <a:off x="1452600" y="335160"/>
              <a:ext cx="5904720" cy="615168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3961FFF4-5601-44A9-9AB4-334B02783855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443240" y="325800"/>
                <a:ext cx="5923440" cy="6170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3515915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Sequence Model Factor Graph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70</a:t>
            </a:fld>
            <a:endParaRPr lang="en-US"/>
          </a:p>
        </p:txBody>
      </p:sp>
      <p:grpSp>
        <p:nvGrpSpPr>
          <p:cNvPr id="27" name="Group 26"/>
          <p:cNvGrpSpPr/>
          <p:nvPr/>
        </p:nvGrpSpPr>
        <p:grpSpPr>
          <a:xfrm>
            <a:off x="3825240" y="2453640"/>
            <a:ext cx="365760" cy="365760"/>
            <a:chOff x="3581400" y="2286000"/>
            <a:chExt cx="365760" cy="365760"/>
          </a:xfrm>
        </p:grpSpPr>
        <p:sp>
          <p:nvSpPr>
            <p:cNvPr id="21" name="Oval 20"/>
            <p:cNvSpPr>
              <a:spLocks noChangeAspect="1"/>
            </p:cNvSpPr>
            <p:nvPr/>
          </p:nvSpPr>
          <p:spPr>
            <a:xfrm>
              <a:off x="3581400" y="2286000"/>
              <a:ext cx="365760" cy="365760"/>
            </a:xfrm>
            <a:prstGeom prst="ellipse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91427" tIns="45713" rIns="91427" bIns="45713" spcCol="0" rtlCol="0" anchor="ctr"/>
            <a:lstStyle/>
            <a:p>
              <a:pPr algn="ctr"/>
              <a:endParaRPr lang="en-US" baseline="30000"/>
            </a:p>
          </p:txBody>
        </p:sp>
        <p:pic>
          <p:nvPicPr>
            <p:cNvPr id="23" name="Picture 22" descr="latex-image-1.pd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57600" y="2362200"/>
              <a:ext cx="254000" cy="203200"/>
            </a:xfrm>
            <a:prstGeom prst="rect">
              <a:avLst/>
            </a:prstGeom>
          </p:spPr>
        </p:pic>
      </p:grpSp>
      <p:sp>
        <p:nvSpPr>
          <p:cNvPr id="29" name="Oval 28"/>
          <p:cNvSpPr>
            <a:spLocks noChangeAspect="1"/>
          </p:cNvSpPr>
          <p:nvPr/>
        </p:nvSpPr>
        <p:spPr>
          <a:xfrm>
            <a:off x="4815840" y="2453640"/>
            <a:ext cx="365760" cy="365760"/>
          </a:xfrm>
          <a:prstGeom prst="ellipse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91427" tIns="45713" rIns="91427" bIns="45713" spcCol="0" rtlCol="0" anchor="ctr"/>
          <a:lstStyle/>
          <a:p>
            <a:pPr algn="ctr"/>
            <a:endParaRPr lang="en-US" baseline="30000"/>
          </a:p>
        </p:txBody>
      </p:sp>
      <p:sp>
        <p:nvSpPr>
          <p:cNvPr id="37" name="Oval 36"/>
          <p:cNvSpPr>
            <a:spLocks noChangeAspect="1"/>
          </p:cNvSpPr>
          <p:nvPr/>
        </p:nvSpPr>
        <p:spPr>
          <a:xfrm>
            <a:off x="5806440" y="2453640"/>
            <a:ext cx="365760" cy="365760"/>
          </a:xfrm>
          <a:prstGeom prst="ellipse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91427" tIns="45713" rIns="91427" bIns="45713" spcCol="0" rtlCol="0" anchor="ctr"/>
          <a:lstStyle/>
          <a:p>
            <a:pPr algn="ctr"/>
            <a:endParaRPr lang="en-US" baseline="30000"/>
          </a:p>
        </p:txBody>
      </p:sp>
      <p:sp>
        <p:nvSpPr>
          <p:cNvPr id="40" name="Oval 39"/>
          <p:cNvSpPr>
            <a:spLocks noChangeAspect="1"/>
          </p:cNvSpPr>
          <p:nvPr/>
        </p:nvSpPr>
        <p:spPr>
          <a:xfrm>
            <a:off x="6781800" y="2453640"/>
            <a:ext cx="365760" cy="365760"/>
          </a:xfrm>
          <a:prstGeom prst="ellipse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91427" tIns="45713" rIns="91427" bIns="45713" spcCol="0" rtlCol="0" anchor="ctr"/>
          <a:lstStyle/>
          <a:p>
            <a:pPr algn="ctr"/>
            <a:endParaRPr lang="en-US" baseline="30000"/>
          </a:p>
        </p:txBody>
      </p:sp>
      <p:sp>
        <p:nvSpPr>
          <p:cNvPr id="43" name="Oval 42"/>
          <p:cNvSpPr>
            <a:spLocks noChangeAspect="1"/>
          </p:cNvSpPr>
          <p:nvPr/>
        </p:nvSpPr>
        <p:spPr>
          <a:xfrm>
            <a:off x="7787640" y="2438400"/>
            <a:ext cx="365760" cy="365760"/>
          </a:xfrm>
          <a:prstGeom prst="ellipse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91427" tIns="45713" rIns="91427" bIns="45713" spcCol="0" rtlCol="0" anchor="ctr"/>
          <a:lstStyle/>
          <a:p>
            <a:pPr algn="ctr"/>
            <a:endParaRPr lang="en-US" baseline="30000"/>
          </a:p>
        </p:txBody>
      </p:sp>
      <p:pic>
        <p:nvPicPr>
          <p:cNvPr id="24" name="Picture 23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2514600"/>
            <a:ext cx="254000" cy="203200"/>
          </a:xfrm>
          <a:prstGeom prst="rect">
            <a:avLst/>
          </a:prstGeom>
        </p:spPr>
      </p:pic>
      <p:pic>
        <p:nvPicPr>
          <p:cNvPr id="45" name="Picture 44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2514600"/>
            <a:ext cx="266700" cy="203200"/>
          </a:xfrm>
          <a:prstGeom prst="rect">
            <a:avLst/>
          </a:prstGeom>
        </p:spPr>
      </p:pic>
      <p:pic>
        <p:nvPicPr>
          <p:cNvPr id="46" name="Picture 45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2514600"/>
            <a:ext cx="266700" cy="203200"/>
          </a:xfrm>
          <a:prstGeom prst="rect">
            <a:avLst/>
          </a:prstGeom>
        </p:spPr>
      </p:pic>
      <p:pic>
        <p:nvPicPr>
          <p:cNvPr id="47" name="Picture 46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0" y="2514600"/>
            <a:ext cx="254000" cy="203200"/>
          </a:xfrm>
          <a:prstGeom prst="rect">
            <a:avLst/>
          </a:prstGeom>
        </p:spPr>
      </p:pic>
      <p:grpSp>
        <p:nvGrpSpPr>
          <p:cNvPr id="81" name="Group 80"/>
          <p:cNvGrpSpPr/>
          <p:nvPr/>
        </p:nvGrpSpPr>
        <p:grpSpPr>
          <a:xfrm>
            <a:off x="3886200" y="2819400"/>
            <a:ext cx="274320" cy="1057024"/>
            <a:chOff x="3886200" y="2819400"/>
            <a:chExt cx="274320" cy="1057024"/>
          </a:xfrm>
        </p:grpSpPr>
        <p:cxnSp>
          <p:nvCxnSpPr>
            <p:cNvPr id="66" name="Straight Connector 65"/>
            <p:cNvCxnSpPr>
              <a:stCxn id="21" idx="4"/>
              <a:endCxn id="68" idx="0"/>
            </p:cNvCxnSpPr>
            <p:nvPr/>
          </p:nvCxnSpPr>
          <p:spPr>
            <a:xfrm>
              <a:off x="4008120" y="2819400"/>
              <a:ext cx="15240" cy="782704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Rounded Rectangle 67"/>
            <p:cNvSpPr/>
            <p:nvPr/>
          </p:nvSpPr>
          <p:spPr>
            <a:xfrm>
              <a:off x="3886200" y="3602104"/>
              <a:ext cx="274320" cy="274320"/>
            </a:xfrm>
            <a:prstGeom prst="roundRect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grpSp>
        <p:nvGrpSpPr>
          <p:cNvPr id="80" name="Group 79"/>
          <p:cNvGrpSpPr/>
          <p:nvPr/>
        </p:nvGrpSpPr>
        <p:grpSpPr>
          <a:xfrm>
            <a:off x="4008120" y="2819400"/>
            <a:ext cx="1143000" cy="1057024"/>
            <a:chOff x="4008120" y="2819400"/>
            <a:chExt cx="1143000" cy="1057024"/>
          </a:xfrm>
        </p:grpSpPr>
        <p:cxnSp>
          <p:nvCxnSpPr>
            <p:cNvPr id="73" name="Straight Connector 72"/>
            <p:cNvCxnSpPr>
              <a:stCxn id="29" idx="4"/>
              <a:endCxn id="74" idx="0"/>
            </p:cNvCxnSpPr>
            <p:nvPr/>
          </p:nvCxnSpPr>
          <p:spPr>
            <a:xfrm>
              <a:off x="4998720" y="2819400"/>
              <a:ext cx="15240" cy="782704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Rounded Rectangle 73"/>
            <p:cNvSpPr/>
            <p:nvPr/>
          </p:nvSpPr>
          <p:spPr>
            <a:xfrm>
              <a:off x="4876800" y="3602104"/>
              <a:ext cx="274320" cy="274320"/>
            </a:xfrm>
            <a:prstGeom prst="roundRect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cxnSp>
          <p:nvCxnSpPr>
            <p:cNvPr id="76" name="Straight Connector 75"/>
            <p:cNvCxnSpPr>
              <a:stCxn id="21" idx="4"/>
              <a:endCxn id="74" idx="0"/>
            </p:cNvCxnSpPr>
            <p:nvPr/>
          </p:nvCxnSpPr>
          <p:spPr>
            <a:xfrm>
              <a:off x="4008120" y="2819400"/>
              <a:ext cx="1005840" cy="782704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3" name="Picture 82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434670" y="3567014"/>
            <a:ext cx="56716" cy="276855"/>
          </a:xfrm>
          <a:prstGeom prst="rect">
            <a:avLst/>
          </a:prstGeom>
        </p:spPr>
      </p:pic>
      <p:grpSp>
        <p:nvGrpSpPr>
          <p:cNvPr id="28" name="Group 27"/>
          <p:cNvGrpSpPr/>
          <p:nvPr/>
        </p:nvGrpSpPr>
        <p:grpSpPr>
          <a:xfrm>
            <a:off x="4008120" y="2804160"/>
            <a:ext cx="4602480" cy="1399540"/>
            <a:chOff x="4008120" y="2804160"/>
            <a:chExt cx="4602480" cy="1399540"/>
          </a:xfrm>
        </p:grpSpPr>
        <p:pic>
          <p:nvPicPr>
            <p:cNvPr id="26" name="Picture 25" descr="latex-image-1.pdf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97600" y="3886200"/>
              <a:ext cx="2413000" cy="317500"/>
            </a:xfrm>
            <a:prstGeom prst="rect">
              <a:avLst/>
            </a:prstGeom>
          </p:spPr>
        </p:pic>
        <p:cxnSp>
          <p:nvCxnSpPr>
            <p:cNvPr id="53" name="Straight Connector 52"/>
            <p:cNvCxnSpPr>
              <a:stCxn id="56" idx="0"/>
              <a:endCxn id="29" idx="4"/>
            </p:cNvCxnSpPr>
            <p:nvPr/>
          </p:nvCxnSpPr>
          <p:spPr>
            <a:xfrm flipH="1" flipV="1">
              <a:off x="4998720" y="2819400"/>
              <a:ext cx="2987040" cy="782704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>
              <a:stCxn id="37" idx="4"/>
              <a:endCxn id="56" idx="0"/>
            </p:cNvCxnSpPr>
            <p:nvPr/>
          </p:nvCxnSpPr>
          <p:spPr>
            <a:xfrm>
              <a:off x="5989320" y="2819400"/>
              <a:ext cx="1996440" cy="782704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>
              <a:stCxn id="56" idx="0"/>
              <a:endCxn id="21" idx="4"/>
            </p:cNvCxnSpPr>
            <p:nvPr/>
          </p:nvCxnSpPr>
          <p:spPr>
            <a:xfrm flipH="1" flipV="1">
              <a:off x="4008120" y="2819400"/>
              <a:ext cx="3977640" cy="782704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Rounded Rectangle 55"/>
            <p:cNvSpPr/>
            <p:nvPr/>
          </p:nvSpPr>
          <p:spPr>
            <a:xfrm>
              <a:off x="7848600" y="3602104"/>
              <a:ext cx="274320" cy="274320"/>
            </a:xfrm>
            <a:prstGeom prst="roundRect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cxnSp>
          <p:nvCxnSpPr>
            <p:cNvPr id="70" name="Straight Connector 69"/>
            <p:cNvCxnSpPr>
              <a:stCxn id="40" idx="4"/>
              <a:endCxn id="56" idx="0"/>
            </p:cNvCxnSpPr>
            <p:nvPr/>
          </p:nvCxnSpPr>
          <p:spPr>
            <a:xfrm>
              <a:off x="6964680" y="2819400"/>
              <a:ext cx="1021080" cy="782704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>
              <a:stCxn id="43" idx="4"/>
              <a:endCxn id="56" idx="0"/>
            </p:cNvCxnSpPr>
            <p:nvPr/>
          </p:nvCxnSpPr>
          <p:spPr>
            <a:xfrm>
              <a:off x="7970520" y="2804160"/>
              <a:ext cx="15240" cy="797944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33982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Beam Search Demo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http://dbs.cloudcv.org/captioning&amp;mode=interactive</a:t>
            </a:r>
            <a:endParaRPr lang="en-US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6591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6" name="Shape 20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8933" y="1556513"/>
            <a:ext cx="1861795" cy="1367275"/>
          </a:xfrm>
          <a:prstGeom prst="rect">
            <a:avLst/>
          </a:prstGeom>
          <a:noFill/>
          <a:ln>
            <a:noFill/>
          </a:ln>
        </p:spPr>
      </p:pic>
      <p:sp>
        <p:nvSpPr>
          <p:cNvPr id="2047" name="Shape 2047"/>
          <p:cNvSpPr txBox="1"/>
          <p:nvPr/>
        </p:nvSpPr>
        <p:spPr>
          <a:xfrm>
            <a:off x="268932" y="2923787"/>
            <a:ext cx="1861800" cy="5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i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A cat sitting on a suitcase on the floor</a:t>
            </a:r>
            <a:endParaRPr i="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048" name="Shape 20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20632" y="1556512"/>
            <a:ext cx="2051718" cy="1367276"/>
          </a:xfrm>
          <a:prstGeom prst="rect">
            <a:avLst/>
          </a:prstGeom>
          <a:noFill/>
          <a:ln>
            <a:noFill/>
          </a:ln>
        </p:spPr>
      </p:pic>
      <p:sp>
        <p:nvSpPr>
          <p:cNvPr id="2049" name="Shape 2049"/>
          <p:cNvSpPr txBox="1"/>
          <p:nvPr/>
        </p:nvSpPr>
        <p:spPr>
          <a:xfrm>
            <a:off x="2320644" y="2923787"/>
            <a:ext cx="2051700" cy="6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i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A cat is sitting on a tree branch</a:t>
            </a:r>
            <a:endParaRPr i="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050" name="Shape 205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14383" y="1556513"/>
            <a:ext cx="2051725" cy="1368885"/>
          </a:xfrm>
          <a:prstGeom prst="rect">
            <a:avLst/>
          </a:prstGeom>
          <a:noFill/>
          <a:ln>
            <a:noFill/>
          </a:ln>
        </p:spPr>
      </p:pic>
      <p:sp>
        <p:nvSpPr>
          <p:cNvPr id="2051" name="Shape 2051"/>
          <p:cNvSpPr txBox="1"/>
          <p:nvPr/>
        </p:nvSpPr>
        <p:spPr>
          <a:xfrm>
            <a:off x="4614394" y="2923787"/>
            <a:ext cx="2051700" cy="6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i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A dog is running in the grass with a frisbee</a:t>
            </a:r>
            <a:endParaRPr i="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052" name="Shape 205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358" y="1557309"/>
            <a:ext cx="2051699" cy="1367267"/>
          </a:xfrm>
          <a:prstGeom prst="rect">
            <a:avLst/>
          </a:prstGeom>
          <a:noFill/>
          <a:ln>
            <a:noFill/>
          </a:ln>
        </p:spPr>
      </p:pic>
      <p:sp>
        <p:nvSpPr>
          <p:cNvPr id="2053" name="Shape 2053"/>
          <p:cNvSpPr txBox="1"/>
          <p:nvPr/>
        </p:nvSpPr>
        <p:spPr>
          <a:xfrm>
            <a:off x="6808344" y="2923787"/>
            <a:ext cx="2051700" cy="6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i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A white teddy bear sitting in the grass</a:t>
            </a:r>
            <a:endParaRPr i="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054" name="Shape 205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68932" y="3550197"/>
            <a:ext cx="1861798" cy="1240716"/>
          </a:xfrm>
          <a:prstGeom prst="rect">
            <a:avLst/>
          </a:prstGeom>
          <a:noFill/>
          <a:ln>
            <a:noFill/>
          </a:ln>
        </p:spPr>
      </p:pic>
      <p:sp>
        <p:nvSpPr>
          <p:cNvPr id="2055" name="Shape 2055"/>
          <p:cNvSpPr txBox="1"/>
          <p:nvPr/>
        </p:nvSpPr>
        <p:spPr>
          <a:xfrm>
            <a:off x="218682" y="4790912"/>
            <a:ext cx="1962300" cy="5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i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Two people walking on the beach with surfboards</a:t>
            </a:r>
            <a:endParaRPr i="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56" name="Shape 2056"/>
          <p:cNvSpPr txBox="1"/>
          <p:nvPr/>
        </p:nvSpPr>
        <p:spPr>
          <a:xfrm>
            <a:off x="4780644" y="4790912"/>
            <a:ext cx="1962300" cy="5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i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Two giraffes standing in a grassy field</a:t>
            </a:r>
            <a:endParaRPr i="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057" name="Shape 205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783633" y="3550190"/>
            <a:ext cx="1861802" cy="1240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8" name="Shape 205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043558" y="3550188"/>
            <a:ext cx="1861798" cy="1240720"/>
          </a:xfrm>
          <a:prstGeom prst="rect">
            <a:avLst/>
          </a:prstGeom>
          <a:noFill/>
          <a:ln>
            <a:noFill/>
          </a:ln>
        </p:spPr>
      </p:pic>
      <p:sp>
        <p:nvSpPr>
          <p:cNvPr id="2059" name="Shape 2059"/>
          <p:cNvSpPr txBox="1"/>
          <p:nvPr/>
        </p:nvSpPr>
        <p:spPr>
          <a:xfrm>
            <a:off x="6993294" y="4790912"/>
            <a:ext cx="1962300" cy="5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i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A man riding a dirt bike on a dirt track</a:t>
            </a:r>
            <a:endParaRPr i="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60" name="Shape 2060"/>
          <p:cNvSpPr txBox="1"/>
          <p:nvPr/>
        </p:nvSpPr>
        <p:spPr>
          <a:xfrm>
            <a:off x="226100" y="953525"/>
            <a:ext cx="7636800" cy="59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Image Captioning: Example Results</a:t>
            </a:r>
            <a:endParaRPr sz="3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061" name="Shape 2061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604623" y="3553990"/>
            <a:ext cx="1861802" cy="1237811"/>
          </a:xfrm>
          <a:prstGeom prst="rect">
            <a:avLst/>
          </a:prstGeom>
          <a:noFill/>
          <a:ln>
            <a:noFill/>
          </a:ln>
        </p:spPr>
      </p:pic>
      <p:sp>
        <p:nvSpPr>
          <p:cNvPr id="2062" name="Shape 2062"/>
          <p:cNvSpPr txBox="1"/>
          <p:nvPr/>
        </p:nvSpPr>
        <p:spPr>
          <a:xfrm>
            <a:off x="2594063" y="4825150"/>
            <a:ext cx="1861800" cy="5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i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A tennis player in action on the court</a:t>
            </a:r>
            <a:endParaRPr i="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63" name="Shape 2063"/>
          <p:cNvSpPr txBox="1"/>
          <p:nvPr/>
        </p:nvSpPr>
        <p:spPr>
          <a:xfrm>
            <a:off x="7566825" y="920850"/>
            <a:ext cx="14496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600" kern="0">
                <a:solidFill>
                  <a:srgbClr val="B7B7B7"/>
                </a:solidFill>
                <a:latin typeface="Arial"/>
                <a:cs typeface="Arial"/>
                <a:sym typeface="Arial"/>
              </a:rPr>
              <a:t>Captions generated using </a:t>
            </a:r>
            <a:r>
              <a:rPr lang="en" sz="600" u="sng" kern="0">
                <a:solidFill>
                  <a:srgbClr val="B7B7B7"/>
                </a:solidFill>
                <a:latin typeface="Arial"/>
                <a:cs typeface="Arial"/>
                <a:sym typeface="Arial"/>
                <a:hlinkClick r:id="rId11"/>
              </a:rPr>
              <a:t>neuraltalk2</a:t>
            </a:r>
            <a:endParaRPr sz="600" kern="0">
              <a:solidFill>
                <a:srgbClr val="B7B7B7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600" kern="0">
                <a:solidFill>
                  <a:srgbClr val="B7B7B7"/>
                </a:solidFill>
                <a:latin typeface="Arial"/>
                <a:cs typeface="Arial"/>
                <a:sym typeface="Arial"/>
              </a:rPr>
              <a:t>All images are</a:t>
            </a:r>
            <a:r>
              <a:rPr lang="en" sz="600" u="sng" kern="0">
                <a:solidFill>
                  <a:srgbClr val="B7B7B7"/>
                </a:solidFill>
                <a:latin typeface="Arial"/>
                <a:cs typeface="Arial"/>
                <a:sym typeface="Arial"/>
                <a:hlinkClick r:id="rId12"/>
              </a:rPr>
              <a:t> CC0 Public domain</a:t>
            </a:r>
            <a:r>
              <a:rPr lang="en" sz="600" kern="0">
                <a:solidFill>
                  <a:srgbClr val="B7B7B7"/>
                </a:solidFill>
                <a:latin typeface="Arial"/>
                <a:cs typeface="Arial"/>
                <a:sym typeface="Arial"/>
              </a:rPr>
              <a:t>: </a:t>
            </a:r>
            <a:r>
              <a:rPr lang="en" sz="600" u="sng" kern="0">
                <a:solidFill>
                  <a:srgbClr val="B7B7B7"/>
                </a:solidFill>
                <a:latin typeface="Arial"/>
                <a:cs typeface="Arial"/>
                <a:sym typeface="Arial"/>
                <a:hlinkClick r:id="rId13"/>
              </a:rPr>
              <a:t>cat suitcase</a:t>
            </a:r>
            <a:r>
              <a:rPr lang="en" sz="600" kern="0">
                <a:solidFill>
                  <a:srgbClr val="B7B7B7"/>
                </a:solidFill>
                <a:latin typeface="Arial"/>
                <a:cs typeface="Arial"/>
                <a:sym typeface="Arial"/>
              </a:rPr>
              <a:t>, </a:t>
            </a:r>
            <a:r>
              <a:rPr lang="en" sz="600" u="sng" kern="0">
                <a:solidFill>
                  <a:srgbClr val="B7B7B7"/>
                </a:solidFill>
                <a:latin typeface="Arial"/>
                <a:cs typeface="Arial"/>
                <a:sym typeface="Arial"/>
                <a:hlinkClick r:id="rId14"/>
              </a:rPr>
              <a:t>cat tree</a:t>
            </a:r>
            <a:r>
              <a:rPr lang="en" sz="600" kern="0">
                <a:solidFill>
                  <a:srgbClr val="B7B7B7"/>
                </a:solidFill>
                <a:latin typeface="Arial"/>
                <a:cs typeface="Arial"/>
                <a:sym typeface="Arial"/>
              </a:rPr>
              <a:t>, </a:t>
            </a:r>
            <a:r>
              <a:rPr lang="en" sz="600" u="sng" kern="0">
                <a:solidFill>
                  <a:srgbClr val="B7B7B7"/>
                </a:solidFill>
                <a:latin typeface="Arial"/>
                <a:cs typeface="Arial"/>
                <a:sym typeface="Arial"/>
                <a:hlinkClick r:id="rId15"/>
              </a:rPr>
              <a:t>dog</a:t>
            </a:r>
            <a:r>
              <a:rPr lang="en" sz="600" kern="0">
                <a:solidFill>
                  <a:srgbClr val="B7B7B7"/>
                </a:solidFill>
                <a:latin typeface="Arial"/>
                <a:cs typeface="Arial"/>
                <a:sym typeface="Arial"/>
              </a:rPr>
              <a:t>, </a:t>
            </a:r>
            <a:r>
              <a:rPr lang="en" sz="600" u="sng" kern="0">
                <a:solidFill>
                  <a:srgbClr val="B7B7B7"/>
                </a:solidFill>
                <a:latin typeface="Arial"/>
                <a:cs typeface="Arial"/>
                <a:sym typeface="Arial"/>
                <a:hlinkClick r:id="rId16"/>
              </a:rPr>
              <a:t>bear</a:t>
            </a:r>
            <a:r>
              <a:rPr lang="en" sz="600" kern="0">
                <a:solidFill>
                  <a:srgbClr val="B7B7B7"/>
                </a:solidFill>
                <a:latin typeface="Arial"/>
                <a:cs typeface="Arial"/>
                <a:sym typeface="Arial"/>
              </a:rPr>
              <a:t>, </a:t>
            </a:r>
            <a:r>
              <a:rPr lang="en" sz="600" u="sng" kern="0">
                <a:solidFill>
                  <a:srgbClr val="B7B7B7"/>
                </a:solidFill>
                <a:latin typeface="Arial"/>
                <a:cs typeface="Arial"/>
                <a:sym typeface="Arial"/>
                <a:hlinkClick r:id="rId17"/>
              </a:rPr>
              <a:t>surfers</a:t>
            </a:r>
            <a:r>
              <a:rPr lang="en" sz="600" kern="0">
                <a:solidFill>
                  <a:srgbClr val="B7B7B7"/>
                </a:solidFill>
                <a:latin typeface="Arial"/>
                <a:cs typeface="Arial"/>
                <a:sym typeface="Arial"/>
              </a:rPr>
              <a:t>, </a:t>
            </a:r>
            <a:r>
              <a:rPr lang="en" sz="600" u="sng" kern="0">
                <a:solidFill>
                  <a:srgbClr val="B7B7B7"/>
                </a:solidFill>
                <a:latin typeface="Arial"/>
                <a:cs typeface="Arial"/>
                <a:sym typeface="Arial"/>
                <a:hlinkClick r:id="rId18"/>
              </a:rPr>
              <a:t>tennis</a:t>
            </a:r>
            <a:r>
              <a:rPr lang="en" sz="600" kern="0">
                <a:solidFill>
                  <a:srgbClr val="B7B7B7"/>
                </a:solidFill>
                <a:latin typeface="Arial"/>
                <a:cs typeface="Arial"/>
                <a:sym typeface="Arial"/>
              </a:rPr>
              <a:t>, </a:t>
            </a:r>
            <a:r>
              <a:rPr lang="en" sz="600" u="sng" kern="0">
                <a:solidFill>
                  <a:srgbClr val="B7B7B7"/>
                </a:solidFill>
                <a:latin typeface="Arial"/>
                <a:cs typeface="Arial"/>
                <a:sym typeface="Arial"/>
                <a:hlinkClick r:id="rId19"/>
              </a:rPr>
              <a:t>giraffe</a:t>
            </a:r>
            <a:r>
              <a:rPr lang="en" sz="600" kern="0">
                <a:solidFill>
                  <a:srgbClr val="B7B7B7"/>
                </a:solidFill>
                <a:latin typeface="Arial"/>
                <a:cs typeface="Arial"/>
                <a:sym typeface="Arial"/>
              </a:rPr>
              <a:t>, </a:t>
            </a:r>
            <a:r>
              <a:rPr lang="en" sz="600" u="sng" kern="0">
                <a:solidFill>
                  <a:srgbClr val="B7B7B7"/>
                </a:solidFill>
                <a:latin typeface="Arial"/>
                <a:cs typeface="Arial"/>
                <a:sym typeface="Arial"/>
                <a:hlinkClick r:id="rId20"/>
              </a:rPr>
              <a:t>motorcycle</a:t>
            </a:r>
            <a:endParaRPr sz="600" kern="0">
              <a:solidFill>
                <a:srgbClr val="B7B7B7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1" name="Slide Number Placeholder 4">
            <a:extLst>
              <a:ext uri="{FF2B5EF4-FFF2-40B4-BE49-F238E27FC236}">
                <a16:creationId xmlns:a16="http://schemas.microsoft.com/office/drawing/2014/main" id="{CF31F794-686E-0546-97E0-B00FA51EA9DA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48166205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9" name="Shape 2069"/>
          <p:cNvSpPr txBox="1"/>
          <p:nvPr/>
        </p:nvSpPr>
        <p:spPr>
          <a:xfrm>
            <a:off x="226100" y="953525"/>
            <a:ext cx="7636800" cy="59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Image Captioning: Failure Cases</a:t>
            </a:r>
            <a:endParaRPr sz="3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070" name="Shape 20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2475" y="1657400"/>
            <a:ext cx="2211600" cy="1473824"/>
          </a:xfrm>
          <a:prstGeom prst="rect">
            <a:avLst/>
          </a:prstGeom>
          <a:noFill/>
          <a:ln>
            <a:noFill/>
          </a:ln>
        </p:spPr>
      </p:pic>
      <p:sp>
        <p:nvSpPr>
          <p:cNvPr id="2071" name="Shape 2071"/>
          <p:cNvSpPr txBox="1"/>
          <p:nvPr/>
        </p:nvSpPr>
        <p:spPr>
          <a:xfrm>
            <a:off x="281075" y="3039150"/>
            <a:ext cx="1861800" cy="5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i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A woman is holding a cat in her hand</a:t>
            </a:r>
            <a:endParaRPr i="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072" name="Shape 207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08076" y="1951400"/>
            <a:ext cx="1803375" cy="2715696"/>
          </a:xfrm>
          <a:prstGeom prst="rect">
            <a:avLst/>
          </a:prstGeom>
          <a:noFill/>
          <a:ln>
            <a:noFill/>
          </a:ln>
        </p:spPr>
      </p:pic>
      <p:sp>
        <p:nvSpPr>
          <p:cNvPr id="2073" name="Shape 2073"/>
          <p:cNvSpPr txBox="1"/>
          <p:nvPr/>
        </p:nvSpPr>
        <p:spPr>
          <a:xfrm>
            <a:off x="2667527" y="4611475"/>
            <a:ext cx="2128800" cy="5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i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A woman standing on a beach holding a surfboard</a:t>
            </a:r>
            <a:endParaRPr i="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074" name="Shape 207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94175" y="3620976"/>
            <a:ext cx="2128800" cy="1413665"/>
          </a:xfrm>
          <a:prstGeom prst="rect">
            <a:avLst/>
          </a:prstGeom>
          <a:noFill/>
          <a:ln>
            <a:noFill/>
          </a:ln>
        </p:spPr>
      </p:pic>
      <p:sp>
        <p:nvSpPr>
          <p:cNvPr id="2075" name="Shape 2075"/>
          <p:cNvSpPr txBox="1"/>
          <p:nvPr/>
        </p:nvSpPr>
        <p:spPr>
          <a:xfrm>
            <a:off x="269825" y="4996325"/>
            <a:ext cx="2036700" cy="5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i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A person holding a computer mouse on a desk</a:t>
            </a:r>
            <a:endParaRPr i="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076" name="Shape 207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013350" y="1823551"/>
            <a:ext cx="2098144" cy="1573601"/>
          </a:xfrm>
          <a:prstGeom prst="rect">
            <a:avLst/>
          </a:prstGeom>
          <a:noFill/>
          <a:ln>
            <a:noFill/>
          </a:ln>
        </p:spPr>
      </p:pic>
      <p:sp>
        <p:nvSpPr>
          <p:cNvPr id="2077" name="Shape 2077"/>
          <p:cNvSpPr txBox="1"/>
          <p:nvPr/>
        </p:nvSpPr>
        <p:spPr>
          <a:xfrm>
            <a:off x="7111500" y="1712175"/>
            <a:ext cx="1568700" cy="5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i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A bird is perched on a tree branch</a:t>
            </a:r>
            <a:endParaRPr i="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078" name="Shape 207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013357" y="3573926"/>
            <a:ext cx="2361299" cy="1573589"/>
          </a:xfrm>
          <a:prstGeom prst="rect">
            <a:avLst/>
          </a:prstGeom>
          <a:noFill/>
          <a:ln>
            <a:noFill/>
          </a:ln>
        </p:spPr>
      </p:pic>
      <p:sp>
        <p:nvSpPr>
          <p:cNvPr id="2079" name="Shape 2079"/>
          <p:cNvSpPr txBox="1"/>
          <p:nvPr/>
        </p:nvSpPr>
        <p:spPr>
          <a:xfrm>
            <a:off x="7374650" y="3603350"/>
            <a:ext cx="1362300" cy="5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i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A man in a baseball uniform throwing a ball</a:t>
            </a:r>
            <a:endParaRPr i="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80" name="Shape 2080"/>
          <p:cNvSpPr txBox="1"/>
          <p:nvPr/>
        </p:nvSpPr>
        <p:spPr>
          <a:xfrm>
            <a:off x="7474275" y="915400"/>
            <a:ext cx="16098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600" kern="0">
                <a:solidFill>
                  <a:srgbClr val="999999"/>
                </a:solidFill>
                <a:latin typeface="Arial"/>
                <a:cs typeface="Arial"/>
                <a:sym typeface="Arial"/>
              </a:rPr>
              <a:t>Captions generated using </a:t>
            </a:r>
            <a:r>
              <a:rPr lang="en" sz="600" u="sng" kern="0">
                <a:solidFill>
                  <a:srgbClr val="999999"/>
                </a:solidFill>
                <a:latin typeface="Arial"/>
                <a:cs typeface="Arial"/>
                <a:sym typeface="Arial"/>
                <a:hlinkClick r:id="rId8"/>
              </a:rPr>
              <a:t>neuraltalk2</a:t>
            </a:r>
            <a:endParaRPr sz="600" kern="0">
              <a:solidFill>
                <a:srgbClr val="999999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600" kern="0">
                <a:solidFill>
                  <a:srgbClr val="999999"/>
                </a:solidFill>
                <a:latin typeface="Arial"/>
                <a:cs typeface="Arial"/>
                <a:sym typeface="Arial"/>
              </a:rPr>
              <a:t>All images are</a:t>
            </a:r>
            <a:r>
              <a:rPr lang="en" sz="600" u="sng" kern="0">
                <a:solidFill>
                  <a:srgbClr val="999999"/>
                </a:solidFill>
                <a:latin typeface="Arial"/>
                <a:cs typeface="Arial"/>
                <a:sym typeface="Arial"/>
                <a:hlinkClick r:id="rId9"/>
              </a:rPr>
              <a:t> CC0 Public domain</a:t>
            </a:r>
            <a:r>
              <a:rPr lang="en" sz="600" kern="0">
                <a:solidFill>
                  <a:srgbClr val="999999"/>
                </a:solidFill>
                <a:latin typeface="Arial"/>
                <a:cs typeface="Arial"/>
                <a:sym typeface="Arial"/>
              </a:rPr>
              <a:t>: </a:t>
            </a:r>
            <a:r>
              <a:rPr lang="en" sz="600" u="sng" kern="0">
                <a:solidFill>
                  <a:srgbClr val="999999"/>
                </a:solidFill>
                <a:latin typeface="Arial"/>
                <a:cs typeface="Arial"/>
                <a:sym typeface="Arial"/>
                <a:hlinkClick r:id="rId10"/>
              </a:rPr>
              <a:t>fur coat</a:t>
            </a:r>
            <a:r>
              <a:rPr lang="en" sz="600" kern="0">
                <a:solidFill>
                  <a:srgbClr val="999999"/>
                </a:solidFill>
                <a:latin typeface="Arial"/>
                <a:cs typeface="Arial"/>
                <a:sym typeface="Arial"/>
              </a:rPr>
              <a:t>, </a:t>
            </a:r>
            <a:r>
              <a:rPr lang="en" sz="600" u="sng" kern="0">
                <a:solidFill>
                  <a:srgbClr val="999999"/>
                </a:solidFill>
                <a:latin typeface="Arial"/>
                <a:cs typeface="Arial"/>
                <a:sym typeface="Arial"/>
                <a:hlinkClick r:id="rId11"/>
              </a:rPr>
              <a:t>handstand</a:t>
            </a:r>
            <a:r>
              <a:rPr lang="en" sz="600" kern="0">
                <a:solidFill>
                  <a:srgbClr val="999999"/>
                </a:solidFill>
                <a:latin typeface="Arial"/>
                <a:cs typeface="Arial"/>
                <a:sym typeface="Arial"/>
              </a:rPr>
              <a:t>, </a:t>
            </a:r>
            <a:r>
              <a:rPr lang="en" sz="600" u="sng" kern="0">
                <a:solidFill>
                  <a:srgbClr val="999999"/>
                </a:solidFill>
                <a:latin typeface="Arial"/>
                <a:cs typeface="Arial"/>
                <a:sym typeface="Arial"/>
                <a:hlinkClick r:id="rId12"/>
              </a:rPr>
              <a:t>spider web</a:t>
            </a:r>
            <a:r>
              <a:rPr lang="en" sz="600" kern="0">
                <a:solidFill>
                  <a:srgbClr val="999999"/>
                </a:solidFill>
                <a:latin typeface="Arial"/>
                <a:cs typeface="Arial"/>
                <a:sym typeface="Arial"/>
              </a:rPr>
              <a:t>, </a:t>
            </a:r>
            <a:r>
              <a:rPr lang="en" sz="600" u="sng" kern="0">
                <a:solidFill>
                  <a:srgbClr val="999999"/>
                </a:solidFill>
                <a:latin typeface="Arial"/>
                <a:cs typeface="Arial"/>
                <a:sym typeface="Arial"/>
                <a:hlinkClick r:id="rId13"/>
              </a:rPr>
              <a:t>baseball</a:t>
            </a:r>
            <a:endParaRPr sz="600" kern="0">
              <a:solidFill>
                <a:srgbClr val="999999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5" name="Slide Number Placeholder 4">
            <a:extLst>
              <a:ext uri="{FF2B5EF4-FFF2-40B4-BE49-F238E27FC236}">
                <a16:creationId xmlns:a16="http://schemas.microsoft.com/office/drawing/2014/main" id="{06528E31-A486-BA40-9B07-C74AB114CD0A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305538304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5" name="Shape 2095"/>
          <p:cNvSpPr txBox="1"/>
          <p:nvPr/>
        </p:nvSpPr>
        <p:spPr>
          <a:xfrm>
            <a:off x="226100" y="953525"/>
            <a:ext cx="7636800" cy="59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Image Captioning with Attention</a:t>
            </a:r>
            <a:endParaRPr sz="3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096" name="Shape 209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6573" y="3008025"/>
            <a:ext cx="1106200" cy="1117700"/>
          </a:xfrm>
          <a:prstGeom prst="rect">
            <a:avLst/>
          </a:prstGeom>
          <a:noFill/>
          <a:ln>
            <a:noFill/>
          </a:ln>
        </p:spPr>
      </p:pic>
      <p:sp>
        <p:nvSpPr>
          <p:cNvPr id="2097" name="Shape 2097"/>
          <p:cNvSpPr/>
          <p:nvPr/>
        </p:nvSpPr>
        <p:spPr>
          <a:xfrm rot="-5400000">
            <a:off x="1584025" y="3151476"/>
            <a:ext cx="1030400" cy="830775"/>
          </a:xfrm>
          <a:prstGeom prst="flowChartManualOperation">
            <a:avLst/>
          </a:prstGeom>
          <a:solidFill>
            <a:srgbClr val="CCCCCC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98" name="Shape 2098"/>
          <p:cNvSpPr txBox="1"/>
          <p:nvPr/>
        </p:nvSpPr>
        <p:spPr>
          <a:xfrm>
            <a:off x="1677438" y="3337525"/>
            <a:ext cx="8436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CNN</a:t>
            </a:r>
            <a:endParaRPr sz="2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99" name="Shape 2099"/>
          <p:cNvSpPr txBox="1"/>
          <p:nvPr/>
        </p:nvSpPr>
        <p:spPr>
          <a:xfrm>
            <a:off x="406025" y="4082925"/>
            <a:ext cx="987300" cy="6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Image: </a:t>
            </a:r>
            <a:b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</a:b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H x W x 3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100" name="Shape 2100"/>
          <p:cNvSpPr txBox="1"/>
          <p:nvPr/>
        </p:nvSpPr>
        <p:spPr>
          <a:xfrm>
            <a:off x="2352250" y="3905625"/>
            <a:ext cx="987300" cy="6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Features: </a:t>
            </a:r>
            <a:b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</a:b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L x D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101" name="Shape 2101"/>
          <p:cNvSpPr/>
          <p:nvPr/>
        </p:nvSpPr>
        <p:spPr>
          <a:xfrm>
            <a:off x="3827688" y="3321425"/>
            <a:ext cx="383400" cy="5115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h0</a:t>
            </a:r>
            <a:endParaRPr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2102" name="Shape 2102"/>
          <p:cNvCxnSpPr/>
          <p:nvPr/>
        </p:nvCxnSpPr>
        <p:spPr>
          <a:xfrm>
            <a:off x="3188936" y="3577175"/>
            <a:ext cx="517800" cy="0"/>
          </a:xfrm>
          <a:prstGeom prst="straightConnector1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103" name="Shape 2103"/>
          <p:cNvSpPr/>
          <p:nvPr/>
        </p:nvSpPr>
        <p:spPr>
          <a:xfrm>
            <a:off x="2654200" y="3380375"/>
            <a:ext cx="383400" cy="393600"/>
          </a:xfrm>
          <a:prstGeom prst="rect">
            <a:avLst/>
          </a:prstGeom>
          <a:solidFill>
            <a:srgbClr val="B4A7D6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2104" name="Shape 2104"/>
          <p:cNvCxnSpPr/>
          <p:nvPr/>
        </p:nvCxnSpPr>
        <p:spPr>
          <a:xfrm>
            <a:off x="2775750" y="3379925"/>
            <a:ext cx="0" cy="39450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05" name="Shape 2105"/>
          <p:cNvCxnSpPr/>
          <p:nvPr/>
        </p:nvCxnSpPr>
        <p:spPr>
          <a:xfrm>
            <a:off x="2913823" y="3379936"/>
            <a:ext cx="0" cy="39450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06" name="Shape 2106"/>
          <p:cNvCxnSpPr/>
          <p:nvPr/>
        </p:nvCxnSpPr>
        <p:spPr>
          <a:xfrm rot="10800000">
            <a:off x="2652598" y="3511275"/>
            <a:ext cx="390000" cy="180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07" name="Shape 2107"/>
          <p:cNvCxnSpPr/>
          <p:nvPr/>
        </p:nvCxnSpPr>
        <p:spPr>
          <a:xfrm rot="10800000">
            <a:off x="2652598" y="3642096"/>
            <a:ext cx="390000" cy="180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108" name="Shape 2108"/>
          <p:cNvSpPr txBox="1"/>
          <p:nvPr/>
        </p:nvSpPr>
        <p:spPr>
          <a:xfrm>
            <a:off x="0" y="4859425"/>
            <a:ext cx="1974600" cy="5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Xu et al, “Show, Attend and Tell: Neural Image Caption Generation with Visual Attention”, ICML 2015</a:t>
            </a:r>
            <a:endParaRPr sz="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0E19A446-A3CE-A641-B2F6-A1480114FC0C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248148192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4" name="Shape 21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6573" y="3008025"/>
            <a:ext cx="1106200" cy="1117700"/>
          </a:xfrm>
          <a:prstGeom prst="rect">
            <a:avLst/>
          </a:prstGeom>
          <a:noFill/>
          <a:ln>
            <a:noFill/>
          </a:ln>
        </p:spPr>
      </p:pic>
      <p:sp>
        <p:nvSpPr>
          <p:cNvPr id="2115" name="Shape 2115"/>
          <p:cNvSpPr/>
          <p:nvPr/>
        </p:nvSpPr>
        <p:spPr>
          <a:xfrm rot="-5400000">
            <a:off x="1584025" y="3151476"/>
            <a:ext cx="1030400" cy="830775"/>
          </a:xfrm>
          <a:prstGeom prst="flowChartManualOperation">
            <a:avLst/>
          </a:prstGeom>
          <a:solidFill>
            <a:srgbClr val="CCCCCC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116" name="Shape 2116"/>
          <p:cNvSpPr txBox="1"/>
          <p:nvPr/>
        </p:nvSpPr>
        <p:spPr>
          <a:xfrm>
            <a:off x="1677438" y="3337525"/>
            <a:ext cx="8436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CNN</a:t>
            </a:r>
            <a:endParaRPr sz="2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117" name="Shape 2117"/>
          <p:cNvSpPr txBox="1"/>
          <p:nvPr/>
        </p:nvSpPr>
        <p:spPr>
          <a:xfrm>
            <a:off x="406025" y="4082925"/>
            <a:ext cx="987300" cy="6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Image: </a:t>
            </a:r>
            <a:b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</a:b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H x W x 3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118" name="Shape 2118"/>
          <p:cNvSpPr txBox="1"/>
          <p:nvPr/>
        </p:nvSpPr>
        <p:spPr>
          <a:xfrm>
            <a:off x="2352250" y="3905625"/>
            <a:ext cx="987300" cy="6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Features: </a:t>
            </a:r>
            <a:b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</a:b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L x D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119" name="Shape 2119"/>
          <p:cNvSpPr/>
          <p:nvPr/>
        </p:nvSpPr>
        <p:spPr>
          <a:xfrm>
            <a:off x="3827688" y="3321425"/>
            <a:ext cx="383400" cy="5115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h0</a:t>
            </a:r>
            <a:endParaRPr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2120" name="Shape 2120"/>
          <p:cNvCxnSpPr/>
          <p:nvPr/>
        </p:nvCxnSpPr>
        <p:spPr>
          <a:xfrm>
            <a:off x="3188936" y="3577175"/>
            <a:ext cx="517800" cy="0"/>
          </a:xfrm>
          <a:prstGeom prst="straightConnector1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121" name="Shape 2121"/>
          <p:cNvSpPr/>
          <p:nvPr/>
        </p:nvSpPr>
        <p:spPr>
          <a:xfrm>
            <a:off x="2654200" y="3380375"/>
            <a:ext cx="383400" cy="393600"/>
          </a:xfrm>
          <a:prstGeom prst="rect">
            <a:avLst/>
          </a:prstGeom>
          <a:solidFill>
            <a:srgbClr val="B4A7D6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2122" name="Shape 2122"/>
          <p:cNvCxnSpPr/>
          <p:nvPr/>
        </p:nvCxnSpPr>
        <p:spPr>
          <a:xfrm>
            <a:off x="2775750" y="3379925"/>
            <a:ext cx="0" cy="39450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23" name="Shape 2123"/>
          <p:cNvCxnSpPr/>
          <p:nvPr/>
        </p:nvCxnSpPr>
        <p:spPr>
          <a:xfrm>
            <a:off x="2913823" y="3379936"/>
            <a:ext cx="0" cy="39450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24" name="Shape 2124"/>
          <p:cNvCxnSpPr/>
          <p:nvPr/>
        </p:nvCxnSpPr>
        <p:spPr>
          <a:xfrm rot="10800000">
            <a:off x="2652598" y="3511275"/>
            <a:ext cx="390000" cy="180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25" name="Shape 2125"/>
          <p:cNvCxnSpPr/>
          <p:nvPr/>
        </p:nvCxnSpPr>
        <p:spPr>
          <a:xfrm rot="10800000">
            <a:off x="2652598" y="3642096"/>
            <a:ext cx="390000" cy="180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126" name="Shape 2126"/>
          <p:cNvSpPr/>
          <p:nvPr/>
        </p:nvSpPr>
        <p:spPr>
          <a:xfrm>
            <a:off x="3827688" y="2311328"/>
            <a:ext cx="383400" cy="511500"/>
          </a:xfrm>
          <a:prstGeom prst="rect">
            <a:avLst/>
          </a:prstGeom>
          <a:solidFill>
            <a:srgbClr val="D9D2E9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a1</a:t>
            </a:r>
            <a:endParaRPr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127" name="Shape 2127"/>
          <p:cNvSpPr txBox="1"/>
          <p:nvPr/>
        </p:nvSpPr>
        <p:spPr>
          <a:xfrm>
            <a:off x="3266550" y="1734750"/>
            <a:ext cx="1521300" cy="5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Distribution over L locations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2128" name="Shape 2128"/>
          <p:cNvCxnSpPr>
            <a:stCxn id="2119" idx="0"/>
            <a:endCxn id="2126" idx="2"/>
          </p:cNvCxnSpPr>
          <p:nvPr/>
        </p:nvCxnSpPr>
        <p:spPr>
          <a:xfrm rot="10800000">
            <a:off x="4019388" y="2822825"/>
            <a:ext cx="0" cy="498600"/>
          </a:xfrm>
          <a:prstGeom prst="straightConnector1">
            <a:avLst/>
          </a:prstGeom>
          <a:noFill/>
          <a:ln w="28575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129" name="Shape 2129"/>
          <p:cNvSpPr txBox="1"/>
          <p:nvPr/>
        </p:nvSpPr>
        <p:spPr>
          <a:xfrm>
            <a:off x="0" y="4859425"/>
            <a:ext cx="1974600" cy="5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Xu et al, “Show, Attend and Tell: Neural Image Caption Generation with Visual Attention”, ICML 2015</a:t>
            </a:r>
            <a:endParaRPr sz="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130" name="Shape 2130"/>
          <p:cNvSpPr txBox="1"/>
          <p:nvPr/>
        </p:nvSpPr>
        <p:spPr>
          <a:xfrm>
            <a:off x="226100" y="953525"/>
            <a:ext cx="7636800" cy="59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Image Captioning with Attention</a:t>
            </a:r>
            <a:endParaRPr sz="3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" name="Slide Number Placeholder 4">
            <a:extLst>
              <a:ext uri="{FF2B5EF4-FFF2-40B4-BE49-F238E27FC236}">
                <a16:creationId xmlns:a16="http://schemas.microsoft.com/office/drawing/2014/main" id="{03E2BCF6-696B-5042-9FE8-932C3BD313D7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177463666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6" name="Shape 21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6573" y="3008025"/>
            <a:ext cx="1106200" cy="1117700"/>
          </a:xfrm>
          <a:prstGeom prst="rect">
            <a:avLst/>
          </a:prstGeom>
          <a:noFill/>
          <a:ln>
            <a:noFill/>
          </a:ln>
        </p:spPr>
      </p:pic>
      <p:sp>
        <p:nvSpPr>
          <p:cNvPr id="2137" name="Shape 2137"/>
          <p:cNvSpPr/>
          <p:nvPr/>
        </p:nvSpPr>
        <p:spPr>
          <a:xfrm rot="-5400000">
            <a:off x="1584025" y="3151476"/>
            <a:ext cx="1030400" cy="830775"/>
          </a:xfrm>
          <a:prstGeom prst="flowChartManualOperation">
            <a:avLst/>
          </a:prstGeom>
          <a:solidFill>
            <a:srgbClr val="CCCCCC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138" name="Shape 2138"/>
          <p:cNvSpPr txBox="1"/>
          <p:nvPr/>
        </p:nvSpPr>
        <p:spPr>
          <a:xfrm>
            <a:off x="1677438" y="3337525"/>
            <a:ext cx="8436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CNN</a:t>
            </a:r>
            <a:endParaRPr sz="2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139" name="Shape 2139"/>
          <p:cNvSpPr txBox="1"/>
          <p:nvPr/>
        </p:nvSpPr>
        <p:spPr>
          <a:xfrm>
            <a:off x="406025" y="4082925"/>
            <a:ext cx="987300" cy="6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Image: </a:t>
            </a:r>
            <a:b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</a:b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H x W x 3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140" name="Shape 2140"/>
          <p:cNvSpPr txBox="1"/>
          <p:nvPr/>
        </p:nvSpPr>
        <p:spPr>
          <a:xfrm>
            <a:off x="2352250" y="3905625"/>
            <a:ext cx="987300" cy="6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Features: </a:t>
            </a:r>
            <a:b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</a:b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L x D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141" name="Shape 2141"/>
          <p:cNvSpPr/>
          <p:nvPr/>
        </p:nvSpPr>
        <p:spPr>
          <a:xfrm>
            <a:off x="3827688" y="3321425"/>
            <a:ext cx="383400" cy="5115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h0</a:t>
            </a:r>
            <a:endParaRPr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2142" name="Shape 2142"/>
          <p:cNvCxnSpPr/>
          <p:nvPr/>
        </p:nvCxnSpPr>
        <p:spPr>
          <a:xfrm>
            <a:off x="3188936" y="3577175"/>
            <a:ext cx="517800" cy="0"/>
          </a:xfrm>
          <a:prstGeom prst="straightConnector1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143" name="Shape 2143"/>
          <p:cNvSpPr/>
          <p:nvPr/>
        </p:nvSpPr>
        <p:spPr>
          <a:xfrm>
            <a:off x="2654200" y="3380375"/>
            <a:ext cx="383400" cy="393600"/>
          </a:xfrm>
          <a:prstGeom prst="rect">
            <a:avLst/>
          </a:prstGeom>
          <a:solidFill>
            <a:srgbClr val="B4A7D6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2144" name="Shape 2144"/>
          <p:cNvCxnSpPr/>
          <p:nvPr/>
        </p:nvCxnSpPr>
        <p:spPr>
          <a:xfrm>
            <a:off x="2775750" y="3379925"/>
            <a:ext cx="0" cy="39450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45" name="Shape 2145"/>
          <p:cNvCxnSpPr/>
          <p:nvPr/>
        </p:nvCxnSpPr>
        <p:spPr>
          <a:xfrm>
            <a:off x="2913823" y="3379936"/>
            <a:ext cx="0" cy="39450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46" name="Shape 2146"/>
          <p:cNvCxnSpPr/>
          <p:nvPr/>
        </p:nvCxnSpPr>
        <p:spPr>
          <a:xfrm rot="10800000">
            <a:off x="2652598" y="3511275"/>
            <a:ext cx="390000" cy="180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47" name="Shape 2147"/>
          <p:cNvCxnSpPr/>
          <p:nvPr/>
        </p:nvCxnSpPr>
        <p:spPr>
          <a:xfrm rot="10800000">
            <a:off x="2652598" y="3642096"/>
            <a:ext cx="390000" cy="180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148" name="Shape 2148"/>
          <p:cNvSpPr/>
          <p:nvPr/>
        </p:nvSpPr>
        <p:spPr>
          <a:xfrm>
            <a:off x="3827688" y="2311328"/>
            <a:ext cx="383400" cy="511500"/>
          </a:xfrm>
          <a:prstGeom prst="rect">
            <a:avLst/>
          </a:prstGeom>
          <a:solidFill>
            <a:srgbClr val="D9D2E9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a1</a:t>
            </a:r>
            <a:endParaRPr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2149" name="Shape 2149"/>
          <p:cNvCxnSpPr>
            <a:stCxn id="2148" idx="1"/>
            <a:endCxn id="2143" idx="0"/>
          </p:cNvCxnSpPr>
          <p:nvPr/>
        </p:nvCxnSpPr>
        <p:spPr>
          <a:xfrm flipH="1">
            <a:off x="2845788" y="2567078"/>
            <a:ext cx="981900" cy="813300"/>
          </a:xfrm>
          <a:prstGeom prst="curvedConnector2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150" name="Shape 2150"/>
          <p:cNvSpPr txBox="1"/>
          <p:nvPr/>
        </p:nvSpPr>
        <p:spPr>
          <a:xfrm>
            <a:off x="2328525" y="4640825"/>
            <a:ext cx="1170600" cy="70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Weighted combination of features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151" name="Shape 2151"/>
          <p:cNvSpPr txBox="1"/>
          <p:nvPr/>
        </p:nvSpPr>
        <p:spPr>
          <a:xfrm>
            <a:off x="3266550" y="1734750"/>
            <a:ext cx="1521300" cy="5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Distribution over L locations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2152" name="Shape 2152"/>
          <p:cNvCxnSpPr>
            <a:stCxn id="2141" idx="0"/>
            <a:endCxn id="2148" idx="2"/>
          </p:cNvCxnSpPr>
          <p:nvPr/>
        </p:nvCxnSpPr>
        <p:spPr>
          <a:xfrm rot="10800000">
            <a:off x="4019388" y="2822825"/>
            <a:ext cx="0" cy="498600"/>
          </a:xfrm>
          <a:prstGeom prst="straightConnector1">
            <a:avLst/>
          </a:prstGeom>
          <a:noFill/>
          <a:ln w="28575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153" name="Shape 2153"/>
          <p:cNvSpPr/>
          <p:nvPr/>
        </p:nvSpPr>
        <p:spPr>
          <a:xfrm>
            <a:off x="4451363" y="4316225"/>
            <a:ext cx="383400" cy="511500"/>
          </a:xfrm>
          <a:prstGeom prst="rect">
            <a:avLst/>
          </a:prstGeom>
          <a:solidFill>
            <a:srgbClr val="FCE5CD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z1</a:t>
            </a:r>
            <a:endParaRPr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2154" name="Shape 2154"/>
          <p:cNvCxnSpPr>
            <a:stCxn id="2143" idx="2"/>
            <a:endCxn id="2153" idx="2"/>
          </p:cNvCxnSpPr>
          <p:nvPr/>
        </p:nvCxnSpPr>
        <p:spPr>
          <a:xfrm rot="-5400000" flipH="1">
            <a:off x="3217600" y="3402275"/>
            <a:ext cx="1053900" cy="1797300"/>
          </a:xfrm>
          <a:prstGeom prst="curvedConnector3">
            <a:avLst>
              <a:gd name="adj1" fmla="val 122580"/>
            </a:avLst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155" name="Shape 2155"/>
          <p:cNvSpPr txBox="1"/>
          <p:nvPr/>
        </p:nvSpPr>
        <p:spPr>
          <a:xfrm>
            <a:off x="3352013" y="4259075"/>
            <a:ext cx="1086900" cy="6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Weighted features: D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156" name="Shape 2156"/>
          <p:cNvSpPr txBox="1"/>
          <p:nvPr/>
        </p:nvSpPr>
        <p:spPr>
          <a:xfrm>
            <a:off x="0" y="4859425"/>
            <a:ext cx="1974600" cy="5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Xu et al, “Show, Attend and Tell: Neural Image Caption Generation with Visual Attention”, ICML 2015</a:t>
            </a:r>
            <a:endParaRPr sz="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157" name="Shape 21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34863" y="3771875"/>
            <a:ext cx="2476500" cy="1600200"/>
          </a:xfrm>
          <a:prstGeom prst="rect">
            <a:avLst/>
          </a:prstGeom>
          <a:noFill/>
          <a:ln>
            <a:noFill/>
          </a:ln>
        </p:spPr>
      </p:pic>
      <p:sp>
        <p:nvSpPr>
          <p:cNvPr id="2158" name="Shape 2158"/>
          <p:cNvSpPr txBox="1"/>
          <p:nvPr/>
        </p:nvSpPr>
        <p:spPr>
          <a:xfrm>
            <a:off x="226100" y="953525"/>
            <a:ext cx="7636800" cy="59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Image Captioning with Attention</a:t>
            </a:r>
            <a:endParaRPr sz="3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" name="Slide Number Placeholder 4">
            <a:extLst>
              <a:ext uri="{FF2B5EF4-FFF2-40B4-BE49-F238E27FC236}">
                <a16:creationId xmlns:a16="http://schemas.microsoft.com/office/drawing/2014/main" id="{953ADEC0-2940-8D48-9BD2-95DEF93F811A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298296871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4" name="Shape 21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6573" y="3008025"/>
            <a:ext cx="1106200" cy="1117700"/>
          </a:xfrm>
          <a:prstGeom prst="rect">
            <a:avLst/>
          </a:prstGeom>
          <a:noFill/>
          <a:ln>
            <a:noFill/>
          </a:ln>
        </p:spPr>
      </p:pic>
      <p:sp>
        <p:nvSpPr>
          <p:cNvPr id="2165" name="Shape 2165"/>
          <p:cNvSpPr/>
          <p:nvPr/>
        </p:nvSpPr>
        <p:spPr>
          <a:xfrm rot="-5400000">
            <a:off x="1584025" y="3151476"/>
            <a:ext cx="1030400" cy="830775"/>
          </a:xfrm>
          <a:prstGeom prst="flowChartManualOperation">
            <a:avLst/>
          </a:prstGeom>
          <a:solidFill>
            <a:srgbClr val="CCCCCC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166" name="Shape 2166"/>
          <p:cNvSpPr txBox="1"/>
          <p:nvPr/>
        </p:nvSpPr>
        <p:spPr>
          <a:xfrm>
            <a:off x="1677438" y="3337525"/>
            <a:ext cx="8436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CNN</a:t>
            </a:r>
            <a:endParaRPr sz="2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167" name="Shape 2167"/>
          <p:cNvSpPr txBox="1"/>
          <p:nvPr/>
        </p:nvSpPr>
        <p:spPr>
          <a:xfrm>
            <a:off x="406025" y="4082925"/>
            <a:ext cx="987300" cy="6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Image: </a:t>
            </a:r>
            <a:b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</a:b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H x W x 3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168" name="Shape 2168"/>
          <p:cNvSpPr txBox="1"/>
          <p:nvPr/>
        </p:nvSpPr>
        <p:spPr>
          <a:xfrm>
            <a:off x="2352250" y="3905625"/>
            <a:ext cx="987300" cy="6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Features: </a:t>
            </a:r>
            <a:b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</a:b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L x D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169" name="Shape 2169"/>
          <p:cNvSpPr/>
          <p:nvPr/>
        </p:nvSpPr>
        <p:spPr>
          <a:xfrm>
            <a:off x="3827688" y="3321425"/>
            <a:ext cx="383400" cy="5115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h0</a:t>
            </a:r>
            <a:endParaRPr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2170" name="Shape 2170"/>
          <p:cNvCxnSpPr/>
          <p:nvPr/>
        </p:nvCxnSpPr>
        <p:spPr>
          <a:xfrm>
            <a:off x="3188936" y="3577175"/>
            <a:ext cx="517800" cy="0"/>
          </a:xfrm>
          <a:prstGeom prst="straightConnector1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171" name="Shape 2171"/>
          <p:cNvSpPr/>
          <p:nvPr/>
        </p:nvSpPr>
        <p:spPr>
          <a:xfrm>
            <a:off x="2654200" y="3380375"/>
            <a:ext cx="383400" cy="393600"/>
          </a:xfrm>
          <a:prstGeom prst="rect">
            <a:avLst/>
          </a:prstGeom>
          <a:solidFill>
            <a:srgbClr val="B4A7D6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2172" name="Shape 2172"/>
          <p:cNvCxnSpPr/>
          <p:nvPr/>
        </p:nvCxnSpPr>
        <p:spPr>
          <a:xfrm>
            <a:off x="2775750" y="3379925"/>
            <a:ext cx="0" cy="39450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73" name="Shape 2173"/>
          <p:cNvCxnSpPr/>
          <p:nvPr/>
        </p:nvCxnSpPr>
        <p:spPr>
          <a:xfrm>
            <a:off x="2913823" y="3379936"/>
            <a:ext cx="0" cy="39450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74" name="Shape 2174"/>
          <p:cNvCxnSpPr/>
          <p:nvPr/>
        </p:nvCxnSpPr>
        <p:spPr>
          <a:xfrm rot="10800000">
            <a:off x="2652598" y="3511275"/>
            <a:ext cx="390000" cy="180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75" name="Shape 2175"/>
          <p:cNvCxnSpPr/>
          <p:nvPr/>
        </p:nvCxnSpPr>
        <p:spPr>
          <a:xfrm rot="10800000">
            <a:off x="2652598" y="3642096"/>
            <a:ext cx="390000" cy="180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176" name="Shape 2176"/>
          <p:cNvSpPr/>
          <p:nvPr/>
        </p:nvSpPr>
        <p:spPr>
          <a:xfrm>
            <a:off x="3827688" y="2311328"/>
            <a:ext cx="383400" cy="511500"/>
          </a:xfrm>
          <a:prstGeom prst="rect">
            <a:avLst/>
          </a:prstGeom>
          <a:solidFill>
            <a:srgbClr val="D9D2E9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a1</a:t>
            </a:r>
            <a:endParaRPr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2177" name="Shape 2177"/>
          <p:cNvCxnSpPr>
            <a:stCxn id="2176" idx="1"/>
            <a:endCxn id="2171" idx="0"/>
          </p:cNvCxnSpPr>
          <p:nvPr/>
        </p:nvCxnSpPr>
        <p:spPr>
          <a:xfrm flipH="1">
            <a:off x="2845788" y="2567078"/>
            <a:ext cx="981900" cy="813300"/>
          </a:xfrm>
          <a:prstGeom prst="curvedConnector2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178" name="Shape 2178"/>
          <p:cNvSpPr/>
          <p:nvPr/>
        </p:nvSpPr>
        <p:spPr>
          <a:xfrm>
            <a:off x="4451363" y="4316225"/>
            <a:ext cx="383400" cy="511500"/>
          </a:xfrm>
          <a:prstGeom prst="rect">
            <a:avLst/>
          </a:prstGeom>
          <a:solidFill>
            <a:srgbClr val="FCE5CD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z1</a:t>
            </a:r>
            <a:endParaRPr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2179" name="Shape 2179"/>
          <p:cNvCxnSpPr>
            <a:stCxn id="2171" idx="2"/>
            <a:endCxn id="2178" idx="2"/>
          </p:cNvCxnSpPr>
          <p:nvPr/>
        </p:nvCxnSpPr>
        <p:spPr>
          <a:xfrm rot="-5400000" flipH="1">
            <a:off x="3217600" y="3402275"/>
            <a:ext cx="1053900" cy="1797300"/>
          </a:xfrm>
          <a:prstGeom prst="curvedConnector3">
            <a:avLst>
              <a:gd name="adj1" fmla="val 122580"/>
            </a:avLst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180" name="Shape 2180"/>
          <p:cNvSpPr txBox="1"/>
          <p:nvPr/>
        </p:nvSpPr>
        <p:spPr>
          <a:xfrm>
            <a:off x="2328525" y="4640825"/>
            <a:ext cx="1170600" cy="70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Weighted combination of features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181" name="Shape 2181"/>
          <p:cNvSpPr/>
          <p:nvPr/>
        </p:nvSpPr>
        <p:spPr>
          <a:xfrm>
            <a:off x="4713338" y="3321425"/>
            <a:ext cx="383400" cy="5115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h1</a:t>
            </a:r>
            <a:endParaRPr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2182" name="Shape 2182"/>
          <p:cNvCxnSpPr>
            <a:stCxn id="2178" idx="0"/>
            <a:endCxn id="2181" idx="2"/>
          </p:cNvCxnSpPr>
          <p:nvPr/>
        </p:nvCxnSpPr>
        <p:spPr>
          <a:xfrm rot="10800000" flipH="1">
            <a:off x="4643063" y="3832925"/>
            <a:ext cx="261900" cy="483300"/>
          </a:xfrm>
          <a:prstGeom prst="straightConnector1">
            <a:avLst/>
          </a:prstGeom>
          <a:noFill/>
          <a:ln w="28575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183" name="Shape 2183"/>
          <p:cNvCxnSpPr>
            <a:stCxn id="2184" idx="0"/>
            <a:endCxn id="2181" idx="2"/>
          </p:cNvCxnSpPr>
          <p:nvPr/>
        </p:nvCxnSpPr>
        <p:spPr>
          <a:xfrm rot="10800000">
            <a:off x="4905163" y="3832925"/>
            <a:ext cx="284100" cy="483300"/>
          </a:xfrm>
          <a:prstGeom prst="straightConnector1">
            <a:avLst/>
          </a:prstGeom>
          <a:noFill/>
          <a:ln w="28575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185" name="Shape 2185"/>
          <p:cNvSpPr txBox="1"/>
          <p:nvPr/>
        </p:nvSpPr>
        <p:spPr>
          <a:xfrm>
            <a:off x="3266550" y="1734750"/>
            <a:ext cx="1521300" cy="5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Distribution over L locations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2186" name="Shape 2186"/>
          <p:cNvCxnSpPr>
            <a:stCxn id="2169" idx="0"/>
            <a:endCxn id="2176" idx="2"/>
          </p:cNvCxnSpPr>
          <p:nvPr/>
        </p:nvCxnSpPr>
        <p:spPr>
          <a:xfrm rot="10800000">
            <a:off x="4019388" y="2822825"/>
            <a:ext cx="0" cy="498600"/>
          </a:xfrm>
          <a:prstGeom prst="straightConnector1">
            <a:avLst/>
          </a:prstGeom>
          <a:noFill/>
          <a:ln w="28575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187" name="Shape 2187"/>
          <p:cNvCxnSpPr>
            <a:stCxn id="2169" idx="3"/>
            <a:endCxn id="2181" idx="1"/>
          </p:cNvCxnSpPr>
          <p:nvPr/>
        </p:nvCxnSpPr>
        <p:spPr>
          <a:xfrm>
            <a:off x="4211088" y="3577175"/>
            <a:ext cx="502200" cy="0"/>
          </a:xfrm>
          <a:prstGeom prst="straightConnector1">
            <a:avLst/>
          </a:prstGeom>
          <a:noFill/>
          <a:ln w="28575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188" name="Shape 2188"/>
          <p:cNvSpPr txBox="1"/>
          <p:nvPr/>
        </p:nvSpPr>
        <p:spPr>
          <a:xfrm>
            <a:off x="3352013" y="4259075"/>
            <a:ext cx="1086900" cy="6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Weighted features: D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184" name="Shape 2184"/>
          <p:cNvSpPr/>
          <p:nvPr/>
        </p:nvSpPr>
        <p:spPr>
          <a:xfrm>
            <a:off x="4997563" y="4316225"/>
            <a:ext cx="383400" cy="511500"/>
          </a:xfrm>
          <a:prstGeom prst="rect">
            <a:avLst/>
          </a:prstGeom>
          <a:solidFill>
            <a:srgbClr val="EAD1DC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y1</a:t>
            </a:r>
            <a:endParaRPr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189" name="Shape 2189"/>
          <p:cNvSpPr txBox="1"/>
          <p:nvPr/>
        </p:nvSpPr>
        <p:spPr>
          <a:xfrm>
            <a:off x="4695625" y="4851050"/>
            <a:ext cx="987300" cy="39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First word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190" name="Shape 2190"/>
          <p:cNvSpPr txBox="1"/>
          <p:nvPr/>
        </p:nvSpPr>
        <p:spPr>
          <a:xfrm>
            <a:off x="0" y="4859425"/>
            <a:ext cx="1974600" cy="5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Xu et al, “Show, Attend and Tell: Neural Image Caption Generation with Visual Attention”, ICML 2015</a:t>
            </a:r>
            <a:endParaRPr sz="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191" name="Shape 2191"/>
          <p:cNvSpPr txBox="1"/>
          <p:nvPr/>
        </p:nvSpPr>
        <p:spPr>
          <a:xfrm>
            <a:off x="226100" y="953525"/>
            <a:ext cx="7636800" cy="59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Image Captioning with Attention</a:t>
            </a:r>
            <a:endParaRPr sz="3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1" name="Slide Number Placeholder 4">
            <a:extLst>
              <a:ext uri="{FF2B5EF4-FFF2-40B4-BE49-F238E27FC236}">
                <a16:creationId xmlns:a16="http://schemas.microsoft.com/office/drawing/2014/main" id="{979C31C8-16DB-C947-A63A-760D67D7C837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354219515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7" name="Shape 219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6573" y="3008025"/>
            <a:ext cx="1106200" cy="1117700"/>
          </a:xfrm>
          <a:prstGeom prst="rect">
            <a:avLst/>
          </a:prstGeom>
          <a:noFill/>
          <a:ln>
            <a:noFill/>
          </a:ln>
        </p:spPr>
      </p:pic>
      <p:sp>
        <p:nvSpPr>
          <p:cNvPr id="2198" name="Shape 2198"/>
          <p:cNvSpPr/>
          <p:nvPr/>
        </p:nvSpPr>
        <p:spPr>
          <a:xfrm rot="-5400000">
            <a:off x="1584025" y="3151476"/>
            <a:ext cx="1030400" cy="830775"/>
          </a:xfrm>
          <a:prstGeom prst="flowChartManualOperation">
            <a:avLst/>
          </a:prstGeom>
          <a:solidFill>
            <a:srgbClr val="CCCCCC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199" name="Shape 2199"/>
          <p:cNvSpPr txBox="1"/>
          <p:nvPr/>
        </p:nvSpPr>
        <p:spPr>
          <a:xfrm>
            <a:off x="1677438" y="3337525"/>
            <a:ext cx="8436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CNN</a:t>
            </a:r>
            <a:endParaRPr sz="2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200" name="Shape 2200"/>
          <p:cNvSpPr txBox="1"/>
          <p:nvPr/>
        </p:nvSpPr>
        <p:spPr>
          <a:xfrm>
            <a:off x="406025" y="4082925"/>
            <a:ext cx="987300" cy="6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Image: </a:t>
            </a:r>
            <a:b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</a:b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H x W x 3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201" name="Shape 2201"/>
          <p:cNvSpPr txBox="1"/>
          <p:nvPr/>
        </p:nvSpPr>
        <p:spPr>
          <a:xfrm>
            <a:off x="2352250" y="3905625"/>
            <a:ext cx="987300" cy="6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Features: </a:t>
            </a:r>
            <a:b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</a:b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L x D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202" name="Shape 2202"/>
          <p:cNvSpPr/>
          <p:nvPr/>
        </p:nvSpPr>
        <p:spPr>
          <a:xfrm>
            <a:off x="3827688" y="3321425"/>
            <a:ext cx="383400" cy="5115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h0</a:t>
            </a:r>
            <a:endParaRPr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2203" name="Shape 2203"/>
          <p:cNvCxnSpPr/>
          <p:nvPr/>
        </p:nvCxnSpPr>
        <p:spPr>
          <a:xfrm>
            <a:off x="3188936" y="3577175"/>
            <a:ext cx="517800" cy="0"/>
          </a:xfrm>
          <a:prstGeom prst="straightConnector1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204" name="Shape 2204"/>
          <p:cNvSpPr/>
          <p:nvPr/>
        </p:nvSpPr>
        <p:spPr>
          <a:xfrm>
            <a:off x="2654200" y="3380375"/>
            <a:ext cx="383400" cy="393600"/>
          </a:xfrm>
          <a:prstGeom prst="rect">
            <a:avLst/>
          </a:prstGeom>
          <a:solidFill>
            <a:srgbClr val="B4A7D6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2205" name="Shape 2205"/>
          <p:cNvCxnSpPr/>
          <p:nvPr/>
        </p:nvCxnSpPr>
        <p:spPr>
          <a:xfrm>
            <a:off x="2775750" y="3379925"/>
            <a:ext cx="0" cy="39450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06" name="Shape 2206"/>
          <p:cNvCxnSpPr/>
          <p:nvPr/>
        </p:nvCxnSpPr>
        <p:spPr>
          <a:xfrm>
            <a:off x="2913823" y="3379936"/>
            <a:ext cx="0" cy="39450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07" name="Shape 2207"/>
          <p:cNvCxnSpPr/>
          <p:nvPr/>
        </p:nvCxnSpPr>
        <p:spPr>
          <a:xfrm rot="10800000">
            <a:off x="2652598" y="3511275"/>
            <a:ext cx="390000" cy="180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08" name="Shape 2208"/>
          <p:cNvCxnSpPr/>
          <p:nvPr/>
        </p:nvCxnSpPr>
        <p:spPr>
          <a:xfrm rot="10800000">
            <a:off x="2652598" y="3642096"/>
            <a:ext cx="390000" cy="180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209" name="Shape 2209"/>
          <p:cNvSpPr/>
          <p:nvPr/>
        </p:nvSpPr>
        <p:spPr>
          <a:xfrm>
            <a:off x="3827688" y="2311328"/>
            <a:ext cx="383400" cy="511500"/>
          </a:xfrm>
          <a:prstGeom prst="rect">
            <a:avLst/>
          </a:prstGeom>
          <a:solidFill>
            <a:srgbClr val="D9D2E9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a1</a:t>
            </a:r>
            <a:endParaRPr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2210" name="Shape 2210"/>
          <p:cNvCxnSpPr>
            <a:stCxn id="2209" idx="1"/>
            <a:endCxn id="2204" idx="0"/>
          </p:cNvCxnSpPr>
          <p:nvPr/>
        </p:nvCxnSpPr>
        <p:spPr>
          <a:xfrm flipH="1">
            <a:off x="2845788" y="2567078"/>
            <a:ext cx="981900" cy="813300"/>
          </a:xfrm>
          <a:prstGeom prst="curvedConnector2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211" name="Shape 2211"/>
          <p:cNvSpPr/>
          <p:nvPr/>
        </p:nvSpPr>
        <p:spPr>
          <a:xfrm>
            <a:off x="4451363" y="4316225"/>
            <a:ext cx="383400" cy="511500"/>
          </a:xfrm>
          <a:prstGeom prst="rect">
            <a:avLst/>
          </a:prstGeom>
          <a:solidFill>
            <a:srgbClr val="FCE5CD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z1</a:t>
            </a:r>
            <a:endParaRPr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2212" name="Shape 2212"/>
          <p:cNvCxnSpPr>
            <a:stCxn id="2204" idx="2"/>
            <a:endCxn id="2211" idx="2"/>
          </p:cNvCxnSpPr>
          <p:nvPr/>
        </p:nvCxnSpPr>
        <p:spPr>
          <a:xfrm rot="-5400000" flipH="1">
            <a:off x="3217600" y="3402275"/>
            <a:ext cx="1053900" cy="1797300"/>
          </a:xfrm>
          <a:prstGeom prst="curvedConnector3">
            <a:avLst>
              <a:gd name="adj1" fmla="val 122580"/>
            </a:avLst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213" name="Shape 2213"/>
          <p:cNvSpPr txBox="1"/>
          <p:nvPr/>
        </p:nvSpPr>
        <p:spPr>
          <a:xfrm>
            <a:off x="2328525" y="4640825"/>
            <a:ext cx="1170600" cy="70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Weighted combination of features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214" name="Shape 2214"/>
          <p:cNvSpPr/>
          <p:nvPr/>
        </p:nvSpPr>
        <p:spPr>
          <a:xfrm>
            <a:off x="4997563" y="4316225"/>
            <a:ext cx="383400" cy="511500"/>
          </a:xfrm>
          <a:prstGeom prst="rect">
            <a:avLst/>
          </a:prstGeom>
          <a:solidFill>
            <a:srgbClr val="EAD1DC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y1</a:t>
            </a:r>
            <a:endParaRPr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215" name="Shape 2215"/>
          <p:cNvSpPr/>
          <p:nvPr/>
        </p:nvSpPr>
        <p:spPr>
          <a:xfrm>
            <a:off x="4713338" y="3321425"/>
            <a:ext cx="383400" cy="5115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h1</a:t>
            </a:r>
            <a:endParaRPr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2216" name="Shape 2216"/>
          <p:cNvCxnSpPr>
            <a:stCxn id="2211" idx="0"/>
            <a:endCxn id="2215" idx="2"/>
          </p:cNvCxnSpPr>
          <p:nvPr/>
        </p:nvCxnSpPr>
        <p:spPr>
          <a:xfrm rot="10800000" flipH="1">
            <a:off x="4643063" y="3832925"/>
            <a:ext cx="261900" cy="483300"/>
          </a:xfrm>
          <a:prstGeom prst="straightConnector1">
            <a:avLst/>
          </a:prstGeom>
          <a:noFill/>
          <a:ln w="28575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217" name="Shape 2217"/>
          <p:cNvCxnSpPr>
            <a:stCxn id="2214" idx="0"/>
            <a:endCxn id="2215" idx="2"/>
          </p:cNvCxnSpPr>
          <p:nvPr/>
        </p:nvCxnSpPr>
        <p:spPr>
          <a:xfrm rot="10800000">
            <a:off x="4905163" y="3832925"/>
            <a:ext cx="284100" cy="483300"/>
          </a:xfrm>
          <a:prstGeom prst="straightConnector1">
            <a:avLst/>
          </a:prstGeom>
          <a:noFill/>
          <a:ln w="28575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218" name="Shape 2218"/>
          <p:cNvSpPr txBox="1"/>
          <p:nvPr/>
        </p:nvSpPr>
        <p:spPr>
          <a:xfrm>
            <a:off x="4695625" y="4851050"/>
            <a:ext cx="987300" cy="39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First word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219" name="Shape 2219"/>
          <p:cNvSpPr txBox="1"/>
          <p:nvPr/>
        </p:nvSpPr>
        <p:spPr>
          <a:xfrm>
            <a:off x="3266550" y="1734750"/>
            <a:ext cx="1521300" cy="5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Distribution over L locations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2220" name="Shape 2220"/>
          <p:cNvCxnSpPr>
            <a:stCxn id="2202" idx="0"/>
            <a:endCxn id="2209" idx="2"/>
          </p:cNvCxnSpPr>
          <p:nvPr/>
        </p:nvCxnSpPr>
        <p:spPr>
          <a:xfrm rot="10800000">
            <a:off x="4019388" y="2822825"/>
            <a:ext cx="0" cy="498600"/>
          </a:xfrm>
          <a:prstGeom prst="straightConnector1">
            <a:avLst/>
          </a:prstGeom>
          <a:noFill/>
          <a:ln w="28575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221" name="Shape 2221"/>
          <p:cNvCxnSpPr>
            <a:stCxn id="2202" idx="3"/>
            <a:endCxn id="2215" idx="1"/>
          </p:cNvCxnSpPr>
          <p:nvPr/>
        </p:nvCxnSpPr>
        <p:spPr>
          <a:xfrm>
            <a:off x="4211088" y="3577175"/>
            <a:ext cx="502200" cy="0"/>
          </a:xfrm>
          <a:prstGeom prst="straightConnector1">
            <a:avLst/>
          </a:prstGeom>
          <a:noFill/>
          <a:ln w="28575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222" name="Shape 2222"/>
          <p:cNvSpPr/>
          <p:nvPr/>
        </p:nvSpPr>
        <p:spPr>
          <a:xfrm>
            <a:off x="4483738" y="2326628"/>
            <a:ext cx="383400" cy="511500"/>
          </a:xfrm>
          <a:prstGeom prst="rect">
            <a:avLst/>
          </a:prstGeom>
          <a:solidFill>
            <a:srgbClr val="D9D2E9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a2</a:t>
            </a:r>
            <a:endParaRPr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223" name="Shape 2223"/>
          <p:cNvSpPr/>
          <p:nvPr/>
        </p:nvSpPr>
        <p:spPr>
          <a:xfrm>
            <a:off x="4961938" y="2326628"/>
            <a:ext cx="383400" cy="511500"/>
          </a:xfrm>
          <a:prstGeom prst="rect">
            <a:avLst/>
          </a:prstGeom>
          <a:solidFill>
            <a:srgbClr val="CFE2F3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d1</a:t>
            </a:r>
            <a:endParaRPr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2224" name="Shape 2224"/>
          <p:cNvCxnSpPr>
            <a:stCxn id="2215" idx="0"/>
            <a:endCxn id="2222" idx="2"/>
          </p:cNvCxnSpPr>
          <p:nvPr/>
        </p:nvCxnSpPr>
        <p:spPr>
          <a:xfrm rot="10800000">
            <a:off x="4675538" y="2838125"/>
            <a:ext cx="229500" cy="483300"/>
          </a:xfrm>
          <a:prstGeom prst="straightConnector1">
            <a:avLst/>
          </a:prstGeom>
          <a:noFill/>
          <a:ln w="28575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225" name="Shape 2225"/>
          <p:cNvCxnSpPr>
            <a:stCxn id="2215" idx="0"/>
            <a:endCxn id="2223" idx="2"/>
          </p:cNvCxnSpPr>
          <p:nvPr/>
        </p:nvCxnSpPr>
        <p:spPr>
          <a:xfrm rot="10800000" flipH="1">
            <a:off x="4905038" y="2838125"/>
            <a:ext cx="248700" cy="483300"/>
          </a:xfrm>
          <a:prstGeom prst="straightConnector1">
            <a:avLst/>
          </a:prstGeom>
          <a:noFill/>
          <a:ln w="28575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226" name="Shape 2226"/>
          <p:cNvSpPr txBox="1"/>
          <p:nvPr/>
        </p:nvSpPr>
        <p:spPr>
          <a:xfrm>
            <a:off x="3352013" y="4259075"/>
            <a:ext cx="1086900" cy="6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Weighted features: D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227" name="Shape 2227"/>
          <p:cNvSpPr txBox="1"/>
          <p:nvPr/>
        </p:nvSpPr>
        <p:spPr>
          <a:xfrm>
            <a:off x="4590475" y="1768400"/>
            <a:ext cx="1521300" cy="5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Distribution </a:t>
            </a:r>
            <a:b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</a:b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over vocab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228" name="Shape 2228"/>
          <p:cNvSpPr txBox="1"/>
          <p:nvPr/>
        </p:nvSpPr>
        <p:spPr>
          <a:xfrm>
            <a:off x="0" y="4859425"/>
            <a:ext cx="1974600" cy="5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Xu et al, “Show, Attend and Tell: Neural Image Caption Generation with Visual Attention”, ICML 2015</a:t>
            </a:r>
            <a:endParaRPr sz="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229" name="Shape 2229"/>
          <p:cNvSpPr txBox="1"/>
          <p:nvPr/>
        </p:nvSpPr>
        <p:spPr>
          <a:xfrm>
            <a:off x="226100" y="953525"/>
            <a:ext cx="7636800" cy="59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Image Captioning with Attention</a:t>
            </a:r>
            <a:endParaRPr sz="3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6" name="Slide Number Placeholder 4">
            <a:extLst>
              <a:ext uri="{FF2B5EF4-FFF2-40B4-BE49-F238E27FC236}">
                <a16:creationId xmlns:a16="http://schemas.microsoft.com/office/drawing/2014/main" id="{834A7971-8E1F-8043-9ED6-0C4653E9604B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237117452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5" name="Shape 22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6573" y="3008025"/>
            <a:ext cx="1106200" cy="1117700"/>
          </a:xfrm>
          <a:prstGeom prst="rect">
            <a:avLst/>
          </a:prstGeom>
          <a:noFill/>
          <a:ln>
            <a:noFill/>
          </a:ln>
        </p:spPr>
      </p:pic>
      <p:sp>
        <p:nvSpPr>
          <p:cNvPr id="2236" name="Shape 2236"/>
          <p:cNvSpPr/>
          <p:nvPr/>
        </p:nvSpPr>
        <p:spPr>
          <a:xfrm rot="-5400000">
            <a:off x="1584025" y="3151476"/>
            <a:ext cx="1030400" cy="830775"/>
          </a:xfrm>
          <a:prstGeom prst="flowChartManualOperation">
            <a:avLst/>
          </a:prstGeom>
          <a:solidFill>
            <a:srgbClr val="CCCCCC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237" name="Shape 2237"/>
          <p:cNvSpPr txBox="1"/>
          <p:nvPr/>
        </p:nvSpPr>
        <p:spPr>
          <a:xfrm>
            <a:off x="1677438" y="3337525"/>
            <a:ext cx="8436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CNN</a:t>
            </a:r>
            <a:endParaRPr sz="2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238" name="Shape 2238"/>
          <p:cNvSpPr txBox="1"/>
          <p:nvPr/>
        </p:nvSpPr>
        <p:spPr>
          <a:xfrm>
            <a:off x="406025" y="4082925"/>
            <a:ext cx="987300" cy="6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Image: </a:t>
            </a:r>
            <a:b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</a:b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H x W x 3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239" name="Shape 2239"/>
          <p:cNvSpPr txBox="1"/>
          <p:nvPr/>
        </p:nvSpPr>
        <p:spPr>
          <a:xfrm>
            <a:off x="2352250" y="3905625"/>
            <a:ext cx="987300" cy="6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Features: </a:t>
            </a:r>
            <a:b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</a:b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L x D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240" name="Shape 2240"/>
          <p:cNvSpPr/>
          <p:nvPr/>
        </p:nvSpPr>
        <p:spPr>
          <a:xfrm>
            <a:off x="3827688" y="3321425"/>
            <a:ext cx="383400" cy="5115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h0</a:t>
            </a:r>
            <a:endParaRPr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2241" name="Shape 2241"/>
          <p:cNvCxnSpPr/>
          <p:nvPr/>
        </p:nvCxnSpPr>
        <p:spPr>
          <a:xfrm>
            <a:off x="3188936" y="3577175"/>
            <a:ext cx="517800" cy="0"/>
          </a:xfrm>
          <a:prstGeom prst="straightConnector1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242" name="Shape 2242"/>
          <p:cNvSpPr/>
          <p:nvPr/>
        </p:nvSpPr>
        <p:spPr>
          <a:xfrm>
            <a:off x="2654200" y="3380375"/>
            <a:ext cx="383400" cy="393600"/>
          </a:xfrm>
          <a:prstGeom prst="rect">
            <a:avLst/>
          </a:prstGeom>
          <a:solidFill>
            <a:srgbClr val="B4A7D6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2243" name="Shape 2243"/>
          <p:cNvCxnSpPr/>
          <p:nvPr/>
        </p:nvCxnSpPr>
        <p:spPr>
          <a:xfrm>
            <a:off x="2775750" y="3379925"/>
            <a:ext cx="0" cy="39450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44" name="Shape 2244"/>
          <p:cNvCxnSpPr/>
          <p:nvPr/>
        </p:nvCxnSpPr>
        <p:spPr>
          <a:xfrm>
            <a:off x="2913823" y="3379936"/>
            <a:ext cx="0" cy="39450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45" name="Shape 2245"/>
          <p:cNvCxnSpPr/>
          <p:nvPr/>
        </p:nvCxnSpPr>
        <p:spPr>
          <a:xfrm rot="10800000">
            <a:off x="2652598" y="3511275"/>
            <a:ext cx="390000" cy="180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46" name="Shape 2246"/>
          <p:cNvCxnSpPr/>
          <p:nvPr/>
        </p:nvCxnSpPr>
        <p:spPr>
          <a:xfrm rot="10800000">
            <a:off x="2652598" y="3642096"/>
            <a:ext cx="390000" cy="180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247" name="Shape 2247"/>
          <p:cNvSpPr/>
          <p:nvPr/>
        </p:nvSpPr>
        <p:spPr>
          <a:xfrm>
            <a:off x="3827688" y="2311328"/>
            <a:ext cx="383400" cy="511500"/>
          </a:xfrm>
          <a:prstGeom prst="rect">
            <a:avLst/>
          </a:prstGeom>
          <a:solidFill>
            <a:srgbClr val="D9D2E9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a1</a:t>
            </a:r>
            <a:endParaRPr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2248" name="Shape 2248"/>
          <p:cNvCxnSpPr>
            <a:stCxn id="2247" idx="1"/>
            <a:endCxn id="2242" idx="0"/>
          </p:cNvCxnSpPr>
          <p:nvPr/>
        </p:nvCxnSpPr>
        <p:spPr>
          <a:xfrm flipH="1">
            <a:off x="2845788" y="2567078"/>
            <a:ext cx="981900" cy="813300"/>
          </a:xfrm>
          <a:prstGeom prst="curvedConnector2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249" name="Shape 2249"/>
          <p:cNvSpPr/>
          <p:nvPr/>
        </p:nvSpPr>
        <p:spPr>
          <a:xfrm>
            <a:off x="4451363" y="4316225"/>
            <a:ext cx="383400" cy="511500"/>
          </a:xfrm>
          <a:prstGeom prst="rect">
            <a:avLst/>
          </a:prstGeom>
          <a:solidFill>
            <a:srgbClr val="FCE5CD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z1</a:t>
            </a:r>
            <a:endParaRPr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2250" name="Shape 2250"/>
          <p:cNvCxnSpPr>
            <a:stCxn id="2242" idx="2"/>
            <a:endCxn id="2249" idx="2"/>
          </p:cNvCxnSpPr>
          <p:nvPr/>
        </p:nvCxnSpPr>
        <p:spPr>
          <a:xfrm rot="-5400000" flipH="1">
            <a:off x="3217600" y="3402275"/>
            <a:ext cx="1053900" cy="1797300"/>
          </a:xfrm>
          <a:prstGeom prst="curvedConnector3">
            <a:avLst>
              <a:gd name="adj1" fmla="val 122580"/>
            </a:avLst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251" name="Shape 2251"/>
          <p:cNvSpPr txBox="1"/>
          <p:nvPr/>
        </p:nvSpPr>
        <p:spPr>
          <a:xfrm>
            <a:off x="2328525" y="4640825"/>
            <a:ext cx="1170600" cy="70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Weighted combination of features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252" name="Shape 2252"/>
          <p:cNvSpPr/>
          <p:nvPr/>
        </p:nvSpPr>
        <p:spPr>
          <a:xfrm>
            <a:off x="4997563" y="4316225"/>
            <a:ext cx="383400" cy="511500"/>
          </a:xfrm>
          <a:prstGeom prst="rect">
            <a:avLst/>
          </a:prstGeom>
          <a:solidFill>
            <a:srgbClr val="EAD1DC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y1</a:t>
            </a:r>
            <a:endParaRPr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253" name="Shape 2253"/>
          <p:cNvSpPr/>
          <p:nvPr/>
        </p:nvSpPr>
        <p:spPr>
          <a:xfrm>
            <a:off x="4713338" y="3321425"/>
            <a:ext cx="383400" cy="5115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h1</a:t>
            </a:r>
            <a:endParaRPr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2254" name="Shape 2254"/>
          <p:cNvCxnSpPr>
            <a:stCxn id="2249" idx="0"/>
            <a:endCxn id="2253" idx="2"/>
          </p:cNvCxnSpPr>
          <p:nvPr/>
        </p:nvCxnSpPr>
        <p:spPr>
          <a:xfrm rot="10800000" flipH="1">
            <a:off x="4643063" y="3832925"/>
            <a:ext cx="261900" cy="483300"/>
          </a:xfrm>
          <a:prstGeom prst="straightConnector1">
            <a:avLst/>
          </a:prstGeom>
          <a:noFill/>
          <a:ln w="28575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255" name="Shape 2255"/>
          <p:cNvCxnSpPr>
            <a:stCxn id="2252" idx="0"/>
            <a:endCxn id="2253" idx="2"/>
          </p:cNvCxnSpPr>
          <p:nvPr/>
        </p:nvCxnSpPr>
        <p:spPr>
          <a:xfrm rot="10800000">
            <a:off x="4905163" y="3832925"/>
            <a:ext cx="284100" cy="483300"/>
          </a:xfrm>
          <a:prstGeom prst="straightConnector1">
            <a:avLst/>
          </a:prstGeom>
          <a:noFill/>
          <a:ln w="28575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256" name="Shape 2256"/>
          <p:cNvSpPr txBox="1"/>
          <p:nvPr/>
        </p:nvSpPr>
        <p:spPr>
          <a:xfrm>
            <a:off x="4695625" y="4851050"/>
            <a:ext cx="987300" cy="39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First word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257" name="Shape 2257"/>
          <p:cNvSpPr txBox="1"/>
          <p:nvPr/>
        </p:nvSpPr>
        <p:spPr>
          <a:xfrm>
            <a:off x="3266550" y="1734750"/>
            <a:ext cx="1521300" cy="5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Distribution over L locations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2258" name="Shape 2258"/>
          <p:cNvCxnSpPr>
            <a:stCxn id="2240" idx="0"/>
            <a:endCxn id="2247" idx="2"/>
          </p:cNvCxnSpPr>
          <p:nvPr/>
        </p:nvCxnSpPr>
        <p:spPr>
          <a:xfrm rot="10800000">
            <a:off x="4019388" y="2822825"/>
            <a:ext cx="0" cy="498600"/>
          </a:xfrm>
          <a:prstGeom prst="straightConnector1">
            <a:avLst/>
          </a:prstGeom>
          <a:noFill/>
          <a:ln w="28575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259" name="Shape 2259"/>
          <p:cNvCxnSpPr>
            <a:stCxn id="2240" idx="3"/>
            <a:endCxn id="2253" idx="1"/>
          </p:cNvCxnSpPr>
          <p:nvPr/>
        </p:nvCxnSpPr>
        <p:spPr>
          <a:xfrm>
            <a:off x="4211088" y="3577175"/>
            <a:ext cx="502200" cy="0"/>
          </a:xfrm>
          <a:prstGeom prst="straightConnector1">
            <a:avLst/>
          </a:prstGeom>
          <a:noFill/>
          <a:ln w="28575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260" name="Shape 2260"/>
          <p:cNvSpPr/>
          <p:nvPr/>
        </p:nvSpPr>
        <p:spPr>
          <a:xfrm>
            <a:off x="4483738" y="2326628"/>
            <a:ext cx="383400" cy="511500"/>
          </a:xfrm>
          <a:prstGeom prst="rect">
            <a:avLst/>
          </a:prstGeom>
          <a:solidFill>
            <a:srgbClr val="D9D2E9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a2</a:t>
            </a:r>
            <a:endParaRPr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261" name="Shape 2261"/>
          <p:cNvSpPr/>
          <p:nvPr/>
        </p:nvSpPr>
        <p:spPr>
          <a:xfrm>
            <a:off x="4961938" y="2326628"/>
            <a:ext cx="383400" cy="511500"/>
          </a:xfrm>
          <a:prstGeom prst="rect">
            <a:avLst/>
          </a:prstGeom>
          <a:solidFill>
            <a:srgbClr val="CFE2F3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d1</a:t>
            </a:r>
            <a:endParaRPr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2262" name="Shape 2262"/>
          <p:cNvCxnSpPr>
            <a:stCxn id="2253" idx="0"/>
            <a:endCxn id="2260" idx="2"/>
          </p:cNvCxnSpPr>
          <p:nvPr/>
        </p:nvCxnSpPr>
        <p:spPr>
          <a:xfrm rot="10800000">
            <a:off x="4675538" y="2838125"/>
            <a:ext cx="229500" cy="483300"/>
          </a:xfrm>
          <a:prstGeom prst="straightConnector1">
            <a:avLst/>
          </a:prstGeom>
          <a:noFill/>
          <a:ln w="28575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263" name="Shape 2263"/>
          <p:cNvCxnSpPr>
            <a:stCxn id="2253" idx="0"/>
            <a:endCxn id="2261" idx="2"/>
          </p:cNvCxnSpPr>
          <p:nvPr/>
        </p:nvCxnSpPr>
        <p:spPr>
          <a:xfrm rot="10800000" flipH="1">
            <a:off x="4905038" y="2838125"/>
            <a:ext cx="248700" cy="483300"/>
          </a:xfrm>
          <a:prstGeom prst="straightConnector1">
            <a:avLst/>
          </a:prstGeom>
          <a:noFill/>
          <a:ln w="28575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264" name="Shape 2264"/>
          <p:cNvCxnSpPr>
            <a:stCxn id="2260" idx="0"/>
            <a:endCxn id="2242" idx="0"/>
          </p:cNvCxnSpPr>
          <p:nvPr/>
        </p:nvCxnSpPr>
        <p:spPr>
          <a:xfrm rot="5400000">
            <a:off x="3233938" y="1938728"/>
            <a:ext cx="1053600" cy="1829400"/>
          </a:xfrm>
          <a:prstGeom prst="curvedConnector3">
            <a:avLst>
              <a:gd name="adj1" fmla="val -22601"/>
            </a:avLst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265" name="Shape 2265"/>
          <p:cNvSpPr/>
          <p:nvPr/>
        </p:nvSpPr>
        <p:spPr>
          <a:xfrm>
            <a:off x="6048938" y="3321425"/>
            <a:ext cx="383400" cy="5115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h2</a:t>
            </a:r>
            <a:endParaRPr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2266" name="Shape 2266"/>
          <p:cNvCxnSpPr>
            <a:stCxn id="2267" idx="0"/>
            <a:endCxn id="2265" idx="2"/>
          </p:cNvCxnSpPr>
          <p:nvPr/>
        </p:nvCxnSpPr>
        <p:spPr>
          <a:xfrm rot="10800000">
            <a:off x="6240513" y="3832925"/>
            <a:ext cx="277200" cy="483300"/>
          </a:xfrm>
          <a:prstGeom prst="straightConnector1">
            <a:avLst/>
          </a:prstGeom>
          <a:noFill/>
          <a:ln w="28575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268" name="Shape 2268"/>
          <p:cNvCxnSpPr>
            <a:stCxn id="2269" idx="0"/>
            <a:endCxn id="2265" idx="2"/>
          </p:cNvCxnSpPr>
          <p:nvPr/>
        </p:nvCxnSpPr>
        <p:spPr>
          <a:xfrm rot="10800000" flipH="1">
            <a:off x="5978713" y="3832925"/>
            <a:ext cx="261900" cy="483300"/>
          </a:xfrm>
          <a:prstGeom prst="straightConnector1">
            <a:avLst/>
          </a:prstGeom>
          <a:noFill/>
          <a:ln w="28575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270" name="Shape 2270"/>
          <p:cNvCxnSpPr>
            <a:stCxn id="2253" idx="3"/>
            <a:endCxn id="2265" idx="1"/>
          </p:cNvCxnSpPr>
          <p:nvPr/>
        </p:nvCxnSpPr>
        <p:spPr>
          <a:xfrm>
            <a:off x="5096738" y="3577175"/>
            <a:ext cx="952200" cy="0"/>
          </a:xfrm>
          <a:prstGeom prst="straightConnector1">
            <a:avLst/>
          </a:prstGeom>
          <a:noFill/>
          <a:ln w="28575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271" name="Shape 2271"/>
          <p:cNvCxnSpPr>
            <a:stCxn id="2242" idx="2"/>
            <a:endCxn id="2269" idx="2"/>
          </p:cNvCxnSpPr>
          <p:nvPr/>
        </p:nvCxnSpPr>
        <p:spPr>
          <a:xfrm rot="-5400000" flipH="1">
            <a:off x="3885400" y="2734475"/>
            <a:ext cx="1053900" cy="3132900"/>
          </a:xfrm>
          <a:prstGeom prst="curvedConnector3">
            <a:avLst>
              <a:gd name="adj1" fmla="val 122580"/>
            </a:avLst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269" name="Shape 2269"/>
          <p:cNvSpPr/>
          <p:nvPr/>
        </p:nvSpPr>
        <p:spPr>
          <a:xfrm>
            <a:off x="5787013" y="4316225"/>
            <a:ext cx="383400" cy="511500"/>
          </a:xfrm>
          <a:prstGeom prst="rect">
            <a:avLst/>
          </a:prstGeom>
          <a:solidFill>
            <a:srgbClr val="FCE5CD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z2</a:t>
            </a:r>
            <a:endParaRPr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267" name="Shape 2267"/>
          <p:cNvSpPr/>
          <p:nvPr/>
        </p:nvSpPr>
        <p:spPr>
          <a:xfrm>
            <a:off x="6326013" y="4316225"/>
            <a:ext cx="383400" cy="511500"/>
          </a:xfrm>
          <a:prstGeom prst="rect">
            <a:avLst/>
          </a:prstGeom>
          <a:solidFill>
            <a:srgbClr val="EAD1DC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y2</a:t>
            </a:r>
            <a:endParaRPr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272" name="Shape 2272"/>
          <p:cNvSpPr txBox="1"/>
          <p:nvPr/>
        </p:nvSpPr>
        <p:spPr>
          <a:xfrm>
            <a:off x="3352013" y="4259075"/>
            <a:ext cx="1086900" cy="6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Weighted features: D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273" name="Shape 2273"/>
          <p:cNvSpPr txBox="1"/>
          <p:nvPr/>
        </p:nvSpPr>
        <p:spPr>
          <a:xfrm>
            <a:off x="4590475" y="1768400"/>
            <a:ext cx="1521300" cy="5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Distribution </a:t>
            </a:r>
            <a:b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</a:b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over vocab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274" name="Shape 2274"/>
          <p:cNvSpPr txBox="1"/>
          <p:nvPr/>
        </p:nvSpPr>
        <p:spPr>
          <a:xfrm>
            <a:off x="0" y="4859425"/>
            <a:ext cx="1974600" cy="5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Xu et al, “Show, Attend and Tell: Neural Image Caption Generation with Visual Attention”, ICML 2015</a:t>
            </a:r>
            <a:endParaRPr sz="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275" name="Shape 2275"/>
          <p:cNvSpPr txBox="1"/>
          <p:nvPr/>
        </p:nvSpPr>
        <p:spPr>
          <a:xfrm>
            <a:off x="226100" y="953525"/>
            <a:ext cx="7636800" cy="59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Image Captioning with Attention</a:t>
            </a:r>
            <a:endParaRPr sz="3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4" name="Slide Number Placeholder 4">
            <a:extLst>
              <a:ext uri="{FF2B5EF4-FFF2-40B4-BE49-F238E27FC236}">
                <a16:creationId xmlns:a16="http://schemas.microsoft.com/office/drawing/2014/main" id="{BAC35B18-EE8D-1748-B4EC-A83B0D937E5F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23461117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model sequences?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8D718F-682B-7343-BB3C-8AD70332433B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5700" y="2260600"/>
            <a:ext cx="4279900" cy="23241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622577" y="6578469"/>
            <a:ext cx="19807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Image Credit: Alex Graves</a:t>
            </a:r>
          </a:p>
        </p:txBody>
      </p:sp>
    </p:spTree>
    <p:extLst>
      <p:ext uri="{BB962C8B-B14F-4D97-AF65-F5344CB8AC3E}">
        <p14:creationId xmlns:p14="http://schemas.microsoft.com/office/powerpoint/2010/main" val="46643632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1" name="Shape 22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6573" y="3008025"/>
            <a:ext cx="1106200" cy="1117700"/>
          </a:xfrm>
          <a:prstGeom prst="rect">
            <a:avLst/>
          </a:prstGeom>
          <a:noFill/>
          <a:ln>
            <a:noFill/>
          </a:ln>
        </p:spPr>
      </p:pic>
      <p:sp>
        <p:nvSpPr>
          <p:cNvPr id="2282" name="Shape 2282"/>
          <p:cNvSpPr/>
          <p:nvPr/>
        </p:nvSpPr>
        <p:spPr>
          <a:xfrm rot="-5400000">
            <a:off x="1584025" y="3151476"/>
            <a:ext cx="1030400" cy="830775"/>
          </a:xfrm>
          <a:prstGeom prst="flowChartManualOperation">
            <a:avLst/>
          </a:prstGeom>
          <a:solidFill>
            <a:srgbClr val="CCCCCC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283" name="Shape 2283"/>
          <p:cNvSpPr txBox="1"/>
          <p:nvPr/>
        </p:nvSpPr>
        <p:spPr>
          <a:xfrm>
            <a:off x="1677438" y="3337525"/>
            <a:ext cx="8436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CNN</a:t>
            </a:r>
            <a:endParaRPr sz="2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284" name="Shape 2284"/>
          <p:cNvSpPr txBox="1"/>
          <p:nvPr/>
        </p:nvSpPr>
        <p:spPr>
          <a:xfrm>
            <a:off x="406025" y="4082925"/>
            <a:ext cx="987300" cy="6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Image: </a:t>
            </a:r>
            <a:b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</a:b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H x W x 3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285" name="Shape 2285"/>
          <p:cNvSpPr txBox="1"/>
          <p:nvPr/>
        </p:nvSpPr>
        <p:spPr>
          <a:xfrm>
            <a:off x="2352250" y="3905625"/>
            <a:ext cx="987300" cy="6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Features: </a:t>
            </a:r>
            <a:b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</a:b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L x D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286" name="Shape 2286"/>
          <p:cNvSpPr/>
          <p:nvPr/>
        </p:nvSpPr>
        <p:spPr>
          <a:xfrm>
            <a:off x="3827688" y="3321425"/>
            <a:ext cx="383400" cy="5115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h0</a:t>
            </a:r>
            <a:endParaRPr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2287" name="Shape 2287"/>
          <p:cNvCxnSpPr/>
          <p:nvPr/>
        </p:nvCxnSpPr>
        <p:spPr>
          <a:xfrm>
            <a:off x="3188936" y="3577175"/>
            <a:ext cx="517800" cy="0"/>
          </a:xfrm>
          <a:prstGeom prst="straightConnector1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288" name="Shape 2288"/>
          <p:cNvSpPr/>
          <p:nvPr/>
        </p:nvSpPr>
        <p:spPr>
          <a:xfrm>
            <a:off x="2654200" y="3380375"/>
            <a:ext cx="383400" cy="393600"/>
          </a:xfrm>
          <a:prstGeom prst="rect">
            <a:avLst/>
          </a:prstGeom>
          <a:solidFill>
            <a:srgbClr val="B4A7D6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2289" name="Shape 2289"/>
          <p:cNvCxnSpPr/>
          <p:nvPr/>
        </p:nvCxnSpPr>
        <p:spPr>
          <a:xfrm>
            <a:off x="2775750" y="3379925"/>
            <a:ext cx="0" cy="39450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90" name="Shape 2290"/>
          <p:cNvCxnSpPr/>
          <p:nvPr/>
        </p:nvCxnSpPr>
        <p:spPr>
          <a:xfrm>
            <a:off x="2913823" y="3379936"/>
            <a:ext cx="0" cy="39450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91" name="Shape 2291"/>
          <p:cNvCxnSpPr/>
          <p:nvPr/>
        </p:nvCxnSpPr>
        <p:spPr>
          <a:xfrm rot="10800000">
            <a:off x="2652598" y="3511275"/>
            <a:ext cx="390000" cy="180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92" name="Shape 2292"/>
          <p:cNvCxnSpPr/>
          <p:nvPr/>
        </p:nvCxnSpPr>
        <p:spPr>
          <a:xfrm rot="10800000">
            <a:off x="2652598" y="3642096"/>
            <a:ext cx="390000" cy="180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293" name="Shape 2293"/>
          <p:cNvSpPr/>
          <p:nvPr/>
        </p:nvSpPr>
        <p:spPr>
          <a:xfrm>
            <a:off x="3827688" y="2311328"/>
            <a:ext cx="383400" cy="511500"/>
          </a:xfrm>
          <a:prstGeom prst="rect">
            <a:avLst/>
          </a:prstGeom>
          <a:solidFill>
            <a:srgbClr val="D9D2E9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a1</a:t>
            </a:r>
            <a:endParaRPr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2294" name="Shape 2294"/>
          <p:cNvCxnSpPr>
            <a:stCxn id="2293" idx="1"/>
            <a:endCxn id="2288" idx="0"/>
          </p:cNvCxnSpPr>
          <p:nvPr/>
        </p:nvCxnSpPr>
        <p:spPr>
          <a:xfrm flipH="1">
            <a:off x="2845788" y="2567078"/>
            <a:ext cx="981900" cy="813300"/>
          </a:xfrm>
          <a:prstGeom prst="curvedConnector2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295" name="Shape 2295"/>
          <p:cNvSpPr/>
          <p:nvPr/>
        </p:nvSpPr>
        <p:spPr>
          <a:xfrm>
            <a:off x="4451363" y="4316225"/>
            <a:ext cx="383400" cy="511500"/>
          </a:xfrm>
          <a:prstGeom prst="rect">
            <a:avLst/>
          </a:prstGeom>
          <a:solidFill>
            <a:srgbClr val="FCE5CD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z1</a:t>
            </a:r>
            <a:endParaRPr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2296" name="Shape 2296"/>
          <p:cNvCxnSpPr>
            <a:stCxn id="2288" idx="2"/>
            <a:endCxn id="2295" idx="2"/>
          </p:cNvCxnSpPr>
          <p:nvPr/>
        </p:nvCxnSpPr>
        <p:spPr>
          <a:xfrm rot="-5400000" flipH="1">
            <a:off x="3217600" y="3402275"/>
            <a:ext cx="1053900" cy="1797300"/>
          </a:xfrm>
          <a:prstGeom prst="curvedConnector3">
            <a:avLst>
              <a:gd name="adj1" fmla="val 122580"/>
            </a:avLst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297" name="Shape 2297"/>
          <p:cNvSpPr txBox="1"/>
          <p:nvPr/>
        </p:nvSpPr>
        <p:spPr>
          <a:xfrm>
            <a:off x="2328525" y="4640825"/>
            <a:ext cx="1170600" cy="70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Weighted combination of features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298" name="Shape 2298"/>
          <p:cNvSpPr/>
          <p:nvPr/>
        </p:nvSpPr>
        <p:spPr>
          <a:xfrm>
            <a:off x="4997563" y="4316225"/>
            <a:ext cx="383400" cy="511500"/>
          </a:xfrm>
          <a:prstGeom prst="rect">
            <a:avLst/>
          </a:prstGeom>
          <a:solidFill>
            <a:srgbClr val="EAD1DC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y1</a:t>
            </a:r>
            <a:endParaRPr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299" name="Shape 2299"/>
          <p:cNvSpPr/>
          <p:nvPr/>
        </p:nvSpPr>
        <p:spPr>
          <a:xfrm>
            <a:off x="4713338" y="3321425"/>
            <a:ext cx="383400" cy="5115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h1</a:t>
            </a:r>
            <a:endParaRPr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2300" name="Shape 2300"/>
          <p:cNvCxnSpPr>
            <a:stCxn id="2295" idx="0"/>
            <a:endCxn id="2299" idx="2"/>
          </p:cNvCxnSpPr>
          <p:nvPr/>
        </p:nvCxnSpPr>
        <p:spPr>
          <a:xfrm rot="10800000" flipH="1">
            <a:off x="4643063" y="3832925"/>
            <a:ext cx="261900" cy="483300"/>
          </a:xfrm>
          <a:prstGeom prst="straightConnector1">
            <a:avLst/>
          </a:prstGeom>
          <a:noFill/>
          <a:ln w="28575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301" name="Shape 2301"/>
          <p:cNvCxnSpPr>
            <a:stCxn id="2298" idx="0"/>
            <a:endCxn id="2299" idx="2"/>
          </p:cNvCxnSpPr>
          <p:nvPr/>
        </p:nvCxnSpPr>
        <p:spPr>
          <a:xfrm rot="10800000">
            <a:off x="4905163" y="3832925"/>
            <a:ext cx="284100" cy="483300"/>
          </a:xfrm>
          <a:prstGeom prst="straightConnector1">
            <a:avLst/>
          </a:prstGeom>
          <a:noFill/>
          <a:ln w="28575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302" name="Shape 2302"/>
          <p:cNvSpPr txBox="1"/>
          <p:nvPr/>
        </p:nvSpPr>
        <p:spPr>
          <a:xfrm>
            <a:off x="4695625" y="4851050"/>
            <a:ext cx="987300" cy="39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First word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303" name="Shape 2303"/>
          <p:cNvSpPr txBox="1"/>
          <p:nvPr/>
        </p:nvSpPr>
        <p:spPr>
          <a:xfrm>
            <a:off x="3266550" y="1734750"/>
            <a:ext cx="1521300" cy="5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Distribution over L locations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2304" name="Shape 2304"/>
          <p:cNvCxnSpPr>
            <a:stCxn id="2286" idx="0"/>
            <a:endCxn id="2293" idx="2"/>
          </p:cNvCxnSpPr>
          <p:nvPr/>
        </p:nvCxnSpPr>
        <p:spPr>
          <a:xfrm rot="10800000">
            <a:off x="4019388" y="2822825"/>
            <a:ext cx="0" cy="498600"/>
          </a:xfrm>
          <a:prstGeom prst="straightConnector1">
            <a:avLst/>
          </a:prstGeom>
          <a:noFill/>
          <a:ln w="28575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305" name="Shape 2305"/>
          <p:cNvCxnSpPr>
            <a:stCxn id="2286" idx="3"/>
            <a:endCxn id="2299" idx="1"/>
          </p:cNvCxnSpPr>
          <p:nvPr/>
        </p:nvCxnSpPr>
        <p:spPr>
          <a:xfrm>
            <a:off x="4211088" y="3577175"/>
            <a:ext cx="502200" cy="0"/>
          </a:xfrm>
          <a:prstGeom prst="straightConnector1">
            <a:avLst/>
          </a:prstGeom>
          <a:noFill/>
          <a:ln w="28575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306" name="Shape 2306"/>
          <p:cNvSpPr/>
          <p:nvPr/>
        </p:nvSpPr>
        <p:spPr>
          <a:xfrm>
            <a:off x="4483738" y="2326628"/>
            <a:ext cx="383400" cy="511500"/>
          </a:xfrm>
          <a:prstGeom prst="rect">
            <a:avLst/>
          </a:prstGeom>
          <a:solidFill>
            <a:srgbClr val="D9D2E9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a2</a:t>
            </a:r>
            <a:endParaRPr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307" name="Shape 2307"/>
          <p:cNvSpPr/>
          <p:nvPr/>
        </p:nvSpPr>
        <p:spPr>
          <a:xfrm>
            <a:off x="4961938" y="2326628"/>
            <a:ext cx="383400" cy="511500"/>
          </a:xfrm>
          <a:prstGeom prst="rect">
            <a:avLst/>
          </a:prstGeom>
          <a:solidFill>
            <a:srgbClr val="CFE2F3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d1</a:t>
            </a:r>
            <a:endParaRPr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2308" name="Shape 2308"/>
          <p:cNvCxnSpPr>
            <a:stCxn id="2299" idx="0"/>
            <a:endCxn id="2306" idx="2"/>
          </p:cNvCxnSpPr>
          <p:nvPr/>
        </p:nvCxnSpPr>
        <p:spPr>
          <a:xfrm rot="10800000">
            <a:off x="4675538" y="2838125"/>
            <a:ext cx="229500" cy="483300"/>
          </a:xfrm>
          <a:prstGeom prst="straightConnector1">
            <a:avLst/>
          </a:prstGeom>
          <a:noFill/>
          <a:ln w="28575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309" name="Shape 2309"/>
          <p:cNvCxnSpPr>
            <a:stCxn id="2299" idx="0"/>
            <a:endCxn id="2307" idx="2"/>
          </p:cNvCxnSpPr>
          <p:nvPr/>
        </p:nvCxnSpPr>
        <p:spPr>
          <a:xfrm rot="10800000" flipH="1">
            <a:off x="4905038" y="2838125"/>
            <a:ext cx="248700" cy="483300"/>
          </a:xfrm>
          <a:prstGeom prst="straightConnector1">
            <a:avLst/>
          </a:prstGeom>
          <a:noFill/>
          <a:ln w="28575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310" name="Shape 2310"/>
          <p:cNvCxnSpPr>
            <a:stCxn id="2306" idx="0"/>
            <a:endCxn id="2288" idx="0"/>
          </p:cNvCxnSpPr>
          <p:nvPr/>
        </p:nvCxnSpPr>
        <p:spPr>
          <a:xfrm rot="5400000">
            <a:off x="3233938" y="1938728"/>
            <a:ext cx="1053600" cy="1829400"/>
          </a:xfrm>
          <a:prstGeom prst="curvedConnector3">
            <a:avLst>
              <a:gd name="adj1" fmla="val -22601"/>
            </a:avLst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311" name="Shape 2311"/>
          <p:cNvSpPr/>
          <p:nvPr/>
        </p:nvSpPr>
        <p:spPr>
          <a:xfrm>
            <a:off x="6048938" y="3321425"/>
            <a:ext cx="383400" cy="5115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h2</a:t>
            </a:r>
            <a:endParaRPr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2312" name="Shape 2312"/>
          <p:cNvCxnSpPr>
            <a:stCxn id="2313" idx="0"/>
            <a:endCxn id="2311" idx="2"/>
          </p:cNvCxnSpPr>
          <p:nvPr/>
        </p:nvCxnSpPr>
        <p:spPr>
          <a:xfrm rot="10800000">
            <a:off x="6240513" y="3832925"/>
            <a:ext cx="277200" cy="483300"/>
          </a:xfrm>
          <a:prstGeom prst="straightConnector1">
            <a:avLst/>
          </a:prstGeom>
          <a:noFill/>
          <a:ln w="28575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314" name="Shape 2314"/>
          <p:cNvCxnSpPr>
            <a:stCxn id="2315" idx="0"/>
            <a:endCxn id="2311" idx="2"/>
          </p:cNvCxnSpPr>
          <p:nvPr/>
        </p:nvCxnSpPr>
        <p:spPr>
          <a:xfrm rot="10800000" flipH="1">
            <a:off x="5978713" y="3832925"/>
            <a:ext cx="261900" cy="483300"/>
          </a:xfrm>
          <a:prstGeom prst="straightConnector1">
            <a:avLst/>
          </a:prstGeom>
          <a:noFill/>
          <a:ln w="28575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316" name="Shape 2316"/>
          <p:cNvCxnSpPr>
            <a:stCxn id="2299" idx="3"/>
            <a:endCxn id="2311" idx="1"/>
          </p:cNvCxnSpPr>
          <p:nvPr/>
        </p:nvCxnSpPr>
        <p:spPr>
          <a:xfrm>
            <a:off x="5096738" y="3577175"/>
            <a:ext cx="952200" cy="0"/>
          </a:xfrm>
          <a:prstGeom prst="straightConnector1">
            <a:avLst/>
          </a:prstGeom>
          <a:noFill/>
          <a:ln w="28575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317" name="Shape 2317"/>
          <p:cNvSpPr/>
          <p:nvPr/>
        </p:nvSpPr>
        <p:spPr>
          <a:xfrm>
            <a:off x="5809838" y="2326628"/>
            <a:ext cx="383400" cy="511500"/>
          </a:xfrm>
          <a:prstGeom prst="rect">
            <a:avLst/>
          </a:prstGeom>
          <a:solidFill>
            <a:srgbClr val="D9D2E9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a3</a:t>
            </a:r>
            <a:endParaRPr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318" name="Shape 2318"/>
          <p:cNvSpPr/>
          <p:nvPr/>
        </p:nvSpPr>
        <p:spPr>
          <a:xfrm>
            <a:off x="6288038" y="2326628"/>
            <a:ext cx="383400" cy="511500"/>
          </a:xfrm>
          <a:prstGeom prst="rect">
            <a:avLst/>
          </a:prstGeom>
          <a:solidFill>
            <a:srgbClr val="CFE2F3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d2</a:t>
            </a:r>
            <a:endParaRPr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2319" name="Shape 2319"/>
          <p:cNvCxnSpPr>
            <a:endCxn id="2317" idx="2"/>
          </p:cNvCxnSpPr>
          <p:nvPr/>
        </p:nvCxnSpPr>
        <p:spPr>
          <a:xfrm rot="10800000">
            <a:off x="6001538" y="2838128"/>
            <a:ext cx="229500" cy="483300"/>
          </a:xfrm>
          <a:prstGeom prst="straightConnector1">
            <a:avLst/>
          </a:prstGeom>
          <a:noFill/>
          <a:ln w="28575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320" name="Shape 2320"/>
          <p:cNvCxnSpPr>
            <a:endCxn id="2318" idx="2"/>
          </p:cNvCxnSpPr>
          <p:nvPr/>
        </p:nvCxnSpPr>
        <p:spPr>
          <a:xfrm rot="10800000" flipH="1">
            <a:off x="6231038" y="2838128"/>
            <a:ext cx="248700" cy="483300"/>
          </a:xfrm>
          <a:prstGeom prst="straightConnector1">
            <a:avLst/>
          </a:prstGeom>
          <a:noFill/>
          <a:ln w="28575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321" name="Shape 2321"/>
          <p:cNvSpPr/>
          <p:nvPr/>
        </p:nvSpPr>
        <p:spPr>
          <a:xfrm>
            <a:off x="6640475" y="3536475"/>
            <a:ext cx="81000" cy="81000"/>
          </a:xfrm>
          <a:prstGeom prst="ellipse">
            <a:avLst/>
          </a:prstGeom>
          <a:solidFill>
            <a:srgbClr val="000000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322" name="Shape 2322"/>
          <p:cNvSpPr/>
          <p:nvPr/>
        </p:nvSpPr>
        <p:spPr>
          <a:xfrm>
            <a:off x="6907850" y="3536675"/>
            <a:ext cx="81000" cy="81000"/>
          </a:xfrm>
          <a:prstGeom prst="ellipse">
            <a:avLst/>
          </a:prstGeom>
          <a:solidFill>
            <a:srgbClr val="000000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2323" name="Shape 2323"/>
          <p:cNvCxnSpPr>
            <a:stCxn id="2288" idx="2"/>
            <a:endCxn id="2315" idx="2"/>
          </p:cNvCxnSpPr>
          <p:nvPr/>
        </p:nvCxnSpPr>
        <p:spPr>
          <a:xfrm rot="-5400000" flipH="1">
            <a:off x="3885400" y="2734475"/>
            <a:ext cx="1053900" cy="3132900"/>
          </a:xfrm>
          <a:prstGeom prst="curvedConnector3">
            <a:avLst>
              <a:gd name="adj1" fmla="val 122580"/>
            </a:avLst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315" name="Shape 2315"/>
          <p:cNvSpPr/>
          <p:nvPr/>
        </p:nvSpPr>
        <p:spPr>
          <a:xfrm>
            <a:off x="5787013" y="4316225"/>
            <a:ext cx="383400" cy="511500"/>
          </a:xfrm>
          <a:prstGeom prst="rect">
            <a:avLst/>
          </a:prstGeom>
          <a:solidFill>
            <a:srgbClr val="FCE5CD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z2</a:t>
            </a:r>
            <a:endParaRPr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313" name="Shape 2313"/>
          <p:cNvSpPr/>
          <p:nvPr/>
        </p:nvSpPr>
        <p:spPr>
          <a:xfrm>
            <a:off x="6326013" y="4316225"/>
            <a:ext cx="383400" cy="511500"/>
          </a:xfrm>
          <a:prstGeom prst="rect">
            <a:avLst/>
          </a:prstGeom>
          <a:solidFill>
            <a:srgbClr val="EAD1DC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y2</a:t>
            </a:r>
            <a:endParaRPr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324" name="Shape 2324"/>
          <p:cNvSpPr txBox="1"/>
          <p:nvPr/>
        </p:nvSpPr>
        <p:spPr>
          <a:xfrm>
            <a:off x="3352013" y="4259075"/>
            <a:ext cx="1086900" cy="6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Weighted features: D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325" name="Shape 2325"/>
          <p:cNvSpPr txBox="1"/>
          <p:nvPr/>
        </p:nvSpPr>
        <p:spPr>
          <a:xfrm>
            <a:off x="4590475" y="1768400"/>
            <a:ext cx="1521300" cy="5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Distribution </a:t>
            </a:r>
            <a:b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</a:b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over vocab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326" name="Shape 2326"/>
          <p:cNvSpPr txBox="1"/>
          <p:nvPr/>
        </p:nvSpPr>
        <p:spPr>
          <a:xfrm>
            <a:off x="0" y="4859425"/>
            <a:ext cx="1974600" cy="5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Xu et al, “Show, Attend and Tell: Neural Image Caption Generation with Visual Attention”, ICML 2015</a:t>
            </a:r>
            <a:endParaRPr sz="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327" name="Shape 2327"/>
          <p:cNvSpPr txBox="1"/>
          <p:nvPr/>
        </p:nvSpPr>
        <p:spPr>
          <a:xfrm>
            <a:off x="226100" y="953525"/>
            <a:ext cx="7636800" cy="59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Image Captioning with Attention</a:t>
            </a:r>
            <a:endParaRPr sz="3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0" name="Slide Number Placeholder 4">
            <a:extLst>
              <a:ext uri="{FF2B5EF4-FFF2-40B4-BE49-F238E27FC236}">
                <a16:creationId xmlns:a16="http://schemas.microsoft.com/office/drawing/2014/main" id="{5B7FE231-990A-1340-8D3C-B49C11669358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226354942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3" name="Shape 23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4950" y="2492989"/>
            <a:ext cx="8546476" cy="1872025"/>
          </a:xfrm>
          <a:prstGeom prst="rect">
            <a:avLst/>
          </a:prstGeom>
          <a:noFill/>
          <a:ln>
            <a:noFill/>
          </a:ln>
        </p:spPr>
      </p:pic>
      <p:sp>
        <p:nvSpPr>
          <p:cNvPr id="2334" name="Shape 2334"/>
          <p:cNvSpPr txBox="1"/>
          <p:nvPr/>
        </p:nvSpPr>
        <p:spPr>
          <a:xfrm>
            <a:off x="105275" y="2340575"/>
            <a:ext cx="1234800" cy="393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Soft attention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335" name="Shape 2335"/>
          <p:cNvSpPr txBox="1"/>
          <p:nvPr/>
        </p:nvSpPr>
        <p:spPr>
          <a:xfrm>
            <a:off x="20325" y="3676200"/>
            <a:ext cx="1319700" cy="6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Hard attention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336" name="Shape 2336"/>
          <p:cNvSpPr txBox="1"/>
          <p:nvPr/>
        </p:nvSpPr>
        <p:spPr>
          <a:xfrm>
            <a:off x="226100" y="953525"/>
            <a:ext cx="7636800" cy="59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Image Captioning with Attention</a:t>
            </a:r>
            <a:endParaRPr sz="3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337" name="Shape 2337"/>
          <p:cNvSpPr txBox="1"/>
          <p:nvPr/>
        </p:nvSpPr>
        <p:spPr>
          <a:xfrm>
            <a:off x="0" y="5131500"/>
            <a:ext cx="84999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Xu et al, “Show, Attend, and Tell: Neural Image Caption Generation with Visual Attention”, ICML 2015</a:t>
            </a:r>
            <a:endParaRPr sz="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6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Figure copyright Kelvin Xu, Jimmy Lei Ba, Jamie Kiros, Kyunghyun Cho, Aaron Courville, Ruslan Salakhutdinov, Richard S. Zemel, and Yoshua Benchio, 2015. Reproduced with permission.</a:t>
            </a:r>
            <a:endParaRPr sz="6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D7D542ED-0279-9846-82CE-819EF26C6F82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2723136457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3" name="Shape 2343"/>
          <p:cNvSpPr txBox="1"/>
          <p:nvPr/>
        </p:nvSpPr>
        <p:spPr>
          <a:xfrm>
            <a:off x="226100" y="953525"/>
            <a:ext cx="7636800" cy="59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Image Captioning with Attention</a:t>
            </a:r>
            <a:endParaRPr sz="3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344" name="Shape 23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37889" y="2053265"/>
            <a:ext cx="6468225" cy="2751475"/>
          </a:xfrm>
          <a:prstGeom prst="rect">
            <a:avLst/>
          </a:prstGeom>
          <a:noFill/>
          <a:ln>
            <a:noFill/>
          </a:ln>
        </p:spPr>
      </p:pic>
      <p:sp>
        <p:nvSpPr>
          <p:cNvPr id="2345" name="Shape 2345"/>
          <p:cNvSpPr txBox="1"/>
          <p:nvPr/>
        </p:nvSpPr>
        <p:spPr>
          <a:xfrm>
            <a:off x="0" y="5131500"/>
            <a:ext cx="84999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Xu et al, “Show, Attend, and Tell: Neural Image Caption Generation with Visual Attention”, ICML 2015</a:t>
            </a:r>
            <a:endParaRPr sz="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6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Figure copyright Kelvin Xu, Jimmy Lei Ba, Jamie Kiros, Kyunghyun Cho, Aaron Courville, Ruslan Salakhutdinov, Richard S. Zemel, and Yoshua Benchio, 2015. Reproduced with permission.</a:t>
            </a:r>
            <a:endParaRPr sz="6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D3C271B2-3C38-B54D-B265-08F680640735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262321025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Typical VQA Models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83</a:t>
            </a:fld>
            <a:endParaRPr lang="en-US"/>
          </a:p>
        </p:txBody>
      </p:sp>
      <p:pic>
        <p:nvPicPr>
          <p:cNvPr id="23" name="Picture 22" descr="2007_00490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390" y="1933044"/>
            <a:ext cx="1689810" cy="126735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grpSp>
        <p:nvGrpSpPr>
          <p:cNvPr id="99" name="Group 98"/>
          <p:cNvGrpSpPr/>
          <p:nvPr/>
        </p:nvGrpSpPr>
        <p:grpSpPr>
          <a:xfrm>
            <a:off x="838200" y="1902023"/>
            <a:ext cx="5867400" cy="1846421"/>
            <a:chOff x="838200" y="1902023"/>
            <a:chExt cx="5867400" cy="1846421"/>
          </a:xfrm>
        </p:grpSpPr>
        <p:grpSp>
          <p:nvGrpSpPr>
            <p:cNvPr id="92" name="Group 91"/>
            <p:cNvGrpSpPr/>
            <p:nvPr/>
          </p:nvGrpSpPr>
          <p:grpSpPr>
            <a:xfrm>
              <a:off x="3310521" y="2510342"/>
              <a:ext cx="1277574" cy="436917"/>
              <a:chOff x="3310521" y="2510342"/>
              <a:chExt cx="1277574" cy="436917"/>
            </a:xfrm>
          </p:grpSpPr>
          <p:sp>
            <p:nvSpPr>
              <p:cNvPr id="36" name="Rectangle 35"/>
              <p:cNvSpPr>
                <a:spLocks noChangeAspect="1"/>
              </p:cNvSpPr>
              <p:nvPr/>
            </p:nvSpPr>
            <p:spPr>
              <a:xfrm>
                <a:off x="4504871" y="2864035"/>
                <a:ext cx="83224" cy="83224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Rectangle 36"/>
              <p:cNvSpPr>
                <a:spLocks noChangeAspect="1"/>
              </p:cNvSpPr>
              <p:nvPr/>
            </p:nvSpPr>
            <p:spPr>
              <a:xfrm>
                <a:off x="3310521" y="2510342"/>
                <a:ext cx="124836" cy="124836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8" name="Straight Connector 37"/>
              <p:cNvCxnSpPr>
                <a:stCxn id="37" idx="0"/>
                <a:endCxn id="36" idx="0"/>
              </p:cNvCxnSpPr>
              <p:nvPr/>
            </p:nvCxnSpPr>
            <p:spPr>
              <a:xfrm>
                <a:off x="3372939" y="2510342"/>
                <a:ext cx="1173544" cy="353693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/>
              <p:cNvCxnSpPr>
                <a:stCxn id="43" idx="0"/>
                <a:endCxn id="36" idx="0"/>
              </p:cNvCxnSpPr>
              <p:nvPr/>
            </p:nvCxnSpPr>
            <p:spPr>
              <a:xfrm>
                <a:off x="3580999" y="2718402"/>
                <a:ext cx="965484" cy="145633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/>
              <p:cNvCxnSpPr>
                <a:stCxn id="43" idx="2"/>
                <a:endCxn id="36" idx="2"/>
              </p:cNvCxnSpPr>
              <p:nvPr/>
            </p:nvCxnSpPr>
            <p:spPr>
              <a:xfrm>
                <a:off x="3580999" y="2843238"/>
                <a:ext cx="965484" cy="104021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" name="Rectangle 40"/>
              <p:cNvSpPr>
                <a:spLocks noChangeAspect="1"/>
              </p:cNvSpPr>
              <p:nvPr/>
            </p:nvSpPr>
            <p:spPr>
              <a:xfrm>
                <a:off x="3379874" y="2579695"/>
                <a:ext cx="124836" cy="12483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Rectangle 41"/>
              <p:cNvSpPr>
                <a:spLocks noChangeAspect="1"/>
              </p:cNvSpPr>
              <p:nvPr/>
            </p:nvSpPr>
            <p:spPr>
              <a:xfrm>
                <a:off x="3449227" y="2649048"/>
                <a:ext cx="124836" cy="12483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Rectangle 42"/>
              <p:cNvSpPr>
                <a:spLocks noChangeAspect="1"/>
              </p:cNvSpPr>
              <p:nvPr/>
            </p:nvSpPr>
            <p:spPr>
              <a:xfrm>
                <a:off x="3518581" y="2718402"/>
                <a:ext cx="124836" cy="124836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9525">
                <a:solidFill>
                  <a:schemeClr val="tx1"/>
                </a:solidFill>
              </a:ln>
              <a:effectLst>
                <a:glow>
                  <a:schemeClr val="tx1">
                    <a:alpha val="75000"/>
                  </a:schemeClr>
                </a:glow>
                <a:outerShdw blurRad="40000" dist="23000" dir="5400000" rotWithShape="0">
                  <a:srgbClr val="000000">
                    <a:alpha val="35000"/>
                  </a:srgbClr>
                </a:outerShdw>
                <a:softEdge rad="12700"/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4" name="Straight Connector 43"/>
              <p:cNvCxnSpPr>
                <a:stCxn id="42" idx="0"/>
                <a:endCxn id="36" idx="0"/>
              </p:cNvCxnSpPr>
              <p:nvPr/>
            </p:nvCxnSpPr>
            <p:spPr>
              <a:xfrm>
                <a:off x="3511645" y="2649048"/>
                <a:ext cx="1034838" cy="214987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/>
              <p:cNvCxnSpPr>
                <a:stCxn id="41" idx="0"/>
                <a:endCxn id="36" idx="0"/>
              </p:cNvCxnSpPr>
              <p:nvPr/>
            </p:nvCxnSpPr>
            <p:spPr>
              <a:xfrm>
                <a:off x="3442292" y="2579695"/>
                <a:ext cx="1104191" cy="284340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/>
              <p:cNvCxnSpPr/>
              <p:nvPr/>
            </p:nvCxnSpPr>
            <p:spPr>
              <a:xfrm>
                <a:off x="3433912" y="2510342"/>
                <a:ext cx="208060" cy="209724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/>
              <p:cNvCxnSpPr/>
              <p:nvPr/>
            </p:nvCxnSpPr>
            <p:spPr>
              <a:xfrm>
                <a:off x="3312033" y="2634958"/>
                <a:ext cx="208060" cy="209724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/>
              <p:cNvCxnSpPr/>
              <p:nvPr/>
            </p:nvCxnSpPr>
            <p:spPr>
              <a:xfrm>
                <a:off x="3314922" y="2512006"/>
                <a:ext cx="208060" cy="209724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" name="Group 206"/>
            <p:cNvGrpSpPr/>
            <p:nvPr/>
          </p:nvGrpSpPr>
          <p:grpSpPr>
            <a:xfrm>
              <a:off x="4021151" y="2265098"/>
              <a:ext cx="749014" cy="749014"/>
              <a:chOff x="8773045" y="1214694"/>
              <a:chExt cx="1645920" cy="1645920"/>
            </a:xfrm>
          </p:grpSpPr>
          <p:sp>
            <p:nvSpPr>
              <p:cNvPr id="7" name="Rectangle 6"/>
              <p:cNvSpPr>
                <a:spLocks noChangeAspect="1"/>
              </p:cNvSpPr>
              <p:nvPr/>
            </p:nvSpPr>
            <p:spPr>
              <a:xfrm>
                <a:off x="8773045" y="1214694"/>
                <a:ext cx="731520" cy="73152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Rectangle 7"/>
              <p:cNvSpPr>
                <a:spLocks noChangeAspect="1"/>
              </p:cNvSpPr>
              <p:nvPr/>
            </p:nvSpPr>
            <p:spPr>
              <a:xfrm>
                <a:off x="8925445" y="1367094"/>
                <a:ext cx="731520" cy="73152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Rectangle 8"/>
              <p:cNvSpPr>
                <a:spLocks noChangeAspect="1"/>
              </p:cNvSpPr>
              <p:nvPr/>
            </p:nvSpPr>
            <p:spPr>
              <a:xfrm>
                <a:off x="9077845" y="1519494"/>
                <a:ext cx="731520" cy="73152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9"/>
              <p:cNvSpPr>
                <a:spLocks noChangeAspect="1"/>
              </p:cNvSpPr>
              <p:nvPr/>
            </p:nvSpPr>
            <p:spPr>
              <a:xfrm>
                <a:off x="9230245" y="1671894"/>
                <a:ext cx="731520" cy="73152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Rectangle 10"/>
              <p:cNvSpPr>
                <a:spLocks noChangeAspect="1"/>
              </p:cNvSpPr>
              <p:nvPr/>
            </p:nvSpPr>
            <p:spPr>
              <a:xfrm>
                <a:off x="9382645" y="1824294"/>
                <a:ext cx="731520" cy="73152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Rectangle 11"/>
              <p:cNvSpPr>
                <a:spLocks noChangeAspect="1"/>
              </p:cNvSpPr>
              <p:nvPr/>
            </p:nvSpPr>
            <p:spPr>
              <a:xfrm>
                <a:off x="9535045" y="1976694"/>
                <a:ext cx="731520" cy="73152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ectangle 12"/>
              <p:cNvSpPr>
                <a:spLocks noChangeAspect="1"/>
              </p:cNvSpPr>
              <p:nvPr/>
            </p:nvSpPr>
            <p:spPr>
              <a:xfrm>
                <a:off x="9687445" y="2129094"/>
                <a:ext cx="731520" cy="73152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4" name="Rectangle 13"/>
            <p:cNvSpPr>
              <a:spLocks noChangeAspect="1"/>
            </p:cNvSpPr>
            <p:nvPr/>
          </p:nvSpPr>
          <p:spPr>
            <a:xfrm>
              <a:off x="3276600" y="2327063"/>
              <a:ext cx="416119" cy="416119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>
              <a:spLocks noChangeAspect="1"/>
            </p:cNvSpPr>
            <p:nvPr/>
          </p:nvSpPr>
          <p:spPr>
            <a:xfrm>
              <a:off x="3345953" y="2396416"/>
              <a:ext cx="416119" cy="416119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>
              <a:spLocks noChangeAspect="1"/>
            </p:cNvSpPr>
            <p:nvPr/>
          </p:nvSpPr>
          <p:spPr>
            <a:xfrm>
              <a:off x="3415306" y="2465769"/>
              <a:ext cx="416119" cy="416119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>
              <a:spLocks noChangeAspect="1"/>
            </p:cNvSpPr>
            <p:nvPr/>
          </p:nvSpPr>
          <p:spPr>
            <a:xfrm>
              <a:off x="3484659" y="2535122"/>
              <a:ext cx="416119" cy="416119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8" name="Group 211"/>
            <p:cNvGrpSpPr/>
            <p:nvPr/>
          </p:nvGrpSpPr>
          <p:grpSpPr>
            <a:xfrm>
              <a:off x="2133600" y="2119003"/>
              <a:ext cx="1040298" cy="1040298"/>
              <a:chOff x="5572662" y="2317477"/>
              <a:chExt cx="2286000" cy="2286000"/>
            </a:xfrm>
          </p:grpSpPr>
          <p:sp>
            <p:nvSpPr>
              <p:cNvPr id="19" name="Rectangle 18"/>
              <p:cNvSpPr>
                <a:spLocks noChangeAspect="1"/>
              </p:cNvSpPr>
              <p:nvPr/>
            </p:nvSpPr>
            <p:spPr>
              <a:xfrm>
                <a:off x="5572662" y="2317477"/>
                <a:ext cx="1828800" cy="182880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 19"/>
              <p:cNvSpPr>
                <a:spLocks noChangeAspect="1"/>
              </p:cNvSpPr>
              <p:nvPr/>
            </p:nvSpPr>
            <p:spPr>
              <a:xfrm>
                <a:off x="5725062" y="2469877"/>
                <a:ext cx="1828800" cy="182880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/>
              <p:cNvSpPr>
                <a:spLocks noChangeAspect="1"/>
              </p:cNvSpPr>
              <p:nvPr/>
            </p:nvSpPr>
            <p:spPr>
              <a:xfrm>
                <a:off x="5877462" y="2622277"/>
                <a:ext cx="1828800" cy="182880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 21"/>
              <p:cNvSpPr>
                <a:spLocks noChangeAspect="1"/>
              </p:cNvSpPr>
              <p:nvPr/>
            </p:nvSpPr>
            <p:spPr>
              <a:xfrm>
                <a:off x="6029862" y="2774677"/>
                <a:ext cx="1828800" cy="1828800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24" name="Straight Connector 23"/>
            <p:cNvCxnSpPr>
              <a:stCxn id="50" idx="0"/>
              <a:endCxn id="61" idx="2"/>
            </p:cNvCxnSpPr>
            <p:nvPr/>
          </p:nvCxnSpPr>
          <p:spPr>
            <a:xfrm>
              <a:off x="4843481" y="2346326"/>
              <a:ext cx="536371" cy="74632"/>
            </a:xfrm>
            <a:prstGeom prst="line">
              <a:avLst/>
            </a:prstGeom>
            <a:ln w="9525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>
              <a:stCxn id="56" idx="2"/>
              <a:endCxn id="65" idx="3"/>
            </p:cNvCxnSpPr>
            <p:nvPr/>
          </p:nvCxnSpPr>
          <p:spPr>
            <a:xfrm flipV="1">
              <a:off x="5259600" y="2821189"/>
              <a:ext cx="500945" cy="107704"/>
            </a:xfrm>
            <a:prstGeom prst="line">
              <a:avLst/>
            </a:prstGeom>
            <a:ln w="9525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Rectangle 25"/>
            <p:cNvSpPr>
              <a:spLocks noChangeAspect="1"/>
            </p:cNvSpPr>
            <p:nvPr/>
          </p:nvSpPr>
          <p:spPr>
            <a:xfrm>
              <a:off x="1464485" y="2398342"/>
              <a:ext cx="208059" cy="208059"/>
            </a:xfrm>
            <a:prstGeom prst="rect">
              <a:avLst/>
            </a:prstGeom>
            <a:solidFill>
              <a:schemeClr val="bg1">
                <a:lumMod val="85000"/>
                <a:alpha val="50000"/>
              </a:schemeClr>
            </a:solidFill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7" name="Straight Connector 26"/>
            <p:cNvCxnSpPr>
              <a:stCxn id="26" idx="0"/>
              <a:endCxn id="29" idx="0"/>
            </p:cNvCxnSpPr>
            <p:nvPr/>
          </p:nvCxnSpPr>
          <p:spPr>
            <a:xfrm>
              <a:off x="1568515" y="2398342"/>
              <a:ext cx="1406337" cy="62419"/>
            </a:xfrm>
            <a:prstGeom prst="line">
              <a:avLst/>
            </a:prstGeom>
            <a:ln w="12700">
              <a:solidFill>
                <a:schemeClr val="bg2">
                  <a:lumMod val="50000"/>
                </a:schemeClr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>
              <a:stCxn id="26" idx="2"/>
              <a:endCxn id="29" idx="2"/>
            </p:cNvCxnSpPr>
            <p:nvPr/>
          </p:nvCxnSpPr>
          <p:spPr>
            <a:xfrm flipV="1">
              <a:off x="1568515" y="2543984"/>
              <a:ext cx="1406337" cy="62417"/>
            </a:xfrm>
            <a:prstGeom prst="line">
              <a:avLst/>
            </a:prstGeom>
            <a:ln w="12700">
              <a:solidFill>
                <a:schemeClr val="bg2">
                  <a:lumMod val="50000"/>
                </a:schemeClr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Rectangle 28"/>
            <p:cNvSpPr>
              <a:spLocks noChangeAspect="1"/>
            </p:cNvSpPr>
            <p:nvPr/>
          </p:nvSpPr>
          <p:spPr>
            <a:xfrm>
              <a:off x="2933240" y="2460761"/>
              <a:ext cx="83223" cy="83223"/>
            </a:xfrm>
            <a:prstGeom prst="rect">
              <a:avLst/>
            </a:prstGeom>
            <a:solidFill>
              <a:schemeClr val="bg1">
                <a:lumMod val="85000"/>
                <a:alpha val="50000"/>
              </a:schemeClr>
            </a:solidFill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/>
            <p:cNvSpPr>
              <a:spLocks noChangeAspect="1"/>
            </p:cNvSpPr>
            <p:nvPr/>
          </p:nvSpPr>
          <p:spPr>
            <a:xfrm>
              <a:off x="2464403" y="2874952"/>
              <a:ext cx="166448" cy="166448"/>
            </a:xfrm>
            <a:prstGeom prst="rect">
              <a:avLst/>
            </a:prstGeom>
            <a:solidFill>
              <a:schemeClr val="bg1">
                <a:lumMod val="85000"/>
                <a:alpha val="50000"/>
              </a:schemeClr>
            </a:solidFill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/>
            <p:cNvSpPr>
              <a:spLocks noChangeAspect="1"/>
            </p:cNvSpPr>
            <p:nvPr/>
          </p:nvSpPr>
          <p:spPr>
            <a:xfrm>
              <a:off x="3552220" y="2801748"/>
              <a:ext cx="83223" cy="83223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3" name="Straight Connector 32"/>
            <p:cNvCxnSpPr>
              <a:stCxn id="31" idx="0"/>
              <a:endCxn id="32" idx="0"/>
            </p:cNvCxnSpPr>
            <p:nvPr/>
          </p:nvCxnSpPr>
          <p:spPr>
            <a:xfrm flipV="1">
              <a:off x="2547627" y="2801748"/>
              <a:ext cx="1046205" cy="73204"/>
            </a:xfrm>
            <a:prstGeom prst="line">
              <a:avLst/>
            </a:prstGeom>
            <a:ln w="12700">
              <a:solidFill>
                <a:schemeClr val="bg2">
                  <a:lumMod val="50000"/>
                </a:schemeClr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>
              <a:stCxn id="31" idx="2"/>
              <a:endCxn id="32" idx="2"/>
            </p:cNvCxnSpPr>
            <p:nvPr/>
          </p:nvCxnSpPr>
          <p:spPr>
            <a:xfrm flipV="1">
              <a:off x="2547627" y="2884971"/>
              <a:ext cx="1046205" cy="156429"/>
            </a:xfrm>
            <a:prstGeom prst="line">
              <a:avLst/>
            </a:prstGeom>
            <a:ln w="12700">
              <a:solidFill>
                <a:schemeClr val="bg2">
                  <a:lumMod val="50000"/>
                </a:schemeClr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9" name="Group 226"/>
            <p:cNvGrpSpPr/>
            <p:nvPr/>
          </p:nvGrpSpPr>
          <p:grpSpPr>
            <a:xfrm>
              <a:off x="4760257" y="2346326"/>
              <a:ext cx="582566" cy="582567"/>
              <a:chOff x="11541722" y="1891905"/>
              <a:chExt cx="1280160" cy="1280160"/>
            </a:xfrm>
          </p:grpSpPr>
          <p:sp>
            <p:nvSpPr>
              <p:cNvPr id="50" name="Rectangle 49"/>
              <p:cNvSpPr>
                <a:spLocks noChangeAspect="1"/>
              </p:cNvSpPr>
              <p:nvPr/>
            </p:nvSpPr>
            <p:spPr>
              <a:xfrm>
                <a:off x="11541722" y="1891905"/>
                <a:ext cx="365760" cy="36576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Rectangle 50"/>
              <p:cNvSpPr>
                <a:spLocks noChangeAspect="1"/>
              </p:cNvSpPr>
              <p:nvPr/>
            </p:nvSpPr>
            <p:spPr>
              <a:xfrm>
                <a:off x="11694122" y="2044305"/>
                <a:ext cx="365760" cy="36576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Rectangle 51"/>
              <p:cNvSpPr>
                <a:spLocks noChangeAspect="1"/>
              </p:cNvSpPr>
              <p:nvPr/>
            </p:nvSpPr>
            <p:spPr>
              <a:xfrm>
                <a:off x="11846522" y="2196705"/>
                <a:ext cx="365760" cy="36576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Rectangle 52"/>
              <p:cNvSpPr>
                <a:spLocks noChangeAspect="1"/>
              </p:cNvSpPr>
              <p:nvPr/>
            </p:nvSpPr>
            <p:spPr>
              <a:xfrm>
                <a:off x="11998922" y="2349105"/>
                <a:ext cx="365760" cy="36576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Rectangle 53"/>
              <p:cNvSpPr>
                <a:spLocks noChangeAspect="1"/>
              </p:cNvSpPr>
              <p:nvPr/>
            </p:nvSpPr>
            <p:spPr>
              <a:xfrm>
                <a:off x="12151322" y="2501505"/>
                <a:ext cx="365760" cy="36576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Rectangle 54"/>
              <p:cNvSpPr>
                <a:spLocks noChangeAspect="1"/>
              </p:cNvSpPr>
              <p:nvPr/>
            </p:nvSpPr>
            <p:spPr>
              <a:xfrm>
                <a:off x="12303722" y="2653905"/>
                <a:ext cx="365760" cy="36576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Rectangle 55"/>
              <p:cNvSpPr>
                <a:spLocks noChangeAspect="1"/>
              </p:cNvSpPr>
              <p:nvPr/>
            </p:nvSpPr>
            <p:spPr>
              <a:xfrm>
                <a:off x="12456122" y="2806305"/>
                <a:ext cx="365760" cy="36576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7" name="Rectangle 56"/>
            <p:cNvSpPr>
              <a:spLocks noChangeAspect="1"/>
            </p:cNvSpPr>
            <p:nvPr/>
          </p:nvSpPr>
          <p:spPr>
            <a:xfrm>
              <a:off x="4613736" y="2711975"/>
              <a:ext cx="124836" cy="124836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57"/>
            <p:cNvSpPr>
              <a:spLocks noChangeAspect="1"/>
            </p:cNvSpPr>
            <p:nvPr/>
          </p:nvSpPr>
          <p:spPr>
            <a:xfrm>
              <a:off x="5263730" y="2779017"/>
              <a:ext cx="62418" cy="62418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9" name="Straight Connector 58"/>
            <p:cNvCxnSpPr>
              <a:stCxn id="57" idx="2"/>
              <a:endCxn id="58" idx="2"/>
            </p:cNvCxnSpPr>
            <p:nvPr/>
          </p:nvCxnSpPr>
          <p:spPr>
            <a:xfrm>
              <a:off x="4676154" y="2836811"/>
              <a:ext cx="618785" cy="4624"/>
            </a:xfrm>
            <a:prstGeom prst="line">
              <a:avLst/>
            </a:prstGeom>
            <a:ln w="9525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>
              <a:stCxn id="57" idx="0"/>
              <a:endCxn id="58" idx="0"/>
            </p:cNvCxnSpPr>
            <p:nvPr/>
          </p:nvCxnSpPr>
          <p:spPr>
            <a:xfrm>
              <a:off x="4676154" y="2711975"/>
              <a:ext cx="618785" cy="67042"/>
            </a:xfrm>
            <a:prstGeom prst="line">
              <a:avLst/>
            </a:prstGeom>
            <a:ln w="9525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Oval 60"/>
            <p:cNvSpPr>
              <a:spLocks noChangeAspect="1"/>
            </p:cNvSpPr>
            <p:nvPr/>
          </p:nvSpPr>
          <p:spPr bwMode="auto">
            <a:xfrm>
              <a:off x="5379852" y="2373788"/>
              <a:ext cx="94340" cy="94340"/>
            </a:xfrm>
            <a:prstGeom prst="ellipse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  <a:effectLst>
              <a:glow rad="12700">
                <a:schemeClr val="bg2">
                  <a:alpha val="75000"/>
                </a:schemeClr>
              </a:glow>
              <a:outerShdw blurRad="50800" dist="38100" dir="2700000" algn="tl" rotWithShape="0">
                <a:schemeClr val="bg2">
                  <a:lumMod val="50000"/>
                  <a:alpha val="43000"/>
                </a:scheme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62" name="Oval 61"/>
            <p:cNvSpPr>
              <a:spLocks noChangeAspect="1"/>
            </p:cNvSpPr>
            <p:nvPr/>
          </p:nvSpPr>
          <p:spPr bwMode="auto">
            <a:xfrm>
              <a:off x="5477011" y="2467330"/>
              <a:ext cx="94340" cy="94340"/>
            </a:xfrm>
            <a:prstGeom prst="ellipse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  <a:effectLst>
              <a:glow rad="12700">
                <a:schemeClr val="bg2">
                  <a:alpha val="75000"/>
                </a:schemeClr>
              </a:glow>
              <a:outerShdw blurRad="50800" dist="38100" dir="2700000" algn="tl" rotWithShape="0">
                <a:schemeClr val="bg2">
                  <a:lumMod val="50000"/>
                  <a:alpha val="43000"/>
                </a:scheme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63" name="Oval 62"/>
            <p:cNvSpPr>
              <a:spLocks noChangeAspect="1"/>
            </p:cNvSpPr>
            <p:nvPr/>
          </p:nvSpPr>
          <p:spPr bwMode="auto">
            <a:xfrm>
              <a:off x="5566507" y="2554008"/>
              <a:ext cx="94340" cy="94340"/>
            </a:xfrm>
            <a:prstGeom prst="ellipse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  <a:effectLst>
              <a:glow rad="12700">
                <a:schemeClr val="bg2">
                  <a:alpha val="75000"/>
                </a:schemeClr>
              </a:glow>
              <a:outerShdw blurRad="50800" dist="38100" dir="2700000" algn="tl" rotWithShape="0">
                <a:schemeClr val="bg2">
                  <a:lumMod val="50000"/>
                  <a:alpha val="43000"/>
                </a:scheme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64" name="Oval 63"/>
            <p:cNvSpPr>
              <a:spLocks noChangeAspect="1"/>
            </p:cNvSpPr>
            <p:nvPr/>
          </p:nvSpPr>
          <p:spPr bwMode="auto">
            <a:xfrm>
              <a:off x="5657233" y="2643505"/>
              <a:ext cx="94340" cy="94340"/>
            </a:xfrm>
            <a:prstGeom prst="ellipse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  <a:effectLst>
              <a:glow rad="12700">
                <a:schemeClr val="bg2">
                  <a:alpha val="75000"/>
                </a:schemeClr>
              </a:glow>
              <a:outerShdw blurRad="50800" dist="38100" dir="2700000" algn="tl" rotWithShape="0">
                <a:schemeClr val="bg2">
                  <a:lumMod val="50000"/>
                  <a:alpha val="43000"/>
                </a:scheme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65" name="Oval 64"/>
            <p:cNvSpPr>
              <a:spLocks noChangeAspect="1"/>
            </p:cNvSpPr>
            <p:nvPr/>
          </p:nvSpPr>
          <p:spPr bwMode="auto">
            <a:xfrm>
              <a:off x="5746729" y="2740665"/>
              <a:ext cx="94340" cy="94340"/>
            </a:xfrm>
            <a:prstGeom prst="ellipse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  <a:effectLst>
              <a:glow rad="12700">
                <a:schemeClr val="bg2">
                  <a:alpha val="75000"/>
                </a:schemeClr>
              </a:glow>
              <a:outerShdw blurRad="50800" dist="38100" dir="2700000" algn="tl" rotWithShape="0">
                <a:schemeClr val="bg2">
                  <a:lumMod val="50000"/>
                  <a:alpha val="43000"/>
                </a:scheme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cxnSp>
          <p:nvCxnSpPr>
            <p:cNvPr id="66" name="Straight Connector 65"/>
            <p:cNvCxnSpPr>
              <a:stCxn id="56" idx="2"/>
              <a:endCxn id="61" idx="3"/>
            </p:cNvCxnSpPr>
            <p:nvPr/>
          </p:nvCxnSpPr>
          <p:spPr>
            <a:xfrm flipV="1">
              <a:off x="5259600" y="2454312"/>
              <a:ext cx="134068" cy="474581"/>
            </a:xfrm>
            <a:prstGeom prst="line">
              <a:avLst/>
            </a:prstGeom>
            <a:ln w="9525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>
              <a:stCxn id="50" idx="0"/>
              <a:endCxn id="65" idx="2"/>
            </p:cNvCxnSpPr>
            <p:nvPr/>
          </p:nvCxnSpPr>
          <p:spPr>
            <a:xfrm>
              <a:off x="4843481" y="2346326"/>
              <a:ext cx="903248" cy="441509"/>
            </a:xfrm>
            <a:prstGeom prst="line">
              <a:avLst/>
            </a:prstGeom>
            <a:ln w="9525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Oval 67"/>
            <p:cNvSpPr>
              <a:spLocks noChangeAspect="1"/>
            </p:cNvSpPr>
            <p:nvPr/>
          </p:nvSpPr>
          <p:spPr bwMode="auto">
            <a:xfrm>
              <a:off x="5867400" y="2378630"/>
              <a:ext cx="94340" cy="94340"/>
            </a:xfrm>
            <a:prstGeom prst="ellipse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  <a:effectLst>
              <a:glow rad="12700">
                <a:schemeClr val="bg2">
                  <a:alpha val="75000"/>
                </a:schemeClr>
              </a:glow>
              <a:outerShdw blurRad="50800" dist="38100" dir="2700000" algn="tl" rotWithShape="0">
                <a:schemeClr val="bg2">
                  <a:lumMod val="50000"/>
                  <a:alpha val="43000"/>
                </a:scheme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69" name="Oval 68"/>
            <p:cNvSpPr>
              <a:spLocks noChangeAspect="1"/>
            </p:cNvSpPr>
            <p:nvPr/>
          </p:nvSpPr>
          <p:spPr bwMode="auto">
            <a:xfrm>
              <a:off x="5964559" y="2472172"/>
              <a:ext cx="94340" cy="94340"/>
            </a:xfrm>
            <a:prstGeom prst="ellipse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  <a:effectLst>
              <a:glow rad="12700">
                <a:schemeClr val="bg2">
                  <a:alpha val="75000"/>
                </a:schemeClr>
              </a:glow>
              <a:outerShdw blurRad="50800" dist="38100" dir="2700000" algn="tl" rotWithShape="0">
                <a:schemeClr val="bg2">
                  <a:lumMod val="50000"/>
                  <a:alpha val="43000"/>
                </a:scheme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70" name="Oval 69"/>
            <p:cNvSpPr>
              <a:spLocks noChangeAspect="1"/>
            </p:cNvSpPr>
            <p:nvPr/>
          </p:nvSpPr>
          <p:spPr bwMode="auto">
            <a:xfrm>
              <a:off x="6054055" y="2558850"/>
              <a:ext cx="94340" cy="94340"/>
            </a:xfrm>
            <a:prstGeom prst="ellipse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  <a:effectLst>
              <a:glow rad="12700">
                <a:schemeClr val="bg2">
                  <a:alpha val="75000"/>
                </a:schemeClr>
              </a:glow>
              <a:outerShdw blurRad="50800" dist="38100" dir="2700000" algn="tl" rotWithShape="0">
                <a:schemeClr val="bg2">
                  <a:lumMod val="50000"/>
                  <a:alpha val="43000"/>
                </a:scheme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71" name="Oval 70"/>
            <p:cNvSpPr>
              <a:spLocks noChangeAspect="1"/>
            </p:cNvSpPr>
            <p:nvPr/>
          </p:nvSpPr>
          <p:spPr bwMode="auto">
            <a:xfrm>
              <a:off x="6144781" y="2648347"/>
              <a:ext cx="94340" cy="94340"/>
            </a:xfrm>
            <a:prstGeom prst="ellipse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  <a:effectLst>
              <a:glow rad="12700">
                <a:schemeClr val="bg2">
                  <a:alpha val="75000"/>
                </a:schemeClr>
              </a:glow>
              <a:outerShdw blurRad="50800" dist="38100" dir="2700000" algn="tl" rotWithShape="0">
                <a:schemeClr val="bg2">
                  <a:lumMod val="50000"/>
                  <a:alpha val="43000"/>
                </a:scheme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72" name="Oval 71"/>
            <p:cNvSpPr>
              <a:spLocks noChangeAspect="1"/>
            </p:cNvSpPr>
            <p:nvPr/>
          </p:nvSpPr>
          <p:spPr bwMode="auto">
            <a:xfrm>
              <a:off x="6234277" y="2745507"/>
              <a:ext cx="94340" cy="94340"/>
            </a:xfrm>
            <a:prstGeom prst="ellipse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  <a:effectLst>
              <a:glow rad="12700">
                <a:schemeClr val="bg2">
                  <a:alpha val="75000"/>
                </a:schemeClr>
              </a:glow>
              <a:outerShdw blurRad="50800" dist="38100" dir="2700000" algn="tl" rotWithShape="0">
                <a:schemeClr val="bg2">
                  <a:lumMod val="50000"/>
                  <a:alpha val="43000"/>
                </a:scheme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cxnSp>
          <p:nvCxnSpPr>
            <p:cNvPr id="73" name="Straight Connector 72"/>
            <p:cNvCxnSpPr>
              <a:stCxn id="65" idx="6"/>
              <a:endCxn id="72" idx="2"/>
            </p:cNvCxnSpPr>
            <p:nvPr/>
          </p:nvCxnSpPr>
          <p:spPr>
            <a:xfrm>
              <a:off x="5841069" y="2787835"/>
              <a:ext cx="393208" cy="4842"/>
            </a:xfrm>
            <a:prstGeom prst="line">
              <a:avLst/>
            </a:prstGeom>
            <a:ln w="9525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>
              <a:stCxn id="61" idx="6"/>
              <a:endCxn id="68" idx="2"/>
            </p:cNvCxnSpPr>
            <p:nvPr/>
          </p:nvCxnSpPr>
          <p:spPr>
            <a:xfrm>
              <a:off x="5474192" y="2420958"/>
              <a:ext cx="393208" cy="4842"/>
            </a:xfrm>
            <a:prstGeom prst="line">
              <a:avLst/>
            </a:prstGeom>
            <a:ln w="9525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>
              <a:stCxn id="61" idx="6"/>
              <a:endCxn id="72" idx="2"/>
            </p:cNvCxnSpPr>
            <p:nvPr/>
          </p:nvCxnSpPr>
          <p:spPr>
            <a:xfrm>
              <a:off x="5474192" y="2420958"/>
              <a:ext cx="760085" cy="371719"/>
            </a:xfrm>
            <a:prstGeom prst="line">
              <a:avLst/>
            </a:prstGeom>
            <a:ln w="9525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>
              <a:stCxn id="65" idx="6"/>
              <a:endCxn id="68" idx="2"/>
            </p:cNvCxnSpPr>
            <p:nvPr/>
          </p:nvCxnSpPr>
          <p:spPr>
            <a:xfrm flipV="1">
              <a:off x="5841069" y="2425800"/>
              <a:ext cx="26331" cy="362035"/>
            </a:xfrm>
            <a:prstGeom prst="line">
              <a:avLst/>
            </a:prstGeom>
            <a:ln w="9525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Left Brace 76"/>
            <p:cNvSpPr/>
            <p:nvPr/>
          </p:nvSpPr>
          <p:spPr bwMode="auto">
            <a:xfrm rot="16200000">
              <a:off x="1585889" y="2521928"/>
              <a:ext cx="104822" cy="1600200"/>
            </a:xfrm>
            <a:prstGeom prst="leftBrac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1073126" y="3409410"/>
              <a:ext cx="101822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/>
                <a:t>Convolution Layer</a:t>
              </a:r>
              <a:br>
                <a:rPr lang="en-US" sz="800" dirty="0"/>
              </a:br>
              <a:r>
                <a:rPr lang="en-US" sz="800" dirty="0"/>
                <a:t>+ Non-Linearity</a:t>
              </a:r>
            </a:p>
          </p:txBody>
        </p:sp>
        <p:sp>
          <p:nvSpPr>
            <p:cNvPr id="79" name="Left Brace 78"/>
            <p:cNvSpPr/>
            <p:nvPr/>
          </p:nvSpPr>
          <p:spPr bwMode="auto">
            <a:xfrm rot="16200000">
              <a:off x="3135043" y="2864828"/>
              <a:ext cx="104822" cy="914400"/>
            </a:xfrm>
            <a:prstGeom prst="leftBrac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2819400" y="3409890"/>
              <a:ext cx="813043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/>
                <a:t>Pooling Layer</a:t>
              </a:r>
            </a:p>
          </p:txBody>
        </p:sp>
        <p:sp>
          <p:nvSpPr>
            <p:cNvPr id="81" name="Left Brace 80"/>
            <p:cNvSpPr/>
            <p:nvPr/>
          </p:nvSpPr>
          <p:spPr bwMode="auto">
            <a:xfrm rot="16200000">
              <a:off x="4082055" y="2956268"/>
              <a:ext cx="104822" cy="731520"/>
            </a:xfrm>
            <a:prstGeom prst="leftBrac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3657600" y="3409890"/>
              <a:ext cx="101822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/>
                <a:t>Convolution Layer</a:t>
              </a:r>
              <a:br>
                <a:rPr lang="en-US" sz="800" dirty="0"/>
              </a:br>
              <a:r>
                <a:rPr lang="en-US" sz="800" dirty="0"/>
                <a:t>+ Non-Linearity</a:t>
              </a:r>
            </a:p>
          </p:txBody>
        </p:sp>
        <p:sp>
          <p:nvSpPr>
            <p:cNvPr id="83" name="Left Brace 82"/>
            <p:cNvSpPr/>
            <p:nvPr/>
          </p:nvSpPr>
          <p:spPr bwMode="auto">
            <a:xfrm rot="16200000">
              <a:off x="4867188" y="3001988"/>
              <a:ext cx="104822" cy="640080"/>
            </a:xfrm>
            <a:prstGeom prst="leftBrac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4597157" y="3409890"/>
              <a:ext cx="813043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/>
                <a:t>Pooling Layer</a:t>
              </a:r>
            </a:p>
          </p:txBody>
        </p:sp>
        <p:sp>
          <p:nvSpPr>
            <p:cNvPr id="85" name="Left Brace 84"/>
            <p:cNvSpPr/>
            <p:nvPr/>
          </p:nvSpPr>
          <p:spPr bwMode="auto">
            <a:xfrm rot="16200000">
              <a:off x="5844950" y="2819108"/>
              <a:ext cx="104822" cy="1005840"/>
            </a:xfrm>
            <a:prstGeom prst="leftBrac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5318107" y="3410522"/>
              <a:ext cx="1172116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/>
                <a:t>Fully-Connected MLP</a:t>
              </a: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5486840" y="1902023"/>
              <a:ext cx="121876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4096-dim</a:t>
              </a:r>
            </a:p>
          </p:txBody>
        </p:sp>
      </p:grpSp>
      <p:sp>
        <p:nvSpPr>
          <p:cNvPr id="89" name="TextBox 88"/>
          <p:cNvSpPr txBox="1"/>
          <p:nvPr/>
        </p:nvSpPr>
        <p:spPr>
          <a:xfrm>
            <a:off x="207532" y="1371600"/>
            <a:ext cx="41358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           Embedding (</a:t>
            </a:r>
            <a:r>
              <a:rPr lang="en-US" sz="2400" dirty="0" err="1">
                <a:solidFill>
                  <a:schemeClr val="accent1"/>
                </a:solidFill>
              </a:rPr>
              <a:t>VGGNet</a:t>
            </a:r>
            <a:r>
              <a:rPr lang="en-US" sz="2400" dirty="0">
                <a:solidFill>
                  <a:schemeClr val="accent1"/>
                </a:solidFill>
              </a:rPr>
              <a:t>)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66146" y="4186535"/>
            <a:ext cx="43067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                 Embedding (LSTM)</a:t>
            </a:r>
          </a:p>
        </p:txBody>
      </p:sp>
      <p:sp>
        <p:nvSpPr>
          <p:cNvPr id="108" name="Rectangle 107"/>
          <p:cNvSpPr/>
          <p:nvPr/>
        </p:nvSpPr>
        <p:spPr bwMode="auto">
          <a:xfrm>
            <a:off x="5867400" y="2209800"/>
            <a:ext cx="533400" cy="914400"/>
          </a:xfrm>
          <a:prstGeom prst="rect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221312" y="1371600"/>
            <a:ext cx="10400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Image</a:t>
            </a:r>
          </a:p>
        </p:txBody>
      </p:sp>
      <p:sp>
        <p:nvSpPr>
          <p:cNvPr id="103" name="TextBox 102"/>
          <p:cNvSpPr txBox="1"/>
          <p:nvPr/>
        </p:nvSpPr>
        <p:spPr>
          <a:xfrm>
            <a:off x="217260" y="4182070"/>
            <a:ext cx="14165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Question</a:t>
            </a:r>
          </a:p>
        </p:txBody>
      </p:sp>
      <p:sp>
        <p:nvSpPr>
          <p:cNvPr id="112" name="TextBox 111"/>
          <p:cNvSpPr txBox="1"/>
          <p:nvPr/>
        </p:nvSpPr>
        <p:spPr>
          <a:xfrm>
            <a:off x="838200" y="4648200"/>
            <a:ext cx="55371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i="1" dirty="0"/>
              <a:t>“How   many   horses    are      in       this     image?”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990600" y="5181600"/>
            <a:ext cx="4953000" cy="990600"/>
            <a:chOff x="990600" y="5181600"/>
            <a:chExt cx="4953000" cy="990600"/>
          </a:xfrm>
        </p:grpSpPr>
        <p:sp>
          <p:nvSpPr>
            <p:cNvPr id="115" name="Rectangle 114"/>
            <p:cNvSpPr/>
            <p:nvPr/>
          </p:nvSpPr>
          <p:spPr bwMode="auto">
            <a:xfrm>
              <a:off x="990600" y="5181600"/>
              <a:ext cx="381000" cy="9906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16" name="Rectangle 115"/>
            <p:cNvSpPr/>
            <p:nvPr/>
          </p:nvSpPr>
          <p:spPr bwMode="auto">
            <a:xfrm>
              <a:off x="1752600" y="5181600"/>
              <a:ext cx="381000" cy="9906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17" name="Rectangle 116"/>
            <p:cNvSpPr/>
            <p:nvPr/>
          </p:nvSpPr>
          <p:spPr bwMode="auto">
            <a:xfrm>
              <a:off x="2514600" y="5181600"/>
              <a:ext cx="381000" cy="9906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18" name="Rectangle 117"/>
            <p:cNvSpPr/>
            <p:nvPr/>
          </p:nvSpPr>
          <p:spPr bwMode="auto">
            <a:xfrm>
              <a:off x="3276600" y="5181600"/>
              <a:ext cx="381000" cy="9906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19" name="Rectangle 118"/>
            <p:cNvSpPr/>
            <p:nvPr/>
          </p:nvSpPr>
          <p:spPr bwMode="auto">
            <a:xfrm>
              <a:off x="4038600" y="5181600"/>
              <a:ext cx="381000" cy="9906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20" name="Rectangle 119"/>
            <p:cNvSpPr/>
            <p:nvPr/>
          </p:nvSpPr>
          <p:spPr bwMode="auto">
            <a:xfrm>
              <a:off x="5562600" y="5181600"/>
              <a:ext cx="381000" cy="9906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21" name="Rectangle 120"/>
            <p:cNvSpPr/>
            <p:nvPr/>
          </p:nvSpPr>
          <p:spPr bwMode="auto">
            <a:xfrm>
              <a:off x="4800600" y="5181600"/>
              <a:ext cx="381000" cy="9906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cxnSp>
          <p:nvCxnSpPr>
            <p:cNvPr id="122" name="Straight Arrow Connector 121"/>
            <p:cNvCxnSpPr>
              <a:stCxn id="115" idx="3"/>
              <a:endCxn id="116" idx="1"/>
            </p:cNvCxnSpPr>
            <p:nvPr/>
          </p:nvCxnSpPr>
          <p:spPr bwMode="auto">
            <a:xfrm>
              <a:off x="1371600" y="5676900"/>
              <a:ext cx="381000" cy="0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23" name="Straight Arrow Connector 122"/>
            <p:cNvCxnSpPr>
              <a:stCxn id="116" idx="3"/>
              <a:endCxn id="117" idx="1"/>
            </p:cNvCxnSpPr>
            <p:nvPr/>
          </p:nvCxnSpPr>
          <p:spPr bwMode="auto">
            <a:xfrm>
              <a:off x="2133600" y="5676900"/>
              <a:ext cx="381000" cy="0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24" name="Straight Arrow Connector 123"/>
            <p:cNvCxnSpPr>
              <a:stCxn id="117" idx="3"/>
              <a:endCxn id="118" idx="1"/>
            </p:cNvCxnSpPr>
            <p:nvPr/>
          </p:nvCxnSpPr>
          <p:spPr bwMode="auto">
            <a:xfrm>
              <a:off x="2895600" y="5676900"/>
              <a:ext cx="381000" cy="0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25" name="Straight Arrow Connector 124"/>
            <p:cNvCxnSpPr>
              <a:stCxn id="118" idx="3"/>
              <a:endCxn id="119" idx="1"/>
            </p:cNvCxnSpPr>
            <p:nvPr/>
          </p:nvCxnSpPr>
          <p:spPr bwMode="auto">
            <a:xfrm>
              <a:off x="3657600" y="5676900"/>
              <a:ext cx="381000" cy="0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26" name="Straight Arrow Connector 125"/>
            <p:cNvCxnSpPr>
              <a:stCxn id="119" idx="3"/>
              <a:endCxn id="121" idx="1"/>
            </p:cNvCxnSpPr>
            <p:nvPr/>
          </p:nvCxnSpPr>
          <p:spPr bwMode="auto">
            <a:xfrm>
              <a:off x="4419600" y="5676900"/>
              <a:ext cx="381000" cy="0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27" name="Straight Arrow Connector 126"/>
            <p:cNvCxnSpPr>
              <a:stCxn id="121" idx="3"/>
              <a:endCxn id="120" idx="1"/>
            </p:cNvCxnSpPr>
            <p:nvPr/>
          </p:nvCxnSpPr>
          <p:spPr bwMode="auto">
            <a:xfrm>
              <a:off x="5181600" y="5676900"/>
              <a:ext cx="381000" cy="0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30" name="Group 29"/>
          <p:cNvGrpSpPr/>
          <p:nvPr/>
        </p:nvGrpSpPr>
        <p:grpSpPr>
          <a:xfrm>
            <a:off x="5943600" y="1219200"/>
            <a:ext cx="3218228" cy="4457700"/>
            <a:chOff x="5943600" y="1219200"/>
            <a:chExt cx="3218228" cy="4457700"/>
          </a:xfrm>
        </p:grpSpPr>
        <p:sp>
          <p:nvSpPr>
            <p:cNvPr id="109" name="Right Arrow 108"/>
            <p:cNvSpPr/>
            <p:nvPr/>
          </p:nvSpPr>
          <p:spPr bwMode="auto">
            <a:xfrm rot="1011734">
              <a:off x="6485833" y="2706227"/>
              <a:ext cx="822960" cy="182880"/>
            </a:xfrm>
            <a:prstGeom prst="rightArrow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10" name="Right Arrow 109"/>
            <p:cNvSpPr/>
            <p:nvPr/>
          </p:nvSpPr>
          <p:spPr bwMode="auto">
            <a:xfrm rot="20442843">
              <a:off x="6487431" y="3696262"/>
              <a:ext cx="822960" cy="182880"/>
            </a:xfrm>
            <a:prstGeom prst="rightArrow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pic>
          <p:nvPicPr>
            <p:cNvPr id="111" name="Picture 11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315200" y="2667000"/>
              <a:ext cx="1818409" cy="1600200"/>
            </a:xfrm>
            <a:prstGeom prst="rect">
              <a:avLst/>
            </a:prstGeom>
          </p:spPr>
        </p:pic>
        <p:sp>
          <p:nvSpPr>
            <p:cNvPr id="113" name="TextBox 112"/>
            <p:cNvSpPr txBox="1"/>
            <p:nvPr/>
          </p:nvSpPr>
          <p:spPr>
            <a:xfrm>
              <a:off x="6781800" y="1219200"/>
              <a:ext cx="2380028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Neural Network </a:t>
              </a:r>
              <a:br>
                <a:rPr lang="en-US" sz="2000" dirty="0"/>
              </a:br>
              <a:r>
                <a:rPr lang="en-US" sz="2000" dirty="0" err="1"/>
                <a:t>Softmax</a:t>
              </a:r>
              <a:r>
                <a:rPr lang="en-US" sz="2000" dirty="0"/>
                <a:t> </a:t>
              </a:r>
              <a:br>
                <a:rPr lang="en-US" sz="2000" dirty="0"/>
              </a:br>
              <a:r>
                <a:rPr lang="en-US" sz="2000" dirty="0"/>
                <a:t>over top K answers</a:t>
              </a:r>
            </a:p>
          </p:txBody>
        </p:sp>
        <p:cxnSp>
          <p:nvCxnSpPr>
            <p:cNvPr id="128" name="Curved Connector 127"/>
            <p:cNvCxnSpPr>
              <a:stCxn id="120" idx="3"/>
            </p:cNvCxnSpPr>
            <p:nvPr/>
          </p:nvCxnSpPr>
          <p:spPr bwMode="auto">
            <a:xfrm flipV="1">
              <a:off x="5943600" y="3923607"/>
              <a:ext cx="566922" cy="1753293"/>
            </a:xfrm>
            <a:prstGeom prst="curvedConnector3">
              <a:avLst>
                <a:gd name="adj1" fmla="val 50000"/>
              </a:avLst>
            </a:prstGeom>
            <a:ln>
              <a:headEnd type="none" w="med" len="med"/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88952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" grpId="0"/>
      <p:bldP spid="90" grpId="0"/>
      <p:bldP spid="108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9" name="Shape 2359"/>
          <p:cNvSpPr txBox="1"/>
          <p:nvPr/>
        </p:nvSpPr>
        <p:spPr>
          <a:xfrm>
            <a:off x="0" y="5089125"/>
            <a:ext cx="3826800" cy="3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Zhu et al, “Visual 7W: Grounded Question Answering in Images”, CVPR 2016</a:t>
            </a:r>
            <a:endParaRPr sz="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6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Figures from Zhu et al, copyright IEEE 2016. Reproduced for educational purposes.</a:t>
            </a:r>
            <a:endParaRPr sz="6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360" name="Shape 23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0800" y="1418139"/>
            <a:ext cx="4717132" cy="3670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1" name="Shape 2361"/>
          <p:cNvPicPr preferRelativeResize="0"/>
          <p:nvPr/>
        </p:nvPicPr>
        <p:blipFill rotWithShape="1">
          <a:blip r:embed="rId4">
            <a:alphaModFix/>
          </a:blip>
          <a:srcRect r="50570"/>
          <a:stretch/>
        </p:blipFill>
        <p:spPr>
          <a:xfrm>
            <a:off x="5866500" y="1512201"/>
            <a:ext cx="2101700" cy="1956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2" name="Shape 2362"/>
          <p:cNvPicPr preferRelativeResize="0"/>
          <p:nvPr/>
        </p:nvPicPr>
        <p:blipFill rotWithShape="1">
          <a:blip r:embed="rId4">
            <a:alphaModFix/>
          </a:blip>
          <a:srcRect l="51545"/>
          <a:stretch/>
        </p:blipFill>
        <p:spPr>
          <a:xfrm>
            <a:off x="5887232" y="3519025"/>
            <a:ext cx="2060249" cy="1956725"/>
          </a:xfrm>
          <a:prstGeom prst="rect">
            <a:avLst/>
          </a:prstGeom>
          <a:noFill/>
          <a:ln>
            <a:noFill/>
          </a:ln>
        </p:spPr>
      </p:pic>
      <p:sp>
        <p:nvSpPr>
          <p:cNvPr id="2363" name="Shape 2363"/>
          <p:cNvSpPr txBox="1"/>
          <p:nvPr/>
        </p:nvSpPr>
        <p:spPr>
          <a:xfrm>
            <a:off x="226100" y="953525"/>
            <a:ext cx="8698800" cy="59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Visual Question Answering: RNNs with Attention</a:t>
            </a:r>
            <a:endParaRPr sz="3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797429B8-F129-BE46-AB58-BBB78FC0151F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3880828270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47" name="Shape 2347"/>
          <p:cNvCxnSpPr/>
          <p:nvPr/>
        </p:nvCxnSpPr>
        <p:spPr>
          <a:xfrm>
            <a:off x="5216628" y="5167737"/>
            <a:ext cx="26886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2348" name="Shape 2348"/>
          <p:cNvSpPr txBox="1"/>
          <p:nvPr/>
        </p:nvSpPr>
        <p:spPr>
          <a:xfrm>
            <a:off x="6112900" y="5132650"/>
            <a:ext cx="786300" cy="322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time</a:t>
            </a:r>
          </a:p>
        </p:txBody>
      </p:sp>
      <p:cxnSp>
        <p:nvCxnSpPr>
          <p:cNvPr id="2349" name="Shape 2349"/>
          <p:cNvCxnSpPr/>
          <p:nvPr/>
        </p:nvCxnSpPr>
        <p:spPr>
          <a:xfrm rot="10800000">
            <a:off x="4768602" y="955882"/>
            <a:ext cx="0" cy="4119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2350" name="Shape 2350"/>
          <p:cNvSpPr txBox="1"/>
          <p:nvPr/>
        </p:nvSpPr>
        <p:spPr>
          <a:xfrm>
            <a:off x="4178803" y="4424875"/>
            <a:ext cx="659400" cy="748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depth</a:t>
            </a:r>
          </a:p>
        </p:txBody>
      </p:sp>
      <p:pic>
        <p:nvPicPr>
          <p:cNvPr id="2351" name="Shape 23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7877" y="1523045"/>
            <a:ext cx="2226530" cy="650831"/>
          </a:xfrm>
          <a:prstGeom prst="rect">
            <a:avLst/>
          </a:prstGeom>
          <a:noFill/>
          <a:ln>
            <a:noFill/>
          </a:ln>
        </p:spPr>
      </p:pic>
      <p:sp>
        <p:nvSpPr>
          <p:cNvPr id="2352" name="Shape 2352"/>
          <p:cNvSpPr txBox="1"/>
          <p:nvPr/>
        </p:nvSpPr>
        <p:spPr>
          <a:xfrm>
            <a:off x="125575" y="857250"/>
            <a:ext cx="3847800" cy="490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Multilayer RNNs</a:t>
            </a:r>
          </a:p>
        </p:txBody>
      </p:sp>
      <p:pic>
        <p:nvPicPr>
          <p:cNvPr id="2353" name="Shape 23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7867" y="2258579"/>
            <a:ext cx="659395" cy="256907"/>
          </a:xfrm>
          <a:prstGeom prst="rect">
            <a:avLst/>
          </a:prstGeom>
          <a:noFill/>
          <a:ln>
            <a:noFill/>
          </a:ln>
        </p:spPr>
      </p:pic>
      <p:sp>
        <p:nvSpPr>
          <p:cNvPr id="2354" name="Shape 2354"/>
          <p:cNvSpPr/>
          <p:nvPr/>
        </p:nvSpPr>
        <p:spPr>
          <a:xfrm>
            <a:off x="876507" y="1523044"/>
            <a:ext cx="2007900" cy="731100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55" name="Shape 235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869085" y="2275705"/>
            <a:ext cx="325415" cy="222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6" name="Shape 235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222663" y="2258579"/>
            <a:ext cx="753594" cy="256907"/>
          </a:xfrm>
          <a:prstGeom prst="rect">
            <a:avLst/>
          </a:prstGeom>
          <a:noFill/>
          <a:ln>
            <a:noFill/>
          </a:ln>
        </p:spPr>
      </p:pic>
      <p:sp>
        <p:nvSpPr>
          <p:cNvPr id="2364" name="Shape 2364"/>
          <p:cNvSpPr/>
          <p:nvPr/>
        </p:nvSpPr>
        <p:spPr>
          <a:xfrm>
            <a:off x="5073255" y="3586639"/>
            <a:ext cx="219900" cy="631500"/>
          </a:xfrm>
          <a:prstGeom prst="rect">
            <a:avLst/>
          </a:prstGeom>
          <a:solidFill>
            <a:srgbClr val="FFF2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5" name="Shape 2365"/>
          <p:cNvSpPr/>
          <p:nvPr/>
        </p:nvSpPr>
        <p:spPr>
          <a:xfrm>
            <a:off x="5073255" y="2714897"/>
            <a:ext cx="219900" cy="631500"/>
          </a:xfrm>
          <a:prstGeom prst="rect">
            <a:avLst/>
          </a:prstGeom>
          <a:solidFill>
            <a:srgbClr val="FFF2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6" name="Shape 2366"/>
          <p:cNvSpPr/>
          <p:nvPr/>
        </p:nvSpPr>
        <p:spPr>
          <a:xfrm>
            <a:off x="5073255" y="1843155"/>
            <a:ext cx="219900" cy="631500"/>
          </a:xfrm>
          <a:prstGeom prst="rect">
            <a:avLst/>
          </a:prstGeom>
          <a:solidFill>
            <a:srgbClr val="FFF2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7" name="Shape 2367"/>
          <p:cNvSpPr/>
          <p:nvPr/>
        </p:nvSpPr>
        <p:spPr>
          <a:xfrm>
            <a:off x="5521331" y="3586639"/>
            <a:ext cx="219900" cy="631500"/>
          </a:xfrm>
          <a:prstGeom prst="rect">
            <a:avLst/>
          </a:prstGeom>
          <a:solidFill>
            <a:srgbClr val="FFF2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8" name="Shape 2368"/>
          <p:cNvSpPr/>
          <p:nvPr/>
        </p:nvSpPr>
        <p:spPr>
          <a:xfrm>
            <a:off x="5521331" y="2714897"/>
            <a:ext cx="219900" cy="631500"/>
          </a:xfrm>
          <a:prstGeom prst="rect">
            <a:avLst/>
          </a:prstGeom>
          <a:solidFill>
            <a:srgbClr val="FFF2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9" name="Shape 2369"/>
          <p:cNvSpPr/>
          <p:nvPr/>
        </p:nvSpPr>
        <p:spPr>
          <a:xfrm>
            <a:off x="5521331" y="1843155"/>
            <a:ext cx="219900" cy="631500"/>
          </a:xfrm>
          <a:prstGeom prst="rect">
            <a:avLst/>
          </a:prstGeom>
          <a:solidFill>
            <a:srgbClr val="FFF2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0" name="Shape 2370"/>
          <p:cNvSpPr/>
          <p:nvPr/>
        </p:nvSpPr>
        <p:spPr>
          <a:xfrm>
            <a:off x="5969433" y="3586639"/>
            <a:ext cx="219900" cy="631500"/>
          </a:xfrm>
          <a:prstGeom prst="rect">
            <a:avLst/>
          </a:prstGeom>
          <a:solidFill>
            <a:srgbClr val="FFF2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1" name="Shape 2371"/>
          <p:cNvSpPr/>
          <p:nvPr/>
        </p:nvSpPr>
        <p:spPr>
          <a:xfrm>
            <a:off x="5969433" y="2714897"/>
            <a:ext cx="219900" cy="631500"/>
          </a:xfrm>
          <a:prstGeom prst="rect">
            <a:avLst/>
          </a:prstGeom>
          <a:solidFill>
            <a:srgbClr val="FFF2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2" name="Shape 2372"/>
          <p:cNvSpPr/>
          <p:nvPr/>
        </p:nvSpPr>
        <p:spPr>
          <a:xfrm>
            <a:off x="5969433" y="1843155"/>
            <a:ext cx="219900" cy="631500"/>
          </a:xfrm>
          <a:prstGeom prst="rect">
            <a:avLst/>
          </a:prstGeom>
          <a:solidFill>
            <a:srgbClr val="FFF2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3" name="Shape 2373"/>
          <p:cNvSpPr/>
          <p:nvPr/>
        </p:nvSpPr>
        <p:spPr>
          <a:xfrm>
            <a:off x="6417510" y="3586639"/>
            <a:ext cx="219900" cy="631500"/>
          </a:xfrm>
          <a:prstGeom prst="rect">
            <a:avLst/>
          </a:prstGeom>
          <a:solidFill>
            <a:srgbClr val="FFF2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4" name="Shape 2374"/>
          <p:cNvSpPr/>
          <p:nvPr/>
        </p:nvSpPr>
        <p:spPr>
          <a:xfrm>
            <a:off x="6417510" y="2714897"/>
            <a:ext cx="219900" cy="631500"/>
          </a:xfrm>
          <a:prstGeom prst="rect">
            <a:avLst/>
          </a:prstGeom>
          <a:solidFill>
            <a:srgbClr val="FFF2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5" name="Shape 2375"/>
          <p:cNvSpPr/>
          <p:nvPr/>
        </p:nvSpPr>
        <p:spPr>
          <a:xfrm>
            <a:off x="6417510" y="1843155"/>
            <a:ext cx="219900" cy="631500"/>
          </a:xfrm>
          <a:prstGeom prst="rect">
            <a:avLst/>
          </a:prstGeom>
          <a:solidFill>
            <a:srgbClr val="FFF2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6" name="Shape 2376"/>
          <p:cNvSpPr/>
          <p:nvPr/>
        </p:nvSpPr>
        <p:spPr>
          <a:xfrm>
            <a:off x="6865586" y="3586639"/>
            <a:ext cx="219900" cy="631500"/>
          </a:xfrm>
          <a:prstGeom prst="rect">
            <a:avLst/>
          </a:prstGeom>
          <a:solidFill>
            <a:srgbClr val="FFF2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7" name="Shape 2377"/>
          <p:cNvSpPr/>
          <p:nvPr/>
        </p:nvSpPr>
        <p:spPr>
          <a:xfrm>
            <a:off x="6865586" y="2714897"/>
            <a:ext cx="219900" cy="631500"/>
          </a:xfrm>
          <a:prstGeom prst="rect">
            <a:avLst/>
          </a:prstGeom>
          <a:solidFill>
            <a:srgbClr val="FFF2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8" name="Shape 2378"/>
          <p:cNvSpPr/>
          <p:nvPr/>
        </p:nvSpPr>
        <p:spPr>
          <a:xfrm>
            <a:off x="6865586" y="1843155"/>
            <a:ext cx="219900" cy="631500"/>
          </a:xfrm>
          <a:prstGeom prst="rect">
            <a:avLst/>
          </a:prstGeom>
          <a:solidFill>
            <a:srgbClr val="FFF2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9" name="Shape 2379"/>
          <p:cNvSpPr/>
          <p:nvPr/>
        </p:nvSpPr>
        <p:spPr>
          <a:xfrm>
            <a:off x="7313662" y="3586639"/>
            <a:ext cx="219900" cy="631500"/>
          </a:xfrm>
          <a:prstGeom prst="rect">
            <a:avLst/>
          </a:prstGeom>
          <a:solidFill>
            <a:srgbClr val="FFF2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0" name="Shape 2380"/>
          <p:cNvSpPr/>
          <p:nvPr/>
        </p:nvSpPr>
        <p:spPr>
          <a:xfrm>
            <a:off x="7313662" y="2714897"/>
            <a:ext cx="219900" cy="631500"/>
          </a:xfrm>
          <a:prstGeom prst="rect">
            <a:avLst/>
          </a:prstGeom>
          <a:solidFill>
            <a:srgbClr val="FFF2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1" name="Shape 2381"/>
          <p:cNvSpPr/>
          <p:nvPr/>
        </p:nvSpPr>
        <p:spPr>
          <a:xfrm>
            <a:off x="7313662" y="1843155"/>
            <a:ext cx="219900" cy="631500"/>
          </a:xfrm>
          <a:prstGeom prst="rect">
            <a:avLst/>
          </a:prstGeom>
          <a:solidFill>
            <a:srgbClr val="FFF2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2" name="Shape 2382"/>
          <p:cNvSpPr/>
          <p:nvPr/>
        </p:nvSpPr>
        <p:spPr>
          <a:xfrm>
            <a:off x="7761738" y="3586639"/>
            <a:ext cx="219900" cy="631500"/>
          </a:xfrm>
          <a:prstGeom prst="rect">
            <a:avLst/>
          </a:prstGeom>
          <a:solidFill>
            <a:srgbClr val="FFF2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3" name="Shape 2383"/>
          <p:cNvSpPr/>
          <p:nvPr/>
        </p:nvSpPr>
        <p:spPr>
          <a:xfrm>
            <a:off x="7761738" y="2714897"/>
            <a:ext cx="219900" cy="631500"/>
          </a:xfrm>
          <a:prstGeom prst="rect">
            <a:avLst/>
          </a:prstGeom>
          <a:solidFill>
            <a:srgbClr val="FFF2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4" name="Shape 2384"/>
          <p:cNvSpPr/>
          <p:nvPr/>
        </p:nvSpPr>
        <p:spPr>
          <a:xfrm>
            <a:off x="7761738" y="1843155"/>
            <a:ext cx="219900" cy="631500"/>
          </a:xfrm>
          <a:prstGeom prst="rect">
            <a:avLst/>
          </a:prstGeom>
          <a:solidFill>
            <a:srgbClr val="FFF2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5" name="Shape 2385"/>
          <p:cNvSpPr/>
          <p:nvPr/>
        </p:nvSpPr>
        <p:spPr>
          <a:xfrm>
            <a:off x="5106749" y="3553145"/>
            <a:ext cx="219900" cy="6315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6" name="Shape 2386"/>
          <p:cNvSpPr/>
          <p:nvPr/>
        </p:nvSpPr>
        <p:spPr>
          <a:xfrm>
            <a:off x="5106749" y="2681403"/>
            <a:ext cx="219900" cy="6315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7" name="Shape 2387"/>
          <p:cNvSpPr/>
          <p:nvPr/>
        </p:nvSpPr>
        <p:spPr>
          <a:xfrm>
            <a:off x="5106749" y="1809661"/>
            <a:ext cx="219900" cy="6315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388" name="Shape 2388"/>
          <p:cNvCxnSpPr>
            <a:stCxn id="2385" idx="0"/>
            <a:endCxn id="2386" idx="2"/>
          </p:cNvCxnSpPr>
          <p:nvPr/>
        </p:nvCxnSpPr>
        <p:spPr>
          <a:xfrm rot="10800000">
            <a:off x="5216699" y="3312845"/>
            <a:ext cx="0" cy="2403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389" name="Shape 2389"/>
          <p:cNvCxnSpPr>
            <a:stCxn id="2386" idx="0"/>
            <a:endCxn id="2387" idx="2"/>
          </p:cNvCxnSpPr>
          <p:nvPr/>
        </p:nvCxnSpPr>
        <p:spPr>
          <a:xfrm rot="10800000">
            <a:off x="5216699" y="2441103"/>
            <a:ext cx="0" cy="2403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2390" name="Shape 2390"/>
          <p:cNvSpPr/>
          <p:nvPr/>
        </p:nvSpPr>
        <p:spPr>
          <a:xfrm>
            <a:off x="5554825" y="3553145"/>
            <a:ext cx="219900" cy="6315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91" name="Shape 2391"/>
          <p:cNvSpPr/>
          <p:nvPr/>
        </p:nvSpPr>
        <p:spPr>
          <a:xfrm>
            <a:off x="5554825" y="2681403"/>
            <a:ext cx="219900" cy="6315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92" name="Shape 2392"/>
          <p:cNvSpPr/>
          <p:nvPr/>
        </p:nvSpPr>
        <p:spPr>
          <a:xfrm>
            <a:off x="5554825" y="1809661"/>
            <a:ext cx="219900" cy="6315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393" name="Shape 2393"/>
          <p:cNvCxnSpPr>
            <a:stCxn id="2390" idx="0"/>
            <a:endCxn id="2391" idx="2"/>
          </p:cNvCxnSpPr>
          <p:nvPr/>
        </p:nvCxnSpPr>
        <p:spPr>
          <a:xfrm rot="10800000">
            <a:off x="5664775" y="3312845"/>
            <a:ext cx="0" cy="2403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394" name="Shape 2394"/>
          <p:cNvCxnSpPr>
            <a:stCxn id="2391" idx="0"/>
            <a:endCxn id="2392" idx="2"/>
          </p:cNvCxnSpPr>
          <p:nvPr/>
        </p:nvCxnSpPr>
        <p:spPr>
          <a:xfrm rot="10800000">
            <a:off x="5664775" y="2441103"/>
            <a:ext cx="0" cy="2403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395" name="Shape 2395"/>
          <p:cNvCxnSpPr>
            <a:stCxn id="2387" idx="3"/>
            <a:endCxn id="2392" idx="1"/>
          </p:cNvCxnSpPr>
          <p:nvPr/>
        </p:nvCxnSpPr>
        <p:spPr>
          <a:xfrm>
            <a:off x="5326649" y="2125411"/>
            <a:ext cx="2283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396" name="Shape 2396"/>
          <p:cNvCxnSpPr>
            <a:stCxn id="2386" idx="3"/>
            <a:endCxn id="2391" idx="1"/>
          </p:cNvCxnSpPr>
          <p:nvPr/>
        </p:nvCxnSpPr>
        <p:spPr>
          <a:xfrm>
            <a:off x="5326649" y="2997153"/>
            <a:ext cx="2283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397" name="Shape 2397"/>
          <p:cNvCxnSpPr>
            <a:stCxn id="2385" idx="3"/>
            <a:endCxn id="2390" idx="1"/>
          </p:cNvCxnSpPr>
          <p:nvPr/>
        </p:nvCxnSpPr>
        <p:spPr>
          <a:xfrm>
            <a:off x="5326649" y="3868895"/>
            <a:ext cx="2283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2398" name="Shape 2398"/>
          <p:cNvSpPr/>
          <p:nvPr/>
        </p:nvSpPr>
        <p:spPr>
          <a:xfrm>
            <a:off x="6002928" y="3553145"/>
            <a:ext cx="219900" cy="6315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99" name="Shape 2399"/>
          <p:cNvSpPr/>
          <p:nvPr/>
        </p:nvSpPr>
        <p:spPr>
          <a:xfrm>
            <a:off x="6002928" y="2681403"/>
            <a:ext cx="219900" cy="6315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0" name="Shape 2400"/>
          <p:cNvSpPr/>
          <p:nvPr/>
        </p:nvSpPr>
        <p:spPr>
          <a:xfrm>
            <a:off x="6002928" y="1809661"/>
            <a:ext cx="219900" cy="6315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401" name="Shape 2401"/>
          <p:cNvCxnSpPr>
            <a:stCxn id="2398" idx="0"/>
            <a:endCxn id="2399" idx="2"/>
          </p:cNvCxnSpPr>
          <p:nvPr/>
        </p:nvCxnSpPr>
        <p:spPr>
          <a:xfrm rot="10800000">
            <a:off x="6112878" y="3312845"/>
            <a:ext cx="0" cy="2403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402" name="Shape 2402"/>
          <p:cNvCxnSpPr>
            <a:stCxn id="2399" idx="0"/>
            <a:endCxn id="2400" idx="2"/>
          </p:cNvCxnSpPr>
          <p:nvPr/>
        </p:nvCxnSpPr>
        <p:spPr>
          <a:xfrm rot="10800000">
            <a:off x="6112878" y="2441103"/>
            <a:ext cx="0" cy="2403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403" name="Shape 2403"/>
          <p:cNvCxnSpPr>
            <a:endCxn id="2400" idx="1"/>
          </p:cNvCxnSpPr>
          <p:nvPr/>
        </p:nvCxnSpPr>
        <p:spPr>
          <a:xfrm>
            <a:off x="5774628" y="2125411"/>
            <a:ext cx="2283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404" name="Shape 2404"/>
          <p:cNvCxnSpPr>
            <a:endCxn id="2399" idx="1"/>
          </p:cNvCxnSpPr>
          <p:nvPr/>
        </p:nvCxnSpPr>
        <p:spPr>
          <a:xfrm>
            <a:off x="5774628" y="2997153"/>
            <a:ext cx="2283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405" name="Shape 2405"/>
          <p:cNvCxnSpPr>
            <a:endCxn id="2398" idx="1"/>
          </p:cNvCxnSpPr>
          <p:nvPr/>
        </p:nvCxnSpPr>
        <p:spPr>
          <a:xfrm>
            <a:off x="5774628" y="3868895"/>
            <a:ext cx="2283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2406" name="Shape 2406"/>
          <p:cNvSpPr/>
          <p:nvPr/>
        </p:nvSpPr>
        <p:spPr>
          <a:xfrm>
            <a:off x="6451004" y="3553145"/>
            <a:ext cx="219900" cy="6315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7" name="Shape 2407"/>
          <p:cNvSpPr/>
          <p:nvPr/>
        </p:nvSpPr>
        <p:spPr>
          <a:xfrm>
            <a:off x="6451004" y="2681403"/>
            <a:ext cx="219900" cy="6315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8" name="Shape 2408"/>
          <p:cNvSpPr/>
          <p:nvPr/>
        </p:nvSpPr>
        <p:spPr>
          <a:xfrm>
            <a:off x="6451004" y="1809661"/>
            <a:ext cx="219900" cy="6315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409" name="Shape 2409"/>
          <p:cNvCxnSpPr>
            <a:stCxn id="2406" idx="0"/>
            <a:endCxn id="2407" idx="2"/>
          </p:cNvCxnSpPr>
          <p:nvPr/>
        </p:nvCxnSpPr>
        <p:spPr>
          <a:xfrm rot="10800000">
            <a:off x="6560954" y="3312845"/>
            <a:ext cx="0" cy="2403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410" name="Shape 2410"/>
          <p:cNvCxnSpPr>
            <a:stCxn id="2407" idx="0"/>
            <a:endCxn id="2408" idx="2"/>
          </p:cNvCxnSpPr>
          <p:nvPr/>
        </p:nvCxnSpPr>
        <p:spPr>
          <a:xfrm rot="10800000">
            <a:off x="6560954" y="2441103"/>
            <a:ext cx="0" cy="2403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411" name="Shape 2411"/>
          <p:cNvCxnSpPr>
            <a:endCxn id="2408" idx="1"/>
          </p:cNvCxnSpPr>
          <p:nvPr/>
        </p:nvCxnSpPr>
        <p:spPr>
          <a:xfrm>
            <a:off x="6222704" y="2125411"/>
            <a:ext cx="2283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412" name="Shape 2412"/>
          <p:cNvCxnSpPr>
            <a:endCxn id="2407" idx="1"/>
          </p:cNvCxnSpPr>
          <p:nvPr/>
        </p:nvCxnSpPr>
        <p:spPr>
          <a:xfrm>
            <a:off x="6222704" y="2997153"/>
            <a:ext cx="2283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413" name="Shape 2413"/>
          <p:cNvCxnSpPr>
            <a:endCxn id="2406" idx="1"/>
          </p:cNvCxnSpPr>
          <p:nvPr/>
        </p:nvCxnSpPr>
        <p:spPr>
          <a:xfrm>
            <a:off x="6222704" y="3868895"/>
            <a:ext cx="2283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2414" name="Shape 2414"/>
          <p:cNvSpPr/>
          <p:nvPr/>
        </p:nvSpPr>
        <p:spPr>
          <a:xfrm>
            <a:off x="6899080" y="3553145"/>
            <a:ext cx="219900" cy="6315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5" name="Shape 2415"/>
          <p:cNvSpPr/>
          <p:nvPr/>
        </p:nvSpPr>
        <p:spPr>
          <a:xfrm>
            <a:off x="6899080" y="2681403"/>
            <a:ext cx="219900" cy="6315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6" name="Shape 2416"/>
          <p:cNvSpPr/>
          <p:nvPr/>
        </p:nvSpPr>
        <p:spPr>
          <a:xfrm>
            <a:off x="6899080" y="1809661"/>
            <a:ext cx="219900" cy="6315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417" name="Shape 2417"/>
          <p:cNvCxnSpPr>
            <a:stCxn id="2414" idx="0"/>
            <a:endCxn id="2415" idx="2"/>
          </p:cNvCxnSpPr>
          <p:nvPr/>
        </p:nvCxnSpPr>
        <p:spPr>
          <a:xfrm rot="10800000">
            <a:off x="7009030" y="3312845"/>
            <a:ext cx="0" cy="2403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418" name="Shape 2418"/>
          <p:cNvCxnSpPr>
            <a:stCxn id="2415" idx="0"/>
            <a:endCxn id="2416" idx="2"/>
          </p:cNvCxnSpPr>
          <p:nvPr/>
        </p:nvCxnSpPr>
        <p:spPr>
          <a:xfrm rot="10800000">
            <a:off x="7009030" y="2441103"/>
            <a:ext cx="0" cy="2403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419" name="Shape 2419"/>
          <p:cNvCxnSpPr>
            <a:endCxn id="2416" idx="1"/>
          </p:cNvCxnSpPr>
          <p:nvPr/>
        </p:nvCxnSpPr>
        <p:spPr>
          <a:xfrm>
            <a:off x="6670780" y="2125411"/>
            <a:ext cx="2283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420" name="Shape 2420"/>
          <p:cNvCxnSpPr>
            <a:endCxn id="2415" idx="1"/>
          </p:cNvCxnSpPr>
          <p:nvPr/>
        </p:nvCxnSpPr>
        <p:spPr>
          <a:xfrm>
            <a:off x="6670780" y="2997153"/>
            <a:ext cx="2283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421" name="Shape 2421"/>
          <p:cNvCxnSpPr>
            <a:endCxn id="2414" idx="1"/>
          </p:cNvCxnSpPr>
          <p:nvPr/>
        </p:nvCxnSpPr>
        <p:spPr>
          <a:xfrm>
            <a:off x="6670780" y="3868895"/>
            <a:ext cx="2283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2422" name="Shape 2422"/>
          <p:cNvSpPr/>
          <p:nvPr/>
        </p:nvSpPr>
        <p:spPr>
          <a:xfrm>
            <a:off x="7347157" y="3553145"/>
            <a:ext cx="219900" cy="6315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3" name="Shape 2423"/>
          <p:cNvSpPr/>
          <p:nvPr/>
        </p:nvSpPr>
        <p:spPr>
          <a:xfrm>
            <a:off x="7347157" y="2681403"/>
            <a:ext cx="219900" cy="6315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4" name="Shape 2424"/>
          <p:cNvSpPr/>
          <p:nvPr/>
        </p:nvSpPr>
        <p:spPr>
          <a:xfrm>
            <a:off x="7347157" y="1809661"/>
            <a:ext cx="219900" cy="6315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425" name="Shape 2425"/>
          <p:cNvCxnSpPr>
            <a:stCxn id="2422" idx="0"/>
            <a:endCxn id="2423" idx="2"/>
          </p:cNvCxnSpPr>
          <p:nvPr/>
        </p:nvCxnSpPr>
        <p:spPr>
          <a:xfrm rot="10800000">
            <a:off x="7457107" y="3312845"/>
            <a:ext cx="0" cy="2403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426" name="Shape 2426"/>
          <p:cNvCxnSpPr>
            <a:stCxn id="2423" idx="0"/>
            <a:endCxn id="2424" idx="2"/>
          </p:cNvCxnSpPr>
          <p:nvPr/>
        </p:nvCxnSpPr>
        <p:spPr>
          <a:xfrm rot="10800000">
            <a:off x="7457107" y="2441103"/>
            <a:ext cx="0" cy="2403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427" name="Shape 2427"/>
          <p:cNvCxnSpPr>
            <a:endCxn id="2424" idx="1"/>
          </p:cNvCxnSpPr>
          <p:nvPr/>
        </p:nvCxnSpPr>
        <p:spPr>
          <a:xfrm>
            <a:off x="7118857" y="2125411"/>
            <a:ext cx="2283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428" name="Shape 2428"/>
          <p:cNvCxnSpPr>
            <a:endCxn id="2423" idx="1"/>
          </p:cNvCxnSpPr>
          <p:nvPr/>
        </p:nvCxnSpPr>
        <p:spPr>
          <a:xfrm>
            <a:off x="7118857" y="2997153"/>
            <a:ext cx="2283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429" name="Shape 2429"/>
          <p:cNvCxnSpPr>
            <a:endCxn id="2422" idx="1"/>
          </p:cNvCxnSpPr>
          <p:nvPr/>
        </p:nvCxnSpPr>
        <p:spPr>
          <a:xfrm>
            <a:off x="7118857" y="3868895"/>
            <a:ext cx="2283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2430" name="Shape 2430"/>
          <p:cNvSpPr/>
          <p:nvPr/>
        </p:nvSpPr>
        <p:spPr>
          <a:xfrm>
            <a:off x="7795232" y="3553145"/>
            <a:ext cx="219900" cy="6315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1" name="Shape 2431"/>
          <p:cNvSpPr/>
          <p:nvPr/>
        </p:nvSpPr>
        <p:spPr>
          <a:xfrm>
            <a:off x="7795232" y="2681403"/>
            <a:ext cx="219900" cy="6315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2" name="Shape 2432"/>
          <p:cNvSpPr/>
          <p:nvPr/>
        </p:nvSpPr>
        <p:spPr>
          <a:xfrm>
            <a:off x="7795232" y="1809661"/>
            <a:ext cx="219900" cy="6315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433" name="Shape 2433"/>
          <p:cNvCxnSpPr>
            <a:stCxn id="2430" idx="0"/>
            <a:endCxn id="2431" idx="2"/>
          </p:cNvCxnSpPr>
          <p:nvPr/>
        </p:nvCxnSpPr>
        <p:spPr>
          <a:xfrm rot="10800000">
            <a:off x="7905182" y="3312845"/>
            <a:ext cx="0" cy="2403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434" name="Shape 2434"/>
          <p:cNvCxnSpPr>
            <a:stCxn id="2431" idx="0"/>
            <a:endCxn id="2432" idx="2"/>
          </p:cNvCxnSpPr>
          <p:nvPr/>
        </p:nvCxnSpPr>
        <p:spPr>
          <a:xfrm rot="10800000">
            <a:off x="7905182" y="2441103"/>
            <a:ext cx="0" cy="2403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435" name="Shape 2435"/>
          <p:cNvCxnSpPr>
            <a:endCxn id="2432" idx="1"/>
          </p:cNvCxnSpPr>
          <p:nvPr/>
        </p:nvCxnSpPr>
        <p:spPr>
          <a:xfrm>
            <a:off x="7566932" y="2125411"/>
            <a:ext cx="2283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436" name="Shape 2436"/>
          <p:cNvCxnSpPr>
            <a:endCxn id="2431" idx="1"/>
          </p:cNvCxnSpPr>
          <p:nvPr/>
        </p:nvCxnSpPr>
        <p:spPr>
          <a:xfrm>
            <a:off x="7566932" y="2997153"/>
            <a:ext cx="2283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437" name="Shape 2437"/>
          <p:cNvCxnSpPr>
            <a:endCxn id="2430" idx="1"/>
          </p:cNvCxnSpPr>
          <p:nvPr/>
        </p:nvCxnSpPr>
        <p:spPr>
          <a:xfrm>
            <a:off x="7566932" y="3868895"/>
            <a:ext cx="2283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2438" name="Shape 2438"/>
          <p:cNvSpPr/>
          <p:nvPr/>
        </p:nvSpPr>
        <p:spPr>
          <a:xfrm>
            <a:off x="5106762" y="4424887"/>
            <a:ext cx="219900" cy="6315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439" name="Shape 2439"/>
          <p:cNvCxnSpPr>
            <a:stCxn id="2438" idx="0"/>
          </p:cNvCxnSpPr>
          <p:nvPr/>
        </p:nvCxnSpPr>
        <p:spPr>
          <a:xfrm rot="10800000">
            <a:off x="5216712" y="4184287"/>
            <a:ext cx="0" cy="240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2440" name="Shape 2440"/>
          <p:cNvSpPr/>
          <p:nvPr/>
        </p:nvSpPr>
        <p:spPr>
          <a:xfrm>
            <a:off x="5554838" y="4424887"/>
            <a:ext cx="219900" cy="6315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441" name="Shape 2441"/>
          <p:cNvCxnSpPr>
            <a:stCxn id="2440" idx="0"/>
          </p:cNvCxnSpPr>
          <p:nvPr/>
        </p:nvCxnSpPr>
        <p:spPr>
          <a:xfrm rot="10800000">
            <a:off x="5664788" y="4184287"/>
            <a:ext cx="0" cy="240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2442" name="Shape 2442"/>
          <p:cNvSpPr/>
          <p:nvPr/>
        </p:nvSpPr>
        <p:spPr>
          <a:xfrm>
            <a:off x="6002941" y="4424887"/>
            <a:ext cx="219900" cy="6315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443" name="Shape 2443"/>
          <p:cNvCxnSpPr>
            <a:stCxn id="2442" idx="0"/>
          </p:cNvCxnSpPr>
          <p:nvPr/>
        </p:nvCxnSpPr>
        <p:spPr>
          <a:xfrm rot="10800000">
            <a:off x="6112891" y="4184287"/>
            <a:ext cx="0" cy="240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2444" name="Shape 2444"/>
          <p:cNvSpPr/>
          <p:nvPr/>
        </p:nvSpPr>
        <p:spPr>
          <a:xfrm>
            <a:off x="6451017" y="4424887"/>
            <a:ext cx="219900" cy="6315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445" name="Shape 2445"/>
          <p:cNvCxnSpPr>
            <a:stCxn id="2444" idx="0"/>
          </p:cNvCxnSpPr>
          <p:nvPr/>
        </p:nvCxnSpPr>
        <p:spPr>
          <a:xfrm rot="10800000">
            <a:off x="6560967" y="4184287"/>
            <a:ext cx="0" cy="240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2446" name="Shape 2446"/>
          <p:cNvSpPr/>
          <p:nvPr/>
        </p:nvSpPr>
        <p:spPr>
          <a:xfrm>
            <a:off x="6899093" y="4424887"/>
            <a:ext cx="219900" cy="6315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447" name="Shape 2447"/>
          <p:cNvCxnSpPr>
            <a:stCxn id="2446" idx="0"/>
          </p:cNvCxnSpPr>
          <p:nvPr/>
        </p:nvCxnSpPr>
        <p:spPr>
          <a:xfrm rot="10800000">
            <a:off x="7009043" y="4184287"/>
            <a:ext cx="0" cy="240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2448" name="Shape 2448"/>
          <p:cNvSpPr/>
          <p:nvPr/>
        </p:nvSpPr>
        <p:spPr>
          <a:xfrm>
            <a:off x="7347169" y="4424887"/>
            <a:ext cx="219900" cy="6315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449" name="Shape 2449"/>
          <p:cNvCxnSpPr>
            <a:stCxn id="2448" idx="0"/>
          </p:cNvCxnSpPr>
          <p:nvPr/>
        </p:nvCxnSpPr>
        <p:spPr>
          <a:xfrm rot="10800000">
            <a:off x="7457119" y="4184287"/>
            <a:ext cx="0" cy="240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2450" name="Shape 2450"/>
          <p:cNvSpPr/>
          <p:nvPr/>
        </p:nvSpPr>
        <p:spPr>
          <a:xfrm>
            <a:off x="7795246" y="4424887"/>
            <a:ext cx="219900" cy="6315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451" name="Shape 2451"/>
          <p:cNvCxnSpPr>
            <a:stCxn id="2450" idx="0"/>
          </p:cNvCxnSpPr>
          <p:nvPr/>
        </p:nvCxnSpPr>
        <p:spPr>
          <a:xfrm rot="10800000">
            <a:off x="7905196" y="4184287"/>
            <a:ext cx="0" cy="240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2452" name="Shape 2452"/>
          <p:cNvSpPr/>
          <p:nvPr/>
        </p:nvSpPr>
        <p:spPr>
          <a:xfrm>
            <a:off x="5106753" y="937924"/>
            <a:ext cx="219900" cy="6315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53" name="Shape 2453"/>
          <p:cNvSpPr/>
          <p:nvPr/>
        </p:nvSpPr>
        <p:spPr>
          <a:xfrm>
            <a:off x="5554829" y="937924"/>
            <a:ext cx="219900" cy="6315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54" name="Shape 2454"/>
          <p:cNvSpPr/>
          <p:nvPr/>
        </p:nvSpPr>
        <p:spPr>
          <a:xfrm>
            <a:off x="6002932" y="937924"/>
            <a:ext cx="219900" cy="6315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55" name="Shape 2455"/>
          <p:cNvSpPr/>
          <p:nvPr/>
        </p:nvSpPr>
        <p:spPr>
          <a:xfrm>
            <a:off x="6451008" y="937924"/>
            <a:ext cx="219900" cy="6315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56" name="Shape 2456"/>
          <p:cNvSpPr/>
          <p:nvPr/>
        </p:nvSpPr>
        <p:spPr>
          <a:xfrm>
            <a:off x="6899084" y="937924"/>
            <a:ext cx="219900" cy="6315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57" name="Shape 2457"/>
          <p:cNvSpPr/>
          <p:nvPr/>
        </p:nvSpPr>
        <p:spPr>
          <a:xfrm>
            <a:off x="7347160" y="937924"/>
            <a:ext cx="219900" cy="6315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58" name="Shape 2458"/>
          <p:cNvSpPr/>
          <p:nvPr/>
        </p:nvSpPr>
        <p:spPr>
          <a:xfrm>
            <a:off x="7795236" y="937924"/>
            <a:ext cx="219900" cy="6315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459" name="Shape 2459"/>
          <p:cNvCxnSpPr/>
          <p:nvPr/>
        </p:nvCxnSpPr>
        <p:spPr>
          <a:xfrm rot="10800000">
            <a:off x="5216719" y="1569057"/>
            <a:ext cx="0" cy="240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460" name="Shape 2460"/>
          <p:cNvCxnSpPr/>
          <p:nvPr/>
        </p:nvCxnSpPr>
        <p:spPr>
          <a:xfrm rot="10800000">
            <a:off x="5664795" y="1569057"/>
            <a:ext cx="0" cy="240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461" name="Shape 2461"/>
          <p:cNvCxnSpPr/>
          <p:nvPr/>
        </p:nvCxnSpPr>
        <p:spPr>
          <a:xfrm rot="10800000">
            <a:off x="6112898" y="1569057"/>
            <a:ext cx="0" cy="240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462" name="Shape 2462"/>
          <p:cNvCxnSpPr/>
          <p:nvPr/>
        </p:nvCxnSpPr>
        <p:spPr>
          <a:xfrm rot="10800000">
            <a:off x="6560974" y="1569057"/>
            <a:ext cx="0" cy="240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463" name="Shape 2463"/>
          <p:cNvCxnSpPr/>
          <p:nvPr/>
        </p:nvCxnSpPr>
        <p:spPr>
          <a:xfrm rot="10800000">
            <a:off x="7009050" y="1569057"/>
            <a:ext cx="0" cy="240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464" name="Shape 2464"/>
          <p:cNvCxnSpPr/>
          <p:nvPr/>
        </p:nvCxnSpPr>
        <p:spPr>
          <a:xfrm rot="10800000">
            <a:off x="7457126" y="1569057"/>
            <a:ext cx="0" cy="240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465" name="Shape 2465"/>
          <p:cNvCxnSpPr/>
          <p:nvPr/>
        </p:nvCxnSpPr>
        <p:spPr>
          <a:xfrm rot="10800000">
            <a:off x="7905203" y="1569057"/>
            <a:ext cx="0" cy="240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22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289635490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0" name="Shape 2470"/>
          <p:cNvSpPr/>
          <p:nvPr/>
        </p:nvSpPr>
        <p:spPr>
          <a:xfrm>
            <a:off x="1054675" y="2560537"/>
            <a:ext cx="2102700" cy="1484400"/>
          </a:xfrm>
          <a:prstGeom prst="roundRect">
            <a:avLst>
              <a:gd name="adj" fmla="val 10091"/>
            </a:avLst>
          </a:prstGeom>
          <a:solidFill>
            <a:srgbClr val="D9EAD3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72" name="Shape 2472"/>
          <p:cNvSpPr txBox="1"/>
          <p:nvPr/>
        </p:nvSpPr>
        <p:spPr>
          <a:xfrm>
            <a:off x="234775" y="3230012"/>
            <a:ext cx="667500" cy="709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</a:t>
            </a:r>
            <a:r>
              <a:rPr lang="en" sz="24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t-1</a:t>
            </a:r>
          </a:p>
        </p:txBody>
      </p:sp>
      <p:sp>
        <p:nvSpPr>
          <p:cNvPr id="2473" name="Shape 2473"/>
          <p:cNvSpPr txBox="1"/>
          <p:nvPr/>
        </p:nvSpPr>
        <p:spPr>
          <a:xfrm>
            <a:off x="1743425" y="4044862"/>
            <a:ext cx="667500" cy="709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x</a:t>
            </a:r>
            <a:r>
              <a:rPr lang="en" sz="24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</a:t>
            </a:r>
          </a:p>
        </p:txBody>
      </p:sp>
      <p:sp>
        <p:nvSpPr>
          <p:cNvPr id="2474" name="Shape 2474"/>
          <p:cNvSpPr txBox="1"/>
          <p:nvPr/>
        </p:nvSpPr>
        <p:spPr>
          <a:xfrm>
            <a:off x="1054675" y="2601612"/>
            <a:ext cx="667500" cy="709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</a:t>
            </a:r>
          </a:p>
        </p:txBody>
      </p:sp>
      <p:sp>
        <p:nvSpPr>
          <p:cNvPr id="2475" name="Shape 2475"/>
          <p:cNvSpPr/>
          <p:nvPr/>
        </p:nvSpPr>
        <p:spPr>
          <a:xfrm>
            <a:off x="1923575" y="2802912"/>
            <a:ext cx="307200" cy="3072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76" name="Shape 2476"/>
          <p:cNvSpPr txBox="1"/>
          <p:nvPr/>
        </p:nvSpPr>
        <p:spPr>
          <a:xfrm>
            <a:off x="1743266" y="3380268"/>
            <a:ext cx="667500" cy="35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stack</a:t>
            </a:r>
          </a:p>
        </p:txBody>
      </p:sp>
      <p:cxnSp>
        <p:nvCxnSpPr>
          <p:cNvPr id="2477" name="Shape 2477"/>
          <p:cNvCxnSpPr/>
          <p:nvPr/>
        </p:nvCxnSpPr>
        <p:spPr>
          <a:xfrm rot="10800000">
            <a:off x="2077175" y="3689962"/>
            <a:ext cx="0" cy="5625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478" name="Shape 2478"/>
          <p:cNvCxnSpPr>
            <a:endCxn id="2476" idx="1"/>
          </p:cNvCxnSpPr>
          <p:nvPr/>
        </p:nvCxnSpPr>
        <p:spPr>
          <a:xfrm>
            <a:off x="693566" y="3558318"/>
            <a:ext cx="10497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479" name="Shape 2479"/>
          <p:cNvCxnSpPr/>
          <p:nvPr/>
        </p:nvCxnSpPr>
        <p:spPr>
          <a:xfrm rot="10800000" flipH="1">
            <a:off x="2084225" y="3110112"/>
            <a:ext cx="2100" cy="3522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480" name="Shape 2480"/>
          <p:cNvCxnSpPr/>
          <p:nvPr/>
        </p:nvCxnSpPr>
        <p:spPr>
          <a:xfrm>
            <a:off x="1553919" y="2956512"/>
            <a:ext cx="343199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2481" name="Shape 2481"/>
          <p:cNvSpPr txBox="1"/>
          <p:nvPr/>
        </p:nvSpPr>
        <p:spPr>
          <a:xfrm>
            <a:off x="2608775" y="2778462"/>
            <a:ext cx="548700" cy="35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tanh</a:t>
            </a:r>
          </a:p>
        </p:txBody>
      </p:sp>
      <p:sp>
        <p:nvSpPr>
          <p:cNvPr id="2482" name="Shape 2482"/>
          <p:cNvSpPr txBox="1"/>
          <p:nvPr/>
        </p:nvSpPr>
        <p:spPr>
          <a:xfrm>
            <a:off x="3476025" y="3230012"/>
            <a:ext cx="548700" cy="709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</a:t>
            </a:r>
            <a:r>
              <a:rPr lang="en" sz="24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</a:t>
            </a:r>
          </a:p>
        </p:txBody>
      </p:sp>
      <p:cxnSp>
        <p:nvCxnSpPr>
          <p:cNvPr id="2483" name="Shape 2483"/>
          <p:cNvCxnSpPr/>
          <p:nvPr/>
        </p:nvCxnSpPr>
        <p:spPr>
          <a:xfrm>
            <a:off x="2265568" y="2956512"/>
            <a:ext cx="343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484" name="Shape 2484"/>
          <p:cNvCxnSpPr>
            <a:stCxn id="2481" idx="2"/>
            <a:endCxn id="2482" idx="1"/>
          </p:cNvCxnSpPr>
          <p:nvPr/>
        </p:nvCxnSpPr>
        <p:spPr>
          <a:xfrm rot="-5400000" flipH="1">
            <a:off x="2954375" y="3063312"/>
            <a:ext cx="450300" cy="592800"/>
          </a:xfrm>
          <a:prstGeom prst="bentConnector2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pic>
        <p:nvPicPr>
          <p:cNvPr id="2485" name="Shape 24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77951" y="2590523"/>
            <a:ext cx="4061900" cy="1935600"/>
          </a:xfrm>
          <a:prstGeom prst="rect">
            <a:avLst/>
          </a:prstGeom>
          <a:noFill/>
          <a:ln>
            <a:noFill/>
          </a:ln>
        </p:spPr>
      </p:pic>
      <p:sp>
        <p:nvSpPr>
          <p:cNvPr id="2486" name="Shape 2486"/>
          <p:cNvSpPr txBox="1"/>
          <p:nvPr/>
        </p:nvSpPr>
        <p:spPr>
          <a:xfrm>
            <a:off x="226100" y="953525"/>
            <a:ext cx="8698800" cy="595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Vanilla RNN Gradient Flow</a:t>
            </a:r>
          </a:p>
        </p:txBody>
      </p:sp>
      <p:sp>
        <p:nvSpPr>
          <p:cNvPr id="2487" name="Shape 2487"/>
          <p:cNvSpPr txBox="1"/>
          <p:nvPr/>
        </p:nvSpPr>
        <p:spPr>
          <a:xfrm>
            <a:off x="5696175" y="1031100"/>
            <a:ext cx="3337800" cy="683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Bengio et al, “Learning long-term dependencies with gradient descent is difficult”, IEEE Transactions on Neural Networks, 1994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Pascanu et al, “On the difficulty of training recurrent neural networks”, ICML 2013</a:t>
            </a:r>
          </a:p>
        </p:txBody>
      </p:sp>
      <p:sp>
        <p:nvSpPr>
          <p:cNvPr id="20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695607133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2" name="Shape 2492"/>
          <p:cNvSpPr/>
          <p:nvPr/>
        </p:nvSpPr>
        <p:spPr>
          <a:xfrm>
            <a:off x="1054675" y="2560537"/>
            <a:ext cx="2102700" cy="1484400"/>
          </a:xfrm>
          <a:prstGeom prst="roundRect">
            <a:avLst>
              <a:gd name="adj" fmla="val 10091"/>
            </a:avLst>
          </a:prstGeom>
          <a:solidFill>
            <a:srgbClr val="D9EAD3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94" name="Shape 2494"/>
          <p:cNvSpPr txBox="1"/>
          <p:nvPr/>
        </p:nvSpPr>
        <p:spPr>
          <a:xfrm>
            <a:off x="234775" y="3230012"/>
            <a:ext cx="667500" cy="709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</a:t>
            </a:r>
            <a:r>
              <a:rPr lang="en" sz="24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t-1</a:t>
            </a:r>
          </a:p>
        </p:txBody>
      </p:sp>
      <p:sp>
        <p:nvSpPr>
          <p:cNvPr id="2495" name="Shape 2495"/>
          <p:cNvSpPr txBox="1"/>
          <p:nvPr/>
        </p:nvSpPr>
        <p:spPr>
          <a:xfrm>
            <a:off x="1743425" y="4044862"/>
            <a:ext cx="667500" cy="709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x</a:t>
            </a:r>
            <a:r>
              <a:rPr lang="en" sz="24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</a:t>
            </a:r>
          </a:p>
        </p:txBody>
      </p:sp>
      <p:sp>
        <p:nvSpPr>
          <p:cNvPr id="2496" name="Shape 2496"/>
          <p:cNvSpPr txBox="1"/>
          <p:nvPr/>
        </p:nvSpPr>
        <p:spPr>
          <a:xfrm>
            <a:off x="1054675" y="2601612"/>
            <a:ext cx="667500" cy="709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</a:t>
            </a:r>
          </a:p>
        </p:txBody>
      </p:sp>
      <p:sp>
        <p:nvSpPr>
          <p:cNvPr id="2497" name="Shape 2497"/>
          <p:cNvSpPr/>
          <p:nvPr/>
        </p:nvSpPr>
        <p:spPr>
          <a:xfrm>
            <a:off x="1923575" y="2802912"/>
            <a:ext cx="307200" cy="3072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98" name="Shape 2498"/>
          <p:cNvSpPr txBox="1"/>
          <p:nvPr/>
        </p:nvSpPr>
        <p:spPr>
          <a:xfrm>
            <a:off x="1743266" y="3380268"/>
            <a:ext cx="667500" cy="35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stack</a:t>
            </a:r>
          </a:p>
        </p:txBody>
      </p:sp>
      <p:cxnSp>
        <p:nvCxnSpPr>
          <p:cNvPr id="2499" name="Shape 2499"/>
          <p:cNvCxnSpPr/>
          <p:nvPr/>
        </p:nvCxnSpPr>
        <p:spPr>
          <a:xfrm rot="10800000">
            <a:off x="2077175" y="3689962"/>
            <a:ext cx="0" cy="5625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500" name="Shape 2500"/>
          <p:cNvCxnSpPr>
            <a:endCxn id="2498" idx="1"/>
          </p:cNvCxnSpPr>
          <p:nvPr/>
        </p:nvCxnSpPr>
        <p:spPr>
          <a:xfrm>
            <a:off x="693566" y="3558318"/>
            <a:ext cx="10497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501" name="Shape 2501"/>
          <p:cNvCxnSpPr/>
          <p:nvPr/>
        </p:nvCxnSpPr>
        <p:spPr>
          <a:xfrm rot="10800000" flipH="1">
            <a:off x="2084225" y="3110112"/>
            <a:ext cx="2100" cy="3522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502" name="Shape 2502"/>
          <p:cNvCxnSpPr/>
          <p:nvPr/>
        </p:nvCxnSpPr>
        <p:spPr>
          <a:xfrm>
            <a:off x="1553919" y="2956512"/>
            <a:ext cx="343199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2503" name="Shape 2503"/>
          <p:cNvSpPr txBox="1"/>
          <p:nvPr/>
        </p:nvSpPr>
        <p:spPr>
          <a:xfrm>
            <a:off x="2608775" y="2778462"/>
            <a:ext cx="548700" cy="35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tanh</a:t>
            </a:r>
          </a:p>
        </p:txBody>
      </p:sp>
      <p:sp>
        <p:nvSpPr>
          <p:cNvPr id="2504" name="Shape 2504"/>
          <p:cNvSpPr txBox="1"/>
          <p:nvPr/>
        </p:nvSpPr>
        <p:spPr>
          <a:xfrm>
            <a:off x="3476025" y="3230012"/>
            <a:ext cx="548700" cy="709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</a:t>
            </a:r>
            <a:r>
              <a:rPr lang="en" sz="24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</a:t>
            </a:r>
          </a:p>
        </p:txBody>
      </p:sp>
      <p:cxnSp>
        <p:nvCxnSpPr>
          <p:cNvPr id="2505" name="Shape 2505"/>
          <p:cNvCxnSpPr/>
          <p:nvPr/>
        </p:nvCxnSpPr>
        <p:spPr>
          <a:xfrm>
            <a:off x="2265568" y="2956512"/>
            <a:ext cx="343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506" name="Shape 2506"/>
          <p:cNvCxnSpPr>
            <a:stCxn id="2503" idx="2"/>
            <a:endCxn id="2504" idx="1"/>
          </p:cNvCxnSpPr>
          <p:nvPr/>
        </p:nvCxnSpPr>
        <p:spPr>
          <a:xfrm rot="-5400000" flipH="1">
            <a:off x="2954375" y="3063312"/>
            <a:ext cx="450300" cy="592800"/>
          </a:xfrm>
          <a:prstGeom prst="bentConnector2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pic>
        <p:nvPicPr>
          <p:cNvPr id="2507" name="Shape 250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77951" y="2590523"/>
            <a:ext cx="4061900" cy="1935600"/>
          </a:xfrm>
          <a:prstGeom prst="rect">
            <a:avLst/>
          </a:prstGeom>
          <a:noFill/>
          <a:ln>
            <a:noFill/>
          </a:ln>
        </p:spPr>
      </p:pic>
      <p:sp>
        <p:nvSpPr>
          <p:cNvPr id="2508" name="Shape 2508"/>
          <p:cNvSpPr txBox="1"/>
          <p:nvPr/>
        </p:nvSpPr>
        <p:spPr>
          <a:xfrm>
            <a:off x="226100" y="953525"/>
            <a:ext cx="8698800" cy="595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Vanilla RNN Gradient Flow</a:t>
            </a:r>
          </a:p>
        </p:txBody>
      </p:sp>
      <p:cxnSp>
        <p:nvCxnSpPr>
          <p:cNvPr id="2509" name="Shape 2509"/>
          <p:cNvCxnSpPr>
            <a:endCxn id="2510" idx="4"/>
          </p:cNvCxnSpPr>
          <p:nvPr/>
        </p:nvCxnSpPr>
        <p:spPr>
          <a:xfrm rot="10800000">
            <a:off x="2750100" y="3110125"/>
            <a:ext cx="739800" cy="579600"/>
          </a:xfrm>
          <a:prstGeom prst="bentConnector2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2510" name="Shape 2510"/>
          <p:cNvSpPr/>
          <p:nvPr/>
        </p:nvSpPr>
        <p:spPr>
          <a:xfrm>
            <a:off x="2686350" y="2982625"/>
            <a:ext cx="127500" cy="127500"/>
          </a:xfrm>
          <a:prstGeom prst="ellipse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511" name="Shape 2511"/>
          <p:cNvCxnSpPr/>
          <p:nvPr/>
        </p:nvCxnSpPr>
        <p:spPr>
          <a:xfrm rot="10800000">
            <a:off x="2242370" y="3063746"/>
            <a:ext cx="363300" cy="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512" name="Shape 2512"/>
          <p:cNvCxnSpPr/>
          <p:nvPr/>
        </p:nvCxnSpPr>
        <p:spPr>
          <a:xfrm>
            <a:off x="1923575" y="3132625"/>
            <a:ext cx="0" cy="30720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513" name="Shape 2513"/>
          <p:cNvCxnSpPr/>
          <p:nvPr/>
        </p:nvCxnSpPr>
        <p:spPr>
          <a:xfrm rot="10800000">
            <a:off x="828700" y="3689975"/>
            <a:ext cx="920700" cy="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2514" name="Shape 2514"/>
          <p:cNvSpPr txBox="1"/>
          <p:nvPr/>
        </p:nvSpPr>
        <p:spPr>
          <a:xfrm>
            <a:off x="995575" y="1637637"/>
            <a:ext cx="2220900" cy="834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Backpropagation from h</a:t>
            </a:r>
            <a:r>
              <a:rPr lang="en" sz="1400" kern="0" baseline="-250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</a:t>
            </a:r>
            <a:r>
              <a:rPr lang="en" sz="1400" ker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to h</a:t>
            </a:r>
            <a:r>
              <a:rPr lang="en" sz="1400" kern="0" baseline="-250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t-1</a:t>
            </a:r>
            <a:r>
              <a:rPr lang="en" sz="1400" ker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multiplies by W (actually W</a:t>
            </a:r>
            <a:r>
              <a:rPr lang="en" sz="1400" kern="0" baseline="-250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hh</a:t>
            </a:r>
            <a:r>
              <a:rPr lang="en" sz="1400" kern="0" baseline="300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</a:t>
            </a:r>
            <a:r>
              <a:rPr lang="en" sz="1400" ker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</a:p>
        </p:txBody>
      </p:sp>
      <p:sp>
        <p:nvSpPr>
          <p:cNvPr id="2515" name="Shape 2515"/>
          <p:cNvSpPr txBox="1"/>
          <p:nvPr/>
        </p:nvSpPr>
        <p:spPr>
          <a:xfrm>
            <a:off x="5696175" y="1031100"/>
            <a:ext cx="3337800" cy="683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Bengio et al, “Learning long-term dependencies with gradient descent is difficult”, IEEE Transactions on Neural Networks, 1994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Pascanu et al, “On the difficulty of training recurrent neural networks”, ICML 2013</a:t>
            </a:r>
          </a:p>
        </p:txBody>
      </p:sp>
      <p:sp>
        <p:nvSpPr>
          <p:cNvPr id="26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1484833036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1" name="Shape 2521"/>
          <p:cNvSpPr txBox="1"/>
          <p:nvPr/>
        </p:nvSpPr>
        <p:spPr>
          <a:xfrm>
            <a:off x="226100" y="953525"/>
            <a:ext cx="8698800" cy="595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Vanilla RNN Gradient Flow</a:t>
            </a:r>
          </a:p>
        </p:txBody>
      </p:sp>
      <p:pic>
        <p:nvPicPr>
          <p:cNvPr id="2522" name="Shape 25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1775" y="2192926"/>
            <a:ext cx="1851774" cy="1198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3" name="Shape 25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51150" y="2192926"/>
            <a:ext cx="1851774" cy="1198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4" name="Shape 25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50525" y="2192926"/>
            <a:ext cx="1851774" cy="1198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5" name="Shape 25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49900" y="2192926"/>
            <a:ext cx="1851774" cy="1198974"/>
          </a:xfrm>
          <a:prstGeom prst="rect">
            <a:avLst/>
          </a:prstGeom>
          <a:noFill/>
          <a:ln>
            <a:noFill/>
          </a:ln>
        </p:spPr>
      </p:pic>
      <p:sp>
        <p:nvSpPr>
          <p:cNvPr id="2526" name="Shape 2526"/>
          <p:cNvSpPr txBox="1"/>
          <p:nvPr/>
        </p:nvSpPr>
        <p:spPr>
          <a:xfrm>
            <a:off x="179650" y="2714450"/>
            <a:ext cx="452100" cy="389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</a:t>
            </a:r>
            <a:r>
              <a:rPr lang="en" sz="14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</a:p>
        </p:txBody>
      </p:sp>
      <p:sp>
        <p:nvSpPr>
          <p:cNvPr id="2527" name="Shape 2527"/>
          <p:cNvSpPr txBox="1"/>
          <p:nvPr/>
        </p:nvSpPr>
        <p:spPr>
          <a:xfrm>
            <a:off x="2274125" y="2714450"/>
            <a:ext cx="452100" cy="389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</a:t>
            </a:r>
            <a:r>
              <a:rPr lang="en" sz="14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</a:p>
        </p:txBody>
      </p:sp>
      <p:sp>
        <p:nvSpPr>
          <p:cNvPr id="2528" name="Shape 2528"/>
          <p:cNvSpPr txBox="1"/>
          <p:nvPr/>
        </p:nvSpPr>
        <p:spPr>
          <a:xfrm>
            <a:off x="4345425" y="2714450"/>
            <a:ext cx="452100" cy="389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</a:t>
            </a:r>
            <a:r>
              <a:rPr lang="en" sz="14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</a:p>
        </p:txBody>
      </p:sp>
      <p:sp>
        <p:nvSpPr>
          <p:cNvPr id="2529" name="Shape 2529"/>
          <p:cNvSpPr txBox="1"/>
          <p:nvPr/>
        </p:nvSpPr>
        <p:spPr>
          <a:xfrm>
            <a:off x="6445698" y="2714450"/>
            <a:ext cx="452100" cy="389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</a:t>
            </a:r>
            <a:r>
              <a:rPr lang="en" sz="14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</a:p>
        </p:txBody>
      </p:sp>
      <p:sp>
        <p:nvSpPr>
          <p:cNvPr id="2530" name="Shape 2530"/>
          <p:cNvSpPr txBox="1"/>
          <p:nvPr/>
        </p:nvSpPr>
        <p:spPr>
          <a:xfrm>
            <a:off x="8545973" y="2714450"/>
            <a:ext cx="452100" cy="389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</a:t>
            </a:r>
            <a:r>
              <a:rPr lang="en" sz="14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</a:p>
        </p:txBody>
      </p:sp>
      <p:sp>
        <p:nvSpPr>
          <p:cNvPr id="2531" name="Shape 2531"/>
          <p:cNvSpPr txBox="1"/>
          <p:nvPr/>
        </p:nvSpPr>
        <p:spPr>
          <a:xfrm>
            <a:off x="1151612" y="3295650"/>
            <a:ext cx="452100" cy="389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x</a:t>
            </a:r>
            <a:r>
              <a:rPr lang="en" sz="14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</a:p>
        </p:txBody>
      </p:sp>
      <p:sp>
        <p:nvSpPr>
          <p:cNvPr id="2532" name="Shape 2532"/>
          <p:cNvSpPr txBox="1"/>
          <p:nvPr/>
        </p:nvSpPr>
        <p:spPr>
          <a:xfrm>
            <a:off x="3256828" y="3295650"/>
            <a:ext cx="452100" cy="389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x</a:t>
            </a:r>
            <a:r>
              <a:rPr lang="en" sz="14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</a:p>
        </p:txBody>
      </p:sp>
      <p:sp>
        <p:nvSpPr>
          <p:cNvPr id="2533" name="Shape 2533"/>
          <p:cNvSpPr txBox="1"/>
          <p:nvPr/>
        </p:nvSpPr>
        <p:spPr>
          <a:xfrm>
            <a:off x="5350350" y="3295650"/>
            <a:ext cx="452100" cy="389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x</a:t>
            </a:r>
            <a:r>
              <a:rPr lang="en" sz="14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</a:p>
        </p:txBody>
      </p:sp>
      <p:sp>
        <p:nvSpPr>
          <p:cNvPr id="2534" name="Shape 2534"/>
          <p:cNvSpPr txBox="1"/>
          <p:nvPr/>
        </p:nvSpPr>
        <p:spPr>
          <a:xfrm>
            <a:off x="7467130" y="3295650"/>
            <a:ext cx="452100" cy="389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x</a:t>
            </a:r>
            <a:r>
              <a:rPr lang="en" sz="14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</a:p>
        </p:txBody>
      </p:sp>
      <p:sp>
        <p:nvSpPr>
          <p:cNvPr id="2535" name="Shape 2535"/>
          <p:cNvSpPr txBox="1"/>
          <p:nvPr/>
        </p:nvSpPr>
        <p:spPr>
          <a:xfrm>
            <a:off x="183975" y="4083575"/>
            <a:ext cx="2387400" cy="1199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Computing gradient of h</a:t>
            </a:r>
            <a:r>
              <a:rPr lang="en" sz="18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involves many factors of W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(and repeated tanh)</a:t>
            </a:r>
          </a:p>
        </p:txBody>
      </p:sp>
      <p:sp>
        <p:nvSpPr>
          <p:cNvPr id="2536" name="Shape 2536"/>
          <p:cNvSpPr txBox="1"/>
          <p:nvPr/>
        </p:nvSpPr>
        <p:spPr>
          <a:xfrm>
            <a:off x="5696175" y="1031100"/>
            <a:ext cx="3337800" cy="683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Bengio et al, “Learning long-term dependencies with gradient descent is difficult”, IEEE Transactions on Neural Networks, 1994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Pascanu et al, “On the difficulty of training recurrent neural networks”, ICML 2013</a:t>
            </a:r>
          </a:p>
        </p:txBody>
      </p:sp>
      <p:sp>
        <p:nvSpPr>
          <p:cNvPr id="19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681487473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2" name="Shape 2542"/>
          <p:cNvSpPr txBox="1"/>
          <p:nvPr/>
        </p:nvSpPr>
        <p:spPr>
          <a:xfrm>
            <a:off x="226100" y="953525"/>
            <a:ext cx="8698800" cy="595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Vanilla RNN Gradient Flow</a:t>
            </a:r>
          </a:p>
        </p:txBody>
      </p:sp>
      <p:pic>
        <p:nvPicPr>
          <p:cNvPr id="2543" name="Shape 25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1775" y="2192926"/>
            <a:ext cx="1851774" cy="1198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4" name="Shape 25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51150" y="2192926"/>
            <a:ext cx="1851774" cy="1198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5" name="Shape 25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50525" y="2192926"/>
            <a:ext cx="1851774" cy="1198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6" name="Shape 25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49900" y="2192926"/>
            <a:ext cx="1851774" cy="1198974"/>
          </a:xfrm>
          <a:prstGeom prst="rect">
            <a:avLst/>
          </a:prstGeom>
          <a:noFill/>
          <a:ln>
            <a:noFill/>
          </a:ln>
        </p:spPr>
      </p:pic>
      <p:sp>
        <p:nvSpPr>
          <p:cNvPr id="2547" name="Shape 2547"/>
          <p:cNvSpPr txBox="1"/>
          <p:nvPr/>
        </p:nvSpPr>
        <p:spPr>
          <a:xfrm>
            <a:off x="179650" y="2714450"/>
            <a:ext cx="452100" cy="389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</a:t>
            </a:r>
            <a:r>
              <a:rPr lang="en" sz="14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</a:p>
        </p:txBody>
      </p:sp>
      <p:sp>
        <p:nvSpPr>
          <p:cNvPr id="2548" name="Shape 2548"/>
          <p:cNvSpPr txBox="1"/>
          <p:nvPr/>
        </p:nvSpPr>
        <p:spPr>
          <a:xfrm>
            <a:off x="2274125" y="2714450"/>
            <a:ext cx="452100" cy="389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</a:t>
            </a:r>
            <a:r>
              <a:rPr lang="en" sz="14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</a:p>
        </p:txBody>
      </p:sp>
      <p:sp>
        <p:nvSpPr>
          <p:cNvPr id="2549" name="Shape 2549"/>
          <p:cNvSpPr txBox="1"/>
          <p:nvPr/>
        </p:nvSpPr>
        <p:spPr>
          <a:xfrm>
            <a:off x="4345425" y="2714450"/>
            <a:ext cx="452100" cy="389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</a:t>
            </a:r>
            <a:r>
              <a:rPr lang="en" sz="14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</a:p>
        </p:txBody>
      </p:sp>
      <p:sp>
        <p:nvSpPr>
          <p:cNvPr id="2550" name="Shape 2550"/>
          <p:cNvSpPr txBox="1"/>
          <p:nvPr/>
        </p:nvSpPr>
        <p:spPr>
          <a:xfrm>
            <a:off x="6445698" y="2714450"/>
            <a:ext cx="452100" cy="389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</a:t>
            </a:r>
            <a:r>
              <a:rPr lang="en" sz="14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</a:p>
        </p:txBody>
      </p:sp>
      <p:sp>
        <p:nvSpPr>
          <p:cNvPr id="2551" name="Shape 2551"/>
          <p:cNvSpPr txBox="1"/>
          <p:nvPr/>
        </p:nvSpPr>
        <p:spPr>
          <a:xfrm>
            <a:off x="8545973" y="2714450"/>
            <a:ext cx="452100" cy="389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</a:t>
            </a:r>
            <a:r>
              <a:rPr lang="en" sz="14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</a:p>
        </p:txBody>
      </p:sp>
      <p:sp>
        <p:nvSpPr>
          <p:cNvPr id="2552" name="Shape 2552"/>
          <p:cNvSpPr txBox="1"/>
          <p:nvPr/>
        </p:nvSpPr>
        <p:spPr>
          <a:xfrm>
            <a:off x="1151612" y="3295650"/>
            <a:ext cx="452100" cy="389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x</a:t>
            </a:r>
            <a:r>
              <a:rPr lang="en" sz="14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</a:p>
        </p:txBody>
      </p:sp>
      <p:sp>
        <p:nvSpPr>
          <p:cNvPr id="2553" name="Shape 2553"/>
          <p:cNvSpPr txBox="1"/>
          <p:nvPr/>
        </p:nvSpPr>
        <p:spPr>
          <a:xfrm>
            <a:off x="3256828" y="3295650"/>
            <a:ext cx="452100" cy="389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x</a:t>
            </a:r>
            <a:r>
              <a:rPr lang="en" sz="14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</a:p>
        </p:txBody>
      </p:sp>
      <p:sp>
        <p:nvSpPr>
          <p:cNvPr id="2554" name="Shape 2554"/>
          <p:cNvSpPr txBox="1"/>
          <p:nvPr/>
        </p:nvSpPr>
        <p:spPr>
          <a:xfrm>
            <a:off x="5350350" y="3295650"/>
            <a:ext cx="452100" cy="389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x</a:t>
            </a:r>
            <a:r>
              <a:rPr lang="en" sz="14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</a:p>
        </p:txBody>
      </p:sp>
      <p:sp>
        <p:nvSpPr>
          <p:cNvPr id="2555" name="Shape 2555"/>
          <p:cNvSpPr txBox="1"/>
          <p:nvPr/>
        </p:nvSpPr>
        <p:spPr>
          <a:xfrm>
            <a:off x="7467130" y="3295650"/>
            <a:ext cx="452100" cy="389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x</a:t>
            </a:r>
            <a:r>
              <a:rPr lang="en" sz="14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</a:p>
        </p:txBody>
      </p:sp>
      <p:sp>
        <p:nvSpPr>
          <p:cNvPr id="2556" name="Shape 2556"/>
          <p:cNvSpPr txBox="1"/>
          <p:nvPr/>
        </p:nvSpPr>
        <p:spPr>
          <a:xfrm>
            <a:off x="2658325" y="3861800"/>
            <a:ext cx="2922000" cy="1486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Largest singular value &gt; 1: </a:t>
            </a:r>
            <a:r>
              <a:rPr lang="en" sz="18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Exploding gradients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800" b="1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Largest singular value &lt; 1: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Vanishing gradients</a:t>
            </a:r>
          </a:p>
        </p:txBody>
      </p:sp>
      <p:sp>
        <p:nvSpPr>
          <p:cNvPr id="2557" name="Shape 2557"/>
          <p:cNvSpPr txBox="1"/>
          <p:nvPr/>
        </p:nvSpPr>
        <p:spPr>
          <a:xfrm>
            <a:off x="183975" y="4083575"/>
            <a:ext cx="2387400" cy="1199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Computing gradient of h</a:t>
            </a:r>
            <a:r>
              <a:rPr lang="en" sz="18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involves many factors of W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(and repeated tanh)</a:t>
            </a:r>
          </a:p>
        </p:txBody>
      </p:sp>
      <p:sp>
        <p:nvSpPr>
          <p:cNvPr id="2558" name="Shape 2558"/>
          <p:cNvSpPr txBox="1"/>
          <p:nvPr/>
        </p:nvSpPr>
        <p:spPr>
          <a:xfrm>
            <a:off x="5696175" y="1031100"/>
            <a:ext cx="3337800" cy="683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Bengio et al, “Learning long-term dependencies with gradient descent is difficult”, IEEE Transactions on Neural Networks, 1994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Pascanu et al, “On the difficulty of training recurrent neural networks”, ICML 2013</a:t>
            </a:r>
          </a:p>
        </p:txBody>
      </p:sp>
      <p:sp>
        <p:nvSpPr>
          <p:cNvPr id="20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18161177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Sequences are everywhere…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66800"/>
            <a:ext cx="9144000" cy="333328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993875" y="6578469"/>
            <a:ext cx="32381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Image Credit: Alex Graves and Kevin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Gimpel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4191000"/>
            <a:ext cx="7213600" cy="2184400"/>
          </a:xfrm>
          <a:prstGeom prst="rect">
            <a:avLst/>
          </a:prstGeom>
        </p:spPr>
      </p:pic>
      <p:sp>
        <p:nvSpPr>
          <p:cNvPr id="11" name="Right Arrow 10"/>
          <p:cNvSpPr/>
          <p:nvPr/>
        </p:nvSpPr>
        <p:spPr bwMode="auto">
          <a:xfrm rot="2907571">
            <a:off x="1452890" y="5844024"/>
            <a:ext cx="990600" cy="228600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60080636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4" name="Shape 2564"/>
          <p:cNvSpPr txBox="1"/>
          <p:nvPr/>
        </p:nvSpPr>
        <p:spPr>
          <a:xfrm>
            <a:off x="226100" y="953525"/>
            <a:ext cx="8698800" cy="595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Vanilla RNN Gradient Flow</a:t>
            </a:r>
          </a:p>
        </p:txBody>
      </p:sp>
      <p:pic>
        <p:nvPicPr>
          <p:cNvPr id="2565" name="Shape 25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1775" y="2192926"/>
            <a:ext cx="1851774" cy="1198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6" name="Shape 25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51150" y="2192926"/>
            <a:ext cx="1851774" cy="1198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7" name="Shape 25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50525" y="2192926"/>
            <a:ext cx="1851774" cy="1198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8" name="Shape 25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49900" y="2192926"/>
            <a:ext cx="1851774" cy="1198974"/>
          </a:xfrm>
          <a:prstGeom prst="rect">
            <a:avLst/>
          </a:prstGeom>
          <a:noFill/>
          <a:ln>
            <a:noFill/>
          </a:ln>
        </p:spPr>
      </p:pic>
      <p:sp>
        <p:nvSpPr>
          <p:cNvPr id="2569" name="Shape 2569"/>
          <p:cNvSpPr txBox="1"/>
          <p:nvPr/>
        </p:nvSpPr>
        <p:spPr>
          <a:xfrm>
            <a:off x="179650" y="2714450"/>
            <a:ext cx="452100" cy="389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</a:t>
            </a:r>
            <a:r>
              <a:rPr lang="en" sz="14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</a:p>
        </p:txBody>
      </p:sp>
      <p:sp>
        <p:nvSpPr>
          <p:cNvPr id="2570" name="Shape 2570"/>
          <p:cNvSpPr txBox="1"/>
          <p:nvPr/>
        </p:nvSpPr>
        <p:spPr>
          <a:xfrm>
            <a:off x="2274125" y="2714450"/>
            <a:ext cx="452100" cy="389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</a:t>
            </a:r>
            <a:r>
              <a:rPr lang="en" sz="14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</a:p>
        </p:txBody>
      </p:sp>
      <p:sp>
        <p:nvSpPr>
          <p:cNvPr id="2571" name="Shape 2571"/>
          <p:cNvSpPr txBox="1"/>
          <p:nvPr/>
        </p:nvSpPr>
        <p:spPr>
          <a:xfrm>
            <a:off x="4345425" y="2714450"/>
            <a:ext cx="452100" cy="389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</a:t>
            </a:r>
            <a:r>
              <a:rPr lang="en" sz="14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</a:p>
        </p:txBody>
      </p:sp>
      <p:sp>
        <p:nvSpPr>
          <p:cNvPr id="2572" name="Shape 2572"/>
          <p:cNvSpPr txBox="1"/>
          <p:nvPr/>
        </p:nvSpPr>
        <p:spPr>
          <a:xfrm>
            <a:off x="6445698" y="2714450"/>
            <a:ext cx="452100" cy="389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</a:t>
            </a:r>
            <a:r>
              <a:rPr lang="en" sz="14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</a:p>
        </p:txBody>
      </p:sp>
      <p:sp>
        <p:nvSpPr>
          <p:cNvPr id="2573" name="Shape 2573"/>
          <p:cNvSpPr txBox="1"/>
          <p:nvPr/>
        </p:nvSpPr>
        <p:spPr>
          <a:xfrm>
            <a:off x="8545973" y="2714450"/>
            <a:ext cx="452100" cy="389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</a:t>
            </a:r>
            <a:r>
              <a:rPr lang="en" sz="14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</a:p>
        </p:txBody>
      </p:sp>
      <p:sp>
        <p:nvSpPr>
          <p:cNvPr id="2574" name="Shape 2574"/>
          <p:cNvSpPr txBox="1"/>
          <p:nvPr/>
        </p:nvSpPr>
        <p:spPr>
          <a:xfrm>
            <a:off x="1151612" y="3295650"/>
            <a:ext cx="452100" cy="389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x</a:t>
            </a:r>
            <a:r>
              <a:rPr lang="en" sz="14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</a:p>
        </p:txBody>
      </p:sp>
      <p:sp>
        <p:nvSpPr>
          <p:cNvPr id="2575" name="Shape 2575"/>
          <p:cNvSpPr txBox="1"/>
          <p:nvPr/>
        </p:nvSpPr>
        <p:spPr>
          <a:xfrm>
            <a:off x="3256828" y="3295650"/>
            <a:ext cx="452100" cy="389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x</a:t>
            </a:r>
            <a:r>
              <a:rPr lang="en" sz="14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</a:p>
        </p:txBody>
      </p:sp>
      <p:sp>
        <p:nvSpPr>
          <p:cNvPr id="2576" name="Shape 2576"/>
          <p:cNvSpPr txBox="1"/>
          <p:nvPr/>
        </p:nvSpPr>
        <p:spPr>
          <a:xfrm>
            <a:off x="5350350" y="3295650"/>
            <a:ext cx="452100" cy="389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x</a:t>
            </a:r>
            <a:r>
              <a:rPr lang="en" sz="14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</a:p>
        </p:txBody>
      </p:sp>
      <p:sp>
        <p:nvSpPr>
          <p:cNvPr id="2577" name="Shape 2577"/>
          <p:cNvSpPr txBox="1"/>
          <p:nvPr/>
        </p:nvSpPr>
        <p:spPr>
          <a:xfrm>
            <a:off x="7467130" y="3295650"/>
            <a:ext cx="452100" cy="389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x</a:t>
            </a:r>
            <a:r>
              <a:rPr lang="en" sz="14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</a:p>
        </p:txBody>
      </p:sp>
      <p:sp>
        <p:nvSpPr>
          <p:cNvPr id="2578" name="Shape 2578"/>
          <p:cNvSpPr txBox="1"/>
          <p:nvPr/>
        </p:nvSpPr>
        <p:spPr>
          <a:xfrm>
            <a:off x="2658325" y="3861800"/>
            <a:ext cx="2922000" cy="1486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Largest singular value &gt; 1: </a:t>
            </a:r>
            <a:r>
              <a:rPr lang="en" sz="18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Exploding gradients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800" b="1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Largest singular value &lt; 1: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Vanishing gradients</a:t>
            </a:r>
          </a:p>
        </p:txBody>
      </p:sp>
      <p:sp>
        <p:nvSpPr>
          <p:cNvPr id="2579" name="Shape 2579"/>
          <p:cNvSpPr txBox="1"/>
          <p:nvPr/>
        </p:nvSpPr>
        <p:spPr>
          <a:xfrm>
            <a:off x="5835550" y="3881800"/>
            <a:ext cx="3162600" cy="1486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Gradient clipping</a:t>
            </a: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 Scale gradient if its norm is too big</a:t>
            </a:r>
          </a:p>
        </p:txBody>
      </p:sp>
      <p:sp>
        <p:nvSpPr>
          <p:cNvPr id="2580" name="Shape 2580"/>
          <p:cNvSpPr/>
          <p:nvPr/>
        </p:nvSpPr>
        <p:spPr>
          <a:xfrm>
            <a:off x="2648175" y="3870475"/>
            <a:ext cx="2874000" cy="718500"/>
          </a:xfrm>
          <a:prstGeom prst="rect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581" name="Shape 2581"/>
          <p:cNvCxnSpPr/>
          <p:nvPr/>
        </p:nvCxnSpPr>
        <p:spPr>
          <a:xfrm>
            <a:off x="5580316" y="4229718"/>
            <a:ext cx="274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2582" name="Shape 2582"/>
          <p:cNvSpPr txBox="1"/>
          <p:nvPr/>
        </p:nvSpPr>
        <p:spPr>
          <a:xfrm>
            <a:off x="183975" y="4083575"/>
            <a:ext cx="2387400" cy="1199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Computing gradient of h</a:t>
            </a:r>
            <a:r>
              <a:rPr lang="en" sz="18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involves many factors of W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(and repeated tanh)</a:t>
            </a:r>
          </a:p>
        </p:txBody>
      </p:sp>
      <p:pic>
        <p:nvPicPr>
          <p:cNvPr id="2583" name="Shape 258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02301" y="4588972"/>
            <a:ext cx="3095849" cy="755274"/>
          </a:xfrm>
          <a:prstGeom prst="rect">
            <a:avLst/>
          </a:prstGeom>
          <a:noFill/>
          <a:ln>
            <a:noFill/>
          </a:ln>
        </p:spPr>
      </p:pic>
      <p:sp>
        <p:nvSpPr>
          <p:cNvPr id="2584" name="Shape 2584"/>
          <p:cNvSpPr txBox="1"/>
          <p:nvPr/>
        </p:nvSpPr>
        <p:spPr>
          <a:xfrm>
            <a:off x="5696175" y="1031100"/>
            <a:ext cx="3337800" cy="683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Bengio et al, “Learning long-term dependencies with gradient descent is difficult”, IEEE Transactions on Neural Networks, 1994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Pascanu et al, “On the difficulty of training recurrent neural networks”, ICML 2013</a:t>
            </a:r>
          </a:p>
        </p:txBody>
      </p:sp>
      <p:sp>
        <p:nvSpPr>
          <p:cNvPr id="24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849604841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" name="Shape 2590"/>
          <p:cNvSpPr txBox="1"/>
          <p:nvPr/>
        </p:nvSpPr>
        <p:spPr>
          <a:xfrm>
            <a:off x="226100" y="953525"/>
            <a:ext cx="8698800" cy="595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Vanilla RNN Gradient Flow</a:t>
            </a:r>
          </a:p>
        </p:txBody>
      </p:sp>
      <p:pic>
        <p:nvPicPr>
          <p:cNvPr id="2591" name="Shape 25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1775" y="2192926"/>
            <a:ext cx="1851774" cy="1198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2" name="Shape 25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51150" y="2192926"/>
            <a:ext cx="1851774" cy="1198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3" name="Shape 25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50525" y="2192926"/>
            <a:ext cx="1851774" cy="1198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4" name="Shape 25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49900" y="2192926"/>
            <a:ext cx="1851774" cy="1198974"/>
          </a:xfrm>
          <a:prstGeom prst="rect">
            <a:avLst/>
          </a:prstGeom>
          <a:noFill/>
          <a:ln>
            <a:noFill/>
          </a:ln>
        </p:spPr>
      </p:pic>
      <p:sp>
        <p:nvSpPr>
          <p:cNvPr id="2595" name="Shape 2595"/>
          <p:cNvSpPr txBox="1"/>
          <p:nvPr/>
        </p:nvSpPr>
        <p:spPr>
          <a:xfrm>
            <a:off x="179650" y="2714450"/>
            <a:ext cx="452100" cy="389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</a:t>
            </a:r>
            <a:r>
              <a:rPr lang="en" sz="14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</a:p>
        </p:txBody>
      </p:sp>
      <p:sp>
        <p:nvSpPr>
          <p:cNvPr id="2596" name="Shape 2596"/>
          <p:cNvSpPr txBox="1"/>
          <p:nvPr/>
        </p:nvSpPr>
        <p:spPr>
          <a:xfrm>
            <a:off x="2274125" y="2714450"/>
            <a:ext cx="452100" cy="389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</a:t>
            </a:r>
            <a:r>
              <a:rPr lang="en" sz="14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</a:p>
        </p:txBody>
      </p:sp>
      <p:sp>
        <p:nvSpPr>
          <p:cNvPr id="2597" name="Shape 2597"/>
          <p:cNvSpPr txBox="1"/>
          <p:nvPr/>
        </p:nvSpPr>
        <p:spPr>
          <a:xfrm>
            <a:off x="4345425" y="2714450"/>
            <a:ext cx="452100" cy="389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</a:t>
            </a:r>
            <a:r>
              <a:rPr lang="en" sz="14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</a:p>
        </p:txBody>
      </p:sp>
      <p:sp>
        <p:nvSpPr>
          <p:cNvPr id="2598" name="Shape 2598"/>
          <p:cNvSpPr txBox="1"/>
          <p:nvPr/>
        </p:nvSpPr>
        <p:spPr>
          <a:xfrm>
            <a:off x="6445698" y="2714450"/>
            <a:ext cx="452100" cy="389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</a:t>
            </a:r>
            <a:r>
              <a:rPr lang="en" sz="14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</a:p>
        </p:txBody>
      </p:sp>
      <p:sp>
        <p:nvSpPr>
          <p:cNvPr id="2599" name="Shape 2599"/>
          <p:cNvSpPr txBox="1"/>
          <p:nvPr/>
        </p:nvSpPr>
        <p:spPr>
          <a:xfrm>
            <a:off x="8545973" y="2714450"/>
            <a:ext cx="452100" cy="389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</a:t>
            </a:r>
            <a:r>
              <a:rPr lang="en" sz="14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</a:p>
        </p:txBody>
      </p:sp>
      <p:sp>
        <p:nvSpPr>
          <p:cNvPr id="2600" name="Shape 2600"/>
          <p:cNvSpPr txBox="1"/>
          <p:nvPr/>
        </p:nvSpPr>
        <p:spPr>
          <a:xfrm>
            <a:off x="1151612" y="3295650"/>
            <a:ext cx="452100" cy="389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x</a:t>
            </a:r>
            <a:r>
              <a:rPr lang="en" sz="14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</a:p>
        </p:txBody>
      </p:sp>
      <p:sp>
        <p:nvSpPr>
          <p:cNvPr id="2601" name="Shape 2601"/>
          <p:cNvSpPr txBox="1"/>
          <p:nvPr/>
        </p:nvSpPr>
        <p:spPr>
          <a:xfrm>
            <a:off x="3256828" y="3295650"/>
            <a:ext cx="452100" cy="389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x</a:t>
            </a:r>
            <a:r>
              <a:rPr lang="en" sz="14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</a:p>
        </p:txBody>
      </p:sp>
      <p:sp>
        <p:nvSpPr>
          <p:cNvPr id="2602" name="Shape 2602"/>
          <p:cNvSpPr txBox="1"/>
          <p:nvPr/>
        </p:nvSpPr>
        <p:spPr>
          <a:xfrm>
            <a:off x="5350350" y="3295650"/>
            <a:ext cx="452100" cy="389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x</a:t>
            </a:r>
            <a:r>
              <a:rPr lang="en" sz="14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</a:p>
        </p:txBody>
      </p:sp>
      <p:sp>
        <p:nvSpPr>
          <p:cNvPr id="2603" name="Shape 2603"/>
          <p:cNvSpPr txBox="1"/>
          <p:nvPr/>
        </p:nvSpPr>
        <p:spPr>
          <a:xfrm>
            <a:off x="7467130" y="3295650"/>
            <a:ext cx="452100" cy="389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x</a:t>
            </a:r>
            <a:r>
              <a:rPr lang="en" sz="14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</a:p>
        </p:txBody>
      </p:sp>
      <p:sp>
        <p:nvSpPr>
          <p:cNvPr id="2604" name="Shape 2604"/>
          <p:cNvSpPr txBox="1"/>
          <p:nvPr/>
        </p:nvSpPr>
        <p:spPr>
          <a:xfrm>
            <a:off x="183975" y="4083575"/>
            <a:ext cx="2387400" cy="1199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Computing gradient of h</a:t>
            </a:r>
            <a:r>
              <a:rPr lang="en" sz="18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involves many factors of W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(and repeated tanh)</a:t>
            </a:r>
          </a:p>
        </p:txBody>
      </p:sp>
      <p:sp>
        <p:nvSpPr>
          <p:cNvPr id="2605" name="Shape 2605"/>
          <p:cNvSpPr txBox="1"/>
          <p:nvPr/>
        </p:nvSpPr>
        <p:spPr>
          <a:xfrm>
            <a:off x="2658325" y="3861800"/>
            <a:ext cx="2922000" cy="1486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Largest singular value &gt; 1: </a:t>
            </a:r>
            <a:r>
              <a:rPr lang="en" sz="18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Exploding gradients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800" b="1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Largest singular value &lt; 1: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Vanishing gradients</a:t>
            </a:r>
          </a:p>
        </p:txBody>
      </p:sp>
      <p:sp>
        <p:nvSpPr>
          <p:cNvPr id="2606" name="Shape 2606"/>
          <p:cNvSpPr txBox="1"/>
          <p:nvPr/>
        </p:nvSpPr>
        <p:spPr>
          <a:xfrm>
            <a:off x="5835550" y="4818575"/>
            <a:ext cx="3162600" cy="473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Change RNN architecture</a:t>
            </a:r>
          </a:p>
        </p:txBody>
      </p:sp>
      <p:sp>
        <p:nvSpPr>
          <p:cNvPr id="2607" name="Shape 2607"/>
          <p:cNvSpPr/>
          <p:nvPr/>
        </p:nvSpPr>
        <p:spPr>
          <a:xfrm>
            <a:off x="2648175" y="4708675"/>
            <a:ext cx="2874000" cy="718500"/>
          </a:xfrm>
          <a:prstGeom prst="rect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608" name="Shape 2608"/>
          <p:cNvCxnSpPr/>
          <p:nvPr/>
        </p:nvCxnSpPr>
        <p:spPr>
          <a:xfrm>
            <a:off x="5580316" y="5067918"/>
            <a:ext cx="274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2609" name="Shape 2609"/>
          <p:cNvSpPr txBox="1"/>
          <p:nvPr/>
        </p:nvSpPr>
        <p:spPr>
          <a:xfrm>
            <a:off x="5696175" y="1031100"/>
            <a:ext cx="3337800" cy="683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Bengio et al, “Learning long-term dependencies with gradient descent is difficult”, IEEE Transactions on Neural Networks, 1994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Pascanu et al, “On the difficulty of training recurrent neural networks”, ICML 2013</a:t>
            </a:r>
          </a:p>
        </p:txBody>
      </p:sp>
      <p:sp>
        <p:nvSpPr>
          <p:cNvPr id="23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1247401182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5" name="Shape 2615"/>
          <p:cNvSpPr txBox="1"/>
          <p:nvPr/>
        </p:nvSpPr>
        <p:spPr>
          <a:xfrm>
            <a:off x="226100" y="953525"/>
            <a:ext cx="8698800" cy="595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Long Short Term Memory (LSTM)</a:t>
            </a:r>
          </a:p>
        </p:txBody>
      </p:sp>
      <p:sp>
        <p:nvSpPr>
          <p:cNvPr id="2616" name="Shape 2616"/>
          <p:cNvSpPr txBox="1"/>
          <p:nvPr/>
        </p:nvSpPr>
        <p:spPr>
          <a:xfrm>
            <a:off x="0" y="5145325"/>
            <a:ext cx="4844400" cy="324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Hochreiter and Schmidhuber, “Long Short Term Memory”, Neural Computation 1997</a:t>
            </a:r>
          </a:p>
        </p:txBody>
      </p:sp>
      <p:pic>
        <p:nvPicPr>
          <p:cNvPr id="2617" name="Shape 26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6175" y="3209138"/>
            <a:ext cx="2669600" cy="76422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2618" name="Shape 26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19324" y="2531312"/>
            <a:ext cx="3055650" cy="2119924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2619" name="Shape 2619"/>
          <p:cNvSpPr txBox="1"/>
          <p:nvPr/>
        </p:nvSpPr>
        <p:spPr>
          <a:xfrm>
            <a:off x="1191625" y="1853950"/>
            <a:ext cx="1958700" cy="486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Vanilla RNN</a:t>
            </a:r>
          </a:p>
        </p:txBody>
      </p:sp>
      <p:sp>
        <p:nvSpPr>
          <p:cNvPr id="2620" name="Shape 2620"/>
          <p:cNvSpPr txBox="1"/>
          <p:nvPr/>
        </p:nvSpPr>
        <p:spPr>
          <a:xfrm>
            <a:off x="5191700" y="1853950"/>
            <a:ext cx="1958700" cy="486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LSTM</a:t>
            </a:r>
          </a:p>
        </p:txBody>
      </p:sp>
      <p:sp>
        <p:nvSpPr>
          <p:cNvPr id="9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874994694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Illustration [</a:t>
            </a:r>
            <a:r>
              <a:rPr lang="en-US" dirty="0" err="1"/>
              <a:t>Pascanu</a:t>
            </a:r>
            <a:r>
              <a:rPr lang="en-US" dirty="0"/>
              <a:t> et al]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Intuition</a:t>
            </a:r>
          </a:p>
          <a:p>
            <a:pPr lvl="2"/>
            <a:r>
              <a:rPr lang="en-US" dirty="0"/>
              <a:t>Error surface of a single hidden unit RNN; High curvature walls</a:t>
            </a:r>
          </a:p>
          <a:p>
            <a:pPr lvl="2"/>
            <a:r>
              <a:rPr lang="en-US" dirty="0"/>
              <a:t>Solid lines: standard gradient descent trajectories</a:t>
            </a:r>
          </a:p>
          <a:p>
            <a:pPr lvl="2"/>
            <a:r>
              <a:rPr lang="en-US" dirty="0"/>
              <a:t>Dashed lines: gradient rescaled to fix problem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93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2552700"/>
            <a:ext cx="6057900" cy="430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145495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Fix #1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Pseudocode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94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2708111"/>
            <a:ext cx="6629400" cy="231818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507090" y="6578469"/>
            <a:ext cx="22117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Image Credit: Richard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Socher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6080083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Fix #2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Smart Initialization and </a:t>
            </a:r>
            <a:r>
              <a:rPr lang="en-US" dirty="0" err="1"/>
              <a:t>ReLus</a:t>
            </a:r>
            <a:endParaRPr lang="en-US" dirty="0"/>
          </a:p>
          <a:p>
            <a:pPr lvl="1"/>
            <a:r>
              <a:rPr lang="en-US" dirty="0"/>
              <a:t>[</a:t>
            </a:r>
            <a:r>
              <a:rPr lang="en-US" dirty="0" err="1"/>
              <a:t>Socher</a:t>
            </a:r>
            <a:r>
              <a:rPr lang="en-US" dirty="0"/>
              <a:t> et al 2013]</a:t>
            </a:r>
          </a:p>
          <a:p>
            <a:pPr lvl="1"/>
            <a:r>
              <a:rPr lang="en-US" i="1" dirty="0"/>
              <a:t>A Simple Way to Initialize Recurrent Networks of Rectified Linear </a:t>
            </a:r>
            <a:r>
              <a:rPr lang="en-US" dirty="0"/>
              <a:t>Units, Le et al. 2015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95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2946401"/>
            <a:ext cx="4584432" cy="3606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217483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Meet LSTMs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96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01800"/>
            <a:ext cx="9144000" cy="343565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4200" y="5943600"/>
            <a:ext cx="2895600" cy="5394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752600" y="6578469"/>
            <a:ext cx="64374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Image Credit: Christopher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Olah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(http://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colah.github.io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/posts/2015-08-Understanding-LSTMs/)</a:t>
            </a:r>
          </a:p>
        </p:txBody>
      </p:sp>
    </p:spTree>
    <p:extLst>
      <p:ext uri="{BB962C8B-B14F-4D97-AF65-F5344CB8AC3E}">
        <p14:creationId xmlns:p14="http://schemas.microsoft.com/office/powerpoint/2010/main" val="1434880384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LSTMs Intuition: Memory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Cell State / Memory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97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06600"/>
            <a:ext cx="9144000" cy="282432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52600" y="6578469"/>
            <a:ext cx="64374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Image Credit: Christopher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Olah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(http://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colah.github.io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/posts/2015-08-Understanding-LSTMs/)</a:t>
            </a:r>
          </a:p>
        </p:txBody>
      </p:sp>
    </p:spTree>
    <p:extLst>
      <p:ext uri="{BB962C8B-B14F-4D97-AF65-F5344CB8AC3E}">
        <p14:creationId xmlns:p14="http://schemas.microsoft.com/office/powerpoint/2010/main" val="1940741725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LSTMs Intuition: Forget Gate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Should we continue to remember this “bit” of information or not?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98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06600"/>
            <a:ext cx="9144000" cy="282432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52600" y="6578469"/>
            <a:ext cx="64374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Image Credit: Christopher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Olah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(http://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colah.github.io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/posts/2015-08-Understanding-LSTMs/)</a:t>
            </a:r>
          </a:p>
        </p:txBody>
      </p:sp>
    </p:spTree>
    <p:extLst>
      <p:ext uri="{BB962C8B-B14F-4D97-AF65-F5344CB8AC3E}">
        <p14:creationId xmlns:p14="http://schemas.microsoft.com/office/powerpoint/2010/main" val="2064541439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LSTMs Intuition: Input Gate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Should we update this “bit” of information or not?</a:t>
            </a:r>
          </a:p>
          <a:p>
            <a:pPr lvl="1"/>
            <a:r>
              <a:rPr lang="en-US" dirty="0"/>
              <a:t>If so, with what?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99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06600"/>
            <a:ext cx="9144000" cy="282432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752600" y="6578469"/>
            <a:ext cx="64374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Image Credit: Christopher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Olah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(http://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colah.github.io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/posts/2015-08-Understanding-LSTMs/)</a:t>
            </a:r>
          </a:p>
        </p:txBody>
      </p:sp>
    </p:spTree>
    <p:extLst>
      <p:ext uri="{BB962C8B-B14F-4D97-AF65-F5344CB8AC3E}">
        <p14:creationId xmlns:p14="http://schemas.microsoft.com/office/powerpoint/2010/main" val="1854680694"/>
      </p:ext>
    </p:extLst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lank Presentation">
      <a:majorFont>
        <a:latin typeface="Arial"/>
        <a:ea typeface="Osaka"/>
        <a:cs typeface="Osaka"/>
      </a:majorFont>
      <a:minorFont>
        <a:latin typeface="Arial"/>
        <a:ea typeface="Osaka"/>
        <a:cs typeface="Osak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48659</TotalTime>
  <Words>4750</Words>
  <Application>Microsoft Macintosh PowerPoint</Application>
  <PresentationFormat>On-screen Show (4:3)</PresentationFormat>
  <Paragraphs>1020</Paragraphs>
  <Slides>110</Slides>
  <Notes>66</Notes>
  <HiddenSlides>3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110</vt:i4>
      </vt:variant>
    </vt:vector>
  </HeadingPairs>
  <TitlesOfParts>
    <vt:vector size="117" baseType="lpstr">
      <vt:lpstr>ＭＳ Ｐゴシック</vt:lpstr>
      <vt:lpstr>Arial</vt:lpstr>
      <vt:lpstr>Arial Narrow</vt:lpstr>
      <vt:lpstr>Helvetica Neue Light</vt:lpstr>
      <vt:lpstr>Osaka</vt:lpstr>
      <vt:lpstr>Symbol</vt:lpstr>
      <vt:lpstr>Blank Presentation</vt:lpstr>
      <vt:lpstr>CS 4803 / 7643: Deep Learning</vt:lpstr>
      <vt:lpstr>Administrativia</vt:lpstr>
      <vt:lpstr>Administrativia</vt:lpstr>
      <vt:lpstr>PowerPoint Presentation</vt:lpstr>
      <vt:lpstr>New Topic: RNNs</vt:lpstr>
      <vt:lpstr>New Words</vt:lpstr>
      <vt:lpstr>What’s wrong with MLPs?</vt:lpstr>
      <vt:lpstr>Why model sequences?</vt:lpstr>
      <vt:lpstr>Sequences are everywhere…</vt:lpstr>
      <vt:lpstr>Even where you might not expect a sequence… </vt:lpstr>
      <vt:lpstr>Sequences in Input or Output?</vt:lpstr>
      <vt:lpstr>2 Key Ideas</vt:lpstr>
      <vt:lpstr>PowerPoint Presentation</vt:lpstr>
      <vt:lpstr>PowerPoint Presentation</vt:lpstr>
      <vt:lpstr>2 Key Ideas</vt:lpstr>
      <vt:lpstr>How do we model sequences?</vt:lpstr>
      <vt:lpstr>How do we model sequences?</vt:lpstr>
      <vt:lpstr>How do we model sequences?</vt:lpstr>
      <vt:lpstr>2 Key Ideas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Distributed Representations Toy Example</vt:lpstr>
      <vt:lpstr>Distributed Representations Toy Example</vt:lpstr>
      <vt:lpstr>Power of distributed representations!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Plan for Today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Neural Image Captioning</vt:lpstr>
      <vt:lpstr>Neural Image Captioning</vt:lpstr>
      <vt:lpstr>Neural Image Captioning</vt:lpstr>
      <vt:lpstr>Neural Image Captioning</vt:lpstr>
      <vt:lpstr>Sequence Model Factor Graph</vt:lpstr>
      <vt:lpstr>Beam Search Demo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Typical VQA Models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Illustration [Pascanu et al]</vt:lpstr>
      <vt:lpstr>Fix #1</vt:lpstr>
      <vt:lpstr>Fix #2</vt:lpstr>
      <vt:lpstr>Meet LSTMs</vt:lpstr>
      <vt:lpstr>LSTMs Intuition: Memory</vt:lpstr>
      <vt:lpstr>LSTMs Intuition: Forget Gate</vt:lpstr>
      <vt:lpstr>LSTMs Intuition: Input Gate</vt:lpstr>
      <vt:lpstr>LSTMs Intuition: Memory Update</vt:lpstr>
      <vt:lpstr>LSTMs Intuition: Output Gate</vt:lpstr>
      <vt:lpstr>LSTMs Intuition: Additive Updates</vt:lpstr>
      <vt:lpstr>LSTMs Intuition: Additive Updates</vt:lpstr>
      <vt:lpstr>LSTMs Intuition: Additive Updates</vt:lpstr>
      <vt:lpstr>LSTMs</vt:lpstr>
      <vt:lpstr>LSTM Variants #1: Peephole Connections</vt:lpstr>
      <vt:lpstr>LSTM Variants #2: Coupled Gates</vt:lpstr>
      <vt:lpstr>LSTM Variants #3: Gated Recurrent Units</vt:lpstr>
      <vt:lpstr>PowerPoint Presentation</vt:lpstr>
      <vt:lpstr>PowerPoint Presentation</vt:lpstr>
    </vt:vector>
  </TitlesOfParts>
  <Manager/>
  <Company>Virginia Tech</Company>
  <LinksUpToDate>false</LinksUpToDate>
  <SharedDoc>false</SharedDoc>
  <HyperlinkBase/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ECE 5984: Introduction to Machine Learning</dc:title>
  <dc:subject>Machine Learning</dc:subject>
  <dc:creator>Dhruv Batra</dc:creator>
  <cp:keywords/>
  <dc:description/>
  <cp:lastModifiedBy>Dhruv Batra</cp:lastModifiedBy>
  <cp:revision>2806</cp:revision>
  <cp:lastPrinted>2015-04-01T17:45:43Z</cp:lastPrinted>
  <dcterms:created xsi:type="dcterms:W3CDTF">2013-03-06T19:31:42Z</dcterms:created>
  <dcterms:modified xsi:type="dcterms:W3CDTF">2018-10-25T20:24:59Z</dcterms:modified>
  <cp:category/>
</cp:coreProperties>
</file>