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8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60"/>
  </p:notesMasterIdLst>
  <p:handoutMasterIdLst>
    <p:handoutMasterId r:id="rId61"/>
  </p:handoutMasterIdLst>
  <p:sldIdLst>
    <p:sldId id="256" r:id="rId3"/>
    <p:sldId id="2312" r:id="rId4"/>
    <p:sldId id="2328" r:id="rId5"/>
    <p:sldId id="313" r:id="rId6"/>
    <p:sldId id="1596" r:id="rId7"/>
    <p:sldId id="2313" r:id="rId8"/>
    <p:sldId id="2314" r:id="rId9"/>
    <p:sldId id="2315" r:id="rId10"/>
    <p:sldId id="2316" r:id="rId11"/>
    <p:sldId id="2317" r:id="rId12"/>
    <p:sldId id="2318" r:id="rId13"/>
    <p:sldId id="2319" r:id="rId14"/>
    <p:sldId id="2320" r:id="rId15"/>
    <p:sldId id="2321" r:id="rId16"/>
    <p:sldId id="2322" r:id="rId17"/>
    <p:sldId id="2323" r:id="rId18"/>
    <p:sldId id="2324" r:id="rId19"/>
    <p:sldId id="2325" r:id="rId20"/>
    <p:sldId id="2326" r:id="rId21"/>
    <p:sldId id="2327" r:id="rId22"/>
    <p:sldId id="1126" r:id="rId23"/>
    <p:sldId id="937" r:id="rId24"/>
    <p:sldId id="2329" r:id="rId25"/>
    <p:sldId id="1150" r:id="rId26"/>
    <p:sldId id="1151" r:id="rId27"/>
    <p:sldId id="1152" r:id="rId28"/>
    <p:sldId id="1153" r:id="rId29"/>
    <p:sldId id="2310" r:id="rId30"/>
    <p:sldId id="2311" r:id="rId31"/>
    <p:sldId id="1264" r:id="rId32"/>
    <p:sldId id="2330" r:id="rId33"/>
    <p:sldId id="1196" r:id="rId34"/>
    <p:sldId id="1263" r:id="rId35"/>
    <p:sldId id="1262" r:id="rId36"/>
    <p:sldId id="1197" r:id="rId37"/>
    <p:sldId id="1198" r:id="rId38"/>
    <p:sldId id="2331" r:id="rId39"/>
    <p:sldId id="1188" r:id="rId40"/>
    <p:sldId id="1266" r:id="rId41"/>
    <p:sldId id="1190" r:id="rId42"/>
    <p:sldId id="1192" r:id="rId43"/>
    <p:sldId id="2275" r:id="rId44"/>
    <p:sldId id="2276" r:id="rId45"/>
    <p:sldId id="2332" r:id="rId46"/>
    <p:sldId id="1193" r:id="rId47"/>
    <p:sldId id="1236" r:id="rId48"/>
    <p:sldId id="264" r:id="rId49"/>
    <p:sldId id="265" r:id="rId50"/>
    <p:sldId id="1238" r:id="rId51"/>
    <p:sldId id="1239" r:id="rId52"/>
    <p:sldId id="1240" r:id="rId53"/>
    <p:sldId id="1241" r:id="rId54"/>
    <p:sldId id="1242" r:id="rId55"/>
    <p:sldId id="1243" r:id="rId56"/>
    <p:sldId id="1244" r:id="rId57"/>
    <p:sldId id="1245" r:id="rId58"/>
    <p:sldId id="1246" r:id="rId5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23" autoAdjust="0"/>
    <p:restoredTop sz="93475" autoAdjust="0"/>
  </p:normalViewPr>
  <p:slideViewPr>
    <p:cSldViewPr>
      <p:cViewPr varScale="1">
        <p:scale>
          <a:sx n="114" d="100"/>
          <a:sy n="114" d="100"/>
        </p:scale>
        <p:origin x="7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0:54:44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2309 3519 1652 0,'0'0'36'0,"0"-3"8"0,0-5 2 0,-3 3 0 0,3 5-37 0,0 0-9 0,0 0 0 0,0 0 0 15,0 0 11-15,0 0 0 0,0 0 0 0,0 5 0 16,0 6 13-16,0 2 4 0,0 8 0 0,0 6 0 16,0 7 16-16,3 6 4 0,-3 5 1 0,0 8 0 15,0 5-23-15,0 8-5 0,-6 8-1 0,3 8 0 16,-3 6-20-16,0 7 0 0,-6 3 0 0,0 10 8 16,-3 3-8-16,-3 6 11 0,3-1-11 0,1 3 12 15,-1-2-12-15,0 2 0 0,0 0 0 0,3 0 0 16,-3-5 0-16,6 2 0 0,3-5 8 0,3 0-8 0,-9-8 39 0,6 1 2 15,3-6 1-15,-3-6 0 0,0 1 3 0,4-3 1 16,-1-6 0-16,0 1 0 0,3-6-11 0,-9 1-3 16,0-6 0-16,3 0 0 0,0-8-19 0,-3 0-4 15,6-5-1-15,-3-3 0 0,3-2 0 0,3-6-8 16,-6-2 12-16,6-9-4 16,-3-2-92-16,3-5-20 0,0-3-3 0,0-7-587 15,9-4-118-15</inkml:trace>
  <inkml:trace contextRef="#ctx0" brushRef="#br0" timeOffset="1185.312">2294 3527 1522 0,'9'-5'33'0,"-3"-1"7"0,3 6 2 0,-3-8 2 0,5 3-36 0,4 0-8 16,0-3 0-16,-3 3 0 0,6-3 72 0,-3-3 13 15,3 0 3-15,3-2 0 0,2 3-30 0,1-4-6 0,3 1 0 0,9-3-1 16,2 3-7-16,4 3 0 0,6-1-1 0,-1 0 0 16,1 1-18-16,6-1-3 0,5 1-1 0,7-1 0 15,5 3-21-15,6 8 9 0,1-8-9 0,5 3 0 16,3 0 8-16,7 2-8 0,-4 0 0 0,3 1 0 15,4-1 0-15,2-2 0 0,3-3 8 0,3 2-8 16,0 4 0-16,1-3 0 0,2-3 0 0,0 0 0 16,0 0 8-16,3 2-8 0,-3-4 0 0,3-1 0 15,-5 3 19-15,-1-5-3 0,3 0-1 0,0 2 0 16,-6 1 7-16,0 2 2 0,1-5 0 0,-1 2 0 16,-6 0 2-16,-3 3 1 0,-5 0 0 0,-1 1 0 15,-3 1-1-15,-5 1 0 0,-7 0 0 0,-2 5 0 16,-7-3-13-16,-5 0-2 0,2 3-1 0,-8 0 0 0,-1 0 4 0,-5 3 1 15,-6 0 0-15,-6-3 0 0,-4 2-15 0,-2 1 8 16,-3 0-8-16,-6-1 0 0,-3 1 8 0,0 2-8 16,-7-2 0-16,1-1 0 0,-3 4 13 15,3 2-3-15,-3 2-1 0,0-4 0 0,-3 2-9 0,3-1 10 16,-3 7-10-16,3 2 10 0,0-1-10 0,0 9 0 16,-3 0 0-16,3 8 0 0,-3 2 0 0,3 3 0 15,-6 3-8-15,0 2 8 0,0 6 0 0,0 2 0 16,0 6 0-16,-6 7 0 0,3-2-10 0,-3 3 10 15,3 2 0-15,-3 5-9 0,-3 3 9 0,3 0 0 16,0 6 0-16,0-4 0 0,0 1 0 0,3 0 0 0,0 2 0 0,0 6-8 16,0 0 8-16,3-1 0 0,-3-2 0 0,0 3 0 15,0 5 0-15,0 0 0 0,3-3 0 0,-3 0 0 16,1 3 0-16,2 0 0 0,-3 0 0 0,3 0 0 16,-3-2 0-16,0-1 9 0,0 0-9 0,3 1 10 15,-3-4-10-15,0 1 12 0,0 0-12 0,0-3 12 16,3-3-4-16,-3-5 0 0,0 0 0 0,0-5 0 15,0 0-8-15,-3-3 12 0,3 0-12 0,-6-8 12 16,3 0 16-16,0-2 3 0,0-6 1 0,-3-2 0 16,0-6-24-16,0 3-8 0,-6-8 0 0,6 0 0 15,-2-2 14-15,-1-4-3 0,0 1-1 0,-3-5 0 16,0-1-10-16,-3-2 12 0,0-3-12 0,0-2 12 16,-2-1-4-16,2-5 0 0,-6 3 0 0,0-5 0 15,0-1 1-15,0-2 0 0,-2 0 0 0,-10-2 0 16,0-4-9-16,-2 1 12 0,-1-1-12 0,-6 1 12 0,-2-3-12 15,-4 0 0-15,-6 0 9 0,1-3-9 0,-10 3 0 0,-5-2 0 16,-9-1 0-16,-4 3 0 0,-2-2 0 0,-9 2 0 16,-13 0 0-16,-5 0-12 0,0 2 2 0,-9 1 0 15,-9 5 0-15,-3-3 0 0,-9 3 10 0,-5-3 0 16,-1 3 0-16,-3 0 0 0,-6 3 0 0,0-3 0 16,-5 2 0-16,-1-2-8 0,0 3 8 0,4-1 0 15,5-4 10-15,3-1-10 0,0 0 19 0,9-2-3 16,6 0 0-16,9-1 0 0,6-2-1 0,12 3-1 15,9-3 0-15,9 0 0 0,8-5-14 0,13 2 0 16,11 3 0-16,10-3-936 16,8 1-192-16</inkml:trace>
  <inkml:trace contextRef="#ctx0" brushRef="#br0" timeOffset="1668.533">3246 8295 2131 0,'-12'-8'47'0,"6"2"9"0,3 1 3 0,0 0 1 0,-2-3-48 0,5 0-12 16,0-3 0-16,3 3 0 0,-3 1 29 0,2-1 4 15,1 0 1-15,6 2 0 0,-3 1-18 0,3 0-3 16,3 2-1-16,0 1 0 0,6 2 33 0,3 0 7 16,0 2 0-16,2 3 1 0,7 1-31 0,0 2-6 15,-3 5-2-15,-3 0 0 0,5 3-14 0,1 0 8 0,-6 2-8 0,-6 1 0 16,0 2 0-16,-3 3 0 0,-7 0 0 0,-5 0 0 16,-3 2 0-16,-6 3-15 0,-5 0 5 0,-7 3 1 31,-9-6-21-31,3 4-4 0,-3-1-1 0,1-3 0 0,-4 1 35 0,-3-4 0 0,6-1 0 0,-3-4 0 31,4-2-84-31,-1-3-12 0,0-2-4 0,3-3-860 0</inkml:trace>
  <inkml:trace contextRef="#ctx0" brushRef="#br0" timeOffset="1867.736">3809 8072 2631 0,'-12'3'58'0,"9"-3"12"0,-3 3 2 0,-3 5 2 16,0 0-59-16,0 2-15 0,-3 3 0 0,0 6 0 16,-2-1 36-16,-1 4 4 0,3-1 0 0,0 5 1 0,3 1-5 0,3 2-2 15,0 0 0-15,3-3 0 0,6 3-17 0,3 1-3 16,0-1-1-16,3 0 0 0,9-3-5 0,3-2 0 16,8 0-8-16,10-6 12 0,0-4-20 0,14-4-5 15,13-7-1-15,8-8-1294 16</inkml:trace>
  <inkml:trace contextRef="#ctx0" brushRef="#br0" timeOffset="3071.824">9679 3355 1580 0,'0'0'35'0,"0"0"7"0,0 0 2 0,0-5 0 0,0-1-36 0,0 6-8 0,0 0 0 0,0-8 0 15,0 8 56-15,0-2 8 0,0 2 3 0,0 0 0 16,0 0-26-16,0 0-5 0,0 0 0 0,0 0-1 16,0 0 5-16,0 0 2 0,0 0 0 0,0 0 0 15,3 5-1-15,-3 8 0 0,0 1 0 0,0 1 0 16,3 4-21-16,-3 2-4 0,0 0 0 0,0 0-1 16,0 3-6-16,0 0-1 0,0 0 0 0,-3 2 0 0,0 3-8 0,3-2 0 15,0 5 0-15,0-3 0 0,0-3 11 0,0 1-3 16,0-1-8-16,0-2 12 0,0-3-12 0,0-2 0 15,0-4 0-15,0-1-10 0,0 2 10 0,0-3 0 16,-3 0 0-16,0-5 0 0,0 0-16 0,0 0-2 16,0-3 0-16,3-5 0 15,0 0-46-15,0 0-10 0,0 0-2 0,0 0-553 16,0 0-111-16</inkml:trace>
  <inkml:trace contextRef="#ctx0" brushRef="#br0" timeOffset="3688.512">9699 3294 1465 0,'0'0'32'0,"0"0"6"0,0 0 2 0,0 0 2 0,0 0-34 0,0 0-8 0,0 0 0 0,0 0 0 15,6-5 76-15,3 2 12 0,-3 0 4 0,3 1 0 16,0-1-42-16,3 1-8 0,0-1-2 0,3 3 0 15,0-3-9-15,3 1-3 0,2-1 0 0,1-2 0 16,3 2 0-16,-3-2 0 0,3-1 0 0,3 1 0 16,-1 3 4-16,4-1 0 0,-3-5 0 0,0 3 0 15,-1-1-20-15,4 4-3 0,-3-4-1 0,-3 6 0 16,0 0-8-16,-4-5 8 0,-2 2-8 0,3 3 8 16,-6-2-8-16,0 2 0 0,-3 0 0 0,-3 2 0 0,3-2 0 0,-6 8 0 15,-6-8 0-15,0 0 0 0,0 0 11 0,0 6 0 16,0 4 0-16,-3 1 0 0,-3-3-1 0,3 0 0 15,-3 5 0-15,3-2 0 0,-3 2-10 0,0 5 0 16,3-4 0-16,0 1-11 0,0 7 11 0,3-4 0 16,0 3 0-16,0 0-8 0,0 1 8 0,0 1 0 15,3 1 0-15,-3 5 0 0,3-5 0 0,0 3 0 16,0-1 0-16,3 1 0 0,-3-1 0 0,3 6 0 16,-3-6 0-16,0 6 0 0,3-6 0 0,-3 3 0 15,0 1 0-15,-3-7 0 0,3 4 0 0,0-6 0 0,-3-2 0 0,0-1 0 16,0-2 0-16,-3 0 12 0,0-3-2 0,0-2-1 15,0-1 14-15,-3-4 2 0,3-1 1 0,-3 0 0 16,3 0 1-16,3-5 0 0,-3 0 0 0,-3 3 0 16,3-3-7-16,-6 0 0 0,3 0-1 0,3 0 0 15,-6-3 1-15,3 1 0 0,0-1 0 0,-6 0 0 16,3 3-20-16,-3 0 0 0,-2-2 0 0,-1 2 0 16,-6 0 0-16,-3 2 0 0,-3 4 0 0,-8-4 0 15,-10 1-28-15,0 0-10 16,1 2-2-16,-7-2 0 0,3 2 13 0,1-2 3 0,5-1 0 0,0 3 0 15,4 1-19-15,5-4-3 16,9 1-1-16,6 2-1012 0</inkml:trace>
  <inkml:trace contextRef="#ctx0" brushRef="#br0" timeOffset="5070.706">9351 6768 1634 0,'-3'-11'36'0,"3"4"7"0,3-1 1 0,-3-3 3 0,3-2-38 0,0 0-9 0,0-1 0 0,-3-2 0 16,3 1 72-16,0 1 13 0,0 1 3 0,0 0 0 16,0 2-32-16,3 1-5 0,-3 4-2 0,3 1 0 15,-3 0-6-15,-3 5-2 0,0 0 0 0,0 0 0 16,0 0-3-16,3 2-1 0,3 4 0 0,-3 2 0 15,0 2-17-15,-3 6-3 0,0 0-1 0,3 5 0 16,-3 0-16-16,0 3 8 0,0 3-8 0,0 2 0 16,0-3 0-16,0 1 0 0,3 2 0 0,0 0 0 15,-3-3 0-15,3 1 0 0,0-3 0 0,0-3 0 16,0-3 0-16,0-4 0 0,0-4 0 0,3 1 0 16,-3-3 10-16,-3-8-10 0,0 0 8 0,5-3-8 15,1 0 8-15,0-5-8 0,-3-2 8 0,3-9-8 0,3-2 0 16,0-3 0-16,6-5 0 0,-3 3-11 0,0-3-5 0,0 2 0 15,3 3-1-15,0 3 0 0,-4 5 6 16,4 0 2-16,-3 6 0 0,3-1 0 0,-3 6 9 0,0 0 0 16,0 2 0-16,0 3-8 0,0 5 8 0,0 1 11 15,-1 4-3-15,1 1 0 0,0-1-8 0,3 4 10 16,0 2-10-16,3-1 10 0,0 1-10 0,0 0 0 16,-1 3 0-16,-5-3 0 0,3-1 0 0,0 1 0 15,0-2 0-15,0-1 8 0,3-5-8 0,-6 0 0 16,3-3 0-16,-1-2 0 0,-2-3 8 0,0 0-8 15,-3-6 12-15,0 1-4 0,0-3 28 0,-3-3 6 0,0-2 1 0,0 0 0 16,-3-3-14-16,-3 0-2 0,0 0-1 0,0-5 0 31,0 0-118-31,0-5-24 0,-3-4-5 0</inkml:trace>
  <inkml:trace contextRef="#ctx0" brushRef="#br0" timeOffset="5554.594">9274 3448 1897 0,'0'0'41'0,"0"0"9"0,0 0 2 0,0 0 2 0,0 0-43 0,0 0-11 0,6 5 0 0,-3 3 0 16,3 0 53-16,-3 2 9 0,-3 1 2 0,3 2 0 15,3 3-23-15,-6 0-4 0,3 2-1 0,-3 1 0 16,3 5-36-16,0 0 0 0,-3-1 0 0,0 1 0 16,3 0-70-16,-3 2-18 0,3 4-4 0,-3-4-1 15</inkml:trace>
  <inkml:trace contextRef="#ctx0" brushRef="#br0" timeOffset="5768.357">9979 4217 2530 0,'0'0'56'0,"0"0"11"0,0 0 2 0,0 0 3 0,0 0-58 0,0 0-14 16,-3 8 0-16,0 6 0 0,0-4 28 0,3 3 4 15,-3 3 0-15,6 0 0 0,-3 3 4 0,0 2 2 16,3 0 0-16,-3 3 0 0,6 5-27 0,-3 0-11 15,0 8 8-15,0 0-1248 16</inkml:trace>
  <inkml:trace contextRef="#ctx0" brushRef="#br0" timeOffset="8048.46">13280 3027 2426 0,'0'0'68'0,"0"-5"16"0,0-1-67 0,0 6-17 0,0 0 0 0,3-2 0 15,-3 2 35-15,0 0 3 0,0 0 1 0,0 0 0 16,0 0-20-16,0 0-4 0,9 5-1 0,-6 5 0 16,0 4-14-16,-3 2-12 0,-3 5 3 0,0 5 0 15,-6 6 9-15,0 8 0 0,0 7 10 0,-2 9-10 16,-7 7 0-16,3 11-10 0,-9 6 0 0,3 7 0 15,0 8 10-15,-3 11-8 0,1 5 8 0,-1 8-8 16,0 6 8-16,0 2 0 0,6 5 0 0,-2 6 0 0,-1-1 9 0,3 6 1 16,-3 0 0-16,6 5 0 0,-3-2 14 0,3-1 4 15,0-10 0-15,1 5 0 0,2 1 8 0,0-4 3 16,0 1 0-16,0-6 0 0,0 0-11 0,0 1-3 16,0-4 0-16,0 1 0 0,0-3 2 0,-2-3 0 15,2-5 0-15,0-2 0 0,3-9-15 0,0-5-4 16,0-5 0-16,0-5 0 0,3-8-8 0,0-9 8 15,3-7-8-15,-3-8 8 0,-3-8-22 0,6-6-5 16,3-9-1-16,0-12 0 16,3-5-146-16,0-8-30 0,-3-13-5 0,6-8-2 0</inkml:trace>
  <inkml:trace contextRef="#ctx0" brushRef="#br0" timeOffset="9068.214">13352 3048 2376 0,'-15'-29'52'0,"12"18"12"0,-3-2 1 0,0-3 1 16,0 3-53-16,3-6-13 0,0 4 0 0,6-1 0 0,-3 2 37 0,9-4 5 16,0 5 1-16,6 2 0 0,6-2-51 0,2 0-11 15,7-1-1-15,3 4-1 0,9-1 1 0,5 3 0 16,7 0 0-16,2 0 0 0,7 3 7 0,2 0 1 15,4 5 1-15,8 0 0 0,13 0 11 0,2 3-8 16,9 2 8-16,6 0-8 0,6 0 8 0,6 3 0 16,6-5-9-16,6 2 9 0,3 1 0 0,6-1 0 15,12-2 0-15,3 2 8 0,0-5 11 0,2 0 1 0,1-5 1 16,0 2 0-16,5 3 11 0,-2-5 1 16,0-3 1-16,-3 2 0 0,-3-2 8 0,-4 0 2 0,-2 1 0 0,-6-1 0 15,-9 2-5-15,-3-2-1 0,-6 0 0 0,-6 3 0 16,-6 0-3-16,-9 0-1 0,-8 2 0 0,-13-2 0 15,-6 2-15-15,-8 0-3 0,-7 3-1 0,-5 0 0 16,-10 3-2-16,-5 0 0 0,-6 2 0 0,-3-5 0 16,-7 5-5-16,1 3-8 0,-6-3 11 0,0 3-11 15,0 0 8-15,-3 3-8 0,-1 2 0 0,-2 0 0 16,3 1 0-16,-3 1 0 0,0 1-12 0,0 6 3 16,0-7 1-16,-3 7 0 0,-1 1 0 0,4 1 0 15,-6 0-7-15,0 2-1 0,0 4 0 0,0-1 0 16,0 5 7-16,-3 6 1 0,-3-1 0 0,0 9 0 15,-3 2 8-15,-3 9-8 0,3-1 8 0,-6 8-8 16,0 8 8-16,-3 8-8 0,-3 0 8 0,0 8-8 0,0 3 16 16,-3 7 3-16,-2 9 1 0,2 2 0 15,-3 2-12-15,0 9 0 0,-3 0 0 0,0 2 0 0,-2 3 0 16,-4 3 0-16,0 0 0 0,0-1 0 0,0 3-12 0,4 1-5 16,-4-4-1-16,3 1 0 0,3 0 18 0,-3-3 0 15,0-3 0-15,7 0 0 0,-4-2 0 0,6-3 0 16,0 0 0-16,0-5 0 0,0-5 16 0,6-1 0 15,-3-7 0-15,4-4 0 0,-1-4-24 0,3-8-5 16,3-3-1-16,-3-8 0 0,3-3 22 0,3-2 5 16,-3-5 1-16,3-4 0 0,0-1-14 0,0-6-16 15,3-6 3-15,-3-2 1 0,0-5 12 0,0-6 0 16,0-2 0-16,0-3 10 0,-3-2-2 0,0-6 0 16,0 0 0-16,-3-5 0 0,3-3 0 0,-6-2-8 0,-3-4 12 0,0-1-4 15,-6-1 0-15,-3-2 0 0,-5-3 0 0,-7 0 0 16,0 0-8-16,-9-3 8 0,-2 3-8 0,-7-5 8 15,-2 2-8-15,-13-2 0 0,-17 0 0 0,-1-1 0 16,-5 1 0-16,-12 2-16 0,-15 1 4 0,-15 2 1 16,-3 0 2-16,-6 2 0 0,0 4 0 0,-9 2 0 15,-8-3-11-15,-7 0-3 0,-6 0 0 0,-2 3 0 16,-7 3 23-16,0 0-9 0,-5-4 9 0,-1 7 0 16,1-1 0-16,-1 3 0 0,-5 0 8 0,2-3-8 15,-2 3 18-15,8 0-2 0,4-3-1 0,8 0 0 16,12 0 6-16,6-2 2 0,6-1 0 0,10 1 0 15,10-6-3-15,7 3-1 0,6 0 0 0,15 0 0 16,9 0-19-16,14-3 10 0,13 3-10 0,8 0-910 16,7 0-187-16</inkml:trace>
  <inkml:trace contextRef="#ctx0" brushRef="#br0" timeOffset="10448.685">14647 8509 2782 0,'0'0'61'0,"-3"-8"13"0,0 3 2 0,3-3 3 0,-3 0-63 0,0 3-16 0,0 2 0 0,3 3 0 16,0 0 10-16,0 0-1 0,-3 5 0 0,0 6 0 16,0 5-24-16,0 8-5 0,-3 5 0 0,-3 8-1 31,0 5-34-31,0 3-6 0,0 5-2 0,0 1 0 16,-6 7-9-16,9 0-1 0,0 3-1 0,6-6 0 15,3-2 17-15,6-2 3 0,0-6 1 0,9-6 0 0,0-4 37 0,3-6 16 0,0-5-12 0,2-3 12 16,4-5 40-16,-3-6 15 0,6-2 3 0,-3-8 1 15,2-5 21-15,1 0 5 0,0-6 1 0,0-2 0 16,-1-6-26-16,-2 1-6 0,-3-6-1 0,-3 3 0 16,-3 2-22-16,-6-2-5 0,-3 2-1 0,-1-2 0 15,-5 5 3-15,-3 1 0 0,-3 1 0 0,-3 4 0 16,1 2-6-16,-1 3-1 0,-3 7 0 0,3 1 0 0,-3 2-21 16,3 8 0-16,-3 3 0 0,3 5 0 0,3 3 0 0,0 5-12 15,3 0 4-15,3 6 0 0,0 2-1 16,6 5 0-16,3 0 0 0,3 6 0 15,-3 5-49-15,2 3-10 0,1-3-1 0,-6 2-1 16,-3 1 16-16,-3-1 3 0,-6 3 1 0,-6 3 0 16,-3 0-20-16,-5-3-4 0,-10-2-1 0,-3-3 0 0,-6 0 45 0,1-6 9 15,-7-2 1-15,0-5 1 0,-2-6 56 0,-4-4 11 16,-3-7 3-16,-2-4 0 0,-4-6 23 0,1-2 5 16,2-9 1-16,3-4 0 0,4-6-4 0,5-6 0 15,3-7 0-15,13-2 0 0,2-4-6 0,12-2-2 16,6-5 0-16,9-3 0 0,9-6-46 0,15-2-10 15,8-8-1-15,13 0-1 0,15 3-10 0,2-3 0 0,9 3 0 0,10 2 0 32,8 1-32-32,3-1-1 0,6 6-1 0,4-1-893 0,2 4-178 0</inkml:trace>
  <inkml:trace contextRef="#ctx0" brushRef="#br0" timeOffset="12650.702">1946 10620 1987 0,'0'0'44'0,"0"0"8"0,0 0 3 0,-6 3 1 0,6 2-45 0,-6-2-11 16,3 5 0-16,0-3 0 0,0 3 19 0,0 3 1 15,3-3 1-15,3 5 0 0,0 3 27 0,3 0 4 16,0 2 2-16,3 3 0 0,2 6-38 0,-2-3-8 16,0-1-8-16,3 1 11 0,3 0-11 0,0-3 0 15,9-2 9-15,3-3-9 0,-4-6 8 0,4-2-8 16,3-5 10-16,0-3-10 0,5-6 13 0,-5-4-3 0,-3-3-1 0,0-6 0 16,0-5 1-16,-4 1 0 0,-2-1 0 0,-6-3 0 15,0 6 6-15,0-3 2 0,-12 3 0 0,3 3 0 16,-3 4 10-16,-3 1 1 0,-3 3 1 0,0 4 0 15,0 1-7-15,3 5-2 0,-3 3 0 0,-3 5 0 16,-3 2-11-16,3 6-2 0,6 3-8 0,-6 4 12 16,6 4-12-16,0 5 0 0,6-1 0 0,-6 6 0 15,6 0-8-15,0 3 8 0,6 2 0 0,-6 3 0 16,3 3-8-16,3 5 8 0,-6 2 0 0,0 1 0 16,-4 0 0-16,4-1 0 0,-6-2 0 0,3-3 0 15,-3 3 0-15,0 0 0 0,0-3 0 0,-3 3 0 16,-8-5 0-16,2-3 0 0,0-5 0 0,-3-3-10 15,-3-3 10-15,0-2-10 0,0-6 10 0,-6-2-10 16,0-3-11-16,4-5-3 0,-7-5 0 0,0-6 0 16,0-2 13-16,0-9 3 0,-5-2 0 0,5-5 0 0,-6-3-4 0,0-2 0 15,9-6 0-15,-5-2 0 0,5-1 23 0,3-5 4 16,3 1 1-16,0-4 0 0,9-4-1 0,-3-1 0 16,12 0 0-16,3 3 0 0,6-3-15 0,6 3 0 15,3 0 0-15,9 0 0 0,5 0-24 0,10 5 1 16,0 1 1-16,2 2 0 0,-5 2-2 0,6 1-1 15,-7 5 0-15</inkml:trace>
  <inkml:trace contextRef="#ctx0" brushRef="#br0" timeOffset="13287.193">3410 9985 2203 0,'0'0'48'0,"-6"-2"11"0,0-1 1 0,-6-2 2 0,-3 0-50 0,0-1-12 16,-2-2 0-16,-1 3 0 0,0-3 62 0,0 5 10 15,-3-5 1-15,0 6 1 0,-2-1-50 0,-1 3-9 16,3 0-3-16,-3 3 0 0,3 2 1 0,0 3 0 15,-2 0 0-15,2 3 0 0,3 4 1 0,0 1 0 16,0 0 0-16,3 0 0 0,0 5-6 0,1 0-8 16,5 1 11-16,-3 1-11 0,0 1 8 0,6 3-8 15,0-4 0-15,6 4 0 0,-6-1 0 0,12 6 0 16,-6-3 0-16,6 3 0 0,3 0 0 0,0-1 0 0,3 4 0 0,2-1 0 16,1 1 0-16,0 2-9 0,-3 2 9 0,0 1 0 15,3 2 0-15,-3 6 0 0,-3 0 0 0,-6 2 0 16,0 3 0-16,-3 5 0 0,-3 0 10 0,0 0-10 15,-6 6 8-15,-3-1-8 0,3 1 0 0,0-1 0 16,-9-2 0-16,6 0 0 0,0-5 0 0,3-1 0 16,-5-4 0-16,2-1 0 0,0-5 0 0,0-5 0 15,3-3 9-15,0-6-9 0,0-4 8 0,3-6-8 16,0-3 20-16,0-7-2 0,3 0 0 0,3-6 0 16,0-5 10-16,0 0 3 0,9-3 0 0,3-5 0 15,6-2-18-15,3-1-3 0,6-5-1 0,-1 3 0 16,4-3-9-16,0 0 0 0,3 0 0 0,2 1 8 15,1 1-43-15,0 1-9 0,-3-3-1 0,2 3-1187 16</inkml:trace>
  <inkml:trace contextRef="#ctx0" brushRef="#br0" timeOffset="13901.641">3868 11107 1735 0,'0'0'38'0,"0"0"8"0,0 0 2 0,0 0 0 0,0 0-38 0,0 0-10 0,0 0 0 0,6-2 0 16,0-1 107-16,3 0 19 0,0-7 4 0,3 2 1 16,0-5-33-16,0-1-6 0,3 1-2 0,3-5 0 15,-1-1-58-15,4 1-11 0,0-6-2 0,3 0-1 16,-3-3 13-16,9-7 2 0,-7 2 1 0,-2-2 0 15,0 2-22-15,-9 0-12 0,0 1 12 0,-3 2-12 16,-6-1 8-16,0 4-8 0,-3 5 0 0,-3 0 0 16,0 7-24-16,-3 4-9 0,-3 2-2 0,-3 5 0 15,-6 3-19-15,3 6-4 0,-3 4-1 0,-5 3 0 16,-4 6 32-16,3-1 7 0,6 4 0 0,0-1 1 16,6 3 19-16,0-3-10 0,4 0 10 0,5-3-8 0,6 1 8 0,2-3 0 15,1 0 0-15,6-6-8 0,3-2 0 0,6 0 0 16,0-3 0-16,3 1 0 0,0-6 8 0,-4 0 0 15,4 0 8-15,-3 0-8 0,0 0 25 0,-6 0 1 16,3 0 0-16,-4 2 0 0,-2 4 14 0,0-1 4 16,-3 0 0-16,0 3 0 0,0 3-18 0,-3-1-3 15,-3 4-1-15,3 1 0 0,-3-1 3 0,3 2 1 16,-3 2 0-16,0 1 0 0,0-1-10 0,0-2-1 16,0 2-1-16,3 1 0 0,-3 0-14 0,3 2 9 15,-3-3-9-15,6 1 8 16,-3-1-97-16,2 1-20 0,1-3-4 0,6 0-1 0</inkml:trace>
  <inkml:trace contextRef="#ctx0" brushRef="#br0" timeOffset="14054.055">4961 11120 2602 0,'0'0'57'0,"-6"3"12"0,-3 0 3 0,3-1 1 0,-3-2-58 0,0 3-15 0,0 0 0 0,0 2 0 15,-3 0 45-15,3 3 7 0,0 0 0 0,-2 3 1 16,2-1-35-16,0 4-7 0,0 1-2 0,0 1 0 16,0 3-115-16,0 2-23 0,0 0-5 0,3 3-987 15</inkml:trace>
  <inkml:trace contextRef="#ctx0" brushRef="#br0" timeOffset="14357.732">5595 10737 2721 0,'-18'-11'77'0,"12"6"17"0,-3 0-75 0,-3-3-19 16,3-3 0-16,-6 3 0 0,-3 3 40 0,1-3 5 15,2-3 1-15,-3 6 0 0,0 0-27 0,0 2-6 16,0-2-1-16,3 5 0 0,1 2 7 0,-1 4 1 0,3-1 0 0,-3 6 0 15,0 5-20-15,0 2 0 0,0 6-13 0,3 2 5 16,-3 6-6-16,7 2-1 16,-4 4 0-16,6 1 0 0,0 4 15 0,3-4 0 0,3 1 0 0,3-3 0 15,0 3 0-15,3-3 0 0,3 2-15 0,2-7 5 16,1 0-9-16,6-6-1 0,-3-2-1 0,9-5 0 16,0-3-26-1,0-6-5-15,5-5 0 0,4-5-725 0,0-5-145 0</inkml:trace>
  <inkml:trace contextRef="#ctx0" brushRef="#br0" timeOffset="14785.235">5994 9962 2669 0,'-18'-8'76'0,"12"5"16"0,0 3-74 0,6 0-18 16,-3-3 0-16,3 3 0 0,0 0 52 0,0 0 6 15,6-5 2-15,3 0 0 0,6-1-39 0,3 1-7 16,2 3-2-16,4-4 0 0,0 1-12 0,0 2 0 16,3 6 0-16,-4-3 0 0,4 3 0 0,-3-1 0 15,0 6 0-15,0 0 0 0,-1 3 0 0,-8-1 0 16,3 1 0-16,-3 5 0 0,0 2 0 0,-3 6 0 16,-3 3 0-16,0 2 0 0,-3 5 0 0,0 14 0 15,-3 5 0-15,-3 2 0 0,-3 3 0 0,0 3 0 0,-3 8 0 16,0 0 0-16,-3 2 0 0,0 1 0 0,0 2 8 0,3 0-8 15,-3 0 0-15,0-3 0 0,0 1 0 0,6-6 0 16,-3-3 0-16,3 1 0 0,0-9 0 0,0-2 0 16,-3-2 0-16,0-6 0 0,3-3 0 0,-5-2 0 15,-1-3 22-15,-3-6 5 0,0-4 1 0,0-1 0 16,-3-2-2-16,-3-5 0 0,-3-3 0 0,-2-3 0 16,-4-5-6-16,0-3-2 0,-6-2 0 0,-3-6 0 15,1 0-18-15,-4-5-14 0,-6-2 2 0,4-3 1 16,2-1-108-16,0-1-21 0,13-1-5 15,2 0-673-15,9-3-134 0</inkml:trace>
  <inkml:trace contextRef="#ctx0" brushRef="#br0" timeOffset="15092.189">7131 11081 2253 0,'0'0'49'0,"0"0"11"0,0 0 1 0,0 0 3 0,0 0-51 0,3 0-13 0,3-6 0 0,0 4 0 16,0-3 79-16,0-1 13 0,2-2 2 0,1-2 1 16,0 2-51-16,3-3-11 0,3 1-1 0,0-1-1 15,3-2-31-15,3 5 8 0,0-3-8 0,-1 3 0 32,4 0-43-32,0 3-11 0,-3 2-2 0,0 1-713 0,-1 2-143 0</inkml:trace>
  <inkml:trace contextRef="#ctx0" brushRef="#br0" timeOffset="15248.016">7137 11401 2397 0,'-9'8'52'0,"9"-8"12"0,0 0 1 0,0 0 3 16,0 0-54-16,6 2-14 0,3 1 0 0,3-3 0 16,2-3 69-16,10-2 11 0,3-3 3 0,6-5 0 15,8-3-36-15,4-5-7 0,6 0-2 0,-1-3 0 16,1-2-165-16,5-6-33 0,10 0-6 0</inkml:trace>
  <inkml:trace contextRef="#ctx0" brushRef="#br0" timeOffset="15919.849">9717 9895 1952 0,'3'-10'56'0,"-3"10"11"0,0 0-54 0,3-8-13 0,0 3 0 0,-6-3 0 16,0 2 132-16,-3 1 23 0,0-3 5 0,-3 6 0 15,-5-4-57-15,-4 4-12 0,-3 2-3 0,-6 0 0 16,-6 0-62-16,-2 5-13 0,-7 0-2 0,0 0-1 16,-2 6-10-16,-7 0 0 0,0 2 0 0,-5 3 0 15,-1 2 0-15,1 3 0 0,-4 1 0 0,7-1 0 16,2 0 0-16,3 3 0 0,4 0 0 0,5-1 0 16,3-1 9-16,10 1 0 0,5-2 0 0,3 1 0 15,9-4-9-15,9 3 0 0,6-2 0 0,6-1-11 0,9 1 11 16,5-3-12-16,7-6 12 0,6 4-12 0,9-4 12 0,5 1 0 15,7-6 0-15,2 3 0 0,4-3 0 16,-4 1-10-16,1-1 10 0,-1 3 0 0,4-3 0 0,-7 3 0 16,-5 0 0-16,-7 0 0 0,-5 2 0 0,-6 1 0 15,-12 0 0-15,-7 2-10 0,-8 3 10 0,-9 2 0 16,-9 3 0-16,-11 6 0 0,-13 2-20 0,-6 0 2 16,-8 3 0-16,-7 2 0 0,-3 3-5 0,-2 0-1 15,-10 3 0-15,-5 0 0 0,0-1 10 0,-4 4 2 16,4-4 0-16,-4 4 0 0,-5-1 20 0,0-2 5 15,2-1 1-15,4-1 0 0,6-1-14 0,5 0 0 0,7-3 0 0,5 0 0 16,9-5 26-16,7-2-1 0,11 2 0 0,9-5 0 16,6 0-15-16,12-3-10 0,6 0 12 0,12-2-12 15,9-1 9-15,5-5-9 0,7-2 0 0,9-3 9 16,8-3-9-16,10-2 0 0,8 2 9 0,1-5-9 16,2 0 16-16,-18 0-2 0,10-5 0 0,2 2 0 15,4-2 7-15,5 0 2 0,-2-3 0 0,2 0 0 16,-3 0-15-16,1 2-8 0,-1 1 10 0,-5 0-10 15,-4-3-98-15,-3 3-26 0,-5-3-4 0</inkml:trace>
  <inkml:trace contextRef="#ctx0" brushRef="#br0" timeOffset="16605.098">8298 12028 1990 0,'-9'-8'44'0,"6"3"8"0,0 2 3 0,-3-2 1 0,0-3-44 0,-3 0-12 0,-3 0 0 0,0 0 0 15,0-5 0-15,0 5 0 0,-6-3 0 0,3 3 0 16,1-2 0-16,-4 4 0 0,-3 4 0 0,3-1 0 16,-3 6 0-16,3-1 8 0,0 1 2 0,-2 5 0 15,-4 5-10-15,3 1-17 0,3 4 4 0,0 6 1 16,0 0 12-16,1 5 8 0,2 3 0 0,0-1-8 0,6 4 0 0,3-4 0 15,0-1 0-15,3-4 0 0,9 0 0 16,0-2 12-16,6-3-3 0,0-5 0 16,6-5-41-16,2-3-8 0,7-3-1 0,0-8-1 0,0-2 33 0,3-3 9 15,-1-2 0-15,1-6 0 0,0-3 0 0,0-2 0 16,-4-3 0-16,1 0 0 0,-6-5 22 0,0 3-1 16,-6-3 0-16,0 0 0 0,-1 2 20 0,-2-2 4 15,-3 3 1-15,-3 2 0 0,0 0 2 0,-3 8 0 16,0 3 0-16,0 2 0 0,-3 3-2 0,-3 3 0 15,3 5 0-15,0 0 0 0,0 0-12 0,0 0-2 16,-3 8-1-16,0 5 0 0,-3 1-12 0,3 4-3 16,3 3 0-16,0 0 0 0,3 3-6 0,0 3-2 0,0 2 0 0,6-3 0 15,0 3-8-15,3-2 12 0,0-1-12 0,6-2 12 16,3-3-12-16,2 0 12 0,4-5-12 0,0 0 12 31,0-3-101-31,5-5-20 0,-2-2-4 0</inkml:trace>
  <inkml:trace contextRef="#ctx0" brushRef="#br0" timeOffset="16982.918">8860 11983 1951 0,'0'0'43'0,"0"0"9"0,0 0 1 0,0 0 2 0,0 0-44 0,0 0-11 16,6 5 0-16,0-2 0 0,3 0 64 0,0-1 10 15,0-2 2-15,3 0 1 0,3 0-34 0,2-2-7 0,1-4-2 0,3 4 0 16,3-4-26-16,0-2-8 0,0 3 0 0,-1 0 0 31,-2 0-103-31,-3 2-24 0,-3 0-5 0,-3 1-781 0</inkml:trace>
  <inkml:trace contextRef="#ctx0" brushRef="#br0" timeOffset="17154.558">8833 12258 1963 0,'0'0'56'0,"0"0"12"16,0 0-55-16,6 3-13 0,3-3 0 0,0 0 0 15,0 0 79-15,3-3 13 0,0 1 2 0,6-4 1 16,0-2-43-16,-1 0-9 0,7 0-2 0,3-2 0 15,3-1-41-15,3-2-12 0,-1 0-1 0,4 0-686 16,3-3-137-16</inkml:trace>
  <inkml:trace contextRef="#ctx0" brushRef="#br0" timeOffset="17439.435">9435 11970 1944 0,'-12'-3'43'0,"6"0"9"0,0 1 1 0,-3 2 1 0,3 0-43 0,-3 0-11 15,3 2 0-15,-3 1 0 0,3 0 76 0,0 2 12 16,-3 3 4-16,0-3 0 0,3 6-43 0,0 2-8 16,-3 0-1-16,4 3-1 0,2 3-20 0,3-1-4 15,0 3-1-15,3 3 0 0,-1 3-14 0,4-1 0 0,3-2 0 0,0 0 0 16,3-3 0-16,3 0 0 0,0-2 0 0,3-4 0 16,3-1 0-16,0-6 0 0,2-3 0 0,1-5 0 15,0 0 0-15,0-5 9 0,0-6-9 0,-1 0 8 16,-2-4 9-16,0-1 2 0,-3-5 0 0,-3-1 0 15,-3-1 22-15,-3-1 5 0,-6 0 1 0,-3-5 0 16,-3 0-38-16,-6 0-9 0,-6-3 0 0,-3 3 0 31,-6 0-40-31,-6 5-9 0,-5 3-3 0,-4 5-722 0,0 3-145 0</inkml:trace>
  <inkml:trace contextRef="#ctx0" brushRef="#br0" timeOffset="18038.018">8705 9062 1580 0,'-9'-8'35'0,"9"8"7"0,-3-3 2 0,-6 1 0 0,7-4-36 0,-4 4-8 15,0-3 0-15,0 2 0 0,3 0 100 0,-3 1 19 16,3-1 3-16,3 3 1 0,0 0-32 0,0 0-7 16,-3 5 0-16,6 3-1 0,-3 3-45 0,0 5-9 15,0 2-1-15,0 6-1 0,0 2-14 0,0 4-2 16,0 4-1-16,-3 0 0 0,-3 1-10 0,3 2 8 15,-3 2-8-15,0 1 8 16,0-3-71-16,3 0-14 0,3 3-3 0,-3-6-604 16,3 1-120-16</inkml:trace>
  <inkml:trace contextRef="#ctx0" brushRef="#br0" timeOffset="18388.001">9021 9091 2362 0,'0'0'67'0,"0"0"15"0,0 0-66 0,0 0-16 0,-6 0 0 0,6 0 0 16,0 0 49-16,-9 5 7 0,-3 1 0 0,0-1 1 15,0 3-33-15,-3 2-8 0,0 1 0 0,-2 2-1 16,-1 1-15-16,-3 1 0 0,3 1 0 0,0 3 0 16,0-3 0-16,0 0-8 0,-2-1 8 0,5 1-13 15,-3 0 2-15,0 0 1 0,3 0 0 0,3-3 0 16,0 0 10-16,3-2 0 0,0 2-9 0,1-2 9 15,5-1-9-15,3 1 9 0,0 2-12 0,3-2 12 16,0-3-25-16,2 5 1 0,4-2 1 0,3-4 0 16,-3-1 12-16,6-1 3 0,0-2 0 0,-3-3 0 15,3 2 8-15,3 1 0 0,-3 0 0 0,2-3 0 0,1 5 0 0,0-2 0 16,3-1 0-16,-6 1 0 0,3 2 0 0,0 0 9 16,-4 1-9-16,1-1 0 0,0 0 0 15,0 3 0-15,-3 3-15 0,0-6-677 16,3 3-136-16</inkml:trace>
  <inkml:trace contextRef="#ctx0" brushRef="#br0" timeOffset="18553.238">9170 9440 2383 0,'0'0'52'0,"0"0"12"0,0 0 1 0,0 0 2 0,0 0-54 0,0 0-13 0,0 0 0 0,0 6 0 16,0 2 52-16,0 0 8 0,0 2 2 0,0 1 0 15,3 2-25-15,-3 0-5 0,0 0 0 0,0 1-1 16,0 4-31-16,0-2 0 0,0 0 0 0,3 0 0 31,0 2-173-31,0-2-41 0,0 0-8 0</inkml:trace>
  <inkml:trace contextRef="#ctx0" brushRef="#br0" timeOffset="18753.684">9283 9393 2329 0,'-12'-6'51'0,"12"6"10"0,-3 0 3 0,3 0 2 0,0 0-53 0,0 0-13 16,0 0 0-16,3-5 0 0,3 0 40 0,0 0 4 16,3-3 2-16,6 0 0 0,-4 0-32 0,7 0-6 15,3-3-8-15,0 1 11 0,-3-1-11 0,3 3 0 16,3 0-12-16,-1 0-732 15,-2 3-145-15</inkml:trace>
  <inkml:trace contextRef="#ctx0" brushRef="#br0" timeOffset="18934.703">9720 9065 2176 0,'3'-14'62'0,"-3"14"13"0,6-5-60 0,-6 5-15 0,0 0 0 0,0 0 0 15,6 3 56-15,-6-3 9 0,6 5 2 0,-3 3 0 16,0 5-2-16,-3 3 0 0,0 5 0 0,0 3 0 16,-3 3-45-16,0 4-10 0,0 1-2 0,0 5-775 15,0 0-155-15</inkml:trace>
  <inkml:trace contextRef="#ctx0" brushRef="#br0" timeOffset="19723.168">11727 9578 1825 0,'0'0'40'0,"0"0"8"0,5-3 1 0,-5 3 3 0,0 0-41 0,0 0-11 0,0 0 0 0,0 0 0 16,-5 6 46-16,-7 2 7 0,-6-1 2 0,-9 7 0 15,-3 2-39-15,-6-1-8 0,-5 4-8 0,-10 5 11 16,-2 0-11-16,-4-1 0 0,-5 4-10 0,2-1 10 15,1-2 0-15,-1 3 0 0,-3-4 13 0,1 1-4 16,8-3 26-16,-2 1 5 0,8-4 0 0,4-2 1 16,8 2 13-16,6-2 2 0,3-5 1 0,9 2 0 15,7 0-35-15,2-2-7 0,9 0-2 0,0-11 0 16,17 7-13-16,13-1 0 0,3-1 0 0,12-2 0 16,2-3 0-16,10-3 0 0,-4 0 9 0,10-2-9 0,2 0 0 15,1 0 0-15,-1 2 0 0,1 3 0 0,2 0 16 0,-8 3-1 16,-4-1-1-16,-5 3 0 0,-3 1-14 0,-10 2 9 15,-5 2-9-15,-9 4 8 0,-6-1-8 0,-9 3 8 16,-15 5-8-16,-12 5 8 16,-9 3-35-16,-6 6-7 0,-8 4-2 0,-13 4 0 15,-5 2-43-15,-10 5-9 0,1 0-1 0,-7 1-1 0,1 4 54 0,-4-2 10 16,-8 0 2-16,0 0 1 0,-1 0 32 0,7-3 7 16,3-5 0-16,5-3 1 0,7-2 55 0,5-3 10 0,10-3 2 15,5-2 1-15,12 0-32 0,9-6-6 0,10-2-2 16,8-3 0-16,6-2-26 0,11-3-6 0,13-6-1 0,9-2 0 15,15-5 21-15,8-3 4 0,7-3 1 0,8-2 0 16,15-8-21-16,1 2-4 0,2 1-1 0,6-4 0 16,-2 4 32-16,-1-1 5 0,-3 3 2 0,-3 0 0 15,-8 0-32-15,-7 3-7 0,-2-3 0 0,-13 6-1 32,-2-1-94-32,-9 0-18 0,-4 3-4 0,-8 6-1115 0</inkml:trace>
  <inkml:trace contextRef="#ctx0" brushRef="#br0" timeOffset="20372.967">10706 11517 1743 0,'-12'-5'49'0,"12"5"11"0,-6-3-48 0,0 3-12 0,0 3 0 0,-3 0 0 16,3 2 86-16,-3 0 14 0,0 6 4 0,0 5 0 15,-3 0-68-15,6 5-12 0,-3 3-4 0,0 5 0 16,0 5 12-16,1-2 1 0,-1 8 1 0,3-3 0 16,-3 0-20-16,0 0-4 0,-3 0-1 0,3-3 0 15,0 0-9-15,0-2 10 0,0-3-10 0,0-2 10 16,3-3-10-16,-3-3 0 0,0-5 0 0,6-3 0 15,-2 0 0-15,2-8 12 0,0 3-12 0,0-8 12 16,3 0 4-16,3-2 0 0,3-6 1 0,-1-5 0 16,1-1-17-16,3-4 0 0,3-3 0 0,0-1 0 15,3 1-12-15,3-3-10 0,-3 3-2 0,3 5 0 16,0 1 12-16,-4 1 1 0,4 1 1 0,-3 5 0 0,0 0 10 16,3 3 8-16,-3 5-8 0,0 0 11 0,3 0-11 0,-4 5 0 15,1 0 0-15,0 3 0 0,-3 3 0 0,0-3 0 16,-3 3 0-16,0 2 8 0,3 0-8 0,-3 0 0 15,0 3 0-15,0 3 0 0,-7-4 0 0,1 9 0 16,0-5 0-16,-6-1 0 0,-2-2 0 0,-1 0 0 16,-6 0 0-16,0-3 0 0,-6 0 16 0,0 1 0 15,0-4 1-15,0 1 0 0,-3-3-1 0,-2-3-1 16,2-2 0-16,0-1 0 0,-3-2-15 0,0-2-13 16,-2-4 2-16,2-2 1 15,0 1-96-15,3-7-19 0,3 1-4 0,6 0-795 0</inkml:trace>
  <inkml:trace contextRef="#ctx0" brushRef="#br0" timeOffset="20621.834">11113 11814 2196 0,'-15'-3'48'0,"13"0"11"0,-7 1 1 15,0 2 1-15,3-3-49 0,0 0-12 16,-3 1 0-16,6-1 0 0,-3 0 70 0,3 1 11 0,0-1 3 0,3 3 0 16,0-8-22-16,6 3-4 0,3-3-1 0,0 3 0 15,0-3-35-15,3 3-7 0,-1-3-2 0,7 0 0 16,0 0-13-16,3 0 0 0,3 0 0 0,0 3 0 16,-1-3 0-16,1 0-10 0,0 0 0 0,0 2 0 15,-6 1-168-15,0 2-34 0,-3 1-6 0,-7 4-2 0</inkml:trace>
  <inkml:trace contextRef="#ctx0" brushRef="#br0" timeOffset="20765.293">11081 12118 2055 0,'0'0'45'0,"0"0"10"0,0 0 1 0,6 0 2 0,5 3-46 0,-2-6-12 15,6 0 0-15,0 1 0 0,3-4 52 0,0 1 9 16,6-3 2-16,0 0 0 0,5-5-49 0,7 0-14 15,-3-1 0-15,5 1-672 0,-2 0-140 0</inkml:trace>
  <inkml:trace contextRef="#ctx0" brushRef="#br0" timeOffset="21058.334">11703 11766 2394 0,'0'0'52'0,"0"0"12"0,-6 3 1 0,0 2 3 0,0-2-55 0,-3-1-13 0,3 6 0 0,0-3 0 16,0 6 21-16,0 0 2 0,3 5 0 0,0-1 0 15,0 4-23-15,3 2 0 0,3 0 0 0,0 3 0 16,0 0-8-16,6-3 8 0,0 3-8 0,0 0 8 16,6-3 0-16,3-3-10 0,-3 1 10 0,5-6 0 0,1-2 0 0,0-1 9 15,3-4 1-15,-3-4 0 0,0-4 1 0,-1-4 0 16,-2-4 0-16,0-1 0 0,0-2 10 0,-3-6 3 15,-3-2 0-15,-3 0 0 0,0-3-6 0,-6-8-1 16,0 1 0-16,-6-6 0 16,-3 0-37-16,0 0-8 0,-9 2-2 0,0 1-742 15,-6 7-148-15</inkml:trace>
  <inkml:trace contextRef="#ctx0" brushRef="#br0" timeOffset="21556.824">10825 8954 2131 0,'-15'-6'60'0,"15"6"14"0,0 0-59 0,3-5-15 16,-3 2 0-16,0 3 0 0,0 0 52 0,0 0 8 16,0 0 2-16,0 0 0 0,0 0-4 0,0 0-1 15,0 11 0-15,-3 2 0 0,0 6-41 0,0 4-16 16,-3 4 11-16,0 5-11 0,0 5 15 0,-3 0-3 15,0 0-1-15,0 0 0 0,0-3-11 0,3 1 8 0,0 2-8 16,-3-3 8 0,6 0-63-16,-3-2-13 0,3-5-2 0,3-4-645 0,-2 1-129 15</inkml:trace>
  <inkml:trace contextRef="#ctx0" brushRef="#br0" timeOffset="21890.904">11098 9163 2214 0,'0'0'48'0,"-5"0"11"0,2 0 1 0,-3 2 3 0,0 1-51 0,-3-1-12 0,0 4 0 0,-3-1 0 15,3 0 27-15,-3 1 2 0,-3-1 1 0,0 3 0 16,3 0-20-16,0 0-10 0,-2 0 10 0,-1 0-10 16,0 0 0-16,0-1 0 0,-3 1 0 0,3 0-10 15,-3-2 10-15,3-1-12 0,1 3 12 0,2-3-12 16,-3-2 12-16,3 2-13 0,0-2 5 0,3 2 8 0,3 0-20 0,-3-2 3 15,9-3 1-15,0 0 0 0,0 0-4 0,3 5-1 16,3 1 0-16,3-4 0 0,3 4 4 0,3-1 1 16,3-3 0-16,0 4 0 0,-1-1 16 0,1 3 0 15,0-3 0-15,0 3 9 16,3 3 8-16,-6-3 2 0,3 2 0 0,-4 1 0 0,1-1 24 0,-3 1 5 16,0-3 0-16,0 5 1 0,-3-5 5 0,0 3 1 15,0-3 0-15,-3 0 0 0,0 2-30 0,0-5-5 16,-3 3-2-16,-3-8 0 0,6 3-18 0,0 2 0 15,-6-5 0-15,6 3-773 16,-4 0-151-16</inkml:trace>
  <inkml:trace contextRef="#ctx0" brushRef="#br0" timeOffset="22290.418">11033 9393 2142 0,'0'0'60'0,"0"0"15"0,0 0-60 0,3-6-15 0,6 4 0 0,-3-1 0 16,3-2 52-16,0 0 7 0,9 2 1 0,-1 0 1 16,4-2-20-16,0 5-4 0,3-3-1 0,0 1 0 15,3-1-12-15,-4 3-4 0,-2 0 0 0,-3 0 0 16,0 3-9-16,-3-1-3 0,-3 4 0 0,-6-1 0 16,0 0 0-16,-3 0-8 0,-3 6 12 0,-6 0-4 15,-6 2 0-15,3 3-8 0,-6-3 12 0,0 0-4 16,-3 6-8-16,-3-3-11 0,0 2 3 0,-2-2 0 15,2 3-29-15,-3-1-6 0,3-5-1 0,0 3 0 16,1-3-19-16,5 1-4 0,0-6-1 0,3 2 0 0,3-2 56 0,0-3 12 16,3-2 0-16,0 0 0 0,6-3 26 0,0 0 6 15,0 0 0-15,0 0 1 0,9 5-12 0,0-2-2 16,0-1-1-16,3 1 0 0,-3-3 22 0,6 0 4 16,-1 0 0-16,1-3 1 0,3 3-27 0,3-2-6 15,0-1 0-15,0-2-1 0,3 2 4 0,-1-2 1 16,-2 5 0-16,3-3 0 0,-3 0-8 0,3 1-8 15,-4-4 11-15,-2 1-11 0,0 3 0 0,0-4 0 16,-3 1 0-16,0 2-764 16,-3-2-160-16</inkml:trace>
  <inkml:trace contextRef="#ctx0" brushRef="#br0" timeOffset="22461.728">11381 9350 2084 0,'0'0'46'0,"0"0"10"0,0 0 1 0,0 0 1 0,6-5-46 0,0 0-12 0,0 0 0 0,6-3 0 15,0 2 0-15,6-2-11 0,0 0 3 0,0 0 0 16,2-2-36-16,4 2-6 0,0-3-2 0,3-2-525 16,0 0-106-16</inkml:trace>
  <inkml:trace contextRef="#ctx0" brushRef="#br0" timeOffset="22634.918">11673 8887 2101 0,'0'0'60'0,"0"0"12"0,0 0-57 0,0 0-15 16,0 0 0-16,0 8 0 0,3 6 88 0,-3-4 14 16,0 3 3-16,3 3 1 0,0 0-41 0,0 5-8 15,-3-2-1-15,-3 7-1 0,3 6-19 0,0 5-4 16,0 0-1-16,-3 3 0 15,0-1-114-15,-3 6-22 0,0 6-5 0</inkml:trace>
  <inkml:trace contextRef="#ctx0" brushRef="#br0" timeOffset="23326.673">12801 10647 1699 0,'12'-5'37'0,"-6"2"8"0,3 0 2 0,3-2 1 0,0 2-39 0,-3 1-9 0,3 2 0 0,2 0 0 16,-2 0 105-16,0 0 19 0,0 5 4 0,3-2 1 15,0 2-61-15,3 3-13 0,3 2-3 0,-4 1 0 16,-2 5-24-16,-3 0-4 0,0 2-2 0,-6 3 0 15,-3 3-6-15,0 3 0 0,-9-3-1 0,0 5 0 16,-6-3-25-16,-3 3-5 0,0 0-1 0,-2-5 0 16,-4 3-7-16,0-4-1 0,-3-1-1 0,3-1 0 15,0-3-75-15,-2-2-14 0,2-3-3 0</inkml:trace>
  <inkml:trace contextRef="#ctx0" brushRef="#br0" timeOffset="23526.441">13227 10435 2149 0,'0'0'47'0,"-6"5"9"0,0 3 3 0,-6 6 2 0,-3 2-49 0,3 2-12 16,-3 6 0-16,0 0 0 0,-3 5 24 0,4 0 1 0,-4 3 1 0,3-1 0 16,3 4-11-16,3-1-3 0,0-2 0 0,6 2 0 15,3-2-4-15,3 0-8 0,6-3 11 0,3-3-11 31,3 1-20-31,3-6-10 0,5-2-2 0,4-4-632 0,3-1-127 0</inkml:trace>
  <inkml:trace contextRef="#ctx0" brushRef="#br0" timeOffset="23959.248">13700 10377 2502 0,'-21'-5'55'0,"12"-1"11"0,0 4 2 0,0-4 3 16,3 1-57-16,-3 3-14 0,-2-4 0 0,2 1 0 16,3 0 56-16,-3-1 8 0,6 1 1 0,-3 0 1 15,3 2-34-15,0-2-8 0,-3 0 0 0,3 2-1 0,3 3-23 0,-3-5 9 16,-3 5-9-16,0-3 0 0,0 3 10 0,0 0-10 16,0 3 8-16,0 2-8 0,-3 0 0 0,3 0 0 15,-3 3 0-15,3 3 0 0,-2 0 0 0,2-1 0 16,0 3 0-16,0 1 0 0,0 1 0 0,3 4 0 15,-3 0-9-15,3 4 9 0,3-1 0 0,0 12-10 16,0-2 10-16,3-1-8 0,0 1 8 0,0 3-13 16,3-4 5-16,0 4 8 0,3-1-8 0,-6 0 8 15,0 1 0-15,0-3 0 0,0 2-11 0,-3 0 3 16,0 1 0-16,-6-3 0 0,0-3 8 0,0 0 0 0,-6 0 0 16,3-3 0-16,0 1 0 0,-3-3 12 0,3-3-4 0,0-3 0 15,0 3-8-15,0-5 0 0,3-2 0 0,3-6 0 16,0 2 0-16,3-10 0 0,0 0 0 0,0 0 0 15,0 0 0-15,15 0 0 0,3 0 8 0,0-3-8 16,0 1 11-16,3-6-3 0,-1-3 0 0,4-2 0 31,6 0-62-31,-3-6-13 0,0 3-2 0,2-2-727 0,-5-3-144 0</inkml:trace>
  <inkml:trace contextRef="#ctx0" brushRef="#br0" timeOffset="24392.637">13712 11300 1908 0,'0'0'42'0,"0"0"9"0,6 3 1 0,0 2 1 0,3-5-42 16,0-2-11-16,0-1 0 0,3-2 0 0,-1-3 89 0,4-3 16 16,6-2 3-16,-3-3 1 0,3 0-45 0,3-2-10 15,-4-3-2-15,1-1 0 0,3-1-36 0,-3-4-7 16,0 1-1-16,0-1-8 0,-4-2 8 0,-2 0-8 15,3 0 0-15,-6 2 0 0,-3 4-13 0,0 1-7 16,-6 4 0-16,0-1-1 0,-3 4 9 0,-3 4 1 16,-3 3 1-16,-3 3 0 0,-3-1-11 0,0 4-3 15,-6 2 0-15,4 5 0 0,-7 0 2 0,3 3 0 16,-3 3 0-16,3-1 0 0,3 6 22 0,0-2-11 16,6 1 11-16,1-1-8 0,2 2 8 0,0-1 12 0,6-1-2 0,3-1-1 15,3 0-9-15,-1-2-12 0,4-1 2 16,3-2 1-16,0 0 24 0,0 0 5 0,3-5 0 15,0 2 1-15,0 0 3 0,0 1 0 0,3-1 0 0,-4 0 0 16,4 3-3-16,-3-3 0 0,0 3 0 0,0 0 0 16,0 0 9-16,-3 3 2 0,0-1 0 0,-3-2 0 15,-1 3 10-15,-2 2 2 0,0-2 1 0,-3-1 0 16,0 4-11-16,0-4-2 0,-3 3-1 0,3-2 0 16,0 0-16-16,0-1-3 0,0-2-1 0,6 0 0 15,0 0-22-15,3-3-4 0,3 0-1 0,3-2-831 16,6-3-166-16</inkml:trace>
  <inkml:trace contextRef="#ctx0" brushRef="#br0" timeOffset="24602.714">14843 10798 2557 0,'-12'5'72'0,"12"-5"16"0,-6 5-70 0,3 1-18 15,-3 1 0-15,0 4 0 0,0-3 40 0,3 3 5 16,-3-1 1-16,3 3 0 0,3 3-6 0,0 0 0 16,0 0-1-16,3 3 0 0,-3-1-25 0,3 3-5 15,0-2-1-15,-3 2 0 0,3-3-8 0,0 4 0 16,-3-4 9-16,3-2-9 0,0 0 0 0,0-3-8 16,-3 0 0-16,3-2 0 15,0-1-132-15,-3-2-25 0,0 0-6 0</inkml:trace>
  <inkml:trace contextRef="#ctx0" brushRef="#br0" timeOffset="24752.904">14605 11113 2350 0,'0'0'52'0,"0"0"10"0,0 0 2 0,9 0 3 0,3 0-54 0,3 0-13 0,-4-3 0 0,7 0 0 16,3-2 53-16,3 0 8 0,0-3 2 0,3-3 0 15,2 1-48-15,4-6-15 0,3 0 8 0,3-3-8 16,2 1-159-16,1 2-35 0,3 3-7 0</inkml:trace>
  <inkml:trace contextRef="#ctx0" brushRef="#br0" timeOffset="25159.863">15361 10906 2426 0,'-9'-10'53'0,"9"10"11"0,-3-3 3 0,-3-5 1 0,0 0-54 0,0 0-14 15,0-2 0-15,0 2 0 0,0-3 84 0,3 0 15 16,-3 1 2-16,3-1 1 0,0-2-65 0,0 2-13 15,-3 1-2-15,1-1-1 0,2 3-21 0,-3 0 0 16,0 3 0-16,-3 0 0 0,3 0 0 0,0 2 0 16,-3 3 0-16,-3 3-8 0,0 2-2 0,0 0 0 15,6 6 0-15,-3-1 0 0,0 3 10 0,0 6-13 16,6 0 5-16,-3 2 8 0,4-3-15 0,2 3 5 16,0 1 1-16,2-4 0 0,4 3-7 0,3-5-2 15,0 0 0-15,3-5 0 0,0-1 18 0,0-5-12 0,0-2 12 0,0-3-10 16,3-3 10-16,-3 1 9 0,0-6-1 0,2 0-8 15,-2-3 15-15,3-2-4 0,-3 0-1 0,3 0 0 16,-3-1 6-16,3 1 0 0,-3 0 1 0,0 0 0 16,-1 0-1-16,-2 5 0 0,0-3 0 0,0 6 0 15,-3-1 0-15,-3 1 0 0,-3 5 0 0,0 0 0 16,0 0 1-16,0 0 0 0,0 0 0 0,3 8 0 16,-3 3-17-16,0-1 8 0,0-2-8 0,3 3 0 15,-3-1 8-15,6 4-8 0,0-1 0 0,3 0 0 16,0 3-29-16,6 0-13 0,6-3-2 0,-3 3-1 15,2-3-127-15,4-2-24 0,3-1-6 0</inkml:trace>
  <inkml:trace contextRef="#ctx0" brushRef="#br0" timeOffset="25329.586">16043 10946 2592 0,'0'0'57'0,"0"0"12"0,-9-3 3 0,6 1 0 15,3 2-58-15,0 0-14 0,-9 2 0 0,3 1 0 0,0-3 51 0,0 5 7 16,0 0 2-16,-3 1 0 0,-3 2-33 0,0 0-7 16,3 2 0-16,-6 1-1 0,0-1-19 0,1 4 0 15,-1-1 0-15,-3 0 0 16,3 0-92-16,0 0-26 0,3 1-5 0,3-4-1033 16</inkml:trace>
  <inkml:trace contextRef="#ctx0" brushRef="#br0" timeOffset="25659.802">16962 10528 2394 0,'-3'-13'52'0,"3"7"12"0,-6 1 1 0,-3-3 3 0,1 0-55 0,-4 0-13 0,-3-2 0 0,0 2 0 16,-6 2 47-16,3 1 6 0,-3 0 2 0,0 2 0 15,1 3-15-15,-1 0-4 0,0 0 0 0,0 3 0 16,3 5-4-16,0 0 0 0,1 5-1 0,-4 3 0 16,-3 2-8-16,6 3-2 0,3 3 0 0,-3 0 0 15,0 5-9-15,1 0-1 0,5 3-1 0,0 0 0 16,0 0-10-16,6-1 0 0,-3 1 0 0,6 0 0 16,3-3 0-16,3 0 0 0,0-3 0 0,6 1 0 0,3-1 0 0,3-7 0 15,3 2 0-15,2-8 0 0,4-2-24 0,0-3 0 16,6-8 0-16,5 0-832 15,4-3-166-15</inkml:trace>
  <inkml:trace contextRef="#ctx0" brushRef="#br0" timeOffset="25929.043">17263 10567 1504 0,'0'0'33'0,"6"-7"7"0,6 1 2 0,0-2 0 0,0 0-34 0,0 0-8 0,-4 3 0 0,4 0 0 16,-3 2 124-16,3 1 22 0,-3 4 5 0,-3 3 1 15,0 1-39-15,-3 4-7 0,0 1-2 0,0 2 0 16,-6 3-40-16,0 5-9 0,0-2-2 0,-3 2 0 16,-3 0-13-16,3 3-4 0,0 0 0 0,3 0 0 15,-3-1-23-15,0-2-5 0,3 3 0 0,-3-3-8 16,6-2 0-16,0 0-20 0,0-6 2 0,6 3 1 15,-3-3-127-15,0-3-24 16,3-2-6-16,0 0-856 0</inkml:trace>
  <inkml:trace contextRef="#ctx0" brushRef="#br0" timeOffset="26060.254">17052 10798 2354 0,'0'0'52'0,"0"0"10"0,0 0 2 0,6 2 3 0,2 1-54 0,4 0-13 15,0-3 0-15,3 0 0 0,6 0 39 0,3-3 5 16,6 0 0-16,5-2 1 0,4-3-34 0,3 0-11 16,2-2 0-16,1-1-742 15,6-2-154-15</inkml:trace>
  <inkml:trace contextRef="#ctx0" brushRef="#br0" timeOffset="26493.35">17831 10234 2415 0,'-17'-5'68'0,"11"5"16"0,0 0-68 0,0 0-16 0,6 0 0 0,-6 5 0 15,0 0 52-15,0 3 8 0,3 0 0 0,0 5 1 16,3 1-27-16,3 2-6 0,-3 5 0 0,3 3-1 16,0 5-27-16,0 0 8 0,-3 0-8 0,3 3 0 15,0 2 0-15,0 0 0 0,0 3 0 0,-3-2 0 16,0-1 0-16,0-2 0 0,0 0 0 0,0-3 0 15,0-3 0-15,0-2 0 0,3-3 0 0,-3-2 0 16,0-6 8-16,0-2-8 0,3-3 8 0,-3-8-8 16,0 0 19-16,0 0-2 0,3-6 0 0,3-4 0 15,3-4-4-15,2-4-1 0,-2-1 0 0,6-2 0 16,3 0-12-16,0-3-18 0,3 3 4 0,-3-3 1 16,0 3-7-16,2 3-2 0,1 2 0 0,-3 0 0 15,3 5 11-15,0 1 3 0,0 2 0 0,2 2 0 0,-2 6-2 0,3 3 0 16,-3 2 0-16,0 6 0 0,0 2 2 0,-4 0 0 15,1 3 0-15,-6 3 0 16,0 2-16-16,-6-2-4 0,-3 2 0 0,-9 0 0 0,0 0 15 0,-9 3 2 16,-3-3 1-16,-2 3 0 0,-7-3 10 0,0 0 0 15,-3-2 8-15,0-1-8 0,-5-2 21 0,-1-3 0 16,3 1 0-16,-2-7 0 0,-1 1-5 0,-3-2-2 16,6-4 0-16,4-2 0 0,-1-2-14 0,6-4 0 15,3-2 0-15,6-2 0 16,6-1-121-16,6-2-24 0,6-3-5 0</inkml:trace>
  <inkml:trace contextRef="#ctx0" brushRef="#br0" timeOffset="26927.896">18513 9887 2797 0,'0'0'61'0,"0"0"13"0,-3-5 2 0,3-3 4 0,0 3-64 0,0-3-16 0,0 3 0 0,3-3 0 16,6 0 19-16,0 0 1 0,6 3 0 0,3-3 0 15,0 2-20-15,5 1 0 0,1 0 8 0,0 2-8 16,-3 3 0-16,0 3 10 0,0 2-10 0,-4 3 8 16,-2 3 1-16,0-1 0 0,0 6 0 0,-3 0 0 15,0 5-9-15,-3 3 0 0,-3 2 9 0,-3 6-9 16,0 3 0-16,0 2 0 0,0 5 0 0,-3 0 8 0,0 3-8 0,0 0 0 15,0 3 0-15,3 2 0 0,0 3 0 0,-3 0 0 16,3 3 0-16,0-1 0 0,-3-2 0 0,2 0 0 16,1-3 0-16,-6 3 0 0,1-3 0 0,-4-2 0 15,-3-3 0-15,0 0 8 0,-6-3 8 0,-3-5 1 16,-3-2 1-16,-3-4 0 0,-2-4 8 0,-4-1 2 16,-3-4 0-16,3-4 0 0,0-2-7 0,4-5-1 15,-4-1 0-15,0-5 0 0,0-2-8 0,1-3-1 16,-4-5-1-16,0-3 0 0,-3-5-10 0,7-1 0 15,-1-4-12-15,6-3 12 16,3 0-216-16,6-6-36 0,9-2-8 0</inkml:trace>
  <inkml:trace contextRef="#ctx0" brushRef="#br0" timeOffset="27430.221">19367 10438 2178 0,'0'0'48'0,"0"0"9"0,0 0 3 15,0 0 1-15,0 0-49 0,0 0-12 0,0 0 0 0,0 0 0 16,0 0 70-16,0 0 11 0,-3 5 3 0,0 0 0 16,3 6-37-16,3 0-7 0,-3-3-2 0,3 5 0 15,-3 3-3-15,3 2-1 0,-3 1 0 0,0-1 0 16,0 3-10-16,-3-2-1 0,3 2-1 0,-3-2 0 0,0 2-14 0,-3-3-8 15,3 1 10-15,-5-1-10 0,-1 1 0 0,0-3 8 16,3 0-8-16,0-3 0 0,3 0-15 0,-6-2-5 16,0-3-2-16,3-1 0 0,6-7 5 0,0 0 1 15,0 0 0-15,0 0 0 0,6-5 1 0,3-3 1 16,3 0 0-16,0-2 0 16,3-4-12-16,2-1-2 0,4-4-1 0,0 1 0 15,3-1-8-15,0-2-2 0,6 2 0 0,-4 6 0 0,4 0 27 0,-3 5 12 16,-6 0-12-16,2 5 12 0,1 1 8 0,-3 2 8 15,-9 2 3-15,3 4 0 0,0-1 15 0,0 3 3 16,0 2 1-16,-4-2 0 0,1 6-14 0,0-4-2 0,0 3-1 16,0 1 0-16,-3-4-21 0,3 4 0 0,6-1 0 15,-3 0 0-15,0-2 0 0,-1-1 0 0,4-2 0 0,3 0 0 16,0-5 12-16,0-1-1 0,0-2-1 0,-1-2 0 16,-2-1 17-16,0-5 3 0,0 0 1 0,-6-2 0 15,0-4 1-15,0-2 0 0,-6-2 0 0,-3-3 0 16,3 0-14-16,-6-6-2 0,-3 1-1 0,0-3 0 15,-3-3-15-15,0 0 8 0,0 6-8 0,0-1 0 16,0 3-16-16,3 3-8 16,0 0-3-16,0 2-844 0,6 1-169 0</inkml:trace>
  <inkml:trace contextRef="#ctx0" brushRef="#br0" timeOffset="27895.511">21094 10176 2660 0,'3'-19'59'0,"0"11"12"0,0-2 2 0,-3-1 1 0,-3-5-59 0,3 1-15 15,0-1 0-15,-3-3 0 0,-3 1 18 0,0-4 1 16,-3 1 0-16,3 0 0 0,0 3-11 0,-6 2-8 16,0-3 9-16,-3 6-9 0,3 0 15 0,1-1-3 15,-4 1-1-15,-3 3 0 0,6 2 16 0,-3-3 3 16,0 1 1-16,0 4 0 0,0 1-7 0,0 0 0 15,1 2-1-15,-1 3 0 0,0 0-23 0,3 5 0 16,0-2 0-16,3 5 8 0,-6 0-8 0,6 2 0 16,3 4-11-16,0-1 11 0,-3 3-10 0,3 2 10 0,0 3-10 0,4 3 10 15,2 0-11-15,0 5 11 0,0 3-12 0,0 0 12 16,5 2-9-16,-2 0 9 0,-3 1 0 0,0 2-9 16,0 0 9-16,-3 3 0 0,0 2 0 0,-5 0-8 15,-1 3 8-15,-3 3 0 0,0-3 0 0,-3 3 0 16,-9-6 0-16,3 3 0 0,0-3 0 0,1-2 8 15,-7 2-8-15,3-2 0 0,0-6 0 0,3-2 0 16,1 0 0-16,2-3 8 0,0-3-8 0,3-4 0 16,3-4 8-16,3-2-8 0,6-6 10 0,-3 1-10 15,6-11 18-15,0 0-2 0,9 3-1 0,0-3 0 16,6-3 2-16,6-2 1 0,6-3 0 0,2 0 0 16,1-3-10-16,6-2-8 0,2 0 9 0,1 0-9 15,0-3-13-15,-3 0-9 0,5 3-2 0,1-3 0 16,0 0-79-16,2 3-16 0,-2-6-3 0,3 3-693 15,2 0-138-15</inkml:trace>
  <inkml:trace contextRef="#ctx0" brushRef="#br0" timeOffset="28561.913">21534 10517 2116 0,'0'0'60'0,"0"-8"13"16,-3 3-58-16,3-3-15 0,0 0 0 0,0 0 0 16,-6 3 68-16,0-3 10 0,-3 3 2 0,1-3 1 0,-4 2-46 0,-3 1-10 15,-3 0-1-15,0 2-1 0,0 1-5 0,-3 4-1 16,1 1 0-16,-1 2 0 0,0 6-5 0,3-1-2 16,0 4 0-16,3 1 0 0,0 4-10 0,3-1 0 15,4 1 9-15,2-1-9 0,0 1 0 0,3-3 0 16,3 0 0-16,3-3 0 0,3 0 0 0,3 0 0 15,2-5-9-15,4-2 9 0,0-4 0 0,3 1 0 16,-3-6 0-16,3 1 0 0,-3-4 8 0,3 1 5 16,-4-6 2-16,1 1 0 0,0-1 17 0,0-2 3 15,-3-3 1-15,0 0 0 0,-3-2-6 0,3-1-1 16,-3 1 0-16,3-1 0 0,-4 1-13 0,1 2-2 0,0 3-1 0,0-1 0 16,0 1-13-16,-3 5 0 15,0 3 0-15,0 0 0 0,0 5 0 0,-6 0 0 0,3 5 0 0,0 3 0 16,0 5 0-16,-3 0 0 0,-3 1-8 0,0 4 8 15,0 1 0-15,3 2 0 0,-3-3 11 0,3 3-11 16,-3-2 0-16,6 0-19 0,0 2 3 0,6-3-819 16,-6-2-163-16</inkml:trace>
  <inkml:trace contextRef="#ctx0" brushRef="#br0" timeOffset="28723.45">21835 10668 2079 0,'0'0'59'0,"0"0"13"15,0 0-58-15,0 0-14 0,-3-5 0 0,3-1 0 16,0 6 126-16,0 0 22 0,0 0 5 0,0 0 1 16,0 0-70-16,0 0-13 0,0 0-3 0,-6 8-1 0,0-2-42 0,0 4-8 15,-3 1-1-15,0 5-1 0,0 0-15 0,-3 2 9 16,1 1-9-16,2 2 8 0,-3-3-8 0,3 6 0 16,-3-3-12-16,6 0-836 15,0 3-168-15</inkml:trace>
  <inkml:trace contextRef="#ctx0" brushRef="#br0" timeOffset="29162.606">22460 10173 2350 0,'0'-18'52'0,"0"10"10"0,-3 0 2 0,0 3 3 0,-3-1-54 0,6 6-13 0,-6 0 0 0,-3 0 0 16,0 6 59-16,0 1 9 0,-3 7 1 0,1 2 1 15,-1 2-14-15,0 1-4 0,-3 7 0 0,3 1 0 16,-6-1-27-16,6 3-5 0,0 3-2 0,-3 0 0 16,3-1-10-16,1 1-8 0,-1 0 9 0,3-3-9 15,-3 0 8-15,3-2-8 0,3-4 0 0,-3-1 0 16,6-1 8-16,-3-8-8 0,3 0 0 0,0-2 9 16,3-6-1-16,0-5-8 0,0 0 12 0,0 0-4 15,0 0-8-15,9-3 8 0,3-5-8 0,0 0 8 16,3-2-24-16,3 2-6 0,-1-5-1 0,4 2 0 15,3 3-8-15,0-2-1 0,-3 2-1 0,3 0 0 16,-4 5 9-16,4 0 1 0,-3 1 1 0,0 2 0 16,-3 2 11-16,-3 1 3 0,0 0 0 0,-1 5 0 0,-2 0 8 15,0 2-10-15,0 1 10 0,-6 2-10 0,6 0 10 0,-3 3 0 16,-3 0 0-16,-3 3-8 0,-3-4 8 0,0 4 0 16,0-1 8-16,-6-2-8 0,3 3 17 0,-6-3-1 15,-3 0 0-15,0-1 0 0,-3-1 0 0,0-1-1 16,-5-5 0-16,-1 2 0 0,0-4-3 0,-3 2-1 15,0-3 0-15,0 0 0 16,-2-2-48-16,2 0-10 0,-3-1-1 0,9-2-741 16,0-2-148-16</inkml:trace>
  <inkml:trace contextRef="#ctx0" brushRef="#br0" timeOffset="29596.678">22695 9935 2397 0,'-12'-8'52'0,"6"8"12"0,3-5 1 0,3 5 3 0,0 0-54 0,0-5-14 0,3 2 0 0,6-5 0 15,0 3 52-15,9-1 7 0,3-2 1 0,6 3 1 16,-1 0-41-16,7 0-8 0,-3 2-1 0,6-2-1 16,-4 5-2-16,-2-3 0 0,0 3 0 0,0 3 0 15,-6-1 11-15,2 4 1 0,-2-1 1 0,-3 0 0 16,0 3-12-16,-3 3-9 0,-6-1 12 0,-1 4-12 15,1 4 8-15,-6 3-8 0,-6 0 0 0,0 8 0 16,0 6 0-16,-6 5 8 0,-3-1-8 0,1 6 0 16,-4 0 8-16,-3 3-8 0,3 2 0 0,-6 3 0 15,9 0 0-15,-6 0 0 0,0 0 0 0,0 0 0 0,-2-3 11 0,2 0-11 16,0-2 10-16,0-1-10 16,3-2 0-16,0-5 0 0,-3 0 0 0,6-3 0 0,0-5 8 0,3-1-8 15,0-4 0-15,-3-3 0 0,7-3 0 0,-4-3 8 16,0-2-8-16,0-3 0 0,-3-2 19 0,3-3 1 15,0-3 0-15,-3 1 0 0,-6-4 22 0,0 1 5 16,-3-3 1-16,-3-3 0 0,-5 1-24 0,-1-4-5 16,-9-2-1-16,0 0 0 0,-2-2-18 0,-13-1 0 15,-5-2 8-15,-16 2-8 16,-2 3-65-16,-10 1-17 0,-2 4-3 0,3 3-1227 16</inkml:trace>
  <inkml:trace contextRef="#ctx0" brushRef="#br0" timeOffset="30699.703">8845 3125 1926 0,'0'0'42'0,"0"0"9"0,0 0 1 0,0 0 3 15,0 0-44-15,0 0-11 0,0 0 0 0,6 13 0 0,0-5 8 0,3 8 0 16,0 2 0-16,0 3 0 0,3 3-8 0,-3 5 0 16,3 3 0-16,0 3-11 0,-4 2 11 0,4 0-8 15,-6 0 8-15,0 2-8 0,0 6 8 0,-3-5 0 16,-3 5 0-16,0-5-8 0,-3 5 8 0,3 0 0 15,-9 0 0-15,3-3-8 0,0-2 8 0,0-6 11 16,1 0-3-16,-1-2 0 0,0-5 2 0,0-1 0 16,0-2 0-16,3-3 0 0,0-5 7 0,3-3 2 15,0-2 0-15,0-11-616 16,0 0-123-16</inkml:trace>
  <inkml:trace contextRef="#ctx0" brushRef="#br0" timeOffset="31267.052">8911 3082 2070 0,'-9'-8'45'0,"9"8"10"0,0 0 1 0,0 0 3 0,3-5-47 0,3 0-12 0,3 5 0 0,6 0 0 15,2 0 0-15,1 0 0 0,6 0 0 0,0 0 0 16,3-3 0-16,-1 3 0 0,4-2 0 0,0 2 0 16,-3-3 0-16,0 0 0 0,-1 1 0 0,-5-4 0 15,0 6 0-15,0-2 0 0,-3-1 0 0,-3 3 0 0,-1-5 0 0,4 5 0 16,-6 0 0-16,0 0 0 0,0 0 0 16,0 0 0-16,-3 5 0 0,3-5 0 0,0 5 0 0,-3-2 0 15,0 2 0-15,-1 3-11 0,1 0 11 0,0 0 0 16,0 0 0-16,3 5 0 0,-3 1 0 0,0-7 0 15,0 7 0-15,-3 2 0 0,0-3 0 0,0 5-8 16,0 1 8-16,-3-1-8 0,0 1 8 0,0-3 0 16,-6 5 0-16,0 0-8 0,0 0 8 0,0 3 0 15,-3 0 0-15,-3 0 0 0,3-1 11 0,-3 1-3 16,0 3 0-16,0-1 0 0,0 3 4 0,0-5 0 16,6 5 0-16,-3 3 0 0,0-6-12 0,0 4 8 15,6 4-8-15,-2-2 8 0,-1-1-8 0,0 4 8 0,3-3-8 0,3-1 8 16,0-4-8-16,-3 2 0 0,0 0 0 0,2-3 8 15,1-2-8-15,0-3 12 0,0 1-12 0,-3-4 12 16,0 1 2-16,-3-3 1 0,3-6 0 0,0-2 0 16,-3 3 6-16,3-6 2 0,-3 0 0 0,3-5 0 15,0 0 1-15,-2-2 0 0,-4-4 0 0,0-2 0 16,-3 0-2-16,0-5 0 0,-3 0 0 0,0-3 0 16,-3-2-10-16,-3 4-1 0,-3-2-1 0,-2 6 0 31,-4-3-38-31,-6 5-8 0,-6 2-2 0,-5 6 0 15,-10 6-140-15,-2 2-28 0,-7 5-6 0</inkml:trace>
  <inkml:trace contextRef="#ctx0" brushRef="#br0" timeOffset="31783.148">9414 4157 2504 0,'0'0'71'0,"0"0"16"0,0 0-70 0,0 0-17 0,0 0 0 0,9 2 0 16,-3 4 40-16,3 1 4 0,2 7 0 0,1 2 1 16,3 5-45-16,0 3 0 0,0 5 0 0,-3 0 0 15,3 3 0-15,-6 2 0 0,-3 3 0 0,0 0 0 16,0 3-23-16,-3 2 3 0,-6 0 0 0,0 3 0 16,3 0-29-16,-3-2-6 0,-3-6-1 0,3 0 0 15,-3-6 10-15,3 1 2 0,0-8 0 0,3 0 0 0,0-3 19 0,3-2 4 16,0-6 1-16,6-3-599 15,-3-2-119-15</inkml:trace>
  <inkml:trace contextRef="#ctx0" brushRef="#br0" timeOffset="32186.148">9569 4022 2460 0,'8'-11'70'0,"1"3"14"0,0 0-67 0,9 0-17 0,6 0 0 0,6-2 0 16,2 2 30-16,10-3 2 0,3 3 1 0,5 0 0 16,4 0-25-16,0 3-8 0,-4 0 0 0,1 0 0 15,-7-1 0-15,1 1-11 0,-3 2 2 0,-4 1 0 16,-5 2-7-16,0 2-2 0,-9 1 0 0,-3 2 0 16,-1 3 5-16,-8 3 1 0,0-1 0 0,-6 4 0 15,3 1 2-15,-9-1 1 0,0 7 0 0,-3-3 0 16,0 4 9-16,-3 1-8 0,0 4 8 0,0 5-8 15,-3 2 8-15,-3 0 0 0,7 3 0 0,-7 3 0 16,3-3 0-16,-3 3 0 0,0 0 0 0,0 2 0 16,0 0 0-16,-3 3 0 0,3 3 0 0,0-3 0 15,0 0 0-15,1-3 0 0,2-2 8 0,3-1-8 16,0-4 0-16,0-1 8 0,3-5-8 0,-3-2 0 16,3-3 14-16,-3-6-2 0,3-2 0 0,-3 0 0 0,0-3 36 0,0-5 8 15,-3-3 0-15,-3-2 1 0,-3-3 4 0,-6-3 1 16,-5 1 0-16,-4-6 0 0,-3 0-37 0,-5 3-7 15,-10-1-2-15,-3 1 0 16,-5 5-66-16,-4 5-14 0,-8 3-2 0,2 8-1138 16</inkml:trace>
  <inkml:trace contextRef="#ctx0" brushRef="#br0" timeOffset="33354.813">7306 12308 2275 0,'0'0'50'0,"-3"3"10"0,0 0 3 0,-3-1 1 0,-2 6-52 16,5 0-12-16,6 3 0 0,-1-1 0 0,-2 4 8 15,3 2-8-15,6-1 11 0,3 1-11 0,3 3 8 0,3-3-8 16,-3 2 0-16,9 1 0 0,3-1 0 0,2 1 0 16,1-3 0-16,6-3 0 0,11 0 0 0,4 0 0 15,3 3 0-15,-1-3 0 0,7 1 0 0,2-1 0 16,10-5 0-16,5 2 0 0,-3 1 0 0,4-6 0 16,2 1-12-16,1-4 12 0,2-4 0 0,0 2 0 15,-2-3 0-15,-7-2 0 0,0-1 0 0,1-4 0 16,-7-3 0-16,1 2 0 0,-4 0 0 0,-2-5 0 15,-7 1 0-15,-2-1 0 0,-6 2 0 0,2 1 0 0,-5 0 10 0,-1 0-10 16,-5 2 0-16,0 6 8 0,-6 0-8 0,-1 2 0 16,-5 3 0-16,0 3 0 0,-6 5 0 0,-3 0 0 15,-4 7-8-15,-2 4-1 0,-3 2 0 0,-3 6 0 16,-6 4 9-16,-3 6 0 0,0-2-9 0,-6 4 9 16,-3-2 0-16,-2 3 15 0,-4 0-3 0,-3 0 0 15,0-1-12-15,0-2 9 0,-3 3-9 0,1-6 8 16,-4 3 0-16,3-5-8 0,0-5 12 0,3-6-4 15,3-3 1-15,1-5 0 0,5-5 0 0,3 0 0 16,3-5 19-16,0-3 3 0,6-5 1 0,6-3 0 16,6-8-8-16,9 0-2 0,2-8 0 0,10 3 0 15,6-3-22-15,5 0 0 0,4 3 0 0,3 0 0 16,-1 0-11-16,7 2 11 0,-4 4-13 0,10-1 5 16,2 0 8-16,1 5 0 0,-1 1 0 0,1 2 0 15,2 0 0-15,4 2 0 0,-1 1 0 0,7-3-8 0,-1 0 8 0,6 0 0 16,1 0 0-16,2 3 0 0,6-5 0 0,1 2 0 15,-1 0 0-15,3-6-8 0,0 4 8 0,1-3 0 16,-1 2 0-16,0-5 8 0,-3 0 14 0,1-2 3 16,-4 2 1-16,-3 0 0 0,-8-3 2 0,-7 4 1 15,-5-1 0-15,-7 0 0 0,-8 5-10 0,-10 1-3 16,-11-1 0-16,-6 3 0 0,-9 3-4 0,-6-3-2 16,-12 3 0-16,-6 2-841 15,-12-2-168-15</inkml:trace>
  <inkml:trace contextRef="#ctx0" brushRef="#br0" timeOffset="36649.191">19344 11113 1839 0,'0'0'40'0,"0"0"9"0,0 0 2 0,0 0 1 0,0 0-42 0,0 0-10 15,0 0 0-15,-6-3 0 0,0 0 66 0,0 3 11 16,3 0 3-16,3 0 0 0,-6 6-36 0,3-4-6 15,0 6-2-15,0-3 0 0,3 6-26 0,0 0-10 16,0-1 0-16,3 6 9 0,0 0-9 0,0 5 0 16,3-2 0-16,-3 4 0 0,3 6 0 0,-3-2 0 15,0 2 0-15,0 0 0 0,0 3 0 0,0 0 0 16,0-1 0-16,-3 1 0 0,0-3 0 0,0 0 0 0,2-2 0 16,1-1 0-16,0 1 0 0,3-6 0 0,-3 0 0 0,6-5 0 15,-3-3 0-15,6 0 8 0,-3-5-8 0,3 0 12 16,0 0-12-16,0-5 0 0,3-3 0 0,-3-3 0 15,2 1 17-15,4-4 2 0,0 1 0 0,6-3 0 16,0 0-19-16,0 0 8 0,2-2-8 0,1 2 0 16,0-3 0-16,3 6 0 0,0-1 0 0,2 1 0 15,-2 0 0-15,3 5 0 0,5 0 0 0,4 5 0 16,0-2 0-16,2 2 0 0,1 3 0 0,6 0 0 16,-4 0-15-16,4 0 3 0,3 0 1 0,2 2 0 31,4-2-14-31,2 3-3 0,4 0-1 0,2-1 0 0,4-2 5 0,2 0 2 0,6 3 0 0,-2-6 0 15,2 3 9-15,0-3 1 0,1-2 1 0,2 2 0 16,0 3 11-16,4-3 0 0,-4 1 0 0,-3 1-8 16,1-1 8-16,-4 2 14 0,-2-3-3 0,-4 3-1 15,-5 0 16-15,-1 0 3 0,-2 0 1 0,-1 0 0 0,-2 0-2 0,-1-3-1 16,-2 3 0-16,-1-6 0 0,1 4-10 0,-4-4-1 16,-2 1-1-16,3 0 0 0,-4-6-6 0,-5 3-1 15,-4 0 0-15,-2 0 0 0,-6-3 0 0,-3 3-8 16,-6-2 12-16,-4-1-4 0,-5 3 8 0,-3 0 2 15,0-3 0-15,-3 1 0 0,-6-1-2 0,-3 3-1 16,0 0 0-16,9-5 0 0,-6 0-3 0,-3 5-1 16,3-6 0-16,0 4 0 0,0-6-11 0,-3 8 0 15,0-6 0-15,0 1 0 0,0 0 0 0,0 0 0 16,0 5 8-16,0-6-8 0,-3 1 0 0,3 0 0 16,-3-1 0-16,0 1 8 0,0 2-8 0,3-2 0 0,0 5 0 15,0 0 8-15,-9-5-8 0,9 2 0 0,-3-2 0 16,3 0 8-16,0-1-8 0,0 6 0 0,0-5 0 0,0-3 0 15,3 3 0-15,-3 0 0 0,6-3 0 0,-3 0 0 16,0 0 0-16,0 0 0 0,3 0 0 0,-3-5 0 16,3 2 0-16,0-5 0 0,0 0 0 0,0-5 8 15,-3 0 13-15,5-5 3 0,-2-1 0 0,3-5 0 16,-3-2-13-16,0-3-3 0,0-3 0 0,0-2 0 16,-3 2 5-16,6 3 1 0,-3 5 0 0,-3 3 0 15,0 3-6-15,-3 7-8 0,0 3 11 0,0 3-11 16,0 3 0-16,0 2 0 0,0 0 0 0,0 2 0 15,0 6-98-15,0 0-23 16,0 0-5-16,0 0-995 0</inkml:trace>
  <inkml:trace contextRef="#ctx0" brushRef="#br0" timeOffset="39092.708">2967 3342 1112 0,'0'0'32'0,"0"0"6"0,0 0-30 0,-3 8-8 15,3 0 0-15,-3 5 0 0,0-5 67 0,3 5 12 16,-3 0 2-16,3 3 1 0,-3-3-32 0,0 3-6 0,3 3-2 0,-3-1 0 16,3 1-20-16,0-1-4 0,0-2-1 0,0 3 0 15,0 4 3-15,0-1 0 0,0 1 0 0,3 1 0 16,-3 3 8-16,0-3 3 0,0 2 0 0,0 0 0 16,0 1-6-16,3 2-1 0,0-8 0 0,0 3 0 15,-3 0-10-15,3-3-2 0,0 3-1 0,0-3 0 16,-3 0-11-16,5 0 0 0,-5 0 0 0,0-2 0 15,0-1 0-15,6 1 0 0,-6-3 0 0,3-3 0 16,-6 3 0-16,3-5 8 0,3-1 0 0,-3-5 0 16,0-5 17-16,6 6 3 0,-3-1 1 0,-3-5 0 15,0 0 13-15,6-5 2 0,-3-3 1 0,3-3 0 16,0 1-11-16,0-4-2 0,0 1-1 0,-6 0 0 16,0 0-18-16,-6-1-3 0,3 1-1 0,-3 3 0 15,-3-1-9-15,0 6 0 0,-3-3 9 0,-5 8-9 0,-4-3 0 0,-3 6 0 16,-6 2 0-16,0 0 0 0,-2 1 0 0,-1 2 0 15,-3 2-11-15,0 1 11 0,4-1 0 0,-1 4 0 16,-3 2-8-16,4-3 8 0,-1 3 0 0,3-3 0 16,3 3 0-16,-3-3 0 0,-2 0 0 0,8-2 0 15,-3-1 0-15,3 1-9 0,3 0 9 0,1-4 0 16,-1 1 0-16,6 0 8 0,0-2 0 0,6 2 0 16,-3-3 0-16,12-5 0 0,-3 3-8 0,-3-1 8 15,6-2-8-15,-3 0 8 0,3 0-8 0,0 0 12 16,0 0-4-16,0 0 0 0,9-5-8 0,0-3-12 15,3 0 4-15,-3 0 0 0,0-3-5 0,3 1-1 0,-3-1 0 0,3-2 0 16,0 2-6-16,-4-2 0 0,1 0-1 0,-6 0 0 16,0 0 12-16,0 2 9 0,-3 3-12 0,0-3 12 15,-6 1 0-15,3-1 0 0,-3 3 0 0,-2 0 0 16,-1 0 0-16,-3 1 17 0,3-1-1 0,3 0-1 16,-3 0-15-16,6 0 0 0,0-5 0 0,0 2 0 15,0-5 0-15,6-2 0 0,0-1 0 0,3-5 0 31,3 3-20-31,-3-3-6 0,0 0-2 0,3 1 0 0,-6 1 28 0,3 4-10 0,0-1 10 0,-3 4 0 16,-1-1 0-16,1 5 8 0,-3-5 0 0,-3 8 1 16,1-2 2-16,-4 2 0 0,0 2 0 0,-6-1 0 15,3 4 0-15,-6 0 0 0,-3 3 0 0,0 0 0 16,-3 3-25-16,-2 0-5 0,2 4-1 0,0-1 0 16,0 2 2-16,0-3 0 0,3 3 0 0,6 0 0 15,-5 0 3-15,5-3 1 0,3 0 0 0,3-2 0 0,0 0 14 16,6-3-11-16,0 0 11 0,0 0-10 0,0 0 10 0,3-8 0 15,3-3 0-15,6 1-8 0,0-1 8 0,-1-2 0 16,4-3 10-16,6 3-10 0,-6-1 14 0,3 1-3 16,3 3-1-16,0-4 0 0,-1 1 0 0,1 3 0 15,0 2 0-15,-3-3 0 0,3 0 3 0,0 4 1 16,-1-1 0-16,1-3 0 0,-3 3-2 0,3 0-1 16,3 0 0-16,0 0 0 0,-1 0-2 0,4 3 0 15,0-3 0-15,0 0 0 0,6 0-9 0,2-2 0 16,-5-1 0-16,3 0 0 0,0 6 0 0,-7-8 0 15,4 5 0-15,-6-3 0 16,3 6-20-16,-12-3-7 0,2 0-1 0,1 3 0 0,-9 0 28 0,0-1-8 16,0 4 8-16,-3-4 0 0,-3 4 0 0,-3 2 11 0,0 0-1 0,0 0 0 15,0 0 2-15,-3 0 0 0,-3 2 0 0,3 4 0 16,-3-4-12-16,3 1 0 0,-3 2 0 0,0 3 8 16,3-2-8-16,-3 2 0 0,3 2 0 0,-3-2 0 15,3 3 0-15,-3-1 0 0,0 3 0 0,1 1 0 16,-1 2-9-16,3-1 9 0,-3 4 0 0,0 2 0 15,-3-2 0-15,3 2 0 0,-3 3 0 0,3 2 0 16,0-2 0-16,3 2 0 0,0 1 0 0,3 2 0 16,3-3 0-16,-3 1 11 0,3-1 0 0,3-2 0 15,-3 0-11-15,3-3-16 0,-3-2 4 0,3 2 1 16,0-8 11-16,0 3 0 0,0-3 0 0,-6 0 0 16,6 1 0-16,-3-1 0 0,-3-5 0 0,3 5 0 15,-6-2 0-15,3-1 0 0,-3 1 0 0,-3-1 0 16,6 1 9-16,-9-1-9 0,0 1 12 0,0-3-12 0,0 0 14 0,0 0-4 15,-3-3-1-15,3-2 0 0,-3-1-1 16,3-2 0-16,0 3 0 0,9-3 0 0,-6-3 1 0,-5 1 0 16,2-4 0-16,9 1 0 0,-6-3-9 0,3 0 8 15,0-2-8-15,6-1 8 16,6-2-104-16,-6 0-22 0,3-1-4 0</inkml:trace>
  <inkml:trace contextRef="#ctx0" brushRef="#br0" timeOffset="40417.816">1597 3879 2023 0,'0'0'44'0,"9"-3"10"0,0-2 2 0,-3 0 0 0,9-1-44 0,0-2-12 16,3 0 0-16,0-2 0 0,2 2 32 0,4 0 4 0,3 0 0 0,3-3 1 16,0 1-7-16,-4 2-2 0,4-5 0 0,0 5 0 15,-3 0-28-15,2-3-13 0,-8 3 1 0,0 0 0 16,-3 3 12-16,-3 0 0 0,0 2 0 0,-3 3-9 15,-3-5-3-15,-1 5 0 0,-8 0 0 0,0 0 0 32,0 0-20-32,-2 5-5 0,-4 6-1 0,-3 2-886 0</inkml:trace>
  <inkml:trace contextRef="#ctx0" brushRef="#br0" timeOffset="41987.332">13697 2818 1591 0,'0'0'35'0,"3"-11"7"0,0 1 2 0,0-4 0 0,-3-1-35 0,3 7-9 16,3-6 0-16,-3 6 0 0,0-2 77 0,0 2 14 15,3-3 2-15,-3 3 1 0,0 0-31 0,3 3-7 16,-3 0 0-16,3 2-1 0,-3 1-31 0,-3 2-7 0,0 0-1 16,0 0 0-16,9 5-16 0,-4 5-9 0,1-4 1 0,0 7 0 15,-3 0 8-15,0 8 0 0,-3 3 0 0,3 3 0 16,-6 7-8-16,3-5 0 0,0 3 0 0,0 5 0 15,-3 0 0-15,-3 3 0 0,0-1 0 0,0 4 0 16,1 2 8-16,-4 2 0 0,0 1 0 0,0-3 0 16,0 3 0-16,-3-6 0 0,3 0 0 0,3-2 0 15,0-3 0-15,0 0 0 0,3-3 8 0,0 1-8 16,0-9 25-16,3 1 1 0,0 2 0 0,3-8 0 16,0 0 2-16,0-2 1 0,0-1 0 0,-3-5 0 15,0 1-4-15,3-6-1 0,-3-1 0 0,0-7 0 16,0 0 2-16,0 0 0 0,-3-2 0 0,-3-3 0 15,-3-1 1-15,-3-2 0 0,0-5 0 0,-2 0 0 16,-1 0-27-16,0-1 0 0,-3 1 0 0,-3-3-11 16,3-2-9-16,-6 2-1 0,4 0-1 0,-4 3 0 0,3 2 6 0,0-2 2 15,0 0 0-15,0 2 0 0,1 1 22 0,-1-4 4 16,-3 4 0-16,3-1 1 0,0 3-13 0,0 0 0 16,1-2 0-16,-1 2 0 0,6-3-10 0,-3 6-5 15,0 0-1-15,0-1 0 0,3 1 16 0,-2 0 0 16,2-1 0-16,3 4 0 0,-3-3 10 0,3 2 2 15,-3 0 0-15,0 1 0 0,3-1-12 0,0 0-17 16,0 3 4-16,4-2 1 0,-1-1 12 0,3 0 0 16,0 1 0-16,0 2 0 0,6 0 0 0,0 0 16 15,3-6-3-15,6-7-1 0,3 3-12 0,2-4-13 16,7 1 2-16,0-5 1 0,3 2 10 0,3-5-8 0,-1-3 8 0,1 3-8 16,0-1 8-16,3 1 0 0,-3-3 0 0,-1 3 0 15,-5-3 12-15,0 1 4 0,-3 2 0 0,0-1 1 16,0 1-5-16,-3 0 0 0,-4 0-1 0,1 2 0 15,-3 1 22-15,3 2 5 0,-3 0 1 0,3 0 0 16,-3 6-19-16,6-4-3 0,-3 1-1 0,3 3 0 16,0-4-16-16,2 4 0 0,-5-1 0 0,6 1 0 15,0 4 0-15,0-2 0 0,3 3 0 0,-3 5-9 16,-1-5 9-16,-2 2 0 0,0 6 0 0,-3-3 0 31,-3 5-20-31,0 0-9 0,-6 3-2 0,0-2 0 0,-6 2 7 0,-3 2 2 0,-6-2 0 0,-6 5 0 16,-6 0-1-16,-2 3 0 0,-4 3 0 0,-3-1 0 15,-6 1 11-15,-2-1 1 0,2 4 1 0,-6-4 0 16,-2 1 10-16,-1-3 0 0,1-1 0 0,-1 1 0 16,3 0 18-16,4-3 9 0,5 1 1 0,3-4 1 15,6-2-13-15,6 0-2 0,7 0-1 0,2-3 0 0,6-2-3 16,6-3-1-16,0 0 0 0,9 3 0 0,6-3-9 0,8-3 0 16,10-5 0-16,6 0 8 0,8-3-8 0,7 4 0 15,-3-4 0-15,5 0-11 0,1-2 11 0,-4 3-10 16,4-1 10-16,-7 3-10 0,1 0 10 0,-3 3 0 15,-7 0 0-15,-5 2 0 0,-6 0 0 0,-6 1 0 16,-6 4 0-16,-7 1 0 0,-2-3 10 0,-9 0-2 16,0 0-8-16,-12 8 12 0,-5 2-12 0,-7-2 0 15,-15 6 8-15,-3-1-8 0,-5 3 9 0,-4 0-1 16,-2-1 0-16,2 1 0 0,-3 0-8 0,4 0 0 0,-1 0 0 16,7-3 0-16,5 3-11 0,6-5 11 0,9-1-8 0,6 6 8 15,4-11-13-15,5 6 2 0,6 0 1 0,6-6 0 16,3 3-5-16,8-6-1 0,4 4 0 0,6-4 0 15,9-2 16-15,3 0 0 0,-1 0 9 0,4-2-9 16,0-1 0-16,2-2 0 0,4 5 0 0,-6-6 0 16,-4 4 0-16,-2 2 12 0,-6 2-3 0,-3 4-1 15,-6-6 0-15,-6 2-8 0,-6 4 12 0,-4 2-4 16,-4 0-8-16,-10 2 0 0,-9 3 0 0,-9 3 0 16,-6 5 0-16,-2-5 0 0,-1 3 0 0,-3-1 0 31,4 4-146-31,-4 1-31 0,3-2-7 0</inkml:trace>
  <inkml:trace contextRef="#ctx0" brushRef="#br0" timeOffset="42985.572">3240 3437 1602 0,'0'0'35'0,"0"0"7"0,0 0 2 0,0 0 1 0,3-3-36 0,-3 3-9 16,0 0 0-16,0-5 0 0,0 2 45 0,0 3 7 15,-3-5 2-15,0 2 0 0,-3-2-41 0,0 2-13 16,1 3 8-16,-4-5-8 16,3 5-29-16,-3-5-10 0,0 2-1 0,3 3-1 15,0-5-135-15,6 5-26 0,-12-3-6 0,0 1 0 0</inkml:trace>
  <inkml:trace contextRef="#ctx0" brushRef="#br0" timeOffset="43765.926">3053 3307 1234 0,'0'0'27'0,"0"0"5"0,0 0 2 0,-3-5 2 0,0 2-36 0,3 3 0 0,0 0 0 0,-6 0 0 15,3 0 27-15,-3 3-2 0,0 2 0 0,3-2 0 16,-6 0-25-16,3 5 8 0,0-1-8 0,0-1 0 16,0 2 0-16,0 0 0 0,0 0 0 0,0 2 0 15,1-2 0-15,-1-3 0 0,0 3-11 0,3-2 11 16,3-6 0-16,0 0 0 0,0 0 0 0,0 10 0 15,0-10 34-15,3 3 6 0,3-1 0 0,5 1 1 16,-8 2 18-16,9-5 3 0,0 0 1 0,6 0 0 16,3 0-18-16,0 3-3 0,6-3-1 0,-1 3 0 15,4-3-22-15,3 2-5 0,-3 1-1 0,2-3 0 16,1 0-13-16,-3 0 9 0,3 0-9 0,-1 0 8 16,-2 0-8-16,3 0 0 0,-3 3 0 0,-4-3 8 15,4 0-8-15,-9 0 0 0,0 0 0 0,0 2 0 0,-3-2 15 0,-4 3-3 16,-2-3 0-16,-3 0 0 0,0 0 26 0,-9 0 5 15,0 0 1-15,12 3 0 0,-12-3-6 0,0 0-1 16,0 0 0-16,0 0 0 0,0 0-10 0,-6 8-3 16,3-1 0-16,-3 4 0 0,0-3-14 0,0 5-10 15,0 3 12-15,0 3-12 0,0-1 0 0,1 1 0 16,-7 2 0-16,6 5 0 0,3 1 0 0,0 2 0 16,-3 0 0-16,3 3 0 0,0-1 0 0,3 4 0 15,-3-6 0-15,0 0 0 0,0 0 0 0,3 0 0 16,-3-5 0-16,0 0 0 0,3 0 0 0,0-3 0 15,0-3 0-15,0-2 0 0,-6 0 0 0,3-3 16 0,0-2-3 0,3 0-1 16,-3-4 23-16,3 1 4 0,0-8 1 0,-3 8 0 16,0-2-21-16,0-1-4 0,0 0-1 0,-3-2 0 15,0 0-5-15,0 2-1 0,0-5 0 0,-6 5 0 16,1-2-8-16,-7-1 0 0,3 1-10 0,-3 0 10 16,-3-3-25-16,3 0 1 0,-6 0 0 0,1-6 0 15,-4 1 10-15,0 0 2 0,-3-3 1 0,0 0 0 16,-2-3 11-16,-1 3 0 0,0-2-9 0,3 2 9 15,1-3 0-15,-1 6 0 0,3-3 0 0,6 0 0 16,3 3 0-16,4-3 0 0,2 3 10 0,3-1-10 16,-3 1 16-16,9 2-4 0,-3-2-1 0,0 2 0 15,6 3-11-15,3-5 8 0,-3 0-8 0,9 0 8 16,-3-1-8-16,6-2 0 0,0 0-12 0,3 0 12 16,-1-2-20-16,7 2 4 0,0-5 1 0,6-1 0 15,0 1-14-15,-1 0-3 0,4-3-1 0,0-2 0 0,3-4 16 0,-4 1 3 16,4 0 1-16,-3 0 0 0,0-3 13 0,-3 0-12 15,-1 3 12-15,-2 0-12 0,-6 2 12 0,0 4 0 16,-3-1 0-16,-6 3 0 0,-6-1 19 0,3 4 0 16,-3-1 0-16,-6 3 0 0,-3-2 13 0,0 2 4 15,-3-3 0-15,0 3 0 0,-6 3-20 0,0 2-3 16,0-2-1-16,-3 5 0 0,-3 0-12 0,1 0-10 16,-1 3 2-16,0-1 0 15,0 1-57-15,0 2-11 0,3-2-3 0,1-1 0 16,5 6-80-16,0-2-16 0,0-1-3 0,6 0-1 15,-3-2 43-15,3 2 8 0,6-5 1 0,0 0 1 0</inkml:trace>
  <inkml:trace contextRef="#ctx0" brushRef="#br0" timeOffset="44581.789">13667 2818 1868 0,'0'0'41'0,"0"0"9"0,0 0 2 16,6-8 0-16,3 3-42 0,0-1-10 0,3 4 0 0,-3-4 0 0,6 1 61 0,0 2 11 15,-3 3 1-15,-1 3 1 0,4 2-43 0,-6-2-9 16,0 2-2-16,0 3 0 0,0 3-20 0,-3-3 8 16,-3 2-8-16,0 4 0 0,-3 4 0 0,0-2 0 15,-3 5 0-15,-3 3 0 0,0 0-11 0,3 0 11 16,-6 2-13-16,6 0 5 0,-3 4 8 0,0-1 0 16,3 2-9-16,0 4 9 0,0-1 0 0,0 3-9 15,3-2 9-15,0 2 0 0,0 0 0 0,3-5 0 16,0-1 0-16,0 1 9 0,0-3 11 0,0 0 3 15,0 0 0-15,3-8 0 0,-3 3-7 0,0-3-2 16,-3 1 0-16,3-1 0 0,0-3-3 0,0 3-1 0,-3-5 0 0,0-2 0 16,0-1-1-16,0 0 0 0,0-2 0 0,0-3 0 15,0-8-9-15,0 0-9 0,0 0 9 0,0 0-706 16,0 0-134-16</inkml:trace>
  <inkml:trace contextRef="#ctx0" brushRef="#br0" timeOffset="45116.402">13566 2693 2484 0,'-6'-15'55'0,"6"15"11"15,0 0 2-15,0-6 1 0,6-2-55 0,-6 8-14 0,9-2 0 0,6 2 0 16,3 0 10-16,3-8-1 0,5 5 0 0,1 3 0 0,3 0-9 0,3 0 0 15,2 0 0-15,4 0-11 0,3 0 11 0,2 0 0 16,4-3 0-16,0 3 8 0,-4-5-8 0,4 3 0 16,-3-4-8-16,-7 6 8 0,1-5 0 0,-6 5-10 15,-1-3 10-15,-5 3 0 0,-6-2-17 0,0 2 3 16,-6 0 1-16,-3 2 0 0,-3 1 13 0,-3 2 0 16,-3 1-10-16,-3 1 10 0,-3 7-17 0,0-1 1 15,-3 5 0-15,0 1 0 0,0 5 16 0,-3 0 16 16,0 2-4-16,3 6 0 0,0-3-12 0,0 5 0 15,3 1 0-15,0-4 0 0,0 4 0 0,3-1 0 16,0 1 0-16,6-4 0 0,0 4 0 0,3-1 0 16,3 1 0-16,0-4 0 0,0 1 16 0,3-3 1 15,-4 0 0-15,1-2 0 0,-3-3-17 0,3-6 0 0,-3 1 0 16,-3-4 0-16,0-1 12 0,0-4 9 0,-6 4 2 0,-3-7 0 16,0 4 17-16,-3-3 3 0,-3 0 1 0,0-3 0 15,-6 1-17-15,0-1-3 0,-2 0-1 0,-1-5 0 16,-6 5-14-16,3-5-9 0,-6 8 12 0,-3-8-12 15,1-5 12-15,-4 2-12 0,0-2 12 0,-5-3-12 16,-4 6 8-16,0-4-8 0,-5-2 0 0,2 0 0 16,-6 0 0-16,4 0-17 0,-4-2 3 0,3 2 1 15,1 0 2-15,5 0 1 0,3 0 0 0,7 5 0 16,5 1 10-16,6-1-10 0,3 3 10 0,9 0-818 16,3 3-158-16</inkml:trace>
  <inkml:trace contextRef="#ctx0" brushRef="#br0" timeOffset="48811.414">4770 14793 2120 0,'-18'-29'47'0,"10"18"9"0,-4-5 3 0,0 3 0 0,-3 2-47 0,3 1-12 16,-6 2 0-16,3 5 0 0,-3 1 42 0,6 2 6 15,-5 0 2-15,5 8 0 0,-3 7-29 0,6 4-5 0,-3 5-2 0,6 2 0 16,0 9-14-16,6 2 0 0,3 0-9 0,3 5 9 16,3-2-9-16,3 2 9 0,6-2-8 0,2-3 8 15,1 0 0-15,6 0 0 0,6-3 0 0,-3-2 0 16,2-8 0-16,7 0 0 0,0-6 0 0,-1-5 0 16,4-5 0-16,-3-2-8 0,-3-6 0 0,-1-6 0 15,-2-2 0-15,-3-7 0 0,0-1 0 0,-7-5 0 16,-2-3 8-16,-3 0 0 0,-6-5 0 0,0 0 8 15,-6 2-8-15,0-2 0 0,-3 0 0 0,-6 3 0 16,0 2 17-16,0 3-1 0,-3-1 0 0,0 4 0 16,0 5 16-16,0 2 2 0,0 3 1 0,0 6 0 15,3 2-15-15,3 0-4 0,-3 10 0 0,3 6 0 16,0 2-16-16,3 6 0 0,0 5 0 0,6 3-9 16,-3 3 9-16,3 2 0 0,0 5-9 0,0 3 9 0,0 5 0 0,3 3 0 15,-1 0 0-15,4 3 0 0,0-1 0 0,0-2 0 16,0 8 0-16,0-3 0 0,3 0 0 0,-6 1-9 15,3-1 9-15,-1 0-10 0,-2-5 10 0,-3 5 11 16,0-5-3-16,-6-5 0 0,-6-3-8 0,3 0 0 16,-6-6-10-16,-3-2 10 0,-6-10 0 0,4 5 0 15,-7-11 13-15,0 0-4 0,-3-8 3 0,0-2 0 16,-3-11 0-16,-2 0 0 0,2-3-4 0,-3-8-8 16,3-7 12-16,-3-3-4 0,1-6 0 0,-1-4-8 15,3-4 12-15,-3-5-4 0,3 3 14 0,6-2 2 16,7-1 1-16,2 3 0 0,3-3-25 0,9 3 8 0,6 3-8 0,5-3 0 15,7 2 14-15,9 1-2 16,3 2-1-16,8 1 0 0,7 1-11 0,9 1 0 0,5 3-12 0,4-1 12 31,5 1-135-31,4 2-19 0,2 0-4 0,0-2-1 0</inkml:trace>
  <inkml:trace contextRef="#ctx0" brushRef="#br0" timeOffset="49294.058">6491 14309 2487 0,'0'-11'55'0,"0"11"11"0,0 0 2 0,0 0 2 0,0 0-56 0,0 0-14 15,6-3 0-15,-6 3 0 0,0 0 0 0,0 0 0 16,0-5 0-16,0 5 0 0,0 0 12 0,-6-2 0 16,0 2 0-16,-6 0 0 0,3 0-12 0,-9 2 0 15,3 3 0-15,-3 3 0 0,1 0-8 0,-4 0 8 16,0 3-12-16,0-1 12 0,3 4-9 0,3-1 9 16,-3 3 0-16,4 2-9 0,-1 1 9 0,3 2-12 15,3 3 12-15,0 0-12 0,3 2 12 0,3 1-8 16,3 2 8-16,0 5-8 0,3 3 8 0,3 0 11 0,0 5-3 15,-3 3 0-15,3 3-8 0,0 5 0 0,0 3 0 0,0-4 0 16,0 7 0-16,-3-4 0 0,-3 3 0 0,-3 3 0 16,-3 3 0-16,0-1-16 0,-3-5 3 0,-3-5 0 15,-3 6 21-15,0-6 4 0,0-6 0 0,0 1 1 16,-3-1-13-16,7-7-13 0,-4-3 2 0,3-8 1 16,3-2 10-16,3-9 0 0,3-2 10 0,6-5-10 15,0-3 34-15,9-6 1 0,6-7 0 0,2-3 0 16,10-8 8-16,3-5 1 0,6 0 1 0,2-3 0 15,1-2-25-15,6-1-4 0,-1 3-2 0,4 0 0 16,-1-2-14-16,1 2 0 0,0-2-9 0,-1 5-1235 16</inkml:trace>
  <inkml:trace contextRef="#ctx0" brushRef="#br0" timeOffset="49727.46">6747 15505 2516 0,'-15'-14'56'0,"12"9"11"0,6-3 2 0,3 0 1 0,0 0-56 0,3-2-14 16,3-4 0-16,2-1 0 0,7-1 32 0,0-5 3 16,6-3 1-16,3-3 0 0,-1 1-4 0,1-6-1 15,0 0 0-15,0 1 0 0,3-1-19 0,-7-3-4 16,4 1-8-16,-9-3 12 0,-3 0-3 0,0 0-1 15,5 0 0-15,-8 2 0 0,-12 1-8 0,3 5 0 16,0 2 0-16,-3 4 8 0,-6 2-8 0,-6 5 0 0,0 2 0 0,-3 6 8 16,1 3-8-16,-10 8-14 0,-3-1 3 0,0 6 1 15,0 6-2-15,6-1 0 0,-2 3 0 0,2 2 0 16,6 3 4-16,3 3 0 0,3-3 0 0,6 1 0 16,0-1-13-16,9 0-3 0,6-5 0 0,3 0 0 15,-4-6 4-15,4 1 1 0,12-6 0 0,-6 0 0 16,6-2 19-16,-4-3-10 0,-5 3 10 0,3-3-8 15,3 0 8-15,-3 2 0 0,-12-2 0 0,3 3 0 16,-1 0 12-16,-5 2 4 0,0 0 0 0,-3 3 1 16,-3 3 11-16,0-1 1 0,0 9 1 0,-3-3 0 15,-6 2-5-15,3 3-1 0,6 1 0 0,-3 1 0 16,-3 1-1-16,3 0-1 0,3 2 0 0,3 1 0 16,0-1-3-16,3 1-1 0,0-3 0 0,6-1-883 15,0-1-177-15</inkml:trace>
  <inkml:trace contextRef="#ctx0" brushRef="#br0" timeOffset="49905.924">7774 15269 1926 0,'0'0'42'0,"0"0"9"0,0 0 1 0,0 0 3 0,0 0-44 0,0 0-11 15,9 5 0-15,-9-5 0 0,3 11 96 0,0 0 18 16,0 2 3-16,-3-3 1 0,-6 6-24 0,0 3-5 15,-3-1-1-15,0 1 0 0,-3 2-58 0,0 0-12 16,-3 3-2-16,3-3-816 0,3 3-162 0</inkml:trace>
  <inkml:trace contextRef="#ctx0" brushRef="#br0" timeOffset="50230.666">8577 14777 2833 0,'-6'-3'62'0,"-3"1"13"0,-2-4 2 0,-7 1 3 0,-3-3-64 0,0 3-16 0,0 0 0 0,-3 5 0 16,1 0 22-16,-1 2 1 0,0 6 0 0,0 0 0 15,0 5-23-15,-2 3 0 0,2 3 0 0,0 5-8 0,-3 5-9 0,6 2-2 16,0 1 0-16,1 5 0 0,-7-2 19 0,9 4 9 15,9 1-1-15,3-3 0 0,-3 3-8 0,3-1-14 16,6-2 3-16,6 0 1 16,9-2-15-16,0-3-3 0,3-3-1 0,9-3 0 0,2-2 13 0,13-5 4 15,3-4 0-15,8-7 0 16,7-2-51-16,5-6-9 0,7-6-3 0,5-4-673 16,0-3-136-16</inkml:trace>
  <inkml:trace contextRef="#ctx0" brushRef="#br0" timeOffset="50598.378">8899 14240 2516 0,'0'0'56'0,"9"3"11"0,0-1 2 0,9-2 1 0,2 3-56 0,4-1-14 0,9 1 0 0,6-3 0 16,2-3 57-16,4 6 9 0,0-3 2 0,5 3 0 15,4-1-36-15,-4-2-6 0,-2 3-2 0,0 0 0 16,-4-1-24-16,-2 4 0 0,-3 2 0 0,-10 0 0 16,-2 2 18-16,-6 3 11 0,-3 1 3 0,-6 4 0 15,-6 3-32-15,-3 3 0 0,-3 3 0 0,-6 4 0 16,-6 4 10-16,-6 4-1 0,-3 6 0 0,0 3 0 16,-5 2-9-16,-1 8 8 0,0 9-8 0,0-1 8 15,3 3-8-15,4-1 0 0,-1 1 0 0,3 5 0 16,0 0 0-16,3 0 0 0,6-5 0 0,0 3 0 15,3-4 0-15,0-1 12 0,3-1-12 0,0-5 12 16,0-6-12-16,3-2 0 0,0-8 0 0,0-5 8 0,-3-9 4 0,0-4 0 16,-3-1 0-16,1-7 0 0,-1-9 14 0,-6-2 3 15,0-5 1-15,-3-6 0 0,-3-5-17 0,-3-5-3 16,0-8-1-16,-2-5 0 16,-4-9-48-16,-3-2-9 0,0-5-3 0,0 2-868 15,7-2-173-15</inkml:trace>
  <inkml:trace contextRef="#ctx0" brushRef="#br0" timeOffset="50851.274">10304 15079 2516 0,'-30'-14'56'0,"18"9"11"0,-6 0 2 0,6 2 1 0,-3-2-56 0,6 2-14 0,1 1 0 0,2-4 0 15,6 1 57-15,0 2 9 0,9-2 2 0,-1-3 0 16,10 3-20-16,3 0-3 0,6-1-1 0,0 4 0 16,5-1-29-16,4 0-7 0,3 3 0 0,0 0-877 15,-4 3-175-15</inkml:trace>
  <inkml:trace contextRef="#ctx0" brushRef="#br0" timeOffset="51045.782">10107 15354 2266 0,'-15'-8'64'0,"12"5"14"0,3 3-62 0,-3-2-16 16,3-4 0-16,3-2 0 0,3 0 128 0,9-2 22 15,3-3 5-15,9 2 1 0,6-2-64 0,8 0-13 16,10-1-3-16,8 1 0 0,7-3-54 0,5 3-11 15,4-3-3-15,2 0 0 16,7 3-57-16,-1 0-12 0,-3 2-3 0,7-2-1227 16</inkml:trace>
  <inkml:trace contextRef="#ctx0" brushRef="#br0" timeOffset="51658.196">11893 14621 2572 0,'0'0'73'0,"0"0"15"0,6-3-70 0,3-2-18 0,3 2 0 0,3 1 0 16,0-1 31-16,6 3 2 0,-1 0 1 0,4 3 0 16,3-1 12-16,3 6 2 0,0 3 1 0,-1-1 0 15,1 4-31-15,-3 4-6 0,-6 3-2 0,-6 0 0 16,0 3-2-16,-10 3-8 0,-5 2 12 0,-5 0-4 16,-4 5-8-16,-12 1 0 0,-6-1 0 0,-6 1 0 15,-3-4 0-15,1 1 0 0,-7-3 0 0,0 0 0 16,-2-2-16-16,-1-3-4 0,3-3-2 0,4 0 0 15,8-5-26-15,3 0-4 0,6-6-2 0,9-5-732 16,4 1-146-16</inkml:trace>
  <inkml:trace contextRef="#ctx0" brushRef="#br0" timeOffset="51857.306">12486 14534 2060 0,'-21'-3'58'0,"9"6"14"0,-3-1-58 0,-3 4-14 15,-6-1 0-15,0 5 0 0,-8 4 70 0,2 1 11 16,-3 4 3-16,0 7 0 0,7 4-41 0,-4 1-8 16,3 4-2-16,6 2 0 0,3 2-33 0,7 4 0 15,2-1 0-15,6-2 0 0,6-1 0 0,8-1 0 16,7-4 0-16,3-2 0 0,6-6 24 0,9-2-3 16,2-6 0-16,10-7-747 0,0-6-150 0</inkml:trace>
  <inkml:trace contextRef="#ctx0" brushRef="#br0" timeOffset="52292.026">13212 13851 2556 0,'0'0'56'0,"0"0"12"0,0 0 3 0,9-5 0 0,0-1-57 0,0 1-14 0,0-3 0 0,-1 3 0 16,1 0 45-16,0-1 7 0,-3 4 0 0,-6 2 1 16,0 0-39-16,0 0-14 0,0 0 9 0,-3-3-9 15,-3 3 0-15,-3 3 0 0,-2-1 0 0,-4 4 0 0,0-1-14 0,-3 3 5 16,-3 5 1-16,6 0 0 0,0 0-3 0,0 6 0 16,4-3 0-16,-4 5 0 0,3 3 2 0,0 5 0 15,3 0 0-15,3 5 0 0,0 1-1 0,0 5 0 16,6-3 0-16,-3 5 0 0,0 0-2 0,0 3 0 15,6 3 0-15,-3-1 0 0,-3 4 12 0,0-4-8 16,-3 4 8-16,0-4-8 0,0 1 8 0,-3 0 0 16,0-1 0-16,-2 3 0 0,2 1 0 0,0-1 0 15,3-5 0-15,0 0 0 0,3-3 0 0,-3-2 0 16,6 0 0-16,0-6 0 0,3-2 0 0,0-6 9 16,3-5-1-16,3-2-8 0,3-3 10 0,2-6-10 0,1 1 8 0,9-8-8 15,0-3 16-15,3-6-3 0,5-4 0 0,7-6 0 16,3-5 7-16,0 0 2 0,2-6 0 0,7-2-817 15,2-5-163-15</inkml:trace>
  <inkml:trace contextRef="#ctx0" brushRef="#br0" timeOffset="52724.835">13515 14854 2487 0,'6'-6'55'0,"3"1"11"0,3-5 2 15,6-4 2-15,9-2-56 0,3-5-14 0,-1 0 0 0,1-3 0 0,3-2 54 0,3-1 8 16,-4 1 2-16,1-6 0 0,0-2-36 0,0-1-6 16,-1-2-2-16,-5-2 0 0,-3 4-9 0,0-2-3 15,-3-2 0-15,-4-1 0 0,-5 3-8 0,-3 2 8 16,-6 4-8-16,-3 4 8 0,0 9-8 0,-9-1 8 15,-3 9-8-15,-5 2 8 16,-4 5-35-16,-3 6-7 0,-3 2-2 0,0 6 0 16,1 2-1-16,2 3-1 0,0-1 0 0,6 7 0 0,3-1 26 0,3 3 12 15,6-1-12-15,0-1 12 0,9 1-14 0,0 1 5 16,6-3 1-16,3 1 0 0,6-4 8 0,3-2 0 16,3 0 0-16,-1-6 0 0,7 1 0 0,0 0-10 0,0-3 10 0,0-3-10 15,2 0 10-15,1 0 0 0,-3 1 0 0,-3-1 0 16,-1 0 0-16,-5 1 8 0,0-1-8 0,-6 3 8 15,-3 0 0-15,-3 2 0 0,-3-2 0 0,-3 5 0 16,-3 1 6-16,-3 4 2 0,-3-2 0 0,-3 3 0 16,0-1 15-16,-3 3 3 0,0 3 1 0,0-3 0 15,0-2-24-15,0 2-11 0,0 0 10 0,7 0-10 16,-4 3 0-16,3 0 0 0,0-3 0 0,3 3-1221 16</inkml:trace>
  <inkml:trace contextRef="#ctx0" brushRef="#br0" timeOffset="52901.148">14658 14616 2340 0,'0'0'66'0,"0"0"15"0,0 0-65 0,0 0-16 16,0 0 0-16,-6 2 0 0,-2-2 78 0,-1 6 12 15,0 1 2-15,0 4 1 0,-3 0-37 0,0 5-7 16,-3 2-1-16,0 3-1 0,-3 0-38 0,0 3-9 15,-2 0 0-15,-1 5 0 16,-3 0-132-16,0 0-29 0,0 3-6 0</inkml:trace>
  <inkml:trace contextRef="#ctx0" brushRef="#br0" timeOffset="53193.886">15590 14237 2718 0,'-3'-2'60'0,"-9"-1"12"0,0 0 2 0,-6-2 2 0,-2 0-60 0,2-1-16 0,-6 6 0 0,0 0 0 16,0 0 12-16,1 6 0 0,-4 2 0 0,0 2 0 15,0 3-12-15,-3 3 0 0,7 6 0 0,-4 1-10 16,3 4 10-16,-3 2 0 0,6 5 0 0,1 1 0 15,2 2-8-15,6 0 0 0,0 2 0 0,6-2 0 16,3 1 8-16,6-4 0 0,6 0 0 0,6 1 0 16,6-1 0-16,5-7 0 0,4-1 0 0,12-2 0 15,5-3 0-15,7-5 0 0,3-6 0 0,8-2-808 16,0-5-159-16</inkml:trace>
  <inkml:trace contextRef="#ctx0" brushRef="#br0" timeOffset="53658.518">16049 13655 2487 0,'0'0'55'0,"5"-5"11"0,1 2 2 0,6 1 2 0,3-4-56 0,6 4-14 0,6-4 0 0,3 1 0 16,8 0 16-16,4 2 1 0,6 0 0 0,-4 3 0 15,4 0-1-15,-1 0 0 0,-5 3 0 0,0-3 0 16,-3 3-16-16,-7 2 0 0,4-2 0 0,-6 2 0 16,-6 3 8-16,-7 0-8 0,-2 2 0 0,-3 1 0 15,-6 5 0-15,-6 2 0 0,-3 4 0 0,-3 1-12 16,-3 7 21-16,-3 4 5 0,-8 6 1 0,2 5 0 16,-6 5-15-16,3 5 0 0,-3 4 0 0,0-1 0 15,1 0 0-15,-1 6 0 0,0-1 0 0,6 1 0 16,0-4 0-16,6-4 0 0,-3 2 0 0,4-5 0 15,-1-3 18-15,3 1 1 0,-3-4 0 0,6-2 0 16,-3-2-19-16,3-4 0 0,0-2 0 0,3-5 0 16,0-3 0-16,3-5 0 0,0-3 0 0,-3-8 0 15,3 1 10-15,3-4-2 0,-3-5 0 0,0-5 0 0,0 0 7 16,0 0 1-16,-3-5 0 0,0-3 0 0,-6 0 19 0,0-5 4 16,-3 0 1-16,-3 0 0 0,-2-1-40 0,-7 4 0 15,0-3-9-15,-3 2 9 16,0 3-78-16,-5 0-8 0,-4 0-2 0,6 3 0 0</inkml:trace>
  <inkml:trace contextRef="#ctx0" brushRef="#br0" timeOffset="54412.437">17058 14417 2725 0,'0'0'60'0,"3"-8"12"0,-3 0 2 0,0 3 3 16,-3-3-61-16,3 3-16 0,3-1 0 0,-3 6 0 0,0 0 62 0,0 0 10 15,5 0 1-15,-5 0 1 0,0 0-62 0,9 6-12 16,3-1 0-16,3 3-1329 16</inkml:trace>
  <inkml:trace contextRef="#ctx0" brushRef="#br0" timeOffset="55027.104">17882 14155 2109 0,'3'-18'46'0,"3"10"10"0,0 0 1 0,3-3 3 0,0-2-48 0,6 2-12 0,0 1 0 0,-1 2 0 16,-2 0 47-16,0 0 6 0,0 5 2 0,-3 3 0 16,0 3-18-16,0 2-3 0,0 6-1 0,-3-1 0 15,-3 6-33-15,3 6 0 0,-3-1 0 0,0 5 0 0,0 3 0 0,-3 0 0 16,0 3 0-16,-3 3-9 0,0 2-3 0,0 0 0 15,0-3 0-15,-3 3 0 0,3-5 20 0,-3 0 3 16,3-6 1-16,0-2 0 0,0-6-12 0,0 1 0 16,3-6 9-16,-3-5-9 0,3 0 19 0,0-8-1 15,0 0 0-15,0 0 0 0,6-8-18 0,0 0 0 16,6-5 8-16,0-3-8 0,0-5 9 0,6 0-1 16,2-6-8-16,4-2 12 0,3 3-12 0,0-1 0 15,3 3 0-15,-4 1 0 0,4 1 0 0,-3 4-8 16,-3-1 8-16,2 6-10 0,-2 0 10 0,0 2 0 15,0 3 0-15,-3 6-8 0,0-1 8 0,-1 6 11 16,1-1-3-16,-3 4 0 0,3 2-8 0,-3 2 0 0,-3 3 0 0,3 3 0 16,-1-3 0-16,1 6 0 0,0-3 0 0,0 5 0 15,-3-2 0-15,0-1 0 0,0-2 0 0,0 0 0 16,-4-3 0-16,1-2 0 0,-3-6 0 0,3 0 0 16,0-2 18-16,0-6 2 0,-3-2 0 0,3-6 0 15,-3-2 38-15,3-3 8 0,0-5 2 0,-1-3 0 16,-2-7-20-16,3-1-4 0,0-3-1 0,-3-4 0 15,3-4-43-15,-3-2 0 0,3-2 0 0,-6-1-882 16,3 3-178-16</inkml:trace>
  <inkml:trace contextRef="#ctx0" brushRef="#br0" timeOffset="55560.91">19671 13454 2574 0,'-6'-11'56'0,"3"4"12"0,-3-1 3 0,0-3 1 0,0 6-57 0,0-1-15 16,0-1 0-16,0 1 0 0,0 4 44 0,0-4 5 16,6 6 2-16,0 0 0 0,-6 0-35 0,1 3-8 0,2 0 0 0,3-3-8 15,-6 8 8-15,-3-1-8 0,3 4 0 0,-3 0 0 16,0-1 0-16,-3 3 0 0,3 1-12 0,-3 4 3 16,0 1 9-16,0 2 0 0,-3 3 0 0,1 2 0 15,2 1-12-15,0 2 0 0,3 0 0 0,3 3 0 16,3-3-6-16,-3 2-2 0,3 4 0 0,3-1 0 31,3 1-4-31,0 4-2 0,0-2 0 0,0 6 0 0,-3-4 13 0,0 1 2 0,0 0 1 0,-3-1 0 16,-6 1 10-16,0 0 0 0,0 2 0 0,-3-2-8 15,0 2 8-15,-3-2 0 0,0 0 0 0,4-6 0 16,-1-2 0-16,0-3 0 0,3-3 0 0,0-2 0 16,0-3 0-16,3-2 0 0,3-3 0 0,3-3 0 15,0-3 0-15,3-2 0 0,3-2 0 0,3-4-8 0,3-4 22 16,6-1 5-16,3-5 1 0,8 0 0 0,7-5 0 0,3-3 0 15,5 0 0-15,1-2 0 0,6-1-20 16,-1-2 0-16,4-3 0 0,-4-2-787 16,7-3-151-16</inkml:trace>
  <inkml:trace contextRef="#ctx0" brushRef="#br0" timeOffset="55878.15">20040 13809 2088 0,'0'0'46'0,"-3"2"10"0,-3 1 1 0,0-3 1 0,-3 3-46 0,3 2-12 0,0 3 0 0,-3 5 0 16,3 0 17-16,1 6 2 0,2 2 0 0,-3 5 0 16,6 6-19-16,-3 3 0 0,0-1-11 0,3 3 11 15,3 0 0-15,0 3 0 0,6-1 0 0,-1-2 0 16,7-5 0-16,3 0 0 0,0-6 0 0,3-2 0 15,3-3 12-15,0-5-3 0,-1-5-1 0,4-6 0 16,0-2 12-16,3-9 1 0,-1-7 1 0,1-5 0 16,0-3-3-16,-3-3-1 0,-6-5 0 0,-4-3 0 15,-2-5-18-15,-3-5 0 0,-6-3-11 0,-3-3 11 16,-9 0-149-16,-6 1-23 16,-6 2-5-16,-5 5-1 0,-4 6 112 0,-9 7 22 0,0 6 5 0,-2 5 1 15,-4 3 21-15,-3 5 4 0,1 8 1 0,2 0-653 16</inkml:trace>
  <inkml:trace contextRef="#ctx0" brushRef="#br0" timeOffset="56076.466">20493 14266 2710 0,'-15'-18'60'0,"9"10"12"0,0 0 2 0,0 3 2 0,3-1-60 0,-3 4-16 16,6 2 0-16,0 0 0 0,0 0 30 0,-3 8 3 16,0 5 1-16,0 0 0 0,0 6-26 0,0-1-8 15,0 6 0-15,0 2 0 0,-6 4 0 0,3 1-12 0,-6 4 1 0,0-1-824 16,-3 0-165-16</inkml:trace>
  <inkml:trace contextRef="#ctx0" brushRef="#br0" timeOffset="56580.67">21255 13772 1146 0,'0'0'32'0,"0"0"8"0,0 0-32 0,0 0-8 15,0 0 0-15,-6 2 0 0,-3 1 98 0,-3 2 18 16,-3 6 4-16,-3 5 1 0,0 2-30 0,0 9-7 16,-3-1 0-16,4 8-1 0,-4 3-53 0,6 1-10 15,0 1-3-15,0 1 0 0,3 0-1 0,3-1-1 0,0-2 0 0,3-2 0 16,6 2 4-16,3-5 1 0,0-3 0 0,3-3 0 16,6-2-1-16,0-6 0 0,0-4 0 0,9-6 0 15,0-6 29-15,5-4 5 0,4-9 2 0,3-2 0 16,0-3-1-16,2-5 0 0,1-6 0 0,-3-2 0 15,3-5-34-15,-7-3-6 0,1-6-2 0,-6-2 0 16,-3-5-2-16,-9 3-1 0,-9-1 0 0,-6 6 0 16,-9 2-9-16,-6 8 0 0,-12 6 0 0,-6 2 0 31,-8 5-104-31,-1 6-12 0,-8 3-4 0</inkml:trace>
  <inkml:trace contextRef="#ctx0" brushRef="#br0" timeOffset="57029.168">21561 13182 2073 0,'0'0'45'0,"0"0"10"0,9-6 1 0,0 1 4 0,3 2-48 0,3-2-12 16,6-3 0-16,2 5 0 0,7 1 49 0,3-1 8 16,3 6 2-16,-1 2 0 0,1 0-40 0,0 6-8 0,-6 0-2 15,-1 2 0-15,1 0-1 0,-6 0-8 0,3 6 12 0,-6-3-4 16,-4 5-8-16,1 0 0 0,-3 3 9 0,-3 5-9 16,-6 0 0-16,0 8 9 0,0 5-9 0,-6 3 0 15,0 6 9-15,-6 2-9 0,-3-1 0 0,3 7 9 16,-3 2-9-16,-3 5 0 0,-3 0 9 0,3 0-9 15,3 0 0-15,1-2 0 0,-1-1 0 0,3 1 0 16,3-4 0-16,0-1 0 0,3-4 0 0,0-2-8 16,0-8 8-16,6-5 0 0,-3-3 0 0,-3-3 0 15,0-7 13-15,0-3 5 0,6-6 1 0,0-2 0 16,0-6 30-16,-4-2 7 0,-2-8 0 0,0 0 1 16,0 0 22-16,0-10 4 0,-2-1 1 0,-4-5 0 15,0 1-45-15,-9-1-9 0,-3-3-2 0,-6 1 0 16,-9-4-16-16,-11 4-3 0,-10-1-1 0,-5 1 0 15,-7 2-76-15,-5 3-16 16,-7 2-4-16,-8 6 0 0</inkml:trace>
  <inkml:trace contextRef="#ctx0" brushRef="#br0" timeOffset="59298.772">18043 14843 885 0,'-18'0'19'0,"12"3"4"0,-3-3 1 0,-3 2 2 0,0 1-26 0,0 0 0 0,-3-1 0 0,7 1 0 16,-4 2 122-16,6 3 19 0,-3 0 4 0,3 3 1 16,3 2-32-16,3 0-6 0,-3 3-2 0,6 0 0 15,3 2-31-15,3 1-7 0,3 2 0 0,2-2-1 16,7 2-7-16,6-3 0 0,3 1-1 0,6-1 0 15,2 1-46-15,4-1-13 0,6-4 0 0,-4-1 8 16,7-2 1-16,-1-6 1 0,10-3 0 0,-3-2 0 16,2-5 1-16,4-3 0 0,-1-5 0 0,4-3 0 15,-1-2-2-15,3-4 0 0,7-4 0 0,-4 2 0 16,4-2-9-16,-1-3 8 0,-2-1-8 0,-1 1 8 0,0 3-8 0,-2 2 0 16,-4 6 0-16,-5 2 8 0,-9 2-8 0,-1 7 0 15,-8 1 0-15,0 4 0 0,-7 4 0 0,-5 4 0 16,0 7 0-16,-6 0 0 0,-1 6 0 0,-5 4 0 15,-6 4 0-15,-3 2 0 0,0 0 0 0,-6 3 0 16,-3-3 0-16,0 5 0 0,-3 1 0 0,-3-1 8 16,0 0-8-16,-6 1 0 0,3-1 8 0,0-2-8 15,-3-3 0-15,4-8 8 0,-4 6-8 0,3-9 8 16,3-2-8-16,-3-5 8 0,6-1-8 0,3-10 12 16,0 0-12-16,0 0 12 0,6-8-25 0,6-2-5 15,3-9-1-15,5 1 0 16,7-9-31-16,3 1-6 0,9-1-2 0,2 1 0 15,7-3-1-15,3 2 0 0,2 1 0 0,7 2 0 0,2 3 31 0,4 0 5 0,2 0 2 0,7 5 0 16,-1 0 21-16,9 3 0 0,7-1 0 0,2 4 0 16,0 2 40-16,6 0 7 0,9 5 1 0,4 3 0 15,2 0 6-15,3 0 2 0,3 3 0 0,-3 0 0 16,-9 2-12-16,3 0-3 0,-3-2 0 0,-5-1 0 16,-7 4 1-16,-6-4 0 0,-5-2 0 0,-10 0 0 15,-6-2 1-15,-11-1 0 0,-9-2 0 0,-16-3 0 16,1-3-13-16,-15-5-2 0,-3-2-1 0,-12-3 0 15,-9-8 1-15,-6-3 0 0,-12-5 0 0,-6 2 0 16,-5-2-72-16,-10 0-13 16,-3 6-3-16,-5 4-765 0,-10 3-153 0</inkml:trace>
  <inkml:trace contextRef="#ctx0" brushRef="#br0" timeOffset="63275.036">3731 13991 1141 0,'6'-34'24'0,"0"18"6"0,0-5 1 0,0-3 2 0,3 3-33 0,0-6 0 0,0 3 0 0,-3 1 0 16,0-1 100-16,0 3 12 0,0 2 4 0,-3-2 0 16,0 8-8-16,-3 0 0 0,0 2-1 0,0 3 0 15,0 3-21-15,0 5-4 0,0 0-1 0,0 10 0 16,-3 9-58-16,3 7-12 0,-6 9-3 0,3 10 0 15,0 10-8-15,0 11-9 0,0 8 9 0,0 8-13 16,3 6 13-16,-3 10 0 0,3 5 0 0,-3 8 0 16,3 8 0-16,-3 0 0 0,0-2 0 0,0-4 0 0,0 1 0 0,0-8 0 15,-3-8 0-15,3-6 0 0,0-4 20 0,-3-9 9 16,0 0 3-16,0-4 0 0,-2-7 16 0,-1-1 3 16,-3-9 1-16,0 3 0 0,0-6-3 0,0-2 0 15,0-5 0-15,3-3 0 0,-3 0-38 0,0-6-11 16,0-2 0-16,3-5 0 15,4-8-114-15,-7 0-27 0,3-8-6 0,3-11-913 16</inkml:trace>
  <inkml:trace contextRef="#ctx0" brushRef="#br0" timeOffset="64509.001">3404 13682 2523 0,'0'-29'56'0,"3"18"11"0,3 0 2 0,12-2 2 0,9 3-57 0,5 2-14 0,10 0 0 0,3 2 0 16,2 4 0-16,7-1-16 0,2 0 3 0,7 1 1 16,2 2-1-16,4 0 0 0,5 2 0 0,7-2 0 15,2-2-5-15,6-1-1 0,4 0 0 0,11-4 0 16,3-1 11-16,9-3 8 0,9-2-12 0,3-3 12 15,6-3 0-15,12-2-8 0,3-5 8 0,11 5 0 16,7-3 0-16,6 0-8 0,-1 0 8 0,4 0 0 16,0 6-8-16,2-3 8 0,-2 2 0 0,-1-2 0 15,4 2 0-15,-3 4 11 0,5 1 0 0,-5-2 0 0,-4 3 9 16,1 0 1-16,0-3 1 0,-1 3 0 0,-5 2-5 16,6-2-1-16,-1 0 0 0,4 0 0 0,3-1-6 0,-1-1-2 15,-2-1 0-15,5-3 0 0,1 1-8 0,-1 2 8 16,1-3-8-16,3 1 8 0,-1 2-8 0,1-5 0 15,2 2 0-15,-5 1 8 0,-1-1-8 0,1 1 0 16,-3 2 0-16,-1-3 0 0,-5 1 0 0,-4 2 0 16,1 0 0-16,-6-3 0 0,-3 1 0 0,-10 2 0 15,-5-3 0-15,0 4 0 0,0-4 0 0,-9 3 0 16,-3 0 8-16,-6 0-8 0,-3 1 0 0,0-1 0 16,-3 2 0-16,-6 1 0 0,-3 0 0 0,-3 0 8 0,-9 0-8 15,1 2 8-15,-1 0 1 0,0 3 0 0,-6-2 0 0,0-1 0 16,-2 1 3-16,-1 2 0 0,0 0 0 0,1-3 0 15,-7 3-12-15,0-2 0 0,1 2 0 0,-1 0 8 16,0 0-8-16,-5 0 0 0,-4-3 9 0,0 3-9 16,1 1 0-16,-4-1 0 0,-5 0 0 0,-4 0 8 15,-2 2-8-15,-4-2 0 0,-2 3 0 0,-7-3 0 16,4 6 8-16,-4-1 1 0,-2 0 0 0,-9 1 0 16,-6 2-9-16,-1 0 0 0,4 2 0 0,-6-2 0 15,-6 3 0-15,-1-3 0 0,1 3 10 0,0-1-10 16,-3-2 16-16,-3 3-4 0,0 0-1 0,2-1 0 15,7-2-11-15,-9 3 0 0,-3-1 0 0,0 1 0 16,6 0 8-16,-6-1 0 0,-4 1 0 0,-2 2 0 16,-3 1-8-16,3-1 0 0,-3 3 0 0,0 2 0 0,-9 1 0 15,3 5 0-15,3 2 0 0,3 4 0 0,-12 1 0 0,6 7 0 16,6 1 0-16,-3 9 0 0,-3 0 0 16,0 5 0-16,-6 2 0 0,3 6 0 0,6 0 0 0,-9 3 0 15,-6 2 0-15,-3 3 0 0,3 5 0 0,-2 3 0 16,-7 5 0-16,0 0 0 0,-3 3 0 0,6 2 0 15,-3 0 0-15,1 1 0 0,-4-1 0 0,6 0 0 16,3 6 0-16,0 0 0 0,-3-1 0 0,3 1 0 16,3-3 0-16,4 5 0 0,2 1 0 0,-6-1 0 15,0-2 0-15,6 2 8 0,6-5-8 0,-3 3 10 16,-9-1-10-16,9 1 10 0,0-3-10 0,3-3 12 16,-3 1-12-16,-3-1 12 0,0-5-12 0,3 0 10 15,3-5-10-15,-6-3 10 0,-3 0-10 0,0-2 0 0,12-1 0 0,-9-2 0 16,-6-5 0-16,-2-3 0 0,5-6 0 15,-3 1-11-15,0-3 19 0,-3-3 4 0,-3-2 1 0,-3-6 0 16,-3 3 5-16,1-5 1 0,-4-3 0 0,3-5 0 16,-3-3-19-16,3-2 0 0,-5-6 0 0,5 0 0 15,-3-5 11-15,0 0 8 0,3-3 1 0,-5 1 1 16,2-6-9-16,-3 2-1 0,0-4-1 0,1 2 0 16,-7-6-10-16,3 6 10 0,-6-5-10 0,-2-3 10 15,-7 6-26-15,-5-9-6 0,-10 6-1 0,-8-3 0 31,-10 5-5-31,-8-5 0 0,-6 0-1 0,-9 3 0 0,-7 2 8 0,-11-2 1 0,-12 5 1 0,-8 0 0 16,-1 5 9-16,-12-2 2 0,-9 2 0 0,-6 6 0 16,-5-3 8-16,-13 5 0 0,-2 6-9 0,-10-1 9 15,-5 3 0-15,-6 0-9 0,-7 3 9 0,-8 3 0 16,-3 4 0-16,-3 4 0 0,-3-1 0 0,-6 3 0 16,-1 3 0-16,-2 0 0 0,-3-3 0 0,3-3 0 0,-6 0 0 0,3 1 0 15,0-6 0-15,3 3 0 0,3-6 8 0,3-2-8 16,-3-3 0-16,0 0 0 0,-3-2 12 0,8 5-3 15,4-9-1-15,3 9 0 0,-9-8 4 0,9 3 1 16,11-1 0-16,1-2 0 0,3-3 13 0,5 1 2 16,7-4 1-16,3-2 0 0,5 0 0 0,7-5 0 15,5-3 0-15,12 0 0 0,13-6-9 0,8 1-3 16,6 0 0-16,9-3 0 0,9-5-9 0,9 7-8 16,3-2 9-16,6 3-9 0,8-3-9 0,7 8-8 15,0 0-2-15,6 5-901 16,5 3-181-16</inkml:trace>
  <inkml:trace contextRef="#ctx0" brushRef="#br0" timeOffset="65430.381">17498 15946 2340 0,'0'0'66'0,"3"-5"15"0,6 0-65 0,0 2-16 16,0-2 0-16,0 0 0 0,6-1 64 0,0 4 10 16,-1-4 2-16,4 4 0 0,-9-1-44 0,12 0-8 15,6 1-1-15,3 2-1 0,-1 0-14 0,7 0-8 16,3 2 8-16,5-2-8 0,7 0 0 0,9 0 0 16,5 3 0-16,9-3 0 0,4 0 0 0,14 0 9 15,9 0-9-15,9 0 0 0,7 0 25 0,11 0-1 16,8 0-1-16,10 0 0 0,3 0-23 0,0 3 0 15,0-1 0-15,9-2 0 0,2 6 23 0,-2-4 0 0,-6 4 0 16,0-6 0-16,-6 8 18 0,-7-3 4 0,1-5 1 0,-12 5 0 16,-6 0 10-16,-6-2 1 0,1-3 1 0,-13 0 0 15,-6 5-41-15,-6-5-8 0,-3-5-1 0,-5 5-8 16,-4 0 16-16,-5-3-3 0,-13 1-1 0,-8-1 0 16,-7-2-4-16,-8 2-8 0,-6-2 11 0,-9 0-11 15,-4-3 13-15,-2 2-4 0,-9 1-1 0,-3 0 0 16,-3 0-8-16,-3 5 0 0,-6-6 9 0,-3 1-9 31,-3 0-60-31,-6 5-17 0,1 0-3 0,-7 5-851 0,-3 0-169 0</inkml:trace>
  <inkml:trace contextRef="#ctx0" brushRef="#br0" timeOffset="72183.399">13120 2408 1580 0,'0'0'35'0,"0"-6"7"0,3-2 2 0,2 1 0 0,-2 1-36 0,0-2-8 0,3 3 0 0,-3 0 0 16,3-1 108-16,0 4 19 0,0-3 4 0,6 2 1 16,3 3-47-16,3-3-9 0,3 6-1 0,3 5-1 15,5-6-25-15,4 1-5 0,9 5 0 0,2-8-1 16,13 5-18-16,2-2-3 0,13 2-1 0,2 3 0 16,7-3-8-16,2 1-1 0,12-1-1 0,3-2 0 15,4-3-11-15,2 5 8 0,9-5-8 0,0 5 8 16,-3-5-8-16,6 0 0 0,6 3 9 0,0 2-9 0,0-5 8 15,3 3-8-15,6 0 8 0,0-3-8 0,-3 0 19 0,3 2-1 16,-3-2 0-16,0 5 0 0,6-5 13 0,-6 0 2 16,-3 0 1-16,0 0 0 0,6 0-4 0,-6 0-1 15,-6 6 0-15,-3-4 0 0,-2 4-2 0,-7-6-1 16,-6 5 0-16,-9-2 0 0,-11 2-11 0,-1-5-3 16,3 5 0-16,-5 1 0 0,-10 1-12 0,-11-7 8 15,-7 6-8-15,-5-6 0 0,-3 0 0 0,-10 0 0 16,-2 0 0-16,-6 0 0 0,-6 2-12 0,0-2-8 15,-6 0-1-15,-4 0-1 16,-8 0-80-16,6 6-16 0,-6-6-3 0,3 5-692 16,-6 3-139-16</inkml:trace>
  <inkml:trace contextRef="#ctx0" brushRef="#br0" timeOffset="97550.58">13379 865 2073 0,'0'0'45'0,"5"0"10"0,-5 0 1 0,9-5 4 0,3 0-48 0,3-1-12 15,6 4 0-15,6-4 0 0,3 6 16 0,2-5 0 16,7 2 1-16,-3 3 0 0,5-5-17 0,-2 5 0 15,0-8 0-15,2 8 0 0,1-5 0 0,3 0 0 16,-1 2 0-16,4-2 0 0,3-3 8 0,-1 2-8 16,1 6 0-16,2-7 0 0,-2 1 0 0,6-2 0 15,2 3 0-15,1 0 0 0,2-3 0 0,1 8 0 16,-4-6 0-16,4 1 0 0,-1 3 0 0,-2 2 0 16,-1-6 0-16,4 6 10 0,-1 6-2 0,-2-6-8 15,-7 2 12-15,1 3-4 0,-3-5 0 0,-4 0 0 0,4 6 0 0,-4-6 0 16,-2 2-8-16,-3 4 12 0,-1-1-12 0,-5 0 12 15,-3-2 4-15,0 2 0 0,-10 1 1 0,4-4 0 16,-3 3-6-16,-6-5-2 0,0 6 0 0,0-6 0 16,-3 8 6-16,-1-8 1 0,-2 0 0 0,0 5 0 15,-3-5-4-15,0 0 0 0,0 3 0 0,0-3 0 16,-3 0-12-16,3 5 8 0,-3-5-8 0,0 0 0 16,0 0 9-16,0 0-9 0,0 0 8 0,0 0-8 15,-6 0 14-15,0 0-2 0,5 5-1 0,1-5 0 16,0 3-11-16,-6-3 12 0,6 5-12 0,-6-5 12 15,6 5-12-15,-3-2 0 0,-3-3-10 0,3 11 10 16,-3-3 0-16,3-3 0 0,-3 3 0 0,3 2 10 16,-3 4-10-16,0-1 0 0,0 0 0 0,-3 0 8 15,3 9-8-15,0-4 0 0,-6 8 0 0,3 1 0 0,0-3 0 0,-3 10 0 16,0-2 0-16,0 8 0 0,1-6 0 16,-1 6-14-16,-3 2 5 0,0 0 1 0,0 3 8 0,0 6 0 15,-3-4 0-15,3 3 0 0,-3 3 0 0,0-8 0 16,0 3 0-16,3 5 8 0,0 0-8 0,1-3 0 15,-1 0 0-15,3 3 8 0,-3-5-8 0,3 2 8 16,3-10-8-16,0 5 8 0,0-5-8 0,0-6 0 16,3 3 0-16,0 3-8 0,3-9 8 0,-3 1 0 15,3 3 0-15,3-9 8 0,-3-2-8 0,3-3 9 16,-3 0-9-16,0-2 10 0,0-3 5 0,0-1 1 16,0-1 0-16,0-9 0 0,-3 3 13 0,0-8 3 15,0 0 1-15,-3 5 0 0,0-2 13 0,-3 2 2 0,3-5 1 0,-6 0 0 16,3-5-17-16,-3 0-4 0,-3 2-1 0,0-8 0 15,0 3-13-15,-3 0-2 0,-3-2-1 0,1-3 0 16,-1-1-11-16,-3 6 0 0,-6-5 0 0,3 0 0 16,0 0 0-16,-2-6 0 0,-4 6 0 0,3 0 0 15,-3 0 0-15,1-1 0 0,-1 1 0 0,-3 3 0 16,0-1 0-16,-2 0 0 0,-7-2 0 0,-3 0 0 16,-5 2-10-16,-4-2 10 0,0 3 0 0,1-1-9 15,-4-5 9-15,-5 5 0 0,-1 4 0 0,-5 1 0 16,-1-7 0-16,-2 5 0 0,0 3 0 0,-1-1 0 15,-2 1 0-15,2 3 0 0,4 2 0 0,-1-6 0 16,1 12 0-16,5-6 0 0,7 0 0 0,-1 0 0 16,1 5 0-16,8-3-8 0,3 4 8 0,1-1 0 15,5 3-14-15,3-3 2 0,7 3 1 0,-1 0 0 16,3 3-21-16,3-6-5 0,3 3-1 0,4-3 0 16,2 3 3-16,3-5 1 0,0 2 0 0,6 0 0 0,0-2 18 0,0 0 4 15,3 5 1-15,0-8 0 0,3 0 11 0,0 0 0 16,0 0-9-16,-3 2 9 0,-3 9 0 0,6-11 13 15,0 0-1-15,-3-5-1 0,0 5 17 0,3 0 3 16,-3-3 1-16,0 0 0 0,-3-7-7 0,0 4-1 16,3-7 0-16,-3 0 0 0,3-6-8 0,0-2-1 15,0-3-1-15,3-5 0 0,0-2-14 0,0-9 0 16,3-5 0-16,0 0 0 0,0-5 0 0,3 2 0 16,0-5 0-16,3 0 0 0,0 3 0 0,3-11 0 15,0 3 0-15,3-6 0 0,-3 6 0 0,3 5 0 0,-1-8 0 16,-2 6 0-16,0 2 8 0,0 0-8 0,-3 0 0 0,-3 8 9 15,-3 5-9-15,-3 1 0 0,0 12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5:07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4621 2588 1450 0,'24'-14'32'0,"-9"9"6"0,0 0 2 15,9-6 1-15,0 3-33 0,2 0-8 0,4-5 0 0,3 3 0 0,3-1 89 16,2 0 16-16,1 6 3 0,0 2 1 0,2-4-50 0,4 1-11 15,3 1-1-15,-1 0-1 0,4 2-27 0,6-2-6 16,5 5-1-16,4 0 0 0,2 0-12 0,6-6 8 16,4 4-8-16,2 2 0 0,3 0 0 0,7-3 0 15,-1 3 0-15,6-3 0 0,10 3 0 0,-1-5-10 16,0 3 0-16,3 2 0 0,6-6-9 0,3 6-1 16,3-8-1-16,3 8 0 0,3 3 12 0,0-3 9 15,-3 0-12-15,3-3 12 0,9 3 0 0,6 3 0 16,6-3 0-16,-3 5 0 0,-3-5 19 0,3 6 4 15,0 1 1-15,5 1 0 0,4-2-7 0,3-1-1 16,3 6 0-16,-3-3 0 0,-1-1-4 0,7 1 0 0,0 3-1 0,0-3 0 16,-1-3-3-16,-2 3 0 0,3-5 0 0,0 7 0 15,2-7-8-15,4 2 0 0,-3-5 0 0,-1 6 8 16,-2-6-8-16,3 0 0 0,-1 0 0 0,7 2 8 16,3-2-8-16,-4-2 0 0,-2 2 0 0,6 0 0 15,-4 0 0-15,1 0 8 0,0 0-8 0,2 0 0 16,4-6 8-16,0 4-8 0,2-4 8 0,-2 6-8 15,5-5 23-15,-5 2-1 0,0 3 0 0,-4 0 0 16,4 8 2-16,-3-8 1 0,5 0 0 0,-5 3 0 16,-4 0-17-16,-5-1-8 0,0 4 8 0,0-6-8 15,2 0 31-15,1 0 1 0,-3 0 0 0,-7 0 0 16,1 0-32-16,0-6-8 0,6 6-1 0,-1-2 0 16,1-1 9-16,0 0 0 0,-12-5 8 0,2 3-8 15,1 0 0-15,0 0 9 0,-3 2-9 0,0-8 0 0,-10 9 15 0,4-6-4 16,0 5-1-16,-3 0 0 0,0 3-10 0,-9 0 0 15,-6 0-10-15,0 0 10 0,-3 0 0 0,-3 0 0 16,-6 3 0-16,-3 0 10 0,-9-1-10 0,-6 4 0 16,-2-1 0-16,-10 3 0 0,-9-3 0 0,-5 3 0 15,-7-5 0-15,-5 7 0 0,-7-4 0 0,-8 2-11 16,-6-3 11-16,-3 3-747 16,-10 5-142-16</inkml:trace>
  <inkml:trace contextRef="#ctx0" brushRef="#br0" timeOffset="10813.944">591 11115 806 0,'0'0'23'0,"6"-5"5"0,0 0-28 0,-3 2 0 0,3-2 0 0,-6 5 0 16,0-6 100-16,0 6 16 0,0 0 2 0,0 0 1 16,0 0-58-16,0 0-11 0,0 0-2 0,3 8-1 15,0 0-23-15,-3 3-4 0,0 5 0 0,0 2-1 0,6 3-7 0,-6 6-2 16,0 5 0-16,3 7 0 0,3 6-10 0,-6 6 10 15,3 4-10-15,3 9 10 0,-6 7 12 0,0 6 2 16,3 5 1-16,0 5 0 0,-6 0-4 0,3 3-1 16,-3 3 0-16,3 0 0 0,-6-3-3 0,3 2-1 15,3-2 0-15,-9 0 0 0,9-3-5 0,-9-7-2 16,6-4 0-16,3-1 0 0,-9-4-1 0,3-2-8 16,3-8 12-16,0-1-4 0,-3-7 4 0,3-5 1 15,-3 0 0-15,3-6 0 0,-6-5-13 0,6 0-10 16,-5-5 2-16,-4 0 0 15,6-6-25-15,-3-2-5 0,0-3-1 0,3-5-719 0</inkml:trace>
  <inkml:trace contextRef="#ctx0" brushRef="#br0" timeOffset="11498.743">642 11205 824 0,'12'-26'18'0,"-3"18"4"0,3-6 1 15,5-1 0-15,7-1-23 0,3-3 0 0,6 1 0 0,0-1 0 16,5 1 60-16,7 2 7 0,-1-3 1 0,7 1 1 15,3-1-5-15,5 3-2 0,10-2 0 0,-7 5 0 0,10-3-9 16,2 5-1-16,0-5-1 0,10 3 0 0,2 0-22 0,9 0-4 16,-8-1-1-16,8-2 0 0,6 3-12 0,0-3-2 15,4-2-1-15,-1 2 0 0,6-3-1 0,-3 1 0 16,-3-3 0-16,0 0 0 0,1-1-8 0,-7-1 0 16,-3 1 9-16,-3 1-9 0,-8-3 19 0,-1 6-1 15,-9-1 0-15,-2 4 0 0,-4 1 43 0,-5 1 9 16,-4 5 2-16,-8 3 0 0,-6 0-16 0,-1 5-4 15,-8 2 0-15,0 4 0 0,-10 1-18 0,-2 1-4 16,-3 6-1-16,0 4 0 0,-3 1-18 0,-6 4-11 0,-6 1 12 0,-3 8-12 16,-3 2 9-16,0 6-9 0,-3 2 0 0,0 6 9 15,3 5-9-15,-3 3 0 0,-3-1 0 0,0 6 0 16,0 2 0-16,0 4-11 0,0 7 3 0,0 0 0 16,0 5 8-16,0 3 0 0,-3 3 10 0,3 2-10 15,-3 3 0-15,0 3-15 0,0-1 2 0,3 1 0 16,-2 2 13-16,-1 0-9 0,0-2 9 0,3-3-8 15,-3 0 8-15,6-3 0 0,-3-2 0 0,0-3-8 16,3-3 8-16,0-2 0 0,3-3-9 0,0-5 9 16,-3-3 0-16,3-5 0 0,0-6 0 0,0-4 0 15,0-1 0-15,0-5 0 0,-3-3 0 0,3-5 0 16,-3 0 20-16,-3-5 3 0,0-5 0 0,0-6 0 16,0 0 21-16,-6 0 4 0,-3-5 0 0,-2-3 1 15,-4-2-8-15,-6-3-1 0,-6-3-1 0,-6 0 0 16,-5-2-8-16,-4-3-2 0,-8 0 0 0,-7-3 0 0,-8-2-38 0,-10 0-8 15,-8-1-2-15,-6 1 0 0,-12 0-1 0,-6 0-1 16,-7 5 0-16,-8 0 0 0,-11 0 5 0,2 2 0 16,0 4 1-16,3-1 0 0,0 5 15 0,-3 1 0 15,9 0 0-15,6 4 0 16,12 4-25-16,9-1-3 0,8 1 0 0,13 2-698 16,8-2-140-16</inkml:trace>
  <inkml:trace contextRef="#ctx0" brushRef="#br0" timeOffset="12381.016">5726 12269 1366 0,'-12'-11'39'0,"3"9"8"0,0-6-38 0,0-3-9 0,0 0 0 0,6 1 0 16,-3-3 104-16,3 5 18 0,0-6 4 0,3 4 1 15,0-6-63-15,0 5-12 0,3-2-2 0,3 0-1 16,0 0-29-16,3 2-5 0,0 1-2 0,3-1 0 16,6 0-5-16,0 1-8 0,5-1 11 0,4 3-11 15,3 3 8-15,3 0-8 0,2-1 0 0,4 4 0 16,6-1 0-16,2 0-19 0,7 3 4 0,3 0 1 15,5 0 23-15,4 0 5 0,5 3 1 0,0 0 0 0,7-3-28 16,2 2-6-16,9-2-1 0,-2 0 0 0,2 3 20 0,3-3 0 16,16 0 0-16,-7 0 0 0,-9 3 0 0,9-1 0 15,3 1 0-15,4 2 0 0,-4-2 9 0,3 2 9 16,-3-2 2-16,3 2 0 0,0 0 11 0,4 1 2 16,-4-1 1-16,0 0 0 0,-3-2-5 0,0 2-1 15,-6 1 0-15,4-4 0 0,-1 1-4 0,-6-3 0 16,0 2-1-16,1-2 0 0,-4 3-11 0,-3-3-3 15,-6 0 0-15,1 0 0 0,-1 0-9 0,-5-3 8 16,-1 3-8-16,-6 3 8 0,1-3-8 0,-4 0 0 16,-8 5 9-16,-4-2-9 0,-5 0 9 0,-3 2-9 15,-7 0 12-15,-2-2-12 0,-3 2 9 0,-7 1-9 0,-2-1 0 0,-3 0 9 16,-6 3-22-16,-6 0-5 0,-3 3-1 0,-9 2-686 16,0-3-138-16</inkml:trace>
  <inkml:trace contextRef="#ctx0" brushRef="#br0" timeOffset="12999.006">5202 13817 1479 0,'0'-11'32'0,"6"6"8"0,3-3 0 0,3 2 2 0,3-1-34 0,2-1-8 15,4-3 0-15,9 3 0 0,6-3 72 0,-1 4 13 0,4-1 3 0,6 0 0 16,-1 0-50-16,1 0-10 0,9 0-1 0,2-3-1 16,7 3-16-16,5 0-10 0,4 3 12 15,2-3-12-15,3 0 0 0,7 0 0 0,8 0 0 0,3 0 0 16,-2-2 0-16,8-1 0 0,9 1 0 0,3-1 0 15,6-2 8-15,3 0-8 0,3 2 0 0,0 0 0 16,3 1 8-16,3-1-8 0,3 3 0 0,3 0 0 16,3 0 20-16,0 3-2 0,-3-3-1 0,3 3 0 15,-6 0 15-15,5-1 4 0,-5-4 0 0,-3 2 0 16,0 0 7-16,0 0 1 0,-6 0 1 0,-3-3 0 16,-3 4 11-16,-2-1 1 0,-1 0 1 0,-9 0 0 15,0 0-30-15,-12 0-7 0,0 3-1 0,-5-1 0 16,-7 1-6-16,-6 0-2 0,-2 2 0 0,-7 0 0 15,-8 1 8-15,-4 2 0 0,-5 0 1 0,-6 0 0 16,-7 2-8-16,-2 1-1 0,-9 0-1 0,-6 2 0 16,-3-2-3-16,-7 2 0 0,-2-2 0 0,-6 2 0 15,-3-5-38-15,-6 8-8 0,-5 2-2 0,-7 1-749 16,-9 0-151-16</inkml:trace>
  <inkml:trace contextRef="#ctx0" brushRef="#br0" timeOffset="14623.236">5684 7747 914 0,'0'0'20'0,"0"0"4"0,0 0 0 0,0 0 3 0,6-5-27 0,0-1 0 0,3 1 0 0,-3 0 0 16,3 0 47-16,0-1 4 0,0 4 1 0,0-1 0 15,0 0 28-15,-3 3 7 0,2 0 1 0,-2 0 0 16,-3 3-23-16,-3-3-4 0,0 0-1 0,6 5 0 16,0 6-13-16,0 2-3 0,-6 0-1 0,0 3 0 15,-3 3-21-15,3 2-4 0,-3 3-1 0,0 2 0 16,-3 1-4-16,0 4-1 0,3 4 0 0,3 4 0 15,0 6 4-15,-3 8 0 0,0 6 0 0,0-1 0 16,3 3 10-16,3 5 2 0,-3 3 1 0,3-1 0 16,-3 6 4-16,3 0 1 0,0 3 0 0,3-3 0 15,-3 0-2-15,0 3-1 0,0 5 0 0,3-2 0 0,0-1-15 16,0-2-4-16,-6 2 0 0,0 0 0 0,-3-2 1 16,0-3 0-16,-3-2 0 0,-3 2 0 0,0-6-13 0,-3 1 0 15,1 0 8-15,-4-3-8 0,-3-5 9 0,0-3-1 16,3 0 0-16,-3-5 0 0,3 0 9 0,0-2 2 15,1-1 0-15,2-3 0 0,0-4-33 0,0-3-6 16,6-3-2-16,3-6 0 16,0-2-3-16,0-5-1 0,3 0 0 0,3-5 0 15,6-4-106-15,0-7-20 0,3 0-5 0</inkml:trace>
  <inkml:trace contextRef="#ctx0" brushRef="#br0" timeOffset="15507.838">5696 7858 1400 0,'-9'-16'40'0,"3"14"8"0,0-6-39 0,3 0-9 0,0 0 0 0,0 0 0 16,0 0 85-16,3 3 15 0,0-3 4 0,0 2 0 15,3-2-53-15,0 3-11 0,0-3-1 0,3 0-1 16,6 0-22-16,0 3-5 0,3-6-1 0,3 4 0 0,6-1-10 0,-1-3 8 16,4-2-8-16,3 0 8 0,6-1-8 0,2 1 8 15,-2 0-8-15,6 0 8 0,-1-1-8 0,4 1 12 16,0-3-12-16,2 0 12 0,4 3-12 0,-1 0 0 15,1 2 0-15,-3 3 8 0,-4-2 8 0,1 2 2 16,-3-3 0-16,-1 3 0 0,-2 0-6 0,-3 3-2 16,-1 0 0-16,-2 0 0 0,-6-1 8 0,0 1 2 15,-3 0 0-15,-4 2 0 0,-5 3-4 0,0 0 0 16,-3 0 0-16,-12 0 0 0,0 0 4 0,9 0 0 16,0 3 0-16,-9-3 0 0,0 0-10 0,0 0-2 15,0 8 0-15,0 0 0 0,0 0-8 0,-3-1 0 0,0 1 0 16,0 0 0-16,0 3 0 0,0 0 8 0,0 2-8 0,0-3 8 15,0 4-8-15,0-1 0 0,3 0 0 0,-3 6-11 16,6 2 11-16,0 0 0 0,-3 0 0 0,0 3 0 16,3 2 0-16,-3 3 0 0,3 3 0 0,0 0 0 15,0 2 0-15,0 3-12 0,0 3 12 0,-3 0-12 16,3-1 12-16,-3 9 8 0,3 0-8 0,0 2 11 16,0 3-11-16,0 0 0 0,0 0 0 0,3 0 0 15,-3 2 0-15,3 1 0 0,0 5-12 0,0-3 12 16,0 0 0-16,0 3 0 0,0-3 0 0,0 0 0 15,-1 0-9-15,1 3 9 0,-3 0 0 0,0 0 0 16,6-3 0-16,-6 0 0 0,3 1 0 0,-3-1 0 16,0 0 0-16,0 0 0 0,0-2 0 0,3 2 0 15,-9-5 0-15,0 3 0 0,3-4 0 0,0 1 9 16,-3 0-9-16,0-2 8 0,-3 1-8 0,3-4 8 16,-6 0 6-16,3-6 1 0,0 0 0 0,0-5 0 0,3 0 20 0,-2-2 4 15,-1-6 1-15,3 0 0 0,3-2-26 0,0-4-5 16,3-1-1-16,0-1 0 0,-3-3-8 0,3 1 12 15,0-6-12-15,-1 3 12 0,1-6 6 0,0 4 2 16,0-6 0-16,0 0 0 0,-3-1 17 0,3 1 4 16,-3-8 1-16,0 6 0 0,0-6-8 0,0 0-2 15,0 0 0-15,0 5 0 0,-6-2-10 0,0-3-2 16,1 0-1-16,-1 0 0 0,-3-3-11 0,-3 0-8 16,-3-2 9-16,-3 0-9 0,0-3 0 0,-3 0 0 15,-6 0 0-15,-2 0 0 16,-4 0-29-16,-6 0 1 0,-2 0 0 0,-7 0 0 15,-3 3 0-15,-5-3 0 0,-13 5 0 0,1 3 0 0,-1 0 6 0,-2 3 2 0,0 0 0 0,-4 2 0 16,-5 0 9-16,-1 6 3 0,10 2 0 0,8 3 0 31,4 2-96-31,11 1-20 0,4 0-3 0,20-6-1 0</inkml:trace>
  <inkml:trace contextRef="#ctx0" brushRef="#br0" timeOffset="18195.808">7143 6866 946 0,'-3'21'20'0,"6"-10"5"0,3 2 1 0,0 3 2 0,-3 5-28 0,2 0 0 0,-2 3 0 0,9 2 0 15,6-2 35-15,-6 5 1 0,-9 0 1 0,3 6 0 16,3-3-14-16,0 5-3 0,-6 0-1 0,3 2 0 16,6 4 4-16,-9-1 1 0,3 0 0 0,0 1 0 15,0-1 3-15,3 3 1 0,-7 0 0 0,4 0 0 16,-9 3-14-16,6 2-2 0,3-3-1 0,-6 6 0 15,-3-2-11-15,0 2 8 0,-5 2-8 0,5 1 8 0,-3 5 4 0,-6-1 1 16,-9-1 0-16,3 1 0 0,-3-1-13 0,0 2 0 16,0 2 0-16,-5-5 0 0,-4 3 0 0,6-5 0 15,3-1 0-15,0-5 0 0,4-2 0 0,-4-3 0 16,9 0 8-16,-3-5-8 0,0-1 0 0,3-2 0 16,3-2 0-16,0-3 0 0,3-6 0 0,0-5 9 15,0-2-9-15,3-6 8 0,3 0 1 0,0 0 0 16,0-5 0-16,0-8 0 0,0 0 15 0,0 0 2 15,0 0 1-15,0 0 0 0,6 3 3 0,3 0 1 16,0-3 0-16,0 0 0 0,3-3-19 0,0 0-4 16,6 1-8-16,-3-1 12 0,-3-2-12 0,8 0 0 15,7-1 0-15,-3 1 0 0,-3-3 0 0,6 3-10 0,8-1 10 0,1 4-8 16,0 2 8-16,3-3 0 0,-1 0-9 0,4 1 9 16,6-1-15-16,-4 1 2 0,-2-4 0 0,0 1 0 15,-1 2 1-15,4 1 1 0,8-1 0 0,-2 3 0 16,-6-3 11-16,-1 1 0 0,7-1 0 0,0 3-8 15,-7-5 8-15,7 2 0 0,2 1 0 0,-2 2 0 16,-3-3 0-16,-1 3-13 0,-5 0 5 0,0-3 8 16,-4 3-27-16,-2-2 3 0,0-1 0 0,-7 3 0 15,1-3 14-15,-6 3 10 0,0 0-12 0,-6 0 12 16,0-2 0-16,-1 2 0 0,-5 2 8 0,-3 1-8 16,0-6 22-16,0 3-2 0,0 0 0 0,-9 0 0 15,6 3-2-15,3 0-1 0,-9-3 0 0,0 0 0 16,0 0 1-16,6 0 0 0,0-6 0 0,-6 6 0 15,6-5 2-15,-3-3 0 0,3-3 0 0,-6-2 0 16,3-3-3-16,-3 0 0 0,0-5 0 0,3-2 0 0,0-9-3 0,-3 0-1 16,0-5 0-16,0-5 0 0,3-6 6 0,0-8 1 15,3-2 0-15,0-5 0 0,2-1-5 0,1-5-1 16,3-2 0-16,0-3 0 0,3-3-2 0,-3 0-1 16,0 3 0-16,-3-2 0 0,3 2 5 0,-3-3 2 15,0 3 0-15,-3 0 0 0,0 2-2 0,-4 1 0 16,4 2 0-16,-6 0 0 0,-3 6 4 0,0-1 1 15,-2 6 0-15,2 2 0 0,-6 6-1 0,0 0 0 16,0 5 0-16,0-3 0 0,0 6-3 0,0 2-1 16,0 1 0-16,3 4 0 0,-3 3-6 0,-3 3-2 15,3 3 0-15,-3 2 0 0,1 0-8 0,-4 6 0 16,0-1 0-16,0 3 0 0,0 0 0 0,-3 6 0 0,0-1 0 0,-3 1 0 16,1 2 0-16,-7 2 0 0,0 4-14 0,-3-1 5 31,0 6-24-31,-2 2-5 0,-7 0-1 0,-3 3 0 15,-2 0 3-15,-7 6 0 0,-8 1 0 0,2 1 0 16,6 3-27-16,-5 2-5 0,-10 3 0 0</inkml:trace>
  <inkml:trace contextRef="#ctx0" brushRef="#br0" timeOffset="20747.965">7449 6392 1368 0,'0'-16'30'0,"0"11"6"0,0-3 2 0,3-2 0 0,3-1-30 0,-3 0-8 0,-6 1 0 0,6-3 0 16,3 2 64-16,-3-2 12 0,-6 0 3 0,3-1 0 16,3 1-31-16,-3 0-5 0,0 0-2 0,0-3 0 15,-3 3-9-15,3-3-1 0,6 0-1 0,-3-5 0 16,0 2-6-16,0-2-2 0,3 0 0 0,-3-3 0 16,3-2-9-16,-3-1-1 0,6-5-1 0,0 3 0 15,9-2-3-15,-4 1 0 0,-5-4 0 0,3 5 0 16,15-3-8-16,-6 0 0 0,-12 1 0 0,6-1 0 15,3 0 10-15,-1-2 3 0,4 2 1 0,-3 0 0 16,0 1 10-16,6-1 1 0,0 0 1 0,-1 3 0 16,-5 0-7-16,6 0-2 0,3 0 0 0,3-3 0 15,-4 0-9-15,1 3-8 0,6-3 9 0,3 0-9 16,5 1 12-16,1-1-4 0,0 3-8 0,-4 0 12 0,4 0-12 0,0 0 0 16,-1 5-12-16,4 0 12 0,0 0 0 0,-1 0-8 15,-2 3 8-15,3 3 0 0,-7 2 0 0,4-3 0 16,-3 3 0-16,-1-2 0 0,-2 5 0 0,3 2 0 15,0-2-8-15,-1 0 8 0,4 2 0 0,-3 3 0 16,-1 0 8-16,1 0-8 0,-3 6 0 0,2-4 0 16,1 4-8-16,3 2 8 0,-7 2 0 0,4-2 0 15,3 0 0-15,0 0 0 0,2 3 0 0,1 2 0 16,-1 0 8-16,1 3-8 0,-3 0 0 0,-1 0 0 16,1 0-13-16,0 0 4 0,-1 3 9 0,1-1 0 15,0-2 0-15,-3 3 0 0,2-1 0 0,1 4 0 16,-6-1 0-16,2 0 0 0,1 3 0 0,0-3 0 0,-4 3 0 0,1 3 0 15,-3-1 0-15,6 1 0 0,-4-1 0 0,1 3 0 16,-3 1 0-16,2 1 0 0,1 1 0 0,0 3 8 16,0-1-8-16,-1 1-8 0,-2-1 8 0,0 0-12 15,3 1 12-15,-7-1 0 0,4 1 0 0,0-1 0 16,0-2 0-16,-4 3 14 0,7-1-3 0,-6 0-1 16,2 1-10-16,1-1-11 0,0 1 3 0,0 2 0 15,-1-3 8-15,-2 1 0 0,0-1 0 0,0 1 0 16,0-1 0-16,-4-2 0 0,4-3 0 0,-3 0 0 15,0 1 8-15,-4 1 0 0,1-1 0 0,-3-1 0 16,0 0-8-16,0-3 0 0,-3 1 0 0,0-1 0 16,-4 1 0-16,1-1 8 0,-3-2-8 0,3 0 8 15,-3 0-8-15,0 0 9 0,0-3-9 0,0 3 10 16,0-3-2-16,-3 1 0 0,2-4 0 0,-2 1 0 0,3-1-8 16,-3-2 0-16,3 3 9 0,-3-3-9 0,0 0 0 0,0 0 0 15,-3-3 0-15,3 0-12 0,-3 0 12 0,0 1 12 16,-3-1-2-16,-3-5-1 0,0 0 3 0,0 0 0 15,0 0 0-15,0 0 0 0,0 0-12 0,0 0 0 16,0 0 0-16,0 0 0 0,0 0 0 0,0 0 0 16,0 0 0-16,0 0 0 15,-6 3-48-15,6-3-12 0,-6 0-3 0,-3-6-948 16</inkml:trace>
  <inkml:trace contextRef="#ctx0" brushRef="#br0" timeOffset="21264.588">11417 5286 1450 0,'-9'-5'32'0,"3"2"6"0,6-2 2 16,0 5 1-16,-3-5-33 0,3 5-8 0,0 0 0 0,-6-3 0 15,6 1 84-15,0 2 16 0,0 0 2 0,0 0 1 0,0 0-82 0,6 5-21 16,-3 3 0-16,3 2 0 0,0 4 0 0,-3 1 0 15,0 4 0-15,0 2 0 0,0 0 0 0,0 6 0 16,0-1 0-16,0 3 0 0,0 8 0 0,-3-2 0 16,3-1 0-16,-3 3 0 0,3-2 10 0,3-1-10 15,-3 0 8-15,3-2-8 0,3 0 0 0,0-3 0 16,2 3 0-16,1-3 0 0,3-3 26 0,3 1 0 16,0-1 0-16,3-2 0 0,0 0 10 0,2-6 1 15,1 1 1-15,-3-3 0 0,0-3-11 0,0-2-3 16,0-3 0-16,-10-1 0 0,1 1 10 0,-3-2 2 0,-6-4 0 15,-3-2 0-15,0 0 0 0,-15 6 0 0,-8-1 0 16,-10 3 0-16,-6 0-8 0,-8 2 0 0,-13 4-1 0,-5-1 0 16,-10 3-19-16,-2 0-8 0,-4 5 0 0,4-3 8 15,3 1-8-15,8 2 0 0,9-2 0 0,13-1-1117 16</inkml:trace>
  <inkml:trace contextRef="#ctx0" brushRef="#br0" timeOffset="22681.194">9211 12192 1422 0,'-9'-3'31'0,"3"3"6"0,1-2 2 0,-1 4 1 0,3 4-32 0,-3 2-8 16,0 0 0-16,6 5 0 0,-3 5 49 0,3 3 8 16,3 6 2-16,0 5 0 0,3-1-11 0,-3 6-3 15,3 6 0-15,-1 4 0 0,1 4-21 0,-3 4-5 16,3 1-1-16,-3 2 0 0,0 0-8 0,0 0-2 16,-6 1 0-16,3 1 0 0,-3-1 0 0,-3-1 0 15,0-5 0-15,0 0 0 0,1-3-8 0,-4 0 0 16,0-7-12-16,0 2 12 15,0-6-59-15,0-2-4 0,3-5-1 0,0-5-715 16</inkml:trace>
  <inkml:trace contextRef="#ctx0" brushRef="#br0" timeOffset="23217.25">9577 12226 2004 0,'-8'-23'56'0,"5"12"14"0,3 0-56 0,-3-2-14 0,3 3 0 0,0-4 0 16,3 4 75-16,0-1 12 0,2 1 2 0,4-1 1 16,-3 3-66-16,6 0-12 0,3 3-4 0,0-3 0 15,3 3-8-15,3-3 0 0,6 5 0 0,2-2 0 16,4-1 0-16,6 4-11 0,2-1 3 0,7-2 0 16,0 0 8-16,-1 2 0 0,4-2 0 0,-1-1 0 15,1 1 0-15,-3 0 0 0,-1 0 0 0,1 2 0 16,3 0 0-16,-7 1 0 0,-2-1 0 0,0 3 0 15,-7 0 0-15,-2 3 0 0,-6-1 0 0,3 4 0 0,-7 1 0 0,1 4 11 16,-3 2-3-16,-3-2 0 0,-3 5-8 0,0 5 0 16,0-3 0-16,-4 6 0 0,1 3 0 0,0-1 8 15,0 6-8-15,-3 2 8 0,3 1-8 0,-3 2 0 16,3 2 0-16,-3 1 0 0,3 2 0 0,3 3 0 16,-4-2 0-16,1 4 0 0,3 1 0 0,3 0 0 15,-6-1 0-15,6-2 0 0,-3 3 0 0,0-1 0 16,2 1 0-16,-2 0 0 0,0-3 0 0,0 0 0 15,-3-6 0-15,3 1 0 0,-6-3 0 0,3 0 12 16,-6-5-12-16,6 0 12 0,-6-6 26 0,0 1 6 16,-3-1 0-16,-1-2 1 0,1-6-11 0,-3 4-2 0,-3-9-1 0,1 3 0 15,-1-3 8-15,-6 0 1 0,-3-5 1 0,0 0 0 16,-6-3-9-16,-3 1-3 0,-6-6 0 0,-5-3 0 16,-7 0-1-16,-3 1 0 0,-8-4 0 0,-4-2 0 15,-6 0-28-15,-5 0 0 0,-6 3 0 0,-4 3 0 16,-2-4-16-16,-1 6-2 0,-5-2-1 0,0 4 0 15,-7-2 19-15,4 6-8 0,0-1 8 0,5 3 0 16,4 0-9-16,6 2 9 0,8-2 0 0,4 5-9 31,5-2-74-31,9 2-14 0,10 3-3 0,2 0-1067 0</inkml:trace>
  <inkml:trace contextRef="#ctx0" brushRef="#br0" timeOffset="24432.414">11524 7752 1052 0,'-9'-8'29'0,"6"3"8"0,0-6-29 0,-3 4-8 16,3-4 0-16,0 0 0 0,-3-2 70 0,3 0 13 16,-3 0 2-16,3 2 1 0,1 1-41 0,-1-1-8 15,-3 0-1-15,3 1-1 0,-3 2-4 0,3 0-1 16,-3-3 0-16,0 3 0 0,0 0 0 0,0 3 0 15,0 0 0-15,0 2 0 0,3 3-9 0,-3 0-1 16,0 3-1-16,0 2 0 0,0 0-19 0,0 3 10 16,0 0-10-16,3 6 8 0,-3-4-8 0,3 6 0 15,0 5 0-15,0 0-11 0,3 6 11 0,0 5 0 16,3-1 8-16,0 4-8 0,0 4 8 0,6 1-8 0,-3 2 10 0,3 1-10 16,0 2 12-16,3 5-3 0,0 0-1 15,-3 3 0-15,3 3-8 0,-3-3 0 0,-3-3 0 0,0 5 0 16,-3 1 12-16,0 2 3 0,-1 3 1 0,-2 0 0 15,0 0 17-15,-2 0 4 0,-1 0 1 0,-3 5 0 16,0 0-10-16,-3 0-1 0,-3 3-1 0,3 0 0 16,-3-3-6-16,3 0 0 0,-3-3-1 0,0 3 0 15,0-5-1-15,3-2 0 0,0-4 0 0,1-2 0 16,2-5 2-16,3-1 1 0,-3-4 0 0,3-4 0 16,0-4-5-16,3-6-2 0,3-3 0 0,-3-5 0 15,0-2-6-15,3-6 0 0,0-2-8 0,-3-3 12 16,0-8-12-16,0 0-8 0,0 0 8 0,6-11-703 15,2-2-133-15</inkml:trace>
  <inkml:trace contextRef="#ctx0" brushRef="#br0" timeOffset="25199.23">11363 7900 1580 0,'3'-7'35'0,"0"1"7"0,-3 1 2 0,3 0 0 0,3-1-36 0,3 4-8 0,3-1 0 0,0 0 0 16,0 1 60-16,6 2 11 0,0 0 1 0,5 0 1 15,1 0-36-15,3 0-7 0,3 2-2 0,3-2 0 16,5 0-16-16,1 0-3 0,6 3-1 0,-1-3 0 16,7 3-8-16,-1-3 8 0,1-3-8 0,6 0 8 15,5-5 3-15,1 3 0 0,2-3 0 0,1 0 0 16,-4 0-11-16,4-2 0 0,-1-6-10 0,1 3 10 16,5-3 0-16,-3 3 0 0,-2-1 0 0,-4 1 0 15,-2 3 20-15,0-4-4 0,-4 1 0 0,-5 0 0 16,-4 5 11-16,-2-3 1 0,-3 6 1 0,-7 0 0 15,-2 2 3-15,-9 0 0 0,0 1 0 0,-6 2 0 16,-4 2-17-16,-2 1-3 0,-3 2-1 0,-3 3 0 16,0-5-11-16,-3 5 8 0,0 0-8 0,-3 0 8 15,0 2-8-15,3 1 0 0,-3-3 9 0,3 2-9 0,-3 4 0 0,3-4 0 16,0 1 0-16,0-1 0 0,3 1 0 0,-3 0 0 16,0-1 0-16,3 3 0 0,-3 1 0 0,3 2 0 15,-3-1 0-15,0 1-8 0,3 3 8 0,-3-1 0 16,-3 4 0-16,3 1-8 0,-6 4 8 0,3 2 0 15,0 3 0-15,-3 2 0 0,-6 6 0 0,3 2 0 16,-3 0 0-16,0 3 8 0,-6-2-8 0,3 2 0 16,-3 0 0-16,0 2 8 0,-2 1-8 0,-1 2 0 15,0 3 8-15,3 0-8 0,0-3 0 0,0 3 0 16,0-3 0-16,0 6 0 0,6-3 0 0,1 3 0 16,2 2 0-16,-3 0 0 0,6 0 0 0,0-2 0 0,-3-1 0 15,3 1 0-15,0 2 0 0,3-5 0 0,0 0 0 16,3 0 0-16,3 0 0 0,-3-6 0 0,0-2 0 0,0-2 8 15,0-1-8-15,0-5 0 0,3 0 0 0,0-5 0 16,-3-3 8-16,2 0 1 0,-2-5 0 0,-3-3 0 16,0 0 16-16,0-5 3 0,0 0 1 0,0-3 0 15,-3-2 2-15,3-3 0 0,-3-3 0 0,3-5 0 16,0 0 5-16,-8-3 0 0,-1 1 1 0,-3-4 0 16,-3-4-6-16,0-3-2 0,-6-1 0 0,3-2 0 15,-6-2-15-15,-2-1-3 0,-1 1-1 0,-6-1 0 16,0-2-10-16,-5 3 0 0,-7 2 0 0,-6 3 8 15,-2-1-25-15,-4 4-6 0,-2 2-1 0,-7 3 0 16,-2 5-38-16,-7 2-8 0,4 3-2 0,-3 6-720 16,2 8-144-16</inkml:trace>
  <inkml:trace contextRef="#ctx0" brushRef="#br0" timeOffset="25833.116">11343 10409 1788 0,'-12'-8'51'0,"9"2"10"0,-3 1-49 0,0 0-12 0,0-3 0 0,3 3 0 16,-3-3 92-16,6 2 16 0,-3-1 4 0,3 1 0 16,0-2-71-16,3 0-13 0,-3 3-4 0,6 0 0 15,-3-3-13-15,6 3-3 0,0-1-8 0,0-2 12 16,3 3-12-16,2 2 8 0,4-2-8 0,0 0 0 0,3 2 0 0,-3 0 0 16,3 3-11-16,-1 0 11 0,1 3-12 0,3 0 12 15,-6 5-12-15,0 2 12 0,-3-2-16 0,3 5 4 16,-7 1 0-16,1 2 1 0,-6-1 1 0,-3 4 0 15,0-1 0-15,-6 4 0 0,0-1 10 0,-3 3-10 16,-6 2 10-16,1 1-10 0,-7-1 10 0,0 0 0 16,-3 1 0-16,-6 2-8 0,0-3 8 0,-2 1 0 15,-1-1 0-15,0-2 0 0,3 0 0 0,4-5 9 16,2-1-1-16,0-5-8 0,6 1 0 0,6-1 0 16,3-5 0-16,3 0 0 0,0 0 27 0,6-3-2 15,3-2 0-15,6-1 0 0,0 1 10 0,9-6 1 0,0 1 1 16,2 2 0-16,4-6-4 0,0 1-1 0,0 0 0 0,3-1 0 15,2 1-15-15,1-3-3 0,-3 0-1 0,0 0 0 16,-1-2-13-16,4 2-18 0,0 0 4 0,-6-3-723 16,-1 3-145-16</inkml:trace>
  <inkml:trace contextRef="#ctx0" brushRef="#br0" timeOffset="26233.416">11694 10306 2358 0,'0'-14'52'0,"0"14"10"0,0 0 2 0,6-8 3 0,0 3-54 0,0 0-13 0,6 2 0 0,-4-2 0 0,4 5 32 0,0-3 3 15,3 3 1-15,0 0 0 0,0 3-36 0,0 2 0 16,0-2 0-16,0 5 0 0,-1 0 0 0,1 0 0 15,-3 0 0-15,0 5 0 16,0 0-16-16,-3 0-11 0,-3 3-1 0,0 0-1 16,0 0-15-16,-6 2-2 0,0 4-1 0,-3-1 0 15,-3 0-20-15,-3 3-4 0,-3-3-1 0,0 3 0 16,-6-1 23-16,0 1 4 0,1 0 1 0,-7 0 0 0,3 0 35 0,3 0 9 16,3-3 0-16,0-3 0 0,3 3 43 0,4-2 10 15,-1-1 3-15,3-2 0 0,6 0 19 0,0-3 4 16,3 1 1-16,3-4 0 0,2 1-20 0,4-6-3 0,3 0-1 0,6 1 0 15,3-4-31-15,0-2-6 0,3-2-2 0,2-1 0 16,1-2-9-16,3-3-8 0,0-5 12 0,-1-1-770 16,4-2-154-16</inkml:trace>
  <inkml:trace contextRef="#ctx0" brushRef="#br0" timeOffset="26686.296">12346 10377 548 0,'-3'-8'15'0,"3"3"5"0,3-1-20 0,-3-4 0 16,3 2 0-16,-3-3 0 0,3 1 28 0,0-1 1 16,-3-2 1-16,0 2 0 0,3 1-6 0,-3 2-2 15,0-3 0-15,3 3 0 0,-6 0 72 0,3 3 14 16,0 0 4-16,-3 2 0 0,3-2-7 0,-3 2-1 16,3 3 0-16,0 0 0 0,0 0-46 0,-6-2-10 15,3 2-1-15,3 0-1 0,0 0-32 0,0 0-6 0,-3 5-8 0,3-5 11 16,3 5 17-16,-3 3 3 0,3 3 1 0,3-3 0 15,-6 2 9-15,6 3 3 0,0 1 0 0,-1-1 0 16,-2 3-4-16,6 2 0 0,-6-2 0 0,6 5 0 16,-6 0 4-16,6 3 0 0,-3 0 0 0,0 3 0 15,0-1-20-15,0 3-3 0,0-2-1 0,-3-1 0 16,3 1-11-16,-3 2-9 0,-3-3 12 0,3 1-12 16,-3-4 13-16,0 4-4 0,0-3-1 0,-3-3 0 15,0 0-8-15,0 0 8 0,0-5-8 0,0 3 8 16,-3-6 15-16,3 0 2 0,0-5 1 0,-3 0 0 31,3-3-53-31,-3 0-10 0,0-5-3 0,6 0-672 0,-6-2-136 0</inkml:trace>
  <inkml:trace contextRef="#ctx0" brushRef="#br0" timeOffset="26984.689">12369 10213 2198 0,'0'0'62'0,"0"0"14"0,0 0-60 0,0 0-16 15,0 0 0-15,0 0 0 0,0 0 64 0,6 8 11 16,0-3 1-16,-6-5 1 0,3 11-52 0,0-1-10 16,-3 1-3-16,-3 2 0 0,-3 0 1 0,-3 6 0 15,-5-3 0-15,-4 5 0 16,-6 0-50-16,-6 3-11 0,-3 2-1 0,1-2-1 16,-1 3-17-16,-3-4-3 0,0-1-1 0,4-1 0 0,2-3 37 0,3-4 7 15,3-1 2-15,7 0 0 0,2-5 25 0,3 0 14 16,3-3-2-16,6 3 0 0,0-3 26 0,3-5 5 15,6 6 1-15,6-4 0 0,3 1 0 0,5 0 0 16,7-1 0-16,6-2 0 0,3-2-4 0,5-4 0 0,4 4 0 0,3-6 0 16,2 2-11-16,-2 1-2 0,2-3-1 0,-2 3 0 15,-3-3-26-15,5 0 0 0,-2 0-9 0,3 3-1123 16</inkml:trace>
  <inkml:trace contextRef="#ctx0" brushRef="#br0" timeOffset="28151.125">10515 7173 2163 0,'0'0'48'0,"0"0"9"0,-3-5 3 0,3 5 0 0,-3-3-48 0,3 3-12 0,0 0 0 0,0 0 0 15,0 0 33-15,0 0 4 0,9-5 1 0,0 2 0 16,3 0-38-16,0-2 0 0,3 2 0 0,0 1 0 16,5-1 0-16,1-2 0 0,0-3 0 0,0 5 0 15,3 1 0-15,-3-4 0 0,5 4 0 0,-5-4 0 16,0 6 8-16,-3 0-8 0,0 6 10 0,0-1-10 0,-4 3 9 0,-2 2-9 15,-3 6 8-15,0 3-8 0,-6 2-8 0,-3 5-8 16,-6 6 0-16,-6 8-1 16,-3 2-45-16,-8 6-9 0,-7 0-1 0,0 4-1 15,-6 4-19-15,1-3-3 0,-1 2-1 0,3-4 0 0,3-6 61 0,4 0 12 16,-1-8 3-16,6 0 0 0,3-5 28 0,3-1 7 16,3-4 1-16,6-1 0 0,0-5 49 0,6-2 11 15,3-1 1-15,3-4 1 0,3-1-13 0,3-5-2 16,6-3-1-16,0 0 0 0,3 1-11 0,3-6-3 15,5 0 0-15,-2-3 0 0,6 0-7 0,0-2-1 16,-1 0-1-16,1-3 0 0,-3 0-17 0,3 3-3 16,-4-3-1-16,1 2 0 0,0-2-18 0,-6 3 10 0,3 3-10 0,-4-4 8 15,-2 4-8-15,3-1-17 0,-3-2 4 0,0 2 1 32,0 0-122-32,2 1-24 0,-2-1-5 0,6 0-783 0</inkml:trace>
  <inkml:trace contextRef="#ctx0" brushRef="#br0" timeOffset="28920.317">11063 7220 1796 0,'0'0'40'0,"0"0"8"0,0 0 1 0,0 0 1 16,0 0-40-16,0 0-10 0,0 0 0 0,0 8 0 0,3 0 44 0,-3 3 8 15,3 0 0-15,3 2 1 0,-3 0-20 0,0 6-4 16,3-1-1-16,-3-2 0 0,0 2-13 0,0 4-3 16,-1-4-1-16,4 1 0 0,-3-1-11 0,0 3 0 15,0-2 9-15,0-3-9 0,0 2 0 0,0-5 9 16,-3 1-9-16,3-1 0 0,0-2 10 0,-3-4-10 15,3 1 8-15,0 0-8 0,-3-2 8 0,0-6-8 16,0 0 8-16,0 0-8 0,0 0 20 0,0 0 0 16,0 0-1-16,0 0 0 0,0 0 1 0,0 0 1 0,0 0 0 0,0 0 0 15,-6-6 15-15,3 1 2 0,-3 0 1 16,0-3 0-16,0-3-8 0,3 3-2 0,-5-2 0 0,2 2 0 16,0 0-10-16,-3-3-3 0,3 3 0 0,0 0 0 15,-3 0-16-15,3 3 0 0,0 0-11 0,-3 0 11 16,0-3 0-16,3 2 0 0,0-2 8 0,0 3-8 15,-3-3 0-15,0-2 0 0,3 2-8 0,-3-3 8 16,4 0 0-16,2-2 0 0,-3 3 0 0,3-4 0 16,0 1 0-16,3 0 0 0,0 0 0 0,0 2 0 15,3 1 0-15,6-1 0 0,-4 3 0 0,7 0 0 16,0 3-12-16,0 0 12 0,6 2-12 0,0 0 12 16,0 1-10-16,3 2 10 0,-1 2-8 0,4 4 8 15,-3-4-8-15,3 3 8 0,3 3-8 0,-6 3 8 16,-1-3-8-16,-2 5 8 0,3 0-8 0,-6 3 8 15,3-3 0-15,-3 1-8 0,-3 2 8 0,-3-3 0 16,-1 3 0-16,-2 0 0 0,0 2 0 0,-6-2 0 0,0 0 0 0,-3 2 0 16,-3 4 0-16,-2-1 0 15,-7 3 0-15,-3-1 0 0,-3 6 0 0,-6-2 0 0,-3 5-11 0,1 2 11 16,-7-2-13-16,0 2 5 0,3-2-5 0,-2-3-1 16,-1 0 0-16,6-2 0 0,0-4 14 0,7-1 12 15,5-1-3-15,0-5 0 0,6-3-9 0,3 0 0 16,6-2 0-16,6-3 0 0,0 0 0 0,6-6 0 15,6 1 0-15,3-1 0 0,3-2 0 0,2-2 0 16,1-1 0-16,6-2 12 0,0 0 2 0,0-1 1 16,2 1 0-16,1 0 0 0,-3 2-15 0,2-2 9 0,-2-1-9 0,-3 4 8 15,0-1-8-15,-3 3 12 16,-1 0-12-16,-2 0 12 0,-3 0-12 0,0 0 0 0,0 3 0 0,-6-1 0 16,3-2-21-16,0 6 3 0,-4-4 1 0,1 4 0 31,-3-4-35-31,3 1-6 0,0 0-2 0,3-1 0 15,-3 1-108-15,6-3-23 0,0 0-4 0</inkml:trace>
  <inkml:trace contextRef="#ctx0" brushRef="#br0" timeOffset="29184.46">11825 7218 2354 0,'-18'-19'52'0,"12"14"10"0,-3-3 2 0,3 0 3 0,3 3-54 0,-3 0-13 0,3 5 0 0,3 0 0 15,0 0 42-15,0 0 6 0,3 8 0 0,0 5 1 16,0 0-39-16,0 5-10 0,-3 6 0 0,0 3 0 0,-3 2 0 0,-3 5-9 16,6 3 9-16,-9 0-13 0,3 3 13 0,-3 0 0 15,0-1 0-15,0 1 0 0,1 2-12 0,-1-2 1 16,-3 0 0-16,3-3 0 16,-3 0-28-16,6-3-5 0,0-5-2 0,3-5 0 15,-3-3 2-15,6-7 1 0,3-1 0 0,0-3 0 16,3-4-16-16,3-4-3 0,6-7-1 0,6-3 0 0</inkml:trace>
  <inkml:trace contextRef="#ctx0" brushRef="#br0" timeOffset="29355.462">11747 7276 2138 0,'-26'-5'60'0,"11"5"15"0,3 2-60 0,-3 4-15 0,3-1 0 0,-3 3 0 15,-3 5 72-15,3 0 12 0,-2 3 3 0,2 5 0 16,0 1-63-16,3-4-13 0,-3 6-3 0,3-3 0 15,0 3-8-15,3-3 0 0,3 0 0 0,0-2 0 16,0 2 0-16,6-5 0 0,3-3 0 0,3 0 0 16,3 3 0-16,3-5 0 0,9-3 8 0,6-3-8 15,5 0 16-15,19-2-1 0,9-3-1 0,14-8-738 16,12-5-148-16</inkml:trace>
  <inkml:trace contextRef="#ctx0" brushRef="#br0" timeOffset="30437.966">13411 13653 2149 0,'9'0'47'0,"9"-3"9"0,9-2 3 0,9-1 2 0,8 4-49 0,7-1-12 16,8 0 0-16,10-2 0 0,8-3 62 0,7 3 10 15,5 0 1-15,12-3 1 0,9-3-40 0,3 0-8 16,9 1-2-16,3-3 0 0,6-3-4 0,0 0-2 15,0 3 0-15,6-3 0 0,0 0-9 0,0 0-1 16,-3 0-8-16,-6 0 12 0,-3-2-12 0,-3 2 8 16,-9 3-8-16,0-1 0 0,-6 1 12 0,-5 0-3 15,-13 2-1-15,0 3 0 0,-3 0-8 0,-11 3 0 16,-16 0 0-16,-8 5 8 0,-3 0-8 0,-13 0 8 16,-8 3-8-16,-9 2 8 0,-6-3-8 0,-3 4 0 15,-3-1 0-15,-12 0 8 16,-12 6-107-16,-6 0-21 0,-3 2-5 0,-8 3-931 0</inkml:trace>
  <inkml:trace contextRef="#ctx0" brushRef="#br0" timeOffset="31205.572">13581 10634 1698 0,'30'-3'48'0,"-15"3"11"0,5-3-47 0,7 1-12 0,6 2 0 0,3-3 0 16,5 3 103-16,4-3 18 0,3 3 4 0,2 0 1 15,7 0-64-15,-1 3-13 0,4-3-2 0,5 3-1 16,-2-3-33-16,5 0-13 0,4 0 11 0,-1 2-11 15,4 1 0-15,2-3 0 0,0 3-8 0,7 2 8 16,5-5 0-16,0 3 8 0,1-1 0 0,2 1 1 16,9-3-9-16,6 2 0 0,-3-2 0 0,7 0-11 15,2-2 11-15,6 2 0 0,-6-3 0 0,6 1 0 0,3-1 24 16,0 0 3-16,-6 1 1 0,9-1 0 0,0 0 6 16,-3 1 2-16,-3-1 0 0,-3 0 0 0,3 1 2 0,3-4 1 15,-3 4 0-15,3-1 0 0,4 3-17 0,-4-2-3 16,3-1-1-16,-3 0 0 0,-6 3-10 0,3 0-8 15,-3 0 9-15,0 3-9 0,-9 0 8 0,0-3-8 16,-6 2 0-16,-5 1 0 0,-4-1 0 0,-9 4 8 16,-8-1-8-16,-7-2 0 0,-8 2 0 0,-7 0 0 15,-5-2 0-15,-6 2 0 0,-1 0 10 0,-11 1-10 16,-3-4 10-16,-3 1-10 0,-7 0 13 0,-2-3-3 16,-3 2-1-16,-6-2 0 0,0 3 8 0,-6-3 2 0,0 0 0 15,9 0 0-15,-6 0 5 0,-3 0 2 0,0 0 0 0,6-3 0 16,-3 3-10-16,-3 0-3 15,0 0 0-15,6-5 0 0,0 2-13 0,0-2 0 0,-6 5 8 0,0 0-8 32,6-3-20-32,0-2-8 0,0 3 0 0,-6 2-847 0,6-3-169 0</inkml:trace>
  <inkml:trace contextRef="#ctx0" brushRef="#br0" timeOffset="35661.947">24329 4477 1743 0,'0'0'49'0,"0"0"11"0,0 0-48 0,0 0-12 0,0 0 0 0,0 0 0 16,0 0 80-16,-3 2 12 0,-6 4 4 0,0-1 0 15,1 3-48-15,-4 3-10 0,-3 4-2 0,-6 7 0 16,-3 4-1-16,-6 6-1 0,-5 2 0 0,-13 6 0 16,3 5-21-16,-5 5-4 0,-7 6-1 0,-2 5 0 0,-13 5-8 15,1 5 0-15,-10 6 0 0,4-3 0 0,3-3 0 0,-4 6 0 16,1-3 0-16,2-2 0 0,1-6 0 0,3-3 8 16,17-5-8-16,0-5 0 0,7-5 0 0,5-3 0 15,3 0 0-15,7-5 0 16,2-6-18-16,3-5-9 0,-3-2-1 0,10-6-642 15,8-8-128-15</inkml:trace>
  <inkml:trace contextRef="#ctx0" brushRef="#br0" timeOffset="35961.042">22963 5525 2257 0,'0'0'49'0,"-12"5"11"0,9 3 1 0,-6 0 3 0,-3 0-51 0,0 0-13 0,-2 2 0 0,5 1 0 16,-6 2 0-16,0 3 0 0,-6 0 0 0,3 0 0 16,-6 2-14-16,9 1 4 0,-5 4 1 0,-1 1 0 15,-3 0-6-15,6 3-1 0,0-1 0 0,3-2 0 16,3 2 5-16,7 1 1 0,-4-3 0 0,6-3 0 16,6 0 10-16,6-3 0 0,2-2 8 0,13-5-8 15,6-3 29-15,3 0 2 0,5-8 0 0,4-3 0 16,3-2-2-16,5-3 0 0,7-5 0 0,8-1 0 15,1-2-8-15,-4 1-1 0,4-1-1 0,-7 0-727 16,-2 3-146-16</inkml:trace>
  <inkml:trace contextRef="#ctx0" brushRef="#br0" timeOffset="36427.242">23618 7424 2257 0,'-9'-13'49'0,"6"8"11"0,3-3 1 0,-3 0 3 0,0 0-51 0,0 0-13 0,-6-3 0 0,9 3 0 15,-9 0 60-15,3 3 10 0,-9-3 2 0,3 3 0 16,-5 0-44-16,2 5-9 0,-6 0-2 0,-3 0 0 16,0 2-17-16,-3 4-9 0,-5 4 1 0,-4 1 0 15,-9-1-33-15,4 9-7 0,-10-1 0 0,-2 6-1 16,2 3 13-16,-6 2 2 0,7 5 1 0,-1 1 0 16,1-1 1-16,-1 0 0 0,0-2 0 0,10-3 0 0,-4 3 32 0,9-8 0 15,10-3 0-15,2-3 0 16,6-2-76-16,6-5-19 0,3-6-3 0</inkml:trace>
  <inkml:trace contextRef="#ctx0" brushRef="#br0" timeOffset="36617.526">22555 7713 2275 0,'-9'5'50'0,"-3"5"10"0,1 4 3 0,-7 2 1 0,-3 2-52 0,3 1-12 0,0-1 0 0,0 3 0 15,0 3 20-15,1-3 0 0,2 3 1 0,3 0 0 16,3 0-2-16,3 0-1 0,-3-1 0 0,9 1 0 16,3-3-1-16,0 1 0 0,3-4 0 0,3 1 0 31,0-4-41-31,12-1-8 0,-4-1-1 0,4-8-1 16,6-5-98-16,3-5-19 0,6-6-4 0</inkml:trace>
  <inkml:trace contextRef="#ctx0" brushRef="#br0" timeOffset="37163.638">23767 9170 2055 0,'0'0'45'0,"-6"0"10"0,-3 3 1 0,3 0 2 0,0-1-46 0,-3 4-12 0,-3-4 0 0,-6 4 0 16,6 2 53-16,-6 2 9 0,-2-2 2 0,-7 3 0 16,-9 2-44-16,6 5-8 0,-8-2-1 0,-4 3-1 15,0 2-10-15,-8 3 0 0,-1 0 0 0,1 2 0 16,-10 3-10-16,0 3 10 0,-2 0 0 0,8 2-9 16,-2 0 9-16,-1-2-8 0,-2 0 8 0,5 0-8 0,-2-3 8 0,5 0 0 15,9-3-9-15,1 1 9 16,5-1-37-16,6-2-3 0,3-3-1 0,4 0-609 15,2-2-122-15</inkml:trace>
  <inkml:trace contextRef="#ctx0" brushRef="#br0" timeOffset="37358.998">22770 9581 1855 0,'-6'-11'52'0,"3"8"12"0,-9 1-51 0,12-1-13 15,-9-2 0-15,-3 5 0 0,0-3 89 0,-3 6 15 16,-9 2 4-16,3 3 0 0,-2 3-71 0,-7 2-13 15,0 5-4-15,0 3 0 0,1 6-20 0,-1-1 0 0,-3 4-12 0,6-1 4 16,1 5 8-16,2 0-10 16,6-2 10-16,3 0-10 0,-3-3-2 0,18-3 0 0,0 4 0 0,12-7 0 31,3-1-31-31,9-4-6 0,2-5-2 0,10-2-559 0,3-6-112 0</inkml:trace>
  <inkml:trace contextRef="#ctx0" brushRef="#br0" timeOffset="38168.763">24136 10901 1653 0,'0'0'47'0,"6"8"10"0,0 0-45 0,3 0-12 0,0 2 0 0,2-2 0 16,4 0 86-16,0 0 15 0,6 0 3 0,3 0 1 15,3-3-62-15,2-2-13 0,7 0-2 0,0-1-1 16,3 1-27-16,8-6 0 0,-2 1 0 0,5-6-608 15,1 0-128-15</inkml:trace>
  <inkml:trace contextRef="#ctx0" brushRef="#br0" timeOffset="38513.656">23517 9215 2484 0,'0'0'55'0,"0"0"11"0,0 0 2 0,3-5 1 0,3-3-55 0,6 3-14 0,8-3 0 0,1 0 0 15,9-3 0-15,0 1-12 0,5-6 3 0,1 3 0 16,6-6-5-16,8 3-1 0,-2-2 0 0,6-3 0 31,5 0-112-31,7-1-22 0,2-4-5 0,1 2-757 0</inkml:trace>
  <inkml:trace contextRef="#ctx0" brushRef="#br0" timeOffset="38770.498">23808 7202 2714 0,'15'11'60'0,"-6"-1"12"0,6 1 2 0,6 2 2 0,9-2-60 0,5 2-16 16,13 0 0-16,6 0 0 0,17 0 0 0,9-5 0 15,13-10 0-15,17-6-1203 16</inkml:trace>
  <inkml:trace contextRef="#ctx0" brushRef="#br0" timeOffset="49326.126">5410 11115 2286 0,'-18'-10'50'0,"9"7"10"0,-2-2 3 0,-1 2 1 0,3 0-51 0,3 1-13 15,-3 2 0-15,0 0 0 0,0 5 17 0,-3-2 1 16,0 2 0-16,-3 6 0 0,0-4-28 0,-2 7-6 15,-4 2 0-15,-3 5-1 16,0 3-27-16,0 5-4 0,-5 2-2 0,2 9 0 16,-3 2 9-16,-3 9 1 0,0 2 1 0,4 10 0 0,-7 3 25 0,6 14 5 0,-3 4 1 0,4 9 0 15,-1 7 25-15,0 4 6 0,0 4 1 0,7 6 0 16,-7 2-24-16,6 1 0 0,0 2 0 0,3 2 0 16,-2-1 32-16,5-1 1 0,-3-8 1 0,9-5 0 15,-3-6-7-15,6-10-2 0,0-11 0 0,3-7 0 16,3-11-11-16,0-6-2 0,3-7-1 0,0-8 0 31,3-9-51-31,0-4-11 0,0-6-1 0,0-8-908 0</inkml:trace>
  <inkml:trace contextRef="#ctx0" brushRef="#br0" timeOffset="50258.916">4928 11237 1989 0,'27'-8'56'0,"-6"5"13"0,8-2-55 0,10 0-14 16,6-1 0-16,8-2 0 0,13-2 62 0,5-1 10 15,10 3 1-15,2-2 1 0,6-1-48 0,4 3-10 16,11-2-1-16,3 2-1 0,-3 0-14 0,6 0 0 15,9 0 0-15,0 3 0 0,-3 2 0 0,4-2 0 16,2 5 0-16,-3-3 0 0,0 3-20 0,3 0 0 0,6 0 0 16,-6 3 0-16,-9-3-3 0,9 5-1 0,6-5 0 15,-3 5 0-15,3-5 24 0,-3 0-11 0,0 0 11 0,0 0-8 16,0 0 8-16,-6 0 0 0,-6 0 8 0,-3 0-8 16,-3 0 17-16,-2 0-1 0,-7 3 0 0,-3-3 0 15,-3 3 7-15,-5 2 1 0,-4-2 0 0,-3 2 0 16,-5 0 0-16,-4 0 0 0,-2 1 0 0,-4-1 0 15,4 3-10-15,-7-3-2 0,-2-2 0 0,-1 2 0 16,-2-2-12-16,-4-1 11 0,-2 1-11 0,0 0 10 16,-1-3-10-16,1-3 0 0,-4 0 0 0,-2-2 0 15,0 0 0-15,-7 0-9 0,4-3 9 0,-6 0 0 16,-4 2 0-16,1-4 0 0,-3-1 0 0,-3 3 0 16,0 0 0-16,-4 0 0 0,-8 3 12 0,3 0-3 15,-3 0 18-15,0-1 3 0,-3 1 1 0,0 2 0 16,-3 1-31-16,0 2 8 0,-1 0-8 0,1 0 0 0,0 2 0 0,0 1 0 15,0 0 0-15,3 2 0 16,-3 0-20-16,0 3-6 0,0 0-2 0,0 0 0 0,0 0 13 16,0 0 3-16,0 2 0 0,0 1 0 0,-1 0 12 0,1 2-12 15,0-3 12-15,0 4-12 0,-3 2 12 0,3-1 0 16,-3 1-10-16,3 3 10 0,-3-1 0 0,0 3-9 16,0-2 9-16,0 2 0 0,-3 3 0 0,3 2 0 15,0 1 0-15,0 5 9 0,0 5-9 0,0 2 8 16,0 9-8-16,0 2 8 0,-1 6-8 0,4 2 0 15,-3 6 0-15,0-1 0 0,0 6 0 0,0 2 0 16,-3 9 0-16,0-1 0 0,0 0 0 0,-3 3-12 0,-3 3 2 0,-3 0 1 16,0-1 9-16,-3 1 0 0,0-3-9 0,-3 0 9 15,1 3 0-15,-4-3 0 0,0 0 0 0,0 0 0 16,0-3 0-16,0 1 0 0,-3-4 0 0,3 4 0 16,-2-6 0-16,2 0 0 0,-3-5 0 0,0-1 0 15,3-4 10-15,-3-6-10 0,0-2 12 0,3-3-12 16,1-8 0-16,-1-6 0 0,-3-4 0 0,3-6 0 15,3-5 25-15,0-6-1 0,-3-2-1 0,0-3 0 16,3-5 6-16,-5-3 2 0,-1-5 0 0,-3 0 0 16,0-5-6-16,-3-3-1 0,-5-2 0 0,-4-4 0 15,-6 1-9-15,-6-5-3 0,-5 2 0 0,-4-3 0 16,-5-2-20-16,-10-3-5 0,-8 3-1 0,-9 0 0 16,-7 2-17-16,-5-2-3 0,-12 3-1 0,-6-1 0 15,-9 1 7-15,-12 2 2 0,-6 0 0 0,-9 0 0 16,-3 0 6-16,-8 3 2 0,-7 0 0 0,-6 2 0 15,1 1 18-15,-10 4 0 0,-11-2 8 0,-1 3-8 0,-2 2 20 16,2-2-1-16,-5 5-1 0,9 0 0 0,2 3-18 0,4 2 8 16,5 0-8-16,9 3 0 0,13 3 0 0,8-3-11 15,6 2 0-15,15-2 0 16,9 0-45-16,12 3-10 0,6-1-2 0,8-2 0 0</inkml:trace>
  <inkml:trace contextRef="#ctx0" brushRef="#br0" timeOffset="54552.632">11331 11007 1170 0,'-12'-6'25'0,"6"1"6"0,-6 2 1 0,3-2 1 0,0 0-33 0,-3 2 0 0,0-2 0 0,0 0 0 16,3 2 85-16,0 0 11 0,1-2 1 0,2 2 1 16,-3 3-38-16,6 0-8 0,3 0-2 0,0 0 0 15,0 0-26-15,0 0-6 0,6 3-1 0,0 2 0 16,2 1-9-16,4 2-8 0,0-3 9 0,6 0-9 16,0 0 14-16,6 1-3 0,0-1-1 0,2-2 0 15,4-1 10-15,3 4 3 0,0-4 0 0,2-2 0 0,4 3 9 0,6-6 1 16,-1 3 1-16,7-2 0 0,3-4-13 0,-1 4-2 15,1-4-1-15,-1 1 0 0,-2 0 1 0,2-3 0 16,1 3 0-16,-3-1 0 0,2 4 5 0,-5-1 2 16,0 3 0-16,-4 0 0 0,-5 0-26 0,0 3 0 15,-7-3 8-15,1 5-8 0,-3-2 9 0,-3-1 0 16,-1 1 0-16,1 0 0 0,-3-1-9 0,0 1 12 16,-3-1-12-16,-1 1 12 0,1 0-12 0,0 2 12 15,-6-5-12-15,0 3 12 0,-3-1-28 0,0-2-4 16,-6 3-2-16,-6-3-991 0</inkml:trace>
  <inkml:trace contextRef="#ctx0" brushRef="#br0" timeOffset="56120.592">219 6546 784 0,'3'18'22'0,"3"-10"5"0,-3 3-27 0,3 2 0 0,0 0 0 0,3 6 0 15,0 2 8-15,0 3-8 0,3 8 8 0,0-1-8 16,2 1 0-16,7 5 0 0,-12 5 8 0,6 6-8 15,-3 2 0-15,-3 6 0 0,6-1 0 0,-15 9 0 0,6-1 17 0,-6 6-1 16,0 3-1-16,0 2 0 0,-6 2 17 16,6 4 3-16,0 2 1 0,-9 3 0 0,3 2-23 0,-3 3-4 15,-3 2-1-15,3 4 0 0,-3 4 3 0,-3 3 0 16,-2 6 0-16,-1 2 0 0,6 0-1 0,-6 3 0 16,6 2 0-16,-6 1 0 0,6-1 10 0,0 1 3 15,0 2 0-15,-2-6 0 0,2 1 2 0,3 0 1 16,0-6 0-16,3-2 0 0,-3-5-2 0,0 2-1 15,0-5 0-15,6 0 0 0,-3-8-12 0,-3 0-3 16,6-6 0-16,0-4 0 0,-3-1-8 0,6-5 8 16,-3-8-8-16,3-2 8 0,0-6-8 0,3-2 8 0,3-9-8 15,0-2-404-15,9-2-85 0</inkml:trace>
  <inkml:trace contextRef="#ctx0" brushRef="#br0" timeOffset="56772.344">279 6437 1404 0,'-18'-26'31'0,"9"15"6"0,6 1 2 0,-6-1 0 0,6-2-31 0,3 0-8 16,-6-1 0-16,6 1 0 0,6 3 35 0,-3-1 5 16,6 3 2-16,3 0 0 0,6 3-31 0,3 2-11 15,8 1 0-15,4 2 9 0,9 0-22 0,8 2-5 16,7 4-1-16,5-4 0 0,1 1 19 0,14-3 0 15,7 2 0-15,8 1 0 0,9 0-18 0,3-1 3 16,3 1 1-16,7 0 0 16,-4-1-26-16,9 1-4 0,-6 0-2 0,3-1 0 15,0-2 14-15,0-2 4 0,0-1 0 0,0 3 0 0,-6 0 12 0,3-3 2 0,1-2 1 16,-7 0 0-16,0-1 13 0,-3-1 0 0,3 1 0 0,-6-2 0 16,-2 0 13-16,-1-2 3 0,0 2 0 0,-3-3 0 15,-8 3 8-15,-4 3 1 0,-6 0 1 0,1 2 0 16,-4 0 6-16,-8 3 2 0,-4 3 0 0,-5 0 0 15,-10 2-14-15,-5 3-4 0,-9 0 0 0,-3 0 0 16,-1 5 8-16,-8 0 0 0,-3 1 1 0,-3 1 0 16,-6 1-25-16,0 3 0 0,-6 2 8 0,-6 5-8 15,-3 1 9-15,0 5 0 0,-6-3 0 0,0 5 0 16,-3 1-9-16,-1467 4 8 0,2934 1-8 0,-1472 5 8 16,2 8-8-16,0 2 0 0,0 9 0 0,-3 5 0 15,3 2 0-15,3 8-9 0,-2 9 9 0,2 4 0 16,3 6-10-16,0 3 10 0,3 2-8 0,0 5 8 15,3 6 0-15,6 3 0 0,3 2 9 0,0 5-9 16,3 0 0-16,3 6 0 0,6 5 0 0,0 3 0 16,3-1 0-16,-1 6-20 0,1 3 2 0,0-4 1 15,0 1-19-15,-3 3-3 0,-3-9-1 0,-3-4 0 16,3-6-20-16,-6-8-4 0,0-3 0 0,-4-5-1 16,4-7-8-16,-3-7-2 0,-3-1 0 0,-3-6 0 15,3 0 29-15,-3-8 6 0,-2-6 0 0,-4-4-199 16,-3-3-40-16</inkml:trace>
  <inkml:trace contextRef="#ctx0" brushRef="#br0" timeOffset="57988.819">11783 11237 1594 0,'-24'-16'35'15,"15"8"7"-15,-3 0 2 0,1 3 1 0,5-3-36 0,-3 3-9 0,3-3 0 0,0 2 0 0,0 1 72 0,6 5 12 16,0 0 2-16,0 0 1 0,3-8-37 0,3 3-7 16,3-3-2-16,6 5 0 0,5-5-26 0,7 3-6 15,0 0-1-15,9-1 0 0,2 1-8 0,4 0 0 16,0 0 0-16,8 2 0 0,10-2 0 0,-4 2 0 15,1-2 8-15,5 5-8 0,-2-3 0 0,2 3 0 16,-2-3 0-16,0 3 0 0,5 0 0 0,-2 0 0 16,-4-2 0-16,-2 2 8 0,-7 2-8 0,-2-2 0 15,-6 0 0-15,-1 0 0 0,-2-2 0 0,-6 2 0 16,-4 0 0-16,-2-3 0 0,-3 0 0 0,-3 3 0 16,-6-2 0-16,-6 2 0 0,3-3 15 0,-12 3 1 0,0 0 0 0,0 0 0 15,0 0 9-15,-9-2 3 0,-9 2 0 0,-3 0 0 16,-9 0-28-16,-6 0 0 0,-5 5-9 0,-10 0 9 15,-11 3-24-15,-4 0 1 0,-5 0 1 0,-1 3 0 16,-2-1-1-16,-1 1 0 0,-5 2 0 0,6-5 0 16,5 0 23-16,7 0-9 0,-1-3 9 0,10 0 0 15,2 1 0-15,3-1 0 0,7 0 0 0,2 0 0 16,6-2 8-16,7 5 0 0,2-3-8 0,3 3 12 16,6-5-12-16,6 2 0 0,6 1 0 0,3-1-10 15,6 0-5-15,6 3-1 0,6-3 0 0,6 1 0 16,-1-1 3-16,10-2 0 0,6-3 0 0,8-6 0 15,4 4 13-15,3-6 0 0,2 2 0 0,4-2 0 16,2-2 0-16,-2-1 16 0,-4-2-3 0,4 2-1 16,-1-2 11-16,-2 0 1 0,0 2 1 0,-1-2 0 15,-8 3-4-15,-4-1-1 0,-2 0 0 0,-6 6 0 0,-4-3-4 16,-5 0-2-16,-3 3 0 0,-6 0 0 0,-3 5 0 0,-6-3 0 16,-3 0 0-16,-6 3 0 0,0 0-14 0,-6 3 0 15,-6 0 0-15,-6 2 0 16,-9 3-33-16,-9 0-3 0,-8 5-1 0,-7 0 0 15,-8 3-19-15,-1-3-3 0,1 1-1 0,2 2 0 0,1-1 36 0,2-1 8 16,3-4 0-16,4 1 1 0,2 2 23 0,3-5 5 16,10-3 1-16,5 3 0 0,3-3 10 0,3 1 3 15,9-4 0-15,6 4 0 0,6-6-27 0,0 0 0 16,9 2 0-16,6-2-594 16,12-2-124-16</inkml:trace>
  <inkml:trace contextRef="#ctx0" brushRef="#br0" timeOffset="58937.869">13370 11054 1888 0,'-9'-24'53'0,"6"17"13"0,3-4-53 0,0 0-13 0,3 1 0 0,3-1 0 15,0 1 54-15,5 2 8 0,4 0 2 0,9 0 0 16,3 5-56-16,6-2-8 0,8 2 0 0,10 3-10 16,6 3 10-16,5 2 8 0,7 0-8 0,5 3 11 15,9 0-11-15,4 0-11 0,8 0 3 0,3 3 0 16,9-6 8-16,0 3 0 0,4 0 0 0,5 0 0 15,9 0 0-15,0-6 0 0,3 1 0 0,6 0 0 16,0-3 0-16,5-3 0 0,1-2 0 0,0 0 0 16,-3-3 0-16,0 0 0 0,3-3 0 0,-9 3 0 15,-9 0 0-15,3 0 0 0,6 0 0 0,-6 3 0 16,-12 0 8-16,-3 2 3 0,0 3 1 0,-8 3 0 16,-7-1 6-16,-12 6 2 0,-5-2 0 0,-1 2 0 0,-6 5 9 0,-5 0 3 15,-13 0 0-15,-5 6 0 0,-3 2-20 0,-4 0-3 16,-2 3-1-16,-6 5 0 0,0 3-8 0,-7 5 0 15,1 0 0-15,-3 3 8 0,0 5-8 0,-3 0 0 16,-4-1 0-16,-2 4 0 0,-3 0 0 0,0 2 0 16,0 0 0-16,0 6 0 0,-3-1 0 0,3 4 0 15,-3-1 0-15,3 3 0 0,0 0 0 0,-1 5 0 16,7 0 0-16,-3 3 0 0,3-1 0 0,0 6 0 16,-3 1 0-16,3 1 0 0,-1 4 0 0,1-6 0 15,-3 0 0-15,0 3 0 0,0-3 0 0,-3 2 0 0,-3-2 0 0,0-5 0 16,-3-3 0-16,0-5 0 0,-3-3 0 0,0 1 0 15,0-9 0-15,-3-2 0 0,-3-3 0 0,0-3 0 16,0-5 0-16,-6-5 0 0,0-6-9 0,0-2 9 16,-3-6 16-16,-3-2 8 0,-6-5 0 0,-3-6 1 15,-5 1 42-15,-10-9 8 0,-9-2 1 0,-8-1 1 16,-7 1-40-16,-5-6-8 0,-10-4-1 0,-11 1-1 16,-15 1-19-16,-6 0-8 0,-15 0 0 0,-9-1 8 15,-9 4-8-15,-18 2 0 0,-8 3 0 0,-10 5 0 16,-12 5-11-16,-8 0 3 0,-6 8 0 0,-7 3 0 31,-5 8-80-31,0 5-16 0,5 0-4 0,10 0-632 0,15 6-128 0</inkml:trace>
  <inkml:trace contextRef="#ctx0" brushRef="#br0" timeOffset="67646.341">6863 6834 792 0,'-12'27'17'0,"9"-14"4"0,-3 5 1 0,3 4 0 0,0 4-22 0,0 6 0 15,3-3 0-15,0 3 0 0,6 5 36 0,3 0 2 16,0 2 1-16,-3 4 0 0,6 4-25 0,-3 4-5 15,3-1-1-15,-1 3 0 0,1 2-8 0,0 4 0 16,-3 1 0-16,-3 7 0 0,0-1 0 0,3-3 0 16,-6 3 0-16,0 3 8 0,-6 5-8 0,3 0 0 15,-3 6 0-15,3-4 8 0,-6 1-8 0,0 8 0 16,3 0 0-16,-3-1-11 16,0 3-33-16,0 1-8 0,0 2 0 0,3 0-323 0</inkml:trace>
  <inkml:trace contextRef="#ctx0" brushRef="#br0" timeOffset="68563.61">7086 6488 795 0,'24'-16'17'0,"-15"10"4"0,-6 1 1 0,9-3 1 0,6 3-23 0,-4 0 0 16,-2-1 0-16,0 4 0 0,3 2 24 0,6 2 1 16,6 1 0-16,-3 2 0 0,-4 1-25 0,7-1 0 15,6 0 0-15,0 0 0 0,2-2 13 0,4-3-2 16,6 0-1-16,5-3 0 0,4 1 1 0,2-1 0 0,-2 0 0 0,6-2 0 16,2-5-11-16,-2-1 0 0,-1 0 0 0,1 1 8 15,5 2-8-15,-2-3 0 0,-4-2 0 16,-2 5 8-16,-4 0-8 0,1 3 0 0,-6 2 0 0,-7 1 8 15,4-1 24-15,-9 6 5 0,-1-1 1 0,-5 1 0 16,-3 2 3-16,-3 1 1 0,-1-1 0 0,-5 3 0 16,0 0-18-16,-3 0-4 0,-3 2-1 0,-3 1 0 15,3-1-11-15,-3 4-8 0,0-6 12 0,0 2-12 16,-3 1 8-16,3-1-8 0,-1-4 0 0,1 2 0 16,3-1 8-16,-3-1-8 0,0-1 0 0,3 0 0 15,3 1 8-15,0-4-8 0,-3 4 0 0,0-4 0 16,2 1 10-16,-2 0-10 0,-3-3 8 0,0 5-8 15,0-3 28-15,-3 4 0 0,0-4 0 0,0 4 0 16,0-1 0-16,0 3 0 0,-3-3 0 0,0 6 0 16,3-3-16-16,-3 2-4 0,0 1 0 0,0 2 0 0,3-2-8 0,0 2 0 15,-3 0 9-15,0 3-9 0,0 0 0 0,0 0 0 16,0 0 0-16,0 2 0 0,0 1 0 0,2 2 0 16,-2 3 0-16,0-1 0 0,0 4 0 0,0 5-10 15,-3-3 1-15,3 5 0 0,-3 1 9 0,0-1 0 16,-3 6 0-16,3-1 0 0,-3 6 0 0,0 8 0 15,-3 3 0-15,1 2-8 0,-1 3 8 0,0 2 0 16,-3 6 0-16,0 0 0 0,3 5 0 0,-6 3 0 16,0-3 0-16,3 3 0 0,-3-3 0 0,0 0 0 15,3-3 0-15,0-2 0 0,-3-6 0 0,4 1 0 16,2-6 0-16,0-5-8 0,-3-3 8 0,3 1 0 16,0-6 0-16,3 0 0 0,-3-3 0 0,3-2 0 0,0-6 0 0,0 0 0 15,0-4 0-15,0-1 0 0,0-6 0 0,0 1 0 16,-3-5 9-16,3-1-9 0,0-4 12 0,-6-1-12 15,3 0 24-15,3 0-1 0,-6-5-1 0,0 0 0 16,3-3 2-16,-5 3 1 0,-1-2 0 0,3-4 0 16,-3 1-10-16,0-6-3 0,0 1 0 0,-3-1 0 15,0-5-4-15,-6 0 0 0,1 0-8 0,-1 0 12 16,-6-5-12-16,-6 5 11 0,0-3-11 0,-5-2 10 16,-1 3-10-16,-6 2 10 0,-2 0-10 0,-10 0 10 15,-5 0-1-15,-4 3 0 0,-5 5 0 0,-4 0 0 16,1 0-9-16,-6 2 0 0,-13 6 0 0,10 3 0 15,6-1-53 1,5 4-7-16,1-1 0 0,8 0-732 0</inkml:trace>
  <inkml:trace contextRef="#ctx0" brushRef="#br0" timeOffset="69597.795">7434 6371 1702 0,'15'-32'37'0,"-9"19"8"0,-3-8 2 0,6-3 1 0,12-8-38 0,-6 1-10 0,0-4 0 0,0-2 0 16,11 0 54-16,-5-2 9 0,3-1 1 0,-3 0 1 15,-3 0-32-15,6 1-6 0,5-1-2 0,1-2 0 16,-3 2-45-16,6-2-10 0,2-3-2 0,7 0 0 16,0-8-33-16,5 0-7 0,10 0-2 0,-1-3 0 15,7 1-35-15,-1-3-7 0,7 0-2 0,-4-1 0 16,4 4 68-16,-1 2 14 0,4 5 2 0,-1 3 1 0,-2 3 57 0,2 2 12 16,3 1 3-16,4 4 0 0,-1 3 33 0,4 1 8 15,-7 4 0-15,6 3 1 0,1 6-35 0,2 2-7 16,-3 8-2-16,1 5 0 0,-4 6-29 0,1 2-8 15,2 6 0-15,0 7 0 0,-2 4 0 0,-1 4 8 16,-2 6-8-16,-1 0 0 0,0 2 0 0,1 8 0 16,-4 3 0-16,1 3 0 0,-4 5-10 0,1-6 10 15,5 4-12-15,-3-6 12 0,-2 0-8 0,-1 2 8 16,-2-2 0-16,-1 0 0 0,-2-5 0 0,-1 2 0 16,-2 1 0-16,-4-4 0 0,-2 1 0 0,-3-3 0 0,-7-3 0 15,-2-2 0-15,-3 3 0 0,-4-4 0 16,-2 1 0-16,-3 0 0 0,-3-3 8 0,-4 3 3 0,-2-1 0 15,-3-2 0-15,-6 1-3 0,3-4-8 0,-6 1 12 0,0-1-4 16,-6-5-8-16,0 0 0 0,-3-2-10 0,-6-3-746 16</inkml:trace>
  <inkml:trace contextRef="#ctx0" brushRef="#br0" timeOffset="69896.935">11122 5379 1328 0,'6'-16'29'0,"0"8"7"0,0 0 0 0,3 0 1 0,0 3-29 0,3 0-8 0,0 2 0 0,3 0 0 0,3 3 51 0,-1 6 9 16,1 2 1-16,0 2 1 15,3 3-38-15,3 6-8 0,0 2-2 0,-4 6 0 0,4 4-14 0,3 6 0 16,-3 0 8-16,3 3-8 0,-4-3 8 0,4-2-8 15,-6-4 11-15,3 4-11 0,0-1 15 0,-3 1-4 16,2-4-1-16,-2 1 0 0,0 0-2 0,-3-3 0 16,-3-3 0-16,-3-2 0 0,0 3 16 0,-6-4 4 15,-1-1 0-15,-7-1 0 0,-1-3 4 0,-9 1 2 16,-9 2 0-16,-9 0 0 0,-6 0 2 0,-5 0 1 16,-7 1 0-16,-12 1-628 15,-5 4-125-15</inkml:trace>
  <inkml:trace contextRef="#ctx0" brushRef="#br0" timeOffset="71135.009">13256 14285 1250 0,'57'-5'35'0,"-18"5"9"15,14-3-36-15,22 0-8 0,14 1 0 0,15-4 0 0,12-2 58 0,15 3 10 16,12-3 1-16,9-2 1 0,9 2-23 0,14-6-5 15,10-1-1-15,11 1 0 0,10-2-17 0,11 1-3 16,9-4-1-16,6-2 0 0,9 0-5 0,15-3-2 16,18-3 0-16,3 4 0 0,-3-1 7 0,9 0 0 15,2 0 1-15,7 3 0 0,0 0-2 0,9 2-1 16,8 1 0-16,1-1 0 0,-1 6 21 0,1 0 4 16,-1 5 1-16,1 0 0 0,-1 3 1 0,-8-1 1 15,-3 1 0-15,-13 8 0 0,-8-1 28 0,-9 6 6 16,-15 3 0-16,-12-1 1 0,-6 4-12 0,-14 2-2 15,-13-1-1-15,-11 4 0 0,-19-6-30 0,-17 6-7 0,-15-1-1 16,-12 1 0-16,-12-3 7 0,-15 0 1 0,-15-1 0 16,-12-1 0-16,-11-1-36 0,-12-5 0 0,-7 0-12 0,-5-3 3 15,-10 0 9-15,-5 1 0 0,-12-4 0 0,-6 1-868 16,-3-3-170-16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6:28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14417 6056 1249 0,'0'0'27'0,"0"0"5"0,-6-2 2 0,-3-1 2 0,4 3-28 0,-4-3-8 16,0 1 0-16,0 2 0 0,3 0 63 0,0 2 11 15,-3 1 2-15,3 2 1 0,-3 1-26 0,3 4-6 0,3 1-1 0,0-1 0 16,0 6-6-16,0 0-2 0,3 3 0 0,0 7 0 16,0 3-13-16,3 6-3 0,0 4-1 0,0 6 0 15,0 0-5-15,-3 3-1 0,0 5 0 0,-3-3 0 16,3 3 11-16,-3 8 3 0,-3 2 0 0,0 1 0 16,-3 2-27-16,3 0 0 0,-9 0 0 0,4-2 0 15,-7 2 0-15,6-3 0 0,-3-2 0 0,0-3 0 16,3-5 0-16,0-5 8 0,0-6-8 0,6-5 0 15,3-8 0-15,0-2 0 0,0-3 0 0,6-8 0 32,3-3-43-32,3-5-13 0,0-11-4 0,6-5-506 0,3-10-102 0</inkml:trace>
  <inkml:trace contextRef="#ctx0" brushRef="#br0" timeOffset="949.915">14736 5765 1573 0,'-12'6'34'0,"6"-6"7"0,-3 2 2 0,0 4 2 0,0-4-36 0,0 3-9 16,0-2 0-16,0 0 0 0,0-1 54 0,4 1 9 15,2 5 1-15,0-8 1 0,3 0-29 0,0 0-5 0,0 0-2 0,0 0 0 16,0 0 3-16,11 0 0 0,4 0 0 0,3-3 0 16,-3-2-20-16,6 0-3 0,0 2-1 0,6-2 0 15,2 0 3-15,1-1 0 0,3-2 0 0,9 0 0 16,-1 3-11-16,4-3 0 0,-4 0 0 0,4 0-11 16,6-2 11-16,-1 4 0 0,7-2 0 0,2 0-8 15,4-2 8-15,2 2 0 0,-2-3 0 0,2 1 0 16,-2-1-8-16,8 3 8 0,4-2-8 0,2 2 8 15,-5 2-12-15,2-1 2 0,6-1 1 0,-2 0 0 16,2 2 9-16,1-2 0 0,-1 0 0 0,-3 1 0 16,4-1 0-16,5 0 0 0,3 0 0 0,4 0-8 15,-4-5 8-15,3 2 0 0,3 0 0 0,4 1 8 16,-1 2-8-16,-6-3 0 0,-3 3 0 0,4 3 0 16,-1 0 0-16,0 2 0 0,-3 3 0 0,1-3 0 15,-1 3 0-15,-3 0 0 0,-2 3 0 0,-1 0 0 0,3 5 0 0,1-6 0 16,-1 4 0-16,-3-1 0 0,1 3 0 0,-4 0 12 15,3-3-2-15,1 3-1 0,-4-3 3 0,4 3 0 16,-7-2 0-16,0-4 0 0,-2 4-12 0,-1-4 12 16,1 3-12-16,-7-2 12 0,-6 2 4 0,1-2 2 15,-3-3 0-15,-4 3 0 0,1-1 8 0,-4 1 2 16,1-3 0-16,-4 5 0 0,-2-2-7 0,0 0-1 16,-7 2 0-16,1-3 0 0,0 1 13 0,-7 0 3 15,-2-1 0-15,0 1 0 0,0 2-36 0,-4 1 0 16,-2-1 0-16,-3 0 0 0,0 3 13 0,-6-3-4 15,0 1-1-15,-4 2 0 0,-2-3 4 0,0 3 1 16,-6-3 0-16,0 3 0 0,0 0 0 0,0 3 0 0,-3-3 0 0,0 0 0 16,-3 2-2-16,3 1-1 0,0-3 0 0,-3 2 0 15,0 1-10-15,0 2 0 0,3 0 0 0,-3 1 0 16,3 1 18-16,-3 4 2 0,3 5 0 0,-3 0 0 16,0 5-20-16,0 2 0 0,0 4 0 0,0 2 0 15,0 3 11-15,0 2-2 0,0 0 0 0,-3 1 0 16,3-1-9-16,-3 3 0 0,3 0 0 0,-3 2 8 15,3-2-8-15,0 0 0 0,0 0 0 0,0 3 0 16,0-3 0-16,3-3 0 0,0 1 0 0,0 2 0 16,-3 2 0-16,3-2 0 0,0 3 0 0,3-3 0 15,-6 0 0-15,3 0 0 0,0-3 0 0,3-2 0 16,0-1 0-16,-3 1 0 0,3-3 0 0,0 0 0 16,-4 0 0-16,4-2 0 0,-3-6 0 0,0 0 0 15,0-5 9-15,0-3-9 0,-3-3 10 0,3-2-10 16,0-2 17-16,0-7-2 0,-3 1-1 0,0-8 0 0,0 0 21 0,0 8 4 15,0-8 1-15,0 0 0 0,0 0-19 0,-6-5-3 16,0 2-1-16,-3-2 0 0,1-3-8 0,-4-2-1 16,0 2-8-16,-6-3 12 0,-6 3-28 0,-3-5-5 15,-3 2-2-15,-8 1 0 16,-4 2-25-16,-3 5-4 0,-2 0-2 0,-7 3 0 16,-2 3-74-16,-7 2-14 0,-2 6-3 0,-1 5-592 15,-2 0-119-15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6:32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6202 7633 2581 0,'0'0'56'0,"0"0"12"0,9-2 3 0,6-1 2 0,9-5-58 0,5-5-15 16,7 0 0-16,6-3 0 0,2 0 0 0,7-5-10 15,3-1 2-15,8-1 0 16,4 1-40-16,-1 1-8 0,4 3-2 0,-1-1 0 0,6 1-8 0,-2-1-2 0,5 3 0 0,-2 0 0 15,-4 6 44-15,10 2 9 0,2 0 2 0,0 3 0 16,-5-1 35-16,5 1 7 0,3 5 2 0,7 0 0 16,5 0 17-16,3 3 3 0,-6 2 1 0,6 0 0 15,1 1-4-15,2 4 0 0,-3 1 0 0,6-1 0 16,-6 1-16-16,1 0-3 0,5 2-1 0,0-3 0 16,0-2-9-16,-3 3-3 0,0-6 0 0,1 3 0 15,-7-5 8-15,0 2 2 0,3-2 0 0,0-1 0 16,-8 1-2-16,-1-3 0 0,-6 0 0 0,1 0 0 15,2 0 1-15,-6 0 0 0,-2 0 0 0,2-3 0 16,0 1-11-16,4-1-2 0,-4 3-1 0,0-3 0 16,-2 1-11-16,-4-1 0 0,0 1 0 0,1 2 0 15,-4 0-65-15,-5 0-15 0,-4 0-4 0,-5 0-1161 16</inkml:trace>
  <inkml:trace contextRef="#ctx0" brushRef="#br0" timeOffset="10361.146">12554 11176 1515 0,'0'0'33'0,"0"0"7"0,0 0 2 0,0 0 1 0,0 0-35 0,0 0-8 15,0 0 0-15,0 0 0 0,0 0 84 0,-9 0 16 0,3 3 2 0,0-1 1 16,6-2-24-16,0 0-5 16,0 0-1-16,0 0 0 0,0 0-44 0,0 6-9 15,3 2-1-15,0-3-1 0,3 0-6 0,3 6 0 16,3 2-1-16,0 0 0 0,3 3-11 0,-3 0-16 15,5 5 4-15,1 0 1 0,0 8 11 0,3 0 0 16,-3 3 0-16,3 3-8 0,-3-1 8 0,-4 3 16 16,7 0-4-16,-3 3-1 0,0-1-20 0,0 6-4 15,3 0-1-15,0 0 0 0,2-2 14 0,4-4 0 16,0-2 0-16,3-2 0 0,-1-1 9 0,7 1 5 0,-3-4 1 0,0-2 0 16,5 1-7-16,-2-4 0 0,0-2-8 0,3 0 12 15,-7-6 17-15,7-2 3 0,-3-5 1 0,-1-3 0 16,4 0 9-16,0-3 2 0,-1-8 0 0,1 1 0 15,0-4 0-15,-3-4 0 0,-1-1 0 0,1-2 0 16,-6-8-10-16,0 0-2 0,-4-1 0 0,-5-4 0 16,0 2-7-16,3-5-1 0,-9 3-1 0,3-6 0 15,-7 3-1-15,1-6 0 0,3 4 0 0,-3-1 0 16,-3-3-9-16,3 6-1 0,0 0-1 0,-3 0 0 16,0 5-11-16,3 3 0 0,0-5 9 0,2 4-9 15,1 4 0-15,0-1 0 0,0 1 0 0,-3 2 0 16,3 0 0-16,0 3 0 0,-6 0 0 0,3-1 0 0,0 4-16 0,-4-1-2 15,-2-2 0-15,3 5 0 16,-3-2-77-16,0 2-15 0,-3 0-3 0,0 0-698 16,0 2-139-16</inkml:trace>
  <inkml:trace contextRef="#ctx0" brushRef="#br0" timeOffset="10794.615">13768 11538 1756 0,'0'0'39'0,"0"0"8"0,0 0 1 0,0 0 1 0,0 0-39 0,0 0-10 0,0 0 0 0,0 0 0 16,0 0 84-16,3 0 16 0,3 0 2 0,0-2 1 15,0-3-26-15,3-1-5 0,0 1 0 0,3-6-1 0,0 1-26 0,0-3-5 16,0-3 0-16,0 2-1 16,-3-1-9-16,5-4-2 0,1 1 0 0,-3 2 0 15,0-3-3-15,-3 3-1 0,3 0 0 0,-3 6 0 16,3-3-24-16,-6 5 0 0,3 0 0 0,3 2-11 16,3 1 11-16,-1 2 9 0,4 3-1 0,0 0-8 15,6 6 0-15,-3-4-17 0,6 4 1 0,-4 2 1 16,4 0 15-16,-3 0-11 0,0 2 11 0,0 1-10 15,-1-3 10-15,1 2 0 0,-3 1-9 0,3-1 9 16,-6 1 0-16,3 2-9 0,-1 3 9 0,-2 0 0 16,-6 0 0-16,-3 2 0 0,-3 1 0 0,-6 2 0 0,0 3 12 0,-6 2 10 15,-3 3 2-15,-3 1 0 0,-3 4-14 0,-2 0-2 16,-4 1-8-16,3 2 12 0,3-6-4 0,3 1 0 16,3-3-8-16,9 0-809 15,6-5-169-15</inkml:trace>
  <inkml:trace contextRef="#ctx0" brushRef="#br0" timeOffset="12160.929">12271 10062 1436 0,'0'0'32'0,"0"0"6"0,3 8 2 0,0 0 0 0,3 3-32 0,-6-1-8 16,3 3 0-16,0 1 0 0,0 1 58 0,-3 7 10 0,0-4 3 0,-3 6 0 0,3 0-41 0,-3 5-8 15,-3 0-2-15,3 3 0 0,-3 2-20 0,3 1 9 16,-3 2-9-16,0 0 0 16,0 0 8-16,0-3-8 0,3-2 0 0,1 0 0 15,-1-1 10-15,0-4-10 0,3-3 8 0,6-3-8 16,-1-3 0-16,1-2 0 0,-3-5 0 0,9-3 0 31,-3-6-27-31,6-2-10 0,-3-8-3 0,3-2-468 0,3-6-93 0</inkml:trace>
  <inkml:trace contextRef="#ctx0" brushRef="#br0" timeOffset="13059.407">12337 9686 1105 0,'0'0'24'0,"0"0"4"0,3-2 2 0,3-4 2 0,0 6-32 0,3-5 0 0,-1 0 0 0,1 0 0 16,0-1 52-16,3 1 3 0,0-3 1 0,3 3 0 16,0-1-22-16,3-1-4 0,0 1-1 0,-1-2 0 15,4 0-8-15,3 0-1 0,-3 1-1 0,6-4 0 16,0 0-7-16,-1-2 0 0,1 5-1 0,0-2 0 16,6-1-11-16,-1-5 8 0,1 0-8 0,3 0 8 15,-3 3-8-15,5-3 0 0,-2 0 0 0,-3 1 0 16,0-1-22-16,2 2 0 0,4-1 0 0,-3 1 0 15,-4 4 22-15,-2 2 0 0,-3 0 0 0,-3 3 0 16,-3-1 0-16,-7 1-14 0,1 2 5 0,-3 1 1 16,-3-1 8-16,0 3 0 0,0 3 0 0,-3-1-8 15,-6-2 8-15,9 3 0 0,-3 2 0 0,0-2 0 16,0 0 0-16,3 2 0 0,-3-2 0 0,6-1 0 0,-1 1-12 0,1-1-3 16,0-2-1-16,3-2 0 15,0 2-8-15,0 0-3 0,0 0 0 0,-3-3 0 0,3 1 11 0,-3-1 1 16,-1 3 1-16,-2-3 0 0,3 3 14 0,-3-2 0 15,-9 2 0-15,3 0 0 0,6-3 29 0,-9 3 3 16,0 0 0-16,0 0 0 0,0 0-2 0,0 0 0 16,0 0 0-16,0 0 0 0,-9 3 10 0,0 2 1 15,3 0 1-15,-6 0 0 0,3 1-17 0,-2 2-3 16,2 2-1-16,-3-2 0 0,3 5 11 0,0 3 1 16,0 0 1-16,0 3 0 0,3 5-34 0,0 2-19 15,-3 0 3-15,6 1 0 0,-3 7 16 0,0-2 0 16,0 2 0-16,-3 3 0 0,3 1 0 0,0 1 0 15,1 4 0-15,-1-4 0 0,-3 6-8 0,3 0 8 16,3 0 0-16,-3-3 0 0,3 1 0 0,0-1 0 0,0 0 0 0,3-2 0 16,-3 0 0-16,3 0 0 0,0 2 0 0,0-2 0 15,3-1 0-15,-3 1 0 0,3-6 0 0,-3 1 0 16,0-4 9-16,0-1 3 0,0-4 0 0,0 1 0 16,0-1 1-16,0-5 1 0,0-2 0 0,-3-3 0 15,-3-1 17-15,3-1 3 0,0-1 1 0,-3-3 0 16,-3 1 16-16,0-6 3 0,0 1 1 0,-3-1 0 15,0-2-13-15,-3-3-2 0,1 0-1 0,-7-3 0 16,3 0-17-16,-6 1-3 0,0-4-1 0,-5 1 0 16,2 0-10-16,-9-1-8 0,0 1 12 0,-2 0-12 15,-1 0 0-15,-6 2 0 0,-2 0 0 0,-7 3-12 16,-5 6-6-16,-4-4-1 0,3 4 0 0,1 1 0 16,-4 4-13-16,4 0-4 0,-4 4 0 0,7 1 0 15,2 0 6-15,4 0 1 0,2 3 0 0,6-1-901 16</inkml:trace>
  <inkml:trace contextRef="#ctx0" brushRef="#br0" timeOffset="14527.694">13221 9144 1519 0,'3'-13'33'0,"-3"13"7"0,3-8 2 0,0-3 1 0,3 3-35 0,3 0-8 15,2-2 0-15,4-3 0 0,3-1 64 0,3-2 10 0,3 1 2 0,6-4 1 16,-1 1-45-16,7-1-10 0,6 1-2 15,2-1 0-15,1 0-2 0,6-2-1 16,-1 5 0-16,4 1 0 0,-1-1 7 0,7 0 0 0,2 3 1 0,4-1 0 16,2 1-25-16,1 5-20 0,-1 0 3 0,1 0 1 15,2 6 16-15,1 2 0 0,-4 2 0 0,-5 4 0 16,-4 4 0-16,-2 1 0 0,-4 2-8 0,-2 3 8 16,-3 0 0-16,-4 8 0 0,-2-1 0 0,-3 4 0 15,-7 2 12-15,-2 3 5 0,-3 2 2 0,-3 0 0 16,-1 1-5-16,-2-1-1 0,-6-2 0 0,3 0 0 15,-3 2 11-15,0-2 1 0,-3-6 1 0,0 1 0 16,3-1-1-16,-4-5 0 0,-2 3 0 0,0-5 0 16,0 2-17-16,0-5-8 0,-3-3 0 0,0 0 8 15,0-2-8-15,0-3 12 0,-3-6-12 0,-3-2 12 32,0 0-80-32,3-2-15 0,3-3-3 0</inkml:trace>
  <inkml:trace contextRef="#ctx0" brushRef="#br0" timeOffset="14809.979">15117 8631 2250 0,'0'0'49'0,"0"0"11"0,0 0 1 0,0 0 3 0,0 0-52 0,3 8-12 15,3 2 0-15,6 1 0 0,0 2 0 0,2 6-16 0,7-4 3 0,0 4 1 16,6-1 12-16,0 1 15 0,2 2-3 0,7-2-1 15,-3-1-24-15,0 1-5 16,-4 2-1-16,1-3 0 0,-6 1-4 0,0-1-1 16,-6 1 0-16,0-3 0 0,-10 0 24 0,1-3 0 15,-6 3 0-15,-3 2 0 0,-3-4 48 0,-3 1 18 0,-5-1 3 0,-7 2 1 16,-12 2 28-16,-3 3 6 0,-6 0 0 0,-8 6 1 16,-10 2-61-16,-8 5-13 0,-13 3-3 0,-2 8 0 15,-12 3-19-15,0 5-9 0,2 3 8 0,4 4-1264 16</inkml:trace>
  <inkml:trace contextRef="#ctx0" brushRef="#br0" timeOffset="183993.387">401 12888 2098 0,'-9'-3'46'0,"9"3"10"0,0 0 1 0,0 0 3 0,0 0-48 0,9 6-12 16,3-1 0-16,5 3 0 0,4 0 32 0,0 0 5 16,3 2 1-16,6 1 0 0,-3-1-16 0,2 4-3 15,4-4-1-15,0 1 0 0,2 2-18 0,1-5 0 16,9-3 0-16,-3 3-9 0,8-3 9 0,-8 1 9 15,2-4-1-15,7-4-8 0,-3-4 19 0,5-1-3 16,1-4-1-16,-1 0 0 0,1-2 21 0,3 0 5 16,-7 0 1-16,-5-3 0 0,-1 3-34 0,-2-1-8 0,0 1 0 0,-9 5-744 15,5 0-150-15</inkml:trace>
  <inkml:trace contextRef="#ctx0" brushRef="#br0" timeOffset="184342.362">1794 12928 2581 0,'0'0'56'0,"0"0"12"0,0 0 3 0,15-3 2 0,-6 0-58 0,5 6-15 15,7 0 0-15,3 2 0 0,3-3 49 0,3 4 7 0,5-1 2 0,-5 0 0 0,6 1-38 0,0-1-8 16,5-2-2-16,4-1 0 16,-3 1-10-16,2 0 0 15,-5-3 0-15,0 2 0 0,-1-2-12 0,-2 0-5 16,6-2-1-16,-4 2 0 15,7-3-32-15,-3 0-6 0,2-2-2 0,1 0-726 16,3 2-144-16</inkml:trace>
  <inkml:trace contextRef="#ctx0" brushRef="#br0" timeOffset="185330.15">16441 12171 1911 0,'-23'0'42'0,"14"0"9"0,0 0 1 0,3 0 2 0,-3 2-43 0,3 4-11 0,0 2 0 0,6 2 0 0,-3 6 42 0,3 3 6 0,0 2 2 0,3 3 0 31,0 7-38-31,3 1-12 0,-3 3 0 0,-3 7 0 16,0 0 11-16,0 6-11 0,-3 2 10 0,0 0-10 15,0 3 8-15,-6 0-8 0,0-5 0 0,-3 2 9 0,3-5-23 16,0-3-5-16,-3-5-1 0,0-5 0 15,4-3-25-15,-1-2-6 0,9-9-1 0,0-2-525 16,-3-5-106-16</inkml:trace>
  <inkml:trace contextRef="#ctx0" brushRef="#br0" timeOffset="185833.241">16409 11853 2322 0,'-24'-10'66'0,"15"4"14"0,0 1-64 0,3 0-16 16,0 0 0-16,6 2 0 0,6-5 109 0,6 0 19 16,0 0 4-16,12-2 1 0,2-1-103 0,10-2-21 15,6 0-9-15,5-1 8 0,4-2 0 0,9 1 0 16,11-1 0-16,0 0 0 0,-2 0-8 0,8 3 0 0,10-1 0 0,-1 4 0 16,-6-1 0-16,-2 1 0 0,-1 4 0 0,-2 4 0 15,-4-1 0-15,-9 0 0 0,-8 6 0 0,-3 0 0 16,-7 2 0-16,-2 6 0 0,-9-3-9 0,-6 5 9 15,-7 3-11-15,1 2 2 0,-6 3 0 0,0 6 0 16,-3-1 9-16,-3 6 0 0,-3 0 0 0,-3 2 0 16,3 3 9-16,-6 3-9 0,0 2 12 0,0 3-12 15,-3 0 14-15,0 5-4 0,3 3-1 0,-3-2 0 16,3-1-1-16,0 0-8 0,3 0 12 0,0-2-4 16,3 2-8-16,0-2 0 0,0 0 0 0,2-1 8 15,-2-2-8-15,6 0 0 0,-3-5 0 0,0-3 0 16,-3 0 0-16,3-3 0 0,0-2 8 0,-6-3-8 15,3-2 0-15,-6-4 12 0,0 1-12 0,0-3 12 16,0-2 12-16,-6-3 2 0,-3 0 1 0,3-6 0 16,-6 4 3-16,0-4 1 0,-3-5 0 0,-5 1 0 15,-1-4-12-15,-9-2-3 0,-6-2 0 0,-5-4 0 0,-4 1-8 0,-9-3-8 16,-8 3 9-16,-10 0-9 0,-8-3 0 0,-6 2-8 16,-1 1-1-16,-11 2 0 0,-12-2 9 0,3 5-13 15,0 0 5-15,-3 0 8 0,-1 3-8 0,1 2 8 16,0-2 0-16,9 2 0 0,9 3 0 0,11-5 0 15,10 2 0-15,8-2 0 0,16-1-10 0,11 1-1 16,9-3 0-16,18 2-890 16,9-2-179-16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9:03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 12515 1652 0,'0'0'36'0,"0"0"8"0,0-5 2 0,9 2 0 0,-3 0-37 0,3 3-9 0,3 0 0 0,3 3 0 0,0-3 84 0,5 3 14 0,4-3 3 0,3 0 1 15,-3 2-45-15,6 1-9 16,2-1-1-16,1 1-1 0,0 2-4 0,3 1-1 16,-4-4 0-16,7 1 0 15,-6 0-15-15,2 2-3 0,-2-2-1 0,6-1 0 0,-6-2-14 0,5 3-8 16,-8 2 10-16,0-2-10 0,3-3 0 0,-4 0-8 15,1 2-1-15,-3-2 0 16,0 3-40-16,-3-3-8 0,2 0-2 0,-2-3 0 16,3 3-113-16,3-5-22 0,2 2-5 0</inkml:trace>
  <inkml:trace contextRef="#ctx0" brushRef="#br0" timeOffset="279.05">2276 12607 2228 0,'0'0'49'0,"0"0"11"0,0 0 1 0,6-2 1 0,6-1-50 0,-3 0-12 0,3 1 0 0,6 2 0 15,2 0 51-15,4 0 7 0,6-3 2 0,3 3 0 16,5 0-36-16,7 0-8 0,6 0 0 0,2-2-1 16,4 2-15-16,2-3 0 0,-2 3 0 0,2 0-736 15,4-3-152-15</inkml:trace>
  <inkml:trace contextRef="#ctx0" brushRef="#br0" timeOffset="1745.308">1017 12637 1814 0,'-9'-16'40'0,"9"8"8"0,0-3 1 0,0 1 3 0,3-1-42 0,3 0-10 0,6 1 0 0,0-1 0 15,6 1 70-15,-4 2 12 0,13 2 2 0,3 4 1 16,3-1-53-16,5 6-10 0,4-1-2 0,6 4-1 15,-4 4-19-15,7-2 10 0,6 0-10 0,-7 0 8 16,1 3-8-16,-1-3 0 0,7 2 0 0,-1 3-651 16,4 1-132-16</inkml:trace>
  <inkml:trace contextRef="#ctx0" brushRef="#br0" timeOffset="1962.165">2422 12737 1795 0,'-6'-21'51'0,"0"10"11"0,3-2-50 0,0 2-12 15,3-2 0-15,0 0 0 0,3 0 93 0,6 0 16 16,-6-1 3-16,9 4 1 0,3-1-68 0,5 3-13 15,4-2-4-15,9 2 0 0,12 0-28 0,-1 0 8 16,7 0-8-16,8 0-995 16</inkml:trace>
  <inkml:trace contextRef="#ctx0" brushRef="#br0" timeOffset="4699.286">4785 12552 1821 0,'0'0'40'0,"3"-5"8"0,3-1 1 0,0 1 3 0,3 2-41 0,0 1-11 16,0-4 0-16,3 6 0 0,3-2 76 0,0-1 14 0,-1 3 2 0,10 0 1 31,0-3-47-31,3 3-10 0,3 0-1 0,5 0-1 0,4 0-13 0,6-2-2 16,2 2-1-16,7-3 0 0,2 1-6 0,7-4 0 15,-1 1-1-15,4 0 0 0,-4 2-11 0,1-2 8 16,5-1-8-16,-2 1 8 0,-1 0-8 0,-5-3-9 16,-1 3 9-16,-2-1-13 0,-3 1 13 0,-4-3 13 15,-5 3-2-15,-1-1-1 0,-2 4 7 0,-3-3 2 16,-9 2 0-16,-4 0 0 15,1 1-45-15,-6 2-9 0,-3 0-1 0,-3 0-1028 0</inkml:trace>
  <inkml:trace contextRef="#ctx0" brushRef="#br0" timeOffset="5175.815">7446 12655 1980 0,'0'0'44'0,"9"0"8"0,3 0 3 0,6-3 0 0,6-2-44 0,3 0-11 15,-4 2 0-15,13-2 0 0,6 0 63 0,2 2 10 0,-2-2 3 0,6 2 0 0,5-2-37 0,4-1-7 0,-1-4-2 0,4 2 0 32,8 3-12-32,-2-3-2 0,-1 2-1 0,1-2 0 15,2-2-15-15,-2 2 8 0,-1 0-8 0,-5-3 0 16,-1 3 19-16,-5 3-3 0,-1-3 0 0,-5 3 0 16,0 0-28-16,-4 2-5 0,-2 0-2 0,-3 1 0 31,-7 2-16-31,-2 0-3 0,-3 5-1 0,-3 0-653 0,0 3-132 0</inkml:trace>
  <inkml:trace contextRef="#ctx0" brushRef="#br0" timeOffset="5594.197">10316 12700 1796 0,'12'-8'40'0,"-6"8"8"0,2-3 1 0,7 1 1 0,6 2-40 0,6 0-10 0,6 0 0 0,2 0 0 0,1-3 65 0,9 0 11 15,2 1 3-15,4-1 0 16,3 1-48-16,2-1-10 0,7-2-1 0,-7 2-1 15,1 0-19-15,-1-2 0 0,-2 2 0 0,2 1 0 32,-5-4-87-32,3 4-14 0,-4 2-3 0,1 0-1 0</inkml:trace>
  <inkml:trace contextRef="#ctx0" brushRef="#br0" timeOffset="5903.892">12393 12613 1659 0,'-3'-11'36'0,"3"11"8"0,0 0 2 0,6-5 1 0,6 2-38 0,3 1-9 0,6-1 0 0,6 0 0 15,5-2 69-15,10 2 12 0,9 1 3 0,5-4 0 16,4 1-45-16,5 0-9 0,7-1-2 0,2 1 0 31,6 3-71-31,4-1-14 0,-4-2-3 0</inkml:trace>
  <inkml:trace contextRef="#ctx0" brushRef="#br0" timeOffset="9908.151">13852 11300 1101 0,'-9'-2'24'0,"9"2"4"0,-3-3 2 0,-3 0 2 0,3 1-32 0,-3-4 0 0,3 6 0 0,-3-2 0 15,6 2 100-15,-3 0 12 0,-3 2 4 0,3 1 0 16,0 0-65-16,0 5-13 0,-3 0-2 0,3 2-1 15,3 3-19-15,-3 6-4 0,0 0-1 16,3-1 0-16,0 6-11 0,0 0 10 0,3 2-10 0,0 3 10 16,-3 3-10-16,6 2 0 0,0 3 0 0,0 0 8 15,3 0-8-15,3 3 0 0,0 3 0 0,0-9 0 16,6 3 0-16,0-3 0 0,-1-2 0 0,7-3 0 16,3-2 0-16,0-6 0 0,3 0 0 0,-1-2 0 15,7-4-9-15,3-1 9 0,-4-4 0 0,4-2 0 16,0-3 14-16,2-5 10 0,1 0 1 0,-3-5 1 15,3-3-1-15,-1-2 0 0,1-4 0 0,0 1 0 16,-7-3 13-16,1-2 2 0,-3-1 1 0,-4 1 0 16,-2-3-11-16,-3-1-2 0,-3 4-1 0,0-3 0 15,-6-3-9-15,0 3-2 0,-4 0 0 0,-2-1 0 16,-3 4 3-16,-3-3 0 0,-3 2 0 0,3 1 0 16,-3-1-109-16,0 1-22 0,0-4-4 0,0 4-765 15</inkml:trace>
  <inkml:trace contextRef="#ctx0" brushRef="#br0" timeOffset="10288.916">14397 11430 1022 0,'-24'11'28'0,"18"-6"8"0,-3 0-28 0,3 0-8 0,3 1 0 0,3-6 0 0,0 0 72 0,0 0 14 15,6 5 2-15,6-2 1 0,0-3-33 0,6 0-6 16,-1-3-2-16,7 0 0 16,3-5 13-16,3 1 3 0,2-1 0 0,-2-3 0 15,3 0 4-15,0-2 2 0,-4 0 0 0,4-3 0 16,3 0-14-16,-3 3-4 0,-1-3 0 0,-2 3 0 16,-3 0-27-16,0 2-5 0,-3 0-2 0,-4 1 0 15,1 5-9-15,-3-1-1 0,-6 1-8 0,0 5 12 16,-3-3-12-16,0 6 9 0,-9-3-9 0,3 5 8 15,-3 6-8-15,0 2 0 0,-3 3 0 0,-6 5 0 16,0 0 0-16,-3 6 0 0,3-1 0 0,0 3-11 16,-3 3 11-16,3-3 0 0,0 3 0 0,3-3 0 15,3 0 0-15,1-2 0 0,2-4 0 0,2 1 0 16,10-3-81-16,3 1-11 0,3-7-3 0,3-1-510 16,9-4-103-16</inkml:trace>
  <inkml:trace contextRef="#ctx0" brushRef="#br0" timeOffset="16877.941">13947 11591 1396 0,'0'0'40'0,"-6"0"8"0,0 0-39 0,0 0-9 0,0 0 0 0,6 0 0 16,0 0 84-16,-6 3 16 0,0 0 2 0,6-3 1 16,0 10-55-16,0 4-10 0,0 1-2 0,6 4-1 15,0 2-35-15,3 0 0 0,3 6 0 0,0-1 0 16,3 1 0-16,3 2 0 0,3-3 0 0,2 1 0 15,4-1 0-15,0 1-9 0,0-4 9 0,3 4-8 16,-4-6-4-16,1 0 0 0,0-2 0 0,0-3 0 16,-1-3 12-16,4-3-10 0,-6 1 10 0,6-3-10 15,-6-8 10-15,2 0 0 0,4-3 0 0,0-5 0 16,0-2 16-16,-1-6 0 0,4-3-1 0,-3-4 0 16,0-1 5-16,-1-3 0 0,-2-2 1 0,0-3 0 15,3 3-11-15,-3 0-2 0,-1 3-8 0,-2-1 12 16,0 1-12-16,-3-1 8 0,-3 6-8 0,0-3 0 0,-4 1 12 0,1 4-4 15,-3 1-8-15,0-1 12 16,-6 0-104-16,3 4-22 0,-3-1-4 0</inkml:trace>
  <inkml:trace contextRef="#ctx0" brushRef="#br0" timeOffset="17179.714">14563 11303 1792 0,'-33'5'40'0,"22"1"8"0,-7-1 1 0,6 0 1 0,0 0-40 0,0 1-10 0,3-4 0 0,9-2 0 16,0 0 28-16,0 0 3 0,0 0 1 0,6-2 0 16,6-4-32-16,6-1 8 0,3-4-8 0,5-2 0 15,4-3 0-15,0 0 11 0,3-3-11 0,-1 1 10 0,4-1 13 0,0 1 2 0,0-1 1 0,-1 1 0 16,1 5-16-16,-3-1-10 0,-1 1 12 0,-5 5-12 15,-3 3 19-15,-3 0-3 16,-3 5-1-16,-3 2 0 16,-3 6-6-16,-1 3-1 0,-5 2 0 0,-3 6 0 15,-3 7 4-15,-3 3 1 0,-3 3 0 0,-2 5 0 16,2 3-1-16,-3 2-1 0,0-2 0 0,3-1 0 16,0-2 0-16,0-2 0 0,6-1 0 0,3-2 0 15,3-3-11-15,3-3 0 0,0 1 0 0,6-9 0 16,5 1-88-16,7-3-19 0,0-6-4 0</inkml:trace>
  <inkml:trace contextRef="#ctx0" brushRef="#br0" timeOffset="19716.136">16385 12605 1566 0,'-21'0'34'0,"12"2"7"0,3-2 2 0,-3 3 1 0,-3 0-35 0,3-3-9 16,3 2 0-16,6-2 0 0,0 0 84 0,-9 0 16 0,7 0 2 0,2 0 1 0,0 0-39 0,0 0-7 16,0 0-1-16,0 0-1 15,8-2-37-15,4-1-7 0,0 0-2 0,3-2 0 16,3 0-9-16,3 0 10 0,3 2-10 0,-1-5 10 15,4 3 6-15,6-1 0 0,3 1 1 0,-4 0 0 16,1-1-17-16,6 1 0 0,11 3 0 0,-2-4 0 16,0 1 0-16,2 2 0 0,1 1 0 0,0-1 0 15,5 0 0-15,1 1 0 0,-1 2 0 0,4 0 0 16,5 0 12-16,-2 0-4 0,-7 2 0 0,4 1-8 16,5 2 9-16,-2 1-9 0,-1-1 0 0,1 0 9 15,-7 0-1-15,4 1-8 0,-1 2 12 0,4-3-4 16,-4 0-8-16,1 1 10 0,3 2-10 0,-1-3 10 15,-2 0-1-15,2 0 0 0,-2-2 0 0,-1-3 0 16,4-3 3-16,2 1 1 0,1-1 0 0,-1-2 0 16,-2-3-5-16,-1 0 0 0,1 3-8 0,-4-3 12 15,4 2 3-15,-7 1 0 0,-2 0 0 0,-4 2 0 0,-5 1-15 0,-3-1-12 16,-7 3 3-16,1 0 0 0,0 0 9 0,-3 3 9 16,-7-1-1-16,1 1-8 0,0 2 12 0,-6 0-4 15,3-2 0-15,-4 2-8 0,-2 1 9 0,0-1-9 16,-3 0 0-16,0 1 9 0,-3-4-9 0,0 1-9 15,-3-1 9-15,0 1-13 0,-3 2 13 0,0-2 0 16,-6-3 0-16,0 0 10 0,0 0-10 0,5 3 0 16,-5-3 9-16,0 0-9 0,0 0 10 0,0 0-2 15,0 0-8-15,0 0 12 0,0 0-12 0,0 0 9 16,0 0-9-16,6-6 8 0,-6 6-8 0,0 0 8 0,3-5-8 0,-3 0 8 16,0 5-8-16,0 0 0 15,0-5 0-15,0 5 0 16,3-3-79-16,-3 3-14 0,0-8-3 0,0 0-948 0</inkml:trace>
  <inkml:trace contextRef="#ctx0" brushRef="#br0" timeOffset="21053.373">16299 11774 1364 0,'0'0'30'0,"-6"3"6"0,0-1 2 0,0 1 0 0,0 0-30 0,0-1-8 0,0 1 0 0,3-1 0 16,-3 1 56-16,0 0 9 0,0 2 3 0,0-2 0 16,-3 2-10-16,3 0-2 0,0 1 0 0,0 2 0 15,0-1-14-15,0 4-3 0,0 0-1 0,3 2 0 16,-3 0-19-16,3 0-4 0,0 3-1 0,1 3 0 15,2-1-14-15,-3 3 0 0,3 1 0 0,-3 1 0 16,0 4 0-16,0 2 0 0,0 0 0 0,0 3 0 16,0 2 0-16,3 1 0 0,-3-1 0 0,-3 0 0 15,3-2 0-15,0 0 0 0,0-3 0 0,3 0 0 0,0-2 0 0,-3-1 0 16,3 0 0-16,0-4 0 16,0-1 0-16,0 0 0 0,0-5 8 0,0 0-8 15,0-6-12-15,0 1-6 0,3-6-1 0,-3-5-564 16,0 0-113-16</inkml:trace>
  <inkml:trace contextRef="#ctx0" brushRef="#br0" timeOffset="21803.418">16239 11655 1634 0,'0'0'36'0,"6"0"7"0,-3 0 1 0,-3 0 3 0,0 0-38 0,0 0-9 0,6-3 0 0,0 1 0 16,0-4 54-16,0 4 9 0,6-4 1 0,0-2 1 0,-1 3 19 0,4 0 3 15,6 0 1-15,3-3 0 32,3 0-114-32,-3-3-22 0,5 1-5 0,1-1-1 0,3 0 43 0,0-2 11 0,-1 3 0 0,4-1 0 15,3 0 0-15,-1 1 0 0,-5 2 0 0,0-3 0 16,-6 3 0-16,0 3 0 0,-1 0 0 0,-5-1 0 0,-6 4 0 0,0-1 0 15,3 1 8-15,-6 2-8 16,-6 0 8-16,3 0-8 0,5 0 10 0,-5 0-10 16,0 0 10-16,0 0-10 0,0 0 10 0,0 0-10 15,3 0 0-15,-3-3 8 0,-3 3-8 0,3 0 0 16,0 3 0-16,0-3 0 0,-9 0 8 0,6-3-8 16,0 3 0-16,3 0 8 0,-1 0-8 0,-5 0 0 15,-3 0 17-15,6-3-2 0,6 3-1 0,-3-2 0 0,-9 2 1 0,6 0 0 16,9 0 0-16,-3-3 0 0,0 3 1 0,-3-3 1 15,-3 3 0-15,6-2 0 0,8 2-3 0,-8-3-1 16,-12 3 0-16,12 0 0 0,3 0-13 0,-3 0 9 16,-12 0-9-16,9 3 8 0,-3-1-8 0,3 1 0 15,0 0 9-15,-9-3-9 0,0 0 0 0,6 10 0 16,3-2 0-16,-3 5 0 0,0-2 0 0,-3 5 0 16,3-3 0-16,2 8 0 0,-5-2 0 0,0 7 8 15,0 1-8-15,0 4 0 0,6 1 0 0,-3 3 0 0,-6 2 0 0,6-3 0 16,0 3 0-16,0 0 0 15,0-3 0-15,-3 1 0 0,3-1 0 0,0 1 0 16,0-1 0-16,-3 0 0 0,-6 1 0 0,6-1 0 0,3 1 0 0,-3-4 0 16,-6 1 8-16,3-3 3 0,3 0 1 0,0-2 0 15,0-3 21-15,-3-1 5 0,-3 1 1 0,6-3 0 16,3-2-22-16,-3-1-4 0,-6-2-1 0,3 0 0 16,3-3 4-16,-3-2 1 0,-3-3 0 0,3 0 0 15,-3-3-1-15,3-5 0 0,0 0 0 0,0 0 0 16,-6 3 4-16,6-3 1 0,0 0 0 0,-6-3 0 15,-6 1-1-15,-3-4-1 0,-3 1 0 0,-6 2 0 16,-2-2-19-16,-13 2 0 0,-9 6 8 0,-2-3-8 31,-4 5-33-31,-8 3-11 0,-13 5-1 0,-2 1-1 0,-1 2 5 0,-5 5 1 0,0 0 0 0,-4 0 0 16,1 6-1-16,0-1 0 0,8 3 0 0,7 0 0 16,8-2 7-16,10-1 2 0,5-5 0 0,12-2-643 15,7-3-128-15</inkml:trace>
  <inkml:trace contextRef="#ctx0" brushRef="#br0" timeOffset="22290.781">17700 11652 1198 0,'0'0'26'0,"-8"-8"6"0,-7 3 0 0,3-3 3 0,0 3-35 0,0 0 0 0,3-1 0 0,-3 1 0 0,-3 0 112 0,3-3 15 16,12 2 3-16,-6 1 1 0,-3 2-43 0,1-2-8 16,8 5-1-16,0 0-1 15,-3-2-34-15,3 2-6 0,0 0-2 0,0 0 0 16,0 0-28-16,6 5-8 0,-9 5 0 0,6 4 0 15,8 4 0-15,-5 9 0 0,-9 2 0 0,6 5-8 0,0 6 8 0,0 2 0 16,0 3 0-16,-3 5 0 0,-6 3 0 0,3 6 0 16,6-1 0-16,-6 3 0 0,-6-3 0 0,6 0 9 15,3-5-9-15,3-3 0 0,0-5 0 0,-3 0 0 16,3-5 0-16,3-3 0 0,6-5-10 0,-3-3-6 16,-6-8 0-16,6 0-1 15,6-5-114-15,-6-3-22 0,-6-8-5 0,3-5-1 0</inkml:trace>
  <inkml:trace contextRef="#ctx0" brushRef="#br0" timeOffset="22784.716">17644 11486 1926 0,'-27'-8'42'0,"24"2"9"0,3 6 1 0,0-5 3 0,6 0-44 0,0-3-11 0,6 0 0 0,9 0 0 15,9-3 38-15,2 1 6 0,7-3 0 0,0-3 1 0,5 2-16 0,7-1-3 16,3-4-1-16,5 1 0 16,4 2-25-16,2 0 8 0,1 0-8 0,-1 0 0 15,1 3 0-15,2 0 0 0,-6 2 0 0,1 3 0 16,0 0 0-16,-7 3 0 0,-5 2 0 0,-7 3 0 16,1 3 0-16,-9 2 8 0,-7 3-8 0,-2 3 0 0,-6-1 20 0,-3 6-2 15,-3 3 0-15,-3 2 0 16,-6 5-8-16,-3 3-2 0,-6 3 0 0,3 5 0 15,-6 0 10-15,0 3 2 0,0 2 0 0,0 3 0 0,0 5-4 0,0 1 0 16,0-1 0-16,0 3 0 0,3 0-16 0,0 2 0 16,0-4 0-16,3 2 0 0,0-3 0 0,3 3 0 15,0-3 0-15,0 0 0 0,3-5 0 0,0 0 0 16,0 0 0-16,3-2 0 0,0-4 0 0,3 1 0 16,0-3 0-16,-3-3 0 0,2 1 20 0,-2-3 0 15,3-1 0-15,-3-4 0 0,0-1-5 0,-3-2-1 16,-3-5 0-16,0 2 0 0,-3-5 34 0,0-3 8 15,-3-3 0-15,-6 4 1 0,0-6-1 0,-6-1 0 16,-3-4 0-16,-2 0 0 0,-7-6-26 0,-3 0-6 0,-6 1 0 16,-2-6-1-16,-10-3-12 0,-6-2-3 0,-8 0 0 0,-4 0 0 15,1 5-8-15,-6-3 0 0,-4 3 0 0,4 6 8 32,-1-1-32-32,7 3-6 0,5 3-2 0,10-1-856 0,8 1-172 0</inkml:trace>
  <inkml:trace contextRef="#ctx0" brushRef="#br0" timeOffset="37785.64">1261 11972 2098 0,'0'0'46'0,"0"-5"10"0,9-3 1 0,-6 0 3 0,0 0-48 0,3 3-12 16,-3 0 0-16,-3 5 0 0,6-6 50 0,-6 6 8 0,0 0 2 0,6-2 0 15,-6 2-44-15,0 0-16 0,3 8 11 0,3 0-11 16,0 5 0-16,-6 3 0 0,3 2 0 0,-1 3 0 15,1 3 0-15,3 5 0 16,-6 3 0-16,6 3 0 0,-3 2-12 0,-3 2 2 0,0 4 0 0,6-4 0 16,-3 1 10-16,0 0 0 0,-6-1 0 0,3 1 0 15,0-3 0-15,3-3 0 0,-3-4 0 0,0-4 0 16,-3-2 0-16,3 0 0 0,3-6 0 0,-3-2-8 31,3-5-133-31,-3-3-27 0,0-8-4 0</inkml:trace>
  <inkml:trace contextRef="#ctx0" brushRef="#br0" timeOffset="38286.688">1175 11650 2516 0,'-6'-14'56'0,"6"14"11"0,0-5 2 0,3 2 1 0,6-2-56 0,0 3-14 15,2-1 0-15,10 0 0 0,3 1 19 0,3-1 1 16,6-2 0-16,2 2 0 0,7-2-10 0,0-1-2 15,2 1 0-15,4-3 0 0,0 0-8 0,5 0-11 0,-2 0 3 0,-1-2 0 16,-2-1-7-16,3 3-1 16,-10-2 0-16,-2-1 0 0,3 1 16 0,-7-1 0 15,4 0 0-15,-3 1 0 0,-4 2 0 0,-2 0 0 16,-6 3 0-16,3-3-9 0,-12 5 9 0,0 0 11 16,-3 3-3-16,-4 0 0 0,-8 0 0 0,9 6-8 15,-3 2 12-15,-6 0-4 0,0 5-8 0,0 0 0 16,-3 0 9-16,0 6-9 0,3-1 0 0,-9 1 0 15,9 5 0-15,0-3 8 0,-6 3-8 0,4-1 0 0,-1 1-11 0,3 3 11 16,3 2 0-16,-1 3 0 0,4-1 0 0,-6 4 0 16,9-1 8-16,-6 0-8 0,0 1 0 0,0-1 0 15,3 3 0-15,0-2 0 0,-6-1 0 0,0 3 0 16,0-2 9-16,0 2-9 0,0 0 0 0,-6-3 9 16,0 3-9-16,-3-3 0 0,0-2 0 0,-5 3 0 15,-4-6 16-15,3 0 4 0,0 0 0 0,0-5 1 16,0 0 2-16,0-1 0 0,-6-2 0 0,1-2 0 15,2 0-3-15,-3-4-1 0,-3-1 0 0,-3-4 0 16,-2 1 0-16,-4-6 0 0,-3 3 0 0,-3-3 0 16,-8 3-5-16,2 3-1 0,-5-3 0 0,-7 2 0 15,3-2-13-15,-11 0 9 0,2 0-9 0,4 0 8 16,2 3-8-16,1-3 0 0,5 2 0 0,9-2 0 16,10 0 0-16,2 0-9 0,9-3 0 0,9 1-863 15,9 2-173-15</inkml:trace>
  <inkml:trace contextRef="#ctx0" brushRef="#br0" timeOffset="38702.738">2478 11631 1810 0,'-6'-3'40'0,"-6"3"8"0,-2 0 1 0,-4 0 3 0,0 0-42 0,-3 0-10 16,0 0 0-16,3 0 0 0,1 0 66 0,-1-2 11 0,3-1 3 0,3 1 0 16,0-1-23-16,3 3-4 0,0 0-1 0,0-3 0 15,3 3-32-15,6 0-6 0,0 0-2 0,0 0 0 16,0 0-12-16,6 8 0 0,-3 5 0 0,0 3 0 15,6 3 0-15,-6 5-10 0,0 2 10 0,3 6-8 16,0 2 8-16,-3 9 0 0,0-1 0 0,3 3-8 16,-6 5 8-16,3 3 0 0,-3 5 0 0,0 3 0 15,0 0 0-15,-3-3 0 0,3 0 0 0,0-2 0 16,0-3 0-16,0-6 0 0,0-2 0 0,3-2 0 16,0-9 0-16,3 1 0 0,-3-6 0 0,3-3 0 15,0-7-24-15,0-3 1 0,2-3 0 0,1-5 0 16,-3-6-129-16,9-7-25 0,-6-6-6 0</inkml:trace>
  <inkml:trace contextRef="#ctx0" brushRef="#br0" timeOffset="39103.397">2440 11507 2527 0,'0'0'56'0,"-3"-8"11"0,0 3 2 0,0-1 2 0,3-2-57 0,0 3-14 0,3 2 0 0,3-2 0 15,0 0 43-15,3 2 5 0,2 3 2 0,-2 0 0 16,6 3-50-16,3-1-20 0,3 1 0 0,0 2 1 15,3 1 19-15,5-1 0 0,1 3 0 0,-3 0 0 16,0 2 0-16,0 1 0 16,-1 0-8-16,4 2 8 0,-9 0 0 0,3 0 0 0,-3 0 0 0,-1 3 0 15,1 3 0-15,0-3 0 0,-3 5 0 0,0-3 0 16,-3 4 0-16,3-1 8 0,-7 3-8 0,7 2 9 16,-6-2-9-16,3 2 0 0,0 1 9 0,0 2-9 15,0-3 0-15,0 6 0 0,-1-3 0 0,-2 3 0 16,3 2 16-16,-6-2 0 0,3 0-1 0,-3 2 0 15,3 1-15-15,0 2-16 0,0-3 3 0,0-2 1 16,0 0 12-16,-1-3 16 0,-2 0-3 0,0-3-1 16,0-5 4-16,-6 3 1 0,3-3 0 0,-6 1 0 15,0-7 30-15,-6 1 5 0,0 0 2 0,-6-3 0 16,-3 1 0-16,-8-1 0 0,-7 0 0 0,-3-2 0 16,-6 5-34-16,-5-3-8 0,-4 0 0 0,-2 3-1 15,-7-3-11-15,-2 3 0 0,-1 0 9 0,0 2-9 0,4 1 0 0,5-3 0 16,10 2 0-16,2-2 0 15,9 0-118-15,6 0-25 0,12 0-5 0,6-6 0 0</inkml:trace>
  <inkml:trace contextRef="#ctx0" brushRef="#br0" timeOffset="40079.99">15977 11800 2116 0,'-9'-13'47'0,"6"8"9"0,0 0 3 0,3-1 0 0,-3 1-47 0,3 0-12 15,3-1 0-15,-3 6 0 0,0 0 24 0,3-7 4 0,3-1 0 0,0 5 0 16,-6 3-19-16,0 0-9 15,6 3 10-15,3 2-10 0,-3 0 10 0,-3 3-10 16,3 3 10-16,-3 5-10 0,0-1 12 0,-3 7-4 16,0 1-8-16,0 9 12 0,0 0-12 0,-3 8 8 15,-3 2-8-15,0 6 0 0,0 4 10 0,-3 4-10 16,0 2 10-16,0 0-10 0,-3 1 9 0,0-4-9 0,0 1 8 0,4-6-8 16,2-2 8-16,-3-3-8 0,3-3 0 0,6-5 8 15,0-5-8-15,0-3 0 0,0-5 0 0,6-3 0 31,-3-5-74-31,6-3-17 0,-4-2-3 0,7-9-540 0,3-4-108 0</inkml:trace>
  <inkml:trace contextRef="#ctx0" brushRef="#br0" timeOffset="40660.79">16144 11586 2161 0,'-9'-16'61'0,"9"11"14"16,-3-3-60-16,3 0-15 0,3 0 0 0,3-2 0 0,0 2 84 0,6-3 15 16,3 0 2-16,8-2 1 0,4-3-58 0,9 3-12 15,6 0-3-15,-1 0 0 0,4 2-21 0,8-2-8 16,4 0 0-16,-3-1 9 0,-4 4-9 0,7-1 0 16,8 3 0-16,-2 0 0 0,-7 0 0 0,-2 3 0 15,-7-3 0-15,4 0 0 0,6 3 0 0,-13 0 8 16,-8-1-8-16,0 4 0 0,5-4 0 0,-8 4 0 15,-9 2 8-15,-6 0-8 0,0 0 0 0,-1 2 0 16,-2 1 9-16,-6 0-9 0,-9-3 10 0,6 2-2 16,3 4-8-16,-9-6 12 0,0 10-3 0,-3 1-1 15,3 2 0-15,0 3 0 0,-6 2 0 0,3 1 0 16,-3-1 0-16,3 4 0 0,0-1-8 0,0-3 12 0,-6 4-12 0,4 1 12 16,7-2-12-16,-2 3 0 0,-2 3 0 0,-1-1 8 15,6 3-8-15,-1 3 0 0,1 0 0 0,-3 5 0 16,0 0 0-16,3 0 0 0,3 3 0 0,-3-1 0 15,-3 1 0-15,-3 0 0 0,6 2 0 0,0-2 0 16,-3 5 0-16,0-3 0 0,-3 0 0 0,3 6 0 16,3-6 0-16,-6 1 0 0,-6-4 0 0,3 1 0 15,6-3 17-15,-2-3-1 0,-7 1-1 0,0-6 0 16,6 0 5-16,-3-2 2 0,3-1 0 0,-3-5 0 16,-6-2 6-16,3-3 0 0,3-3 1 0,0-5 0 15,-3 0-1-15,3-6-1 0,6-2 0 0,-9 3 0 16,-6-6-7-16,-2-2 0 0,-7-3-1 0,-3-5 0 15,0 2-19-15,-9-2 0 0,-5 0 0 0,-7 2 0 16,-3 3-28-16,-11 0-12 0,-15 0-2 0,-4 6-1 16,-5-1-13-16,-3 8-4 0,-7 1 0 0,1 2 0 15,6 8 9-15,0 2 2 0,5 1 0 0,7-1 0 0,14-5 30 0,13 3 7 16,11-5 0-16,12-1-742 16,15-2-149-16</inkml:trace>
  <inkml:trace contextRef="#ctx0" brushRef="#br0" timeOffset="41161.514">17751 11258 1652 0,'0'-5'36'0,"0"-3"8"0,-9-3 2 0,3 1 0 16,3-1-37-16,0 0-9 0,-3 4 0 0,0-1 0 0,-3-3 101 0,3 8 19 16,6 3 3-16,0 0 1 0,0 0-56 0,0 0-10 15,0 0-2-15,6 8-1 0,0 6-39 0,0 4-7 16,-3 6-1-16,3 8-8 0,0 5 11 0,-3 5-11 16,-6 6 10-16,3 2-10 0,0 3 9 0,-3 8-9 0,-9 2 8 0,0 3-8 15,1 3 9-15,-1 0-9 16,-6 0 10-16,-3-1-10 0,-3 1 8 0,3-3-8 0,3-5 0 0,4-3 9 15,-4-7-9-15,3-4 12 16,6-2-12-16,0-8 12 0,3-2-4 0,0-3 0 16,0-6 0-16,6 0 0 0,0-2-8 0,0-5 0 15,-3-6 0-15,6-5 8 16,3 0-51-16,-6-8-10 0,6-5-3 0,3-6 0 16,3-5-128-16,6-10-27 0,0-6-5 0,2-10 0 0</inkml:trace>
  <inkml:trace contextRef="#ctx0" brushRef="#br0" timeOffset="41582.906">17745 11377 2322 0,'0'0'51'0,"0"-8"10"0,6 0 3 0,0 0 1 0,0-5-52 0,9 0-13 0,9 0 0 0,2-3 0 0,7-3 32 0,6 3 4 16,6-2 1-16,5 2 0 15,4-3-5-15,5 1-2 0,1 2 0 0,2 0 0 16,1 0-2-16,2 6-1 0,4-4 0 0,2 7 0 15,1-1-9-15,-7 2-2 0,-2 1 0 0,-4 5 0 16,1 0-16-16,-7 3-9 0,-8 2 1 0,0 3 0 16,-7 2 8-16,-2 1 0 0,-6 5 8 0,-3 0-8 15,-7 5 8-15,-2 3-8 0,-3 5 8 0,-3 3-8 0,-3 5 0 16,-3 0 0-16,0 5-12 0,-3 0 4 0,-3 3 18 0,-6 3 4 16,3 2 1-16,-3 3 0 0,3 3-15 0,-3 2 0 15,0-3-12-15,0-2 12 0,0 0 0 0,3-2 9 16,-3-4 1-16,3 3 0 0,0-2-10 0,3 0 10 15,0-1-10-15,3 1 10 0,0-6 6 0,0 1 0 16,3-1 1-16,3-5 0 0,-3 3 11 0,6-6 1 16,-3 1 1-16,3-4 0 0,-3 1-18 0,3-3-4 15,-3-2-8-15,-1-4 12 0,-2 1-1 0,3-5-1 16,-6-1 0-16,3-5 0 0,-3-5 6 0,-3 3 0 16,-3-3 1-16,-3-5 0 0,0-1 9 0,-8-2 2 15,-4-2 0-15,-12-1 0 0,-6-2-11 0,-14-3-1 0,-7 0-1 0,-11 2 0 16,-13-1-15-16,-8 1-16 0,-12 6 3 0,-3 0 1 31,-4 6-21-31,-2-1-4 0,-3 3-1 0,12 0-882 0,6-3-177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6:56.5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3836 10239 1382 0,'0'0'30'0,"0"0"6"0,-3-2 2 0,3-4 2 0,0 6-32 0,0 0-8 16,0 0 0-16,0 0 0 0,0 0 0 0,0 0 11 0,0 0-11 0,0 0 12 15,0 0-1-15,0 0 0 0,6 6 0 0,0-1 0 16,0 0 6-16,2 6 2 0,-2 2 0 0,0 6 0 16,-3-1 5-16,0 3 2 0,3 3 0 0,-6 5 0 0,0 6 9 0,0 4 1 15,0 4 1-15,-3 2 0 16,3 5-23-16,-6 8-5 0,-3 3-1 0,-2 8 0 16,-1 2 6-16,0 1 1 0,-3 4 0 0,0 1 0 15,0 2-3-15,0-2 0 0,3-8 0 0,3 0 0 16,-3-6 11-16,4 1 1 0,-1-6 1 0,3 0 0 15,-3 0 3-15,3-5 0 0,3 0 0 0,0-2 0 16,0-4-9-16,0-2-2 0,0-3 0 0,0-4 0 16,0-1-9-16,0-3-8 0,3-5 12 0,-3-2-12 15,3-4 13-15,0-4-4 0,-3-1-1 0,3-7 0 16,0 0-19-16,0-11-4 0,0 0-1 0,0 0-931 16</inkml:trace>
  <inkml:trace contextRef="#ctx0" brushRef="#br0" timeOffset="832.176">3859 10388 1142 0,'0'0'32'0,"6"0"8"0,3 0-32 0,0-3-8 0,3 0 0 0,0 3 0 16,0 0 44-16,3-2 7 0,-3 2 1 0,0-3 1 16,3 3 1-16,2-5 0 0,4 2 0 0,0-2 0 0,0-1-6 0,6-1-2 0,-3 1 0 0,5-4 0 31,-2-1-6-31,0 3-2 0,3-2 0 0,2 2 0 16,1-3-3-16,0 0-1 0,3 1 0 0,-1-1 0 0,4 3-7 0,-3-2-2 15,-1 2 0-15,4 3 0 16,0-3-8-16,0 2-1 0,-1 1-1 0,1 0 0 15,0-1-15-15,-1 1 0 0,1 0 0 0,-3 2 0 16,-4 1 10-16,-2-1 2 0,0 0 1 0,0 3 0 16,-6-2 4-16,-1 2 1 0,1 0 0 0,-6 0 0 15,0 0-4-15,-3 2-1 0,0 1 0 0,3-3 0 16,-7 3-1-16,4-1 0 0,3-2 0 0,-3 0 0 16,3 0-12-16,0 0 0 0,0 0 0 0,3 0 0 15,-4 3 0-15,4-3 0 0,-3 0 0 0,0 0 0 0,-3 2 0 0,0 1-13 16,3-3 1-16,-4 3 0 0,-2-1 12 15,3 1 15-15,-3 0-3 0,-3-1-1 0,3 4 1 0,-6-4 1 16,3 4 0-16,-3-1 0 0,3 0-13 0,-3 3 0 16,0-3 0-16,3 3-10 0,-6-2 10 0,2 2 0 15,1-1 0-15,0 1 0 0,-3 0 0 0,3 6 0 16,0-1 0-16,-3-3 0 0,0 4 0 0,3-1 0 16,0 3 0-16,0-3-8 0,-3 5 8 0,3-2 0 15,-3 0 0-15,3 0 0 0,0 3 0 0,0-1 0 16,0 1 0-16,0 2 0 0,-3 0 0 0,3 3 0 15,0 0 0-15,-3 2 0 0,0 3 0 0,0 3 0 0,-3 2 0 0,0 3 0 16,0 6 0-16,-3 2 0 0,3 0 0 0,-3 0 8 16,0 0-8-16,0 5 0 0,0-2 0 0,0 4 8 15,0 1-8-15,3 0 0 0,0 0 0 0,3 0 0 16,-3-3 0-16,3-2 0 0,0 0 0 0,0-1 0 16,3-2 0-16,-3 3 8 0,3-6-8 0,-1 1 0 15,1-4 9-15,0-2-9 0,0-2 12 0,0-1-12 16,0-5 15-16,0 0-4 0,-3-2-1 0,3-3 0 15,-3-3 2-15,0 0 0 0,-3-3 0 0,0-2 0 16,0 0 0-16,-3-5 0 0,3-1 0 0,-3-2 0 0,-3 0 1 0,3-3 1 16,-6-2 0-16,0 0 0 15,0-3-1-15,-2-3 0 0,-1 3 0 0,-3-5 0 16,3 0-3-16,-6-3-1 0,0 0 0 0,0 0 0 16,-3 0-9-16,-5 0 0 0,2-3 0 0,-9 3 0 15,-3 0 0-15,-5 0 0 0,-1 1 0 0,-6-4 0 0,-2 3 0 0,-4 0-12 16,-11 3 4-16,-7-3 8 0,1 3-8 0,-7 2 8 15,1-2 0-15,-3 2 0 0,-4 0 0 0,4 1 0 16,-3-1 0-16,2 3 0 0,4 3 9 0,2-1 0 16,-2 1 0-16,6 2 0 0,5 1-21 0,7-1-4 15,2 3 0-15,9 2-741 16,7-2-148-16</inkml:trace>
  <inkml:trace contextRef="#ctx0" brushRef="#br0" timeOffset="1909.712">2333 8612 1292 0,'0'0'28'0,"0"0"7"0,0 0 1 0,0 0 0 0,0 0-36 0,0 0 0 16,0 0 0-16,0 0 0 0,0 0 39 0,0 0 1 0,0 0 0 0,5 11 0 15,1-3-4-15,0 2 0 0,3 4 0 0,0-1 0 16,0 3-20-16,9 2-5 0,-6 1-1 0,6 2 0 16,3 0-10-16,-1 3 0 0,-2 2 0 0,6 3 0 15,3 0 0-15,6 6 8 0,-4-1-8 0,1 6 0 16,6 0 0-16,3 2 0 0,-4 0 0 0,4 3 0 0,-6 0 0 0,5-2 0 16,1-1 0-16,-3 6 0 15,3 2 19-15,-4 3 1 0,7 0 1 0,-3 0 0 16,-4 2 7-16,4 1 2 0,-6 2 0 0,0 0 0 15,-4 3-22-15,1-3-8 0,0 3 0 0,0-5 0 16,-1-1 11-16,1-2-11 0,3 0 12 0,-3-5-12 16,-4-1 8-16,4 1-8 0,-6-3 0 0,3-3 0 15,0 1 16-15,-4-4 0 0,-5-4 0 0,0-4 0 16,0-2 20-16,-6 1 3 0,3-7 1 0,-3 1 0 16,-3-3-22-16,-3-2-4 0,2-1-1 0,-2 1 0 15,0-6 0-15,-3 0 0 0,0-2 0 0,0 0 0 16,0-4-13-16,-3-1 0 0,0-6 8 0,0 0-636 15,-3-6-128-15</inkml:trace>
  <inkml:trace contextRef="#ctx0" brushRef="#br0" timeOffset="2493.613">3821 8459 1728 0,'0'0'49'0,"3"-6"11"0,-3-1-48 0,0 7-12 16,0 0 0-16,3-3 0 0,3 3 26 0,3 0 3 16,0 3 1-16,-1 2 0 0,1 0-30 0,6 3 0 15,3 3 0-15,0 4 0 0,0 1 0 0,3 6 0 0,3 1 0 0,5 4 0 16,1 7 0-16,0 3 0 16,3 3 0-16,2 2 0 0,-2 1 0 0,3 2 0 15,-1 5 9-15,4 0-9 0,0 6 11 0,0 2-3 16,2 0-8-16,1 0 12 0,0 3 4 0,-1 0 1 15,1 0 0-15,3 5 0 0,-4 0 10 0,1-2 1 16,3-3 1-16,-7-1 0 0,4 1-8 0,0-5-1 16,-1-6-1-16,1 0 0 0,-3 1-3 0,-4-1 0 15,1-5 0-15,-3-5 0 0,0-1-2 0,-4-7-1 16,-2-3 0-16,0-2 0 0,-3-6-13 0,-3 0 0 0,-4-5 0 0,-5-3 0 16,0-2 11-16,-6-4 9 0,-6-7 1 0,0 0-667 15,-12 0-134-15</inkml:trace>
  <inkml:trace contextRef="#ctx0" brushRef="#br0" timeOffset="3378.721">4446 12211 1551 0,'0'0'34'0,"0"0"7"0,0 7 2 0,-3 4 1 0,0 0-36 0,3 2-8 0,-6 0 0 0,3 3 0 0,0 2 37 0,-3 6 6 0,-3 0 1 0,3 3 0 16,0 2 14-16,3 0 3 15,-6 5 1-15,0 1 0 16,3-1-25-16,0 0-5 0,-2 3 0 0,2 0-1 16,0-5-8-16,3-3-2 0,-3-2 0 0,3-1 0 0,-3-7-2 0,6-1-1 15,0-5 0-15,-3-5 0 0,3 0 9 0,0-2 1 16,0-6 1-16,0 0 0 0,0 0 5 0,0-6 1 16,0-7 0-16,3-5 0 0,0-4-13 0,3-4-2 15,0-6-1-15,-3 0 0 0,3-2-31 0,0-3-5 16,-3 3-2-16,2-1 0 0,1 1-2 0,0 2-1 15,0 3 0-15,0 3 0 0,0-1 9 0,3 9 1 16,-3-4 1-16,3 9 0 0,-3 0 11 0,3 2 0 16,-6 3 0-16,6 3 0 0,3 2 20 0,0 6 2 15,0 0 1-15,2 5 0 0,4 0-11 0,0 5-1 16,0 0-1-16,0 3 0 0,3 3-2 0,0-1-8 0,-1 1 12 16,4 2-4-16,-3 3 0 0,3-1 0 0,0 1 0 0,2 0 0 15,1-3 0-15,-3 3-8 0,0-3 12 0,0 0-4 16,-1 0 1-16,1-2 0 0,-6-3 0 0,3-3 0 15,-6 0 0-15,0-5 0 0,-3 0 0 0,-3-3 0 16,0-2 6-16,-9-3 1 0,0 0 0 0,3-8 0 16,-6-8 28-16,3 0 5 0,-3-7 2 0,-6-1 0 15,-3-3-16-15,0-7-3 0,0-3-1 0,-3-3 0 16,3-5-31-16,0-2 0 0,-3-4 0 0,3-2 0 31,3 1-96-31,1-1-13 0,-1 2-3 0,3 4-680 0,3-1-137 0</inkml:trace>
  <inkml:trace contextRef="#ctx0" brushRef="#br0" timeOffset="4730.681">5928 10890 1605 0,'0'0'35'0,"0"0"7"0,0 0 2 0,0 0 2 0,0 0-37 0,0 0-9 16,0 0 0-16,3 8 0 0,3 0 44 0,-3 5 8 0,3 1 0 0,-6 1 1 15,3 4-23-15,0 5-5 16,-3 0-1-16,-3 2 0 0,0 1 12 0,-3 2 3 0,0 0 0 0,0 0 0 15,0 3-20-15,0-1-4 0,-3 1-1 0,0 2 0 16,3-4 1-16,-2-1 0 0,2-5 0 0,0-3 0 16,0 0-15-16,3-5 11 0,-3-3-11 0,3-5 10 15,3-8 6-15,-6 8 0 0,-3-6 1 0,9-2 0 16,-3-2-1-16,-3-9 0 0,3-2 0 0,0-6 0 16,3-2 2-16,0-2 0 0,0-7 0 0,0 4 0 15,0-6-18-15,0 0 0 0,6 1 0 0,3-4 0 16,-3 4-10-16,-3 1 10 0,3 4-10 0,3 5 10 15,-3 0-10-15,0 2 10 0,0 3-10 0,0 6 10 16,-1-1 0-16,1 3 0 0,0 3 0 0,3 5 10 16,3 0-2-16,-3 5 0 0,3 0 0 0,0 6 0 15,0 2-8-15,6 0 12 0,0 3-12 0,-1 0 12 16,1 5-12-16,3 1 12 0,6-1-12 0,-3 0 12 16,0 0-12-16,-1 0 8 0,1-2-8 0,3-1 8 0,3 3 16 0,-6-2 4 15,2-3 0-15,-5 0 0 0,0-3-28 0,-3 0-9 16,-6-5 0-16,0 0 0 0,-3-5 29 0,-9-3 5 15,3-6 2-15,0-2 0 0,-3-5 33 0,-3-5 8 16,0-6 0-16,-6-3 1 0,0-4-39 0,3-4-8 16,-3-2-2-16,0-2 0 0,-3-4-20 0,3-2 0 15,0-5 0-15,0 0 0 16,3-1-132-16,0-1-28 0,3-1-6 0</inkml:trace>
  <inkml:trace contextRef="#ctx0" brushRef="#br0" timeOffset="5276.858">5348 8901 1450 0,'-3'-11'32'0,"3"11"6"0,0 0 2 0,0 0 1 0,-3-8-33 0,0 3-8 16,3 5 0-16,0 0 0 0,-6-3 68 0,3 0 12 0,-3 1 3 0,3-1 0 15,-6 3-5-15,3 0-1 16,0-2 0-16,0 2 0 0,-3 0-28 0,-3 0-5 0,0 0-2 0,-2 5 0 15,-1 0-19-15,0 0-4 0,-6 3-1 0,0 0 0 16,-6 6-18-16,1-1 0 0,-4 5 0 0,3 3 0 16,-3-2 0-16,0 5 0 0,4 0 0 0,2 5 0 15,3 2 0-15,3 1 0 0,6-3 0 0,3 6 0 16,9-6 0-16,6 0 0 0,9-3 0 0,6 1 0 16,6 2 11-16,9-5 5 0,2 0 0 0,10-3 1 15,5 0 3-15,4-5 1 0,8-3 0 0,7-2 0 16,-1-3-9-16,4-1-1 0,-1-4-1 0,1 2-719 15,5-2-144-15</inkml:trace>
  <inkml:trace contextRef="#ctx0" brushRef="#br0" timeOffset="7261.712">8521 6353 1652 0,'0'0'36'0,"0"0"8"0,0 0 2 0,3 5 0 0,-3 3-37 15,3 2-9-15,0 4 0 0,0 2 0 0,0 5 0 0,0 3 0 0,0 2 0 0,0 6-11 16,3 2 11-16,-3 3 0 16,-1 8 0-16,1 3 0 0,3 2 0 0,-3 8 8 15,0 6-8-15,0 5 11 0,-3-1 5 0,0 6 2 16,-3 8 0-16,3 3 0 0,0 2-5 0,0 6-1 16,0 5 0-16,0 2 0 0,0 9-2 0,0 5-1 15,0 2 0-15,0 6 0 0,3 0 7 0,-3 7 2 16,3 4 0-16,0 1 0 0,-3 7 58 0,3-1 12 15,-3 5 3-15,-3 6 0 16,0 0-111-16,-3 3-21 0,0-1-5 0,0 0-1 0,-8 1 47 0,-1-1 12 16,-3 3 0-16,-3 1 1 0,0-1-5 0,0-3-8 0,1-2 11 0,-4 2-11 15,3-4 16-15,-3-1-3 0,3-3-1 0,-3-2 0 16,4-5-2-16,-1-1-1 0,-3 4 0 0,3-4 0 16,3-2 36-16,-3-5 7 0,1-3 2 0,5-6 0 15,6-2 6-15,-3-2 0 0,0-6 1 0,0-5 0 16,-3-3-13-16,3-5-4 0,6-5 0 0,6-4 0 15,-3-7-25-15,-3-2-6 0,3-3-1 0,6-3 0 16,6-6-3-16,-3-1-1 0,-9-4 0 0,3 1 0 16,3-6-8-16,-3 0 0 0,-3-2 0 0,-3-3 0 15,0-3 0-15,3 0 0 0,9 0 0 0,-6-5 8 16,-6-2-8-16,6-4-14 0,0-4 3 0,3 2 1 16,-3-5-12-16,0-6-2 0,-3-2-1 0,6-6 0 15,6-4-93-15,0-9-18 0,-9-5-4 0</inkml:trace>
  <inkml:trace contextRef="#ctx0" brushRef="#br0" timeOffset="8228.654">8720 6641 2329 0,'-3'-16'51'0,"6"8"10"0,0-2 3 0,3 2 2 16,3-3-53-16,9 3-13 0,0-5 0 0,6 0 0 0,5 0 0 15,7-6 0-15,6 0 0 0,2 1 0 16,7-3 0-16,0 5 0 0,-1-3 0 0,4 4 0 0,-1-1 0 0,1-3 0 16,0 3 0-16,2 0 0 15,4 0 0-15,-1 1 0 0,1-1 0 0,2 3 0 0,1 2 8 0,-1 0 0 16,7 1-8-16,-1 2 12 0,1-3-12 0,2 3 0 16,-6 3 8-16,1 0-8 0,-1-3 0 0,1 5 0 0,-7 0 0 0,1 1 0 15,-6 2 0-15,-4 0 0 16,-2 0 0-16,-9 0 0 0,-4 2 0 0,-5 1 0 0,-6 2 0 0,-3 1 0 15,-6 2 11-15,-1 0-11 16,-2 0 12-16,-6 2-12 0,-6-2 30 0,0 5-1 16,-3 1 0-16,0 4 0 0,-6 6 5 0,0 5 1 15,1 3 0-15,-1 5 0 0,-3 2-21 0,3 4-4 16,0-1-1-16,3 6 0 0,-3 7-9 0,0 3 0 0,0 3 0 0,3 5 0 16,0 6 0-16,0 2 0 0,0 3 0 0,3 2 0 15,0 8 0-15,0 3 0 0,0-2 0 0,3 7 0 16,0 3 0-16,3 5 0 0,-3-2 0 0,3 7 0 15,-3 3-8-15,3 3 8 0,0 0 0 0,-3 2 0 16,3 6 0-16,0 5 0 0,3 2 0 0,-3 1 0 16,0 2 0-16,0 3 0 0,-3 8 0 0,0 3 0 15,0 2 0-15,-3-3 0 0,0 6 0 0,-3-3 0 16,3 6 0-16,-3-3 0 0,-3 2 0 0,3-2 8 16,-3 0-8-16,4 0 0 0,-4 2 0 0,0-2 0 15,3 2 0-15,0-2 0 0,0-5 0 0,0-1 0 16,3 1 0-16,0-3 0 0,3-6 0 0,-3-2 0 15,3-5 0-15,0-3 0 0,0-6 0 0,0-7 0 16,0-5 8-16,0-6-8 0,0-8 0 0,-3-2 8 16,0-6-8-16,3-2 0 0,-3-9 9 0,-3-4-9 0,3-6 16 0,0-5 0 15,0-3-1-15,-3-2 0 0,0-9-1 0,0-2 0 16,0-2 0-16,0-9 0 0,-6-5-2 0,3-2-1 16,-5-4 0-16,2-4 0 0,-9-3 4 0,-3-3 1 15,-6-5 0-15,-2 0 0 0,-10 0-8 0,-3-3 0 16,-8 0-8-16,-10 3 12 0,-11 0-12 0,-7 0 0 15,1 0 0-15,-12 3 0 0,-9 2-10 0,-10 0-8 16,1 3-2-16,-3 3 0 0,-9-1 42 0,0 1 8 0,0 4 2 0,-3-1 0 16,-3 1-32-16,3 4-13 15,6-1 1-15,0 3 0 0,-3 1 3 0,12-1 1 0,11 0 0 16,7 0-848-16,6 3-170 0</inkml:trace>
  <inkml:trace contextRef="#ctx0" brushRef="#br0" timeOffset="8877.963">10661 14211 1710 0,'0'0'37'0,"0"0"8"0,0 0 2 0,9 5 1 0,-3 0-38 0,0 3-10 0,0-2 0 0,0 4 0 0,-3 3 26 0,3 3 3 0,-3 3 1 0,0 5 0 31,-3-1 0-31,-3 7 0 0,0 1 0 0,0 4 0 16,-3 2 26-16,0-3 4 0,0 6 2 0,3-6 0 15,-3 1-6-15,3-1-2 0,-3-2 0 0,3 5 0 0,0-5-29 0,-3-1-5 16,6 1-2-16,0-3 0 0,0-2-18 0,3-4 8 16,0-4-8-16,0-3 0 15,3-3-89-15,3-5-25 0,0-5-5 0</inkml:trace>
  <inkml:trace contextRef="#ctx0" brushRef="#br0" timeOffset="9100.175">11098 14134 1882 0,'0'0'41'0,"-2"5"9"0,-1 3 2 0,3 0 1 0,0 3-42 0,-3 2-11 0,3 0 0 0,-3 0 0 15,3 9 58-15,-3-4 10 0,3 6 1 0,0 0 1 16,0 2-14-16,0 6-4 0,0 0 0 0,0 0 0 15,0 2-17-15,0 0-4 0,3-2-1 0,-3 0 0 16,3 0-10-16,0-6-3 0,-3 0 0 0,3 1 0 16,-1-1-5-16,1-2-2 0,0-3 0 0,3-2 0 15,-3-1-10-15,3-2 12 0,0-2-12 0,-3-4 12 32,3 1-79-32,-3-6-15 0,-3-5-3 0,0 0-962 0</inkml:trace>
  <inkml:trace contextRef="#ctx0" brushRef="#br0" timeOffset="9219.685">10578 14703 2235 0,'-18'-8'49'0,"12"8"11"0,0-3 1 0,3 3 2 0,3 0-51 0,0 0-12 15,15 0 0-15,6 0 0 0,5 0 19 0,13 0 1 0,9-5 0 0,8 0 0 16,7-1-12-16,5-1-8 16,4-4 12-16,2 3-699 0,6-3-139 0</inkml:trace>
  <inkml:trace contextRef="#ctx0" brushRef="#br0" timeOffset="12686.942">1975 7848 1242 0,'0'0'35'0,"0"0"9"0,0 0-36 0,0 0-8 16,-6 0 0-16,6 0 0 0,0 0 114 0,0 0 21 0,-9 0 4 0,9 0 1 0,0 0-47 0,0 0-9 31,0 0-1-31,0-3-1 0,-8 0-33 0,5 1-6 16,-3-6-2-16,3 2 0 0,-3 1-17 0,3-3-3 15,-3-2-1-15,0-1 0 0,-3-2 7 0,-3-3 1 16,3 0 0-16,-3-3 0 0,-3-4 14 0,-3 2 3 15,0-6 1-15,1 1 0 0,-4-6-21 0,3 0-4 0,-3-2-1 0,0-6 0 16,0 0 15-16,1 1 2 16,-1-6 1-16,3 0 0 0,-3-3 1 0,3-2 0 0,-3 0 0 0,4-3 0 15,2-3-3-15,-3-5-1 0,3-5 0 0,0 0 0 16,3-6-11-16,0 1-3 0,0-6 0 0,3-2 0 16,0-3-21-16,-2-3 0 0,5-2 0 0,3 2 8 15,-3-2-8-15,6 0 0 0,0-6 0 0,6 3 0 16,-6 3 0-16,9 2 0 0,-7-2 0 0,4 2 0 15,6 0 0-15,-6 3 0 0,3-2 0 0,6 2 0 16,0 0 0-16,3 5 0 0,0-2 0 0,3 2-8 16,2 0 8-16,4 0 0 0,3 3 0 0,3 3 0 15,5 2 0-15,-2 0 0 0,6 1 0 0,2 1-8 16,7 4 8-16,-6-1 0 0,5 6 0 0,7 3 0 16,-4 2 0-16,1 0 0 0,3 5 0 0,2 1-8 15,-8 4 8-15,-7 3 0 0,4 3 0 0,0 3 0 0,-4 2 0 16,-2 3 0-16,0 3 0 0,-4 7 0 0,-2-2 0 0,-3 8 0 15,-4 0 0-15,-2 2 0 0,-3 3-18 0,-6 3 2 16,-3 2 0-16,3 0 0 16,-6 3-76-16,-1 3-14 0,-2 0-3 0,0 2-699 15,0 3-140-15</inkml:trace>
  <inkml:trace contextRef="#ctx0" brushRef="#br0" timeOffset="12986.063">2532 3180 2689 0,'-33'-16'59'0,"18"8"12"0,3 3 2 0,6 0 3 0,-5 0-60 0,2 2-16 0,9 3 0 0,0 0 0 16,0 0 0-16,6 3 11 0,8 5-11 0,4-3 10 31,3 5-34-31,6 1-8 0,-3 2 0 0,6 0-1 16,5 3-23-16,4 3-5 0,3-6-1 0,2 3 0 0,1 0-10 0,0-3-1 0,-1 3-1 0,4 0 0 31,-4 0 15-31,1 2 3 0,-3 1 1 0,-6-1 0 0,-7 3 33 0,-2 3 6 0,-3-3 2 0,-9 3 0 0,-6 0 29 0,-6 2 5 16,-6 1 2-16,-6 2 0 15,-6 3 33-15,-12 2 6 0,-3 3 2 0,-5 0 0 16,-4 3-22-16,0 0-4 0,1-1-1 0,-1-2-696 16,3-5-140-16</inkml:trace>
  <inkml:trace contextRef="#ctx0" brushRef="#br0" timeOffset="13483.584">3535 2172 2598 0,'-21'-10'74'0,"12"7"15"0,0-8-71 0,-3 3-18 0,4 1 0 0,-1 1 0 16,0-2 25-16,0 3 2 0,0 0 0 0,3 2 0 16,-3-2-19-16,3 2-8 15,-3-2 8-15,0 5-8 16,0 0-17-16,0 0-9 0,-3 0-2 0,3 0 0 16,-3 3-6-16,1 2-2 0,-1 5 0 0,-3-2 0 0,3-5 12 0,3 8 1 0,-3-4 1 0,0 7 0 0,0-1 13 0,3 5 9 15,3-4-12-15,0 7 12 16,0 5 0-16,3 6 0 0,0 5 0 0,3 3 0 15,3 5 0-15,0 0 0 0,3 0 0 0,3 8 0 16,0 2 0-16,0 9 0 0,3-3 0 0,0 2 0 16,3 9-8-16,0-9 8 0,-3 3 0 0,3 6 0 15,-1 7 0-15,-2-5 0 0,-3 8 0 0,3-8 0 16,-3 3 0-16,-3 0 0 0,3 2 0 0,-3-2 0 16,-3-3 25-16,0 0-1 0,0-3 0 0,0-2 0 15,0 3 12-15,-3-1 1 0,0-2 1 0,-3-3 0 16,3 0-2-16,-3-2 0 0,0-1 0 0,3-2 0 15,-3 2-12-15,0-2-4 0,-3-5 0 0,3-1 0 16,0-4-9-16,3-6-3 0,-3-3 0 0,0-2 0 0,3-3-8 0,0-3 0 16,3-5 0-16,0-2 0 0,3-6 0 0,0-8 0 15,3 0 0-15,6-5 0 0,0-8-14 0,5-2-5 16,7-12-1-16,6-4 0 16,9-9-10-16,2-7-2 0,7-6-1 0,3-7-740 15,5-9-148-15</inkml:trace>
  <inkml:trace contextRef="#ctx0" brushRef="#br0" timeOffset="14067.928">4083 1728 2408 0,'-12'-11'68'0,"6"9"15"0,3 2-67 0,-3-6-16 0,3 6 0 0,3 0 0 15,0 0 47-15,0 0 5 0,3 6 2 0,6 1 0 0,0 4-43 0,0 0-11 16,3 2 0-16,3 0 0 15,-1 3-15-15,4 5-5 0,-3 3 0 0,0 2-1 16,0 1-1-16,0-1 0 0,0 6 0 0,-3 2 0 16,-6-2 14-16,2-5 8 0,-2 4-10 0,3 1 10 0,-3 3 0 0,0-4 0 15,3 4 0-15,-3 4 0 0,3 6 0 0,3 0 8 16,0 3 1-16,0 2 0 0,3-2-9 0,0 2 12 16,2-2-12-16,1 2 12 0,0 6-12 0,0-1 10 15,-3 3-10-15,-3 3 10 0,3 3-10 0,-6-3 8 16,0 5-8-16,-9 5 8 0,-3 3 13 0,-3 3 3 15,-3 5 0-15,-3 5 0 0,-9 3 6 0,-3 3 2 16,3 5 0-16,-6-3 0 0,-2 0-3 0,2 1 0 16,0-4 0-16,3-2 0 0,3-5 5 0,4-3 1 15,-1-3 0-15,9-2 0 0,3-6-12 0,6-5-3 16,3-7 0-16,6-6 0 0,0-6-10 0,6-4-2 0,-1-9-8 0,4-2 12 16,3-6-4-16,0-2 0 0,3-3-8 0,-3-5 12 15,-1-3-4-15,-2-2 0 0,0-3-8 0,-3 0 12 16,-6-3-12-16,-3 0 0 0,0 1 0 0,-3-6 0 15,-3 0 0-15,0 0-12 0,-12 5 1 0,-6 3 0 32,-6-3-26-32,-11 8-6 0,-7 1-1 0,-12 7 0 15,-8-3-104-15,-10 3-20 0,-5 6-5 0</inkml:trace>
  <inkml:trace contextRef="#ctx0" brushRef="#br0" timeOffset="20223.454">9542 6813 1540 0,'-9'-5'34'0,"3"-1"7"0,-3 6 2 0,3-5 0 0,0-3-35 0,0 6-8 0,0-1 0 0,-3 0 0 0,6 3 78 0,-3 0 14 15,3-2 2-15,-3 4 1 16,3 4-67-16,0-1-12 0,3 0-4 0,3 3 0 16,-3 3-12-16,-3-1 0 0,3-2 0 0,0 3 0 15,0 2 0-15,-3-2 0 16,0 2 0-16,-3 0 0 0,1 0 0 0,-1 3-8 16,0 0 8-16,-3 3 0 0,-3-1 0 0,0 3 0 0,-3-2 0 0,0 2 0 15,0 3 0-15,0-3 9 0,0 3 1 0,1-3 0 16,-4 3 17-16,6 0 3 0,3-1 1 0,0 4 0 15,0-9-15-15,6 6-4 0,3-3 0 0,3 0 0 16,3 1-12-16,3-4 9 0,6 1-9 0,3-1 8 16,-1-2 4-16,10-3 0 0,0-2 0 0,6-3 0 15,3 0 3-15,-1-3 1 0,4-5 0 0,0-3 0 16,-1-2 2-16,-2 0 1 0,0-6 0 0,-6-2 0 16,-1 0-19-16,-2-3 0 0,-3 0 0 0,-3 0-9 15,-3-2 17-15,-6-1 3 0,-7 3 1 0,4-5 0 16,-6-3 39-16,-3 0 8 0,-3 1 1 0,0-4 1 15,-6 1-12-15,4-1-2 0,-4 1-1 0,-3-1 0 16,0-2-18-16,-3 3-4 0,3-1-1 0,-3 3 0 16,0 1-11-16,0 2-3 0,-3 2 0 0,1 0 0 15,-1 4-9-15,-3 1 0 0,0 6 0 0,3 3 0 0,-6 2 0 0,7 3-11 16,-7 3 3-16,3 5 0 0,0 5 0 0,3 6 0 16,-6 5 0-16,4 2 0 0,2 1 8 0,0 4-10 15,3 4 10-15,3-4-10 0,3 1 10 0,3 3-10 16,6-1 10-16,3-2-10 0,3-1 10 0,3 1 0 15,3-5 0-15,3-1 0 0,3 1-18 0,6-6-2 16,-4-3 0-16,4-2 0 0,0-3 20 0,3-5 0 16,3-2 0-16,-1-4 9 0,1-2 6 0,3-5 1 15,-3-3 0-15,2-3 0 0,4-4-16 0,-6-4-13 16,0-2 2-16,-1-3 1 0,-2 0 10 0,-3-2 12 16,-3-3-2-16,0-3-1 0,-7 0 3 0,-2 0 1 0,-6 1 0 0,-6-1 0 15,-6 3-13-15,-6 0 9 0,-2 2-9 0,-7 6 8 16,-6 0-8-16,-3 5-11 0,-6 6 3 0,-5 4 0 15,-4 4-1-15,1 2 0 0,2 2 0 0,0 4 0 16,1 4 9-16,8 1 0 0,9 2 8 0,3 3-8 16,9 0 0-16,6 2 9 0,6 1-9 0,9 2 0 15,3 0 0-15,6-2 0 0,6-4 0 0,6 1 0 32,-1-5-91-32,10-1-25 0,0-2-4 0</inkml:trace>
  <inkml:trace contextRef="#ctx0" brushRef="#br0" timeOffset="21433.891">9217 6919 903 0,'0'0'25'0,"6"-5"7"15,3-3-32-15,0 2 0 0,3-2 0 0,-3 3 0 0,3-3 51 0,-3 3 4 0,3 0 1 0,-3-1 0 16,-6 4-39 0,-3 2-7-16,0 0-2 0,0 0 0 0,0 0-8 0,-6 8-11 15,0-3 3-15,-3 3 0 0,0 0 8 0,-3 0 0 16,3 0 0-16,-3 2 0 0,0-2 26 0,0 0 1 15,0 0 0-15,0 3 0 0,1-3-9 0,-1-1-2 16,-3 4 0-16,0-3 0 0,0 3-6 0,0-3-2 16,-3 5 0-16,-6-3 0 0,-2 6-8 0,-4 0 0 15,-3 3 0-15,-6 2 0 0,-2 3 0 0,-7-1 0 16,-5 4 0-16,-10 5 0 0,-8-1 21 0,-7 4 3 16,-2-1 0-16,-12 3 0 0,-13-2 12 0,4 4 4 15,0-4 0-15,-9 2 0 0,-18 2 0 0,6 4 0 16,6-4 0-16,-3 1 0 0,-9 5-13 0,0-3-3 0,-6 3 0 0,0-2 0 15,-3-1 0-15,-3 0-1 0,-3 1 0 0,-3-1 0 16,3 0-3-16,-2-2-1 0,-4 5 0 0,0-5 0 16,3-3 21-16,3 2 5 0,6-4 1 0,3 2 0 15,-3-3 11-15,6 1 3 0,6-4 0 0,9 1 0 16,3-3-34-16,6 0-6 0,9 3-2 0,3-5 0 16,5-1-18-16,10-2 0 0,5 0 8 0,7 0-8 15,6 2 0-15,2-2-17 0,9-3 3 0,4 0 1 16,-1 0-45-16,6-2-9 0,-2-1-1 0,8 1-1 15,6 2-91-15,1-5-19 0,2 2-3 16,12-2-1-16</inkml:trace>
  <inkml:trace contextRef="#ctx0" brushRef="#br0" timeOffset="21867.791">8979 7062 1936 0,'-9'2'43'0,"-6"4"9"0,-3-1 1 0,-8 3 1 0,2 2-43 0,-6 6-11 0,-3 0 0 0,-5 5 0 0,-10 6 0 0,-6 5-11 16,-11 7 3-16,-9 4 0 31,-7 7-33-31,-14 3-7 0,-15 2 0 0,-3 6-1 16,-6 5-39-16,-12 6-8 0,-9 2-2 0,-9 3 0 15,-9 2 38-15,-5 3 8 0,-7 5 2 0,-6 1 0 0,1 2 50 0,-10 0 9 0,-8 2 3 0,-1 3 0 16,-2 3 83-16,-4 0 17 0,4 0 3 0,-4-3 1 16,7 3 23-16,2-5 5 0,13-8 0 0,11-1 1 15,15-2-45-15,15-8-10 0,15-8-2 0,18-10 0 16,18-6-47-16,17-7-9 0,19-14-3 0,11-3 0 16,15-7-66-16,9-6-14 0,15-10-2 0,12-6-686 15,15-10-137-15</inkml:trace>
  <inkml:trace contextRef="#ctx0" brushRef="#br0" timeOffset="22298.485">10069 6644 1908 0,'-57'8'42'0,"24"0"9"0,-8 5 1 0,-16 3 1 0,-5 2-42 0,-10 9-11 0,-5 7 0 0,-7 3 0 0,-5 8 55 0,3 0 9 15,-4 0 1-15,4 5 1 0,0 3-50 16,-3 8-16-16,2 5 8 0,1 3-8 31,-3 8-32-31,-7 7-9 0,-5 9-3 0,-6 5 0 16,-3 10-30-16,-6 6-6 0,-12 11-2 0,3-1 0 0,-3 3 34 0,-9 5 8 0,-12 6 0 0,0 5 1 15,3-1 39-15,-5-1 0 0,-4 2 9 0,0-1-1 16,6-4 65-16,6-3 14 0,0-8 2 0,12-3 1 16,3 1-2-16,6-9-1 0,6-7 0 0,9-4 0 15,15-9-32-15,6-9-7 0,5-10 0 0,13-6-1 0,8-10-25 0,10-8-5 16,11-11-1-16,3-7 0 0,9-4-16 0,7-7 0 15,5-8 0-15,9 0 0 16,-3-5-159-16,9-1-38 0,3-7-8 0</inkml:trace>
  <inkml:trace contextRef="#ctx0" brushRef="#br0" timeOffset="23700.373">9060 6469 2084 0,'-3'-3'46'0,"-6"1"10"0,0-4 1 0,0 4 1 0,-3-3-46 0,6 2-12 0,0-2 0 0,6 5 0 15,0 0 18-15,-9 0 2 0,0 0 0 0,-3 0 0 16,3 5-20-16,-3 3-9 0,-3 2 1 0,1 6 0 15,-4 0 8-15,-3 3 0 0,-3 5-9 0,-3 5 9 16,3 2-8-16,-5 4 8 0,-1 4-10 0,3 4 10 16,-3 2 0-16,1 2-9 0,2 1 9 0,3 5 0 15,0-3 8-15,6 3 6 0,3-3 2 0,7 3 0 16,-1 0 18-16,6 0 4 0,3 0 1 0,6 0 0 16,3-3 10-16,2 1 3 0,4-4 0 0,6-2 0 15,0-3-20-15,0 3-4 0,3-5-1 0,-1 2 0 16,-2-2-11-16,0-3-1 0,0 0-1 0,0-5 0 0,-3 0-6 0,2-3 0 15,-5 3-8-15,3-6 12 0,0 0-4 0,-3 1 0 16,0-1-8-16,0-2 12 0,0-3 0 0,-1 1 0 16,-2 1 0-16,0-4 0 0,-3-3-12 0,0 0 9 15,0 0-9-15,0-3 8 0,0 0 0 0,-3 0-8 16,3-2 12-16,-3-1-4 0,3 1-8 0,-6-3 0 16,3-3 0-16,-3 3 0 0,-3-8 0 0,3 5 0 15,-3-5 8-15,0 0-8 0,0 0 16 0,0 8 0 0,0-8 1 0,-3 6 0 16,-3-4 15-16,6-2 4 15,-6 3 0-15,-3 0 0 0,0-1-13 0,0 1-3 0,0 0 0 0,-3-1 0 16,-6-2-11-16,6 3-9 16,-3-1 12-16,1-4-12 0,-1-1 11 0,-3 1-11 0,3-1 10 0,-3-5-10 15,0-3 8-15,0-2-8 0,1-5 0 0,-4-1 9 16,3-5-9-16,-6-5 0 0,0-5 0 0,0-3 0 16,-2-3-20-16,2-8 4 0,-3-5 1 0,0-7 0 15,3-7 15-15,1-1-12 0,5-1 12 0,-3-3-12 16,6-2 0-16,6 6 1 0,0-1 0 0,6 3 0 15,3 5 11-15,3 3 8 0,3 5-8 0,6 0 11 16,0 2-11-16,6 4 0 0,0-1 0 0,5 3 0 16,4 0 0-16,3 3 0 0,-3 2 0 0,3 1 0 15,-4 2 0-15,4-1 0 0,0 7 0 0,0-1 0 16,-4 3 0-16,1 2 0 0,-3-2 0 0,-3 6 0 16,-3 1 0-16,0 4 0 0,-1-1 0 0,-5 6 0 0,-3 0 0 0,-3 5 0 15,0-3 0-15,-6 6 0 16,0 5 0-16,0 0 0 0,-3-8 0 0,3 8 0 0,-6 0 0 15,-3 0 0-15,-3 3 0 0,3-1 0 0,4 4 0 0,-4-1-9 16,-3 3 9-16,6 0-13 0,-3 2 13 0,0 1 0 16,3 2 0-16,0 0 0 0,-3 3 0 0,3 3 0 15,0 2 0-15,-3 0 0 0,0 3 0 0,0 5 0 16,-3 0 0-16,1 3 0 0,-1 5 0 0,-3 0 0 16,0 3 0-16,-3 5 0 0,3-3 0 0,-3 3 0 15,3 0 0-15,0 5 0 0,1 1-19 0,5 4-1 16,0-2 0-16,9 0 0 0,0 3 32 0,6-4 7 15,0 4 1-15,6-6 0 0,2 3-20 0,4-3 0 16,0 3 0-16,3-2 0 0,0-4 10 0,0-4-2 16,5-1 0-16,-2-2 0 0,3-6-8 0,3-2 0 0,-3 0 0 15,-1-3 0-15,1 0 0 0,-3-5 0 0,-3-1 0 0,0-4 0 16,-3-1 0-16,-4 1 0 0,1-3 0 0,-3-6 8 16,-3-2 0-16,3 0 0 0,-6-2 0 0,3-1 0 15,-6-5 7-15,-3 0 1 0,9-5 0 0,-3-1 0 16,3 1 10-16,-3-3 2 0,0 0 1 0,0 0 0 31,3 3-48-31,-4-3-9 0,1 3-3 0,0-1-891 0,-3 1-178 0</inkml:trace>
  <inkml:trace contextRef="#ctx0" brushRef="#br0" timeOffset="25936.775">8863 6398 1857 0,'0'0'40'0,"-3"-6"9"0,0-2 2 0,-3 0 2 0,3 1-42 0,0-1-11 0,0 0 0 0,3 2 0 0,-3-2 50 0,3 8 8 0,3-8 2 0,0 3 0 16,-3 5-44-16,0 0-16 16,0-5 11-16,0 5-11 15,0 0 0-15,0 0 0 0,0 0 0 0,-6 5 0 16,0 6-37-16,-6 5-4 0,1 2-1 0,-7 3 0 15,-6 6 20-15,0 5 4 0,-6-1 1 0,0 6 0 16,-2 3 17-16,2 2 0 0,-3 6 8 0,6 0-8 16,1 2 31-16,2 3 0 0,6 2 0 0,3 4 0 0,0-4-12 0,9 1-3 15,0 2 0-15,6 0 0 16,6 6 1-16,0-4 0 0,3-1 0 0,3-1 0 0,3 0 7 0,0 0 0 16,0-2 1-16,3-1 0 0,-4 1-13 0,4-3-4 15,0-3 0-15,0 0 0 0,0-2-8 0,-3-3 10 16,0-3-10-16,0 1 10 0,-1-1-10 0,-2-2 12 15,0-3-12-15,3 0 12 0,-6-3 9 0,3-2 3 16,-3-3 0-16,3-2 0 0,-6-1 7 0,3-5 1 16,-3 0 1-16,3-2 0 0,-6-1-7 0,2-4-2 15,1-1 0-15,0-5 0 0,-3 0-6 0,0-3-2 16,-3-5 0-16,6 5 0 0,-3-2 11 0,3 0 1 16,0-3 1-16,0-3 0 0,3-2-9 0,-3-1-3 0,0-4 0 0,3 2 0 15,-6 0-17-15,3-3 0 0,-3-2 0 0,0 0 0 31,0 0-21-31,-6-3-8 0,0-3-2 0,-6 1 0 16,3-1-33-16,-6-5-8 0,-3 1 0 0,0-4-1 16,-3-2-27-16,-2-3-4 0,-4 0-2 0,0 1 0 15,-6-1 31-15,0-2 7 0,1-3 0 0,-4-3 1 0,3-2 46 0,0-3 9 0,-2-3 1 0,2-2 1 16,3-3 40-16,3 2 8 0,3 1 2 0,7 3 0 16,-1-1 16-16,6 0 3 0,3 1 1 0,6-1 0 15,3 0-20-15,3 3-3 0,3 0-1 0,6 3 0 16,2 0-21-16,4 2-5 0,0 0-1 0,3 3 0 15,-3 0-1-15,2 0 0 0,1 3 0 0,-3 2 0 16,0 0-8-16,0 3 0 0,-6 6 0 0,0-1 0 16,-4 3 9-16,-2 2-9 0,0 0 10 0,-6 4-10 15,3 1 12-15,-3 1-4 0,-3 5-8 0,0-2 12 0,-3 4 3 0,0-2 0 16,0 3 0-16,0 0 0 0,-3 2 3 0,0 1 1 16,0-1 0-16,6 3 0 0,-8 0-3 0,-1 5-1 15,3-2 0-15,0 2 0 0,-3 0-15 0,6 3 11 16,-6 0-11-16,3 0 10 0,0 0-10 0,0 5 0 15,0 1 0-15,3 1 0 0,0 4-10 0,0 2 10 16,0 0 0-16,0 6-9 0,0 2 9 0,0 5 0 16,0 3 0-16,0 8 0 0,0 0 0 0,-3 8 0 15,0 0 0-15,0 5 0 0,0 8 0 0,1-2 0 16,-4 7 0-16,0-4 0 0,3 4 0 0,0-2 12 0,3 0-4 0,0-1 0 16,3-1 10-16,6-4 2 15,0-2 1-15,3-6 0 0,3 1 3 0,5-6 0 0,1-2 0 0,6-3 0 16,0-5-14-16,3-6-2 0,-1-2-8 0,1-6 12 15,0-5-12-15,3-2 11 0,-3-6-11 0,-1-2 10 16,-2-3-26-16,0 0-6 0,0-8-1 0,-3 0-781 16,-3-3-157-16</inkml:trace>
  <inkml:trace contextRef="#ctx0" brushRef="#br0" timeOffset="26704.361">9131 7022 1717 0,'0'0'37'0,"-6"0"8"0,0 0 2 0,-3 0 2 0,0-3-39 0,-3 3-10 0,3 0 0 0,0 0 0 0,-2 0 64 0,2-2 12 0,0 2 1 0,0 0 1 32,0-3-40-32,-3 0-8 0,0 3-2 0,-3 0 0 15,3 0-28-15,-3 3 0 0,3 0 0 0,-5-1 0 16,-4 1 0-16,0 5 0 0,-3 0 0 0,-6 3-10 16,-5 2 10-16,-4 3-13 0,-9 5 5 0,-11 3 8 15,-7 7 0-15,-5 1 0 0,-10 8 0 0,-8-1 0 16,-12 6-40-16,-3 0-1 0,0 3 0 0,-15 0 0 0,-9 5 13 0,0-3 4 15,-3 3 0-15,0 0 0 0,-6 2 24 0,-3-2 8 16,-6 3 0-16,-3-3 0 0,-6 0 44 0,4 5 10 16,-1-3 2-16,-6 4 0 0,-3-1 8 0,0-3 1 15,7-2 1-15,-1 0 0 0,6 0-14 0,0 3-4 16,3-3 0-16,7 2 0 0,5 3-18 0,6 1-4 16,3-7-1-16,8 1 0 0,13 0-17 0,9-5-4 15,3 0-1-15,8-6 0 0,10 0-11 0,12-2 0 16,5-3 0-16,15-3 0 0,7-7-18 0,5-1-6 0,9-5 0 0,6-2-1 31,6-3-127-31,9-3-26 0,6-2-5 0,12-9-796 0</inkml:trace>
  <inkml:trace contextRef="#ctx0" brushRef="#br0" timeOffset="27071.502">9539 6638 2286 0,'-12'0'50'0,"-6"8"10"0,-9 0 3 0,-6 6 1 0,-2 4-51 0,-7 1-13 0,-3 4 0 0,-5 6 0 15,-4 6 24-15,-5 2 3 0,-10 5 0 0,1 1 0 0,-7 4-27 0,-5 3 0 16,-6 3 0-16,-7 8-11 0,-8 5-1 0,0 1 0 31,-3-1 0-31,-9 5 0 0,-6 3-6 0,-3 3-2 16,-3 2 0-16,-6 6 0 0,-9 0 6 0,0 7 1 16,3 1 0-16,-6 5 0 0,-6-3 5 0,0 6 8 15,-8-1-13-15,2 3 5 0,-6 3 8 0,0 5 0 16,1-2 0-16,-1-1 0 0,0 1 17 0,3-1 9 0,7-2 2 15,8-3 0-15,3-2 15 0,12-11 3 16,12-8 1-16,12-11 0 0,14-7-10 0,13-9-1 0,14-7-1 0,13-9 0 16,11-7-24-16,12-11-11 0,9-2 10 0,18-11-774 15,15-8-154-15</inkml:trace>
  <inkml:trace contextRef="#ctx0" brushRef="#br0" timeOffset="27470.5">9607 6887 1843 0,'0'0'40'0,"0"0"9"0,0 0 2 0,0 0 1 0,0 0-42 0,-6 13-10 15,-6 3 0-15,-3 5 0 0,-11 3 48 0,-7 8 8 0,-9 5 2 0,-8 8 0 16,-7 3-42-16,-8 10-16 16,-7 3 11-16,-11 5-11 0,-3 8 15 0,-10 0-3 15,-5 8-1-15,-6 5 0 0,-6 9 23 0,-3 1 5 16,-3 4 1-16,-6 5 0 0,0 5-20 0,0 3-3 16,-3 5-1-16,3 0 0 0,12 5-16 0,-7 3 0 15,-5 5 0-15,3 9 0 0,6-4 0 0,0 4 0 16,-3-1 8-16,0 0-8 0,6 3 0 0,0-6 8 15,-3-4-8-15,9-4 0 0,-1-2 8 0,4-2-8 0,0-11 0 0,6-6 0 16,9-5 16-16,8-8-1 0,7-10 0 0,8-8 0 16,4-11-3-16,11-10 0 0,10-6 0 0,2-11 0 31,9-7-99-31,9-11-20 0,15-7-4 0</inkml:trace>
  <inkml:trace contextRef="#ctx0" brushRef="#br0" timeOffset="28485.695">8702 6951 1482 0,'-12'-6'42'0,"6"6"9"0,-2-2-41 0,-1-1-10 15,0-2 0-15,0-1 0 0,0 4 100 0,0-3 17 16,0-1 4-16,0 4 1 0,3-4-59 0,0 1-12 16,-3 0-3-16,6-3 0 0,-3 2-16 0,3 1-3 15,-3-5-1-15,6 2 0 0,0 0-12 0,0-3-2 16,0-5-1-16,6 3 0 0,0-3-13 0,3-2 0 0,0-1 8 0,3-2-8 15,6 0 0-15,0 0 8 0,0-1-8 0,2-1 0 16,4-1 0-16,3-3 0 0,3 1 0 0,6-1 0 16,2-4 0-16,4-1 0 0,11-2-8 0,4-1 8 15,3 3 0-15,2-5-8 0,4 0 8 0,2 3 0 16,9-3 0-16,4 0 0 0,2 5 0 0,0-5 0 16,10 0 0-16,2 0 0 0,3 0 0 0,6 0 0 15,4 2 0-15,2 4 0 0,3-1 0 0,3 0 0 16,6 6 0-16,0-1 0 0,3 1 0 0,3 2 0 15,0 3 0-15,0 2 0 0,-3 3 0 0,3 1 0 16,3 7 0-16,-3 0 0 0,-9 0 0 0,3 8 0 16,-3 0 0-16,-6 5 0 0,-9 6 0 0,-2 2-10 15,-1 5 25-15,-6 4 5 0,-6 4 0 0,-5 3 1 0,-10 8-9 0,0 3-3 16,-5 5 0-16,-4 2 0 16,-5 4 4-16,-3 2 1 0,-4 0 0 0,-5 2 0 0,-4 3 21 0,-5 1 4 15,0-4 1-15,-4 1 0 0,-2-3-12 0,-3 0-3 16,0-6 0-16,-6-2 0 0,2-3 12 0,-5-4 3 15,-3-1 0-15,3-8 0 0,-6 2-24 0,0-1-5 16,-3-7-1-16,-4-4 0 0,4-1 0 0,-6-7 0 16,-3 0 0-16,0-4 0 0,-3-7 3 0,0 0 1 15,0 0 0-15,-9-5 0 16,-3-3-96-16,1-5-19 0,-7-3-4 0,6-2-1048 16</inkml:trace>
  <inkml:trace contextRef="#ctx0" brushRef="#br0" timeOffset="28755.094">13462 5958 2754 0,'0'0'60'0,"0"0"13"0,-3 3 3 0,3-3 1 0,-3 5-61 0,0 9-16 0,0-1 0 0,3 3 0 15,3 2 0-15,0 3 0 0,0 3 0 0,3 0 0 16,3 0 0-16,3 2-8 0,3 1 8 0,-1 2 0 31,-2 0-36-31,9 3-1 0,-3-1 0 0,6 1 0 0,-3-3 17 0,0 0 4 0,-1 1 1 0,-5-4 0 0,0-2 15 0,0-3-11 16,-9-3 11-16,0 1-10 15,-3 0 10-15,-6-4 14 0,-3 1-3 0,-6 3-1 16,-3-1 35-16,-9 3 7 0,-8 1 2 0,-7 4 0 16,-3 1-28-16,-2 2-6 0,-1 0 0 0,0 5-1 15,-2-2 11-15,8 0 2 0,3-1 1 0,9 1-891 16,4-3-178-16</inkml:trace>
  <inkml:trace contextRef="#ctx0" brushRef="#br0" timeOffset="29302.455">15054 6795 2185 0,'-23'-14'48'0,"14"6"9"0,-3-2 3 0,6 2 2 0,-3 0-50 0,3 3-12 0,3 2 0 0,3 3 0 0,0 0 42 0,0 0 6 0,0 0 0 0,0 8 1 16,3 2-33-1,0 4-8-15,0 2 0 0,0 5-8 0,3 8 0 0,-3 8 0 16,-3 3-10-16,-3 5 10 0,0 2-12 0,-3 6 12 16,0 5-10-16,-6 8 10 0,-3 6 0 0,0 2 0 0,-3 3 0 0,-3-1 10 15,1 6 2-15,-1 3 1 0,0-6 0 0,0 4 0 16,0-4 6-16,3-2 1 0,1-3 0 0,5-3 0 16,0-5 9-16,6-2 3 15,0-9 0-15,0-2 0 0,6-5 1 0,0-3 1 16,3-3 0-16,0-10 0 0,0 0-34 0,3-8 0 15,0-3 0-15,0-5 0 16,-3-6-27-16,3-7-12 0,3-3-2 0,-3-13-739 16,5-6-148-16</inkml:trace>
  <inkml:trace contextRef="#ctx0" brushRef="#br0" timeOffset="29937.378">15054 6662 2146 0,'15'-10'60'0,"-3"4"15"0,3 4-60 0,3-4-15 0,6-2 0 0,5 3 0 0,7-3 71 0,3 0 11 15,6 0 2-15,5 3 1 0,4-3-33 0,-1 3-8 16,1 0 0-16,2-1-1 15,7-4-27-15,-4 2-4 0,7 0-2 0,-1-3 0 16,-2 3-10-16,-4 0 12 0,1-2-12 0,-6-3 12 0,-1 2-12 0,1 0 8 16,-4 1-8-16,-2 2 8 0,-3-3-8 0,-4 3 8 15,-2-2-8-15,-3 2 8 0,-7 3 16 0,1-1 4 16,-3 1 0-16,-3 0 0 0,-6 2-17 0,0 0-3 16,-4 3-8-16,-2 0 12 0,0 0-1 0,-3 3-1 15,-3 2 0-15,3 1 0 0,0 4-10 0,-6-2 0 16,-3 5 9-16,0-2-9 0,3 5 11 0,-3-3-3 15,-3 3 0-15,-3 0 0 0,0 2-8 0,0-2 8 16,3 0-8-16,-6 0 8 0,0 0-8 0,0 0 0 16,6 0 0-16,-6-1 0 0,3-1 28 0,0 2 3 15,-2-1 1-15,2 1 0 0,0 3-32 0,0 2 0 0,-3 3 0 0,3 2 0 16,-3 6 0-16,0 5 0 0,0 5 0 0,3 3 0 16,0 3 0-16,-3 5 0 0,-3 5 0 0,3 6 0 15,-3 4 0-15,1 6 0 0,-4-2 0 0,0 7 0 16,-3 1 0-16,0 2 0 0,3 0 0 0,3 2 0 15,-6-2 0-15,4-2 0 0,2-1 0 0,0-5 0 16,0-2 0-16,6-4 0 0,-3-4 0 0,3-3 0 16,0-3 8-16,3-5-8 0,0-3 11 0,-3-5-11 15,3-5 28-15,3-6 0 0,0-2-1 0,3-8 0 16,-3-3 4-16,0-5 1 0,3-3 0 0,-3-5 0 16,0-8-18-16,0 0-3 0,0 0-1 0,0 0 0 15,0 0 3-15,-3-5 1 0,0-6 0 0,0 3 0 16,0-2-14-16,0 2 0 0,-6-3-12 0,3 6 12 15,0-3-12-15,0 0 12 0,0 0-12 0,1 3 12 16,-4-1-61-16,6 1-6 0,-3 2-1 0,0-2-845 16,0 3-170-16</inkml:trace>
  <inkml:trace contextRef="#ctx0" brushRef="#br0" timeOffset="30687.802">14706 8662 2005 0,'-18'-10'44'0,"12"5"8"0,-6-3 3 0,3 2 2 0,-2 1-45 0,-1-3-12 0,0 3 0 0,3 0 0 0,0-3 79 0,3 2 13 16,-3 6 4-16,6-5 0 0,3 5-47 0,0 0-9 15,9-3-1-15,6 1-1 0,6-4-30 0,5-1-8 16,7-1 0-16,12-3 0 16,11 0 0-16,7-2 0 0,8-3-11 0,7-2 11 15,2-1 0-15,9 1 0 0,4-1 8 0,-1-2-8 0,0 3 9 0,0-4-9 16,1-1 0-16,-7 4 9 0,-9 1-9 0,-5 2-14 0,-13 0 3 0,-5 3 1 31,-12-1-54-31,-10 4-12 0,-8 2-1 0,-6 0-607 0,-3 3-120 0</inkml:trace>
  <inkml:trace contextRef="#ctx0" brushRef="#br0" timeOffset="31104.997">14840 6710 2128 0,'33'-13'60'0,"-15"2"13"0,5-2-58 0,10-3-15 0,3-8 0 0,6-5 0 16,2-8 98-16,10-5 17 0,5-6 3 0,4-5 1 0,5-5-73 0,4-8-14 16,5-3-4-16,3-10 0 15,4-6-10-15,5-5-2 0,6-3-1 0,1-5 0 16,2-2 0-16,3-1 0 0,0 1 0 0,3 7 0 15,-5 3-15-15,-1-2 11 0,6 4-11 0,-3 6 10 16,-8 3-10-16,2 5 0 0,3 2 0 0,-9 4 8 0,-5 1 1 0,-10 7 0 16,-8 7 0-16,-7 5 0 15,-2 3-9-15,-13 5 0 0,-8 1 0 0,-3 4 0 0,2 4 0 0,-8 4 0 16,-12 3 0-16,-3 3 0 16,-3 5-104-16,-3 3-14 0,-3 2-2 0</inkml:trace>
  <inkml:trace contextRef="#ctx0" brushRef="#br0" timeOffset="31589.11">16543 6850 1616 0,'12'-40'46'0,"-10"22"10"16,7-3-45-16,-3-3-11 0,3-3 0 0,6-2 0 0,3-2 76 0,0-1 14 16,0-3 2-16,9-2 1 0,8-2-41 0,1-4-8 15,0-2-1-15,5-2-1 0,7-4-2 16,12 1 0-16,8-11 0 0,6-2 0 0,10-6 8 0,5-2 0 16,12-6 1-16,6 0 0 0,1 0-5 0,2-2-2 15,9 0 0-15,0-3 0 0,0 2-32 0,0 4-10 16,0 1 0-16,-6 1 0 0,-9 3 8 0,-5 7-8 15,-13 1 0-15,-9 7 0 0,-8 9 0 0,-7 2 0 16,-5 2 0-16,-13 9 0 16,-8 2-30-16,-9 6 0 0,-9 5 0 0,-6 0-698 0,-6 2-139 0</inkml:trace>
  <inkml:trace contextRef="#ctx0" brushRef="#br0" timeOffset="32356.91">16013 8490 2253 0,'-3'-5'49'0,"3"5"11"0,0-8 1 0,0 3 3 16,6 0-51-16,0-6-13 0,6 1 0 0,5-6 0 0,4 0 20 0,3-5 0 15,3-3 1-15,6-5 0 0,5-6-21 0,10-4 9 16,9-4-9-16,2-7 0 0,7 0 9 0,8-8-9 16,12-9 0-16,4-4 9 0,-1-8-9 0,6-3 0 15,6-6 0-15,9-2 0 0,7-8-10 0,-1 3 10 16,-6 5 0-16,3 3-9 0,0 5 1 0,0 2 0 15,-6 9 0-15,-3 2 0 0,-5 8 8 0,-1 3-10 16,-12 5 10-16,-2 3-10 0,-1 5 10 0,-9 3 0 16,-8 5 10-16,-7 2-10 0,-8 3 16 0,-12 6-4 15,-7 2 0-15,-5 0 0 0,-9 6 0 0,-3 2-1 16,-3 3 0-16,-9 2 0 0,-6 3-11 0,-3 3-11 16,-6 0 3-16,-6 7-694 15,-3 4-138-15</inkml:trace>
  <inkml:trace contextRef="#ctx0" brushRef="#br0" timeOffset="33242.506">15310 8898 2476 0,'-9'0'55'0,"9"0"11"0,0 0 2 0,-6 5 1 0,0 1-55 0,4 1-14 0,-1-1 0 0,3 4 0 0,-3 1 0 0,3 7 0 15,0 1 8-15,0 5-8 0,0-3 0 0,0 5 0 16,0 6 0-16,-3-3 0 0,3 3-14 0,-3 2 1 16,0-2 0-16,-3 3 0 15,3-4 13-15,-3 1 0 0,0 0 0 0,0-3 0 16,-3 0 0-16,3-3 0 0,-3-2 0 0,0-3 0 16,3-5-23-16,0-5 2 0,3-1 0 0,-3-7 0 15,3-3-4-15,0-5-1 0,0-11 0 0,3-5 0 16,3-6 0-16,0-7 0 0,0-3 0 0,3-5 0 15,-3-6-24-15,3-8-5 0,0-4-1 0,0 1 0 0,3 1 48 0,-3 8 8 16,3 8 0-16,-3 4 0 0,3 4 68 0,-3 8 9 16,6 4 2-16,-3 4 0 0,2 5-11 0,-2 2-3 15,6 3 0-15,-3 6 0 0,0 4-36 0,6 3-7 16,0 3-2-16,0 6 0 0,-1 2-10 0,-2 5-2 16,3 0-8-16,0 3 12 0,0-1-12 0,-3 4 8 15,3 2-8-15,0 0 0 0,-1 0 0 0,-2-2 0 16,3-3 0-16,0-3 0 0,0-5 0 0,0-1 0 15,0-1 0-15,-4-4 9 0,1-7 12 0,0-3 3 0,3-3 0 0,-3-2 0 16,3-6 12-16,-3-2 2 0,0-3 1 0,-1-2 0 16,-5-3 12-16,0-3 2 0,0-3 1 0,-6-4 0 15,-3-1-35-15,0-5-7 0,-3 0-2 0,-3 0 0 16,-3-3 2-16,0-2 0 0,-2 2 0 0,-4 0 0 31,0-2-65-31,0 2-13 0,0 6-2 0,0-1-810 0,0 4-162 0</inkml:trace>
  <inkml:trace contextRef="#ctx0" brushRef="#br0" timeOffset="33977.33">14161 7321 2617 0,'-3'-13'57'0,"0"8"12"0,0-1 3 0,0 1 2 0,3 5-59 0,-3-3-15 0,3-2 0 0,0 5 0 16,0 0 44-16,0 0 7 0,-2 11 1 0,4-1 0 0,-2 9-36 0,3 4-6 0,3 7-2 0,-3 1 0 31,3 9-8-31,-3 0 0 0,-3 5 0 0,0 8 0 15,0 2 0-15,-3 3 0 0,-3-2 0 0,0 0 0 16,-2-6-9-16,-1 0-4 0,-6 0-1 0,0-7 0 31,3-1-30-31,-3-8-7 0,3-2-1 0,0-5 0 0,0-9 41 0,3-7 11 0,0-3 0 0,1-6 0 16,-1-4 21-16,3-9 9 0,0-2 2 0,3-11 0 16,0-2-21-16,0-6-11 0,3-5 12 0,3-6-12 15,6-9 12-15,0-4-4 0,0-8 0 0,8 1-8 0,1 5 18 16,3 2-3-16,0 6-1 0,0 5 0 0,0 3-14 0,2 5 0 15,-5 5 8-15,3 5-8 0,-3 4 8 0,0 1-8 16,0 9 11-16,-3 3-11 0,-1 2 8 0,4 5-8 16,0 3 0-16,-3 3 0 0,3 7 0 0,0 1 0 15,-3 5-8-15,0 0 8 0,2 5 0 0,-2-3 0 16,0 6 0-16,0-3 0 0,3 3-9 0,-3 0 9 16,-3-3-8-16,0 3 8 0,-1-3 0 0,1-3 0 15,-3 1 0-15,-3-3 0 0,0-6 0 0,3 1 8 16,-6-3 0-16,-3-8 0 0,0 0 25 0,0 0 6 15,9 0 1-15,-9 0 0 0,9-5 12 0,-3-6 4 16,0-5 0-16,0-5 0 0,0-5-27 0,-3-9-5 16,0-4 0-16,-3-9-1 0,0-5-10 0,0-8-1 0,-3-2-1 0,0-4 0 15,0 7-11-15,0-1 0 0,-3 3 0 0,0 5-11 32,0 8-16-32,0 8-3 0,3 2-1 0,3 3-924 0,0 6-185 0</inkml:trace>
  <inkml:trace contextRef="#ctx0" brushRef="#br0" timeOffset="34656.64">16132 4474 2257 0,'0'0'49'0,"3"-5"11"0,0-3 1 0,0 3 3 0,0 2-51 0,-3 3-13 0,6-5 0 0,-3-3 0 0,-3 8 53 0,0 0 8 15,3-3 2-15,0-2 0 16,-3-3-50-16,0 8-13 0,-3-3 0 0,0-2 0 15,-6 2 12-15,0 1-4 0,0 2 0 0,-9 5 0 0,-3 3-8 0,-9 8 8 16,-2 2-8-16,-10 6 8 0,-3 8-8 0,-5 7 0 16,-4 6 0-16,1 6-11 0,-1 2 11 0,6 0 0 15,4 2 0-15,2 3 0 0,3 1 0 0,10-1 0 16,8 0 0-16,6-2 0 0,9-4 14 0,6-4 5 0,12-3 1 0,6-3 0 16,6-2-20-16,11-8 10 15,10-6-10-15,8-5 8 0,13-7 26 0,8-6 5 16,4-8 1-16,8-11 0 0,3-7-31 0,7-6-9 15,-1-11 0-15,-3 1-810 16,-6-11-167-16</inkml:trace>
  <inkml:trace contextRef="#ctx0" brushRef="#br0" timeOffset="35089.832">17296 4278 1620 0,'-27'-8'36'0,"24"6"7"0,3 2 1 0,0 0 1 0,0 0-36 0,-6 0-9 15,6 0 0-15,0 5 0 0,6 6 44 0,-3 4 6 0,-6 7 2 0,3 1 0 16,6 9-9-16,0 5-2 16,-9 8 0-16,6 6 0 0,3 4-1 0,3 6 0 15,-6 2 0-15,0 6 0 0,3 0-12 0,0 8-4 16,2 5 0-16,-2 2 0 0,-6 4-6 0,0 2-2 15,6 2 0-15,-6 1 0 0,-6-8-8 0,0-1-8 0,4-2 9 0,-4-5-9 16,3-3 0-16,-6-5 0 0,-9-6 0 0,6-10 0 16,3 0 0-16,-3-10-13 15,-9-4 1-15,3-2 0 0,3-2-3 0,-2-9 0 0,-1-2 0 0,3-8-633 16,-3-3-126-16</inkml:trace>
  <inkml:trace contextRef="#ctx0" brushRef="#br0" timeOffset="35591.286">17445 4553 2590 0,'0'0'73'0,"0"0"17"15,14 6-72-15,7-1-18 0,0-2 0 0,15-1 0 0,11 4 22 0,10-4 1 16,2-4 0-16,4-1 0 15,8 0-10-15,10-2-1 0,5-3-1 0,6-2 0 16,4-9-11-16,2 1 0 0,0-4 9 0,0 1-9 16,1 3 0-16,-1-6-8 0,-6 0 0 0,0 3 0 0,-8-3 8 0,-4 6 0 15,-9 2-9-15,-8-3 9 0,-3 6 0 0,-10 2 0 16,-2 1 0-16,-10 2 0 0,-8 3 8 0,-6 2 5 16,-3 3 2-16,-9 5 0 0,0 3 5 0,-6 3 0 15,-6 5 1-15,-3 7 0 0,3 4-1 0,-6 7-1 16,0 3 0-16,-3 11 0 0,3 7-19 0,-3 6 0 15,0 5 0-15,3 6 0 0,-3-1 8 0,3 9-8 16,0 7 0-16,-3 3 0 0,0 0 0 0,3 0 0 16,-3 5 0-16,1-5 0 0,-1-5 0 0,0-3 0 15,0-11 0-15,3 3 0 0,-3-2 8 0,0-9-8 0,3-2 0 0,-3-5 0 16,3-9 26-16,3-4 2 0,-6-9 0 0,6 0 0 16,-3-7 12-16,0-9 2 0,3 1 1 0,-3-6 0 15,3-5-2-15,-3-3 0 0,-2-2 0 0,-1-8 0 16,-3-3-25-16,-6-8-4 0,-6-3-2 0,-6-4 0 15,-11-4-22-15,-7 3-4 0,-9 3 0 0,-11 3-1 32,-15 2-103-32,-19 8-20 0,-8 8-4 0,-15 5 0 0,-9 6 93 0,-3 5 19 0,3 5 4 0,0 8 1 0,1 0 40 0,16 3 8 15,16-3 2-15,15 0-796 16,14-5-159-16</inkml:trace>
  <inkml:trace contextRef="#ctx0" brushRef="#br0" timeOffset="36724.443">8369 6461 1580 0,'0'0'35'0,"0"0"7"0,0 0 2 0,0 0 0 0,0 0-36 0,0 8-8 16,0 3 0-16,0 2 0 0,-3 0 27 0,3 6 3 0,-3 2 1 0,3 3 0 15,-3 2-3-15,-3 3-1 16,3 3 0-16,-3 5 0 0,0 5-8 0,0 3-2 16,-3 3 0-16,3 0 0 0,0 2-5 0,0 3-2 15,-2 0 0-15,2 2 0 0,3 3-2 0,0 3-8 16,-3-3 12-16,3 3-4 0,3-2-8 0,0-1 8 16,3 0-8-16,0 3 8 0,0 5 8 0,3-5 0 15,0 0 1-15,2-3 0 0,1-3 24 0,3-2 5 0,3-2 1 0,3-4 0 16,3 4 4-16,3-7 1 0,0 1 0 0,-1-2 0 15,7-4-10-15,0-4-2 0,3-3 0 0,-4-6 0 16,4 1-8-16,-3-4-1 0,0-1-1 0,-4-4 0 16,1-5-12-16,0-2-2 0,-3-1-1 0,-3-4 0 15,-1 2-5-15,-2-8-1 0,-3 0 0 0,-3-3 0 16,0 0-24-16,-6 1-5 0,0-6 0 0,-6 0-762 16,0-5-152-16</inkml:trace>
  <inkml:trace contextRef="#ctx0" brushRef="#br0" timeOffset="37295.043">9399 6839 1360 0,'-15'0'30'0,"6"3"6"0,0 0 2 0,-3 5 0 0,-3-3-30 0,0 3-8 0,-5 0 0 0,2 2 0 15,-6 1 47-15,0 0 8 0,-12 2 1 0,1-3 1 16,-7 4-57-16,-6 2 0 0,-2-3 0 0,-7 5-11 16,1 1 11-16,-4-1-10 0,-8 1 10 0,-4 2-10 15,-5 0 10-15,-1 3-8 0,-2 0 8 0,-6 0-8 32,-1 2-17-32,-8 3-3 0,0 0-1 0,-3 6 0 15,2-4-2-15,-11 1 0 0,-6 3 0 0,-3 2 0 0,3-3 9 0,-9 6 2 0,-6-3 0 0,-3 5 0 16,-3 3 40-16,-3 3 9 0,3-1 2 0,-6 4 0 15,0 4 6-15,-2-2 2 0,-4 0 0 0,3 5 0 16,6-2 27-16,0 2 6 0,3 0 0 0,6-2 1 16,6-3 10-16,3-3 1 0,3 3 1 0,6-3 0 15,0-2-42-15,8-1-9 0,4-2-2 0,6-2 0 0,3-1-10 0,8-8-2 16,4 1-1-16,2-6 0 16,10-5-1-16,2-3 0 0,4 0 0 0,5-2 0 0,7-4-7 0,5-1-2 15,3-4 0-15,7-2 0 0,5-3-17 0,6 1-4 16,3-6-1-16,3 2-1007 15</inkml:trace>
  <inkml:trace contextRef="#ctx0" brushRef="#br0" timeOffset="37776.219">9164 7067 2203 0,'-3'0'48'0,"-6"0"11"0,-6 0 1 0,-3 3 2 0,-3-3-50 0,0 5-12 0,-2-2 0 0,-1 5 0 0,-6 2 10 0,0 1-1 0,-3 2 0 0,-2 5 0 32,-4 1-39-32,-6 5-8 0,1 2-2 0,-10 3 0 15,-2 6-58-15,-7-1-12 16,-5 3-2-16,-4 0-1 0,1 3 6 0,-10 0 2 0,-5 2 0 0,-6 3 0 16,-3 3 38-16,-7-1 8 0,4 1 2 0,-6 5 0 0,-6-3 47 0,-6 3 10 15,0 0 0-15,0 2 0 0,-6 4 46 0,-3 1 6 16,-3 1 2-16,-3 3 0 0,0-3 12 0,3-3 2 15,3 0 1-15,0 6 0 0,-3-4 6 0,6 1 1 16,2 3 0-16,7-3 0 0,-3-1-17 0,6 1-3 16,3-2-1-16,6-1 0 0,3-3-3 0,2 1-1 15,-2-1 0-15,6-2 0 0,8-2-11 0,4-4-1 16,0-4-1-16,8-4 0 0,10-2-12 0,2-2-2 16,7-4-1-16,5-4 0 0,9-3-23 0,4-3 0 15,8-3 0-15,3-4 8 16,3-1-112-16,6-5-23 0,6-3-4 0</inkml:trace>
  <inkml:trace contextRef="#ctx0" brushRef="#br0" timeOffset="38295.354">9345 7120 1440 0,'-12'5'40'0,"9"-2"11"0,-3 2-41 0,0-2-10 16,1 2 0-16,-1-2 0 0,-3 2 71 0,3 0 12 15,-3-2 2-15,-3 2 1 0,3 3-47 0,-6 0-10 16,0 0-1-16,-6 3-1 0,1-1-15 0,-4 6-4 16,-3 0 0-16,-3 3 0 0,-6 2-8 0,-2 0 8 15,-4 5-8-15,0 3 8 0,-2 6-8 0,-7 2 0 16,1 5 0-16,-13 8-11 15,-5 3-20-15,-7 11-4 0,-5 5-1 0,-12 5 0 16,-16 5-54-16,4 8-11 0,-3 6-3 0,-6 2 0 16,-15 3 52-16,0 5 9 0,-3 3 3 0,-3 5 0 0,-6-2 102 0,-9 5 21 0,0 2 4 0,-5 0 1 15,2 3 49-15,0 1 11 0,3-1 1 0,3-6 1 16,4-1-40-16,5-4-8 0,9-5-2 0,9-8 0 16,11-10-45-16,10-8-10 0,12-6-1 0,11-10-1 15,19-11-30-15,8-5-5 0,10-5-8 0,8-8 11 31,9-6-85-31,6-2-17 0,6-8-3 0,9-3-610 0,6-2-123 0</inkml:trace>
  <inkml:trace contextRef="#ctx0" brushRef="#br0" timeOffset="39560.953">9899 6855 1422 0,'0'0'31'0,"-6"0"6"0,-3 0 2 0,0 0 1 16,0 0-32-16,0 3-8 0,-3-3 0 0,3 0 0 0,0 3 66 0,-2-3 11 16,2 5 3-16,0-5 0 0,-3 3-39 0,3-1-7 15,0 1-2-15,-3 0 0 0,3 2-21 0,-3 0-11 16,-3 0 10-16,0 1-10 0,1-4 8 0,-1 4-8 15,-6 2 0-15,3-3 0 0,0 3 8 0,-3-3-8 16,-3 3 0-16,4 0 0 0,-4 3 14 0,0-1-3 0,3 1-1 0,0-1 0 16,1 6 22-16,2 0 4 15,0 0 0-15,3 0 1 0,0 0-9 0,3 2-3 16,3 3 0-16,3 3 0 0,0 0-17 0,3 5-8 16,0-2 8-16,6 2-8 0,0 0 11 0,3-3-3 15,3 3-8-15,3-2 12 0,0-3-12 0,3-1 9 16,0-1-9-16,3-4 8 0,-1 3-8 0,1-5 8 15,3 0-8-15,-3-3 8 0,3 0-8 0,-6 1 10 16,0-6-10-16,0 0 10 0,-4 0-10 0,1-3 0 16,0 0 9-16,-3-2-9 0,-3-1 14 0,0 1-2 0,-6-3 0 0,9-3 0 15,-3-5 35-15,0 3 6 0,0-5 2 0,0-4 0 16,0-2 1-16,6-2 1 0,-3-9 0 0,2 1 0 16,1-6-20-16,3-2-4 0,-3-3-1 0,3-3 0 15,0 0-16-15,-3 3-3 0,6 3-1 0,-9-3 0 16,0 3-12-16,-3 4 9 0,-1 1-9 0,-2 3 8 15,-3 5-8-15,-3-3 0 0,-2 3 0 0,-1 2 0 0,-6 6 9 0,0 0-9 16,-3 2 10-16,-3 3-10 16,-3 0 0-16,-3 6 0 0,1-4 0 0,-4 9 0 15,0-3 0-15,-3 5 0 0,3 1 0 0,1 2 0 16,-4 5 0-16,6 0-8 0,0 0 8 0,3 6 0 16,1-1 0-16,2 3 0 0,3 1 0 0,0 1 0 15,3 1-8-15,3 0 8 0,3 0 0 0,0 2 0 16,3 1-8-16,3-1 8 0,0-2 0 0,3 0 0 0,0-3 0 0,3 0-8 15,0-2 8-15,3-1 0 0,0-2 0 0,0-5 0 16,0-1 0-16,0-2 0 0,0-2 0 0,3-1 0 16,-1-5 0-16,1 0 0 0,0-8 0 0,3 0 0 15,3-3 0-15,-3-5 0 0,3 1-16 0,0-9 4 16,2-3 1-16,1-2 0 0,-3 0 11 0,0 0-13 16,0 0 5-16,-3 0 8 0,0 2 0 0,-3 1 0 15,-1 2 0-15,1 0 0 0,-6 3 0 0,3 0 0 16,-3 5 0-16,-3 0 0 0,-3 0 12 0,-3 3 0 15,3 0 0-15,-3 2 0 0,-3 3 1 0,0 0 1 0,-3 0 0 0,-3 1 0 16,1 4-14-16,-4 3 0 0,-3-3 0 0,-3 6 0 16,0 0 0-16,-6 2-12 0,-2 5 3 0,-1 6 0 15,-3 3-2-15,-3-1 0 0,1 6 0 0,-1 0 0 16,0 0 2-16,3 5 0 0,4 0 0 0,-1 0 0 16,3-2 9-16,6 2-10 0,3-3 10 0,7 1-10 15,5-1 10-15,3 0 0 0,9-4 0 0,3-1 0 16,2-3 0-16,7-4 0 0,6-4 0 0,3-7 0 15,9-3 0-15,2-6 12 0,4-4-2 0,3-3-1 16,2-3 1-16,1-3 0 0,-6-5 0 0,-1 1 0 16,-5 1-10-16,0-4 0 0,-7 2 0 0,-2 0 0 15,-9-2 0-15,0 2 0 0,-3-2 11 0,-9-1-11 16,-3 3 0-16,-3 3 8 0,-3-3-8 0,-3 6 0 0,-3 2 0 0,-3 3 9 16,-3 2-9-16,-3 6 8 0,0 0-8 0,-2 5 0 15,-4 5 0-15,3 0-11 16,0 1 11-16,6 4-10 0,-3-2 10 0,6 3-10 0,3 2 10 0,4-3-12 15,5 4 12-15,0-1-12 16,8 0-92-16,1 0-18 0,3 1-4 0,6-4-620 16,0-2-124-16</inkml:trace>
  <inkml:trace contextRef="#ctx0" brushRef="#br0" timeOffset="40428.92">9363 7146 1758 0,'-18'-10'50'0,"12"5"10"0,-3-3-48 0,0 0-12 0,4 0 0 0,-1-3 0 16,3 1 76-16,3-1 13 0,0-5 3 0,3 0 0 16,0-8-64-16,2 1-13 0,4-7-3 0,6 1 0 0,3-8-12 0,3 3 0 0,3-3 0 0,6 0 0 31,-1 0 0-31,7 2 0 0,0-2-10 0,0 6 10 16,5-1-12-16,1-3 4 0,2 1 0 0,4 2 0 0,6-2 8 0,2 2 12 15,1 0-2-15,5 3-1 0,-2 0 1 0,2 3 0 16,4-1 0-16,-1 4 0 15,4-1 0-15,2 3 0 0,1-1 0 0,2 4 0 16,-2-1-10-16,5 1 0 0,3 5 0 0,1-1 8 0,-1 1-8 0,0 5 0 16,1-2 0-16,-1 4 0 0,0 4-11 0,-2 2 3 15,-7 2 0-15,-2 1 0 16,-1 5-40-16,-2 0-8 0,-4 2-2 0,1 4 0 16,-10-1 2-16,1 3 0 0,-6 0 0 0,-7 2 0 0,-2 3 26 0,-3 3 6 15,-4-3 0-15,-8 3 1 0,-3 3 15 0,-3-4 8 16,0 1-10-16,-9 3 10 0,0-1 0 0,-6 1 0 15,0-1 0-15,-3-2 10 0,-3 2-1 0,0 1 0 16,-3-1 0-16</inkml:trace>
  <inkml:trace contextRef="#ctx0" brushRef="#br0" timeOffset="48005.596">2821 13354 1825 0,'0'0'40'0,"0"-8"8"0,0 0 1 0,6 0 3 0,3 0-41 0,2 0-11 0,7 0 0 0,3 0 0 0,3 0 69 0,9 3 12 16,5-3 3-16,10 3 0 15,3-1-29-15,5 1-6 0,1 5-1 0,5-3 0 16,7-2 4-16,8 5 0 0,9-5 0 0,7 2 0 15,2 0-36-15,12-2-6 0,12 0-2 0,6-6 0 0,3 1-8 0,3-4 0 16,3-1 0-16,3-1 0 16,0-8-35-16,-6 3 1 0,-3-3 0 0,-9 3 0 15,0 0 3-15,-9-1 1 0,-6 4 0 0,-5 2 0 0,-7 5 46 0,-6 3 8 16,-11 3 3-16,-4 0 0 0,-9 5 24 0,-11 0 5 16,-6 5 0-16,-7-2 1 0,-5 2-26 0,-9 0-6 15,-6 1-1-15,-6 4-802 16,-6 1-161-16</inkml:trace>
  <inkml:trace contextRef="#ctx0" brushRef="#br0" timeOffset="58567.102">15096 6551 1004 0,'-21'8'28'0,"12"-3"7"0,0 3-35 0,0-2 0 15,-3 1 0-15,1 1 0 0,2 0 97 0,0 0 13 16,0 3 2-16,3-3 1 0,0 2-42 0,3 1-9 16,0 0-2-16,0-3 0 0,0 2-20 0,3-2-4 15,0 3 0-15,0-3-1 0,3 5-4 0,-3-3-1 16,3 4 0-16,0 1 0 0,0 4-5 0,-3 0-1 15,3 2 0-15,0 5 0 0,0 1-10 0,0 4-2 0,-3 4-1 0,0 2 0 16,0 2-11-16,-3 1 0 16,-3 8 9-16,0 2-9 0,-3 6 0 0,0 2 0 15,3 3 0-15,-6 5 0 0,0 0 19 0,0 5-1 16,-3 1 0-16,4 2 0 0,-4 0-18 0,0 0 0 16,0 0 0-16,0-2 0 0,0 2 0 0,0-6 0 0,0-1 0 0,-2-4 0 15,5-5 28-15,0-2 3 0,-3-6 0 0,3-2 0 16,3-3-3-16,0-3 0 0,3-7 0 0,0-4 0 15,3-4-12-15,0-6-2 0,3-5-1 0,0-3 0 32,3-5-35-32,0-3-7 0,-3-5-2 0,6-8 0 15,3 0-103-15,3-8-21 0,-3-7-4 0,3-6-1 0</inkml:trace>
  <inkml:trace contextRef="#ctx0" brushRef="#br0" timeOffset="59100.992">15045 6802 1220 0,'0'0'27'0,"6"-5"5"0,3 3 2 0,0-4 0 0,3-2-34 0,6 3 0 16,-3-3 0-16,6-3 0 0,3-2 58 0,5 0 5 0,4 0 1 0,6-3 0 15,5-3-30-15,7-2-6 0,3-3 0 0,5-2-1 0,4-3-13 0,5-3-2 32,6-5-1-32,4 3 0 0,-1-1-11 0,-2 4 0 15,-4-1 0-15,-5 3 8 0,-1 5-8 0,-2 0-12 0,-7 6 2 0,-2 4 1 32,-10 4-34-32,-2 2-6 0,-9 2-2 0,-3 6 0 0,-4 0 25 0,-5 6 5 0,0-1 1 0,0 3 0 0,-6 3 20 0,0 2-11 15,-1 3 11-15,1 0-8 16,0 2 19-16,-6 1 4 0,0-1 1 0,-3 1 0 15,6 4 16-15,-6-1 3 0,-3 1 1 0,-3 1 0 16,-3 0 12-16,3 3 4 0,0-4 0 0,-3 1 0 16,-6 3 9-16,3 2 3 0,6 0 0 0,-3 0 0 15,-3 3-4-15,3 2-1 0,0 0 0 0,0 3 0 16,3 3-28-16,0 5-6 0,0 3-1 0,0-3 0 16,6 5-15-16,-3 3-9 0,-3 8 10 0,3 0-10 15,0 2 0-15,3 3 8 0,-3 3-8 0,0 3 0 16,-3-1 0-16,0 0 0 0,3 3 0 0,-3-2 0 15,-6-6 0-15,6-2 0 0,6-1 8 0,-3-5-8 16,-3-2 12-16,0-3-1 0,6-8 0 0,-3-6 0 16,0-2-1-16,0-5 0 0,-3-5 0 0,3-6 0 15,-3-3-2-15,0-4 0 0,-9-4 0 0,0-5 0 0,0 1-20 16,-6-9-5-16,-3-2-1 0</inkml:trace>
  <inkml:trace contextRef="#ctx0" brushRef="#br0" timeOffset="63458.13">3050 13221 1620 0,'-12'-2'46'0,"3"2"10"0,3 2-45 0,-9 4-11 0,3-1 0 0,-3 3 0 16,-2 5 32-16,-1 0 4 0,-3 6 0 0,-3 2 1 16,-3 5-9-16,0 6-1 0,-5 5-1 0,-4 3 0 31,0 7-45-31,1 6-9 0,-4 6-1 0,-3-1-1 0,1 8 18 0,2 5 3 0,3 1 1 0,-3 2 0 31,7 3-36-31,2-1-6 0,-6 6-2 0,6 3 0 0,4 2 23 0,2 3 4 0,-3 3 1 0,3 5 0 16,6 0 14-16,6 0 10 0,-2 2-12 0,8-2 12 15,0 5 8-15,12 0 8 0,-3 1 1 0,8-4 1 16,10 3 26-16,3-2 6 0,6-3 1 0,6 0 0 16,5 0-27-16,4-3-6 0,11-3-1 0,4-2 0 0,3-2-9 0,8 2-8 15,0 0 9-15,10-3-9 0,2-5 0 0,9-3 0 16,1-5 0-16,8 3 0 0,-3-3 0 0,12-2 0 16,3-4 9-16,3-7-9 0,9 3 0 0,3-6 0 15,3 3 0-15,3-6 0 0,9 1 0 0,0-3-12 16,3-3 0-16,3-5 1 0,-3 0 11 0,5-3-13 15,4-4 5-15,0-4 8 0,0 8-8 0,3-2 8 16,-1 0 0-16,1-1 0 16,3 1 0-16,0 0-9 0,2-1 9 0,1-2 0 0,-3-2 0 0,-1-3 11 15,7-1 0-15,3-4 0 0,-1-9 9 0,10 3 1 0,6-7 1 0,2-6 0 16,4-3 3-16,2 0 1 0,-2-10 0 0,-1-3 0 16,4-5-12-16,-1-6-2 0,3-2-1 0,-2-8 0 15,2 2-3-15,-5-7 0 0,-1-3 0 0,-2-3 0 16,-4-7 4-16,-5 2 0 0,-3-3 0 0,-7-2 0 15,-2 2 12-15,-3-7 2 0,-4 2 1 0,-5-8 0 16,-9-3 13-16,-6 4 2 0,-3-4 1 0,-9 1 0 16,-3-4 1-16,-9-7 1 0,0-8 0 0,-6-2 0 15,-9 2 1-15,-2-14 0 0,-1-7 0 0,-6-3 0 16,-3-5-10-16,-8-5-1 0,-1-1-1 0,-2-4 0 16,-4-4-5-16,0 1-1 0,-5-3 0 0,-4 3 0 15,-2-1-28-15,-7 1 0 0,1 2 0 0,-6 0 0 16,-1 1 10-16,-2-1-10 0,-4 6 10 0,-2-1-10 15,-3-2 10-15,-6 5-10 0,-1 3 10 0,1 0-10 16,-6-5 9-16,3 5-9 0,-4 5 8 0,1-3-8 0,3 3 0 0,-3 6 8 16,3-1-8-16,-4 3 0 0,1 6 8 0,0 2-8 15,0 3 8-15,-4 5-8 0,1 8 0 0,-3 2 0 16,0 9 0-16,-3 2 0 0,-3 3-11 0,0 10 11 16,-6 6-8-16,-1 5 8 0,-2 7 0 0,0 4 0 15,-6 5 0-15,0 5 0 0,0 3 0 0,-3 2-10 16,0 6 10-16,-3 0-13 0,-2 2 13 0,-1 3 0 15,-3 3 0-15,0 4 0 16,-6-1-33-16,3 4-1 0,0 1 0 0,3-1 0 16,-3 4-158-16,6-6-31 0,-2 2-6 0</inkml:trace>
  <inkml:trace contextRef="#ctx0" brushRef="#br0" timeOffset="63719.219">13810 12925 2793 0,'0'0'61'0,"-6"-3"13"0,3 1 2 0,3 2 4 0,0 0-64 0,0 0-16 0,9-3 0 0,3 0 0 15,6-2 16-15,3 0 1 0,8-3 0 0,7 0 0 16,9-3-17-16,5 3 10 0,4-5-10 0,9 3 8 0,-1-4-8 0,7 1 0 16,2 0 0-16,-3 5 0 15,1 0 0-15,-4 0 0 0,-5 3-12 0,-4 5 12 16,-2 0-28-16,-6 2 3 0,-7 4 0 0,-2 4 0 15,-6 1 12-15,-6 2 2 0,-7 6 1 0,-5-1 0 16,-12 6 10-16,3 5 11 0,-12 5-3 0,0 9 0 16,-6-1 14-16,-2 6 2 0,-4 2 1 0,3 3 0 15,0-3-15-15,6 6-10 0,3-1 12 0,6 4-856 16,9-1-172-16</inkml:trace>
  <inkml:trace contextRef="#ctx0" brushRef="#br0" timeOffset="65519.894">14173 11078 1882 0,'-3'16'41'0,"3"-5"9"0,-3 2 2 0,3 3 1 0,-3 2-42 0,0 6-11 0,-3 2 0 0,0 6 0 16,-2 3 52-16,2 2 9 0,-3 2 2 0,-3 4 0 16,0-1-19-16,3 3-3 0,-3 5-1 0,3 1 0 0,-3-1-5 0,6 3-2 15,0 0 0-15,0 0 0 16,0-3-8-16,3 0-1 0,3 0-1 0,-3-5 0 16,0 0-7-16,6-2 0 0,0-6-1 0,0-3 0 31,6 3-37-31,-3-8-7 0,0 0-2 0,0-5-693 0,3-5-140 0</inkml:trace>
  <inkml:trace contextRef="#ctx0" brushRef="#br0" timeOffset="66069.901">14402 10933 2664 0,'0'0'59'0,"0"0"12"0,3-6 2 0,6 1 1 0,3 2-59 0,0-2-15 16,6 2 0-16,3-2 0 0,6 5 24 0,8-3 1 16,4-2 1-16,6 0 0 0,5-3-15 0,10-5-3 0,8 0-8 0,7-6 12 15,5 3-4-15,3-2-8 16,7-4 11-16,2 1-11 0,6 0 0 0,-3 0 0 16,-2-3 0-16,-4 3 0 0,-3 0-16 0,-5 5 4 15,-4 3 0-15,-8-1 0 0,-10 4 0 0,-5 2 0 16,-7 3 0-16,-11 2 0 0,0 3 12 0,-9 0 0 0,-4 5 0 0,-5 3 0 15,-6 0 24-15,0 5-3 0,-6 3 0 0,-3 5 0 16,0 3-1-16,-6 8 0 0,0 2 0 0,-3 6 0 16,-3 10-9-16,-3 1-3 0,3 4 0 0,0 1 0 15,-3 5-8-15,4 5 0 0,-4 3 9 0,3 2-9 16,-3 0 0-16,3 3 0 0,-3-2 0 0,3 2 0 16,3 3 0-16,-3-3 0 0,3-8 0 0,0 3 0 15,3-6 0-15,0-2 0 0,0-3 0 0,0-2 0 16,3-3 8-16,6-6-8 0,-3-4 8 0,3-6-8 15,0-3 8-15,3-5-8 0,0-2 8 0,0-6-8 16,0-5 8-16,-3-3-8 0,3-2 10 0,0-6-10 16,-3-2 18-16,0-6-2 0,0-2-1 0,-3-9 0 15,-3-1 13-15,0-4 4 0,-3-5 0 0,-6-2 0 16,-3-3-16-16,-3-3-2 0,-3 0-1 0,-6 0 0 16,-9 6-13-16,-5-1 0 0,-13 4 8 0,-8 4-8 0,-13 6-10 0,-8 2-5 15,-7 6-1-15,-14 8 0 0,-6 5-3 0,-6 5-1 16,-6 3 0-16,3 8 0 0,6 5 10 0,0 0 2 15,5 0 0-15,7 3 0 0,9-3-5 0,11-6-1 16,13 1 0-16,11-5-870 16,13-6-175-16</inkml:trace>
  <inkml:trace contextRef="#ctx0" brushRef="#br0" timeOffset="66602.14">14292 11038 1702 0,'-12'-5'37'0,"12"5"8"0,-6-3 2 0,1 3 1 0,2-5-38 0,0 3-10 15,-3-4 0-15,6 1 0 0,0-3 54 0,3 0 9 0,0-2 1 0,3-4 1 16,2-2-26-16,7-2-6 0,6-6-1 0,3-5 0 16,6-3-2-16,5 0-1 0,10-7 0 0,3-4 0 15,5 1-5-15,4-3-2 16,8-5 0-16,7-3 0 0,8-3 10 0,6-2 3 16,7 0 0-16,5-3 0 0,9-2 13 0,9-4 2 15,-3-1 1-15,9-4 0 0,9 1-28 0,0-1-6 16,0 1-1-16,0-1 0 0,6 4 10 0,-6-4 2 15,-3 1 0-15,0 5 0 0,0 2-13 0,-12 3-3 16,-12 3 0-16,-2 3 0 0,-4 7-12 0,-12 3 0 0,-14 5 0 16,-13 6 0-16,-11 2 0 0,-4 6 8 0,1 7-8 0,-18 3 0 15,-9 0-11-15,-3 6-8 0,2 2-1 0,-8 3-1 32,-9 5-126-32,0 0-25 0,0 0-4 0,0 0-838 0</inkml:trace>
  <inkml:trace contextRef="#ctx0" brushRef="#br0" timeOffset="66954.776">16099 11176 2221 0,'0'0'63'0,"0"0"13"0,12-3-60 0,6-5-16 16,6-5 0-16,5-3 0 0,13-7 53 0,9-7 8 15,8-7 2-15,7-8 0 0,8-10-24 0,12-11-5 0,16-3-1 16,8-10 0-16,3-9-5 0,12-7 0 16,18-6-1-16,3-4 0 0,2-4-8 0,4 1-2 15,3 2 0-15,-3 8 0 0,-6 11-17 0,-9 5-16 16,-6 7 4-16,-18 7 0 0,-9 9 0 0,-12 9 0 15,-17 11 0-15,-13 7 0 16,-8 5-30-16,-16 9-6 0,-8 5 0 0,-9 2-1 16,-9 8-11-16,-12 3-3 0,0 0 0 0,-12 14-933 0</inkml:trace>
  <inkml:trace contextRef="#ctx0" brushRef="#br0" timeOffset="67570.277">17659 9279 2120 0,'-9'0'47'0,"0"3"9"0,-6-1 3 0,3 6 0 0,3 5-47 0,0 6-12 0,-6 5 0 0,4 7 0 0,2 9 12 0,0 10 0 0,3 6 0 0,-3 8 0 31,3-1-12-31,0 6 0 0,6 8 0 0,-3 5-11 0,-6 0 11 0,3 5 0 16,3 5 0-16,-6 1 0 15,0-3 0-15,0 3 0 0,-6-3 0 0,0 2 0 16,-2-2 8-16,-4-5-8 0,-6-6 10 0,3-7-10 0,6-6 9 0,-5-5-9 15,-7-6 8-15,9-7-8 0,6-6 0 0,3-7 8 16,0-9-8-16,3-5-647 16,0-8-133-16</inkml:trace>
  <inkml:trace contextRef="#ctx0" brushRef="#br0" timeOffset="68005.533">17900 9263 2773 0,'-6'-18'79'0,"6"10"17"0,0-3-77 0,0 0-19 0,3-4 0 0,3 1 0 16,6-2 73-16,9-2 11 0,5-9 3 0,10 4 0 15,9-4-71-15,8 1-16 0,4 2 0 0,8-3 0 16,1-2 0-16,8 0 0 0,7 0-8 0,-4 3 8 31,3-3-40-31,1 2-4 0,-7 1 0 0,1 2 0 16,-4 3 5-16,-5 2 1 0,-7 9 0 0,-5 2 0 0,-7 2 14 0,-8 6 4 0,-9 6 0 0,-3 4 0 15,-7 6 20-15,-5 3-9 0,-6 4 9 0,-3 9 0 16,-9 5 0-16,-6 11 0 0,-9 10 10 0,-5 8-2 16,-4 8 16-16,-9 6 3 0,-3 4 1 0,-2 9 0 15,-1 2-28-15,0-2 0 0,4-1 0 0,5-2 0 16,0 6 12-16,3-9-4 0,4-5 0 0,2-3 0 16,0-2-8-16,3-3 0 0,6-2 0 0,-3-4 0 0,4-1 0 0,-1-7 0 15,0-4 0-15,3-3 0 16,3-3 12-16,-3-5 0 0,3-8 0 0,3-2 0 15,3-6 6-15,0-6 2 0,0-1 0 0,0-6 0 16,3-6 9-16,0-2 3 0,-3 0 0 0,3-3 0 0,0-5-12 0,0 0-1 16,-9 6-1-16,-6-4 0 0,-5 6-10 0,-4 0-8 15,-12 3 12-15,-9 5-12 16,-5 2-19-16,-19 6-10 0,-11 2-3 0,-3 3 0 16,-7 3-120-16,-2 3-25 0,-3-1-5 0,9-2-582 15,14-1-116-15</inkml:trace>
  <inkml:trace contextRef="#ctx0" brushRef="#br0" timeOffset="68357.729">18278 10999 2253 0,'0'0'49'0,"0"0"11"0,-6 2 1 0,-6 4 3 0,-3 2-51 0,-6 2-13 0,-5 6 0 0,-10 0 0 16,-9 5-12-16,-8 6-6 0,-7 2-1 0,-5 5 0 15,-1 3-17-15,-20 5-3 0,-12 9-1 0,-7-1 0 16,-5 3 23-16,-9 5 4 0,-12 6 1 0,-12 4 0 15,-8 6 64-15,-1 1 14 0,3-4 2 0,3 0 1 16,9 1-1-16,3-3-1 0,6-1 0 0,15-7 0 0,12-5-42 0,18-8-8 16,14-9-1-16,16-7-1 0,8-11-15 0,15-2 9 15,12-9-9-15,12-7-751 16,15-8-155-16</inkml:trace>
  <inkml:trace contextRef="#ctx0" brushRef="#br0" timeOffset="69866.964">13393 11311 2138 0,'0'0'60'0,"-6"3"15"0,3 2-60 0,3 3-15 16,-2 2 0-16,2 6 0 0,0 3 48 0,0 5 6 16,2 5 2-16,-4 5 0 0,2 3-40 0,-3 5-7 15,3 6-1-15,-6 0-8 0,0 5 13 0,-3-3-4 16,0 0-1-16,0 0 0 0,-3 1-8 0,0-4 8 15,-3-2-8-15,3-2 8 0,0-6-8 0,3-3 0 16,0-2 9-16,1-3-9 0,2-5 0 0,3-6 9 16,-3-4-9-16,6-4 0 0,-3-5 9 0,3-5-9 15,0 0 0-15,0 0 9 0,9-15 5 0,3-7 1 16,2-7 0-16,1-5 0 0,0-6-1 0,3-2 0 0,0-8 0 0,0-3 0 16,-3 0-14-16,2-3 11 0,-5 1-11 0,6 4 10 15,-3 9 6-15,0 2 0 0,0 6 1 0,0 5 0 16,-6 2 26-16,3 6 5 0,-3 3 0 0,-1 4 1 15,1 7-16-15,0 1-3 0,3 4-1 0,-12 2 0 16,12 5-29-16,3 3 8 0,3 5-8 0,0 0 0 16,0 8 0-16,2 3 0 0,1 0-9 0,3 3 9 15,0 2-9-15,0 2 9 0,0-2-8 0,-1 1 8 16,4-1-19-16,-3-3 2 0,0-2 0 0,0-3 0 16,-1-2 6-16,-2-3 2 0,0-6 0 0,-6 1 0 15,3-6 9-15,-3-2 0 0,-6-1 0 0,0-4 0 16,-4-6 34-16,-2-3 2 0,-3-5 1 0,-3-2 0 15,-2-6 20-15,-4-3 4 0,-3-7 1 0,-3-3 0 16,0-3-20-16,-6-2-4 0,0-3-1 0,0 3 0 16,4 2-25-16,2 6-12 0,0 2 10 0,6 5-10 15,0 4 0-15,6 4-12 0,6 3 1 0,3 0 0 16,3 3-147-16,12 0-30 0,5 0-5 0,4-1-2 0</inkml:trace>
  <inkml:trace contextRef="#ctx0" brushRef="#br0" timeOffset="70445.434">14911 12515 2609 0,'0'0'74'0,"0"0"16"0,0 0-72 0,6 2-18 0,0 6 0 0,0 3 0 0,3 0 48 0,-3 4 7 15,3 1 1-15,0 8 0 16,3 8-45-16,-6 0-11 0,0 5 0 0,0 0 0 15,-3 0 0-15,-3 2 0 0,0 4 0 0,-3 2 0 16,-3 0 0-16,0 0 0 0,0-3 0 0,-6 0 0 16,0-5-29-16,3-5-8 0,3-3-2 0,0-2 0 15,3-6 11-15,0-5 3 0,0-6 0 0,0-2 0 16,3-8 13-16,0 0 2 0,0-5 1 0,3-8 0 0,0-6 18 0,0-5 4 16,3-5 1-16,0-8 0 0,6-2 0 0,-3-6 0 15,3-3 0-15,0 3 0 0,0 3 22 0,0 5 5 16,0 0 1-16,-3 10 0 0,-1 1-6 0,4 5-2 15,-3 7 0-15,0 4 0 0,3 4-1 0,-3 4 0 16,0 4 0-16,3 9 0 0,0 2-33 0,3 6 0 16,0 2 0-16,-1 5 0 0,4 3 0 0,0 1-9 15,3 4 9-15,3-2-8 0,0 2 8 0,2 1 0 16,4-1 0-16,0-2 0 0,0-3 0 0,2-5 8 16,1-1-8-16,-3-7 11 0,-3-3-20 0,0-2-4 0,-4-8-1 0,1-3 0 15,-3-3 27-15,0-8 6 0,-3-2 1 0,0-8 0 16,-1-3 31-16,-5-10 6 0,-3-6 2 0,0-5 0 15,-6-8-14-15,-3-2-2 0,-3-9-1 0,-3 1 0 16,-3 2-27-16,0 0-6 0,-3 8-1 0,-2 3 0 31,-1 2-63-31,-3 3-13 0,-3 6-2 0,0-1-882 0,3 8-177 0</inkml:trace>
  <inkml:trace contextRef="#ctx0" brushRef="#br0" timeOffset="71218.251">15712 9641 2415 0,'0'0'53'0,"-6"-2"11"0,-3-4 3 0,3 4 1 0,0-3-55 0,0 2-13 16,0-2 0-16,-2 2 0 0,2-2 36 0,0 2 4 0,0-2 0 0,-3 2 1 16,3-2-31-16,0 0-10 15,-3-1 0-15,0 4 0 0,0-1 0 0,-3 0 0 0,3 6 0 0,-6 2 0 32,-3 6-20-32,1 2-5 0,-7 6-1 0,0 2 0 0,-3 3 10 0,-3 5 1 15,1 0 1-15,5 5 0 0,0 6 14 0,9 2 0 0,0 3 0 0,6 0 0 16,9 0 0-16,9 0 0 15,6 0 0-15,9-5 0 0,9 2 25 0,5-5-1 0,10-2-1 0,6-6 0 16,5 0-6-16,13-8-1 0,8-5 0 0,3-8 0 31,4-3-61-31,5-10-13 0,6-6-2 0</inkml:trace>
  <inkml:trace contextRef="#ctx0" brushRef="#br0" timeOffset="72159.995">20993 6247 2617 0,'-6'-3'57'0,"-6"-2"12"0,-3 0 3 0,0-1 2 0,0 1-59 0,3 2-15 16,0-2 0-16,3 2 0 0,0 1 22 0,3-1 2 15,6 3 0-15,0 0 0 0,0 0-24 0,0 0 0 16,12 3-10-16,3 2 10 0,0 0-12 0,3 6 12 0,3 0-12 0,0 2 12 16,-1 5-12-16,7 6 12 0,0 5-12 0,3 6 12 15,0 2-11-15,8 5 11 0,4 3-10 0,3 5 10 16,2 3-12-16,4 5 3 0,-4 6 1 0,1 2 0 16,-3 3-12-16,-4 5-1 0,-2-3-1 0,-3 9 0 15,-9 2 6-15,-4 0 2 0,-5 2 0 0,-6 1 0 16,-3 5 14-16,-9-3 0 0,-6 3 0 0,-3-2 0 15,-9-1 17-15,-2 0 7 0,-4 1 0 0,-9-1 1 16,0-2 6-16,-11 2 1 0,-7 0 0 0,-9 0 0 16,-2 1-12-16,-7-1-3 0,-8-2 0 0,-3-1 0 15,-7 1-6-15,-5 0-2 0,0-3 0 0,-6-3 0 16,-1-5 3-16,4-2 0 0,9-6 0 0,2-3 0 16,7-7-12-16,6-6 8 0,5-5-8 0,7-5 8 15,5-6-24-15,9-2-4 0,10-8-2 0,5-3 0 16,9-5-138-16,6-6-27 0,9-4-5 0,6-6-2 0</inkml:trace>
  <inkml:trace contextRef="#ctx0" brushRef="#br0" timeOffset="72481.069">20293 9091 2649 0,'-30'-5'58'0,"18"5"12"0,-2 2 2 0,-4-2 4 0,3 0-61 0,-3 0-15 0,-3 3 0 0,0 2 0 0,-3-2 28 0,1 0 2 15,-1 5 1-15,-3 0 0 16,3 2-31-16,-3 1 0 0,4 5 0 0,-4-1 0 16,3 1-8-16,-3 0 8 0,6 0 0 0,1 3 0 15,2 2-20-15,0 0 2 0,3 0 1 0,0 6 0 16,3 2-7-16,3 0 0 0,0 5-1 0,3 1 0 16,6-1 12-16,0 0 2 0,6 3 1 0,0-2 0 15,6-1 10-15,6 1 0 0,3-4 0 0,3 1 0 16,8 0 12-16,1-3 5 0,6-3 1 0,0 1 0 15,2-6 6-15,1 0 2 0,0 0 0 0,-4-2 0 16,-5-1-2-16,3-4 0 0,-4 2 0 0,-5-3 0 16,0 0-9-16,-3-2-3 0,-3 2 0 0,0-3 0 15,-7 4-12-15,4-6 0 0,-3 2 0 0,0-2-844 16,3 0-164-16</inkml:trace>
  <inkml:trace contextRef="#ctx0" brushRef="#br0" timeOffset="73148.17">20775 6673 1062 0,'0'0'23'0,"-3"-3"5"0,-3 1 0 0,-3-4 3 16,-2 1-31-16,-4-3 0 0,3 3 0 0,-3-3 0 0,0 2 112 0,0-1 16 0,0-1 3 0,3 0 1 15,0 0 8-15,6-3 3 16,-2-2 0-16,5-3 0 0,0-2-53 0,6-4-10 16,5-4-3-16,4-3 0 0,3-11-26 0,3 0-6 15,3 1-1-15,3-6 0 0,0 2-30 0,-1-2-6 16,1-2-8-16,0-1 11 0,-6 3 1 0,-3 0 0 16,3 8 0-16,-6 3 0 0,-1 2 32 0,1 6 6 0,-3 2 2 0,0 3 0 15,0 2-18-15,0 3-3 16,-6 3-1-16,3 2 0 0,-3 6-18 0,-3 5-3 15,0 0-1-15,0 0 0 0,6 5-8 0,0 6-11 16,0 5 3-16,-3 5 0 0,0 3 8 0,3 2-10 16,3 6 10-16,0 0-10 0,2 2 10 0,1 1 0 0,6-1 10 0,0-2-10 15,3-1 24-15,3 1 0 0,3-3-1 0,5 3 0 16,7 0-8-16,-3-3-2 0,2 3 0 0,1-3 0 16,6 0-13-16,-1-3 9 0,1 1-9 0,0-3-880 15,-1-3-182-15</inkml:trace>
  <inkml:trace contextRef="#ctx0" brushRef="#br0" timeOffset="81430.949">21758 8186 2372 0,'0'0'52'0,"6"3"12"0,-4-3 1 0,1 3 1 0,3 2-53 0,-6-5-13 0,3 8 0 0,3 0 0 15,3 2 44-15,-6 6 5 0,6 3 2 0,0-1 0 16,3 3-23-16,6 3-5 0,-3 3-1 0,3 2 0 16,-1 0-14-16,1 5-8 0,3 1 8 0,-3 2-8 15,0 0 0-15,3-3 0 0,0-2 0 0,-1 0 8 0,4-6 8 0,-3-5 1 16,3 3 1-16,-6-8 0 15,0-3-18-15,-1-2-9 0,-2-3 1 0,6-6 0 16,-6-2 26-16,0-2 6 0,-3-9 0 0,3-2 1 16,-3-8 16-16,0-6 3 0,-10-5 1 0,10-2 0 15,-3-6-30-15,-3 1-7 0,0-6 0 0,-6 0-8 16,0-6 0-16,0 1 0 0,-3-3 0 0,0 3 0 0,-3 0 8 0,3 5-8 16,-3 2 0-16,3 6 0 0,0 6-12 0,-3 7-8 15,4 3-3-15,-1 7 0 16,6 1-145-16,-3 8-28 0,0 5-7 0,0 0-1 0</inkml:trace>
  <inkml:trace contextRef="#ctx0" brushRef="#br0" timeOffset="82313.64">22862 8258 2466 0,'0'0'54'0,"0"-8"11"0,-3 0 3 0,0-3 1 0,-3 1-55 0,3-1-14 0,-3-7 0 0,-6 2 0 0,9 0 11 0,-9-3-1 0,-3 1 0 0,3 4 0 31,1 1-10-31,-4 5 0 0,-3 3 0 0,0 5-11 32,-3 3-33-32,3 2-6 0,-3 6-2 0,4 2 0 15,-4 5 16-15,0 1 4 0,3 7 0 0,3-2 0 0,-3 5 14 0,6 3 3 0,-5-3 1 0,5 3 0 16,3-3 14-16,0 3-9 0,0-3 9 0,6-3-8 15,3 1 8-15,-3-4-10 0,6 1 10 0,3-5-10 16,0-3 1-16,0 0 0 0,3-6 0 0,3-2 0 16,-4-5 37-16,4-6 7 0,3-5 1 0,0 0 1 0,3-5 33 0,-3-3 6 15,-3-2 2-15,-3-4 0 16,9 1-15-16,-4-3-3 0,-5-2-1 0,-3 0 0 16,-3-4-20-16,-3 4-4 0,0-6-1 0,0 3 0 0,-9-3-14 0,6 3-4 15,-3 3 0-15,0 5 0 0,1-1 2 0,-1 7 0 16,3-1 0-16,-3 5 0 0,0 3-18 0,3 3-19 15,3 5 4-15,0 0 1 0,0 0 0 0,0 13 0 16,0 3 0-16,0 5 0 0,3 3 2 0,-3-3 1 16,6 3 0-16,-3 0 0 0,0 2 11 0,3-5 0 15,5 1-9-15,4-4 9 0,9-2-19 0,-3-5 1 16,0-4 0-16,3-1 0 0,5-6 10 0,-2 0 8 16,3-8-12-16,3-5 12 0,-4-6 0 0,4-7 0 15,3-1 8-15,-6-7-8 0,2-3 33 0,-2 0 1 16,3-3 0-16,-3 0 0 0,-9-7-9 0,2-1-1 0,-5-5-1 0,0-2 0 15,-6-9-11-15,-6 3-1 0,-3-2-1 0,-6 2 0 16,-3-3-2-16,3 9-8 0,-9 2 12 0,3 8-4 16,3 5-8-16,-6 6 0 0,3 7 9 0,-3 1-9 15,1 5 0-15,-1 5 0 0,0 5 0 0,3 1 0 16,-6 7-9-16,12 3 9 0,-9 3-10 0,3 2 10 16,0 8-14-16,3 0 3 0,-6 6 1 0,9 5 0 15,0 5 0-15,0 3 0 0,6 5 0 0,0 0 0 16,0 8 10-16,3 0-13 0,3 8 5 0,0 2 8 15,-3-2 0-15,9 0 0 0,0-3 0 0,3-2 0 16,3-6 0-16,2-2 0 0,1-8 0 0,3-1 0 16,3-7-12-16,0 0 12 0,-1-8-12 0,-2 0 12 15,0-6 0-15,0-2 0 0,-4-2 0 0,1-6 0 16,0-6 9-16,-3-2 7 0,-3-5 0 0,-3 0 1 16,0-3 15-16,-7-5 2 0,1 0 1 0,-6-6 0 0,0 1-8 0,-3-3-2 15,-6-3 0-15,0 0 0 0,-2-2-6 0,-1 2-2 16,0 3 0-16,-3 2 0 0,6 4-17 0,-3 4 0 15,3 3 0-15,-3 3 0 0,6 5 0 0,-3 3-16 16,3 2 4-16,3 3 0 0,0 0 12 0,0 8 0 16,0 3 12-16,3 5-12 15,0 2-14-15,0 3-10 0,0 3-1 0,6 3-1 0,0 2 26 0,0-3-10 16,3 3 10-16,0 3 0 0,-3 0 0 0,5-1-8 16,1 1 8-16,-3 0 0 0,6 0 0 0,-6 2 0 15,9-7 0-15,-3-1 0 0,3 0 0 0,-10-2 0 16,10-3 0-16,0-2 0 0,-3-6 0 0,3-2 0 15,-3-3 0-15,-1 0 0 0,-2-8 10 0,0-3-10 0,0-2 10 0,-3-3-10 16,6-3 0-16,-6-7 0 0,-3-3 0 0,3-3 0 31,-3-3-164-31,-3-5-33 0,-1 1-7 0</inkml:trace>
  <inkml:trace contextRef="#ctx0" brushRef="#br0" timeOffset="82454.912">23567 7292 1886 0,'0'0'41'0,"9"5"9"16,3-2 2-16,6 5 1 0,3-3-42 0</inkml:trace>
  <inkml:trace contextRef="#ctx0" brushRef="#br0" timeOffset="82966.367">24591 7326 2602 0,'-9'-8'57'0,"6"6"12"0,-6-6 3 0,6 0 1 0,-6 0-58 0,1 0-15 15,-10 3 0-15,3-3 0 0,-12 2 46 0,-3 1 6 0,1 3 2 0,-1 2 0 16,-3 5-40-16,-6 3-14 15,-2 2 9-15,2 4-9 0,-3 4-9 0,-8 3-7 0,8 6-2 16,-3 2 0 0,1 0-19-16,2 3-4 0,3 5-1 0,4 0 0 0,2 5 24 0,3 3 5 0,6 5 1 0,3-2 0 15,10-3 4-15,2 0 8 0,6-5-13 0,6-1 5 16,11-2 8-16,1-5-12 0,15-5 12 0,3-6-12 16,6-3 12-16,8-7 0 0,-2-6 0 0,11 0 0 15,-2-10 24-15,-3-3 1 0,-1-2 0 0,1-6 0 16,-1-8 52-16,1 0 11 0,-9-8 1 0,2 1 1 15,-8-9-11-15,0 0-3 0,-6-5 0 0,-4 0 0 16,-8-5-43-16,-6-3-9 0,-3-8-1 0,-9-2-1 16,0-9-10-16,-12-4-3 0,-9-4 0 0,-6-7 0 15,-5 0-9-15,-10-1 0 0,-6 4 0 0,-2 9 0 16,8 7-10-16,0 12 10 0,1 6 0 0,2 5-9 16,0 10 9-16,7 6 0 0,5 8 0 0,6 8-8 15,0 2-4-15,0 9-1 0,12 2 0 0,-2 5 0 0,2 6-6 0,3 7-1 16,3 6 0-16,3 5 0 0,3 8 8 0,3 8 0 15,3 5 1-15,2 11 0 0,13 5-5 0,3 6 0 16,-3 5-1-16,12 2 0 16,-1 3-32-16,10 3-7 0,6-1 0 0,2 1-1249 15</inkml:trace>
  <inkml:trace contextRef="#ctx0" brushRef="#br0" timeOffset="83950.313">20228 11943 1519 0,'-9'-13'43'0,"6"8"9"0,0-1-41 0,0-1-11 16,-3-1 0-16,0 0 0 0,3-3 128 0,-6 1 24 16,6-1 5-16,-3 3 1 0,3 0-65 0,0 0-13 15,0 0-2-15,0 3-1 0,3 5-34 0,0 0-7 16,0 0-2-16,0 8 0 0,0 5-34 0,0 3 0 0,0 8 0 0,-3 5 0 16,0 3 0-16,0 7 0 0,-3 4 0 0,0 2 0 0,-3 2 0 0,0 1 0 15,0 2 0-15,-2-2 0 16,-1-3-8-16,0 0 8 0,3-6 0 0,-3-2-9 15,6-2 9-15,0-3 0 0,0-9 0 0,6-1 0 16,0-7 0-16,3-1 0 0,3-9 0 0,3-2 0 16,3-9-85-1,9-7-12-15,2-8-3 0</inkml:trace>
  <inkml:trace contextRef="#ctx0" brushRef="#br0" timeOffset="84380.048">20245 11774 1954 0,'-41'0'43'0,"23"0"9"0,-3 3 1 0,-3-1 3 0,0-2-45 0,1 3-11 0,2 0 0 0,0-3 0 0,6 2 79 0,3-4 13 31,3-1 4-31,3 0 0 0,6 1-49 0,3-6-10 0,6 0-1 0,6-5-1 16,6 2-8-16,6-5-2 0,5-2 0 0,1 2 0 16,3 2-15-16,6 1-10 15,-4 0 12-15,4 2-12 0,0 1 10 0,-4 2-10 16,-2 5 8-16,0 1-8 0,-6 2 0 0,-4 5 0 15,1 0 0-15,-6 8 0 0,-3 1 0 0,0 1 0 16,-3 4 8-16,-1 2-8 0,-2 6 9 0,-3 2 0 16,0 0 0-16,-3 3 0 0,0-1-9 0,0 1 10 0,0 0-10 0,0 2 10 15,-3 1-10-15,6-1 0 0,-3 0 0 0,3 3 0 16,0-2 0-16,3 2 8 0,-1-3-8 0,1 1 0 16,-3-4 28-16,6 1 0 0,3 0 0 0,-3-3 0 15,0-2-17-15,0-4-3 0,0 1-8 0,-3 0 12 16,2-6 4-16,-2 1 1 0,-3-3 0 0,0 0 0 15,-3-3 19-15,0-5 3 0,-6 0 1 0,-3-3 0 16,0 0-16-16,-6 1-4 0,-6-6 0 0,-3-3 0 16,-2 3-6-16,-10-3-2 0,-9-2 0 0,0 0 0 15,-5 0 0-15,-7 2 0 0,-5 3 0 0,-4 0 0 16,-2 0-12-16,2 5-18 0,1-5 4 0,2 5 1 16,-3-2-66-16,7 2-13 0,2-2-2 0,7 0-755 15,5-3-151-15</inkml:trace>
  <inkml:trace contextRef="#ctx0" brushRef="#br0" timeOffset="85067.626">20341 11792 1597 0,'0'0'45'0,"0"-5"11"0,0 0-45 0,0-3-11 16,3 3 0-16,-3-3 0 0,0 0 131 0,0 3 24 0,3 2 5 0,-3 3 0 15,0-5-56-15,0 5-11 0,0 0-2 0,0 0-1 16,-3-6-35-16,3 6-7 0,-6 0-2 0,0 0 0 16,0 0-28-16,-3 3-6 0,0 0 0 0,0 5-1 15,-3 2-11-15,0 1-9 0,0 2 9 0,-6 0-13 16,4 0-7-16,-4 3 0 0,0 0-1 0,3-3 0 15,0 3 13-15,0-3 8 0,3-2-10 0,3 0 10 16,3 2 0-16,0-3-9 0,6-2 9 0,3-2 0 16,3-1 0-16,3-2 0 0,3-3 0 0,9 0 8 15,0-6 2-15,6-2 1 0,-1 0 0 0,4-2 0 16,6-1 1-16,-3 1 1 0,2-1 0 0,-2 1 0 16,0-1 11-16,-3 6 1 0,-4-3 1 0,1 5 0 15,-6-2-18-15,-3 2-8 0,-3 0 0 0,-3 3 8 16,-3-2 8-16,-9 2 0 0,0 0 1 0,0 0 0 15,0 0 7-15,-9 5 0 0,-6 3 1 0,-3 0 0 16,-3 3-14-16,-6 2-3 0,-2 3-8 0,-4-3 12 16,0 5-4-16,-3-2 0 0,4 3-8 0,-1 2 12 0,3-2-12 0,3-4-8 15,7 1 8-15,2 0-13 0,3-3 13 0,6-2 16 16,3 0-3-16,6-1-1 16,3-5-30-16,3 1-6 0,9-1-2 0,3-5 0 0,5-5 16 0,7 2 10 15,6-5-12-15,3 0 12 0,2 0 0 0,4-2 0 16,0-1 0-16,-4 3 0 0,1 0 0 0,-6 0 0 15,-4 3 0-15,-2 2 0 0,-3 1 0 0,-3 2 0 16,-6 2 0-16,-7 1 0 0,-2 0 0 0,-6 5 0 16,0-1 0-16,-9 7 0 0,-3-1 12 0,-5 3-3 0,-4 5-1 0,-3 0 0 15,-3 0 10-15,-3 6 2 16,1-3 0-16,-4-3 0 0,0 3-20 0,0-3 0 0,3 0 0 0,7-3 0 16,2-4 0-16,6-1 0 0,3-3 0 0,3-2 0 15,3-2 0-15,3-6 0 0,0 0 0 0,15 0 0 16,3-3 0-16,3 0 0 0,-1-5 0 0,7 1 0 15,0-4 0-15,0 3 0 0,0-3 0 0,-1 1 0 32,-2 2-24-32,-3 3-6 0,0-3-1 0,0 5 0 15,-6 0-138-15,-4 6-28 0,-11-3-6 0,-6 5-1 0</inkml:trace>
  <inkml:trace contextRef="#ctx0" brushRef="#br0" timeOffset="86296.06">22457 9620 1982 0,'-9'-5'56'0,"9"5"12"0,0 0-54 0,-6-3-14 0,0 3 0 0,3 3 0 0,3-3 68 0,-3 5 12 15,-3 3 1-15,6 3 1 16,-3 7-41-16,0 3-8 0,0 6-1 0,-6 7-1 15,3 6-15-15,1 8-4 16,-7 2 0-16,0 5 0 0,-3 4 7 0,-6 2 1 0,-3 2 0 0,-6 3 0 16,-5 3-12-16,-1 2-8 0,-6 3 9 0,4-2-9 31,-4-6-16-31,-6 0-8 0,-2 3-3 0,-4-5 0 0,-5-1 17 0,-1-2 10 0,7-3-12 0,-1-5 12 16,6 0 26-16,4-5 12 0,-1-1 2 0,6-5 1 0,1-2-7 0,5-3-2 15,0 0 0-15,6-2 0 16,7-6-24-16,5 0-8 0,0-3 0 0,6-2 0 15,0-5-140-15,6-1-34 0,-3-2-7 0</inkml:trace>
  <inkml:trace contextRef="#ctx0" brushRef="#br0" timeOffset="86494.023">21365 11081 2098 0,'-15'8'46'0,"6"-3"10"0,-3 6 1 0,-3-1 3 0,0 3-48 0,3 1-12 15,0 4 0-15,0 1 0 0,1-1 56 0,2 3 8 0,0 1 3 0,0 1 0 16,0 1-34-16,0 5-6 16,3-2-2-16,0 2 0 0,-3 0-14 0,3 3-3 0,3-3-8 0,-3 3 12 15,3-6-1-15,0 3-1 16,0 0 0-16,6 0 0 0,3-2 12 0,3-1 2 16,6-5 1-16,6-2 0 0,9-3-7 0,2-6-2 0,13-2 0 15,6-10-790-15,8-9-158 0</inkml:trace>
  <inkml:trace contextRef="#ctx0" brushRef="#br0" timeOffset="94406.961">8604 6160 955 0,'0'0'27'0,"3"-6"6"15,0 1-33-15,0 2 0 0,0-2 0 0,3 0 0 0,-3-1 116 0,-3 6 16 16,0-5 3-16,3 0 1 0,-3 2-24 0,-3-2-5 0,0 2-1 0,3 3 0 0,-6-2-31 0,0 2-7 31,-6 0 0-31,3 2-1 0,0 1-35 0,-3 5-8 16,-2 0 0-16,2 0-1 0,-3 0-23 0,3 5 9 15,-3 0-9-15,3 0 0 0,0 3 0 0,3 0 0 16,0 3 0-16,0-1 0 0,0 3 0 0,3 0 0 16,1 3-12-16,-1 0 3 0,0 5 9 0,0 0 0 15,3 3 0-15,-3 2-8 0,3 1 8 0,-3 2 0 16,3 0-9-16,-3 3 9 0,0 2 0 0,0 6-9 15,-3-3 9-15,3 2 0 0,0 3 0 0,3 1 16 16,-3-4-2-16,3 4 0 0,3-1 7 0,0 0 2 0,0-2 0 0,6 2 0 16,3-2 3-16,3-1 1 0,3 1 0 0,3-3 0 15,3-3-3-15,2 1 0 0,-2-6 0 0,3 2 0 16,3-2 0-16,0-2-1 0,-1-1 0 0,1 1 0 16,0-4-11-16,-3 4-1 0,-3-4-1 0,-4 1 0 15,1 0-10-15,-3-3 12 0,0 0-12 0,-3-2 12 16,-3-1-4-16,0 0-8 0,-3 1 12 0,-3-3-4 15,0-3 0-15,0-5 0 0,-3 2 0 0,3-4 0 16,-6-1 3-16,3-5 0 0,0-3 0 0,0 3 0 16,0-8 9-16,0 0 3 0,0 0 0 0,-3 3 0 15,0 2-3-15,3-5 0 0,0 0 0 0,0 0 0 16,0 0-20-16,0 0 0 0,0 0 0 0,0 0 8 16,0 0-8-16,0 0-15 0,6 0 4 0,0 3 1 15,-3-1-30-15,3 3-7 0,-3 3-1 0,3-2 0 16,-3 2-96-16,0 0-20 0,2 0-4 0,-2 2-806 15</inkml:trace>
  <inkml:trace contextRef="#ctx0" brushRef="#br0" timeOffset="96104.323">20775 5710 784 0,'0'0'22'0,"0"-6"5"0,-3-2-27 0,0 3 0 16,3-3 0-16,-3 3 0 0,-3-3 131 0,0 0 21 0,3 0 4 0,-2 3 0 16,2 0-68-16,0-1-15 15,-3 1-2-15,6 0-1 0,0 5-29 0,-3-3-5 16,0-2-2-16,3 5 0 0,0 0-12 0,0 0-2 0,0 0-1 0,0 0 0 16,0 0-10-16,0 0-1 0,9 2-8 0,0 4 12 15,-1-4-2-15,4 4-1 0,3-1 0 0,0 0 0 16,6 1-9-16,-3 1 0 0,3 4 0 0,5-3 0 15,1 3 0-15,0-1-11 0,3 3 3 0,0 1 0 16,-1-1 8-16,4 3 0 0,-3 0 0 0,0 5 0 16,2-3 0-16,-5 3 0 0,0 1 0 0,0 1 0 15,-1 4 0-15,-2 5 0 0,0-1 0 0,-3 1 0 16,-3 5 0-16,-3 0-16 0,-3 0 4 0,-3 3 0 16,-1 0 12-16,4-1 14 0,-6 6-3 0,0 0-1 15,3 3-10-15,-3 2 0 0,0-2 0 0,3 2 0 16,-3 0 0-16,0 3 0 0,0 0 0 0,0 0 0 15,3 5 0-15,-6 0 0 0,0 1 0 0,0-1 8 16,-3 0-8-16,0 3 10 0,-3 2-10 0,0 4 10 16,-3-1-10-16,0 5 12 0,0-5-12 0,-6 0 12 0,3 1-12 0,0-1 10 15,0 0-10-15,0 0 10 0,0-2-10 0,0-1 0 16,3 1 0-16,3-4 0 0,3 4 0 0,-2-1 0 16,-1-2 0-16,3-3 0 0,0-2 0 0,0 0 0 15,0-3 0-15,-3-1 0 0,-3 1 0 0,0-2 0 16,-3-1 0-16,-3-2 0 0,-3 2 0 0,-3-3 10 15,-3-2-10-15,-3 3 10 0,-2 2-2 0,-4 1-8 16,-3-4 12-16,0 1-4 0,-5-3 0 0,-1 5-8 16,-3-5 12-16,-5 3-4 0,2-3-19 0,-6 2-4 15,1 4-1-15,-1-1 0 16,1-3-42-16,5-2-9 0,0-2-1 0,4-4-444 0,5-2-89 0</inkml:trace>
  <inkml:trace contextRef="#ctx0" brushRef="#br0" timeOffset="96472.186">20237 9223 1388 0,'-21'-5'39'0,"15"2"9"16,-3 1-38-16,0-1-10 0,0 3 0 0,0-2 0 0,3-1 88 0,-3 0 15 16,3 3 3-16,6 0 1 15,-6 0-51-15,0 0-9 0,0 6-3 0,6-6 0 0,-6 7-25 0,3 1-6 16,-3 0-1-16,0 6 0 0,1 1-12 0,-1 4 0 16,-3 7 0-16,-3 1 0 0,-3-1 0 0,0 3 0 15,0 6 0-15,-3-1 0 0,0 1 0 0,1-1 0 16,-1 3-8-16,3-3 8 0,3-2 0 0,0 0 0 15,0-6 0-15,6 1 0 0,3-6-8 0,0-2 8 16,3-4 0-16,3-1 0 0,0-4 20 0,3-2 12 16,0-3 1-16,3-2 1 0,6 0-2 0,3-3-1 15,5-3 0-15,4-2 0 0,6 0-10 0,3-3-1 16,-1 0-1-16,7 0-663 16,3 0-133-16</inkml:trace>
  <inkml:trace contextRef="#ctx0" brushRef="#br0" timeOffset="97431.215">12798 12266 1470 0,'0'0'41'0,"0"0"11"0,0 0-42 0,9 3-10 0,0-3 0 0,3 2 0 16,3-2 67-16,3-2 11 0,5 2 2 0,4-6 1 0,3 4-3 0,3-3-1 15,-1-1 0-15,4 1 0 0,3 2-29 0,0 1-5 16,-1 2-2-16,1 0 0 15,-3 0-8-15,2 0-1 0,-2 0-1 0,3 0 0 16,-1 0-19-16,4-3-3 0,3 3-1 0,-1 3-678 0,4-3-136 0</inkml:trace>
  <inkml:trace contextRef="#ctx0" brushRef="#br0" timeOffset="97800.151">14325 13584 2466 0,'0'0'54'0,"0"0"11"0,0 0 3 0,6 0 1 0,9-3-55 0,0 3-14 0,9-3 0 0,5 1 0 15,10-1 35-15,6 0 4 0,2 1 1 0,7-6 0 16,2 3-20-16,4-3-3 0,3 0-1 0,5 0 0 15,3 3-16-15,-2 2 0 0,-1-5 0 0,-2 3 0 16,2-3-99-16,-2 2-23 16,2-2-5-16,-5 1-930 0</inkml:trace>
  <inkml:trace contextRef="#ctx0" brushRef="#br0" timeOffset="98549.719">14596 9631 2128 0,'-6'-13'60'0,"6"13"13"0,0 0-58 0,9 0-15 0,6-3 0 0,3 3 0 15,2 0 51-15,7 0 7 0,6 0 2 0,3 0 0 16,5 0-13-16,4 0-3 0,3 3 0 0,2-1 0 16,4 1-23-16,-4 0-5 0,4-1 0 0,-3 3-1 15,2-2-7-15,4 0-8 0,-4-1 11 0,1 1-11 16,0 0-14-16,-1 2-10 0,-2-5-1 0,-1 0-701 15,-2 3-140-15</inkml:trace>
  <inkml:trace contextRef="#ctx0" brushRef="#br0" timeOffset="98880.869">13795 8408 2523 0,'-15'-29'56'0,"9"16"11"0,3-3 2 0,0-2 2 0,6-1-57 0,3 1-14 0,6 2 0 0,3-3 0 16,6-2 40-16,9 3 4 0,3 2 2 0,8 3 0 15,10-1-38-15,8 1-8 0,10 2 0 0,8 1-797 16,12-1-158-16</inkml:trace>
  <inkml:trace contextRef="#ctx0" brushRef="#br0" timeOffset="101300.733">8711 6165 939 0,'-6'-13'20'0,"6"7"5"0,-3-2 1 0,0 0 1 0,3 0-27 0,-3 3 0 0,0-3 0 0,-3 6 0 16,6 2 84-16,-3-3 11 16,1-2 2-16,-4 5 1 0,3 2-31 0,-3 1-7 0,3 5 0 0,0 2-1 15,-3 4-29-15,3 2-6 0,0 5 0 0,0 5-1 16,0 6-15-16,-6 5-8 0,6 3 10 0,-6 10-10 15,0 6 9-15,-3 4-9 0,-3 7 8 0,-3 4-8 16,1 6 0-16,-1 5 8 0,-3 2-8 0,0 1 0 16,0 2 14-16,3-2-2 0,0-3-1 0,7-3 0 15,-1-5 29-15,9-2 7 0,-3-9 1 0,9-2 0 16,3-3 7-16,6-2 1 0,5-6 1 0,4-2 0 16,6-6-22-16,3-2-5 0,3-3-1 0,2-5 0 15,4-3 1-15,0-3 0 0,-1-5 0 0,-2-2 0 16,3 0-18-16,-4-6-3 0,1 0-1 0,-6 0 0 15,0-5-8-15,-1 3-14 0,-5-3 3 0,-3 0-995 16</inkml:trace>
  <inkml:trace contextRef="#ctx0" brushRef="#br0" timeOffset="102154.36">13688 3791 1774 0,'-3'-5'39'0,"-3"-3"8"0,0-2 1 0,0-4 3 0,3 1-41 0,-3 3-10 0,0-1 0 0,3 3 0 0,0 0 53 0,3 8 9 16,0 0 2-16,3 8 0 0,0 3-64 0,0 7 0 16,0 11 0-16,0 11-10 15,3 2 0-15,-3 14 0 0,-3 7 0 0,0 14 0 16,-3 10 10-16,-3 11-13 0,0 11 5 0,-6 5 8 15,1 13-9-15,-4 8 9 0,0 7 0 0,-3 7 0 16,0 1 0-16,-3 6 0 0,3 6 0 0,-2 2 0 16,2 0 12-16,-3 0-4 0,3-3-8 0,0 1 12 15,0-3 24-15,0-9 4 0,1-1 0 0,2-4 1 0,0-2-9 0,0-5-1 16,0-6-1-16,3-5 0 0,0-5-9 0,3-6-1 16,0-5-1-16,-3-2 0 0,1-6-8 0,2-5-2 15,3-8 0-15,-3-3 0 0,3 0-9 0,0-5 8 16,0-5-8-16,0 0-682 15,-3-9-142-15</inkml:trace>
  <inkml:trace contextRef="#ctx0" brushRef="#br0" timeOffset="103242.455">13739 3815 1926 0,'12'-24'42'0,"-3"14"9"0,5-3 1 0,7-6 3 0,6-2-44 0,6 5-11 0,5-8 0 0,10 6 0 16,6-3 34-16,5-1 5 0,4 4 1 0,8-3 0 0,7 0-30 0,2-1-10 16,3 4 0-16,7-1 9 15,2-4-9-15,9-1 0 0,6 0 0 0,6 0 8 0,3-2-8 0,6-1 0 16,6 1 0-16,3-1 0 0,3-2 0 0,6 3 0 16,3-1 9-16,3 1-9 0,9-1 0 0,5 1 0 15,4-1 0-15,-3 1 0 0,-9-3 0 0,5 5 8 16,7-2-8-16,-3-1 0 0,-3-2 0 0,-4 0 9 15,-5 2-9-15,-6-2 0 0,-3 6 9 0,-6-1-9 16,-6 5 0-16,-6-2 9 0,-9 3 3 0,-6 2 1 16,-11 0 0-16,-7 5 0 0,-6 1 16 0,-8 2 3 15,-7 0 1-15,-8 2 0 0,-7 6 15 0,-8-5 2 0,-4 3 1 0,1 2 0 16,-3-3-35-16,-3 6-6 16,-4-3-2-16,-2 2 0 0,0-2 2 0,0 0 0 15,-4 5 0-15,1-5 0 0,-3 0-10 0,0 0 10 0,0 3-10 0,-4 0 10 16,-2-3-10-16,0 2 0 0,-3 4 0 0,0-6 0 15,-3 5 0-15,3-2 8 0,-6 2-8 0,0 0 0 16,0 3 0-16,2-5 0 0,-5 2 0 0,0 0 0 16,3 9 0-16,-3-9 0 0,0 8 0 0,0 3 0 15,-3 0 0-15,3 5 0 0,0 6 0 0,-3 4 0 16,3 1 0-16,-3 5 0 0,0 5 0 0,0 1 0 16,0 4 0-16,-3 9 0 0,3 7 0 0,-3 1 0 15,-3 7 0-15,0-2 8 0,0 5-8 0,0 11 0 16,-3 2 0-16,-3 6 0 0,0-3 0 0,3 5 0 15,-3 3 8-15,3 0-8 0,-3-6 0 0,3 6 8 16,0 3-8-16,0-1 0 0,4-2 0 0,-4 3 0 16,3-1 0-16,-3 1 0 0,0-1 0 0,3-2 0 0,0 3 0 0,-3-3 0 15,0 5 8-15,0-8-8 16,-3 0 0-16,0-2 0 0,0 5 0 0,0-3 0 0,-6 0 0 0,-3 1 0 16,-2-4 0-16,-4 4 8 0,0-1-8 0,0-5 0 15,-9 0 0-15,4 2 8 0,-1-2-8 0,0 0 0 16,3-8-10-16,3-2 10 0,-2-4 20 0,5 1 9 15,0-5 3-15,3-4 0 0,3-4-17 0,3-1-3 16,-3-2-1-16,4-5 0 0,5 2-11 0,0-5 8 16,-3 0-8-16,6 0 8 0,3-6-8 0,-3-2 0 15,0 0 0-15,3-8 0 0,-3 3 0 0,3-6 0 16,0 1 0-16,-3-3 0 0,0-3 8 0,3-6 0 16,-3-1 0-16,-3-4 0 0,3-2 3 0,0-3 0 15,-3 1 0-15,0-7 0 0,0 4 25 0,0-6 6 0,-3 1 1 0,0-4 0 16,0 1-11-16,-2 0-1 0,-4-6-1 0,3 3 0 15,-9 0-15-15,0-3-3 0,-3 1-1 0,-3 2 0 16,1-3-11-16,-7 3 8 0,0 0-8 0,-9 0 8 16,-2 3 0-16,-4-1 0 0,-8 4 0 0,-4 4 0 15,-2 3-19-15,-7 1-4 0,1 1-1 0,-4 4 0 16,-11 2 0-16,0 3 0 0,-7 2 0 0,1 4 0 16,3-1 0-16,-16 5 0 0,-8 3 0 0,-6 3 0 15,-3 2 16-15,-6 3-9 0,0 3 9 0,-9-1-8 16,-6 1 8-16,-3 0 0 0,4-1 0 0,2 1 0 15,-3 2 0-15,-6 0 0 0,0 1 0 0,0-1 8 16,0-5-8-16,0-3 12 0,1 1-4 0,2-6 0 16,0-3 4-16,9-2 0 0,6-8 1 0,3-1 0 15,3-1 6-15,6-4 1 0,3-10 0 0,8 0 0 16,4 0-7-16,12-3-1 0,6-2 0 0,11-1 0 0,4-4-12 0,8-1 9 16,10 1-9-16,2-1 8 15,6-2-89-15,7 2-19 0,2-2-3 0</inkml:trace>
  <inkml:trace contextRef="#ctx0" brushRef="#br0" timeOffset="104039.556">9509 6517 1256 0,'-18'0'28'0,"9"2"5"0,0-2 2 0,0 3 0 0,-3 2-35 0,1 1 0 16,-4 2 0-16,0 2 0 0,-3 6 44 0,-3 0 1 0,3 2 1 0,-6 6 0 15,4 0-30-15,-7 2-7 0,0 4-1 0,0 1 0 16,0 1-8-16,-2 2 8 0,2-2-8 15,0 3 8-15,3 2 6 0,0 0 1 0,7 0 0 0,-1 0 0 16,6 0 27-16,6 0 6 0,6 0 0 0,3 3 1 16,6-1-10-16,9 1-3 0,2 0 0 0,7-1 0 15,3-2-6-15,3-5-2 0,2-5 0 0,4-1 0 16,0-7 10-16,3-1 2 0,5-7 0 0,1-1 0 16,-1-2 8-16,1-5 3 0,0-3 0 0,-4-3 0 15,4-5-31-15,-3 0-5 0,-4-8-2 0,1 1 0 16,0-4 15-16,-1-5 2 0,-2-2 1 0,0-3 0 15,-4 0-9-15,-2-6-2 0,-3-5 0 0,-6 3 0 16,-3-2-8-16,-4-1-3 0,-5-5 0 0,-6 3 0 16,-3-3 13-16,-6-8 2 0,-6 0 1 0,-9 3 0 15,-2-1 10-15,-10 4 1 0,-3 7 1 0,-3 3 0 16,-5 5-25-16,-1 8-12 0,-9 9 10 0,1 12-10 0,-10 6 0 0,-2 10 0 16,-7 11 0-16,4 7 0 15,2 6-52-15,7 6-4 0,5 2-1 0,10 5-722 16,8 3-144-16</inkml:trace>
  <inkml:trace contextRef="#ctx0" brushRef="#br0" timeOffset="105140.112">13545 9520 954 0,'-18'-11'20'0,"12"8"5"0,-3 1 1 0,1 2 2 0,-1 0-28 0,0 0 0 16,3 0 0-16,0 0 0 0,0 0 12 0,6 0-4 16,0 0 0-16,0 0 0 0,0 0-8 0,0 0 0 15,0 0 0-15,9 0 0 0,0 0 32 0,3 2 8 0,-1-2 2 0,4 0 0 16,0 0 10-16,6 0 3 16,3 0 0-16,3 3 0 0,-1-3-15 0,10 3-4 0,0-1 0 0,3-2 0 15,2-2 0-15,7-1 0 16,3 0 0-16,8 1 0 0,7-1-11 0,-1-2-2 15,3 2-1-15,10 1 0 0,2-4-8 0,7 4-2 16,-1-1 0-16,6-5 0 0,3-2-12 0,4-1 9 0,5-2-9 0,0-1 8 16,6 1-8-16,3-3 0 0,6-2 9 0,0-1-9 15,-3-2 8-15,1 0-8 0,2 0 8 0,0-3-8 16,-3 0 12-16,-3 3-3 0,-3-3 0 0,0-2 0 16,0-1 35-16,-3 3 6 0,1 1 2 0,-10-1 0 15,-9 0 4-15,3 3 0 0,10-3 1 0,-4 3 0 16,-12 0-16-16,0 0-3 0,-2-1-1 0,-4 7 0 15,1-1-12-15,-4 0-2 0,-12 3-1 0,1-1 0 16,-10 4-22-16,4 2 0 0,-6 0 0 0,-1 3 0 16,-8-1 8-16,-1 4-8 0,-2-1 8 0,-6 0-8 15,0 3 0-15,-10 0 8 0,-2 0-8 0,-3 3 0 16,0-3 0-16,-9 3 9 0,0-1-9 0,-3 1 0 16,-1 0 10-16,-8-3-10 0,0 0 8 0,0 0-8 15,0 0 13-15,0 0-2 0,-8 5-1 0,2-5 0 16,-3 3-10-16,0-3 10 0,-3-3-10 0,3 3-730 15,-3-3-152-15</inkml:trace>
  <inkml:trace contextRef="#ctx0" brushRef="#br0" timeOffset="108434.959">2612 13356 1937 0,'0'-13'55'0,"0"13"12"0,12-5-54 0,6-1-13 16,9-2 0-16,3 3 0 0,2-3 87 0,7 0 14 15,3 3 3-15,5 0 1 0,16-1-62 0,-4 1-13 16,7 2-2-16,2 1-1 0,7-1-19 0,-1 1-8 16,4-4 0-16,5 4 8 0,6-1-8 0,-2-2 0 15,2-3 9-15,6 0-9 0,3 0 0 0,3-3 9 16,-2-2-9-16,2 0 0 0,3 0 0 0,0-3 0 15,-3 0 0-15,4-3 0 0,-4 1 13 0,0 2-1 16,-6 0 0-16,-2 0 0 0,-4 0 13 0,0 3 3 16,-5 0 0-16,-4 0 0 0,-6-1 17 0,1 4 4 15,-7 4 1-15,-5-1 0 0,-7 1-8 0,1 1-2 16,-4 2 0-16,-2-2 0 0,-9 5-8 0,-7 0-1 16,-2-3-1-16,-6 3 0 0,-3 0-30 0,-3 3 0 15,-7 0-13-15,1-3 4 0,-3 2 9 0,-3 1 11 0,-3 2-3 0,0-5 0 31,0 0-32-31,-6 0-6 0,0 0-2 0,0 0 0 16,0 0-20-16,0 0-5 0,0 0-1 0,0 0 0 16,0 0-126-16,3 0-24 0,0-2-6 0</inkml:trace>
  <inkml:trace contextRef="#ctx0" brushRef="#br0" timeOffset="112273.514">14215 9514 1263 0,'24'-26'28'0,"-12"18"5"0,6 0 2 0,-1-2 1 0,7 2-36 0,0 0 0 16,0 2 0-16,6 4 0 0,-4-1 100 0,7 3 14 0,3 3 2 0,3 2 1 15,-1 3-53-15,4 0-10 0,0 2-2 0,2-2-1 16,7-2-22-16,2-4-4 0,7 4-1 0,2-4 0 16,1 1-8-16,-1-3-1 15,4-3-1-15,-1-2 0 0,-2-3-6 0,-1 0-8 16,-2 0 11-16,-3 0-11 0,-10-2 15 0,1 2-4 0,-10-3-1 0,-2 3 0 16,-6-2-10-16,-3-1-16 0,0 0 4 0,-7 1-592 15,1-1-120-15</inkml:trace>
  <inkml:trace contextRef="#ctx0" brushRef="#br0" timeOffset="112648.901">13825 8263 1105 0,'-12'-8'24'0,"9"5"4"0,-3-2 2 0,0 2 2 0,0 1-32 0,0 2 0 0,0 0 0 15,0 0 0-15,6 0 77 0,-3 2 9 0,0 4 2 0,3-6 0 16,6 5-29-16,3-2-6 0,0 2-1 0,9-5 0 16,6 0 0-16,3-3-1 0,2-2 0 0,10-6 0 15,6-2-19-15,8-3-4 0,4-5-1 0,5-3 0 16,4-5-67-16,2-5-12 0,10-6-4 0,-19 8 0 0</inkml:trace>
  <inkml:trace contextRef="#ctx0" brushRef="#br0" timeOffset="112902.371">15947 5556 1087 0,'60'-13'24'0,"-24"2"4"0,14 1 2 0,19-1 1 0,14-2-31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23:46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2996 4786 1465 0,'30'-13'32'0,"-15"5"6"0,3 3 2 0,3 0 2 0,8-3-34 0,1 2-8 0,0 1 0 0,6 2 0 0,-4 1 71 0,4-1 12 0,3 0 2 0,2 1 1 31,4 2-52-31,6 2-10 0,-1 1-3 0,4 2 0 16,2-2-13-16,7 2-8 0,-1 1 8 0,4-4-8 0,5 4 0 0,4-1 0 15,-1 0 0-15,7 0 0 16,-4-2 0-16,6 2 0 0,4-2 0 0,2 0-8 15,3-1 0-15,6-2 0 0,1 0 0 0,5-2 0 16,0 2-8-16,6 0-2 0,3-6 0 0,3 1 0 16,0 2 18-16,6-2-10 0,6 0 10 0,6 0-8 15,-3-3 8-15,6 2 9 0,0 1-1 0,3 2-8 0,6-2 24 0,-3-3-3 16,6 3 0-16,0 2 0 0,2 3 0 0,1-2 0 16,0-1 0-16,0 3 0 0,-6 0 7 0,5 3 2 15,4 2 0-15,0-5 0 0,3 0-30 0,-6 3-13 16,-7-1 1-16,4-2 0 0,-3 3 12 0,3-3 16 15,-3 0-3-15,0 0-1 0,-10 2-3 0,4-2-1 16,0 3 0-16,-6 0 0 0,-9-1-8 0,-3 1-12 16,0 2 2-16,-6 1 1 0,-5-4 9 0,-7 4 12 15,0-1-2-15,-6 0-1 0,-6 3-9 0,-5 0 0 0,-7 0-12 0,-5 0 12 16,-4 0-9-16,-3 2 9 16,-8 1 0-16,-4-3-606 15,-5 3-116-15</inkml:trace>
  <inkml:trace contextRef="#ctx0" brushRef="#br0" timeOffset="15282.629">2764 6776 1646 0,'-3'-11'47'0,"3"11"9"0,0 0-44 0,3-5-12 0,3-3 0 0,3 6 0 16,6-4 59-16,0-2 9 0,6 3 3 0,2 0 0 0,4-1-25 0,9 1-5 16,0 0-1-16,5 2 0 0,7 1-17 0,3 2-4 15,-1-3-1-15,7 3 0 16,-4 0-18-16,7 3 0 0,5-3 0 0,1 2 0 15,5 1 0-15,4 2 0 0,-4-2-13 0,6 2 5 16,7-2 8-16,-1 2 11 0,3 0-3 0,1-2 0 0,-1 0-8 16,0-1 0-16,4 1 0 0,-1 0 0 0,-3-1 0 0,1-2 0 15,2 0-12-15,0-2 12 0,4 2 0 0,-7-3 21 16,3 0-2-16,0-5-1 0,7 3 26 0,-4-3 4 16,0-3 2-16,3 4 0 0,4-7-28 0,-4 4-6 15,0-1 0-15,0 1-1 0,-5 2-7 0,-1 0-8 16,0 2 11-16,-5 4-705 15,-7 2-141-15</inkml:trace>
  <inkml:trace contextRef="#ctx0" brushRef="#br0" timeOffset="17357.341">10220 8012 1234 0,'-6'-8'27'0,"3"5"5"0,-2-2 2 0,-1-1 2 0,0-2-36 0,0 3 0 0,0 0 0 0,0-3 0 0,0 3 55 0,3 2 4 0,0-2 1 0,3-1 0 31,0 4-14-31,0 2-2 0,0 0-1 0,3-5 0 16,3-1-11-16,0 4-3 0,3-1 0 0,3 3 0 16,2 3-10-16,7-3-3 0,0 2 0 0,6 4 0 0,3-4 7 0,5 3 1 15,4 1 0-15,3-1 0 0,-1 0-1 0,7 1 0 16,3-4 0-16,5 4 0 0,1-1 7 0,5-3 2 15,7 4 0-15,2-4 0 0,-2-2 6 0,5 0 2 16,6 0 0-16,7 0 0 0,-1-5-5 0,6 0-1 16,4 0 0-16,-1-1 0 0,9 1-16 0,-3 0-3 15,0-3-1-15,1 0 0 0,2 3 14 0,-3-1 2 16,-3 4 1-16,0-1 0 0,4 0-20 0,-1 3-11 16,-6 0 12-16,0 0-12 0,-5 0 0 0,2 3 0 15,3 0 0-15,-6-1 0 0,-2 1 9 0,-4 0-9 16,3-3 0-16,1 2 9 0,-4 1-9 0,-5-3 0 0,-1 0 0 0,-3 0 0 15,1 2 8-15,-4-2-8 16,-2 3 0-16,-7-3 8 0,1 3 0 0,-10-3-8 0,1 0 12 0,-7 2-4 16,1 1-8-16,-6 0 0 0,-7 2 0 0,1-2 0 15,-9-1-12-15,0 6-8 0,-3-3-2 0,-7 1 0 32,1-1-120-32,-6 0-24 0,0 3-5 0</inkml:trace>
  <inkml:trace contextRef="#ctx0" brushRef="#br0" timeOffset="18960.967">4223 9170 1450 0,'0'-13'32'0,"0"5"6"0,3 0 2 0,0 0 1 0,0 0-33 0,0 1-8 0,2-4 0 0,1 3 0 16,0 0 63-16,3 0 10 0,3 3 3 0,0-3 0 0,0-3-52 0,3 3-9 0,3 0-3 0,3 1 0 15,2-1-4-15,1 2-8 16,0 1 11-16,6 2-11 15,6-2 8-15,-1 2-8 0,1 1 0 0,3 2 0 16,5 0 0-16,4 2 0 0,3-2-12 0,2 0 3 16,4 0 9-16,5 0 0 0,4 6 0 0,8-6 0 15,-2-3 0-15,5 3 0 0,3-3 0 0,4 3 0 16,-1 0 0-16,3 0 0 0,4 0 0 0,2 0 0 16,3 0 0-16,-3 0 0 0,1 0 0 0,2 3 0 15,6-3 0-15,0 3 12 0,-2 2-2 0,2 0-1 16,3-2 14-16,-3 0 2 0,0 2 1 0,4 0 0 0,2-2-2 0,-3 2 0 15,-9-2 0-15,9-1 0 0,6-2 1 0,1 3 0 16,-13-3 0-16,6 0 0 0,6-3 3 0,-3 3 0 16,0 0 0-16,-2 0 0 0,2-5-4 0,0 2 0 15,-3 3 0-15,0 0 0 0,0-2-24 0,1-1 0 16,-1-2 0-16,-3 0 0 0,0 5 0 0,-3-6 0 16,4 4 0-16,-4-1 0 0,-3 0 0 0,0 1 8 15,1-1-8-15,-1 0 0 0,-3 1 0 0,-6-1 0 16,-2 3 8-16,-4-3-8 0,-2 1 0 0,-4 2 8 15,0 0-8-15,-5-3 8 0,-7 1-8 0,-2-1 0 16,-4 6 0-16,-5-3 0 0,3 0 20 0,-7-3 4 0,-2 3 2 0,0-3 0 16,-7 3 7-16,1 0 2 0,-6 0 0 0,-4 0 0 15,-2 0-10-15,0 0-1 0,-3 3-1 0,0-3 0 16,-1 0-7-16,-2 0 0 0,-3 0-1 0,3 0 0 16,-6 0-7-16,0 0 0 0,0 3-8 0,-1-6 12 15,-2 3-12-15,-3 3 9 0,0-3-9 0,-3 2 8 16,-6-2 1-16,9-2 0 0,-3 2 0 0,-6 0 0 15,0 0 0-15,0 0 0 0,0 0 0 0,0 0 0 16,0 0-9-16,0 0 0 0,3-3 0 0,0-2 0 31,-3 5-20-31,-3-6-5 0,0 1-2 0,3 0-769 0,-3-1-153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31:04.5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2056 2342 877 0,'6'0'24'0,"-6"-6"7"0,9 4-31 0,-6-4 0 0,2 6 0 0,7 0 0 15,-9 0 76-15,6 0 10 0,3 0 2 0,3 0 0 16,0 3-38-16,3 0-7 0,-3 5-2 0,6-8 0 16,2 5-13-16,-2 3-4 0,6-3 0 0,0 3 0 15,0-3-10-15,2 3-2 0,4-8-1 0,0 6 0 16,3-6-11-16,5 2 12 0,-5-2-12 0,6 3 12 16,2 5-2-16,-5-6 0 0,6-2 0 0,-4 3 0 0,1 5-10 0,3-8 0 15,-4 3 0-15,10-1 0 16,-6 6 0-16,5-8 0 0,1 6 0 0,-1-4 0 15,1 3 16-15,2 1 4 0,-2 2 0 0,3-6 1 16,2 4-21-16,4-1 0 0,-7 0-12 0,7 1 4 16,-4 1 8-16,4-7 9 0,-1 3-1 0,1-3-8 15,6 3 16-15,-1-3-4 0,6 0-1 0,-2-3 0 0,2 0 5 0,1-2 0 16,-1 0 1-16,7 0 0 0,-1 2-1 0,3 3 0 16,1-8 0-16,2 3 0 0,3-3 3 0,1 2 0 15,-1-1 0-15,0 1 0 0,1-4-19 0,2 7 0 16,0-5-8-16,1 3 8 0,-4 5 0 0,0-8 13 15,1 3-1-15,-4-1 0 0,3 6 2 0,0 0 0 16,-2-8 0-16,2 6 0 0,-2-1-2 0,2 3 0 16,0 0 0-16,0 0 0 0,1-8-4 0,-1 8 0 15,0-3-8-15,1 1 12 0,-4-3-12 0,3-3 11 0,4 8-11 0,-7-11 10 16,-6 3 2-16,1 0 0 16,-4 3 0-16,1 0 0 0,-4 2 0 0,-2-5 1 0,2 5 0 0,-6 1 0 15,1 2-4-15,-9-6-1 0,-7 12 0 0,4-6 0 16,2 0 0-16,-5 0-8 0,-12 0 12 0,-4 2-4 15,-2 4-80-15,0 2-17 0,-1 2-3 16,-2 3-1-16</inkml:trace>
  <inkml:trace contextRef="#ctx0" brushRef="#br0" timeOffset="57332.055">3264 4807 2127 0,'0'-7'47'0,"6"-4"9"0,0 0 3 0,9 1 1 0,0-3-48 0,12-1-12 16,5-2 0-16,7 1 0 0,21-4 24 0,2 3 2 0,7 3 1 0,2 0 0 16,6 0-17-16,4-1-10 0,5 4 12 0,6 2-12 15,4-5 0-15,2 5 0 0,3-6 0 0,6 6 0 16,0 0-20-16,6 1-4 15,4-7 0-15,-1 6-1 0,0 3-10 0,0-3-1 0,9-2-1 0,0 2 0 16,0-6-10-16,3 4-1 0,3 2-1 0,3-5 0 16,3-6 19-16,0 6 4 0,-3-3 1 0,5 3 0 15,4-6 14-15,-3 6 11 0,-3-5-13 0,6 2 5 0,6 0 22 0,-3 0 5 16,-3-3 1-16,2 4 0 16,7-1-11-16,-3 2-1 0,-3 1-8 0,3 0 12 15,6 0 9-15,-4-1 2 0,1 4 0 0,6 2 0 16,0 3 5-16,2-3 0 0,4-3 1 0,6 1 0 15,-1 4-3-15,-2-2-1 0,6 0 0 0,-4 0 0 16,7 1-13-16,0-1-4 0,-1-6 0 0,4 4 0 16,-1 2 0-16,1-3 0 0,0 1 0 0,-1-4 0 0,-2 4-8 0,-1-1 8 15,1 1-8-15,3-4 8 16,2 1-8-16,-2 0 0 0,-4 0 9 0,-2 0-9 16,-3-1 0-16,2 4 0 0,1-1 0 0,3 3 0 15,-1 0 0-15,4 0 0 0,2 0 0 0,1 0 8 0,-3 3-8 0,5-3 0 16,4 3 0-16,2 0 0 0,1 2 0 0,-1 3 0 15,7-5 0-15,-4 2 0 0,4 3-10 0,2-5 10 16,0 2-12-16,-2-2 12 0,-7 0-14 0,-2 2 4 16,2-2 1-16,-2 2 0 0,-12-2 9 0,-4 5-13 15,4-3 5-15,-10 0 8 0,-2-5 0 0,-9 3 0 16,-3 3 0-16,-6-4 0 0,-1 6 0 0,-5-5 0 16,-3-3 0-16,-6 3 12 0,-3-1 20 0,-3 4 5 15,-3-1 1-15,-3-2 0 0,-3 2-21 0,-5 3-4 16,-1-5-1-16,-3 2 0 0,-3 1-12 0,0-1 0 0,-6 3 0 0,-2-5 0 15,2 2 0-15,-6-2 0 0,-5 2 8 16,-4-2-8-16,-3-1 0 0,1 1 0 0,-1 3 0 0,-6-1 0 16,1-2 0-16,-7-1 0 0,1 1 0 0,-4 0 0 15,4-1 9-15,-4 4-9 0,-2-6 8 0,-4 5-8 16,-5-2 0-16,-4 0 0 0,1 2 0 0,-3-2 0 16,-1 2 0-16,-2 0 0 0,-3 1 0 0,2 2 0 15,4-3 0-15,-7 3 0 0,-2 0 0 0,-3 3 0 16,0-1 0-16,-4 1 0 0,1 0 0 0,0 2 8 15,0-2-8-15,2 2 0 0,1 3 0 0,3-3 0 16,-1-2 0-16,4 2 0 0,0 3 0 0,-1-3 0 16,1 1 0-16,-3-1 0 0,0 0 0 0,-1 3 0 15,4-3 0-15,-3 1 0 0,-1-1 0 0,1-2 0 16,0 5 8-16,-7-3 0 0,-2 0 0 0,6 3 0 16,-9-3 0-16,-4 3-8 0,1 0 12 0,-6 0-4 15,0 3 5-15,-3-1 1 0,-3 4 0 0,3-1 0 0,-3 0-14 0,-1 3 11 16,-2 0-11-16,-6 2 10 0,6 4-10 0,3-4 0 15,-6 6 0-15,-3 2 0 0,6 3 11 0,-3 3-3 16,-3 3-8-16,0 2 12 0,-3 8-12 0,0 0-10 16,0 2 2-16,0-2 0 0,0 3 8 0,0-1 0 15,6 1-9-15,-3 2 9 0,3 3 0 0,0 0 0 16,3 0 0-16,6 0 0 0,-3 3 0 0,2-4 0 16,1 4 0-16,0 0 0 0,6-1 0 0,-6 3 0 15,0 3 0-15,-6-3 0 0,6 1 8 0,0-1 4 16,-10 0 0-16,1 0 0 0,3 0-23 0,-3 3-4 15,-6 3-1-15,0-6 0 0,-6-2 16 0,3-1 0 16,-3 1 0-16,-3-1 0 0,-2 1 0 0,-1-3 0 0,0 0 0 0,0-6 0 16,-3-2 9-16,-6-2-9 0,12-4 0 0,-12-2 9 15,9-5-9-15,-5-3 10 0,8 0-10 0,-6-8 10 16,6-2-1-16,-9-3 0 0,12 0 0 0,-9-3 0 16,6 0 2-16,-6-2 0 0,0-3 0 0,-2 2 0 15,-7-4 0-15,3-1 0 0,-9 0 0 0,-6 3 0 16,-5-3-11-16,-10 1 8 0,1 2-8 0,-7 0 8 15,-2-1-8-15,-10 1 0 0,-5-2 0 0,-7 2 0 16,-5 2 0-16,0-2 0 0,-7 0 0 0,-5 0-11 16,-6 0 3-16,-6 3 0 0,0-3 0 0,-9 2 0 15,-6 1-5-15,-6-1-1 0,-12 1 0 0,0-1 0 16,-3 1 14-16,-9 2-9 0,-8 0 9 0,-7 1-8 16,-6-1 8-16,-5 0 0 0,-4 0 0 0,-5-2 0 15,-4 2 0-15,-2 0 0 0,-4 1 0 0,-2-1 0 16,2 0-14-16,-2 0 2 0,0 1 1 0,-7-4 0 0,-2 1 19 0,-3-1 3 15,2 1 1-15,-5 2 0 0,-3 0-12 0,2-2-12 16,4 0 2-16,3-1 1 0,-4-2 9 0,1 3 11 16,0-3-3-16,-3 5 0 0,-4-3-8 0,1 1 0 15,-3 0-10-15,-3 2 10 0,-7 3 0 0,-2 0 16 16,0-3-1-16,6-3-1 0,3 4-14 0,2-6 0 16,4 2 0-16,3-2 0 0,-3 0 0 0,2 0 0 15,1-3 0-15,0 0 0 0,2-2 0 0,1 0 0 16,0-1 0-16,0-2 0 0,2-2 0 0,1-1 0 15,2 0 0-15,1-2 0 0,0 0 0 0,-1-3 0 0,7 0 0 0,0 0 0 16,2-2 10-16,1 2 2 0,2-3 1 0,1-2 0 16,-1 0 1-16,1-1 0 0,2 1 0 0,1-3 0 15,-3 0-2-15,8-2 0 0,12-1 0 0,1 3 0 16,-1-2 6-16,1 2 1 0,2 0 0 0,6-2 0 16,3 2 4-16,10-3 1 0,2 3 0 0,6-2 0 15,0 2-3-15,6 0 0 0,9-2 0 0,3 4 0 16,0-2-11-16,6 1-2 0,3 1-8 0,6 1 12 15,0 3 0-15,6-1-1 0,3 3 0 0,5 0 0 16,1 0-22-16,6 3-4 0,0 2-1 0,2 3 0 31,7 0-23-31,0 3-5 0,2-1 0 0,4 6-1 0,0 0-36 0,5 0-7 0,7 3-2 0,-1 2 0 16,1-5-12-16,8 3-2 0,1 2-1 0,11-5 0 16,3-3 41-16,10 0 8 0,2 1 1 0,9-4 1 15,0-2 43-15,9 0 11 0,0 0 0 0,6-2-545 16,6 2-107-16</inkml:trace>
  <inkml:trace contextRef="#ctx0" brushRef="#br0" timeOffset="57698.952">3124 4524 2370 0,'-21'-13'67'0,"15"11"15"0,-2-1-66 0,8 3-16 0,0 8 0 0,3 5 0 15,2 6 0-15,1 7-16 0,3 11 4 0,3 8 0 16,-3 5 12-16,3 11 0 0,0 5 0 0,0 11 0 15,-3 2-10-15,3 9-9 0,-3 2-1 0,0 2-1 16,-3 6 9-16,2 3 1 0,-2-1 1 0,0 1 0 16,-3 5 10-16,0-1 11 0,-3-1-3 0,3-4 0 15,-6-2-8-15,3-3 8 0,-3-5-8 0,3-5 8 16,-3-8-8-16,3-3 0 0,3-5 0 0,-3-1 0 16,6-1 0-16,-3-7 0 0,3-4 0 0,3-1-648 15,3-2-128-15</inkml:trace>
  <inkml:trace contextRef="#ctx0" brushRef="#br0" timeOffset="81617.701">10673 8080 2605 0,'-12'-5'74'0,"12"5"16"0,0-8-72 0,-6 6-18 0,3-4 0 0,3 6 0 0,-3-5 79 0,3 5 12 16,0 0 2-16,0 0 1 0,0 0-61 0,0 0-12 0,0 0-2 0,0 8-1 31,-3 2-18-31,0 4 0 0,0 2 0 0,0 7-9 16,0 6 9-16,-3 6-10 0,-3 7 10 0,0 6-10 15,-6 5 10-15,1 8-13 0,-1 7 5 0,-6 9 8 16,0 8-12-16,-3 2 12 0,3 3-10 0,1 5 10 16,-4 3 0-16,6 0-9 0,-3 3 9 0,3-3 0 0,3 2 0 0,0-7 0 15,3-3 0-15,4-6 0 0,5-7 10 0,3-3 1 16,0-5 0-16,0-6 0 16,6-4 6-16,-3-4 2 0,-3-7 0 0,2-3 0 0,1-6-6 0,0-4-1 15,-6-6 0-15,3 0 0 0,-3-8 3 0,1-5 0 16,2-5 0-16,-6-3 0 15,3-8-71-15,-3-8-13 0,6-3-3 0,-3-13-1209 16</inkml:trace>
  <inkml:trace contextRef="#ctx0" brushRef="#br0" timeOffset="82286.291">10536 7885 3326 0,'-6'-14'95'0,"6"9"19"0,6 0-91 0,0-1-23 0,9 4 0 0,6-3 0 0,2-1 0 0,10 1 8 15,12-6-8-15,8 1 0 0,10 2 0 0,5-3 0 16,10-2 0-16,5-3-8 16,12 3-1-16,7-3 0 0,-1 3 0 0,12-3 0 15,6 0-21 1,6-2-4-16,0-1-1 0,0 1 0 0,6 2-17 0,-3 0-3 0,0 0-1 0,0 3 0 15,0-1 20-15,-3-1 4 0,-3 1 1 0,-6 1 0 0,-3 5 31 0,-3-5 13 16,-3 5-1-16,-5 0 0 16,-1 3 27-16,-6-1 5 0,-9-1 0 0,-2 1 1 0,-4 1-6 0,-3 2-2 15,-8 1 0-15,-4 2 0 0,-5-3-15 0,-3 3-3 16,-10 0-1-16,1 3 0 0,-7-1-8 0,-2-2-2 16,-6 6 0-16,0-4 0 0,-4 4-8 0,-2 1 0 15,-6 1 9-15,0 3-9 0,-6 0 0 0,0 2 9 16,-3 3-9-16,-4 2 0 0,1 9 10 0,-6 2-10 15,-3 5 8-15,0 6-8 0,-3 7 9 0,-3 9-9 16,-2 2 10-16,-4 6-10 0,3 7 9 0,0 9-9 16,-6 4 8-16,3 6-8 0,-3 3 0 0,0 7 8 15,3 4-8-15,0 1 0 0,3 1 0 0,6 0 0 16,0 3 0-16,3 2 0 0,0-6 0 0,6 1 0 16,0-3 0-16,6-2 0 0,-3-3 0 0,0-5 0 0,3-4 0 0,-3-1 0 15,6-4 0-15,-6-9 0 0,-3-4 0 0,3-5 8 16,-6-2 4-16,3-9 1 0,-6-2 0 0,0-8 0 15,0-3 10-15,-3-2 1 0,-3-8 1 0,3-3 0 16,-3-5-9-16,-3-6-3 0,-3-2 0 0,-3-5 0 16,-3-6-3-16,-3 0-1 0,-5-5 0 0,-7-5 0 15,-3 0-18-15,-12-6-4 0,-11-5-1 0,-10 3 0 32,-8-5-18-32,-15 2-4 0,-12-5-1 0,-12 2 0 0,-12 0 10 0,-9 4 3 0,-15-1 0 0,-12 2 0 15,-11 4 24-15,-7 5 0 0,-3 2 0 0,-5 6 0 16,-4 2 27-16,7 3 4 0,2 2 1 0,7 4 0 15,2 2 0-15,9 2 0 0,4 3 0 0,14 0 0 16,12 6-20-16,9-3-4 0,15-1-8 0,12-1 12 16,17-4-42-16,16 1-9 0,14-3-1 0,13-6-957 15,14 1-191-15</inkml:trace>
  <inkml:trace contextRef="#ctx0" brushRef="#br0" timeOffset="82918.209">11512 8229 1638 0,'-3'-6'36'0,"3"6"7"0,-6-5 1 0,3 2 3 0,-3 1-38 0,3-1-9 15,-3 0 0-15,0 1 0 0,1 2 88 0,-4 0 15 0,0 0 3 0,0 0 1 16,0 0-27-16,-6 5-6 0,3 0-1 0,0 3 0 16,0 0-41-16,-3 5-8 0,-3 3-1 0,4 0-1 15,-4 5 10-15,3 3 1 16,0 3 1-16,3-1 0 0,3 3-21 0,-3 3-4 15,6 2-1-15,0 1 0 0,3-1-8 0,3-2 0 0,0 2 0 0,9-2 0 16,3 0 0-16,3-6-11 0,6-2 3 0,6-3 0 31,2-5-29-31,1-3-6 0,0-5-1 0,6-5 0 16,-1-6-112-16,1-7-22 0,6-4-5 0,-9 4-1 0</inkml:trace>
  <inkml:trace contextRef="#ctx0" brushRef="#br0" timeOffset="83754.076">11908 8488 2487 0,'-15'-3'55'0,"6"1"11"0,0-1 2 0,-3 0 2 16,-2-2-56-16,-1 5-14 0,0-3 0 0,0 3 0 0,-3-2 70 0,6 2 11 0,0 0 3 0,-3 0 0 31,0 0-32-31,7 5-7 0,-1 0-1 0,6 3 0 16,-3 0-35-16,3 3-9 0,0 5 0 0,0-1 0 16,6 1-17-16,0 3-6 0,0-1-1 0,9 4 0 0,0 4 13 0,-1-2 3 15,4-3 0-15,3 0 0 16,3-2-2-16,-3-1 0 0,3-5 0 0,0 1 0 0,-1-1 10 0,1-8 0 15,0 0 0-15,0-5-8 0,0-2 8 0,-3-3 0 16,2-6 0-16,-2 0 0 0,-3-5 8 0,3-2 3 16,-6-1 1-16,-6-2 0 0,3-3 21 0,-6 1 5 15,-6-4 1-15,0 3 0 0,-3-2-23 0,-9 2-4 16,3 3 0-16,-6 2-1 0,-3 1-11 0,-2 5 0 16,-4-1-12-16,-3 7 12 0,-3 4-17 0,-2 3 4 15,-1 3 1-15,3 4 0 16,-3 7-13-16,4-1-3 0,2 3 0 0,3 2 0 0,6 3 8 0,6 1 2 15,3 1 0-15,6-1 0 0,4 4 6 0,7-5 2 16,4 0 0-16,6-2 0 16,9-1-29-16,6-4-5 0,0-4-2 0,2-2 0 0,4 0 30 0,0-8 7 0,3 0 1 0,-7-5 0 15,1 0 17-15,0-6 4 0,-4-2 1 0,1-3 0 16,0-3 22-16,-6-2 5 0,3 0 1 0,-4 0 0 16,-5-3-6-16,0 0-2 0,-3 0 0 0,0 1 0 15,0 1-6-15,-3 4 0 0,0 2-1 0,0 0 0 16,-4 6-27-16,1-1 0 0,-3 3 0 0,0 3 0 15,0-1 0-15,-6 6 0 0,0 0 8 0,0 0-8 16,6 8 8-16,0 3-8 0,0 0 0 0,0 2 8 16,-3 3-8-16,0 5 0 0,0-3 0 0,-3 6 0 15,3 0 0-15,-3 0 0 0,-3 0 8 0,6-1-8 16,-3 1 0-16,-3-3 0 0,3 1 0 0,-3-4 0 16,3-2 9-16,-3-5-9 0,0-1 10 0,3-5-10 15,0-5 8-15,0 0-8 0,0 0 0 0,0 0 9 16,0-5-9-16,6-5 0 0,3-4-10 0,3-2 10 15,-3-5-14-15,6-5 3 0,0-3 1 0,-1-3 0 16,4 0-16-16,0 0-3 0,-3-2-1 0,3 5 0 0,-3 0 13 0,0 2 2 16,3 4 1-16,-7 4 0 0,1 3 14 0,-3 3 0 15,0 2 12-15,-3 6-12 0,0 2 31 0,0 1-1 16,0 2 0-16,0 5 0 0,0 6-19 0,-3-1-11 16,3 3 12-16,0 3-12 0,3 0 0 0,-6 5 0 15,6 1 0-15,-3-1 0 0,0 5 8 0,-1 1-8 16,1-1 0-16,3 1 0 0,3-1 0 0,-3-2 0 0,3 2 0 0,0-5 0 15,0 1 0-15,0-1 0 16,-3-5 0-16,0 0 0 0,-3-3 0 0,3-3 0 0,-3-2 0 0,-4-2 0 16,1 2 14-16,-3-8-4 15,0 0-1-15,0 0 0 0,0 0 3 0,6-6 0 0,-3-2 0 0,3-2 0 16,0-6-12-16,3 0 10 0,0-3-10 0,0-2 10 31,3 3-32-31,-3-1-6 0,0-2-2 0,0 3 0 16,0 2-16-16,0 5-3 0,-3 1-1 0,0-1 0 15,0 6 5-15,-1-1 1 0,-2 1 0 0,-3 5 0 0,0 0-109 0,6-3-22 0,3 3-4 0</inkml:trace>
  <inkml:trace contextRef="#ctx0" brushRef="#br0" timeOffset="84068.945">12753 8374 2397 0,'0'0'52'0,"0"0"12"0,6 3 1 0,-6-3 3 0,9 5-54 0,3 0-14 0,3 1 0 0,0 2 0 16,3-1 60-16,3 1 8 0,3 3 3 0,2 2 0 0,-2 0-27 0,6 3-6 16,0 0-1-16,-4-3 0 15,1 3-21-15,-3 0-4 16,0-3 0-16,3 3-1 0,-4-2 18 0,-2-1 4 0,-3-3 1 0,0 1 0 31,-6-1-130-31,0-2-25 0,-3-2-6 0,-3-1-1055 0</inkml:trace>
  <inkml:trace contextRef="#ctx0" brushRef="#br0" timeOffset="84219.522">13295 8234 2847 0,'0'0'63'0,"0"0"13"0,-3 5 2 0,-6 6 2 16,0-1-64-16,-6 6-16 0,1 3 0 0,-7 2 0 0,-6 8 75 0,3 5 12 15,-3 3 2-15,-2 3 1 0,-4 5-65 0,3 3-13 16,0 2-2-16,4 0-955 0,2 1-191 0</inkml:trace>
  <inkml:trace contextRef="#ctx0" brushRef="#br0" timeOffset="89276.7">19915 7220 892 0,'0'0'20'0,"0"0"4"0,0 0 0 0,0 0 1 0,0-5-25 0,0 0 0 0,0 0 0 0,-3-1 0 0,-3 1 67 0,0 2 8 15,-3-2 1-15,-3 5 1 0,-3-3-4 0,1 3-1 16,-4-2 0-16,-3 4 0 0,0 1-4 0,0 2-2 15,-6-2 0-15,4 5 0 16,-7 3 5-16,0-1 1 0,-3 1 0 0,-2 5 0 16,2 2-2-16,3 6 0 0,-3 0 0 0,4 2 0 15,2 3-30-15,6 3-5 0,0 0-2 0,3 0 0 16,3-1-24-16,6 4-9 0,4-1 0 0,2 0 9 16,3-2-9-16,5-3 8 0,1 3-8 0,6-5 8 0,3-1 12 0,6 0 3 15,0-2 0-15,9-3 0 0,-1-2-1 0,7-3 0 16,0-3 0-16,3-5 0 0,-1 0-13 0,1-5-9 15,3-3 12-15,-4 0-12 0,1-3 0 0,3-2 0 16,-1-3-10-16,-2 0 10 16,0 0-117-16,-1-3-16 0,-5 1-3 0,0 2-830 15</inkml:trace>
  <inkml:trace contextRef="#ctx0" brushRef="#br0" timeOffset="89544.886">20379 7628 2142 0,'-12'-8'47'0,"10"5"9"0,-1 1 3 0,3 2 1 0,0 0-48 0,0 0-12 0,-3-3 0 0,3 3 0 0,0 0 57 0,0 0 9 0,0 0 2 0,0 0 0 31,0 0-36-31,0 0-8 0,0 0 0 0,0 5-1 16,0 6-15-16,3 2-8 0,0 3 10 0,-3 3-10 15,0 4 12-15,-3 4-3 0,3 2-1 0,-3-3 0 16,0 4 0-16,0-1-8 0,0 0 12 0,0-3-4 16,3 1-8-16,0-1 0 0,-3-2 9 0,3 0-9 15,0 0-61-15,3-3-17 0,-3 0-3 0,0-3-626 16,0 4-125-16</inkml:trace>
  <inkml:trace contextRef="#ctx0" brushRef="#br0" timeOffset="89802.667">20948 7488 2055 0,'0'0'45'0,"-3"-3"10"0,0 0 1 0,3 3 2 0,0 0-46 0,0 0-12 0,0 0 0 0,6-2 0 15,6 2 20-15,0 0 1 0,3 0 1 0,2 0 0 0,1 0-6 0,6 0 0 16,-3 2-1-16,6-2 0 16,0 3-3-16,2 0-1 0,1-3 0 0,3 0 0 15,0 0-3-15,-1 0-8 0,1 0 12 0,-3-3-4 32,0 0-30-32,-7 3-6 0,4-2-2 0,-6 2-942 0</inkml:trace>
  <inkml:trace contextRef="#ctx0" brushRef="#br0" timeOffset="89984.909">20876 7797 2714 0,'0'-8'77'0,"3"6"16"16,0-1-74-16,3 0-19 0,3 3 0 0,6-5 0 0,6 2 55 0,0 1 7 15,3-3 2-15,2-1 0 0,4-2-45 16,6 0-9-16,6-5-2 0,2 3 0 15,10-1-64-15,-4-2-12 0,7 0-4 0,0-3-736 16,-1 0-148-16</inkml:trace>
  <inkml:trace contextRef="#ctx0" brushRef="#br0" timeOffset="90344.285">22606 7107 2370 0,'-15'-8'67'0,"12"5"15"0,-3 0-66 0,0 1-16 0,3 2 0 0,-3-3 0 15,0 3 35-15,0 0 3 0,0 0 1 0,-3 3 0 0,-5-1-30 0,5 1-9 16,-3 0 0-16,-3-1 0 16,0 4 19-16,-3 2-3 0,0 0-1 0,-3 0 0 31,1 2-38-31,-4 6-7 0,3 0-2 0,0 2 0 0,0 4 24 0,3 1 8 0,-5 1 0 0,5 3-9 15,3 4 9-15,3-2-10 0,6 3 10 0,0 0-10 16,-3-3 10-16,6 5 16 0,3-2-4 0,0 0-1 16,3 0 13-16,3-3 2 0,3 3 1 0,0-6 0 15,0 1-11-15,6-1-1 0,3 0-1 0,-4-2 0 16,7-3-6-16,-3 1 0 0,6-7-8 0,0 1 12 16,-3 0-2-16,2-5-1 0,1-3 0 0,0-3 0 15,3-2-9-15,3-3 10 0,5-6-10 0,1-2 10 16,6-2-66-16,2-6-14 0,-2-3-2 0,0 1-656 15,-4-3-132-15</inkml:trace>
  <inkml:trace contextRef="#ctx0" brushRef="#br0" timeOffset="90744.218">22755 7578 2574 0,'0'0'56'0,"0"0"12"0,0 0 3 0,9 0 1 0,0-3-57 0,-9 3-15 0,11 0 0 0,1 0 0 16,0-3 9-16,0 3-1 0,3 0 0 0,-3 0 0 15,3 3-8-15,3 0 0 0,-3 2 0 0,2-2 0 16,-2-1 0-16,6 1 0 0,-3 0 0 0,6 2 0 16,-3-3 0-16,0 1 0 0,-1 0 0 0,4 2 0 15,-6 0 0-15,0 1 0 0,-18-6 0 0,9 8 0 16,0 2 0-16,-6 1 10 0,-3-1-10 0,0 4 10 15,-6-4-10-15,-6 6 10 0,-3 3-10 0,-3-1 10 16,0 3-10-16,-3 0-11 0,1 3 3 0,-1-3 0 31,-3 1-16-31,3-4-2 0,3 1-1 0,0-1 0 0,-2 1 12 0,8-3 3 0,0-1 0 0,3 1 0 16,3-3 12-16,0-2 0 0,0 0 0 0,6-3 0 16,0 0 23-16,6-1 1 0,0-1 0 0,3-4 0 15,0-2 12-15,6 0 4 0,-1-2 0 0,1-4 0 16,6 1-28-16,3-5-4 0,0-1-8 0,-3 3 11 0,2-3-11 0,4-2-9 15,3 0 9-15,3 2-811 16,0-2-154-16</inkml:trace>
  <inkml:trace contextRef="#ctx0" brushRef="#br0" timeOffset="90990.671">23433 7395 2383 0,'-12'-5'52'0,"12"5"12"0,0 0 1 0,0 0 2 0,0 0-54 0,0 0-13 16,0 0 0-16,0 0 0 0,6 2 26 0,3-2 2 0,6 3 1 0,0-3 0 0,6-3-17 0,0 3-3 16,0-2-1-16,8-1 0 15,1 1-8-15,6-1 0 0,-6 3 0 0,2-3 0 16,-2 1 0-16,-6-1 0 0,6 0 9 0,-9 1-9 31,5-4-56-31,-5 4-15 0,3-4-3 0,-6 1-974 0</inkml:trace>
  <inkml:trace contextRef="#ctx0" brushRef="#br0" timeOffset="91201.605">23579 7617 2786 0,'-15'-2'61'0,"15"2"13"0,0 0 2 0,0 0 3 0,0 0-63 0,0 0-16 16,0 0 0-16,3 5 0 15,3 0 0-15,0 1 11 0,3-1-11 0,3-2 10 0,3-1-10 0,0-4 0 0,9-1 0 0,2 0-11 32,1-2-33-32,3-3-6 0,3-3-2 0,-1 1 0 15,4-3-40-15,0-3-8 0,3-3-1 0,2 1-954 16</inkml:trace>
  <inkml:trace contextRef="#ctx0" brushRef="#br0" timeOffset="91644.193">24481 7168 2610 0,'-21'-8'57'0,"18"8"12"0,3 0 3 0,0 0 1 0,0 0-58 0,0 0-15 0,0 0 0 0,0 0 0 0,3-6 25 0,6 4 3 0,0-4 0 0,3 1 0 16,3-3-28-16,0-2 8 0,-3-1-8 0,6-2 0 31,-1-3 12-31,-2 0-4 0,3 0 0 0,-6 0 0 16,6-2-8-16,-6 2 0 0,0-3 0 0,-3 3 0 16,0 1 0-16,3 4 0 0,-4-2 0 0,-2 2 0 15,0 1 18-15,0 2 2 0,-3 0 0 0,3 2 0 16,-3 4-7-16,-3 2-1 0,0 0 0 0,0 0 0 15,0 0-12-15,6 8 9 0,-6 0-9 0,3 5 8 16,-3 3-8-16,0 2-11 0,-3 1 3 0,-3 5 0 0,6-1 8 0,-3 7 0 16,-3-1 0-16,-3 2-8 0,6 4 8 0,-6-1 0 15,1 1 0-15,5 2 0 0,-6 2 0 0,6-2 0 16,-3 0 0-16,-3-2-8 0,6-3 8 0,0-1 11 16,-3 4-3-16,-3-6 0 0,6 0-8 0,-6 0 0 15,0-3 0-15,6 1 0 0,-6-1 0 0,0 1 8 16,0-1-8-16,-3 1 8 0,3-1-8 0,-2-2 0 15,2 0 0-15,-3 0-11 16,-6-1-21-16,-3-1-5 0,9-4-1 0,-6 1 0 16,6-1-104-16,-5 1-21 0,5-6-4 0,-3 3-1 0</inkml:trace>
  <inkml:trace contextRef="#ctx0" brushRef="#br0" timeOffset="91845.783">24055 8022 2460 0,'0'0'70'0,"0"0"14"0,0 0-67 0,0 0-17 0,15 5 0 0,-3 1 0 0,9-1 79 0,3-2 12 15,6-3 2-15,8-3 1 0,4 0-40 0,9-5-8 16,11 1-2-16,7-1 0 16,8-3-17-16,-3 3-4 0,10 0-1 0,-4 3-886 15,0 0-176-15</inkml:trace>
  <inkml:trace contextRef="#ctx0" brushRef="#br0" timeOffset="102054.871">1779 12110 1862 0,'0'0'52'0,"0"0"13"15,0 0-52-15,0 0-13 0,0 0 0 0,9-3 0 0,-3 3 0 0,-6 0-18 16,6 6 4-16,3-1 1 0,0 6 31 0,-6-1 6 15,0 1 2-15,-1 5 0 0,4 2 34 0,0 3 8 16,-6 6 0-16,0 2 1 0,3 0-18 0,-3 3-4 16,0 2-1-16,0 3 0 0,-3 3-23 0,3 5-5 0,-6 2-1 0,0 6 0 15,-2 3-1-15,2 7 0 16,-3 1 0-16,-3 5 0 0,0 5 8 0,0 5 0 16,3 8 1-16,-3 6 0 0,-3 0 1 0,3 5 0 15,-6 5 0-15,4 0 0 0,-1-3-14 0,0 4-2 16,3-1-1-16,-3-3 0 0,3-4 2 0,0-4 0 15,0-2 0-15,-3-5 0 0,7-6 14 0,2 1 3 16,-3-6 1-16,0-3 0 0,6 3-2 0,-3-8-1 0,3-2 0 16,3-6 0-16,0-5-17 0,0-5-9 15,0-3 10-15,0-11-10 0,3-2 0 0,-3-8 0 0,-3-9-13 0,3-4-827 16,0-11-166-16</inkml:trace>
  <inkml:trace contextRef="#ctx0" brushRef="#br0" timeOffset="103288.001">1847 12012 1972 0,'0'0'44'0,"0"0"8"0,0 0 3 0,0 0 0 0,6 0-44 0,3-3-11 0,0 1 0 0,0 2 0 16,3 0 41-16,6 0 7 0,-6-3 0 0,9 3 1 0,-1-2-21 0,7 2-5 16,3-3-1-16,12 0 0 0,-4 1-6 0,13-1 0 15,5 0-1-15,4 1 0 16,3-1-15-16,8 0 0 0,9-2 8 0,7 0-8 15,-1-1 15-15,6-1 0 0,3-1 0 0,10 2 0 16,2-2-7-16,6-2-8 0,6 2 11 0,0-5-11 16,0 5 9-16,3-3-9 0,6 3 0 0,0-2 9 15,0 2-9-15,3 0 0 0,3 2 0 0,0-4 8 16,0-1-8-16,-3-2 0 0,3 2 0 0,-3 1 0 16,-3-1 0-16,-3-2 8 0,-6 0-8 0,-3 2 0 15,0-2 0-15,-9 0 0 0,-9 2 8 0,-2 1-8 16,-10-4 0-16,-3 4 0 0,-8-1 9 0,-7 1-9 15,-5 2 22-15,-10-3 0 0,-5 3 0 0,-9 3 0 16,-4-3-22-16,-8 3 0 0,0-3 0 0,-9 2 8 0,-3 1 2 0,-3 2 1 16,-3-2 0-16,-4 5 0 0,-2-2 4 0,-3 2 1 15,0 0 0-15,0 0 0 0,6-3 0 0,-6 3 0 16,0 0 0-16,0 0 0 0,0 0 1 0,0 0 1 16,0 0 0-16,0 0 0 0,0 0-27 0,0 5-6 15,0-5-1-15,0 11 0 0,-3-6 16 0,6 3 0 16,-3 0 0-16,0 0 0 0,3 2 0 0,-3-2 0 15,6 0 0-15,-3 3 0 0,0 2 0 0,0 0 0 16,-3 1 0-16,3 4 0 0,0 1 0 0,0 2 0 16,-3 0 0-16,0 5 0 0,0 1 0 0,0 5 0 15,0-1 0-15,-3 1 0 0,0 5-9 0,3 3 9 16,-3 5-8-16,-3 2 8 0,3 9 0 0,-3 0 0 0,0 4 0 0,0 1 11 16,1 3-11-16,-1 7 0 0,0 3 9 0,3 3-9 15,-6 0 11-15,6-3-3 0,-3 3 0 0,0 5 0 16,0 0 6-16,0 0 1 0,3-3 0 0,-3 3 0 15,0 3-1-15,3-1 0 0,0 1 0 0,-3-3 0 16,3 3-2-16,-3-3 0 0,3-3 0 0,-3 3 0 16,0-5-12-16,0 0 0 0,0-6 0 0,0 0 0 15,1 1 0-15,2-6 0 0,-3 0 0 0,6-2 9 16,-3-6-9-16,3 0 12 0,0-2-12 0,0-6 12 16,0 3-12-16,0-5-14 0,0-1 3 0,0 1 1 15,0-9 18-15,0 1 3 0,3-5 1 0,-3-1 0 16,0-2-12-16,0-1 8 0,0-4-8 0,0-1 8 15,-3 1 7-15,3-6 1 0,0 0 0 0,0-2 0 16,0-3-16-16,-3-1-8 0,0 1 8 0,3-2-13 0,-3-4 13 0,3-2 8 16,-3 0 0-16,3-8-8 0,-6 5 16 0,0 3-4 15,0-3-1-15,0-5 0 0,0 3 2 0,-3 0 1 16,-3-3 0-16,0 0 0 0,-3 0-4 0,0-3-1 16,-5 3 0-16,-4 0 0 0,-6 3-9 0,-3-1 8 15,-2 1-8-15,-4 0 8 0,-9-3-8 0,-2 5 0 16,-7-2 0-16,-5 5 0 0,-10 0 0 0,-5-1 0 15,-10 1 0-15,-2 3 0 0,-6 0 0 0,-6-1 0 16,-4 3 0-16,-5 1 0 0,-9 1-11 0,-3 1 11 16,-6-2-8-16,0 4 8 0,-3 1-9 0,-6-3 9 15,-5 2-10-15,-1 3 10 0,0-2-8 0,-3 2 8 16,0-3 0-16,0 1-9 0,-6-1 9 0,10 1 0 0,-1-3 0 0,6 5 0 16,3-2 0-16,3-1 0 0,9-2 0 0,3 0 0 15,3-3 0-15,11 0 8 0,4 0-8 0,9-2 8 16,6 0 0-16,5-1 0 0,10-2 0 0,8-3 0 15,4-2-8-15,14 0 0 0,1-1-8 0,8-4 8 16,0-1 0-16,12 0 0 0,3 1 0 0,10-1 0 31,-4-2-82-31,9-3-11 0,3 0-3 0,3-3-1169 0</inkml:trace>
  <inkml:trace contextRef="#ctx0" brushRef="#br0" timeOffset="103606.806">1535 14962 1749 0,'0'0'38'0,"0"11"8"0,0-1 2 0,0 9 2 0,0-1-40 0,0 6-10 15,0 3 0-15,0 7 0 0,0 3 55 0,0 3 9 0,-6 2 1 0,6 6 1 16,-3-1-32-16,0 4-6 0,0-1-2 0,0-5 0 16,0 3-17-16,3-1-9 0,-6 3 10 0,3 1-10 15,-3-4 0-15,0 4 0 0,6-4-11 0</inkml:trace>
  <inkml:trace contextRef="#ctx0" brushRef="#br0" timeOffset="108131.621">3011 16505 1587 0,'-6'-8'35'0,"6"8"7"0,0 0 2 0,0 0 0 0,0 0-35 0,0 0-9 0,0 0 0 0,0 0 0 15,6 0 100-15,0 10 17 0,-6-2 4 0,6 6 1 0,-6 7-49 0,0-3-9 16,0 3-3-16,-6 3 0 0,3 3-33 0,0-1-8 15,0 6 0-15,-3-6-1 16,0 3-4-16,0 1-1 0,3-4 0 0,-3 0 0 16,3-4-6-16,-3 4-8 0,6-7 11 0,0 2-11 15,0-3 11-15,0-4-11 0,-5-4 10 0,10-2-10 16,-2 3 22-16,-3-11-2 0,0 0 0 0,9-6 0 16,3-4-20-16,3 2 8 0,3-11-8 0,0 6 0 15,3-8-19-15,0-3-8 0,-1-2-1 16,1 4-1-16,3-1 5 0,-3 1 2 0,0 4 0 0,0-1 0 15,-1 4 13-15,-2-4 9 0,0 11-12 0,0 0 12 16,-3 3 0-16,0 0 0 0,-3 5 12 0,3 0-3 0,-4 5 13 0,4 0 2 16,0-2 1-16,0 7 0 0,3 1-4 0,-3 0-1 15,6 2 0-15,-1-5 0 0,-5 8-11 0,6-3-9 16,3 0 12-16,0-2-12 0,-3-1 8 0,-1-2-8 16,1 3 0-16,0-9 0 0,0 6 11 0,-3-2-11 15,0-1 10-15,-3 0-10 0,-1-10 15 0,-2 5-3 16,-3-5-1-16,0-3 0 0,0 0 12 0,-3-8 2 15,-3-5 1-15,0 0 0 0,0-6 2 0,-3-5 1 16,-3-7 0-16,0-1 0 16,3-5-76-16,0 3-15 0,-3-1-3 0</inkml:trace>
  <inkml:trace contextRef="#ctx0" brushRef="#br0" timeOffset="110598.065">3431 16531 1328 0,'0'0'29'0,"3"-8"7"0,3 6 0 0,3-1 1 0,-3-5-29 0,0 8-8 0,-6 0 0 0,0 0 0 31,0 0-23-31,-12 0-5 0,0 11-2 0,-3-3 0 0,-6 5 41 0,-3 3 8 0,-3 5 1 0,-2 0 1 15,-1 0 67-15,-3 3 12 0,-3-8 4 0,4 8 0 0,-1-3-8 0,0 3-2 16,1-9 0-16,-1 4 0 16,3 2-20-16,9-5-4 0,3-3-1 0,6-2 0 15,6-1-53-15,1-2-16 0,2-2 0 0,11-1 8 16,-2-2-8-16,6-3 0 0,12 0 0 0,3-6 0 0,9-2 0 0,2 0 8 16,4-5-8-16,3 0 8 0,-1-6-8 0,4 1 0 15,0-1 0-15,-1-2 0 0,4 0 0 0,-4 0 11 16,-5-3-11-16,-3 6 12 0,-6-1-12 0,-7 3 0 15,-2 3 0-15,-9 0 8 0,-9 2 2 0,0 3 0 16,-12 3 0-16,-3 0 0 0,-9 5-20 0,-9 2-4 16,-2 6-1-16,-7 5 0 0,-6 1-4 0,-2-1-1 15,-1 11 0-15,-3-3 0 0,4-3 32 0,-1 4 5 16,-3-1 2-16,7 3 0 0,5-3 5 0,3-3 0 16,3 1 1-16,7-6 0 0,5 3-25 0,9-3 8 0,6-2-8 0,6-3 0 15,3-3 0-15,9 0-19 0,6 0 3 0,5-5 1 16,10-5 3-16,0 0 0 0,2-3 0 0,7-3 0 15,0-2 12-15,2 0-11 0,1 0 11 0,0-3-10 16,-4 0 10-16,-2 3 0 0,-6-3 0 0,-7 5 0 16,-5 3 0-16,-6 3 0 0,-12 0 9 0,-6 5-9 15,-6 0 38-15,-6 5 1 0,-9 0 0 0,-8 9 0 16,-7 1-15-16,-3 4-2 0,1-1-1 0,-4 6 0 16,0-3-21-16,-2 1 0 0,5 4 0 0,3-7 8 31,6 7-60-31,1-7-12 0,8-1-3 0,3-5-980 0</inkml:trace>
  <inkml:trace contextRef="#ctx0" brushRef="#br0" timeOffset="110961.474">3976 16404 1864 0,'0'0'41'0,"8"0"9"0,7 0 2 0,-3 0 0 0,6 0-42 0,0 0-10 15,3 0 0-15,3 3 0 0,-4-1 55 0,4 1 9 0,-3 2 1 0,3 3 1 16,-3-2-41-16,3 2-8 0,-7 0-1 0,4 2-1 15,-6 3-6-15,-3 1-1 0,0-1 0 0,-6 0 0 16,0 0 8-16,-3 8 2 0,-3-2 0 0,-3-1 0 16,-6 4 8-16,-3 1 2 0,0-1 0 0,-3 1 0 0,-3-1-2 0,-2-4 0 15,-1 3 0-15,-3-2 0 16,0-1-17-16,0-2-9 0,0 3 10 0,1-6-10 31,5 0-92-31,-3 0-24 0,6-7-4 0</inkml:trace>
  <inkml:trace contextRef="#ctx0" brushRef="#br0" timeOffset="111195.401">4446 16338 1396 0,'-6'-5'31'0,"6"5"6"0,-3-6 2 0,-3 6 0 0,0 6-31 0,0-4-8 15,-3 4 0-15,-3-1 0 0,0 3 33 0,-3 5 6 16,1 0 1-16,-4 6 0 0,0-1 42 0,0 4 9 15,3 7 1-15,0 0 1 0,0-3 2 0,6 9 0 16,3-6 0-16,3-3 0 0,1 3-27 0,4-2-4 16,1-3-2-16,6-1 0 0,3-1-25 0,6-4-5 15,3-5 0-15,6 1-1 0,8-7-19 0,7 1-4 16,6-5-8-16,5-8-755 16,1-1-157-16</inkml:trace>
  <inkml:trace contextRef="#ctx0" brushRef="#br0" timeOffset="112146.915">9080 11433 1353 0,'0'0'29'0,"-3"-6"7"0,-3 4 0 0,3-1 4 0,-2 3-32 0,5 0-8 16,0 0 0-16,-3-3 0 0,0 3 32 0,3 0 6 0,0 0 1 0,-6 6 0 15,0-1 18-15,3 3 4 0,0 0 1 0,3 5 0 16,0 0 6-16,-3 6 2 15,3 2 0-15,0 5 0 0,0 1-8 0,0 5-2 16,0 2 0-16,0 6 0 0,-3 5-17 0,3 2-4 0,-3 4-1 0,0-1 0 16,3 5-16-16,-6 4-3 0,3 2-1 0,-3-1 0 15,0 7-10-15,3-7-8 0,0 1 12 0,0 0-12 16,3-3 8-16,-3-2-8 0,0-3 0 0,0 0 0 16,0 0 9-16,0-6-9 0,3-2 0 0,-6 0 9 15,-3 0 6-15,3-2 1 0,0-4 0 0,0 1 0 16,-3-6-16-16,4 3 0 0,-1-5-12 0,-3-3 12 15,6-2 0-15,-3-4 0 0,0-4 0 0,3-3 0 32,0-3-34-32,3-2-6 0,-3-6-2 0,3-5-665 0,0 0-133 0</inkml:trace>
  <inkml:trace contextRef="#ctx0" brushRef="#br0" timeOffset="113248.169">9113 11425 1184 0,'0'0'26'0,"0"0"6"0,0 0 0 0,0 0 1 0,0 0-33 0,0 0 0 16,0 0 0-16,0 0 0 0,9 0 16 0,3 0-3 0,-3 0-1 0,0 0 0 15,3 2 32-15,0-2 5 16,0 0 2-16,-1 3 0 0,1 0 4 0,3-3 1 16,0 2 0-16,6-2 0 0,-3 0 1 0,3 0 1 15,2 0 0-15,7 0 0 0,0 0-15 0,9 0-3 16,-1 0-1-16,4 0 0 0,0 0-14 0,2 3-2 15,4-3-1-15,3 0 0 0,5 0-14 0,4 0-8 16,-1 0 8-16,1 0-8 0,-1 0 0 0,4-3 8 16,-1 1-8-16,-2-1 0 0,-4 0 0 0,4-2 8 0,-4 2-8 0,1 1 0 15,-6-1 0-15,-7-2 0 0,1 2 0 0,-3-2 8 16,-10 0 12-16,4 2 2 0,-3-2 1 0,-3 2 0 16,-7 0 6-16,-5 1 2 0,0-1 0 0,-3 0 0 15,-3 3-8-15,-3 0-2 0,-9 0 0 0,0 0 0 16,0 0 0-16,0 0 0 0,0 0 0 0,3 3 0 15,-3-3 3-15,0 0 1 0,-3 8 0 0,3 0 0 16,-6 0-25-16,3 0 0 0,0 0 0 0,0 2 0 16,0 1 0-16,0 0 10 0,3 2-2 0,0 0-8 15,3 0 15-15,0 6-4 0,-3-3-1 0,3 5 0 16,3 0-10-16,-3 5 8 0,0-2-8 0,3 5 8 0,-3 3-8 0,0 2 0 16,-3 4 0-16,3 1 0 15,-3 4 10-15,3-1-10 0,-3 3 12 0,0 2-12 0,0 1 32 0,0 2 0 16,0 3 0-16,0 0 0 15,-3 0-32-15,0-3 0 0,3 1 0 0,0-1 0 0,-3 0 0 0,3-2 15 16,-3-3-3-16,0 0-1 0,0 0-11 0,0 0 8 16,-3-6-8-16,6 1 8 0,-3-3 3 0,0-2 0 15,0-6 0-15,0 0 0 0,0 0 7 0,3-5 2 16,-3-1 0-16,0-4 0 0,-3 2 0 0,3-5 0 16,3-3 0-16,-3-5 0 0,0 0-9 0,0 0-2 15,3-8 0-15,-3 3 0 0,0-1 0 0,3-2 0 16,0 0 0-16,-6 0 0 0,0 0-1 0,0-2 0 15,0-4 0-15,-3 4 0 0,4-1-8 0,-4 1 0 16,0-4 9-16,-3 4-9 0,3-1 0 0,-6-2 0 16,-3 2 0-16,-3 3 0 0,-6-3 0 0,-2 3 0 0,-10-2 0 0,-3 2-12 15,-8 2 12-15,-4 1 0 0,-5 0 0 0,-4-1-8 16,-11 1-7-16,-4 2-1 0,-5 1 0 0,-6-1 0 16,-1 3 16-16,1 0-11 0,-6 0 11 0,3-3-10 15,-1 0 10-15,4 3 0 0,6 0 0 0,5-3 0 16,7 3 0-16,2-2 0 0,10 4 0 0,8-2-872 15,10 0-178-15</inkml:trace>
  <inkml:trace contextRef="#ctx0" brushRef="#br0" timeOffset="114130.795">9396 14785 1724 0,'3'-29'38'0,"0"16"8"0,3-1 2 0,0-4 0 0,-6 2-39 0,6 0-9 16,0 3 0-16,0 2 0 0,-6 1 92 0,3 4 16 15,-3 6 3-15,0 0 1 0,0 0-37 0,0 0-7 16,6 6-2-16,-3 4 0 0,-1 4-2 0,-2 1 0 16,3 7 0-16,0 1 0 0,-3 4-5 0,3-1-2 15,-3 6 0-15,3 0 0 0,-3 2-29 0,3 1-7 16,0-1-1-16,-3-2 0 0,3-1 0 0,-3 1 0 15,0-3 0-15,0-2 0 0,0-1-20 0,0-2 0 16,0-3 0-16,0-5 8 0,0 0-8 0,-3-5 0 16,0-4 0-16,3-7 0 15,0 0-27-15,0 0-3 0,0 0-1 0,0 0 0 0,12-7 14 0,-3-7 2 0,3-2 1 0,-3-2 0 32,3-1-13-32,0 1-2 0,3-3-1 0,3 0 0 0,-4-1 16 0,4 1 3 0,0 0 1 0,0 3 0 15,0-4 10-15,0 6-10 0,0 1 10 0,-1-1-10 16,4 5 10-16,-3 3 0 0,0 0 0 0,0 6 0 15,0 2 0-15,0 2 0 0,-3 4 0 0,-4 4 0 16,4 3 0-16,-3 1 11 0,3 1-3 0,-3 4 0 16,3 0 8-16,0-1 0 0,-3 3 1 0,3 0 0 15,-1 1-17-15,-2-4 0 0,3-2 0 0,-3 0 0 16,-3-3 0-16,3-2 0 0,-3-3-11 0,0-3 11 16,-3-2 0-16,-6-3 14 0,6-3-1 0,0-5 0 15,0-3 35-15,0-5 6 0,-3-7 2 0,3-6 0 16,-1-8-23-16,4-6-4 0,0-4-1 0,0-4 0 15,3-2-38-15,3 0-8 0,-3 3-2 0,3 3-868 16,3-1-173-16</inkml:trace>
  <inkml:trace contextRef="#ctx0" brushRef="#br0" timeOffset="114967.485">14834 11157 1418 0,'0'0'31'0,"0"0"6"0,3-7 2 0,3-1 1 0,-3 2-32 0,0-2-8 0,0 0 0 0,0 3 0 0,-3 5 86 0,0 0 15 16,3-8 3-16,-3 8 1 16,0 0-33-16,0 0-8 0,0 0 0 0,6 8-1 15,0-3 1-15,0 6 0 0,-3 0 0 0,3 7 0 16,-3 3-17-16,3 3-3 0,-3 5-1 0,0 6 0 15,0 7-2-15,0 3 0 0,-3 8 0 0,2 2 0 16,-2 6-21-16,-2 5-5 0,2 11-1 0,-3 5 0 16,0 5-14-16,-3 6 8 0,3 10-8 0,-3 0 0 15,0 6 0-15,0 5 0 0,-3 5 0 0,3 0 0 16,-3 3 0-16,0-1 8 0,-3 1-8 0,0 2 0 16,6-5 0-16,0-2 0 0,-3-1 0 0,3-2 0 15,0-6 18-15,6 1-2 0,0-3-1 0,-3-3 0 16,1-5 17-16,2 0 3 0,2-3 1 0,1-5 0 15,-3 0 3-15,3-8 1 0,-3 0 0 0,3 0 0 16,0-3-16-16,0-5-4 0,-3-2 0 0,3-3 0 16,0-8-10-16,0 2-2 0,0-7-8 0,0-4 12 0,0-4-4 0,0-3-8 15,-3-8 11-15,3-2-11 0,0-9 9 0,0-5-9 16,0 0 0-16,-3-5 9 16,3-5-62-16,-3-11-13 0,0 0-2 0,0 0-804 15,6-13-160-15</inkml:trace>
  <inkml:trace contextRef="#ctx0" brushRef="#br0" timeOffset="116168.133">14885 11192 2170 0,'0'0'48'0,"0"0"9"0,0 0 3 0,9-3 1 0,3-2-49 0,-4 0-12 15,4-1 0-15,3 1 0 0,3-3 43 0,3 3 5 16,3-3 2-16,3 3 0 0,-1-1-10 0,7 1-1 16,3-3-1-16,-1 3 0 0,7 0-18 0,6-1-4 15,11-2-1-15,4 0 0 0,2 0 27 0,4 0 6 16,2-2 0-16,7-1 1 0,5-2-33 0,3 2-8 0,1-2 0 0,5-3-8 0,6 1 11 0,0-1-11 16,1 0 10-16,8 0-10 15,0-3 0-15,-3 1 0 0,3 2 0 0,3 0 0 16,9 0 0-16,-6 0 0 15,-11 3 0-15,2 0 0 0,-3 2 0 0,-3 1 0 0,-8-1 0 0,-4 3 0 16,-3 0 0-16,-5 3 0 0,-4 0 0 0,0 2 0 16,-2-2 0-16,-4 2 0 0,-5 0 0 0,-7 3 0 15,-5 0 0-15,0 0 0 0,-7 0 0 0,-2 0 0 16,0 0 0-16,-7 0 0 0,1 0 0 0,3 3 0 16,-6-3 0-16,-4 3 0 0,-2-1 0 0,0 1 0 15,-3-3 0-15,-1 3 0 0,-5 2 0 0,0-2 0 16,-3 2 0-16,0 3 0 0,-3-3 0 0,-3 3 0 15,0 0 0-15,-3 0 0 0,-3 5 0 0,0 0 0 16,0 3 9-16,0 0-9 0,0 5 8 0,-3 3-8 16,0 3 10-16,-3-1-10 0,3 6 12 0,-3 5-12 15,3 3 8-15,-3 2-8 0,3 8 0 0,3 6 0 0,-3 2 0 0,0 3 8 16,3 0-8-16,3 2 0 0,-3 3 0 0,5 6 0 16,1 2 0-16,3 3 0 0,0-1 10 0,3 4 2 15,0 2 0-15,0 2 0 0,3 4-12 0,3-1 8 16,-1 3-8-16,4 2 8 0,-3 1-8 0,6 2-11 15,-6-2 3-15,2 5 0 0,-2 2 32 0,0-2 6 16,-3-2 2-16,0 1 0 0,-3 7-20 0,0-6-3 16,-3-1-1-16,-1-1 0 0,1-4 2 0,-3 1 0 15,0-3 0-15,0-3 0 0,-3-2 0 0,3-3 0 16,-3-3 0-16,3 1 0 0,0-4-10 0,-3-7 10 16,0-3-10-16,3-2 10 0,-6-1-10 0,6-5 0 15,-3-5 9-15,-1 3-9 0,-2-6 8 0,3-2-8 16,-3-6 8-16,0-2-8 0,0-3 8 0,0-3-8 0,0-2 8 0,0-3-8 15,0 0 8-15,0-2-8 0,-3-3 8 0,3-3-8 16,0 0 8-16,0-8-8 0,-3 3 8 0,3-3-8 16,0-2 8-16,-3-1-8 0,0-2 10 0,0-8-10 15,0 8 11-15,0-8-11 0,0 0 12 0,-3 8-12 16,0-5 12-16,3-3-4 0,-9 2 0 0,3-2-8 16,0 0 11-16,-3-2-11 0,-3 2 10 0,4-3-10 15,-4 1 9-15,0-1-9 0,-3 0 8 0,-3 1-8 16,0-4 9-16,-6 4-9 0,-2-1 10 0,-4 0-10 15,-6 3 0-15,0 0 0 0,-8 0 0 0,-1 3 0 16,-6 2-12-16,-2 1 4 0,-4-1 8 0,-5 3-13 16,-10 0 0-16,-2 0 0 0,-3 2 0 0,-7 1 0 15,-5-3-6-15,-9 5-1 0,-4-2 0 0,-8-1 0 16,-6 3 20-16,-3-2-10 0,3-3 10 0,-12 5-8 16,-12-2 8-16,6 2-8 0,6-2 8 0,-6 2-8 0,-3 0 8 0,-2 0 0 15,5 0 0-15,3-2 0 0,3 2 10 0,3 1 1 16,6-4 0-16,-1 3 0 0,10 1 6 0,6-4 2 15,6 1 0-15,9-1 0 0,2 1-19 0,13-1 0 16,8-2 0-16,13-2 0 0,8 2 0 0,9-3 0 16,7 0 0-16,11 1-935 15,6-1-193-15</inkml:trace>
  <inkml:trace contextRef="#ctx0" brushRef="#br0" timeOffset="118067.862">16941 16354 1489 0,'-11'-3'42'0,"11"3"10"16,0 0-42-16,3-5-10 0,0-3 0 0,-3 3 0 0,-3-1 104 0,3 6 18 0,3-5 4 0,-3 5 1 15,-3-2-7-15,3 2 0 0,0 0-1 0,0 0 0 16,0 0-64-16,0 0-13 0,0 0-2 0,3 7-1 15,2 4-14-15,-5 0-2 16,-3 2-1-16,3 3 0 0,3 0 2 0,-3 2 1 16,-3 9 0-16,3-1 0 0,0 0-9 0,3 6-3 15,-3 0 0-15,3-6 0 0,-3 9-13 0,6-6 8 16,3-3-8-16,0-4 0 0,-3 4 0 0,6-5 8 16,6-5-8-16,0-8 0 0,0 5 0 0,0-5 8 15,5-3-8-15,4-5 0 0,6 0 0 0,-3-7 0 16,-9 1 0-16,5-7 0 0,4 2 0 0,-3-2 0 15,-9-3-8-15,0-2 8 0,-4-3-11 0,-2 2 11 16,-3-2-10-16,-3 2 10 0,-3-2 0 0,0-3 0 16,0 6 0-16,-3 2 0 0,-9 3 13 0,6 0-1 0,3-3 0 0,-3 5 0 15,0 1-12-15,-3 2-10 0,3 2 2 0,3 1 0 16,0 5 8-16,0 0 0 0,0 0 0 0,0 0-8 16,6 0 0-16,-6 0 0 0,6 5 0 0,-6-5 0 15,6 11 8-15,0-1 0 0,3 1 0 0,-3 2 0 16,-3 1 0-16,0 4 9 0,6-2-1 0,-6 2-8 15,-3 4 18-15,6-4-3 0,0 9-1 0,-3-1 0 16,3 1-3-16,-3-1-1 0,-3 0 0 0,3-2 0 16,6 8-10-16,-6-6 10 0,-6 1-10 0,6 5 10 15,3-3-10-15,0 0 0 0,-6 5 9 0,0-2-9 16,3 2 0-16,-1-2 8 0,-4 0-8 0,-1-3 0 16,0 0 8-16,-3-2-8 0,0-1 8 0,0-5-8 15,-9 6 12-15,0-4-3 0,3-1 0 0,-6-4 0 16,0 1 3-16,-6-3 0 0,1 2 0 0,-1-5 0 15,0 1-4-15,-3-4 0 0,-5-2 0 0,-1-3 0 0,6-2 0 0,-3-3 0 16,-3 0 0-16,4-3 0 0,2-2-8 0,3-3 0 16,0-2 0-16,3-6 0 0,4 0 0 0,8-5 0 15,9-6 0-15,9-5-11 16,0 1-72-16,14-14-14 0,16-8-3 0,12-5-1 0</inkml:trace>
  <inkml:trace contextRef="#ctx0" brushRef="#br0" timeOffset="119617.817">749 12372 1555 0,'0'0'34'0,"0"5"7"0,-6 3 2 0,6 3 1 0,0 5-36 0,0-1-8 0,-6 4 0 0,6 7 0 0,0 6 9 0,0 8 0 15,0 2 0-15,0 6 0 0,0 5 55 0,0 5 10 16,6 3 2-16,-6 8 1 0,0 5 0 0,3 2 0 16,-3 4 0-16,3 7 0 15,3 6-15-15,-6-1-3 0,0 9-1 0,-6-1 0 16,12 4-18-16,-6-1-4 0,0 3-1 0,-6-1 0 15,0 1-22-15,6-3-4 0,0 6-1 0,0-6 0 16,0 0 8-16,0-5 0 0,-6 0 1 0,3-5 0 16,-6-3 20-16,3-6 4 0,-6-4 1 0,3 2 0 0,-3-6 1 0,1 1 0 15,-1-8 0-15,-6-3 0 0,6 3-10 0,-3-8-1 16,3-6-1-16,3 1 0 0,-3-8-16 0,3-3-3 16,0-8-1-16,3-6 0 0,0-7-11 0,4 0 8 15,-7-8-8-15,6-6 8 16,3-4-29-16,0-6-7 0,0 0 0 0,-9-11-855 15,3-13-170-15</inkml:trace>
  <inkml:trace contextRef="#ctx0" brushRef="#br0" timeOffset="119780.487">5 15388 1972 0,'-15'8'44'0,"15"-3"8"0,0 3 3 0,6 3 0 0,3 0-44 0,0 2-11 0,3 0 0 0,0-2 0 15,5 2 45-15,4-3 7 0,3 1 2 0,3 0 0 0,3-6-2 0,2 0-1 0,7 0 0 0,0-2 0 16,-4-3-26-16,13 0-5 0,-9 0 0 0,2-5-1 47,-5-6-107-47,3 1-22 0,-3-6-4 0</inkml:trace>
  <inkml:trace contextRef="#ctx0" brushRef="#br0" timeOffset="119966.1">785 15094 2296 0,'0'0'65'0,"0"0"14"16,0 0-63-16,0 0-16 0,0 0 0 0,-9 8 0 16,3 0 68-16,3 3 12 0,0 2 1 0,-6 6 1 15,3 2-14-15,0 3-4 0,-3 5 0 0,-6 5 0 0,3 3-40 0,-3 6-8 16,1-4-1-16,2 4-1 0,0-1-14 0,-6 0 8 16,6-5-8-16,0 8 0 15,3-5-52-15,-3-3-17 0,-3-3-3 0,6-2-714 0,3-11-142 0</inkml:trace>
  <inkml:trace contextRef="#ctx0" brushRef="#br0" timeOffset="120551.511">300 12674 2091 0,'0'-6'46'0,"0"-2"10"0,0 0 1 0,2-5 2 0,-2 0-47 0,0-3-12 16,6 0 0-16,3-2 0 0,-3-1 44 0,3-2 8 0,-3-3 0 0,9 3 1 16,-3-3-29-16,6 3-5 15,0 0-2-15,3 5 0 0,-4 0-17 0,4 0 0 16,-6 3 8-16,3 2-8 0,0 1 8 0,-3 5-8 16,0-1 12-16,-1 1-12 0,4 5 20 0,-6 0-4 0,0 0 0 0,3 5 0 15,-9 1 4-15,0 1 1 0,3 1 0 0,-6 3 0 16,3 5-2-16,-6 0-1 0,3 2 0 0,0 6 0 15,3 0 4-15,-6 2 1 0,0 3 0 0,0 3 0 16,3 0-11-16,3 0-1 0,0-1-1 0,0 1 0 31,2 0-69-31,1 0-13 0,6-1-4 0,3 1-1043 0</inkml:trace>
  <inkml:trace contextRef="#ctx0" brushRef="#br0" timeOffset="121183.101">127 13253 2419 0,'0'0'53'0,"0"-5"11"0,-6-1 3 0,6 1 1 0,-3-3-55 0,3 3-13 15,0-3 0-15,0 0 0 0,0-3 14 0,0 3 0 0,0-5 0 0,3 5 0 0,-3 0-3 0,6 0-1 32,-6 3 0-32,3-3 0 0,-3 3 9 0,0 5 1 15,0 0 1-15,0 0 0 0,0 0 12 0,0 0 3 16,0 0 0-16,-3 8 0 0,3 0-12 0,0 8-1 0,0 0-1 0,0 7 0 15,0 1-12-15,0 3-2 0,3 2-8 0,3 0 12 16,-3 3-12-16,0-1 8 0,3 1-8 0,-3 0 0 16,3-3 0-16,-3 0 0 0,6-5 0 0,-6 0 0 15,2-3 0-15,-2-3 0 0,3-2 0 0,-6-3 0 16,0-2 8-16,3-3-8 0,-3-8 0 0,0 0 9 16,0 0 2-16,0 0 0 0,0 0 0 0,-3-8 0 15,-3-5-11-15,6-6 0 0,-3-5-10 0,-2-2 10 16,2-6-28-16,3-2 0 0,-3-1 0 0,3-2 0 15,-6 3-3-15,6 2 0 0,-3 1 0 0,3 1 0 16,0 4 23-16,-6 2 8 0,6 3 0 0,0 2-9 16,0 6 20-16,0 0 4 0,0 2 1 0,0 4 0 15,0 7 2-15,0 0 1 0,0 0 0 0,0 0 0 16,9 7-8-16,0 4-2 0,-1 0 0 0,1 4 0 0,3 1-9 0,-3 3 12 16,3 2-12-16,6 0 12 0,-6 0-12 0,9-2 0 15,-3 2 0-15,-4-2 0 0,7-1 8 0,-3-2-8 16,0-5 8-16,-3 2-8 0,6-5 0 0,-6 0 8 15,-3-6-8-15,-1 1 0 0,1 0 13 0,3-6-2 16,-9-2-1-16,0-1 0 0,-3-4 2 0,3-3 0 16,-3-6 0-16,3-2 0 0,-6 0-26 0,0-3-5 15,0-3-1-15,0-2 0 16,0 0-98-16,0-3-20 0,0 3-4 0</inkml:trace>
  <inkml:trace contextRef="#ctx0" brushRef="#br0" timeOffset="121383.801">555 13129 1458 0,'0'8'32'0,"0"-8"6"0,0 8 2 0,-2 2 1 0,2 3-33 0,0 1-8 0,2-1 0 0,4 5 0 15,-3-2 111-15,0 3 20 0,3 2 4 0,-3 0 1 16,3 3-12-16,-3 0-1 0,3 2-1 0,0 1 0 15,0 4-46-15,-3-2-10 0,6-2-2 0,0 2 0 16,0-3-28-16,0 1-7 0,3-3-1 0,-3 0 0 16,6-6-119-16,-1 1-24 0,1-4-5 0,-3-9 0 15</inkml:trace>
  <inkml:trace contextRef="#ctx0" brushRef="#br0" timeOffset="122032.845">2130 11139 1782 0,'-15'-3'39'0,"12"3"8"0,3 0 1 0,-6 3 3 0,0 0-41 0,6-3-10 16,0 0 0-16,0 0 0 0,0 0 62 0,6 2 10 15,0 1 3-15,-6-3 0 0,18 5-8 0,9 0-2 16,-3-2 0-16,11 2 0 0,7 1-1 0,3-4 0 15,5 4 0-15,7 2 0 0,5-6-22 0,7 1-5 16,11 0-1-16,1-1 0 0,2 1-8 0,3-3-3 16,15 0 0-16,1 0 0 0,-1 0-14 0,0-3-3 15,15-2-8-15,3-3 12 0,0 0-4 0,6-3-8 16,9 1 11-16,3-1-11 0,0 1 15 0,3-1-4 16,-6 1-1-16,3-1 0 0,0-2-10 0,-3 2 0 15,-6 1 0-15,-6-1 0 0,0 3 0 0,-9-3 0 16,-6 1 0-16,-9-1 0 0,1 3 0 0,-7 0 12 15,-9 0-12-15,-5 1 12 0,-10-1-4 0,-11 0 0 0,-4-3 0 0,-8 3 0 16,-7 3 12-16,-8-3 1 0,-9 3 1 0,-9-3 0 31,-3 2-48-31,-9-2-10 0,-6 3-1 0,-6 0-1 16,-6 2-122-16,-6 3-25 0,-2-2-5 0</inkml:trace>
  <inkml:trace contextRef="#ctx0" brushRef="#br0" timeOffset="122316.942">6009 10700 2213 0,'8'-11'63'0,"-8"11"13"15,6-5-60-15,0 2-16 0,3-2 0 0,-3 2 0 0,0 1 59 0,0 2 9 16,3-3 1-16,-3 3 1 0,3 0-15 0,-3 3-3 16,0-1-1-16,3 4 0 15,0-1-23-15,-3 5-4 0,0 1 0 0,3 2-1 0,3 6-4 0,-4-1-1 16,4 3 0-16,0 1 0 0,3 1-18 0,0 4 0 15,0-1 0-15,0 1 0 0,3-1 10 0,-1 1-2 16,1-3 0-16,0-1 0 0,-3-1-8 0,0-1 0 16,-3-3 0-16,-3 1 0 15,-3-6-20-15,-6 0-7 0,-6 0-1 0,0-2 0 16,-12 0-64-16,-6-1-14 0,-12 3-2 0,-5-2-960 16</inkml:trace>
  <inkml:trace contextRef="#ctx0" brushRef="#br0" timeOffset="122768.239">2586 10880 1839 0,'-18'-6'40'0,"6"4"9"0,-3 2 2 0,-3 0 1 0,0 5-42 0,-6-2-10 15,-2 2 0-15,-1 0 0 0,-6 3 49 0,3 0 8 16,-8-3 2-16,-1 6 0 0,0 0 19 0,3-1 4 16,1 3 1-16,-1 1 0 0,6-1-28 0,-3 3-6 15,4 0-1-15,2-1 0 0,6 1-22 0,0 0-5 16,9 0-1-16,-5 0 0 0,8-3-12 0,0 3-8 16,9 3 8-16,6-6-8 0,0 5 0 0,8-2 8 15,4 0-8-15,6 0 0 0,6-3 0 0,9 0-12 16,2-2 2-16,10 2 0 15,-1-5-82-15,4 0-16 0,3-5-3 0,2-3-924 16</inkml:trace>
  <inkml:trace contextRef="#ctx0" brushRef="#br0" timeOffset="123284.023">3428 10226 1937 0,'-12'-13'55'0,"9"8"12"0,-3 2-54 0,3-2-13 0,-3-1 0 0,3 4 0 0,-3-1 88 0,6 3 16 15,-6 3 2-15,3-1 1 0,0 4-58 0,0 2-11 16,-3 5-2-16,3 3-1 16,0 5-27-16,0 5-8 0,0 1 0 0,0 7 0 15,0 1 13-15,1 2-4 0,-4 2-1 0,3-2 0 16,0-2-8-16,0-1 0 0,-3-2 0 0,3-3 0 0,-3-3 0 0,0 1 0 15,3-6 0-15,0-2 0 0,0-6 18 0,3-3 2 16,-6 1 0-16,3-8 0 0,0-1-7 0,3-2-1 16,0-8 0-16,-3-2 0 0,0-3 4 0,3-6 0 15,3 1 0-15,0-6 0 0,0-3-26 0,0-4-5 16,3-4-1-16,0-2 0 16,0-3-19-16,0 3-4 0,0-2-1 0,3 4 0 0,0 6 27 0,-1 0 5 15,1 5 8-15,3 3-13 0,0 8 38 0,0 0 8 16,3-1 2-16,-3 9 0 0,6 0-35 0,-3 2 0 0,0 6 0 0,-4 5 0 15,4 2 13-15,3 4-4 16,0 4-1-16,3 3 0 0,-6 3-8 0,6 0 0 0,-1 5 9 0,1 3-9 16,-3-1 15-16,0 4-2 0,0-3 0 0,3 2 0 15,-3-5-13-15,-1 0 0 0,1-2 8 0,0-4-8 16,0-1 11-16,-3-4-1 0,-3-5 0 0,6 1 0 16,-6-6 14-16,-1-3 4 0,-2-2 0 0,0-6 0 15,3-2 28-15,-3-6 7 0,-3-5 1 0,0-5 0 16,-3-3-32-16,-3-8-7 0,0-2-1 0,0-6 0 15,-6-5-11-15,0-5-2 0,0-3-1 0,-3 0 0 32,0 0-29-32,3 0-5 0,0 6-2 0,0-1 0 15,-2 6-37-15,-1 2-7 0,3 8-2 0,3 1-767 0,-3 4-153 0</inkml:trace>
  <inkml:trace contextRef="#ctx0" brushRef="#br0" timeOffset="123686.172">4104 10433 2595 0,'0'0'57'0,"3"-8"12"0,0 0 3 0,2 0 0 0,1 2-57 0,0 1-15 16,3 0 0-16,3 0 0 0,-3 2 0 0,0 0 8 16,3 1-8-16,0 2 0 0,0 2 12 0,0 1-3 0,-3 0-1 0,3 2 0 15,-4 5-8-15,-2 1 0 0,3 2 9 0,-3 0-9 16,-6 3 0-16,0 3 0 0,-3 2 0 0,-3 0 8 16,-3 0-8-16,1 1 0 0,-4-1 0 0,0 0 0 15,3 3 0-15,-3-1 0 0,0-1 0 0,3-1 0 16,0-3 0-16,0 1 0 0,3-3 0 0,3 0 0 15,3-3 0-15,0 0 0 0,6-5 0 0,3 0-8 16,3-3 16-16,3-2 3 0,6 0 1 0,3-9 0 16,2 4 20-16,7-4 4 0,0 1 0 0,6-3 1 15,2-5-19-15,1 5-4 0,5-3-1 0,1 3-855 16,0 3-171-16</inkml:trace>
  <inkml:trace contextRef="#ctx0" brushRef="#br0" timeOffset="124587.991">8470 11607 1620 0,'0'0'46'0,"6"6"10"15,-3 4-45-15,0 3-11 0,0 1 0 0,0 4 0 0,3 3 54 0,-3 3 9 16,0 5 1-16,0 8 1 0,0-2-23 0,0 2-5 0,-3 2-1 0,0 4 0 31,0-1 0-31,0 6-1 0,-6-1 0 0,-3 4 0 0,0-1-18 0,3 0-3 16,-6-2-1-16,3-3 0 0,-3-3 6 0,0 0 1 15,4 1 0-15,-1-6 0 0,0 2 3 0,0-4 1 16,3-3 0-16,0-1 0 0,3-2-16 0,0-2-8 16,0-6 10-16,0-2-681 15,3-4-136-15</inkml:trace>
  <inkml:trace contextRef="#ctx0" brushRef="#br0" timeOffset="124743.325">7946 12634 1926 0,'0'0'42'0,"0"0"9"0,0 10 1 0,6 4 3 0,0-1-44 0,3 0-11 0,-3 0 0 0,3 3 0 15,3 0 28-15,0 0 3 0,9-3 1 0,0 3 0 0,-7 0-2 0,7 0 0 16,9-3 0-16,-3 3 0 15,-3 0-21-15,2-6-9 0,1 4 8 0,-3-4-8 16,3-2 8-16,-3-3-8 0,2-2 0 0,-2 0-637 16,6-3-134-16</inkml:trace>
  <inkml:trace contextRef="#ctx0" brushRef="#br0" timeOffset="124921.098">8559 12504 2128 0,'-14'0'60'0,"8"0"13"15,-3 3-58-15,3 2-15 0,-6 0 0 0,0 6 0 0,3 0 20 0,-6 2 0 16,3 5 1-16,-3 1 0 0,0 7 14 0,1-2 2 16,2 3 1-16,-3-1 0 0,3 6-13 0,-3-3-2 15,6-5-1-15,0 2 0 0,0 1-22 0,0-4-20 16,0-1 4-16,6-1-669 16,3-5-135-16</inkml:trace>
  <inkml:trace contextRef="#ctx0" brushRef="#br0" timeOffset="125305.634">8214 11901 1587 0,'0'0'35'0,"9"-5"7"0,0-1 2 0,3-2 0 0,6-2-35 0,0-3-9 0,0-1 0 0,2-1 0 0,4-9 51 0,3 3 8 16,-3-3 1-16,0 0 1 0,-1 0-26 0,1-2-6 15,-3-1-1-15,0-2 0 0,0 3-16 0,0-1-3 16,-7-2-1-16,4 5 0 16,-6 0 9-16,0 3 2 0,-3 5 0 0,-3 3 0 15,0 3 25-15,-6 2 4 0,3 0 2 0,-3 8 0 16,0 0 2-16,0 0 1 0,-3 8 0 0,-3 5 0 15,-3 0-27-15,3 8-6 0,-6 6 0 0,3-1-1 16,-3 6-19-16,3 2 0 0,3 3 0 0,-2 3 0 16,-1 2-26-16,0 3-6 0,-3 0 0 0,3-2-672 15,-3-1-133-15</inkml:trace>
  <inkml:trace contextRef="#ctx0" brushRef="#br0" timeOffset="125597.304">7476 11938 2149 0,'12'-8'47'0,"-12"8"9"0,-6-5 3 0,6 5 2 0,0 0-49 0,0 0-12 0,0 0 0 0,0 0 0 16,0 0 27-16,0 0 2 0,0 8 1 0,0 5 0 0,-6 0 4 0,6 6 1 15,3-1 0-15,0 6 0 16,-3 2 1-16,3 1 1 0,0 5 0 0,0-1 0 16,6 1-37-16,-6 3 0 0,-3-4 0 0,6 4 0 15,6-4 0-15,-6-1 0 0,-3 1 0 0,3-4 8 16,2-1-160-16,-2-2-32 15,-3-3-7-15,0-2-1 0</inkml:trace>
  <inkml:trace contextRef="#ctx0" brushRef="#br0" timeOffset="125920.121">7794 11962 2026 0,'-23'-3'44'0,"23"3"10"0,0 0 2 0,-6 5 1 0,0 3-45 0,-6 0-12 0,0 0 0 0,3 6 0 0,0-4 0 0,-3 3 0 15,-12 3 0-15,7-3 0 16,8 6 9-16,-6-1 3 16,-6 1 1-16,0 0 0 0,6 2 11 0,0 0 1 15,-3-3 1-15,7 4 0 0,-4-4-11 0,3-2-3 16,6 0 0-16,0-3 0 0,-3 0-12 0,6-2 0 0,3-1 8 0,3 1-8 16,0-3 0-16,3 0-10 15,6-3 2-15,3-2 0 0,5 2 8 0,-5-5-8 0,-3 0 8 0,3 3-8 16,12-3 8-16,-6 0 0 0,-12 2 8 0,3-2-8 15,2 0 0-15,1 0 0 0,-3 0 0 0,-3 3 0 16,-9-3 0-16,9 5 0 0,6-2 0 0,-3 0 0 16,-12-3 0-16,9 2-16 0,3 1 2 0,3 0-626 15,-6-3-124-15</inkml:trace>
  <inkml:trace contextRef="#ctx0" brushRef="#br0" timeOffset="126076.519">7869 12158 2372 0,'0'0'52'0,"0"0"12"0,0 0 1 0,0 0 1 15,6 5-53-15,-6-5-13 0,0 0 0 0,0 10 0 0,3 1 29 16,-3 5 3-16,3 0 1 0,-3 2 0 0,-3 1-17 0,6 2-4 16,3 0-1-16,0-2 0 0,-3 5-11 0,3-3 0 0,6-3 0 0,-1 1-751 31,1-1-147-31</inkml:trace>
  <inkml:trace contextRef="#ctx0" brushRef="#br0" timeOffset="126617.578">9372 10607 1997 0,'-6'-10'56'0,"6"4"13"0,0 1-55 0,0-3-14 15,3 3 0-15,0-1 0 0,0-1 111 0,0 1 19 0,3 4 4 0,-6 2 1 16,0 0-40-16,9 0-8 0,-3 2-2 0,0 6 0 16,0 0-59-16,3 3-12 15,-3-1-2-15,0 6-1 0,-3 3-11 0,0-1 0 0,0 3 0 0,0 1 0 16,2 1 0-16,-2-1 0 0,0 1 0 0,-3 1 0 31,0-3-81-31,3 6-22 0,-3-1-4 0,0 1-1012 0</inkml:trace>
  <inkml:trace contextRef="#ctx0" brushRef="#br0" timeOffset="126971.077">9634 10517 2228 0,'-3'-16'49'0,"3"8"11"0,3 3 1 0,3-3 1 16,-3 6-50-16,3-1-12 0,3-2 0 0,-3 5 0 16,-6 0 0-16,0 0-12 0,6 5 3 0,-6-5 0 15,3 8 9-15,-3 2-10 0,-3 4 10 0,-3-1-10 0,0 3 10 0,-3 2 0 16,-3-2 0-16,0 3 0 16,-3 2 0-16,-3-3 0 0,3 1 10 0,1-1-10 0,-4 1 15 0,3-1-3 15,0 1-1-15,3-1 0 0,-3-2-3 0,6-2 0 16,3-1 0-16,-3-3 0 0,6-2-8 0,-3 3 0 15,6-3 0-15,0-3 0 0,0-5 0 0,3 5 0 16,3 1 0-16,3-1 0 0,3-2 0 0,0 2 0 16,6-2-12-16,-3-1 12 0,0 1 0 0,0 0 0 15,-1 2 0-15,1 0 0 0,0 0 0 0,0 1-9 16,-3 2 9-16,0-3-13 0,-3 3 23 0,0 0 5 16,0-3 1-16,0 0 0 0,0 3-8 0,0-2 0 15,-1-1-8-15,1 3-676 16,3 0-143-16</inkml:trace>
  <inkml:trace contextRef="#ctx0" brushRef="#br0" timeOffset="127271.391">9792 10779 2455 0,'-12'-10'54'0,"9"7"11"0,-3-2 3 0,3-1 0 0,3 1-54 0,0 5-14 0,0 0 0 0,0-5 0 0,3-1 52 0,3 4 8 16,3-3 2-16,0 2 0 0,3 3-33 0,3 0-6 15,2 0-2-15,4 0 0 0,0 3-11 0,3-1-2 16,3 3-8-16,-4 1 12 16,4 2-12-16,-6 0 0 0,3 0-9 0,-3 2 9 0,0 1 0 0,-4 2 0 15,-5-2 0-15,0 2 0 0,-3 3 0 0,-3-3 0 16,-6 3 0-16,0 0 0 0,-9 2 12 0,0-2-4 16,-9 3 0-16,1 2-8 0,-4-3 10 0,-6 1-10 15,3-1 8-15,0-5-8 0,1 3 0 0,2 0 0 16,3-3 8-16,3-5-8 0,6 0 0 0,0 0 0 15,6 0 0-15,3-2 8 0,9-4-8 0,6 1 0 16,3-1 0-16,12-2 0 0,5-2 0 0,13-1 0 16,2-2 0-16,10 2-840 15,8-2-163-15</inkml:trace>
  <inkml:trace contextRef="#ctx0" brushRef="#br0" timeOffset="128022.011">14013 11271 2239 0,'0'0'49'0,"0"0"11"0,0 0 1 0,0 13 2 0,3 6-51 0,2 2-12 0,-2 6 0 0,0 2 0 16,6 2 41-16,0 7 6 0,0 7 1 0,0-1 0 15,-3 4-7-15,3 8-1 0,-3 5 0 0,3 5 0 16,0 2-12-16,-3 4-2 0,3 5-1 0,-3 2 0 16,3 6-13-16,-3-1-4 0,2 1 0 0,1 5 0 15,3 3 0-15,-3 2 0 0,3 0 0 0,-3 3 0 16,3 8 16-16,-3 0 2 0,-3-3 1 0,0 8 0 0,-3 0-3 0,0 0-1 15,-3-5 0-15,0 3 0 16,-3-1-4-16,-3-2-1 0,0-3 0 0,0 0 0 16,0-2-7-16,-3-1-2 0,3-4 0 0,-3-7 0 15,0-1-9-15,0-4 0 0,3-4 0 0,0-6 8 16,-3-5-8-16,4-8 12 0,-4-6-12 0,3-7 12 16,-3-6-12-16,3-8 12 0,0-4-12 0,3-7 12 15,-3-1-3-15,0-9 0 0,0-3 0 0,3-4 0 0,3-6-9 0,0 0 0 16,-3-6 0-16,6-7 0 15,0-3-82-15,0-2-9 0,3-6-1 0,0-3-1 16,0-4-94-16,-3-4-18 0,3-2-4 0</inkml:trace>
  <inkml:trace contextRef="#ctx0" brushRef="#br0" timeOffset="128322.291">13515 14835 2340 0,'0'0'66'0,"-3"8"15"0,0 0-65 0,3 3-16 15,0-3 0-15,6 2 0 0,3 1 35 0,6-1 3 0,3 1 1 0,9 2 0 16,3-5 0-16,2 3 0 0,1-3 0 0,6-3 0 16,0-2-24-16,2-1-5 0,1-2-1 0,0-2 0 15,-1-1-9-15,1-2-17 0,0-1 4 0,-1-2 1 32,-2 3-56-32,-3-5-10 0,-1-1-2 0,-5 3-1 15,-3-3-10-15,0 1-1 0,-6-1-1 0,-1 1 0 16,-2-1 41-16,-6 0 8 0,-3-2 1 0,-3 0 1 0,-3 2 81 0,-3 1 16 0,-3 5 3 0,0-3 1 15,-3 5 53-15,0 0 12 0,-6 3 1 0,3 3 1 16,-3 2-49-16,-2 6-9 0,-1-1-3 0,0 6 0 16,0 3-27-16,0 5-6 0,-3-1 0 0,3 7-1 15,-3 1-19-15,4 1-3 0,-1 0-1 0,-3 0 0 16,6-1-8-16,0 1 0 0,-6 0 0 0,9-3-11 16,0-3-99-16,-3-2-20 0,3 0-4 0,3-5-965 15</inkml:trace>
  <inkml:trace contextRef="#ctx0" brushRef="#br0" timeOffset="128856.264">13262 12660 1605 0,'0'0'35'0,"0"0"7"0,6 6 2 0,-3-1 2 0,0 3-37 0,0 0-9 16,0 2 0-16,-3 1 0 0,3 2 137 0,-3 3 26 0,0 0 5 0,0 5 0 16,0-2-64-16,0 4-12 15,0 4-4-15,3-1 0 0,-3 3-49 0,6 1-11 16,-6 1-1-16,3 4-1 0,-3 2-16 0,3 0-10 16,-3-3 12-16,0-2-12 0,0 2 8 0,-3 1-8 15,0-4 0-15,0 1 0 0,-3 3 0 0,0-4 0 16,0 1 0-16,0 3 0 15,0-6-143-15,1 0-22 0,-4-5-5 0</inkml:trace>
  <inkml:trace contextRef="#ctx0" brushRef="#br0" timeOffset="129323.443">13206 12716 1489 0,'0'0'42'0,"0"0"10"0,0 0-42 0,0 0-10 16,0 0 0-16,0 0 0 0,6 3 119 0,0-1 21 0,3 3 5 0,0 1 1 15,0 4-28-15,2 1-6 16,-2 2 0-16,6 3-1 0,-3 0-51 0,6 5-11 0,-3 0-1 0,3 3-1 16,0 0-24-16,0 2-5 15,2 1-1-15,-2-1 0 0,3 3-9 0,-3-2-8 16,3 2 9-16,-6-3-9 0,0-2 9 0,-4 0-9 16,7 0 8-16,-3-6-8 0,0 3 26 0,-3-2 0 15,-3-6 0-15,0 0 0 0,-3-5-11 0,3 0-3 16,-9-8 0-16,6 6 0 0,-3-4 10 0,-3-2 2 15,0 0 0-15,6-10 0 0,-3-1-2 0,0-7 0 16,-3-4 0-16,0-4 0 0,-3-3-7 0,0-6-2 16,-3-2 0-16,0-5 0 0,-3-3-13 0,3-3 0 0,0-2 8 0,0 3-8 31,0-1-27-31,3 6-8 0,0 10-1 0,3 3-1 16,3 8-87-16,3 2-18 0,0 9-3 0,3 2-975 0</inkml:trace>
  <inkml:trace contextRef="#ctx0" brushRef="#br0" timeOffset="129495.211">13828 12935 2484 0,'0'0'55'0,"0"0"11"0,0 0 2 0,-6 0 1 16,3-2-55-16,3 2-14 0,0 0 0 0,0 0 0 0,0 8 52 0,0 2 8 15,-3 4 2-15,3 1 0 16,0 1-30-16,3 6-7 0,0-1-1 0,-3 5 0 15,3-2-24-15,3 2 0 0,0 1 8 0,0-3-8 16,3 2-107-16,0 1-23 0,0-6-5 0</inkml:trace>
  <inkml:trace contextRef="#ctx0" brushRef="#br0" timeOffset="130089.315">15188 10509 2340 0,'9'-2'52'0,"3"2"10"0,6 0 2 0,9-6 1 0,11 1-52 0,7-3-13 15,6 0 0-15,5 0 0 0,7-2 80 0,11 2 14 0,7-6 2 0,8 1 1 16,3 3-47-16,3-6-10 15,10 3-1-15,2-1-1 0,6-2-18 0,0 3-3 16,6 0-1-16,3 2 0 0,-3-2 2 0,9 3 0 16,3-4 0-16,-9 1 0 0,-6 3-18 0,-3 2 0 15,3 0 0-15,-5 0 0 0,-10 0 0 0,-12 0-16 0,-6 0 4 0,-8 3 0 16,-10-1-4-16,-8 4 0 0,-13-1 0 0,-11 0 0 31,-6 1-36-31,-12-1-8 0,-6 0-2 0,-9 3-745 0,-9-5-149 0</inkml:trace>
  <inkml:trace contextRef="#ctx0" brushRef="#br0" timeOffset="130322.725">17677 9946 2574 0,'23'-16'56'0,"-11"11"12"0,6-1 3 0,6 1 1 15,0-3-57-15,6 3-15 0,2-1 0 0,4 4 0 0,0-4 44 0,3 4 7 16,2 2 1-16,-2 2 0 0,-3 1-26 0,2 2-5 15,-2 1-1-15,0-1 0 16,-6 6 10-16,-4 2 2 0,1 3 0 0,-3 2 0 16,-6 3-32-16,0 3 0 0,-6-3 0 0,-1 1 0 0,1 1 0 0,-6-1 0 15,-3 1 0-15,3 1 0 0,-3 0 0 0,-3-3 0 16,0 3 0-16,0 0 0 16,-3 0-45-16,3-3-15 0,-6 0-4 0,3-3-771 15,-3 1-154-15</inkml:trace>
  <inkml:trace contextRef="#ctx0" brushRef="#br0" timeOffset="130660.442">15087 10139 1533 0,'12'2'33'0,"-6"4"7"0,3-4 2 0,3 4 2 0,0-1-35 0,0 0-9 0,2 3 0 0,1 0 0 0,0 3 108 0,0-1 19 16,-3 1 4-16,0 2 1 15,-3 0-55-15,-3 3-10 0,0 3-3 0,-6 2 0 16,0-3-35-16,-3 6-7 0,-3-3-2 0,-3 6 0 0,-3-1 1 0,-3 1 0 15,0-1 0-15,0-2 0 0,-3 3-9 0,1-6-3 16,2 0 0-16,0-3 0 0,3 1-9 0,0-1 0 16,3-4-12-16,3-1-703 15,6 0-140-15</inkml:trace>
  <inkml:trace contextRef="#ctx0" brushRef="#br0" timeOffset="131222.627">13780 11512 1688 0,'0'0'37'0,"0"0"8"0,0 0 2 0,3-5 0 0,0-1-38 0,0-1-9 16,0-4 0-16,0 0 0 0,0 1 138 0,0-3 26 16,-3-1 4-16,3-2 2 0,3 1-43 0,-3-1-9 0,3-3-2 0,3-2 0 15,0 2-83-15,3-2-17 16,-3 3-3-16,6-1-1 0,0 1-12 0,-1 2 0 15,4 5-9-15,-6 1 9 0,3-1 0 0,0 3 0 16,-3 0 0-16,3 3 0 0,0 2-9 0,-1 1 1 16,-2-1 0-16,0 3 0 0,-3 3 8 0,0 2 11 15,0-2-3-15,-9-3 0 0,6 13 4 0,3 3 0 16,0-3 0-16,-3 3 0 0,3 0-12 0,3 2 8 16,3 3-8-16,2 1 8 15,4-1-76-15,6-3-16 0,3 3-4 0,-6-10 0 0</inkml:trace>
  <inkml:trace contextRef="#ctx0" brushRef="#br0" timeOffset="131857.935">16483 9541 2180 0,'-9'-13'62'0,"9"13"13"0,-3-6-60 0,3 6-15 0,-6 0 0 0,3 0 0 16,-3 3 0-16,3 2-12 15,0 3 3-15,0 3 0 0,0-1 9 0,-3 6 0 0,3 3 0 0,-2 2 0 0,-1 0 17 0,0 3 3 16,-3 2 0-16,3 1 0 16,0 2-11-16,-3 0-1 15,0-2-8-15,0-1 12 0,3 3-12 0,0-5 0 0,0-6 8 0,-3 1-8 16,6-3 15-16,0-3 0 0,-3-2 0 0,3-6 0 15,3 0 9-15,0-5 3 0,0 0 0 0,0 0 0 16,3-10 9-16,3-4 1 0,0 1 1 0,6-5 0 16,-6-6-19-16,3 0-4 0,3-2-1 0,-3-1 0 15,-3-2-14-15,3-3 0 0,0-2 0 0,-3-1 0 16,0 4 0-16,-3-4 0 0,-1 4 0 0,1 4 0 16,0 6 14-16,0 2 0 0,0 4 0 0,0 4 0 15,3 0 22-15,-3 3 5 0,-3 8 1 0,9 0 0 16,0 8-34-16,3 0-8 0,0 6 0 0,0-1 0 15,3 3 0-15,0 2 0 0,2 3 0 0,1 1 0 16,-3 1 0-16,6-2 0 0,-3 1 0 0,3-1 0 16,0 0 0-16,-4-2 0 0,-2-4 0 0,3 1 0 0,9-3 0 0,-9-2 0 15,-12-3 0-15,6-3 0 0,6-2 8 0,-4-3-8 16,-8-3 12-16,0-2-4 0,0-3 14 0,3-5 2 16,-3 0 1-16,-6-9 0 0,-3-1 14 0,3-6 2 15,6-3 1-15,-6 0 0 0,-9-2-32 0,6-1-10 16,3 1 0-16,-3-1 0 15,0 4-83-15,0 4-23 0,-3 3-5 0,3 6-1106 16</inkml:trace>
  <inkml:trace contextRef="#ctx0" brushRef="#br0" timeOffset="132208.7">17061 9673 2127 0,'0'0'47'0,"0"0"9"0,14-2 3 0,-5-4 1 0,0 1-48 0,0-6-12 0,6 1 0 0,3 2 0 0,-6-3 95 0,0 1 17 15,0 2 3-15,0-3 1 0,2 3-28 0,-5 0-4 16,-3 0-2-16,3 6 0 0,6-1-46 0,-6 3-8 16,-9 0-3-16,0 0 0 15,3 11-16-15,-3-1-9 0,-3 6 10 0,-6 0-10 31,-9 8-32-31,6-3-12 0,3 5-2 0,-5-2-1 0,-4 3-27 0,0-1-6 16,3-2 0-16,3 2-1 0,0 4 29 0,0-7 7 0,3-4 1 0,3-1 0 16,3 1 35-16,3-3 9 0,-3-6 0 0,9 1 0 15,3-3 33-15,6-3 9 0,6-2 2 0,0-6 0 16,6 1 16-16,8-4 3 0,10 1 1 0,3-3 0 0,-4 0-17 0,10 0-3 16,5 0-1-16,4 0 0 0,-4 3-43 0,4-3-9 15,2 0-2-15,1 3-1255 16</inkml:trace>
  <inkml:trace contextRef="#ctx0" brushRef="#br0" timeOffset="138682.793">1326 12041 1310 0,'0'0'37'0,"0"0"8"0,0 0-36 0,0 0-9 0,0 0 0 0,0 0 0 15,9 5 8-15,-3 1 0 0,0-1 0 0,0 3 0 16,3 3 23-16,-6 4 4 0,-3 1 1 0,0 3 0 0,3 2 19 0,-3 3 4 15,0 2 1-15,0 1 0 16,-3 2 6-16,0 0 2 0,3 3 0 0,-6-3 0 16,3 3-3-16,0-1 0 0,3 1 0 0,0 2 0 15,-3 1-21-15,0 5-5 0,3 2-1 0,0 0 0 16,0 1-38-16,-3 4 0 0,3-4 0 0,0 4-8 16,0-2 8-16,0 3 0 0,-6-1 0 0,6-2 0 15,-3 3 0-15,3-3 0 0,-6-3 0 0,3 1 0 16,0-1 16-16,0-5 3 0,1 0 0 0,-1-3 0 15,3-2 6-15,-6-3 2 0,3 0 0 0,0-2 0 16,0-3-3-16,3-3-1 0,-6-3 0 0,6-2 0 16,0-3-23-16,-6-2 0 0,3-3 0 0,3-3-12 15,0-5-4-15,0 0 0 0,-6-2-1 0,6 2-705 16,-6-11-141-16</inkml:trace>
  <inkml:trace contextRef="#ctx0" brushRef="#br0" timeOffset="138892.025">886 13388 1868 0,'0'0'41'0,"3"5"9"0,3 1 2 0,0-1 0 0,3 5-42 0,3-2-10 15,2 0 0-15,-5 0 0 0,6 0 61 0,3 0 11 0,-3 0 1 0,3 3 1 16,0-6-25-16,3 3-5 15,2 0 0-15,-2-3-1 0,3-2-21 0,-3-3-4 0,9 0-1 0,-7 2 0 16,4-2-17-16,-3-2 8 0,-3-4-8 0,0 1 0 31,0-3-100-31,-1-2-26 0,-2-1-6 0</inkml:trace>
  <inkml:trace contextRef="#ctx0" brushRef="#br0" timeOffset="139093.485">1392 13131 1848 0,'0'0'52'0,"0"0"12"0,0 6-52 0,3 4-12 0,-3-2 0 0,3 5 0 0,-6 1 49 0,3 1 7 16,-3 4 2-16,-3 2 0 0,-3 3-2 0,0 2-1 16,3 1 0-16,-9 2 0 15,0 0-19-15,3 3-4 0,4 0-1 0,-7 2 0 0,3-2-18 0,0-1-3 16,3 1-1-16,6-5-696 15,-9-1-139-15</inkml:trace>
  <inkml:trace contextRef="#ctx0" brushRef="#br0" timeOffset="139884.862">1017 14102 1672 0,'0'0'48'0,"0"0"9"0,0 0-45 0,6-8-12 15,0-2 0-15,-3 2 0 0,3-3 133 0,0 1 25 0,3-1 5 0,0-5 1 0,-1 0-76 0,1 3-14 31,3 0-3-31,0-6-1 0,-3 3-34 0,0-2-8 16,0 2 0-16,3 0-1 0,-6-2-17 0,0 2-10 0,0 0 12 0,3 0-12 16,-9 0 14-16,3 0-4 0,-3 3-1 0,0 0 0 15,0 0-9-15,-3 2 0 0,-3 3 0 0,3 0-11 16,-3 3 11-16,-3 2-13 0,3 1 5 0,-3 4 8 16,0 4-25-16,0-1 2 0,-3 3 1 0,0 2 0 15,3 4 7-15,-3-1 2 0,7 0 0 0,-4 3 0 0,3-3 13 0,3 3-12 16,3-3 12-16,0 0-12 15,0 1-4-15,3-4 0 0,3 1 0 0,8-3 0 16,-8 0-1-16,9-3-1 0,-6-2 0 0,6-1 0 16,6-2 18-16,-3 0-8 0,0 0 8 0,-3 0 0 15,-1 0 0-15,1 0 0 0,3 3 0 0,-6-3 0 16,0 3 47-16,3 2 3 0,-3 0 1 0,-9 3 0 16,3 0 17-16,3 3 4 0,-3-1 1 0,0 6 0 15,-1-3-10-15,-2 6-3 0,3-3 0 0,0 0 0 16,3-1-33-16,-3 1-7 0,3 0-2 0,0 0 0 15,3-3-67-15,3 1-14 0,0-1-2 0,0-5-1215 16</inkml:trace>
  <inkml:trace contextRef="#ctx0" brushRef="#br0" timeOffset="140754.08">1737 11721 990 0,'0'0'21'0,"9"0"5"0,3 0 1 0,-3 0 1 15,3-3-28-15,3 1 0 0,0-1 0 0,5 0 0 0,1 1 88 0,6-1 12 16,0 1 3-16,3-1 0 15,-1 0 4-15,7 1 1 0,6-1 0 0,-1 0 0 0,7 1-12 0,6 2-1 0,-1-3-1 0,4 0 0 16,-7 3-44-16,4 0-9 16,3-2-1-16,-1-1-1 0,7 0-20 0,-4 1-4 15,1-1-1-15,-4 0 0 0,1 1-14 0,-1-1 9 16,4-2-9-16,-7 5 8 0,4-5-8 0,0 2 0 16,-4 0 0-16,1 1 0 0,-7-4 0 0,-2 4 0 15,0 2-14-15,-7-3 5 0,-5 3 9 0,-3-3 0 16,0 3 0-16,-7-2 0 0,-2-1 10 0,0 3-2 15,-6-2-8-15,-6 2 12 0,-3-3-4 0,0 3-8 16,-6 0 11-16,0 0-695 16,-6 0-140-16</inkml:trace>
  <inkml:trace contextRef="#ctx0" brushRef="#br0" timeOffset="141020.513">3327 11449 1900 0,'-15'-8'42'0,"9"8"9"0,6 0 1 0,0 0 1 0,-3-3-42 0,3 3-11 0,0 0 0 0,0 0 0 15,0 0 0-15,0 0 0 0,0 0-10 0,0 0 10 16,3 8 0-16,3 0 15 0,-3 0-2 0,3 2 0 16,0 1 21-16,0 0 4 0,3 2 1 0,-1 3 0 15,1-3-6-15,3 3-1 0,-3 0 0 0,3-1 0 16,-3 1-4-16,0 0-2 0,0 0 0 0,-3 0 0 15,-3 0-4-15,0-3-1 0,-3 0 0 0,0 1 0 16,-3-4 7-16,-3 3 2 0,-3-2 0 0,-6 2 0 16,0 0-10-16,-3 1-1 0,-5 1-1 0,-4 1-758 15,0 0-152-15</inkml:trace>
  <inkml:trace contextRef="#ctx0" brushRef="#br0" timeOffset="141888.132">4044 11398 1436 0,'6'-5'32'0,"-6"5"6"0,3-5 2 0,-3 5 0 0,0 0-32 0,3-3-8 0,-3 3 0 0,0-3 0 0,-3-2 132 0,0 2 24 15,-6-2 6-15,0 5 1 0,0 0-88 16,-3 0-18-16,0 3-3 0,-3-1-1 0,4 4-21 0,-1-1-5 16,0 3-1-16,-6 0 0 0,0 0-11 0,0 5-3 15,3-2 0-15,0 2 0 0,1 0 8 0,-4 0 0 16,0 1 1-16,3 4 0 0,3-2 8 0,-3 2 2 16,3 1 0-16,0 0 0 0,3-1-4 0,0-2-1 15,4 2 0-15,2-2 0 0,3 3-14 0,3-3-2 16,2 0-1-16,4-3 0 0,3 0-9 0,6 0 8 15,9-7-8-15,0 2 8 0,8-8-8 0,1 0 0 16,12-3 9-16,2 0-9 16,4-2-82-16,3 0-21 0,-4-1-4 0</inkml:trace>
  <inkml:trace contextRef="#ctx0" brushRef="#br0" timeOffset="144199.6">9226 11607 1256 0,'0'0'28'0,"0"0"5"0,0 0 2 0,0 0 0 0,0 0-35 0,6-2 0 0,-6 2 0 0,0 0 0 0,9 0 25 0,0 0-1 0,0 0-1 0,-3 0 0 16,0 0-9-16,0 0-2 15,0 0 0-15,0 2 0 16,-6-2-3-16,0 0-1 0,6 3 0 0,0 2 0 16,0 1 36-16,-3 1 6 0,0-1 2 0,0 2 0 15,-3 5 27-15,2 0 5 0,-2 3 2 0,0 3 0 16,-2 2-28-16,2 3-6 0,0 2 0 0,-3 0-1 16,0 4-19-16,3-1-4 0,-3-3-1 0,0 3 0 15,-3 0-4-15,3-2-1 0,0 2 0 0,0-3 0 0,-3 1 4 0,6-1 1 16,-3 3 0-16,0-2 0 0,0-3-4 0,3 2-1 15,-3-5 0-15,3 3 0 0,0-3-8 0,0-2-2 16,-3-1 0-16,3 1 0 0,-3-3-12 0,3-3 11 16,0 0-11-16,-3 0 10 0,3-2-10 0,-3 0 0 15,0-1 0-15,0-5 0 16,0 3-39-16,3-5-9 0,0-3-3 0,0 0-661 16,0 0-132-16</inkml:trace>
  <inkml:trace contextRef="#ctx0" brushRef="#br0" timeOffset="144347.58">8932 12232 1717 0,'-12'-3'37'0,"12"3"8"0,0 0 2 0,0 0 2 0,0 0-39 0,0 0-10 0,0 0 0 0,9-3 0 16,-1-2 0-16,7 2 0 0,0-2-10 0,6 3 10 16,0 2 0-16,0-3 0 0,3 6 11 0,-1-3-3 15,1 2-8-15,0 1 0 0,0-1 0 0,0 4 0 0,-4-4 0 0,1 4-10 16,0-4 10-16,-3 1-513 15,-3 2-95-15</inkml:trace>
  <inkml:trace contextRef="#ctx0" brushRef="#br0" timeOffset="144554.86">9330 12081 1892 0,'0'0'53'0,"0"0"13"0,0 0-53 0,-3 10-13 15,0-2 0-15,3 0 0 0,-3 3 12 0,3-3 0 0,-5 5 0 0,2 0 0 16,-3 1 26-16,0 4 5 0,0 1 1 0,0-1 0 0,0-2-26 0,-3 3-5 31,6 2-1-31,-3-3 0 0,0 1-12 0,3-1 0 0,0-2 0 0,-3 3 0 16,3-6-12-16,3 3 2 16,0 0 0-16</inkml:trace>
  <inkml:trace contextRef="#ctx0" brushRef="#br0" timeOffset="145149.697">9202 12565 1582 0,'0'0'44'0,"0"0"12"0,0 0-45 0,0-5-11 15,-3-1 0-15,3 6 0 0,-3-2 116 0,0-3 22 0,1-1 4 0,-1 1 1 16,0 0-55-16,0 2-10 15,0-5-2-15,-3 5-1 0,3-2-51 0,3 0-11 0,-6 2-1 0,3 1-1 16,0-4-11-16,-3 6 0 16,3-2 0-16,3 2 0 0,-9 0 0 0,0 2-9 15,0 1 9-15,0 2 0 0,0 1-9 0,-3-1 9 16,3 3 0-16,-3 2-9 0,4 1 9 0,-1 2 11 16,0 0-3-16,3 3 0 0,0 0 1 0,3 0 0 15,3 3 0-15,3-1 0 0,0-2-9 0,3 0 0 0,0-3 0 0,3-2 0 16,-3-1 0-16,2-2 0 15,4 0 0-15,3-5 0 0,-3 2 0 0,3-5 0 16,-3 0 0-16,3-3 0 0,-3 1-12 0,0-6 3 0,0 2 0 0,-4-1 0 16,1-1 9-16,0-3-8 0,-3-2 8 0,0 0-8 15,-3-1 8-15,0-4 0 0,0-1 0 0,-3 1-8 16,0-1 8-16,0 3 0 0,-3-2 0 0,3 2 0 16,-3 3 0-16,0 0-8 0,0 5 8 0,3 0-8 15,0 0 8-15,-3 5 0 0,3 3 0 0,0 0 8 16,0 0 4-16,0 0 0 0,0 0 1 0,0 0 0 15,3 8 17-15,-3 3 3 0,6 2 1 0,-3 0 0 16,3 3-22-16,0 0-4 0,0 0 0 0,6 0-8 16,3-1 0-16,0 1 0 0,6 0-10 0,-7-5-1101 15</inkml:trace>
  <inkml:trace contextRef="#ctx0" brushRef="#br0" timeOffset="146785.854">9265 11308 1097 0,'0'0'31'0,"0"0"7"0,9-5-30 0,-3 0-8 0,3 2 0 0,3-2 0 0,0-1 68 0,-1 1 13 0,4 0 3 0,0 0 0 31,-3-1-7-31,6 1-1 0,0 0 0 0,0 2 0 0,3-2-14 15,-1 2-3-15,7-2-1 0,0 2 0 16,-3 3-16-16,3-2-3 0,-1 2-1 0,1 0 0 16,0-3-6-16,0 3 0 0,-1 3-1 0,7-3 0 15,0 5-7-15,0-2 0 0,-1-1-1 0,-2 3 0 0,9-2-11 0,-3 5-3 16,-1-3 0-16,1 3 0 16,-3-5-9-16,0 0 0 0,-1-1 9 0,-2 1-9 15,0-3 8-15,0 2-8 0,-4-2 10 0,-2-2-10 16,0-1 0-16,-6 3 0 0,3-2 0 0,-3-4 0 15,-1 4 0-15,-2-1 0 0,0-2-10 0,-3-1 10 16,0 1-9-16,-3 0 9 0,3-3-10 0,-6 3 10 16,3-1-27-16,0-2 1 0,0 3 0 0,-3-3 0 15,-1 3-114-15,4 0-24 0,0-1-4 0</inkml:trace>
  <inkml:trace contextRef="#ctx0" brushRef="#br0" timeOffset="147086.54">10319 11123 1249 0,'0'0'27'0,"-6"-3"5"0,-3 3 2 0,3-2 2 0,-3 2-28 0,3-3-8 0,0 3 0 0,6 0 0 0,-6-2 72 0,6 2 12 16,0 0 4-16,0 0 0 16,0 0-4-16,0 0 0 0,0 0 0 0,0 0 0 15,6 2-25-15,3 3-6 0,0-2-1 0,3 2 0 16,0 1-12-16,3 2-4 0,-1-3 0 0,4 5 0 15,0-2-12-15,3 6-4 0,-3-4 0 0,-3 1 0 16,0-3-20-16,-4 2-13 0,-2 4 1 0,0-4 1 16,-3 3 11-16,-3-2 0 0,-3 0 0 0,-3-4 0 15,-3 4 0-15,-3 0 9 0,-3-3-9 0,-2 2 0 16,-1-2 12-16,0 0-12 0,-3 0 12 0,0 0-12 16,3-3-96-16,0 3-25 15,0-3-6-15</inkml:trace>
  <inkml:trace contextRef="#ctx0" brushRef="#br0" timeOffset="147567.865">10649 10747 2034 0,'0'0'44'0,"-3"-5"10"0,0 0 2 0,3 5 1 0,0 0-45 0,0 0-12 15,0 0 0-15,0 0 0 0,0 0 15 0,0 0 1 0,0 0 0 0,-3 5 0 16,0 3 24-16,3 0 4 16,0 5 2-16,0 0 0 0,0 3-4 0,0 5-1 15,0-2 0-15,3 0 0 0,-3 2-11 0,0 0-2 16,0 0-1-16,-3 3 0 0,3-3-14 0,0 0-2 0,-3-2-1 16,0 2 0-16,3-3-10 0,0 4 0 0,-3-7 9 15,0 4-9-15,0-3 0 0,3 0 0 0,-3-3 0 0,3-3 8 16,-3 4-8-16,-3-6 0 0,3 0 0 0,-3-3 0 15,3 3 0-15,-3-6 0 0,1-2 0 0,-1-2 0 16,0 2-8-16,0-5-7 0,3-3-1 0,0 0 0 31,-3 0-12-31,6-3-2 0,-3 1-1 0,3-1 0 16,3-5-1-16,-3 0-1 0,6 3 0 0,0 2 0 0,0-2 6 0,3 3 2 0,2-1 0 0,1 3 0 16,3 0 1-16,0 0 0 0,3 3 0 0,3 0 0 15,-3 2 8-15,5 0 1 0,-2 3 1 0,3 0 0 16,0 3 14-16,-3 2-9 0,3 3 9 0,-7 0-8 15,1 0 23-15,0 3 5 0,-3-1 0 0,-3 1 1 16,-6-1 14-16,3 1 2 0,-6 2 1 0,0 0 0 16,-6-2 7-16,-3 0 2 0,-3-1 0 0,-3 3 0 15,-3-2-9-15,-6 2-2 0,-3-2 0 0,-2-1 0 0,-7 4-20 0,3-4-4 16,-3 1 0-16,1-3-771 16,-4-3-153-16</inkml:trace>
  <inkml:trace contextRef="#ctx0" brushRef="#br0" timeOffset="161103.75">14132 8107 759 0,'0'0'16'0,"6"-5"4"0,-3 2 1 0,2 0 1 0,4 1-22 0,0-1 0 0,0-2 0 0,0-1 0 0,0 1 46 0,3 0 5 15,0 0 1-15,0-1 0 0,0 1 44 0,3 0 10 16,0-1 2-16,5 4 0 0,1-4-36 0,0 4-6 16,6-1-2-16,0 0 0 15,2 1-16-15,4-1-3 0,0 1-1 0,6-1 0 16,-4 0-19-16,4 3-4 0,-3 3-1 0,5-3 0 0,1-3-20 0,3 3 0 15,2 0 0-15,4 0 0 0,-3 3 11 0,2-3-3 16,-2 0 0-16,-1 0 0 0,-2 0 19 0,0 0 3 16,2 0 1-16,-2 3 0 0,0-1-5 0,-1 1-1 15,-2-1 0-15,0-2 0 0,-7 3-25 0,1 0 0 16,-6-1-9-16,0 1 9 0,-4-3-14 0,-5 3 4 16,0-3 1-16,-6 0 0 15,0 0-15-15,-3 0-2 0,-3 0-1 0,-3 0 0 16,-6 0-24-16,0 0-5 0,3-6 0 0</inkml:trace>
  <inkml:trace contextRef="#ctx0" brushRef="#br0" timeOffset="161389.848">15673 7742 514 0,'0'0'11'0,"0"0"2"0,3 5 1 0,-3-5 2 0,9 5-16 0,0-2 0 0,0 2 0 0,0 1 0 0,0 1 8 0,0 1 0 16,-3 0-8-16,3 3 12 15,0 0 32-15,-3-1 5 0,3 3 2 0,-3 1 0 0,0-1 40 0,3 0 8 16,-4 3 1-16,1-3 1 16,-3 0-23-16,3 3-5 0,0 0-1 0,-6 0 0 15,3-3-37-15,-3 3-8 0,0 0-2 0,0 2 0 0,-3-2-15 0,-3 3-10 16,0-3 12-16,-5 0-12 0,-4-1 0 0,0 4-9 15,-3-3-1-15,-3 0-628 16</inkml:trace>
  <inkml:trace contextRef="#ctx0" brushRef="#br0" timeOffset="162022.335">15757 7408 2026 0,'-3'-26'44'0,"6"18"10"0,-3-3 2 0,0 3 1 0,3 0-45 0,0 3-12 0,0 0 0 0,0 2 0 0,0 1 0 0,3-1 0 15,0 3 0-15,0 3 8 16,-1-1-8-16,-2 1 0 0,3 2 0 0,-3 3 0 16,3 0 0-16,0 5 0 0,0 1 0 0,-3-1 0 15,3 3 0-15,0 0 0 0,0-1 0 0,0 1 0 16,-3-3 0-16,3 3 0 0,0 0 14 0,-3-3-4 16,3 1-10-16,3-1-11 0,0-2 3 0,-3-1 0 15,3 1 8-15,3-3 0 0,-4-3 0 0,4 0 0 16,3-2 0-16,-3-3 0 0,0 0 0 0,0-3 0 0,3-2 0 0,-3-3 0 15,0-3 0-15,0 1 0 0,-1-3 0 0,-2-3 0 16,-3 2 8-16,0-4-8 16,-3 5 8-16,0-3-8 0,0 0 8 0,-3 3-8 0,-3 2 11 0,3 1-3 15,-3 2 0-15,3 0 0 0,-3 2 2 0,0 1 0 16,3 5 0-16,0 0 0 0,0 0-2 0,0 0 0 16,0 0 0-16,0 5 0 0,0 6-8 0,0 0 0 15,0 2 0-15,3 0 0 0,0 3-8 0,0 0 8 0,0 2 0 0,0 3 0 16,0-2 0-16,0 5 0 0,0 0 0 0,0 2 0 15,-3 3 0-15,0 0 0 16,0 0 0-16,0 0 0 0,-3-2 0 0,0-1 0 16,0 1-9-16,-3-3 9 0,-3-3-20 0,-3-3 0 0,3-2 0 0,-2-3 0 15,-1-2 10-15,0 0 2 0,-3-6 0 0,0-2 0 16,3-3 8-16,-3-3 0 0,0-2 0 0,0-3 0 16,6-3 0-16,-2-2 16 0,2-3-3 0,3-5 0 15,3 0 11-15,3-3 1 0,3-3 1 0,0 1 0 16,3-1-11-16,6 1-3 0,-1 0 0 0,7 2 0 15,3 0-12-15,3 0-15 0,-3-2 3 0,6 7 1 32,-1-2-18-32,4 5-4 0,0-2-1 0,3 4-588 0,2 4-118 0</inkml:trace>
  <inkml:trace contextRef="#ctx0" brushRef="#br0" timeOffset="162989.02">8164 8252 832 0,'0'0'24'0,"11"0"4"0,10 0-28 0,0 0 0 0,3 3 0 0,3-3 0 0,3 0 89 0,5 0 12 0,4-3 3 0,3 3 0 32,2 0-13-32,7 3-3 0,2-3 0 0,1 3 0 15,3-1-12-15,2 1-2 0,4-3-1 0,-1 0 0 16,4 0-33-16,2 3-8 0,-2-1 0 0,-1-2-1 15,-2 0-15-15,-1 0-4 0,4-2 0 0,-1-1 0 16,-5 3 0-16,2-3 0 0,-5-2 0 0,-1 2 0 16,4-2-12-16,-4-3 0 0,-2 0 0 0,-1 0 0 0,1 6 19 0,-3-4 1 15,-4 1 0-15,-2 2 0 0,-3 1-29 0,-7-6-6 16,-2 3-1-16,-3 2 0 0,-6-5 16 0,-4 3 0 16,-2-1 0-16,-3 1 0 0,-3 2 12 0,-3 1-4 15,0-1 0-15,-3 0-8 0,-3 1 12 0,-3 2-12 16,6 0 12-16,-6 0-12 15,0 0-24-15,0 0-12 0,0 0-3 0,0 0-823 16</inkml:trace>
  <inkml:trace contextRef="#ctx0" brushRef="#br0" timeOffset="163192.919">9964 8014 1652 0,'0'0'36'0,"0"0"8"0,0 0 2 0,9 0 0 16,0-2-37-16,3-1-9 0,3 3 0 0,0 0 0 0,0 0 0 0,0 3 0 16,3 2 0-16,-4-2 0 15,1-1 0-15,-3 3 0 0,0 3 10 0,0-2-10 16,-3 4 12-16,0 1-4 0,0 2 0 0,-6-2-8 16,3 5 9-16,-6-1-9 0,0 1 0 0,-6 3-497 0,-3-1-107 0</inkml:trace>
  <inkml:trace contextRef="#ctx0" brushRef="#br0" timeOffset="163656.165">8473 7758 1436 0,'0'0'32'0,"-3"-6"6"0,3-2 2 0,3 3 0 0,3 0-32 0,-3-1-8 0,6 4 0 0,3-1 0 16,0 1 62-16,0-4 11 0,3 6 3 0,-3-2 0 0,5 2-16 0,-2 2-4 0,3 1 0 0,-3 2 0 15,0 0-19-15,-3 6-4 16,3-3-1-16,-6 3 0 15,0 2-32-15,-4 3-12 0,-2-3 0 0,0 3 0 16,-3 0 12-16,-3 0 10 0,-2-3-2 0,-4 5 0 16,-3-2-8-16,0 3-17 0,-6-1 4 0,0 1 1 15,0-1-108-15,0-2-20 0,0 3-5 0,-2-1-1 0</inkml:trace>
  <inkml:trace contextRef="#ctx0" brushRef="#br0" timeOffset="163866.504">8807 7604 1862 0,'0'0'52'0,"0"0"13"0,-3-3-52 0,-3 1-13 16,0-1 0-16,-3 6 0 0,0-1 0 0,0 4 0 0,-6 2-12 0,-3 0 12 16,0 2 8-16,0 1 9 0,1 2 2 0,-1 0 0 15,-3 6 32-15,3-1 6 0,3 3 2 0,6 1 0 16,0 1-27-16,6 1-4 0,0 0-2 0,6 0 0 15,6 2-15-15,9-2-3 0,3-3-8 0,9 3 12 16,2 0-21-16</inkml:trace>
  <inkml:trace contextRef="#ctx0" brushRef="#br0" timeOffset="164887.254">12125 10425 1566 0,'0'0'34'0,"0"0"7"0,0 0 2 0,0 0 1 0,-3 0-35 0,3 0-9 0,0 0 0 0,0 0 0 15,-6 5 59-15,1 0 9 0,2 3 3 0,3 3 0 16,0-1-5-16,-3 4-1 0,0 1 0 0,3 7 0 16,0-4-33-16,-3 3-6 0,3 0-2 0,0 3 0 0,0 0 12 0,0 5 1 15,-3-2 1-15,3 2 0 16,-3 0-17-16,3 0-3 0,-3 3-1 0,3-1 0 0,-3-1-7 0,3 1-2 16,0-2 0-16,0-2 0 0,-3 2 4 0,0-5 1 15,3 0 0-15,0-1 0 0,0-1 5 0,3-4 1 16,-3 1 0-16,3-4 0 15,0 1-38-15,-3-2-7 0,3-4-2 0,0-2-691 0,0-3-138 0</inkml:trace>
  <inkml:trace contextRef="#ctx0" brushRef="#br0" timeOffset="165187.379">11834 10681 1250 0,'0'0'35'0,"0"0"9"0,0 0-36 0,0 0-8 0,0 0 0 0,3-5 0 16,-3 0 53-16,6-3 9 0,0 2 2 0,3 1 0 0,2-3 3 0,1 0 1 15,3 0 0-15,3 0 0 16,3-2-12-16,0-1-1 0,3-2-1 0,2-3 0 16,-2 0-35-16,3-2-7 0,0-1-2 0,-3 1 0 15,-7-1-10-15,4 1 12 0,-3-1-12 0,0 3 12 16,-6 3 8-16,-3 0 3 0,0 0 0 0,-3 2 0 0,0 6 5 0,-6-3 0 15,0 5 1-15,0 3 0 16,0 0 7-16,-3 3 2 0,-3-1 0 0,0 4 0 16,-3 4-21-16,3 3-4 0,-3 6-1 0,0 0 0 15,0 4-12-15,0 1 11 0,3 3-11 0,3 2 10 16,0-3-74-16,0 3-14 0,6 0-3 0,0-2-867 16</inkml:trace>
  <inkml:trace contextRef="#ctx0" brushRef="#br0" timeOffset="165822.025">12313 10843 1882 0,'0'0'41'0,"0"0"9"0,0 0 2 0,0 0 1 0,0 0-42 0,0 0-11 0,0 0 0 0,0 0 0 0,0 0 61 0,0 0 11 15,0 0 1-15,0 10 1 16,0-2-28-16,0 3-6 0,0-3 0 0,0 2-1 16,-3 3-6-16,3 1-1 0,3-4 0 0,-3 4 0 15,0-1-15-15,0-3-3 0,3 1-1 0,0 0 0 16,-3-1-13-16,3 3 11 0,-3-2-11 0,3-1 10 15,0-4 2-15,-3 4 1 0,3-2 0 0,-3 3 0 16,3-1-13-16,0-2 9 0,-3 3-9 0,0-3 8 16,-3-3 0-16,6 3 0 0,-3-8 0 0,0 5 0 15,-3 3-8-15,3-8 8 0,0 0-8 0,0 0 8 16,0 0-8-16,0 0 0 0,0 0 0 0,0 0 0 0,0 0 0 0,6-8 0 16,-6 3 0-16,3-3-11 0,0 0 3 0,-3 0 0 15,0 0 0-15,0 0 0 0,3 1 8 0,-3-4 0 16,0 3 0-16,3 0 0 0,-3-3 0 0,3 1 0 15,3-1 0-15,-3 3 0 0,-1 0 0 0,4 1-8 16,0 1 8-16,0 4-8 0,-6 2 0 0,6-3 0 16,-6 3 0-16,9 0 0 0,0 3 8 0,0-1 8 15,0 6-8-15,-3 0 11 0,6 0-11 0,-3 0 0 16,0 3 0-16,0-4 8 0,0 7-8 0,0-4-14 16,-1 4 3-16,1-4 1 0,0 1 10 0,3-1 14 15,-3 1-3-15,0-1-1 0,0-2-10 0,0 3 0 16,0-3 0-16,0-3 0 0,-3 3 0 0,3-3 0 0,-9-5 0 0,6 0 0 15,3 0 16-15,-9 0 2 0,9-5 0 0,-1-3 0 16,1-2 22-16,-3-4 4 16,-3-1 0-16,-3-4 1 0,3-5-9 0,-3 0-3 0,0-5 0 0,-3 0 0 15,3-3-8-15,-3 1-1 0,3 2-1 0,-6-1 0 32,3 1-62-32,6 0-12 0,3 3-2 0,0-1-1202 0</inkml:trace>
  <inkml:trace contextRef="#ctx0" brushRef="#br0" timeOffset="167304.419">16179 8615 1285 0,'-8'-5'28'0,"2"5"5"0,-3 0 2 0,0 0 2 0,-3 2-29 0,0 1-8 0,0-1 0 0,-6 1 0 0,3 0 23 0,-6-1 3 16,1 1 1-16,-4 0 0 0,0-1-2 0,0 4 0 0,0-1 0 0,1 0 0 31,2 3-25-31,0 0 0 0,0 0 0 0,0 3-431 16,6-3-91-16</inkml:trace>
  <inkml:trace contextRef="#ctx0" brushRef="#br0" timeOffset="167486.857">15650 8710 1573 0,'-15'-8'34'0,"6"6"7"0,0-4 2 0,-3 4 2 0,-6 2-36 0,3-3-9 16,-3 0 0-16,-2 1 0 0,-1 2 36 0,-3 2 4 15,0 1 2-15,0 0 0 16,-3 2-24-16,7 3-5 0,-4 0-1 0,3 0 0 0,3 0-22 0,0 2-5 15,0-2-1-15,4 0-498 16,2 0-100-16</inkml:trace>
  <inkml:trace contextRef="#ctx0" brushRef="#br0" timeOffset="167798.174">14864 8800 1788 0,'-18'-13'51'0,"9"10"10"0,-3 1-49 0,-3-1-12 16,3-2 0-16,0 2 0 0,4 0 70 0,-4 3 11 0,3 0 3 0,3-2 0 16,-3 2-61-16,0 0-12 15,3 0-3-15,0 0 0 0,0 0-8 0,0 2 0 0,3 1 0 0,-3 2 0 32,3-2-35-32,-3 2-9 0,0 0-1 0,3 1-1 15,-6-1-34-15,3 0-6 0,-6 1-2 0,4-4 0 16,-7 4-17-16,3-4-4 0,-6 1-1 0,0 0 0 15,-3-1 30-15,-3 1 5 0,4-1 2 0,-4-2 0 0,-3 0 101 0,3 0 20 0,-3 3 4 0,4-3 0 0,-1 3 26 0,3-1 5 16,-3 1 1-16,3 0 0 16,0 2-64-16,4-2-20 0,2 5 10 0,0-3-10 15,0-3 0-15,0 4-19 0,6-4 3 0,0 6 1 16</inkml:trace>
  <inkml:trace contextRef="#ctx0" brushRef="#br0" timeOffset="168303.849">14703 8644 1638 0,'0'0'36'0,"3"-5"7"0,-3-1 1 0,0 6 3 0,0 0-38 0,0 0-9 0,3-5 0 0,-3 5 0 0,0 0 44 0,3-5 6 15,0-1 2-15,-3 6 0 16,0 0-29-16,0 0-6 0,0 0-1 0,-6 0 0 16,0 0-6-16,-6 3-2 0,-3 0 0 0,0 2 0 15,-2 0 26-15,-4 1 5 0,-3-1 1 0,0 3 0 16,0 0-12-16,3 0-1 0,1-3-1 0,-1 3 0 16,0 0 2-16,3-3 1 0,0 1 0 0,3 1 0 15,3 1-29-15,4 0 0 0,2-5 0 0,3 5 0 16,3-8 0-16,3 8 0 0,3 0 0 0,2 2 0 15,4-4-11-15,3 2-8 0,3 2-1 0,6 1-1 16,0-1 5-16,3 1 2 0,2 2 0 0,-2 0 0 16,3 3-106-16,-3 0-20 0,-1 0-5 0,1-3-1 0</inkml:trace>
  <inkml:trace contextRef="#ctx0" brushRef="#br0" timeOffset="169170.082">17221 8184 1265 0,'15'-11'36'0,"-9"6"8"0,-9-1-36 0,0 4-8 0,3-6 0 0,0 8 0 0,6-5 12 0,-6-1 0 16,-6-2 0-16,0 0 0 16,9 3-1-16,-6 0 0 0,-3 2 0 0,0-5 0 0,3 3 41 0,-6-3 8 15,3 3 1-15,-5-1 1 16,-4 1-7-16,0 2-2 0,0-2 0 0,-3 5 0 16,-3 0-18-16,3 0-4 0,3 0-1 0,1 3 0 15,-7 2-9-15,3 0-1 0,-3 6-1 0,0-3 0 16,3 5-19-16,-3 0 10 0,-5 1-10 0,8 1 8 15,6 4-8-15,-6 2 10 0,-3-2-10 0,6 2 10 16,3 0 51-16,4 0 11 0,2 0 1 0,0-2 1 16,0-1-90-16,6-2-17 0,12 0-4 0,-6-3-1 0,-3-5 38 0,8 3 15 15,7-3-1-15,0-3 0 0,0-2 22 16,0-3 5-16,3-3 1 0,0-2 0 0,2 0-20 0,-5-3-4 16,0-6-1-16,3-2 0 0,6-2 7 0,-4-6 0 15,-5-2 1-15,0-3 0 0,3-6 2 0,-3 1 0 16,0-3 0-16,-6-3 0 0,-6 0-14 0,3 3-2 15,-3 0-1-15,-4 3 0 0,-13 0-10 0,2 2 8 16,0 3-8-16,-3 0 8 0,-6 5-8 0,0 3 0 16,3 5 0-16,-3 0 8 0,0 5-8 0,1 3-9 15,-4 3 9-15,3 5-13 16,3 3-98-16,3 2-19 0,-3 6-4 0</inkml:trace>
  <inkml:trace contextRef="#ctx0" brushRef="#br0" timeOffset="169673.079">17427 7723 990 0,'0'0'21'0,"0"0"5"0,9 8 1 0,-6 3 1 16,0-6-28-16,0 6 0 0,5-3 0 0,-2 2 0 0,-3 1 16 0,3-1-4 15,0 1 0-15,0-1 0 0,0 1 58 0,-3 0 11 0,-3 2 3 0,0 0 0 16,3-2 3-16,-6-1 1 16,-3 1 0-16,3 2 0 0,0-2-23 0,-3 2-4 15,0 0-1-15,-3-2 0 0,0 2-38 0,4-3-8 16,-1 4-2-16,0-1 0 0,-6 0 16 0,3 3 4 15,3 0 0-15,0-3 0 0,-3 0-32 0,0 1 0 16,0-4 0-16,3 1 0 0,3-1 0 0,0 1 0 16,-6-3 0-16,3 0 0 0,6-3 0 0,0-5 0 15,-6 3 0-15,6-3 0 0,0 0 16 0,0 0-4 16,0 0 0-16,0 0 0 0,0 0 8 0,0 0 2 16,9 0 0-16,3-3 0 0,-3 0 6 0,3 1 0 0,6-3 1 0,-3 2 0 15,3 0-29-15,-1 1 8 0,7-6-8 0,-3 2 0 16,6 4 0-16,0-1 0 0,0-2 0 0,2 2 0 15,7 0 12-15,-3 1 0 0,-9-1 0 0,2 1 0 16,1-1-3-16,-3 0-1 0,-3-2 0 0,0 2 0 16,-4 3-8-16,1-2 0 0,0-1 0 0,-3 3 0 31,0 0-89-31,-3 0-14 0,0-3-2 0,-3 3-821 0</inkml:trace>
  <inkml:trace contextRef="#ctx0" brushRef="#br0" timeOffset="170105.368">16861 8464 1422 0,'0'0'31'0,"0"0"6"0,0 0 2 0,0 0 1 0,12-3-32 0,-3 1-8 0,-9 2 0 0,9-6 0 16,3 4 95-16,0-1 17 0,0 3 3 0,-3-2 1 0,8-1-52 0,1 0-9 0,0 3-3 0,3-2 0 31,0-4-32-31,6 4-6 0,11-1-2 0,-2 0 0 16,-3 1 8-16,5-1 2 0,7 0 0 0,3 1 0 15,-7-4 6-15,4 1 2 0,0-3 0 0,-1 3 0 16,7 0-30-16,-3-1 0 0,-7 1 0 0,1-3-10 16,0 3 10-16,-4 0 0 0,-5 2 8 0,-6-2-8 15,0-1 0-15,-7 1 9 0,-5 2-9 0,0 1 0 16,-6-1 0-16,0 3 0 0,-3-3-10 0,-6 3-658 15,0 0-131-15</inkml:trace>
  <inkml:trace contextRef="#ctx0" brushRef="#br0" timeOffset="171072.591">17331 8686 1375 0,'-14'-2'30'0,"14"2"6"0,0 0 2 0,0 0 1 0,0 0-31 0,0-3-8 0,-9-2 0 0,9 5 0 16,0 0 72-16,-6-3 12 0,-12-2 4 0,3 5 0 0,6-3-38 0,-3 0-7 15,-6 3-2-15,-3 3 0 0,6-3 8 0,-2 3 2 16,-4-1 0-16,3 1 0 16,-6 0-29-16,3 2-6 0,9 3 0 0,-5-3-1 15,-4 3-5-15,6 0-1 0,3 0 0 0,0 0 0 16,-6 5-9-16,6-2 0 0,-3 2 0 0,3-2 0 15,3 2 0-15,1 0 0 0,-10 0 0 0,6 1 0 16,9-1 0-16,0 0 0 0,-6-2 0 0,3-1 0 16,3 1 0-16,0-3 0 0,3 2 0 0,0-4 0 15,0-6 0-15,6 7 0 0,3-4 12 0,0 0-4 16,-9-3 23-16,12 0 4 0,3 0 1 0,2-6 0 16,-5 4-27-16,6-3-9 0,-3-3 0 0,3 0 9 0,0-3 2 0,3 3 0 15,-6-5 0-15,2 0 0 0,7-3 4 0,-9 0 1 16,-3-3 0-16,3 1 0 0,-3 2 12 0,0 0 4 15,0-5 0-15,-3 5 0 0,-12-2-32 0,6-1 0 16,8 1 0-16,-11 4 0 0,-5-4 0 0,-1 2 0 16,6 0 0-16,-6 3 0 15,-3 0-48-15,-6-1-13 0,0-2-3 0,0 6 0 16,3-3 19-16,-6 5 3 0,-3-3 1 0,4 6 0 0,-4 2 23 0,3 1 5 16,-6 2 1-16,3 2 0 15,0 3-107-15,4 3-21 0,-4 0-4 0</inkml:trace>
  <inkml:trace contextRef="#ctx0" brushRef="#br0" timeOffset="171756.879">17346 8586 1220 0,'-9'-3'27'0,"9"3"5"0,0 0 2 0,0 0 0 15,0 0-34-15,0 0 0 0,9 3 0 0,-3-1 0 0,-6-2 135 0,0 0 20 16,0 0 4-16,9 8 1 0,3 0-71 0,-6 3-13 16,-6-3-4-16,6 2 0 15,0 1-41-15,-3 2-9 0,-6 0-2 0,3-2 0 0,0 2-20 0,0 0 8 16,-3 1-8-16,0-1 0 0,0 0 15 0,0 0-2 15,9-2 0-15,-6 0 0 0,-6-1-13 0,6 1-15 16,6-3 3-16,-3 0 1 0,0 0 34 0,3-3 6 16,3 0 2-16,-3-5 0 0,9 0-31 0,-3 0 8 15,-4-3-8-15,4 1 0 0,6-3 9 0,-3-3-1 16,-6 0 0-16,6 0 0 0,0-3-8 0,0-2 0 16,0 0 0-16,-3-1 8 0,-4-1 0 0,1-4 0 15,3 3 0-15,-3 0 0 0,-9 6-8 0,3 2 12 16,6-5-12-16,-3 5 12 0,-6 2 0 0,0 1 0 15,0 5 0-15,0 0 0 0,3-3-12 0,-3 3 0 16,0 0 0-16,0 0-11 0,9 3 11 0,-9-3 0 0,-3 11 0 0,0-3 0 16,6 5 0-16,0 3 0 0,-3 0 0 0,3-1 0 15,-6 4 0-15,6-3 0 0,3 5 0 0,-3 0 0 16,-6-2 0-16,3 4 0 0,9-1 0 0,-3-1 0 16,0 0 0-16,-3 3 0 0,3 0 0 0,-3-3 0 15,6-5 0-15,-9-1 0 0,-3 1 0 0,3 0 0 16,6-3 0-16,-6 1 0 0,-9-4 0 0,0 1 0 15,3 2 0-15,-6-2 0 0,0-1 0 0,-6-4 0 16,-6-4 0-16,3 3 14 0,1-2-2 0,-1-3 0 16,-9 0-25-16,6-3-6 0,3-4-1 0,-2 1 0 15,-1-2 8-15,0-2 0 0,-3-3 1 0,6-1 0 16,6 4 11-16,-2-6-8 0,-4 3 8 0,9-1-8 16,12 1 8-16,-3 0 0 0,0 0 0 0,6-3 0 15,6 3 8-15,6-3 3 0,5 2 1 0,7 1 0 0,0-3-12 0,6 0 0 16,11 6 0-16,4-6 0 15,3 3-62-15,2 2-14 0,4 1-4 0,-1 4 0 0</inkml:trace>
  <inkml:trace contextRef="#ctx0" brushRef="#br0" timeOffset="172950.203">10506 8916 1414 0,'0'0'40'0,"-6"3"9"15,0-3-39-15,6 0-10 0,-6 0 0 0,0 3 0 0,0-3 0 0,0 2 8 0,6-2-8 0,0 0 8 31,-9 0-8-31,4 0 0 0,-1 0 0 0,6 0 0 0,0 0 28 0,-9 3 1 16,-3 0 0-16,6-3 0 0,0 0 10 0,-3 5 1 16,6 0 1-16,-6 1 0 0,3-6-16 0,-3 2-3 15,3-2-1-15,0 6 0 0,6-6-13 0,-6 0-8 16,-3 2 8-16,3-2-8 0,6 0 0 0,-3 3 0 16,-3-3 0-16,6 0 0 15,-5 0-28-15,5 0-4 0,0 0-1 0,0 0-456 16,-6-3-91-16</inkml:trace>
  <inkml:trace contextRef="#ctx0" brushRef="#br0" timeOffset="173146.987">10083 8967 1821 0,'0'0'40'0,"0"0"8"0,0 0 1 0,-8 0 3 0,-1-3-41 0,3 0-11 0,-3 3 0 0,0 0 0 15,0-2 25-15,0 2 3 0,-3-3 1 0,-3 6 0 16,0-1-1-16,0-2 0 0,1 3 0 0,-4 0 0 0,-3-1-28 0,0 4 0 16,0-1-8-16,0 3-590 15,3 2-118-15</inkml:trace>
  <inkml:trace contextRef="#ctx0" brushRef="#br0" timeOffset="173335.615">9241 9043 1414 0,'0'0'31'0,"-9"0"6"0,0 3 2 0,-3 0 1 0,-3-3-32 0,1 2-8 15,-4-2 0-15,-3 3 0 16,3-3-27-16,-3 0-7 0,0 3-2 0,1-1 0 0,-4-2 16 0,3 0 4 0,3 0 0 0,-3 3 0 16,3-3 1-16,0 3 1 15,4-3 0-15,-1-3 0 0,0 0-4 0,3 3-1 16,3 0 0-16</inkml:trace>
  <inkml:trace contextRef="#ctx0" brushRef="#br0" timeOffset="173461.436">8687 9086 1800 0,'-23'-3'40'0,"11"3"8"0,-6-5 1 0,0 0 1 0,0-1-40 0,-3 1-10 0,0 0 0 0,-2-1 0 16,2 1 103-16,3 0 18 16,3 5 4-16,0-3 1 0,3-2-77 0,6 2-15 0,0 1-3 0,6 2-1 31,-6-3-98-31,6 3-20 0,0 0-4 0</inkml:trace>
  <inkml:trace contextRef="#ctx0" brushRef="#br0" timeOffset="173828.872">8548 8869 1522 0,'-3'-13'33'0,"3"7"7"0,0 4 2 0,0-4 2 16,0 1-36-16,0 5-8 0,-3-5 0 0,3 0 0 0,-3-1 11 0,3 6 0 15,0 0 0-15,-6-2 0 16,-3 2-11-16,0-3-16 0,0 3 4 0,-3 3 1 0,0-1 19 0,-3 1 3 16,0 0 1-16,-3 2 0 0,1 0 0 0,-1 3 0 15,0-3 0-15,0 3 0 0,3 0 9 0,-3 0 3 16,-3-3 0-16,4 6 0 0,5-3-13 0,-6 3-3 16,-3 2 0-16,6 0 0 0,-3-2-8 0,6-1-11 15,-6 3 3-15,4 1 0 0,-1-4-7 0,6-2-1 16,9 3 0-16,0-1 0 0,-6 1 0 0,3-1 0 15,9 1 0-15,3 0 0 0,3-3 16 0,0-3-12 16,-4 3 12-16,7-3-12 0,3 3 12 0,-3-3 0 16,0-2 0-16,3 2 0 0,0 1 43 0,0-1 11 15,2-3 2-15,1 1 1 0,3 0-5 0,-3-1-2 0,6 4 0 0,-4-1 0 16,1-2-36-16,-3 5-14 0,0 0 11 0,-3-1-589 16,-3 1-118-16</inkml:trace>
  <inkml:trace contextRef="#ctx0" brushRef="#br0" timeOffset="174693.141">6247 8723 1580 0,'0'0'35'0,"0"0"7"0,0-2 2 0,0 2 0 0,0 0-36 0,3-8-8 16,-3 0 0-16,3 3 0 0,-6-1 56 0,0 1 8 15,0 0 3-15,0-1 0 0,0 1-26 0,-3 2-5 16,-3 1 0-16,-3-1-1 0,0 0-5 16,0 1-1-16,-3 2 0 0,-6 0 0 0,4 2-9 0,-4 4-1 15,-3-1-1-15,-3 0 0 0,6 3-10 0,-5 6-8 16,-1-4 9-16,-3 6-9 0,0 0 9 0,0 2-9 15,4-2 8-15,2 5-8 0,0 1 0 0,3-1 0 16,3 0 0-16,3 0 0 0,4 3 0 0,5 2 0 16,0 1 0-16,6-1 0 0,6-5 0 0,0 3 0 15,5 0 0-15,7-3 0 0,6 0 28 0,0-2 1 16,3-3 0-16,2-3 0 0,1-2-17 0,0-3-3 16,0-6-1-16,0-2 0 0,-4-2-8 0,4-6 10 0,0-8-10 0,0 0 10 15,-1-3 17-15,-2-4 3 0,0-7 1 0,-6 4 0 16,0-8-2-16,-6-1 0 0,-4 1 0 0,1-6 0 15,-6-2-10-15,-3-1-3 0,-6-2 0 0,-3 0 0 16,-3 0-16-16,-5 6-11 0,-4 2 2 0,-6 2 0 16,0 1 0-16,0 7 0 0,-6 4 0 0,4 2 0 15,-4 5 9-15,0 2-12 0,0 4 12 0,-2 5-12 32,2-1-72-32,3 9-14 0,0 2-3 0,6 3-575 0,-2 3-114 0</inkml:trace>
  <inkml:trace contextRef="#ctx0" brushRef="#br0" timeOffset="175097.578">6553 8250 1414 0,'-6'-19'40'0,"3"17"9"0,-3-4-39 0,3 1-10 16,-3 0 0-16,6 5 0 0,-5-3 47 0,-1 0 7 0,6 3 2 0,-3 3 0 15,-3 5 6-15,0 5 2 0,3 0 0 0,-3 1 0 16,6 7-45-16,-6 0-9 16,3 3-2-16,0 2 0 0,0 1-8 0,0-1 8 15,-3 1-8-15,3 2 8 0,-3 2-8 0,0 1 0 0,3-3 0 0,-6 0 0 16,3 1 0-16,0-1 0 0,0 0 0 0,3-3-11 16,-6-2 11-16,3 0 0 0,3-3 8 0,0 0-8 0,-2-2 0 0,2-1 9 15,-3 1-9-15,3-3 0 0,3-3 8 0,0-3-8 16,0 1 0-16,3 0 0 15,3-6 0-15,-1 0 0 0,1 0 0 0,3-2 0 16,3-3 44-16,0 0 3 0,3-5 0 0,0 0 0 16,3 2 13-16,3-2 4 0,5-6 0 0,-2 3 0 15,3-3-20-15,0 4-4 0,6-7-1 0,-1 4 0 0,1-1-5 0,0 1-1 16,3 2 0-16,-7 2 0 0,-2-2-23 0,3 3-10 16,-3 0 8-16,-7 2-8 15,1 1-14-15,0 2-8 0,-3 0-2 0,0 2 0 16,-6 1-107-16,0 2-21 0,-6 0-5 0,0 3-771 15</inkml:trace>
  <inkml:trace contextRef="#ctx0" brushRef="#br0" timeOffset="175360.925">5753 9274 1317 0,'0'0'28'0,"0"0"7"0,0 0 1 0,11 2 2 0,4-2-30 0,6 0-8 16,3 0 0-16,6-2 0 0,8-4 37 0,4 1 7 0,0-3 0 0,8 0 1 16,7-2 8-16,3-4 2 15,5 1 0-15,0 0 0 0,-2 0 5 0,2-1 2 16,1 1 0-16,-4-3 0 0,1 3-9 0,-6 3-1 16,-1-1-1-16,-8 3 0 0,-4 0-35 0,-8 5-8 15,0 3 0-15,-12-2-8 16,-7-1-72-16,-2 3-20 0,-6 3-5 0,-9-3-743 0</inkml:trace>
  <inkml:trace contextRef="#ctx0" brushRef="#br0" timeOffset="175830.213">6101 9578 1646 0,'-6'-11'47'0,"6"11"9"0,0 0-44 0,-3-2-12 16,0-4 0-16,0 1 0 0,0 8 0 0,-3-3 0 15,0-3 9-15,3 6-9 0,-6-1 8 0,3 1-8 16,-6 5 8-16,3-3-8 0,3 1 19 0,-5 2-1 15,-1 5 0-15,0-3 0 0,-3 4 9 0,0-1 1 16,0 5 1-16,0-2 0 0,0 0-4 0,0 0-1 16,3 2 0-16,1 4 0 0,-1-4-6 0,3 3-2 15,3-2 0-15,3 2 0 0,0 0-16 0,3 0 10 16,6 0-10-16,3-5 8 0,0 0-8 0,0 0 8 16,2-3-8-16,4-2 8 0,3-3-8 0,-3-3 10 15,3-2-10-15,0-3 10 0,0-3 12 0,3-2 2 0,-1-6 1 0,1-2 0 16,-3-3 7-16,3-2 2 0,0-6 0 0,0 0 0 15,-4-2-7-15,-2-1-2 0,-3-5 0 0,-3-2 0 16,-6-3-10-16,-3-3-3 0,0-2 0 0,-9 2 0 16,-3 1-12-16,-6 4-12 0,-2 6 3 0,-7 0 0 15,0 5 9-15,-3 8 0 0,-8 3 0 0,5 8-8 16,-6-3 8-16,0 8 0 0,-2 2 0 0,-1 4 0 16,3 7-11-16,7 0-3 0,2 0-1 0,3 6-652 15,3 5-130-15</inkml:trace>
  <inkml:trace contextRef="#ctx0" brushRef="#br0" timeOffset="176130.645">6312 9493 1670 0,'6'-10'36'0,"-6"4"8"0,-3 1 2 0,3 2 2 0,0 1-39 0,0-1-9 16,6 1 0-16,-6-4 0 0,3 4 81 0,-3 2 15 0,0 0 2 0,6 2 1 16,0 4-52-16,3 1-11 0,-3 1-1 0,0 3-1 15,0 0-24-15,0 4-10 16,-3-1 8-16,0 7-8 0,3-3 10 0,-9 4-10 16,0-1 12-16,0 0-12 0,0-3 0 0,-3 1 0 15,-3-1 0-15,0 1 0 0,0-1 0 0,3-2 0 16,-3-2 0-16,-3-1 0 0,3 0 0 0,0-2 0 0,0-3 0 0,3 2-648 15,-2-2-125-15</inkml:trace>
  <inkml:trace contextRef="#ctx0" brushRef="#br0" timeOffset="176328.308">6515 9512 1627 0,'6'-13'36'0,"-6"13"7"0,0 0 1 0,0-3 2 0,-3-2-37 0,3 5-9 0,-6 0 0 0,0 0 0 0,0 0 60 0,-3 5 9 16,0 3 3-16,-3 2 0 16,0 4-25-16,0 2-5 0,3-1-1 0,-3 4 0 15,3 5 1-15,3 0 0 0,3-3 0 0,3 0 0 16,0 0-15-16,3 0-3 0,6-2-1 0,3 2 0 16,3-3-10-16,6-2-1 0,0 3-1 0,6-6 0 15,5-2-55-15,7-1-10 0,3-2-2 0,-7-8-1 0</inkml:trace>
  <inkml:trace contextRef="#ctx0" brushRef="#br0" timeOffset="177199.713">13203 10276 1756 0,'0'0'39'0,"0"0"8"0,0 0 1 0,-6 6 1 0,3 4-39 0,-6 1-10 15,3 2 0-15,0 3 0 0,0 0 27 0,-3 5 3 0,0 0 1 0,0 6 0 16,3-1-19-16,-2-2-4 16,-1 2-8-16,-3-2 12 0,6 0-12 0,-3 0 9 15,0-3-9-15,0 3-559 16,3-3-117-16</inkml:trace>
  <inkml:trace contextRef="#ctx0" brushRef="#br0" timeOffset="177393.685">12983 10911 1456 0,'0'0'41'0,"0"0"9"0,3 8-40 0,0 3-10 0,0 0 0 0,0-1 0 16,0 1 0-16,0 2-14 0,-1 0 3 0,4 0 1 15,-6 3 10-15,3 0 0 0,0 0 0 0,-3 5-8 16,0-2 8-16,0 2 0 0,3-3 0 0,-3 1 8 16,0 2-18-16,0 3-3 0,-3 0-1 0,3-3-582 15</inkml:trace>
  <inkml:trace contextRef="#ctx0" brushRef="#br0" timeOffset="177522.138">13003 11501 1242 0,'0'11'35'0,"0"-11"9"16,-2 8-36-16,-1 0-8 0,3 0 0 0,0 0 0 0,0 0 134 0,-3 0 25 15,3 0 5-15,0 0 0 0,0-8-74 0,0 7-15 16,0-1-3-16,0 2-1 0,3-3-52 0,-3-5-11 16,0 8-8-16,0-3-605 15,0-5-128-15</inkml:trace>
  <inkml:trace contextRef="#ctx0" brushRef="#br0" timeOffset="177708.395">12622 11380 1627 0,'0'0'36'0,"0"0"7"0,12 0 1 0,0 2 2 0,9 1-37 0,-3 0-9 0,6 2 0 0,0-2 0 0,-1 2 0 0,4 0-11 16,0 0 3-16,-3-2 0 15,3 5-22-15,-1-3-4 0,1 1-1 0,0-1-641 16</inkml:trace>
  <inkml:trace contextRef="#ctx0" brushRef="#br0" timeOffset="177859.139">13197 11340 1764 0,'0'0'39'0,"-6"-5"8"0,0 2 1 0,-3 0 1 16,0-2-39-16,0 5-10 0,0 0 0 0,0 3 0 15,0-1 88-15,-2 4 15 0,-4 4 3 0,0 1 1 0,-3-3-55 0,-3 5-12 16,3 3-1-16,-3 0-1 15,1-3-38-15,-1 3 0 0,0 0 0 0,3 2-673 16,0-2-138-16</inkml:trace>
  <inkml:trace contextRef="#ctx0" brushRef="#br0" timeOffset="178469.796">12051 11710 1071 0,'0'0'30'0,"-3"-2"7"15,-3-3-29-15,0-1-8 0,0-2 0 0,3 3 0 16,-3-3 0-16,3 0-12 0,-3-2 4 0,3-1 0 15,-6 0 8-15,6 3 11 0,-6-2-3 0,1 2 0 0,-1 3 96 0,0-1 20 16,-3 1 3-16,0 2 1 0,-3 1-4 0,0 4 0 16,-3-2 0-16,0 6 0 0,1 2-44 0,-1 2-10 15,0 3-2-15,3 6 0 0,0 2-41 0,3 3-9 16,3 5-2-16,3-2 0 0,0 2-16 0,3 2 0 16,3-2 0-16,3 1 0 0,6-4 16 0,0 0-4 15,0-4-1-15,6-1 0 0,3-5-11 0,3-3-11 16,-3-2 3-16,2-6 0 0,1 0 8 0,3-8 0 0,-3 1 0 0,0-6 0 15,-3-3 0-15,2-5 0 16,-2 1 0-16,0-7-8 0,-6-4 8 0,0-1 14 16,-3-4-3-16,0-1-1 0,-6-5-10 0,0 0 0 0,-9-3 0 0,0 0 0 31,-6 1-32-31,0-1-8 0,-3 3-1 0,-3 3-1 0,-3 2 32 0,-2 5 10 0,-1 4 0 0,-3 1 0 16,-3 7-13-16,3 4 4 0,-2 3 1 0,2 5-618 15,3 9-123-15</inkml:trace>
  <inkml:trace contextRef="#ctx0" brushRef="#br0" timeOffset="178836.957">12262 11224 1720 0,'-3'-3'48'0,"0"0"12"0,0 3-48 0,3 0-12 16,0 0 0-16,3 6 0 0,-6 2 49 0,6-3 7 16,0 3 2-16,0 2 0 0,-3 4-24 0,3-1-5 15,-3 5-1-15,3 1 0 0,0-1-9 0,-3 6-3 16,0-3 0-16,0 3 0 0,0-3-16 0,-3 3 8 0,-3 0-8 0,0 0 0 16,-3-3 11-16,3 0-11 15,-5 3 10-15,2-6-10 0,3 4 8 0,-3-4-8 16,3 1 0-16,0-6 9 0,0-3-9 0,3 1 0 15,0 0 0-15,0-6 0 0,3 0 12 0,0-5-4 16,0 0 0-16,3 3 0 0,6-3-8 0,0-3 12 16,3 1-12-16,3-4 12 0,5 4-2 0,1-6 0 0,0 0 0 0,3-3 0 15,3 1-2-15,-1 2 0 0,1 0 0 0,0 0 0 16,-3 0 12-16,6 3 1 0,-4-3 1 16,1 0 0-16,0 2-5 0,3 4-1 0,3-4 0 0,-7 4 0 15,4-1-16-15,-6 3-9 0,-3 0 1 0,0 0-676 16,-4 3-134-16</inkml:trace>
  <inkml:trace contextRef="#ctx0" brushRef="#br0" timeOffset="179104.567">11667 12110 1364 0,'12'-3'30'0,"-6"1"6"0,6 2 2 0,6-3 0 0,-1-2-30 0,7-1-8 16,6-1 0-16,3-1 0 0,3 0 97 0,2 0 19 15,-2-3 3-15,6 3 1 0,-1-5-40 0,4 0-7 16,0 0-1-16,2 2-1 0,1-2-6 0,-4 2-1 0,1 1 0 0,-6-4 0 16,0 6-47-16,-7-2-9 15,1 2-8-15,-3 0 9 16,-6 3-55-16,-1-1-11 0,-5 4-3 0</inkml:trace>
  <inkml:trace contextRef="#ctx0" brushRef="#br0" timeOffset="179536.007">11780 12176 1864 0,'0'0'41'0,"-6"5"9"0,-3 1 2 0,-3-1 0 0,3 0-42 0,0 3-10 0,-2 3 0 0,2-1 0 0,6 1 44 0,-6 2 8 16,3 3 0-16,3 0 1 15,0 2-41-15,3 4-12 0,0-1 0 0,3 3 8 0,0-3-8 0,0 3 0 16,0-3 0-16,0 3 0 15,3-3 0-15,-3-3 0 0,0 1 0 0,3-1 8 16,-3-2-8-16,5-3 12 0,-2-2-4 0,0-3 0 0,0-3 5 0,3-2 2 16,0 0 0-16,3-6 0 0,0 0 12 0,0-2 2 15,3-6 1-15,0-2 0 0,3-5-13 0,-4-1-2 0,1-2-1 0,0-3 0 16,0-2-6-16,-3-6-8 16,0-2 11-16,-6-1-11 0,0 1 0 0,-3 2 0 15,-3-2 0-15,-3 2-12 0,0 5 12 0,-6 1 0 16,-3 5 0-16,0 2 0 0,-3 3-9 0,-6 6 1 15,1 2 0-15,-1 3 0 16,-3 5-21-16,0 2-4 0,-3 3-1 0,0 6 0 16,1 0-126-16,2 2-26 0,0 5-5 0,3-2-1 0</inkml:trace>
  <inkml:trace contextRef="#ctx0" brushRef="#br0" timeOffset="180309.761">11988 12166 1944 0,'0'0'43'0,"0"0"9"0,0 0 1 0,3-3 1 0,-3 3-43 0,0 0-11 0,0 0 0 0,3-3 0 16,3 1 69-16,-6 2 12 0,0 0 3 0,0 0 0 15,6 13-29-15,-3 0-6 0,0 0-1 0,0 1 0 16,-6 1-19-16,0 4-4 0,3-3-1 0,-3 2 0 0,0-2-9 0,-3 0-3 16,3 0 0-16,-3-3 0 15,3 0-4-15,1-2-8 0,-1 0 11 0,0-1-11 16,3-10 11-16,0 8-11 0,0-8 10 0,0 0-10 15,0 0 0-15,0 0 0 0,0 0 0 0,8-5 0 16,1 2-19-16,0-5-3 0,3-2-1 0,3-4 0 16,0 1-21-16,0 0-5 0,3 0-1 0,-3-1 0 0,0 1 22 0,-4 3 5 15,1-1 1-15,3 3 0 0,-9 0 22 0,3 3 12 16,-9 5-2-16,6-3 0 0,6 3 18 0,-3 3 4 16,-9-3 1-16,3 8 0 0,6 0-15 0,-3 2-3 15,3 1-1-15,-3 2 0 0,0 0-14 0,0 1 8 16,2-4-8-16,1 1 0 0,0-1 0 0,0-2 0 15,0 0 0-15,3-2 0 0,-6-1 9 0,0-2-9 16,3-6 8-16,0 3-8 0,0-5 12 0,0-3-2 0,-3 0-1 0,3-3 0 16,0-7 3-16,-4-4 1 15,1-1 0-15,0-6 0 0,0-1 3 0,0-4 0 16,-3 0 0-16,3-1 0 0,-3 3-16 0,0 3 9 16,-3 0-9-16,0 3-770 0,-3 5-159 15</inkml:trace>
  <inkml:trace contextRef="#ctx0" brushRef="#br0" timeOffset="187495.31">16605 7686 1112 0,'-18'-2'32'0,"18"2"6"0,0 0-30 0,0 0-8 0,-6-3 0 0,0 0 0 0,-3 1 96 0,3 2 19 16,6 0 3-16,0 0 1 15,-8 0-49-15,2 2-10 0,6-2-1 0,0 0-1 16,-6 6-19-16,3-4-4 0,3-2-1 0,0 8 0 16,0 5-20-16,0 1-4 0,0-1-1 0,0 5 0 15,3 3-9-15,-3 3 10 0,0 5-10 0,0 0 10 16,0 1-10-16,-3 4 0 0,0 3 0 0,0 0 8 15,0 5-8-15,0 3 0 0,-3 0 9 0,0 3-9 16,-3 0 0-16,0-3 8 0,3-3-8 0,0-2 0 16,0-1 0-16,0 1 0 0,0 0 0 0,3-3 8 15,3 0-8-15,-3 0 0 0,3 0 0 0,0 0 0 16,0-3 0-16,3 1 0 0,-6-1 0 0,3-2 0 16,6 0 0-16,-6-3-13 0,3 0 5 0,-3-3 8 0,0-2-20 0,3 0 3 15,0 0 1-15,0-3 0 16,-3-5-16-16,0 0-2 0,6-3-1 0,-6-3 0 15,0-4-81-15,3-4-17 0,0 1-3 0,-3-3-1 0</inkml:trace>
  <inkml:trace contextRef="#ctx0" brushRef="#br0" timeOffset="188361.898">18159 7557 1796 0,'0'0'40'0,"-3"2"8"0,-3 1 1 0,6-3 1 0,-6 5-40 0,0 0-10 0,3 1 0 0,-3 2 0 0,0-3 8 0,3 5 0 16,0 1 0-16,3 5 0 16,-3 0-8-16,3 2 8 0,-3 4-8 0,3 1 8 0,0 4-8 15,0 7-16-15,0 3 4 0,0 3 1 0,3 8 11 0,-3 2-10 16,-6 3 10-16,3 8-10 0,0-1 10 0,0 1 0 15,-3 0 0-15,3-3 8 0,0 1-8 0,0-1 0 16,-2-5 0-16,2 0 0 0,-3 0 0 0,6-3 11 16,-3-3-1-16,3-4 0 0,-3-4 11 0,0 1 3 15,6-3 0-15,-3-2 0 0,3-4 12 0,-3-2 4 16,3-2 0-16,0-3 0 0,0 2-21 0,0-5-4 16,2-2-1-16,4-6 0 0,-3 0-6 0,0-5 0 15,0-2-8-15,6-4 12 16,0 1-79-16,3-6-16 0,0-2-3 0,0-8-773 15</inkml:trace>
  <inkml:trace contextRef="#ctx0" brushRef="#br0" timeOffset="189681.97">18406 8739 1120 0,'0'0'32'0,"0"0"6"0,0 0-30 0,0-5-8 0,3-3 0 0,0 3 0 16,0-3 114-16,0 2 22 0,3 1 4 0,0 0 0 0,3 0-60 0,0 2-12 16,-3 0-2-16,2 1-1 0,1-1-48 0,3 3-9 0,3-3-8 0,0 1 9 31,3-1-9-31,-3 3-12 0,0 0 2 0,3-3 1 16,-1 3-120-16,4-2-24 0,-3 2-5 0</inkml:trace>
  <inkml:trace contextRef="#ctx0" brushRef="#br0" timeOffset="189916.482">18287 9073 1702 0,'0'0'37'0,"0"0"8"0,6-6 2 0,3-2 1 0,3-2-38 0,9-3-10 0,2-1 0 0,7-2 0 16,3 1 32-16,6-7 5 15,2 4 1-15,1-1 0 16,5 1-61-16,-2-1-12 0,3-2-2 0,-4 5-743 0</inkml:trace>
  <inkml:trace contextRef="#ctx0" brushRef="#br0" timeOffset="190481.234">19233 8631 1855 0,'-6'-8'52'0,"6"8"12"0,0 0-51 0,0 0-13 0,0 0 0 0,0 0 0 0,-5 2 36 0,2 4 5 16,-3 2 1-16,3 2 0 0,-6 3-14 0,0 3-4 15,0 3 0-15,0 5 0 0,-3 2-33 0,0 6-7 16,-6 0-2-16,6 2 0 0,-3 0-12 0,4 6-2 0,-4 2-1 0,0-2 0 31,3 2-22-31,-3-4-4 0,0-1-1 0,3 0 0 16,3-8-7-16,3 0-1 0,-3-5-1 0,3-6 0 0,3-2 42 0,3-3 9 16,0-13 2-16,0 0 0 0,0 0 51 0,9-2 10 15,3-9 3-15,0-2 0 0,6-6-4 0,-3-5 0 16,6-7 0-16,-3-1 0 0,-1-2-20 0,-2-6-5 0,0-2-1 0,0-1 0 15,-3-2 18-15,0 6 3 16,-3 1 1-16,0 4 0 0,-3 2-10 0,3 6-2 16,-6 5 0-16,3 2 0 0,-3 3-12 0,0 3-2 15,0 5-1-15,0 3 0 0,-3 5-2 0,0 0-1 0,0 0 0 0,-3 8 0 16,0 5-10-16,0 0 0 0,0 0 0 0,0 3 0 16,0 3 0-16,0-1 0 0,3-2-11 0,0 3 11 15,3-6 0-15,3 3 0 0,0-3 0 0,5-2-8 16,4-3 8-16,0 0 0 0,0-3 0 0,6-2 0 15,-3-3 0-15,3-3-15 0,-1 0 4 0,1-2 1 16,-6 0 10-16,3-1 0 0,0 1 10 0,-3 0-10 16,0-3 46-16,-6 3 3 0,-3-6 1 0,3 3 0 15,-4-3 26-15,-2-2 4 0,-3 3 2 0,0-4 0 16,3-1-38-16,-6-1-8 0,0-3-2 0,0 6 0 16,1 0-23-16,-4-1-11 0,0 1 10 0,0 3-10 15,0 2-18-15,3 2-10 0,-3 1-1 16,6 5-731-16,-6-5-145 0</inkml:trace>
  <inkml:trace contextRef="#ctx0" brushRef="#br0" timeOffset="190710.927">19597 8961 1429 0,'-9'6'40'0,"6"-1"10"0,-3 0-40 0,3 1-10 16,0 2 0-16,-3-1 0 0,3 1 94 0,-3 0 17 16,3 3 3-16,-3 0 1 0,3 2-67 0,-3-3-14 15,0 4-2-15,3-1-1 0,0 5 9 0,0 3 1 0,-3-5 1 0,6 3 0 16,-3-3-24-16,0 0-5 16,0 0-1-16,6-6 0 0,0 1-12 0,0-3-8 0,0 0 8 0,-3-8-13 31,12 2-120-31,-3-2-24 0,3 0-5 0,-3-2-597 0</inkml:trace>
  <inkml:trace contextRef="#ctx0" brushRef="#br0" timeOffset="190967.54">19775 8961 2156 0,'0'0'48'0,"0"0"9"0,0 0 3 0,0 0 0 0,9 0-48 0,0 6-12 16,0 2 0-16,3-3 0 0,3 0 15 0,0 3 1 0,0 0 0 0,-1-3 0 16,4 3-16-16,3 0 0 15,0 3 0-15,0-3 0 16,0 5-28-16,-4-2 2 0,4 2 0 0,-3-3 0 16,0 4-2-16,-3-1 0 0,-3-3 0 0,3 4 0 0,-6-1 12 0,0-2 3 15,2-4 0-15,-2-1 0 16,3 2-20-16,-3-3-4 0,0 0-1 0,3-2-521 0,0-6-104 0</inkml:trace>
  <inkml:trace contextRef="#ctx0" brushRef="#br0" timeOffset="191103.468">20237 8922 1767 0,'0'0'39'0,"-3"5"8"0,-6-2 1 0,0-1 2 0,3 1-40 0,-3-3-10 0,0 3 0 0,0 2 0 16,0 3 36-16,0-3 4 0,0 0 2 0,0 6 0 0,-3 0-42 0,0 2 0 15,1 0 0-15,-4 6-564 16,3-4-116-16</inkml:trace>
  <inkml:trace contextRef="#ctx0" brushRef="#br0" timeOffset="191681.126">20540 8610 1908 0,'0'0'42'0,"-9"2"9"0,-3-2 1 0,3 3 1 0,-3 2-42 0,1 0-11 16,-4 1 0-16,6 2 0 0,-6 2 32 0,3 3 4 0,-3 6 0 0,3 0 1 15,-6-1-29-15,6 3-8 16,-2 3 0-16,-1 0 0 0,3 0 0 0,0-1-10 15,0 1 10-15,-3 0-13 16,6 3-36-16,-3-1-7 0,3-2-2 0,3 0 0 16,0 2-28-16,-3-2-6 0,6-3 0 0,-2-2-1 15,2-6 33-15,0-3 6 0,3-2 2 0,0-8 0 0,0 0 44 0,0 0 8 16,0 0 0-16,0 0 0 0,8-8 28 0,-2 0 0 0,0-2 0 0,0-6 0 16,0 0-11-16,3-5-1 0,-3 0-1 0,0-6 0 15,0 1 5-15,0-1 0 0,3-2 1 0,-3-2 0 16,-3-1 11-16,3 3 3 0,3 0 0 0,-3 5 0 15,-3 5 1-15,0 3 1 0,3 6 0 0,0 2 0 16,-3 3-27-16,-3 5-10 0,0 0 0 0,0 0 9 16,6 8-9-16,-4 2 0 0,-2 3 9 0,0 6-9 15,3 2 0-15,0 0 0 0,0-2 0 0,3 2-12 16,0 3-6-16,0-3-2 0,3 0 0 0,3 0 0 31,0 0-28-31,6 1-5 0,-3-4-2 0,6-2 0 0,-4 2 24 0,1-4 5 0,3-6 1 0,-3 0 0 16,-3-6 71-16,3 1 14 0,-6 2 4 0,3-8 0 15,-1-2 46-15,-2 0 10 0,0-3 1 0,0 0 1 16,0-3-31-16,-3-4-7 0,0-1 0 0,0-5-1 16,-3-1-38-16,3-1-7 0,-6-4-2 0,0 3 0 0,-3 0-24 0,3 6-4 15,0-1-8-15,-3 4 11 16,0 1-38-16,0 4-7 0,3 2-2 0,-6 0-697 16,3 8-140-16</inkml:trace>
  <inkml:trace contextRef="#ctx0" brushRef="#br0" timeOffset="192048.43">20626 8996 1403 0,'-5'8'40'0,"2"-3"8"0,0 6-38 0,0-3-10 0,0 0 0 0,3-3 0 15,0-5 94-15,3 5 17 0,3 3 3 0,-1-3 1 0,1-2-49 0,6 0-10 16,-3 2-1-16,6-2-1 16,0-3-18-16,0 0-4 0,3 5-1 0,0-5 0 15,2 0-9-15,4 0-2 0,-6-3 0 0,3 1 0 16,0 2-8-16,-3 0-3 0,0 0 0 0,-4 0 0 16,-2 2-9-16,0 1 0 0,-3-3 9 0,0 3-9 31,-9-3-20-31,0 0-8 0,0 7-1 0,-3 4-1 0,0 0-57 0,-3-1-11 0,-6 6-2 0,-3-3-1 15,1 3 18-15,-4 0 4 0,-3 0 1 0,3-3 0 16,0 0 109-16,6-2 21 0,0 0 5 0,6-4 1 16,3 1 30-16,3-8 5 0,9 3 2 0,6-3 0 15,6-3-43-15,9-5-9 0,8-2-2 0,10-3-654 16,9-8-131-16</inkml:trace>
  <inkml:trace contextRef="#ctx0" brushRef="#br0" timeOffset="197062.085">11744 12843 651 0,'0'0'14'0,"0"0"3"0,0 0 1 0,0 0 1 0,0 0-19 0,0 0 0 0,9-3 0 0,-3 1 0 0,0-4 32 0,3 1 2 15,-3 2 1-15,-6 3 0 16,9-5-18-16,0 0-3 0,0 2-1 0,0-2 0 16,0 2-13-16,0-2 0 0,3 5 8 0,-3-3-8 15,2 1 0-15,1 2 0 0,3-3-12 0,0 3 12 0,3 0-49 0,-3 0-3 0,3 0-1 0,0-3 0 32,5 3-7-32,-2-2 0 0,6 2-1 0,-3-3-86 15,0 0-17-15</inkml:trace>
  <inkml:trace contextRef="#ctx0" brushRef="#br0" timeOffset="202294.785">21025 12298 885 0,'0'0'19'0,"0"0"4"0,3-5 1 0,-3-1 2 0,0 6-26 0,3-8 0 0,-3 3 0 0,3-3 0 0,-6 3 80 0,3 0 10 16,-3-1 2-16,3 1 1 0,-3 0 25 0,0-1 5 15,0 1 1-15,0 0 0 16,0 2-13-16,-3-2-3 0,1 0 0 0,2 2 0 16,0-2-41-16,0 2-9 0,-3 0-2 0,3 1 0 15,3 2-25-15,0 0-6 0,-6-3-1 0,6 3 0 16,0 0-15-16,-6 0-9 0,0 0 10 0,-3 3-10 16,0-1 0-16,0 4 0 0,0-4 0 0,-6 6 0 15,-3-3 0-15,0 6 0 0,1 0 0 0,-1-1-10 16,-3 3 10-16,0 1 0 0,-3 2-9 0,3-1 9 15,4-1 0-15,-4 2 0 0,3-1 0 0,0-1 0 0,3 4 0 0,0-2 10 16,3 0-1-16,3 0 0 16,0 0-9-16,7 0 10 0,-1-1-10 0,0 1 10 15,6 0-10-15,0 3 0 0,5-3 0 0,1 2 0 0,3-2 0 0,3 2 0 16,3-2 0-16,0 0 0 0,6 0 0 0,-1-3 0 16,1-2 0-16,0-3 0 0,3 2 0 0,-6-4 0 15,0-1 0-15,-1 0 0 0,-2-5 0 0,0 0 0 16,-3 0-12-16,0-5 12 0,0-3 0 0,0 3 0 15,-3-6 9-15,-1-2-1 0,1-3-8 0,0-2 0 16,0-4 8-16,0 4-8 0,-3-6 17 0,3 0-1 16,0-2 0-16,-3-3 0 0,3 2 20 0,-3-5 4 15,-3 3 1-15,0-2 0 0,-1-4-6 0,1 1-2 16,-6-1 0-16,0 1 0 0,-3-3-14 0,0 3-3 16,-2-1-1-16,-4 1 0 0,0 2-4 0,-6 3-1 0,0 3 0 0,-6-1 0 15,-3 3-10-15,-6 0 0 0,-2 3 0 0,-4 3 0 16,-3-1 0-16,-2 6 0 0,-1 0 0 0,0 2 0 15,-2 3-16-15,2 3-3 0,-3-3 0 0,1 5 0 32,2 1-9-32,0 2-1 0,1 0-1 0,2 5 0 0,3 3-117 0,1 3-23 0,5-1-5 15</inkml:trace>
  <inkml:trace contextRef="#ctx0" brushRef="#br0" timeOffset="203046.357">21400 11912 1666 0,'0'-6'36'0,"0"6"8"0,0 0 2 0,0 0 2 0,0 0-39 0,0 0-9 0,0 0 0 0,0 0 0 0,0 0 39 0,0 0 5 16,0 0 2-16,0 0 0 15,0 0-6-15,0 0 0 0,6 11-1 0,-3 2 0 16,3 0-10-16,-3 6-1 0,-6-3-1 0,3 2 0 0,0 3-9 0,-3 3-2 16,-3 0 0-16,0 0 0 0,0 0-3 0,-3 2-1 15,-2 1 0-15,2 2 0 0,-3 0-12 0,0-3 11 16,3 3-11-16,-6-2 10 0,0-1-10 0,3 1 0 15,0-6 9-15,3 3-9 0,0-3 15 0,1-3-2 16,-1-2 0-16,6 3 0 0,-3-3-28 0,6-3-5 16,0 0-2-16,3 0 0 0,3-2 9 0,0-3 1 15,2-3 1-15,1 0 0 0,3-2 11 0,3 0 0 16,0-3 0-16,3 0-8 0,3-6 8 0,6 4 9 16,-1-4-1-16,4-1-8 0,0-4 23 0,0 3-3 15,5-3 0-15,1 6 0 0,3-3 12 0,2 3 3 0,-2 0 0 0,3-1 0 16,0 1 4-16,-4 0 1 0,-2 2 0 0,0 0 0 15,-4 1-32-15,-2 2-8 0,-3 2 0 0,0-2 0 16,-6 3 0-16,-4 0 12 0,1-1-4 0,-3 1 0 16,-6 2-20-16,-3 1-4 0,0-4-1 0,-6-2 0 31,-3 11-107-31,-6-3-20 0,3 0-5 0</inkml:trace>
  <inkml:trace contextRef="#ctx0" brushRef="#br0" timeOffset="203510.895">20445 12954 2098 0,'0'0'46'0,"0"0"10"0,6 0 1 0,3-5 3 0,0-1-48 0,3 1-12 15,0 2 0-15,-1-2 0 0,4 3 70 0,3-4 12 0,-3 6 2 0,3-2 1 16,6-4-22-16,0 6-5 0,2-2-1 0,4-1 0 15,6-2-6-15,5 2-2 0,4 3 0 0,3-3 0 0,2-2-30 0,7 0-7 16,-1 2 0-16,7-2-1 16,2 0-2-16,7-1 0 0,-1 1 0 0,4 0 0 15,-4 2-9-15,4-2 10 0,-1 0-10 0,-3 2 10 16,4-2-10-16,-10-1-17 0,-2 4 4 0,-7-4 1 16,-2 4 12-16,-3-4 10 0,-4 6-2 0,-2-2 0 15,-6-1-17-15,-7 3-4 0,-5 0-1 0,-3-3 0 16,-6 1-10-16,-3-1-1 0,-3 3-1 0,-12 0 0 15,0 0-117-15,0 0-23 0,0 0-5 0,-12 0-1 16</inkml:trace>
  <inkml:trace contextRef="#ctx0" brushRef="#br0" timeOffset="204478.232">20781 13507 1342 0,'0'0'29'0,"0"0"7"0,0 0 0 0,0 0 3 0,0 0-31 0,0 0-8 0,-6-5 0 0,3-3 0 16,-3 0 101-16,0 3 19 0,0-1 4 0,0 1 1 0,1 2-41 0,-1 1-9 15,-3-1-2-15,0 6 0 16,0-3-41-16,-3 5-8 0,0-5-1 0,0 3-1 16,-3 5 9-16,0-1 1 0,0 4 1 0,1 2 0 15,-7 1-33-15,0 1 0 0,-3 1 0 0,0 5 0 16,0 1 12-16,1-1-4 0,-1 3 0 0,0 2-8 15,3-2 37-15,3 0 1 0,-3-1 0 0,7 1 0 16,-1 0-10-16,6 0-3 0,0-3 0 0,3 3 0 16,3 0-14-16,6-3-3 0,0 0-8 0,3 0 12 15,3 0-12-15,3-2 0 0,3-3 8 0,2-3-8 16,4 0 0-16,0-2 0 0,6-1 0 0,-3-2 0 16,-1-2 8-16,4-4-8 0,0-2 0 0,-3-2 0 15,3-4 10-15,-1-2-10 0,-2-5 10 0,3 0-10 0,0-6 14 0,-3 1-3 16,-1-1-1-16,1-2 0 0,0 0 16 0,-3-5 3 15,-3-1 1-15,-3-2 0 0,0 0-16 0,-4-5-3 16,-2-4-1-16,-3 1 0 0,-3-5-10 0,-3-3 0 16,0-3 0-16,-6 1 0 0,0-1 0 0,-3-2 0 15,-2 0 0-15,-1 2 8 0,-3 6-8 0,0-1 0 16,-6 4 0-16,3 4 8 0,-3 4-18 0,-2 1-4 16,-1 7-1-16,0 4 0 15,-6 3-18-15,0 6-4 0,-2 4-1 0,-1 4 0 16,-6 4-11-16,1 4-3 0,-1 2 0 0,3 7 0 15,-3 1-16-15,4 3-4 0,2-1-1 0,3 4-590 0,6 1-117 0</inkml:trace>
  <inkml:trace contextRef="#ctx0" brushRef="#br0" timeOffset="205214.504">21031 13494 2005 0,'-6'-11'44'0,"6"6"8"0,-3 2 3 0,3 1 2 0,0-4-45 0,0 1-12 0,3 0 0 0,0 2 0 16,-3 3 62-16,3-5 10 16,0 2 3-16,-3 3 0 0,0 0-25 0,0 0-5 15,0 0-1-15,0 0 0 0,6 8-15 0,-3 0-3 16,0 3-1-16,0 2 0 0,0 0-4 0,0 3-1 16,-3 0 0-16,0 2 0 0,0 1-3 0,0-1-1 15,3 1 0-15,0-3 0 0,0 2-8 0,0-2-8 16,6 0 12-16,-3-3-12 0,3 0 8 0,0-2-8 15,0-3 0-15,3 0 0 0,-1-3 10 0,4-2-10 16,-3-3 8-16,3-3-8 0,3 1 8 0,0-4-8 0,-3-2 0 0,0-2 8 16,2-1-8-16,-5-5 8 0,0 0-8 0,0-2 8 15,-3-1-8-15,0 1-12 0,0-1 2 0,-3 6 1 16,0 0 9-16,-3 0-8 0,-3-1 8 0,3 7-8 16,-3 7 8-16,0 0 0 0,0 0 0 0,0 0-8 15,0 0 8-15,0 0-10 0,-3 7 10 0,0 1-10 16,6 6 10-16,0 1-8 0,0 1 8 0,3 6-8 15,-3-1-1-15,6 0 0 0,0 3 0 0,-3-1 0 16,5 1 9-16,-2 3 11 0,0-3-3 0,0 2 0 16,0 3-8-16,3 0 0 0,-3 0 0 0,0 3 0 0,-3 0 0 0,0 0 0 15,3 2 0-15,-3 0 0 16,0 1 0-16,-3-3 0 0,0 2 0 0,0-2 0 16,0-1 0-16,-6 1 0 0,0 0 8 0,-3 0-8 15,0-1 0-15,-3-1 0 0,-3-4 9 0,-3 0-9 16,-6-2 8-16,0-3-8 0,-2-2 10 0,-4-3-10 0,-6 0 9 0,6-6-9 15,-3-2 8-15,1-5-8 0,2 0 8 0,0-6-8 16,0-2 0-16,6-3 8 0,1-6-8 0,2 1 10 16,0-8-10-16,3 0 10 0,6 0-10 0,0 0 10 15,3-6-10-15,3 3 10 0,3 3-10 0,3-3 10 16,6 0-10-16,0 1 10 0,3-1-10 0,3 3 0 16,3-1 0-16,6-1 0 0,2 2 0 0,4-1 0 15,3 1 0-15,6-3 0 16,-1 6-63-16,1-3-5 0,0 0 0 0,-1-1-1080 0</inkml:trace>
  <inkml:trace contextRef="#ctx0" brushRef="#br0" timeOffset="205846.257">22034 13150 2383 0,'-9'-8'52'0,"6"3"12"0,0-1 1 0,1 6 2 16,-1-2-54-16,0-4-13 0,3 6 0 0,0 0 0 0,0 0 24 0,-6-2 1 0,3-1 1 0,-3 0 0 15,0 1-14-15,-3 4-2 16,0-2-1-16,0 3 0 0,-3 2-9 0,-3 3 0 16,-3-2 0-16,0 2 8 0,-2-1-8 0,-4 4 0 15,-3 2-12-15,0 0 12 0,0-2 0 0,1 2 0 0,2-2 0 0,3-1 0 16,-3-2 8-16,6 3 7 0,3-3 1 0,9 0 0 16,-2 0-4-16,2 2-1 15,3-2 0-15,0 3 0 0,6-3-11 0,0 0 0 16,6 2 0-16,-1 4 0 0,4-1 0 0,6 0 0 15,0 0 0-15,0 6 0 0,0-3 0 0,0 0 0 16,0 2 0-16,-7 1 0 0,-2-1 0 0,3 3 0 0,-3-2 11 0,-3 5-11 16,-3-6 0-16,0 6 0 0,-3-3 0 15,0 3-10-15,-3 0 10 0,-3 0 0 0,-6-3 0 0,9 3 8 16,-9-1-8-16,3 1 9 0,3 0-9 0,-2-3 10 16,-1 3-10-16,3-3 8 0,0 0-8 0,3-2 8 15,-3-3-8-15,0 0 10 0,6-3-10 0,0-3 10 16,-3 1 1-16,0 0 0 0,3-11 0 0,3 5 0 15,3 0 2-15,-6-5 1 0,0 0 0 0,6 0 0 16,3-5 6-16,0 2 0 0,0-2 1 0,-1 0 0 16,4-1-9-16,-12 6-1 0,9-8-1 0,0 3 0 15,9-3-10-15,-6 3 0 0,-3 2 0 0,3-2 8 16,-3 0-8-16,3 2 0 0,-3 0 0 0,3-2 0 16,-4 0-10-16,4 2 10 0,0-2-13 0,0 2 5 15,0-2-20-15,0 2-4 0,0-2-1 0,0 0-786 16,3-1-157-16</inkml:trace>
  <inkml:trace contextRef="#ctx0" brushRef="#br0" timeOffset="206361.8">22082 13740 2253 0,'0'0'49'0,"-3"0"11"0,0-3 1 0,3 3 3 0,0 0-51 0,0 0-13 0,0 0 0 0,3-8 0 16,0 3 55-16,3-3 8 0,3 3 1 0,3-3 1 0,-3-3-34 0,3 1-7 15,0-4-2-15,5 4 0 0,-2-6-13 0,3 0-9 16,-6-2 12-16,3-1-12 15,-6 0 13-15,3 4-4 0,-3-4-1 0,0 3 0 16,-3 3-8-16,-3 0 0 0,0 0 0 0,-3 2 0 16,2-2 0-16,-2 5 0 0,-2 0 0 0,-1 3 0 15,0-1 0-15,-6 4-11 0,0 4 3 0,3-2 0 16,-6 6-10-16,3-1-2 0,0 3 0 0,3 0 0 16,0 2-12-16,-3 1-4 0,3 2 0 0,3 0 0 15,3 1-25-15,0-4-6 0,0 3-1 0,3-2 0 16,3-3 44-16,-3 2 8 0,3-2 1 0,3 0 1 15,6 0 14-15,-6-2-12 0,0-4 12 0,0 4-12 16,3-4 12-16,-3 1 10 0,-7-1-2 0,-2-2 0 0,0 0 2 0,9 6 0 16,-3-1 0-16,-3 0 0 0,0 3 18 0,0-2 4 15,-3-6 1-15,0 10 0 0,0-2-17 0,0 0-4 16,0 0-1-16,0 0 0 0,3 0 5 0,-3 2 0 16,0-4 1-16,3 2 0 0,0-3 0 0,0 0 0 15,0 3 0-15,0-5 0 0,3 2 3 0,-3 0 0 16,6-2 0-16,0 0-748 15,0-1-150-15</inkml:trace>
  <inkml:trace contextRef="#ctx0" brushRef="#br0" timeOffset="206573.764">22576 13750 1456 0,'0'0'41'0,"0"0"9"0,9 3-40 0,-3 2-10 0,0 1 0 0,-6-6 0 16,3 5 165-16,0 3 31 0,0 0 7 0,-3-8 1 0,-3 10-65 0,0-2-13 15,-3 3-2-15,0-3-1 0,-6 2-42 0,6 1-8 16,-3-3-1-16,0 3-1 16,0 2-39-16,0-3-8 0,-2-2-2 0,-1 6 0 15,0-4-95-15,3 1-19 0,-6-1-4 0</inkml:trace>
  <inkml:trace contextRef="#ctx0" brushRef="#br0" timeOffset="206979.345">22996 13467 1739 0,'-3'-13'49'0,"3"8"11"0,-3-1-48 0,3 6-12 16,0 0 0-16,0-7 0 0,-9 1 37 0,9 1 5 0,0 5 1 0,-6 0 0 16,-3 0 19-16,0 0 4 0,0 0 1 0,0 0 0 15,0 3 1-15,-3 2 0 0,1 3 0 0,-1 0 0 16,-3 2-20-16,3 1-3 0,-6 2-1 0,6 0 0 15,0 3-10-15,-3 3-2 0,0-1-1 0,-2 1 0 16,11 2-12-16,-6 0-3 0,0-2 0 0,3 2 0 16,-3-3 2-16,12 1 0 0,-6-1 0 0,0 1 0 15,6-6-18-15,0 3 0 0,6-3 8 0,-3-2-8 16,0-1 0-16,6-2-16 0,3-2 4 0,0-1 0 16,0-2 24-16,2-3 4 0,4 0 2 0,-3 0 0 15,6-6-18-15,-3 4 0 0,3-4 0 0,0-2 0 16,-1 1-101-16,1-1-24 0,3-3-5 0</inkml:trace>
  <inkml:trace contextRef="#ctx0" brushRef="#br0" timeOffset="207480.1">23121 12954 2156 0,'-12'-13'48'0,"6"7"9"0,6 6 3 0,0 0 0 0,0-7-48 0,6 1-12 0,-3 1 0 0,0 0 0 16,0-1 60-16,6 1 9 0,-3 0 3 0,12 2 0 16,-7 1-25-16,4-1-5 0,3 0-1 0,0 3 0 15,3 0-24-15,-3 0-5 0,3 0 0 0,-4 3-1 16,-2 0-11-16,3 2 0 0,-6 3 0 0,3 0 0 15,0 2 0-15,-3-2 0 0,-3 3 0 0,3 2 8 16,-6 3-8-16,-3-3 0 0,3 3 0 0,-4 3 8 0,-2-1 6 0,-2 3 1 16,-4 3 0-16,6 2 0 15,-9 1-7-15,3-1 0 0,-3 1-8 0,0 2 12 16,3 0 3-16,-6 0 0 0,6 3 0 0,0 0 0 16,-3 2-15-16,0-2 8 0,6 2-8 0,-6 1 0 15,0 2 0-15,6-3 0 0,-3 0 0 0,0 1 0 16,1-1 0-16,-4 1 0 0,9-6 0 0,-3 2 0 15,3 1 12-15,-3-3-3 0,0 0-1 0,6-2 0 16,-3-3-8-16,3 0 12 0,0-3-12 0,-3-3 12 16,6 1-12-16,-3-3 0 0,-3-3 0 0,5 0 0 0,-2-2 12 0,0-6-2 15,-3-5-1-15,0 0 0 0,0 0 7 0,0 0 0 16,-6 0 1-16,1-3 0 0,-4-2 4 0,0 0 1 16,-3-1 0-16,0-4 0 0,-6 2-11 0,-3-3-3 15,0 1 0-15,-8-1 0 0,2 3-8 0,-9-5-9 0,-6 5 9 0,-5 3-896 16,5 2-171-1</inkml:trace>
  <inkml:trace contextRef="#ctx0" brushRef="#br0" timeOffset="211440.142">16930 9160 673 0,'35'-5'14'0,"-14"2"3"0,3-2 1 0,12 2 2 0,14-2-20 0,1-3 0 16,-1 0 0-16,4 0 0 15,6 3 9-15</inkml:trace>
  <inkml:trace contextRef="#ctx0" brushRef="#br0" timeOffset="213331.232">16727 9125 882 0,'6'0'19'0,"-6"0"4"0,0 0 1 0,0 0 1 0,0-7-25 0,3-4 0 16,0 3 0-16,0-3 0 0,-3 1 64 0,6-1 8 15,6 3 2-15,0-2 0 0,-6 2 5 0,6-3 1 16,3 3 0-16,2 3 0 0,1 0-31 0,0-1-5 15,-3 4-2-15,6 2 0 0,6 0-33 0,-4 0-9 16,1 0 0-16,6 2 0 0,6 6 0 0,2-2 0 16,-2 2 0-16,3 0 0 15,8-1-32-15,1 4-8 0,6 2-2 0,-4-2 0 16,1-3 9-16,2-3 1 0,10 0 1 0,-1 3 0 0,-2-2 18 0,-3-4 3 16,-4 1 1-16,1 0 0 0,-7 2-12 0,-2-3-3 0,-3-2 0 0,-10 0-526 15</inkml:trace>
  <inkml:trace contextRef="#ctx0" brushRef="#br0" timeOffset="214419.535">21698 14224 724 0,'15'0'20'0,"-3"0"5"16,3 3-25-16,0-3 0 0,-1 0 0 0,4-3 0 16,3 3 92-16,0-3 14 0,3 1 2 0,0-1 1 0,2 0-10 0,1 1-3 15,3-4 0-15,6 4 0 0,-1-3-28 0,4 2-7 16,3 0-1-16,2-2 0 0,4 5-32 0,3-3-6 16,-4 3-2-16,1 0 0 0,0-2 0 15,-1 2 0-15,1 2 0 0,2 1 0 0,-2-3-6 0,-6 5-2 16,-1 1 0-16,-5-1 0 0,3 0-3 0,-9 0-1 15,2 3 0-15,-5-2 0 0,-3-1-8 0,0-2 0 16,-1 2 0-16,-2-2 0 0,-3-1 0 0,0-2 8 16,-3 0-8-16,3 0 8 0,-6-2-8 0,0-1 0 15,-3 3 0-15,-4-5 0 0,-2-1-17 0,-3 1 1 16,0 0 0-16,-3-1-802 16</inkml:trace>
  <inkml:trace contextRef="#ctx0" brushRef="#br0" timeOffset="-206355.892">4922 17402 2026 0,'-9'-6'44'0,"9"6"10"0,0 0 2 0,0 0 1 15,0 0-45-15,0 0-12 0,-3 0 0 0,3 0 0 16,0 0 60-16,-3 3 9 0,0 0 3 0,3-3 0 15,0 8-43-15,0-8-8 0,0 8-1 0,3 5-1 0,3 0-8 0,0 6-2 16,3-6 0-16,0 0 0 0,0 0-9 0,0 0 12 16,3 1-12-16,0 4 12 0,3-5-12 0,-1-5 0 15,1 3 0-15,3-3 8 0,0 2-8 0,0-7 8 16,0 2-8-16,-3-5 8 0,2 0-8 0,1-5-9 16,0 2 9-16,-3-2-13 0,3-3 4 0,-3-2 1 15,0 2 0-15,0-3 0 0,-6-2 8 0,2 5-12 16,-2 0 12-16,0-3-12 0,-6 3 12 0,0-5 0 15,0 5 0-15,-3 3 0 0,0 0 0 0,0-1 0 16,-6 4 0-16,3-3 0 0,3 5 0 0,-3 5 0 16,0-3 0-16,0 9 0 0,3-3 0 0,0 5 9 15,0 0-9-15,0 1 0 0,0 4 12 0,0 1-4 0,3 2 0 0,0 0-8 16,0 3 14-16,0-3-4 0,0 5-1 0,3-2 0 16,-3 3 1-16,0-6 0 0,0 5 0 0,0 6 0 15,0-5-2-15,-3 4-8 0,-3 1 12 0,3 0-4 16,-3-3-8-16,0 3 12 0,-3-1-12 0,0-4 12 15,0-1-4-15,-3 1-8 0,0-9 12 0,1 3-4 16,-4-7 0-16,0-1-8 0,-3 0 12 0,0-2-4 16,3-6 0-16,-6-5 0 0,0 3 0 0,3-6 0 15,-2-2 0-15,2-6 0 0,-3 3 0 0,3-5 0 16,0 0 1-16,3-6 0 0,3 6 0 0,0-5 0 16,3-4 5-16,3 4 1 0,3-3 0 0,3-1 0 15,3-1-15-15,6 2 11 0,3-3-11 0,0 3 10 0,6 2-10 0,3 0 0 16,-1-2-10-16,7 8 10 15,0-5-23-15,0 2 2 0,8 2 0 0,1-1-769 16,3-1-154-16</inkml:trace>
  <inkml:trace contextRef="#ctx0" brushRef="#br0" timeOffset="-205790.395">5833 17071 2161 0,'-6'-5'61'0,"3"2"14"0,0-2-60 0,0-1-15 0,-3 4 0 0,0-4 0 0,3 1 23 0,-6 0 1 15,3 2 1-15,0-2 0 0,0 5 6 0,0 0 1 0,3-3 0 0,-5 3 0 16,2 0-32-16,0 3 0 0,6-3 0 0,-9 8 0 31,3-3 0-31,-3 3 0 0,3-3 0 0,-3 6 0 16,3-3 17-16,0-3-2 0,0 3-1 0,3 0 0 16,-3 3 6-16,0 2 0 0,3 0 1 0,-3 0 0 15,0 1-21-15,0-1 9 0,3 5-9 0,0-4 0 16,0 4 0-16,3-2 0 0,-3-3 0 0,0 6 0 15,0 2 0-15,3-3 0 0,0 1 0 0,0 2 0 16,0 3 0-16,0 2 0 0,3 3 0 0,-3 1 0 0,0-1 0 0,0 2 0 16,3-4 0-16,-3 5 0 15,0 2 0-15,0-5 0 0,0 0 0 0,0 3 0 0,-3-8 0 0,3 2 0 16,-3 1 0-16,1 2 0 0,-1-5 0 0,-3 2 0 16,3 1 0-16,-3-4 0 0,0-1 0 0,3-4 13 15,-3-2-2-15,3-3-1 0,-3 0 18 0,0-2 4 16,3-6 1-16,0-2 0 0,-3 2 12 0,6-5 3 15,0 0 0-15,0 0 0 0,0 0-11 0,0 0-1 16,6-8-1-16,0-2 0 0,6-4-20 0,0 7-4 16,0-4-1-16,2 3 0 0,4-5 0 0,3 0 0 15,0-1 0-15,3 6 0 16,3-2-45-16,-1 2-9 0,1-3-1 0,0 3-799 0,3 0-159 0</inkml:trace>
  <inkml:trace contextRef="#ctx0" brushRef="#br0" timeOffset="-205339.768">5949 17677 2743 0,'0'0'60'0,"-6"0"13"0,-3-5 3 0,0 5 0 0,3 0-60 0,0 0-16 0,-3 0 0 0,3-6 0 15,3 4 16-15,3 2 1 0,3-6 0 0,-3 6 0 16,6-5-17-16,6-8 10 0,3 5-10 0,0-3 8 16,0-2-8-16,3-3 0 0,3-2 0 0,-1 4 0 15,1-4 0-15,3-3-14 0,0 0 3 0,-3-3 1 0,0 5 10 0,-4-2-13 16,1 3 5-16,-3-1 8 0,0-2 0 0,-3 8 0 16,-6-1 0-16,0 6 0 0,-3-2 0 0,0 5 0 15,-3-3 0-15,0 8 0 0,-6 0 0 0,-3 0 0 16,-3 0 0-16,0 5 0 0,3 3-14 0,-3-3 5 15,0 8 1-15,1-5 0 0,2 3 8 0,3 2 0 16,-3-5 8-16,3 5-8 16,3 1-17-16,0 4-8 0,0-5-2 0,6 1 0 0,0-1 3 0,0-3 1 15,3-2 0-15,0 0 0 0,3 0 11 0,0-3 1 16,2-5 1-16,1 6 0 0,0-1 10 0,-3-2 0 0,0-3 0 0,3 0 8 16,-3 0 17-16,0 5 4 0,-3-5 1 0,3 5 0 15,3-2-2-15,-6 2-1 0,-3 0 0 0,-3-5 0 16,11 8 1-16,-5 0 1 0,0 3 0 0,0-3 0 15,-3 5 3-15,3-2 1 0,-6-3 0 0,3 5 0 16,0-5-15-16,0 5-3 0,0 0-1 0,-3-2 0 16,0 2-14-16,0-5 0 0,3 5 0 0,0-2 0 31,0 2-103-31,0-5-26 0,3 5-6 0</inkml:trace>
  <inkml:trace contextRef="#ctx0" brushRef="#br0" timeOffset="-205131.841">6726 17597 2905 0,'-21'0'64'0,"21"0"12"0,0 0 4 0,0 0 2 0,-12 3-66 0,0 2-16 16,3-2 0-16,0 2 0 0,3 1 49 0,3 2 7 15,-2 2 0-15,2-2 1 0,-3 0-42 0,3 3-15 0,0-3 9 0,0 5-9 16,0 0-11-16,-3-2-7 15,3 2-2-15,0-5 0 16,-3 5-163-16,3 0-33 0,0 0-6 0</inkml:trace>
  <inkml:trace contextRef="#ctx0" brushRef="#br0" timeOffset="-204741.478">7294 17365 2718 0,'0'0'60'0,"-6"-6"12"0,6 6 2 0,-5-2 2 0,-10-4-60 0,6 1-16 0,3 2 0 0,0-2 0 16,0 5 44-16,0 0 5 0,6 0 2 0,-3-5 0 15,3 5-31-15,-6 0-7 0,-6 0-1 0,3 5 0 16,9-5-12-16,-6 5-15 0,-9 3 3 0,-3 0 1 15,4 6 11-15,-1-1 14 0,-3 3-3 0,0 0-1 16,-3 7-19-16,0-1-4 0,6 1-1 0,1 1 0 16,-1 0 14-16,6 2 0 0,3-2 0 0,-3-3 10 15,3 1-10-15,3-4 10 0,3 1-10 0,0-4 10 16,6 1-10-16,0 0 0 0,0-5 0 0,3-3 8 0,6 0 2 0,-1 2 0 16,-2-2 0-16,6-3 0 0,0-2-10 0,3-3 0 15,6 0 9-15,-3-3-9 16,-1-2-41-16,4-3-13 0,6-2-2 0,-3-6-1211 15</inkml:trace>
  <inkml:trace contextRef="#ctx0" brushRef="#br0" timeOffset="-204328.57">7473 16841 2577 0,'0'0'56'0,"0"0"12"0,3-6 3 0,-3 1 2 0,-3-3-58 0,6 0-15 0,3-2 0 0,-3-4 0 0,0 7 58 0,6-4 9 0,9-2 1 0,0 5 1 15,2-3-50-15,-2 3-11 16,6 0-8-16,0 0 12 16,6 3-12-16,-1 0 0 0,-8 0 0 0,3 2 0 15,3-2 0-15,-3 5 0 0,-4 0 0 0,-2 0 0 16,0 8 0-16,-3-3 0 0,-3 5 0 0,-3 1 0 15,0 2 0-15,-3 3 0 0,0 3 0 0,0 2 12 16,-6 0 0-16,-3 5 1 0,3 6 0 0,-3 0 0 16,-3 8 0-16,0-1 0 0,3 1 0 0,-3 0 0 0,3 5-13 0,-3-6 9 15,-3 6-9-15,6-5 8 0,0 0-8 0,0 5 0 16,-3-6 9-16,3 4-9 0,-3-1 0 0,6 3 0 16,0-5 0-16,-3-1 0 0,0-2 0 0,3-2 0 15,3-3 0-15,-6-1 0 0,0-4 8 0,3-1-8 16,-3 1 8-16,3-9-8 0,-3 1 31 0,-3 2 1 15,3-8 1-15,-3 0 0 0,4 1-33 0,-7-7 0 16,-3-1 0-16,0-1-12 0,3-5 28 0,-6-5 7 16,-6-1 1-16,0-1 0 0,0-7-24 0,-5 9 0 15,2-8 0-15,-6 5 8 16,0-5-39-16,4 7-7 0,5 4-2 0,0-4-877 16,0 1-176-16</inkml:trace>
  <inkml:trace contextRef="#ctx0" brushRef="#br0" timeOffset="-204029.034">8193 17418 2559 0,'-6'-8'56'0,"3"2"12"0,-6 4 3 0,4-4 1 15,5 6-58-15,0 0-14 0,0-5 0 0,3-3 0 0,2-2 65 0,4 7 11 16,3-2 1-16,0-1 1 0,3 4-38 0,6-4-8 16,0 6-2-16,0 0 0 0,5 0-30 0,1 0-18 15,0-5 2-15,3 5 1 16,2 0-40-16,-2 0-8 0,3 0-1 0,0 0-1158 15</inkml:trace>
  <inkml:trace contextRef="#ctx0" brushRef="#br0" timeOffset="-203864.552">8086 17738 2790 0,'18'5'61'0,"-18"-5"13"0,0 0 2 0,0 0 3 0,9 0-63 0,3 0-16 0,3-5 0 0,3 2 0 15,5-2 67-15,4-3 10 0,6 3 3 0,6-3 0 16,2-3-60-16,4 3-11 0,6-5-9 0,-1 0-910 16,4 2-189-16</inkml:trace>
  <inkml:trace contextRef="#ctx0" brushRef="#br0" timeOffset="-202939.985">11045 16542 1796 0,'0'0'40'0,"0"0"8"0,0 0 1 0,0 0 1 0,0 0-40 0,0 0-10 16,0 0 0-16,0 0 0 0,-3 5 114 0,-6-2 21 15,-3 2 4-15,-3-2 1 0,-6 2-61 0,1 0-12 16,-7 3-3-16,-3-3 0 0,-6 9-43 15,-5-4-9-15,-1 3-1 0,-3 3-1 0,1 3-10 0,-4-3 0 16,3 0 0-16,-8 5 0 0,2-3 0 0,1 3 12 16,2-2-12-16,0 0 12 0,10 2-12 0,5-8 0 15,3 8-10-15,6-2 10 0,6-4 0 0,4 1 15 16,5 3-2-16,9-3 0 0,3-3-5 0,6 3-8 0,8 0 11 0,7-3-11 16,6-2 21-16,12 2-2 0,2-5-1 0,10 2 0 15,-1 1-2-15,1-6 0 16,3 6 0-16,2-9 0 0,1 9-16 0,-1-3 0 15,-2-3 0-15,-7 1 0 0,1 1 0 0,-6 1 10 0,-4 0-10 0,-5-2 8 16,-6 4 1-16,-3-7 0 0,-10 7 0 0,-2-2 0 16,-9-2-1-16,-3 2-8 0,-9 5 12 0,-3 0-4 15,-9 0 17-15,-8 1 3 0,-7-1 1 0,-6 5 0 16,-8-5-21-16,-7 9-8 0,-6-4 0 0,1 3 0 16,-7-2 0-16,1 5 8 0,-3-3-8 0,-4 5 0 15,1-2 0-15,5-3 0 0,7 6 0 0,2-3 0 16,6-3 0-16,7 0 0 0,11-3 0 0,6 1 0 15,6-3-10-15,10 0-5 0,2-6-1 0,9 1 0 16,12-3 16-16,5-3 0 0,10 0 0 0,9-2 0 16,15-6 25-16,2-2-1 0,13 0-1 0,2 2 0 15,3-7-9-15,4 4-2 0,5-4 0 0,4-1 0 0,-4 3-12 0,3 0 9 16,-5-2-9-16,-1 2 8 16,-2-3-60-16,-7 3-12 0,0 0-2 0</inkml:trace>
  <inkml:trace contextRef="#ctx0" brushRef="#br0" timeOffset="-202324.409">9961 18198 2318 0,'-8'-11'66'0,"8"6"14"0,0-3-64 0,-3 3-16 0,-3-3 0 0,0 0 0 16,-3-3 38-16,0-2 5 0,0 5 1 0,-6-5 0 15,0 5 4-15,0 3 0 0,0-6 1 0,-6 3 0 16,4 8-37-16,-4 0-12 0,-3 0 0 0,0 6 0 16,-3 2 0-16,1 0 0 0,2 2 0 0,-3 3 0 15,3 1 16-15,3-1-4 0,0 8-1 0,10-3 0 0,2-4-3 0,0 4 0 16,3-5 0-16,3 6 0 0,6-3-17 0,6-3-4 15,0 3-1-15,3-8 0 0,2 5 14 0,1-8 0 16,3-2 0-16,3-3 0 0,0 0 0 0,-3-3-19 16,3-7 4-16,-1 2 1 0,-2 0-1 0,0-3 0 15,0-2 0-15,-3-5 0 0,-3 2 15 0,0-3 0 16,-3-2 0-16,-1 3 0 0,1-6 0 0,-3 3 0 16,0 2 0-16,-3 1 0 0,0 2 12 0,0 5-2 15,-3 3 0-15,0 0 0 16,0 8 13-16,0 0 2 0,0 0 1 0,-6 8 0 0,3 5-8 0,-3 1-2 15,0 4 0-15,3 1 0 0,-3-4 5 0,4 9 1 16,-1-8 0-16,3 8 0 0,0-5-6 0,0 2 0 0,3-3-1 0,-1-2 0 16,1 3-15-16,6-1 9 0,-3-5-9 0,6 1 8 15,0-1-16-15,0-5-4 0,6-3-1 0,-3 3 0 32,9-8-151-32,-4 0-29 0,7-3-7 0</inkml:trace>
  <inkml:trace contextRef="#ctx0" brushRef="#br0" timeOffset="-202136.561">10128 18090 2559 0,'0'0'56'0,"0"0"12"0,0 0 3 0,0 0 1 16,0 0-58-16,0 0-14 0,6-6 0 0,3 4 0 0,3-4 75 0,0 6 12 15,3-5 2-15,3 2 1 0,2-2-62 0,1 0-12 0,3-3-2 0,3 3-1 16,-3 2-13-16,2-2 0 15,-2-1 0-15</inkml:trace>
  <inkml:trace contextRef="#ctx0" brushRef="#br0" timeOffset="-201957.904">10101 18259 2516 0,'0'0'56'0,"0"0"11"0,0 0 2 0,6 0 1 0,3-5-56 16,0-3-14-16,3 2 0 0,3 4 0 0,0-9 81 0,6 3 14 0,-1 3 2 0,4-3 1 0,0-5-68 0,3 7-14 16,3-7-2-16,-4 5-1 31,4 3-54-31,0-3-11 0,0-3-3 0</inkml:trace>
  <inkml:trace contextRef="#ctx0" brushRef="#br0" timeOffset="-201655.183">10717 18063 2008 0,'0'0'44'0,"-5"-5"10"0,-1 5 2 0,0-3 0 0,-3 3-45 0,0 0-11 0,0-5 0 0,0 5 0 16,0 0 64-16,-3 0 10 0,0 5 2 0,3-2 1 0,-3 2-22 0,0 3-5 0,1 3-1 0,2-3 0 16,3 5-27-16,0 0-6 15,-3 6 0-15,6-6-1 16,3 8-15-16,0-8 0 0,3 6 0 0,0-1 0 0,6-5 0 0,0 1 9 15,2-1-9-15,1 0 8 0,6-5 4 0,0 3 1 16,3-11 0-16,0 5 0 16,0-10 7-16,2 5 0 0,4-6 1 0,3-2 0 0,-3-2 3 0,-3-3 1 15,-1-3 0-15,-2 3 0 0,-3-6-16 0,-3 0-9 16,-6-2 10-16,-6-3-10 0,0 9 9 0,-9-9-9 0,-6 5 8 0,-6-2-8 31,-6 8-53-31,-5 0-16 0,-1-1-3 0</inkml:trace>
  <inkml:trace contextRef="#ctx0" brushRef="#br0" timeOffset="-201137.503">9830 16158 1947 0,'0'0'43'0,"0"0"9"0,0 0 1 0,0 0 2 0,0 0-44 16,9 0-11-16,0 5 0 0,0-5 0 0,-9 0 26 0,6 8 3 0,3 0 1 0,-3 0 0 15,-3 3 25-15,0 2 5 0,0 3 0 0,-3 0 1 16,0 8-30-16,-3-3-7 0,0 5 0 0,-3-2-1 16,0 0 9-16,-3 0 3 0,3 2 0 0,0 1 0 15,0 2-35-15,0 0-11 0,0-3 0 0,1-2 0 16,-1 0-77-16,3-3-16 0,3-5-4 0</inkml:trace>
  <inkml:trace contextRef="#ctx0" brushRef="#br0" timeOffset="-200820.103">10185 16118 2508 0,'-9'6'71'0,"3"-1"16"16,-3-2-70-16,0 2-17 0,-3 3 0 0,0 2 0 0,0-2 32 0,0 0 4 15,0 3 0-15,-2 0 0 16,2-1 5-16,0 3 2 0,0 1 0 0,-3-1 0 0,3 0-35 0,-3 3-8 16,0 0 0-16,-3-3 0 15,4 6-20-15,-4-4-7 0,3 4-1 0,-3-1 0 0,3-4 12 0,0 4 1 16,3-2 1-16,3 0 0 0,0-5 3 0,3-1 1 16,0 3 0-16,3 1 0 0,3-7 10 0,0-1 0 15,6 7 0-15,3-5 0 0,0-3-14 0,6 3 2 16,0-3 1-16,3 1 0 0,3-1 11 0,0-2 0 15,2 2 8-15,4-2-8 0,-3-1 0 0,3 1 0 16,0-3 0-16,-4 0 0 0,1 0 0 0,-3 0 0 16,0 0 0-16,-3 0 0 15,0 0-20-15,-4 0-9 0,1 0-2 0,-6 0-1044 0</inkml:trace>
  <inkml:trace contextRef="#ctx0" brushRef="#br0" timeOffset="-200667.187">10363 16378 2055 0,'-12'-6'45'0,"12"6"10"0,0 0 1 0,0 0 2 0,0 0-46 0,-6 6-12 0,0 2 0 0,1 0 0 0,-1-3 74 0,0 8 13 0,-3-8 2 0,3 3 1 31,-3 6-26-31,0-1-4 0,-3 3-2 0,3-3 0 0,0 3-40 0,3-3-8 16,-3 6-2-16,3-1 0 15,0-2-18-15,0 0-4 0,3 0-1 0,3-3-751 16,0 0-150-16</inkml:trace>
  <inkml:trace contextRef="#ctx0" brushRef="#br0" timeOffset="-200469.884">10348 16409 2184 0,'0'0'62'0,"0"0"13"0,0 0-60 0,0-5-15 15,0 0 0-15,3-3 0 0,0 3 33 0,6-1 4 0,-3-2 1 0,6 6 0 16,3-6-3-16,6 0-1 0,0 3 0 0,2-3 0 16,1 2-34-16,3-2 0 0,-3 3 0 0,0-3-1052 31</inkml:trace>
  <inkml:trace contextRef="#ctx0" brushRef="#br0" timeOffset="-200260.639">10652 15928 2365 0,'0'0'52'0,"0"0"10"0,0 0 2 0,0 0 4 0,0 0-55 0,0 0-13 0,0 0 0 0,0 0 0 0,3 8 64 0,0 5 9 16,0 6 3-16,0-1 0 15,0 3-34-15,3 3-6 0,-3 3-2 0,0 2 0 16,-3 2-24-16,3 6-10 0,0-2 8 0,0 2-8 15,0 0-27-15,0 0-10 0,0-3-3 0,0-7 0 16</inkml:trace>
  <inkml:trace contextRef="#ctx0" brushRef="#br0" timeOffset="-199434.065">12875 16306 2307 0,'0'0'51'0,"6"-5"10"0,-3 2 3 0,3 1 0 0,-3-1-51 0,-3 3-13 16,0 0 0-16,0 0 0 0,0 0 12 0,0 0 0 0,-6 0 0 0,0 0 0 0,-5 5 19 0,-7 3 3 31,0 0 1-31,-6 5 0 0,-9 1-25 0,1 4-10 15,-7 1 8-15,-6 2-8 0,4 0 0 0,-4-2 8 16,3 4-8-16,-2-4 0 0,2 2 8 0,0 0-8 0,1 0 8 0,5-2-8 16,6-1 26-16,3 1 0 15,3-1 0-15,7-4 0 0,2-1 6 0,3 0 0 16,9-2 1-16,3-1 0 0,3 1-33 0,9-3 0 16,6 0 0-16,8 2 0 0,4-2 11 0,6-2-2 0,3-4 0 0,5 6 0 15,4-5-1-15,2-1 0 0,7-2 0 0,2 6 0 16,-2-1-8-16,3-2 0 0,-7 2 9 0,1 0-9 15,-4 3 0-15,-5 0 0 0,-3-3 0 0,-10 6 8 16,-5 0-8-16,-9-1 0 0,-6-2 0 0,-12 5 0 16,-3 1 0-16,-15 4-10 0,-6 1 1 0,-5 2 0 15,-10 3-3-15,-9 2-1 0,-5 3 0 0,-7-2 0 16,-8 2 13-16,2 3 0 0,-2-3 0 0,2 2 0 16,1-4 0-16,-1-1 0 0,4 6 0 0,5-6 0 31,10-2-32-31,5-3 0 0,9 1 0 0,9-4 0 0,6-5 52 0,7 6 9 0,8-6 3 0,12 0 0 15,2 1-32-15,16-6-10 0,3-1 0 0,9-4 0 16,5 0 26-16,10-3 4 0,2 0 2 0,4-3 0 0,8-2-11 0,4 0-3 16,-4-1 0-16,1-2 0 15,-1 8 0-15,-5-5-8 0,-1 2 12 0,-2-2-4 0,-7 2-8 0,-5 1 0 16,-9-1 0-16,-4 3-837 16,-5 0-163-16</inkml:trace>
  <inkml:trace contextRef="#ctx0" brushRef="#br0" timeOffset="-198900.823">12078 17621 2460 0,'-12'0'70'0,"6"0"14"0,-3 3-67 0,6 0-17 0,-3 2 0 0,0 3 0 16,0 2 29-16,-3-2 3 0,6 6 0 0,-3-1 0 16,0 0 24-16,0 0 6 0,3 6 1 0,3-1 0 15,-6-2-41-15,3 8-8 0,3-3-2 0,0-2 0 16,0 7 10-16,0 1 2 0,-3-4 0 0,3-1 0 16,0 4-24-16,-2-7 0 0,2 2 0 0,-3-3 0 15,3-5 20-15,0-5 10 0,0 3 2 0,0-8 0 16,-3 2-20-16,3-5-4 0,0 0-8 0,0 0 12 15,0 0-12-15,3-8 0 0,2-5 8 0,1-6-8 16,0 6 0-16,0-11 0 0,3-2 0 0,0 5 0 16,3-3-38-16,0 3-4 15,3 2-1-15,0 6 0 0,0-3 17 0,3 3 3 0,2 2 1 0,-2 3 0 0,0 3 12 0,0 0 10 16,0 2-13-16,3 3 5 0,-1 0 8 0,1 3 0 16,0 2 0-16,0 3 0 0,-3 2 0 0,0-2 12 15,-3-2-2-15,2 7-1 0,-5 8-9 0,0-2 0 16,-3-1 0-16,-3 1 0 0,0 2 0 0,-6-3 0 15,-3-2 10-15,-3 3-10 0,0-1 13 0,-6 3-4 16,-6-2-1-16,1-6 0 0,-7 0 2 0,-3 1 0 16,-3-4 0-16,-3-2 0 0,-2-3 18 0,2-2 4 15,-3 2 1-15,4-5 0 0,-4 0-19 0,3 0-4 16,3-5-1-16,1 2 0 0,-1-2-9 0,6 0 0 16,3 2 0-16,3-2 0 0,6-6 0 0,3 9-11 15,1-4 3-15</inkml:trace>
  <inkml:trace contextRef="#ctx0" brushRef="#br0" timeOffset="-198578.3">12563 17793 2512 0,'-15'3'56'0,"12"-3"11"0,-6 0 2 0,6 0 1 0,3 0-56 16,0 0-14-16,-6 0 0 0,6 0 0 0,0 0 62 0,0 0 10 0,0 0 1 0,0 0 1 0,6-3-22 0,6-2-4 31,0 0 0-31,6-1-1 0,0-2-38 0,3 8-9 16,-1-5 0-16,1-3 0 0,-3 8 0 0,0-5-11 15,0 2 3-15,-3 3 0 16,0-5-122-16,-4 5-24 0,4-5-5 0,-6 5-978 16</inkml:trace>
  <inkml:trace contextRef="#ctx0" brushRef="#br0" timeOffset="-198413.342">12539 17997 2473 0,'0'0'54'0,"0"0"11"0,0 0 3 0,0 0 2 0,6-5-56 0,0 5-14 0,3-8 0 0,0 2 0 0,3 1 78 0,3 3 13 0,3-9 2 0,2 8 1 31,1-2-82-31,6-3-12 0,3-5-10 0,0 2-818 16,-1-2-164-16</inkml:trace>
  <inkml:trace contextRef="#ctx0" brushRef="#br0" timeOffset="-198105.369">13069 17748 2487 0,'-18'-5'55'0,"12"5"11"0,-3 0 2 0,0-5 2 0,0 5-56 0,-3-3-14 15,1 3 0-15,-1-5 0 0,0 5 70 0,3 5 11 0,-6-5 3 0,6 3 0 16,-3 2-58-16,3 0-11 15,0 3-3-15,3 0 0 0,-3 3-12 0,6 2 0 0,-3-5 0 0,6 5 0 16,-3 6 0-16,3-6 0 16,6 8 0-16,0-2-10 0,0-1 10 0,3-5 0 15,0 6 0-15,6-6-8 0,0-5 0 0,3 0 0 16,3-3 0-16,2 1 0 0,4-12 8 0,-3 6 0 16,3-5 0-16,0-3 0 0,-1 0 0 0,-5-5 0 15,0 0 0-15,-6-3 0 0,0 2 0 0,-6 1 14 16,-3-3-3-16,-3-2-1 0,-6 5-10 0,0-1 0 0,-9 1 0 0,-3-5 0 31,-9 4-102-31,-3 1-22 0,1 5-5 0,-4-2-1 0</inkml:trace>
  <inkml:trace contextRef="#ctx0" brushRef="#br0" timeOffset="-197534.853">11941 15555 1989 0,'0'0'56'0,"6"-5"13"0,-3 5-55 0,3-6-14 0,0 12 0 0,0-6 0 0,0 5 36 0,0 0 5 16,-3 6 1-16,-1-1 0 0,-2 4 34 0,0 4 6 0,0 3 2 0,-2 3 0 15,-1 3-44-15,0 2-8 0,-6-3-1 0,3 3-1 32,-6 0-13-32,6-2-2 0,-3-1-1 0,-3 3 0 15,0-2-6-15,0-1 0 0,3 1-8 0,-3-6 12 16,3 3-92-16,0-3-18 0,1 0-4 0</inkml:trace>
  <inkml:trace contextRef="#ctx0" brushRef="#br0" timeOffset="-197182.527">12247 15597 2329 0,'0'0'51'0,"0"0"10"0,-6-2 3 0,1-1 2 0,-1 0-53 16,6 3-13-16,0 0 0 0,-9 3 0 0,-3 0 45 0,3 2 7 15,-3 0 0-15,3 6 1 0,-3-3-17 0,-3 5-3 16,3 0-1-16,0 0 0 0,-3 6-24 0,1-3-8 0,-4 2 0 0,3 1 0 15,0-1 0-15,0 3 0 0,-3-2 0 0,3 0 0 16,3-1 0-16,1-2 0 0,-1 0 8 0,3 0-8 16,0-6 0-16,0 1-16 0,3-1 4 0,0-2 0 15,6-2 12-15,0 4 0 0,0-10 0 0,6 3 0 16,0 5-22-16,6-6-2 0,0 1 0 0,3-3 0 31,-1 5-8-31,1-5-1 0,3-5-1 0,3 5 0 0,0 0 21 0,-3 0 4 0,3-3 1 0,-1 1 0 16,-2 2 8-16,3 2 16 0,-6-2-4 0,0 3-1 15,-3-3 24-15,3 8 5 0,-3-3 0 0,-4 1 1 16,1 2-21-16,-3-3-5 0,0 3-1 0,0 2 0 16,-6-2-14-16,3 0 0 0,0 3 0 0,-3-3 0 15,3 0 28-15,-3-8 4 0,0 10 0 0,0 1-823 16,3-1-164-16</inkml:trace>
  <inkml:trace contextRef="#ctx0" brushRef="#br0" timeOffset="-196818.714">12271 15968 2120 0,'-15'-6'47'0,"9"1"9"0,-5 2 3 0,2-2 0 0,-3 2-47 0,3 1-12 16,3-1 0-16,0-2 0 0,0 2 67 0,6 3 11 16,0 0 2-16,0 0 1 0,3-5-24 0,6 0-5 15,3 5 0-15,3 0-1 0,-1 0-36 0,4 0-7 16,0 0-8-16,0 0 11 0,0 5-3 0,0 0-8 15,-3-2 12-15,0 5-4 0,-1-3 11 0,-2 0 1 16,-3 3 1-16,0 0 0 0,-3 0-21 0,0 3 0 16,-3-1 0-16,-3-2 0 0,0 6 12 0,-3-4 0 0,-3 3 1 15,-3-2 0-15,0 2-5 0,3 0 0 0,-6 1-8 0,3 1 12 16,-2-7-12-16,-1 6 0 0,0-6 0 0,0-3 0 16,3 8 0-16,0-5 0 0,-3 0 0 0,6-3 0 15,0 1 0-15,0-4 0 0,6-2 0 0,0 0 0 16,0 0 0-16,0 0 0 0,0 0 0 0,0 0 0 15,0 0 0-15,6-5 0 0,0 2 0 0,3 1 0 16,0-4 0-16,3 4 0 0,0-4 0 0,3 1 0 16,-3 5 0-16,5-3-10 0,-5-2 10 0,3 5-12 15,3-5 12-15,0 5-8 0,-3-5 8 0,0-3-8 16,6 8-166-16,-4-6-33 16,1-2-6-16</inkml:trace>
  <inkml:trace contextRef="#ctx0" brushRef="#br0" timeOffset="-196627.087">12584 15891 2253 0,'0'0'49'0,"-6"-3"11"0,6 3 1 0,0 0 3 0,0 0-51 0,0 0-13 15,0 0 0-15,0 0 0 0,0 0 13 0,9 0 0 16,3 0 0-16,3 0 0 0,5 0-4 0,1-2-1 15,-3-1 0-15,3 0 0 16,0 1-46-16,0-1-10 0,-1-2-1 0,1-1-611 16,-3-2-123-16</inkml:trace>
  <inkml:trace contextRef="#ctx0" brushRef="#br0" timeOffset="-196459.455">12908 15550 2127 0,'-9'-6'47'0,"9"6"9"0,0 0 3 0,-3 6 1 0,-3-1-48 0,0 3-12 0,3 0 0 0,0 2 0 16,0 4 82-16,1 1 14 0,-1 4 4 0,0 7 0 0,3 1-60 0,0 5-11 16,0 2-2-16,0 3-1 15,0 0-77-15,0 3-15 0,3 2-3 0,-3-13-1 0</inkml:trace>
  <inkml:trace contextRef="#ctx0" brushRef="#br0" timeOffset="-195450.44">13536 17084 1774 0,'-6'0'39'0,"6"-5"8"0,0-3 1 0,3 3 3 0,0-3-41 0,0 8-10 15,3-6 0-15,0 6 0 0,3-2 84 0,6 2 16 16,3-3 2-16,6 3 1 0,2 3-37 0,1-1-7 16,6 4-2-16,-3-6 0 0,2 8-30 0,1-3-7 15,-6 3 0-15,0-3-1 0,-3 6-2 0,-1-1 0 16,-8 1 0-16,0-3 0 0,-6 5-2 0,-6 0-1 15,-3 1 0-15,-6 1 0 0,-6-1 10 0,-3 2 1 0,-3-3 1 16,-5 0 0-16,-4 0-6 0,0 0-2 16,-3-2 0-16,1-3 0 0,-1 5-8 0,3-8-2 15,0 3 0-15,0-2 0 16,4-4-110-16,8 1-22 0,6-6-5 0,9 3-949 0</inkml:trace>
  <inkml:trace contextRef="#ctx0" brushRef="#br0" timeOffset="-195252.152">14188 16952 2376 0,'0'0'52'0,"-9"0"12"0,-3 0 1 0,0 3 1 0,-2 2-53 0,-4 0-13 0,0-2 0 0,0 2 0 16,0 8 77-16,3-2 13 0,-3 2 2 0,3 3 1 0,4-3-64 0,2 0-13 16,3 6-2-16,3-1-1 15,3-2-13-15,3 3 0 0,3-6 0 0,3 6 0 16,2-6 0-16,4 0 0 0,6 0 0 0,3 1 0 15,3-4-32-15,0-2 0 0,2-5 0 0,4-1-763 16,0-2-152-16</inkml:trace>
  <inkml:trace contextRef="#ctx0" brushRef="#br0" timeOffset="-194835.113">14575 16693 2469 0,'-12'-14'54'0,"9"14"11"0,-6-8 3 0,3 6 2 0,0-6-56 0,0 8-14 16,3-3 0-16,-2 1 0 0,-1-6 74 0,0 8 12 0,6 0 2 0,-3-3 1 0,-3-2-37 0,6 5-7 31,-3 0-1-31,3 0-1 0,0 0-35 0,-6 2-8 16,0 4 0-16,0-1 0 0,0 3 0 0,0-3 0 16,0 0 0-16,-3 3 0 0,3 3-9 0,-3 2 9 0,0-2 0 0,0 2 0 15,0 0 0-15,0 0-8 0,-2 3 8 0,-1-2 0 16,3 1 0-16,-3 1 0 0,3 0 0 0,0 5 0 15,0-2 0-15,0-1 0 0,3 6 0 0,3-3 0 16,-3 1-10-16,3 1 10 0,0 4-8 0,0-1 8 16,6 1-8-16,0-1 8 0,-3 1-8 0,3-1 8 15,0-2 0-15,0-3-10 0,-3 6 10 0,3-9 0 16,0 3 0-16,-3-2 0 0,0 2 0 0,-3-3 0 16,3 6 0-16,-3-3 0 0,3-7 0 0,-3 9 0 15,0-1 0-15,0-4 0 0,3-2 0 0,-3 3 0 16,3-6 0-16,-3 0 0 0,6 0 0 0,0 0 0 15,3-2 0-15,0-8 0 0,-3 2 0 0,3 0 0 16,3-2 0-16,3-3 0 0,0 0 0 0,3 0 0 16,0 0 0-16,5-3 0 0,-2-2 0 0,3 0 0 15,0 2-131-15,0-2-22 0,3-1-5 0</inkml:trace>
  <inkml:trace contextRef="#ctx0" brushRef="#br0" timeOffset="-194366.357">14664 17404 2609 0,'-12'-2'74'0,"10"2"16"0,2 0-72 0,0 0-18 0,0 0 0 0,0-11 0 16,-3 8 9-16,6-2-1 0,-1-5-8 0,4 2 12 15,0 2 36-15,6-2 8 0,0-5 0 0,0 5 1 0,3-2-45 0,-3-4-12 0,3 1 0 0,0 0 0 31,0 0 9-31,-1-6 0 0,1 6 0 0,-3-6 0 16,0 4-9-16,-3-4 0 0,0 6 9 0,-3-6-9 16,-3 11 0-16,-3-2-18 0,0 2 3 0,0 8 1 31,-9-8-14-31,0 3-4 0,0 5 0 0,-3 5 0 0,0 0 11 0,-3 3 1 0,4 0 1 0,-1 3 0 16,0-3 9-16,3 5 2 0,0 0 0 0,3-2 0 15,3 2 8-15,3-3-8 0,0 1 8 0,0-3-8 16,6 3 8-16,0-4-12 0,3-1 12 0,0-4-12 15,0 4 12-15,3-6-8 0,2 0 8 0,1 0-8 16,-3 0 8-16,3 0 0 0,0 0 0 0,0-6-8 16,-3 6 8-16,3 0 0 0,-6-2 10 0,2-4-10 0,4 6 17 0,-6 0-2 15,-9 0-1-15,6 0 0 0,3 0 13 0,-9 0 2 16,0 0 1-16,0 0 0 0,0 0 1 0,3 8 0 16,-3 3 0-16,0-3 0 0,-3 0-7 0,0-3 0 15,6 6-1-15,-6-3 0 0,3 0-23 0,3 0 0 16,0-3 0-16,3 5-8 15,0-2-51-15,3-2-9 0,0 2-3 0,6-3-1114 16</inkml:trace>
  <inkml:trace contextRef="#ctx0" brushRef="#br0" timeOffset="-194172.018">15275 17214 2523 0,'0'0'56'0,"0"0"11"0,0 0 2 0,-6 0 2 0,6 0-57 0,0 0-14 0,0 0 0 0,-3-5 0 0,3 5 56 0,0 0 9 16,0 0 2-16,0 0 0 16,0 0-37-16,0 0-7 0,3 10-2 0,3-2 0 0,-3 0-13 0,0 3-8 15,0-4 8-15,0 1-8 16,-1 3 0-16,1 2 8 0,-3-5-8 0,3 5 0 0,0-2 0 0,-3 0 0 16,3-1-10-16,-3 3 10 31,0 1-129-31,0-1-19 0,0-3-4 0,0-2-598 0,0-8-119 0</inkml:trace>
  <inkml:trace contextRef="#ctx0" brushRef="#br0" timeOffset="-194004.916">15093 17320 2383 0,'0'0'52'0,"0"0"12"0,0 0 1 0,6 0 2 0,3-3-54 0,3 0-13 16,0 1 0-16,6-4 0 0,2 4 23 0,4-1 1 15,0-5 1-15,6 8 0 16,3-5-84-16,-1 2-17 0,7-2-3 0,-3 0-940 0</inkml:trace>
  <inkml:trace contextRef="#ctx0" brushRef="#br0" timeOffset="-193567.072">15650 17193 2329 0,'0'0'51'0,"0"0"10"0,0-11 3 0,0 6 2 0,-3-3-53 0,3 0-13 0,0-3 0 0,0 3 0 0,3 0 67 0,-3-2 10 16,-3 5 3-16,3-3 0 15,-3 5-55-15,-3-2-10 0,0-1-3 0,0 4 0 16,0 2-2-16,-3 2-1 0,0-2 0 0,0 6 0 16,0 2-9-16,-3-3 0 0,0 3 9 0,3 5-9 15,-5-2 0-15,8 2 0 0,-3 3 0 0,3-3 8 16,-3 3-8-16,6-3 0 0,0 0 0 0,0 1 0 15,3-1 0-15,3-5 0 0,3 5 8 0,0-8-8 0,3 3 0 0,0-8 0 16,2 5 0-16,1-5 0 0,0 0 0 0,0-5-18 16,0 0 3-16,0-3 1 0,3 3 14 15,-3-3 0-15,3-6 0 0,-6 7 0 0,0-4 0 0,2-2 0 16,-5 5 0-16,3-5 0 0,-6 2 0 0,3 3 10 16,-3 0-2-16,0 3 0 0,-3 0 8 0,0 5 0 15,0 0 1-15,0 0 0 0,0 0-8 0,0 0-1 16,0 0-8-16,0 0 12 0,-6 10-12 0,3-2 9 15,0 0-9-15,0 3 8 0,0 2 0 0,3 0 0 16,0 0 0-16,3 0 0 0,0 1-8 0,3-1 0 16,3 5 0-16,3-4 8 15,0 2-80-15,3-1-16 0,3-1-3 0,0-6-1 0</inkml:trace>
  <inkml:trace contextRef="#ctx0" brushRef="#br0" timeOffset="-193412.106">15974 17365 2372 0,'0'0'52'0,"0"0"12"0,0 0 1 0,0 0 1 0,0 0-53 0,0 0-13 0,0 0 0 0,0 0 0 0,6 0 80 0,0 0 12 16,0 0 4-16,-6 0 0 0,6 8-52 0,-3 2-9 0,0-2-3 0,-3 5 0 31,-6-2 0-31,0 5 0 0,0-3 0 0,-6 6-890 16,-3-1-178-16</inkml:trace>
  <inkml:trace contextRef="#ctx0" brushRef="#br0" timeOffset="-192754.494">16144 17693 2091 0,'0'0'46'0,"0"0"10"0,0-8 1 0,0 8 2 0,0 0-47 0,0-6-12 15,-3-1 0-15,0 1 0 0,-3 6 65 0,0-2 11 16,-3 2 3-16,0 0 0 0,0 0-11 0,-3 2-3 0,0 4 0 0,-3-1 0 16,1 0-34-16,-1-2-7 0,0 10-2 0,0-5 0 15,0 3 3-15,0 2 1 16,-3 0 0-16,6 5 0 0,0-2-6 0,1 3-2 16,2-1 0-16,0 9 0 0,6-6-18 0,3 3 0 15,0 2 0-15,6-5 0 0,0 6 8 0,6-3-8 0,5-6 0 0,1 3 0 16,3-7 0-16,3 4 10 0,3-10-10 0,2 0 8 31,1-8-114-31,3 0-23 0,0-3-5 0</inkml:trace>
  <inkml:trace contextRef="#ctx0" brushRef="#br0" timeOffset="-192543.855">16471 17743 1997 0,'0'0'56'0,"0"0"13"0,-3 5-55 0,0-2-14 0,0 2 0 0,0 3 0 16,0-3 76-16,3 9 12 0,-3-6 2 0,0 2 1 0,0 3-19 0,3 1-3 16,-3 7-1-16,3-3 0 15,0-4-31-15,-3 7-6 16,3-3-2-16,0 1 0 0,0 2-16 0,0-3-3 0,3 1-1 0,-3-6 0 0,0 0-9 0,0 1 0 16,0-1 0-16,0-5 0 15,0-3-76-15,-3 3-16 0,3-8-4 0</inkml:trace>
  <inkml:trace contextRef="#ctx0" brushRef="#br0" timeOffset="-192407.473">16316 18050 2307 0,'0'0'51'0,"0"0"10"0,6-8 3 0,3 3 0 0,6-1-51 16,0 4-13-16,0-4 0 0,6-2 0 0,0 3 45 0,5-3 7 15,-2 3 0-15,3-3 1 0,3-3-53 0,0-2 0 16,2 0 0-16,1 0-1107 15</inkml:trace>
  <inkml:trace contextRef="#ctx0" brushRef="#br0" timeOffset="-191982.706">16834 17709 2282 0,'-26'-6'50'0,"20"6"10"0,6 0 3 0,-6-5 1 0,-9 5-51 0,6 0-13 0,9 0 0 0,0 0 0 0,0 0 62 0,0 0 10 0,0 11 1 0,3-3 1 31,3 5-26-31,-3 0-6 0,-6 0-1 0,6 0 0 16,6 1-12-16,-3 4-2 0,-9-5-1 0,3 9 0 0,0-4-10 0,0 3-1 31,-3-2-1-31,0 5 0 0,-3-9-14 0,6 4 0 0,6-6 0 0,-9 6 0 16,-6-11 11-16,6 2 5 0,6-2 2 0,-3 0 0 16,-6-3-7-16,6-5-2 0,0 0 0 0,0 0 0 15,9-5-22-15,-3-3-5 0,-6 8-1 0,9-8 0 16,6-2-38-16,-1-4-8 0,-5 7-2 0,6-7 0 15,0 4-3-15,3-4-1 0,0 1 0 0,-3 5 0 16,-3-2 33-16,2 2 6 0,1 2 2 0,0 4 0 0,-3-3 30 0,3-1 0 16,0 6 13-16,0 6-4 0,0-1 17 0,-3 3 3 15,-1 0 1-15,4 2 0 0,3-2-8 0,-3 3-2 16,0 2 0-16,-6 0 0 0,-3 1 0 0,-6-1 0 16,-9 0 0-16,0 0 0 0,0 0 7 0,-3 1 1 15,-3-1 0-15,-3 0 0 0,-5 0-11 0,2 1-1 0,0-6-1 0,-3 2 0 16,-6-5-6-16,7 3-1 15,2-8 0-15,0 6 0 0,-3-4-21 0,3-2-5 0,0-2-1 0</inkml:trace>
  <inkml:trace contextRef="#ctx0" brushRef="#br0" timeOffset="-191582.94">17453 17365 2905 0,'-26'-14'64'0,"20"9"12"0,-3-3 4 0,6 3 2 0,-3-3-66 0,3 3-16 0,0-3 0 0,6 0 0 0,6-3 9 0,-3 9-1 0,3-4-8 0,3 1 12 16,11 0-12-16,-2-3 9 0,-3 8-9 0,6-6 8 15,0 6-8-15,0 0 0 16,-1 6 0-16,-2-6 0 0,0 5-10 0,0 3 10 15,0-3 0-15,-6 3-9 0,-7-3 9 0,4 3 0 16,0 6 0-16,-6-1-8 0,-3 5 8 0,-3 1 12 16,0 2-2-16,-3 6-1 0,3-1-9 0,-6 0 0 15,-3 6-10-15,3 0 10 0,3 0 0 0,-3 2 0 16,-11-2 8-16,5 0-8 0,0 2 10 0,3-8-10 16,-6 6 8-16,3 0-8 0,0 0 10 0,3 2-10 15,-3-2 12-15,0 2-12 0,4-2 23 0,2 2-3 16,3-2 0-16,0-5 0 0,-6-1-6 0,3-2-2 15,3-6 0-15,-3-2 0 0,3 3-3 0,0-6-1 16,-6-8 0-16,3 3 0 0,0-2 2 0,-3-4 0 16,-6-2 0-16,0 0 0 0,0-8-10 0,-2 8-17 0,-7-8 4 0,-3-2 1 31,-12 2-75-31,10 0-14 0,2-3-3 0</inkml:trace>
  <inkml:trace contextRef="#ctx0" brushRef="#br0" timeOffset="-191049.53">17790 17685 2609 0,'-6'-13'74'0,"3"7"16"0,-3-2-72 15,6 3-18-15,0-3 0 0,6 3 0 16,-6 5 26-16,0 0 2 0,3-3 0 0,3-2 0 0,3 5 51 0,0 5 10 0,-3-2 3 0,3 2 0 16,-1 3-74-16,-2 3-18 15,0 2 0-15,0 0 0 0,-3 0 11 0,0 1-2 16,-3 4 0-16,0-2 0 0,0 2 0 0,0 1 0 16,-3 2 0-16,0 3 0 0,-3-3-9 0,0 0 12 15,3 3-12-15,-3-5 12 0,1 2-12 0,-1-8 0 16,3 0 0-16,3-5-11 0,-3 3 11 0,0-3-8 15,3-8 8-15,0 0-8 0,0 0 8 0,0 0 0 16,3-14 0-16,0 1 0 0,6 0-9 0,-1-6 9 0,1-2-10 0,0 3 10 16,3-1-8-16,0 6 8 0,0 0 0 0,0-3-9 15,3 3 9-15,-3 2 0 0,0-2 0 0,0 5 0 16,-1 3 0-16,1-1 0 0,-3 4 0 0,3-4 0 16,0 12 0-16,3-4 0 0,-3 4 0 0,0-1 0 15,3 0 0-15,0-2 0 0,-1 10 0 0,4-2 0 16,-3-3 0-16,0 0 0 0,6 2 0 0,-3 3 0 15,0-5 0-15,-1 6 0 0,1-9 8 0,-3 3-8 16,3-8 0-16,-6 0 0 0,0-3 0 0,-3-2 0 16,0 0 29-16,0-9 5 0,-6 6 1 0,3-2 0 15,-6-6-35-15,0-3-14 0,0 6 1 0,-6-5 0 16,3-4 36-16,-6 4 7 0,3-1 2 0,-3 1 0 16,0 2-48-16,3-2-10 0,-3 4-2 0,3 1-896 15,3 0-180-15</inkml:trace>
  <inkml:trace contextRef="#ctx0" brushRef="#br0" timeOffset="-190449.153">18843 17195 1933 0,'0'0'55'0,"6"0"12"0,3-2-54 0,0-1-13 0,3 0 0 0,-3 3 0 0,3-5 92 0,-6 5 16 0,0-5 4 0,0-3 0 16,3 8-9-16,-6-5-2 15,0 2 0-15,-3 3 0 16,0 0-45-16,0 0-10 0,-3-5-2 0,-6-1 0 16,0 4-7-16,0-1-1 0,-3 0-1 0,3 3 0 15,-6 0-19-15,3 3-3 0,-2 0-1 0,-1-1 0 16,0 4-12-16,0-1 11 0,3-2-11 0,-3 2 10 16,0 3-10-16,3-3 0 0,0 3 0 0,3 3 0 15,1-3 0-15,2 2 0 0,-3-2 0 0,6 0 0 16,-3 5 0-16,6-2 0 0,0 2-12 0,0 0 12 15,3 0-9-15,0 1 9 0,0 2 0 0,3-1 0 0,0 1 0 0,0 8 0 16,-4-3 12-16,4 3-3 0,-3 3-9 0,-3-1-12 16,3 3 2-16,-6 0 1 0,3 0 9 0,-6 3 0 15,1 0 0-15,-7 2 0 0,-3-2 0 0,3 0 0 16,-6 2 0-16,-3 3 8 0,3-2-8 0,0 2 11 16,1-3-11-16,-1 3 12 0,3-3-12 0,0-2 0 15,3-5 0-15,3-1 0 0,3-5 9 0,0-2-9 16,3-6 10-16,3-2-10 0,0-3 12 0,9-1-3 15,-3-7-1-15,9 0 0 0,0-7 5 0,6 1 1 16,2-7 0-16,4 0 0 0,0 0-14 0,6-6 0 16,0 3 0-16,-1-2 0 15,4-4-153-15,0-4-27 0,2 2-6 0</inkml:trace>
  <inkml:trace contextRef="#ctx0" brushRef="#br0" timeOffset="-190015">19159 17717 2674 0,'0'0'59'0,"-9"-6"12"0,3-2 2 0,0 3 3 0,-3-8-61 0,3 5-15 16,3-3 0-16,-3-2 0 0,3 0 57 0,0 0 9 0,3-1 2 0,0 1 0 0,0-5-46 0,3 4-9 16,-3 1-1-16,0 0-1 0,0 0-11 0,0 5 0 15,0 8 0-15,-6-8 0 16,6 8 0-16,-8-3 0 0,-4 0-14 0,0 6 5 15,-3 2 0-15,0 6 0 0,0-3 0 0,0 5 0 16,0 6 17-16,3-1 4 0,0-2 1 0,1 5 0 0,-1-2-13 0,3-1-16 16,3 1 3-16,3-1 1 0,0-2 3 0,3 3 1 15,0-6 0-15,6 0 0 0,0-5 8 0,0 5-8 16,3-7 8-16,3 2-8 0,-1-3 8 0,1-5-8 16,6 0 8-16,-3 0-8 0,3 0 8 0,-6 0 0 15,3-8 0-15,-3 3 0 0,0-3 20 0,-4 2 5 16,1-7 2-16,0 8 0 0,0-3-12 0,-6-5-3 15,3 5 0-15,-6-3 0 0,3 6 0 0,0-3-1 16,-3 0 0-16,0 0 0 0,0-2 2 0,0 4 1 0,0 4 0 0,0 2 0 16,0 0-14-16,0 0 0 0,0 0 0 0,0 0 0 15,0 0 0-15,0 0-10 16,6 2 2-16,0 4 0 0,3 4 8 0,-3-2 0 0,-3 0 0 0,6 3-8 16,-3-3 8-16,0-1-12 0,0 4 12 0,0-3-12 31,3 5-94-31,-1-5-19 0,1 3-4 0</inkml:trace>
  <inkml:trace contextRef="#ctx0" brushRef="#br0" timeOffset="-189781.385">19498 17738 2718 0,'-6'5'60'0,"3"0"12"0,-3-2 2 0,1 7 2 0,-4-2-60 0,3 0-16 16,-3-2 0-16,3 7 0 0,-3-5 60 0,3 2 8 15,0-2 3-15,3 3 0 16,-3-3-71-16,6 0-28 0,0 5 2 0</inkml:trace>
  <inkml:trace contextRef="#ctx0" brushRef="#br0" timeOffset="-189314.434">19957 17214 2505 0,'-18'-8'55'0,"18"8"11"0,0 0 2 0,-9 3 4 0,-3 2-58 0,3 3-14 0,-6 0 0 0,6 2 0 0,-3 3 47 0,3 1 6 15,1 7 2-15,-1 3 0 0,0 2-19 0,0 1-3 0,0 4-1 0,0-2 0 32,0 3-21-32,0 0-11 0,0 2 10 0,0-2-10 15,3 0 0-15,-3-6 0 0,0-2 0 0,6-3 0 16,-3-2 28-16,0-3 4 0,3-6 0 0,-2-2 0 15,5-2-32-15,-6-1 0 0,6-5-8 0,0 0 8 16,0 0 8-16,3-5 8 0,0-6 1 0,0 0 1 16,5-2-18-16,-2-5 0 0,3-1 0 0,6-2-9 0,-3 2-11 0,6 1-3 15,3-3 0-15,0 2 0 16,-1 6-3-16,1 2-1 0,6 3 0 0,-3 0 0 0,0 3 7 0,0 5 0 16,-4 0 1-16,4 5 0 0,-3 3 3 0,0 3 1 15,0-3 0-15,-3 5 0 0,-1 6 15 0,-2-3-12 16,-3-1 12-16,-3 1-12 0,-3-2 12 0,-3 4 0 15,0-5 0-15,-6 6 0 0,-3-3 13 0,-3 0 6 16,-6-3 1-16,-3 0 0 0,-5 0 9 0,-7 0 3 16,0-5 0-16,-6 6 0 0,-2-4-12 0,2-2-1 15,3-3-1-15,3-2 0 0,1-3-18 0,5 0 0 0,0 0-11 0,6-5-847 16,3-3-170-16</inkml:trace>
  <inkml:trace contextRef="#ctx0" brushRef="#br0" timeOffset="-188946.302">20237 16952 2818 0,'0'0'62'0,"0"0"13"0,0 0 2 0,0-5 3 0,3-1-64 0,-1 1-16 0,4-3 0 0,6 8 0 0,0-3 19 0,3 3 1 16,6-2 0-16,0 4 0 0,6 1-4 0,-4-3 0 0,4 5 0 0,-6 1 0 15,3 2-28-15,0 0-7 0,-4 2-1 0,1 6 0 32,0 2 7-32,-3 1 1 0,0 2 0 0,-3-2 0 0,-6 5 12 0,3-1 0 15,-3 4 0-15,-6 2 0 0,2-3 0 0,-2 6 16 16,0-3-3-16,-3 3-1 0,-3 5 7 0,0-3 1 16,0 11 0-16,-2 0 0 0,2-2-20 0,-3 2 0 15,-3 0 0-15,0-6 0 0,0 1 0 0,0 0 0 16,-3-9 0-16,0 6 0 0,0-5 9 0,-3-3-1 15,3-2-8-15,-3-3 12 0,1-6 11 0,-1-2 1 16,-3-3 1-16,-3-2 0 0,-3-3 23 0,0-8 4 16,1 0 0-16,-4-6 1 0,-3-1-8 0,-3-1-1 15,4-8-1-15,-10 0 0 0,-3 3-35 0,-2-1-8 16,-10-4 0-16,-6 10-1010 16,-5-3-202-16</inkml:trace>
  <inkml:trace contextRef="#ctx0" brushRef="#br0" timeOffset="-180723.817">11465 11218 763 0,'0'0'16'0,"0"0"4"0,0 0 1 0,0 0 1 0,0 0-22 0,0 0 0 16,0 0 0-16,0 0 0 0,0 0 35 0,0 0 2 0,0 0 1 0,3-5 0 15,-3 5 52-15,0 0 10 16,0 0 3-16,0 0 0 0,0 0-10 0,0 0-1 16,3-5-1-16,-3 5 0 0,0 0-31 0,0 0-5 15,0 0-2-15,6 2 0 0,-1 1-15 0,1 5-3 16,-3 3-1-16,-3 2 0 0,3 0-12 0,-3 3-2 15,0 2-1-15,0 4 0 0,-3 1-19 0,3 7 0 16,-3-1 8-16,0 2-8 0,0 4 0 0,0 2 0 0,-2 0 0 0,-1 5 0 16,0 3 8-16,3 0-8 0,0 3 12 0,0 2-12 15,0-2 19-15,3 2-3 0,0-2-1 0,0 2 0 16,0 0-4-16,0 3-1 0,0 0 0 0,0 0 0 16,0-3 5-16,0 3 1 0,0-3 0 0,-3 1 0 15,3-4 8-15,-3 3 3 0,0 1 0 0,0-1 0 16,0-2 5-16,-3-3 0 0,3-3 1 0,0-2 0 15,-3-3-18-15,3-3-4 0,-3 0-1 0,3-4 0 16,0-4-10-16,0-5 12 0,0 0-12 0,0-5 12 16,0-3-12-16,3-7 0 0,-3-1 0 0,3-5-724 15,0 0-138-15</inkml:trace>
  <inkml:trace contextRef="#ctx0" brushRef="#br0" timeOffset="-179338.472">11414 11181 846 0,'0'0'18'0,"0"0"4"0,0 0 1 0,0 0 1 0,0 0-24 0,0 0 0 16,0 0 0-16,6 3 0 0,3-3 74 0,-3 0 10 0,0 0 1 0,3 0 1 0,3 3-15 0,0-3-3 16,-1 0-1-16,4 0 0 15,0 0-18-15,3 0-3 0,0 0-1 0,3 0 0 16,3 0-15-16,-1-3-3 0,4 0-1 0,0 1 0 16,3-4-8-16,2 6-2 0,-2-5 0 0,0 2 0 15,0-2 6-15,0 2 1 0,-4-2 0 0,1 0 0 16,0 2-11-16,0-2-3 0,-1 0 0 0,1 2 0 15,-3 0 10-15,-3-2 1 0,3 2 1 0,-3-2 0 16,-1 3 11-16,-2-1 1 0,-3-2 1 0,0 5 0 16,0-3-20-16,-3 0-4 0,0 1-1 0,0 2 0 15,-3-3-9-15,-1 3 8 0,4-3-8 0,-3 3 8 16,0-2-8-16,3 2 0 0,-3-3 0 0,0 3 0 16,-9 0 0-16,12 0 0 0,0-3 0 0,-3 3 0 15,0-2 0-15,0 2 0 0,0-3 0 0,-4 0 0 16,4 3 0-16,-3 0 8 0,-6 0-8 0,6 0 0 15,0 0 0-15,3 0 8 0,-9 0-8 0,6 0 0 0,0-2 8 0,0 2-8 16,-6 0 0-16,0 0 8 0,6 0-8 0,0 0 0 16,0 0 0-16,-6 0 0 0,0 0 0 0,6 2 0 15,-6-2 0-15,6 3 0 0,0 0 0 0,-6-3 0 16,0 0 0-16,6 5 0 0,-6-5 0 0,0 0 0 16,0 0 0-16,0 0 0 0,3 5 0 0,0 1 0 15,-3-6 9-15,3 8-9 0,0 0 8 0,0-1-8 16,0 1 10-16,0-2-10 0,0 4 0 0,-3-2 0 15,6 3 0-15,-4-1 0 0,-2 4 0 0,6-1 0 16,0 3 8-16,-3 0-8 0,3-1 0 0,-3 4 0 0,3 2 0 0,-3 0 0 16,3 3 9-16,-3 0-9 0,-3 2 8 15,6 1-8-15,-3-3 14 0,0 5-2 0,0 0-1 0,3 0 0 16,0 3 5-16,-3-1 2 0,6 1 0 0,-3 0 0 16,0 0-18-16,0-1 0 0,0 1 0 0,0 3 0 15,0-4 0-15,3 1 16 0,-1 0-3 0,-2 0-1 16,0-1 16-16,-3 1 4 0,0 0 0 0,0-3 0 15,-3 3 4-15,3-3 2 0,-6 0 0 0,3 3 0 16,3-3-12-16,-3 3-2 0,-3-3-1 0,3 0 0 16,0-3-10-16,0 1-1 0,0-1-1 0,0-2 0 15,-3 0-11-15,3-3 0 0,0 0 9 0,0 0-9 16,-3-2 12-16,6-3-1 0,0 0-1 0,-3 2 0 16,3-5-10-16,0 3 0 0,-3-3-10 0,3-2 10 15,0-3 0-15,0 2 0 0,-3-2 13 0,3 3-4 16,0 0-1-16,0-3-8 0,0-1 12 0,0 1-4 15,6-2-8-15,-6-1 10 0,-3-5-10 0,0 8 10 0,3-3-10 0,-3-5 10 16,0 0-10-16,0 0 10 0,0 0-10 0,0 0 8 16,0 0-8-16,0 0 8 0,0 0-8 0,0 0 0 15,0 0 9-15,3 5-9 0,-3-5 0 0,0 0 9 16,0 0-9-16,0 0 0 0,0 0 11 0,-6 6-11 16,-6-6 10-16,0 2-10 0,-3 1 0 0,-3 2 8 15,-2 1-8-15,-4-1 0 0,-3 0 0 0,-3 1 0 16,0 1 0-16,-5 1 0 0,-7 0 0 0,-3 0 0 15,-5-2-8-15,-1-1 8 0,-2 3 0 0,-1-3 0 16,0 0-8-16,4 1 8 0,-4-1 0 0,4 0 0 16,-4-2 0-16,6 2 0 0,1 0 0 0,8-2 0 15,3 2 0-15,10-5 0 16,2 3-90-16,6 0-14 0,3-6-4 0</inkml:trace>
  <inkml:trace contextRef="#ctx0" brushRef="#br0" timeOffset="-176876.316">5532 8215 1285 0,'3'-23'28'0,"0"15"5"0,0 2 2 0,-3 6 2 0,0 0-29 0,0 0-8 16,0-5 0-16,0 5 0 15,0 0-35-15,0 0-8 0,0 0-1 0,-6 8-1 0,3 5 45 0,0 3 15 16,-3 3 0-16,3 2 0 0,-3 5 33 0,3 6 6 16,-2 2 2-16,2 3 0 0,-3 8-4 0,0 3 0 15,-3 5 0-15,6 5 0 0,-3 0 9 0,-3 6 2 0,3 2 0 0,-3 3 0 16,0 5-29-16,0 0-6 0,0 5 0 0,0 1-1 15,-3-1 8-15,3 0 1 0,0-5 1 0,1 1 0 16,-1-4-13-16,3-7-2 0,0-6-1 0,3 0 0 16,0-5 19-16,-3-6 3 0,3-4 1 0,0-1 0 15,-3-2-9-15,3-3-2 0,0-3 0 0,0-2 0 16,0-3-9-16,-3-2-1 0,0-4-1 0,0-1 0 16,3-4-8-16,-6-2-2 0,3 0 0 0,0-6 0 15,-3 1-2-15,3-6-1 0,0-2 0 0,1-3 0 31,-1-3-85-31,3-5-18 0,3-8-3 0</inkml:trace>
  <inkml:trace contextRef="#ctx0" brushRef="#br0" timeOffset="-176043.887">5458 8001 1692 0,'3'-21'37'0,"0"10"8"0,3 3 2 0,-3-2 0 0,6-1-38 16,-3 3-9-16,6 3 0 0,2-3 0 0,4 3 0 0,3-3 0 0,0 0 0 0,6 0 0 15,0 0 0-15,2-3 0 0,7-2-12 0,6 3 12 16,2-1-8-16,4 0 8 0,0-2 0 0,2 0 0 15,4 0 0-15,2-3-11 0,4 0 11 0,-4 0-8 16,1-2 8-16,0 2 0 0,2 0 8 0,-2 0-8 16,-4 0 12-16,1 0-1 0,2 0-1 0,-2 3 0 15,-3 0 18-15,-4 2 3 0,-2 1 1 0,-4 2 0 16,1-3-10-16,-6 3-2 0,-3 3 0 0,-7-3 0 16,-5 5-4-16,-3 3 0 0,0 0-1 0,-6 0 0 15,0 3-2-15,-6 0 0 0,3 2 0 0,-6 3 0 16,0-3 2-16,0 6 0 0,-6 2 0 0,0 3 0 15,0 5-15-15,0 3 0 0,-3 0-9 0,3 5 9 16,0-3 0-16,0 6 0 0,0 0-8 0,3-1 8 16,0 1 0-16,3 0 0 0,0 0 0 0,0 2 0 15,0 0 11-15,3 4 1 0,3-1 1 0,-3 0 0 16,-1 5 13-16,1 0 2 0,0-2 1 0,3 2 0 16,3 1 2-16,-3 2 0 0,-6-3 0 0,0 0 0 0,6 6-3 0,-3 0-1 15,-6 4 0-15,3-1 0 0,0 2-2 0,0-3 0 16,-3 3 0-16,0 0 0 0,-3 0-2 0,6 0-1 15,3 2 0-15,-3 1 0 0,-9-3-1 0,6 0 0 16,6-1 0-16,0 1 0 0,-6 3-7 0,0-3-2 0,-3 0 0 0,3 0 0 16,6 2-2-16,-3-2-1 15,-9-3 0-15,3 1 0 0,6 2 5 0,-6-6 1 16,0 1 0-16,-3-1 0 0,3-2-4 0,0 0-1 16,-3-2 0-16,3-6 0 0,-6 0-10 0,6-3 12 15,3-2-12-15,-3-3 12 0,-3 0-12 0,3-2 10 0,0-1-10 0,3-5 10 16,-3-2-10-16,0-1 10 0,0-4-10 0,0-1 10 15,3-5-2-15,0 2 0 0,0-2 0 0,0-8 0 16,0 0 5-16,0 0 1 0,-3-2 0 0,-3-1 0 16,0-2-2-16,0-1-1 0,-2-2 0 0,-1 1 0 15,3-1-11-15,-3 0 0 0,-3-3 9 0,0 0-9 16,-3 4 0-16,0-4 0 0,-3 6 0 0,0-1 8 16,-8-2-8-16,2 6 0 0,-9-1 0 0,0 3-8 15,-5 0-1-15,-1 3 0 0,0-1 0 0,-2 1 0 16,-1 2 9-16,-6 3-12 0,-2-2 12 0,-1 2-12 15,-2-1 12-15,-4 1 0 0,3-2 0 0,-2-1 0 0,2 0 0 0,-2-2 0 16,-1 0 0-16,1-1 0 16,-1-2 19-16,3 0-1 0,7 0 0 0,-4 0 0 0,7 0-2 0,2-2-1 15,3-1 0-15,4 0 0 16,5 3-15-16,0 0 9 0,6-2-9 0,-3-4 8 16,7 4-8-16,2-1 0 0,6-2 0 0,0 2-912 15,3-2-176-15</inkml:trace>
  <inkml:trace contextRef="#ctx0" brushRef="#br1" timeOffset="-39034.09">5443 7583 979 0,'-15'0'21'0,"15"0"5"0,-12 0 1 0,-3 0 1 0,0 3-28 0,1-1 0 0,-1 1 0 0,3 5 0 15,0-3 62-15,-3 3 7 0,3 0 2 0,0 3 0 16,0 2-16-16,3 0-3 0,0 0-1 0,0 6 0 0,1-1-1 0,2 3 0 16,0-2 0-16,3 7 0 15,0 1-3-15,0 2-1 0,0 3 0 0,0 2 0 16,-3 1-4-16,3 4-1 0,-3 1 0 0,3 8 0 0,-3 2-10 0,-3 3-3 16,0 5 0-16,0 0 0 15,0 0-16-15,-3 9-3 0,-3 1-1 0,1 4 0 16,-7 2-8-16,3 5 8 0,-3-2-8 0,-3 2 8 0,3 3-8 0,4 0 8 15,-4-2-8-15,6-1 8 0,0 3-8 0,3-5 8 16,6 2-8-16,3-5 8 0,0-2-8 0,3-3 0 16,6-3 0-16,0-3 0 0,0-5 0 0,0-2-16 15,0-3 4-15,0-3 1 0,3-8-5 0,-6 1-2 16,-6-6 0-16,3-5 0 0,0-3 18 0,-3-3 0 16,-3-2 0-16,3-3 0 0,-3-2 0 0,0-3 0 15,-3-3 0-15,0-5 0 16,0 0-68-16,0-3-9 0,-3-2-3 0</inkml:trace>
  <inkml:trace contextRef="#ctx0" brushRef="#br1" timeOffset="-38066.046">4979 7668 1587 0,'-15'-24'35'0,"9"13"7"0,3-2 2 0,3 2 0 0,3-2-35 0,3 0-9 15,6 0 0-15,6 0 0 0,5 2 28 0,7 0 3 0,3 1 1 0,6-1 0 16,5 3-14-16,7 0-2 16,2 0-1-16,7 3 0 0,5 0-7 0,-2-1 0 15,2 4-8-15,1-1 12 0,2 1-12 0,1-1 0 0,-1 0 8 0,-2 1-8 16,-7-1 0-16,4 0 0 15,-4-2 0-15,1 0 0 0,-1 2 10 0,1-2-1 16,-4-3 0-16,1 5 0 0,-6 1 3 0,2-4 0 16,-5-2 0-16,-1 3 0 0,4 2 10 0,-3-2 2 0,-4 2 1 15,-2 1 0-15,-3 2-9 0,-4 2-1 0,-2-2-1 0,-6 3 0 16,0 0-1-16,-3-1 0 0,-7 1 0 0,4 2 0 16,0-2-4-16,-6 2-1 0,0 1 0 0,0-4 0 15,0 4-8-15,-1-1 12 0,-2 0-12 0,3 3 12 16,0-3-4-16,3 1-8 0,3-1 12 0,-3 0-4 15,-6 0-8-15,0 1 0 0,11-1 9 0,-2 0-9 16,-6 3 12-16,0 0-3 0,0 3 0 0,-3-1 0 16,6 1 1-16,-9 5 0 0,-4 2 0 0,4 1 0 15,3-1 1-15,-3 6 0 0,-9 3 0 0,6 2 0 16,-3 0-11-16,-3 3 0 0,3 5 9 0,-6 0-9 16,-3 5 0-16,3 3 0 0,3 3 0 0,0 2 0 15,-9 3 0-15,3 2 0 0,9 1 0 0,-3 0 0 16,-3-1 0-16,6 1 0 0,0 2 0 0,3 0 0 15,3 3 0-15,0 0 0 0,-6 2 0 0,6-2 0 0,0-3 0 0,-3 1 0 16,-6 4 0-16,3-2 0 0,0 0 0 0,0 0 0 16,3-1 0-16,-6 1 0 0,-6-2 0 0,3 4 11 15,3-2-11-15,-3 2 12 0,-6 1-12 0,3-3 0 16,6 0-10-16,-9-3 10 0,0 0 0 0,0-2 8 16,0-1 1-16,3-2 0 0,3-3 7 0,-3 1 0 15,-8-6 1-15,2-6 0 0,9 1 17 0,0-6 3 16,-6-2 1-16,0 0 0 0,3 0-24 0,0-6-5 15,3-2-1-15,-3-3 0 0,-3-2 4 0,6-4 1 16,3 1 0-16,-3-2 0 0,-9-7 2 0,6 4 0 16,6-3 0-16,0-3 0 0,-6 1 1 0,6-6 1 0,-6 2 0 0,-3 1 0 15,9-3 1-15,-9 0 0 0,-8-3 0 0,-1 1 0 16,0-1-7-16,-3-2-2 0,-6-1 0 0,0 1 0 16,-2 0-9-16,-4-1 0 0,-6-4 0 0,-2 2 0 15,-10 0-10-15,0 0-4 0,-5 0-1 0,-1 3 0 16,-2-3 3-16,-4 5 1 0,-8 1 0 0,-1-1 0 15,1 3 11-15,-3 0 9 0,-1 0-1 0,1 3-8 16,-1-1 0-16,1 6 0 0,-1-2-10 0,7 1 10 16,0 1 0-16,5 0 0 0,3-2 0 0,7 2 12 15,2-1-12-15,10 1 0 0,2 3 0 0,3-3 8 32,3 5-72-32,7-2-14 0,2-1-3 0,3 4-1042 0</inkml:trace>
  <inkml:trace contextRef="#ctx0" brushRef="#br1" timeOffset="-36663.757">11474 11099 1840 0,'0'0'52'0,"0"0"12"0,0 0-52 0,0 0-12 15,0 0 0-15,0 0 0 16,0 0 28-16,5 8 2 0,-2 3 1 0,0 5 0 0,0 2-31 0,0 11 0 16,-6 3 0-16,0 5 0 0,-3 5 13 0,1 6-3 0,-7 0-1 0,0 5 0 15,-6 2 0-15,3 3 0 16,-6 6 0-16,0-1 0 0,0 6 10 0,1 0 1 15,2-3 1-15,-3 0 0 0,6 3-21 0,0-3 0 0,0 0 0 0,3-2 0 16,3-3 23-16,3-3 3 0,4-3 1 0,-1-2 0 16,3 0 1-16,3-5 1 15,-1-3 0-15,4 0 0 0,0-8-11 0,0-3-2 0,0 1-1 0,-3-6 0 16,6-5-15-16,-3-1 0 16,-3-1 0-16,3-4-10 15,-3-2-115-15,0-5-23 0,0-1-5 0</inkml:trace>
  <inkml:trace contextRef="#ctx0" brushRef="#br1" timeOffset="-35981.248">11405 11192 1825 0,'-3'-19'40'0,"0"11"8"0,3 3 1 0,0-3 3 16,3 0-41-16,0-2-11 0,6 2 0 0,0 0 0 0,0-3 57 15,6 3 10-15,6-2 1 0,-1-1 1 0,4 3-30 0,9 0-7 16,0-2 0-16,5 2-1 0,7 0-9 0,0 0-2 16,-1 3 0-16,4-3 0 0,0 2-9 0,-1-2-3 15,-2 3 0-15,0-3 0 0,-1 3-8 0,1 2 0 16,-1 1 0-16,-2-1 0 0,0 3 0 0,-6 0 0 15,-1 0 0-15,-2 0 0 0,-6 3 0 0,3-3 0 16,-1 2 0-16,-5 1 0 0,0-3 0 0,0 3 0 16,0-1 0-16,-4 1 0 0,4-3 0 0,-3 5 0 15,3 0 0-15,-3 1 0 0,3-4 0 0,-4 4 0 16,-2-1 8-16,0 0-8 0,0 3 0 0,-3 0 0 16,-3 0 0-16,3 0 0 0,-4 0 0 0,-2 2 0 0,0 1 0 0,-6 2 8 15,3 3-8-15,-3 3 12 0,0-1-12 0,-3 3 12 16,-3 6 1-16,-3-1 1 0,3 3 0 0,0 3 0 15,0 5 14-15,0 0 4 0,0 0 0 0,0 6 0 16,0-4-32-16,3 9 0 0,-3-3 0 0,6 5 0 16,-3 3 0-16,6 0 0 0,-3 3 0 0,0-1 0 15,0 1 0-15,3-1 0 0,0 1 0 0,-3 5 0 16,6-3 0-16,-3 3 0 0,-3-6 0 0,0 1 0 16,0-1 0-16,0-2 0 0,-3-2 0 0,0 2 0 15,3 2 0-15,-3-2 0 0,0-3 0 0,-3-2 0 16,3-6 12-16,0 1-3 0,-3-4-1 0,0-4 0 15,3 2 10-15,-3-6 2 0,0-1 0 0,0-7 0 16,3 1 12-16,0-5 4 0,-3-3 0 0,0-1 0 16,3-1-13-16,-6-6-3 0,3 0 0 0,-3-6 0 15,0 1 20-15,0-6 3 0,-6-2 1 0,1 0 0 16,-7-3-21-16,-6-6-4 0,0 1-1 0,-6-3 0 0,-2-5-18 0,-7 3 8 16,-3-1-8-16,-5 1 0 0,-10-4 0 0,-5 4 0 15,-7-1-15-15,-5 1 5 16,-4 2-24-16,-5 3-5 0,-6 2-1 0,-4 1 0 15,1 7-12-15,0 0-4 0,3 6 0 0,2 5-754 16,4 2-151-16</inkml:trace>
  <inkml:trace contextRef="#ctx0" brushRef="#br1" timeOffset="-34770.617">11977 12965 1422 0,'-21'-19'31'0,"12"11"6"0,-3-2 2 0,-3 2 1 0,3-3-32 0,0 0-8 0,3 1 0 0,-3 5 0 16,3-3 73-16,1 2 13 0,2 4 2 0,6 2 1 0,0 0-64 0,0 0-13 15,-6 5-2-15,3 3-1 16,0 3-9-16,0-1 12 0,0 3-12 0,0 6 12 16,3-3-4-16,0 8 0 0,-3-1 0 0,0 6 0 0,3 6 13 0,-3-1 3 15,0 3 0-15,0 0 0 0,-3 3-7 0,0 2-1 16,-3 1 0-16,-3 4 0 0,-3 1 44 0,3 0 8 15,3-1 1-15,0-2 1 16,1 0-103-16,-1 0-21 0,0-3-4 0,0-2-1 0,0 0 59 0,6-3 0 16,-6 0 0-16,6-3 0 0,-3-2 8 0,3 0-8 15,3 0 10-15,-3-3-10 0,0 0 10 0,3-3-10 16,-3-2 10-16,0-3-10 0,0 0 8 0,3-2-8 16,-3-1 0-16,-3-2 9 0,3 0-9 0,-6-3 0 15,3 3-12-15,-3-3 12 16,0 1-44-16,-5-4-2 0,2 1 0 0,-3-1-534 15,-3 4-108-15</inkml:trace>
  <inkml:trace contextRef="#ctx0" brushRef="#br1" timeOffset="-34286.126">11337 13417 1580 0,'0'0'35'0,"-6"-3"7"0,3-2 2 0,0 0 0 16,0 2-36-16,-3-2-8 0,3 0 0 0,0-1 0 0,3 4 28 0,-3-1 3 16,-3 0 1-16,6 3 0 0,0 0-10 0,0 0-2 15,3-5 0-15,-3 5 0 0,9-3 7 0,3-2 1 16,3 0 0-16,2 2 0 0,4-2 12 0,3-3 4 15,6-3 0-15,0 3 0 0,5-2-20 0,1-3-3 16,3-3-1-16,2 0 0 0,1 0-4 0,0-3-2 16,-1-2 0-16,1 0 0 0,-3 0 9 0,0 0 1 15,-7-3 1-15,-2 0 0 0,0 0 1 0,-3-2 0 16,-4 2 0-16,1 3 0 0,-6-3 6 0,-3 6 2 16,0-1 0-16,-6 1 0 0,0 2-5 0,0 2-1 15,-6 4 0-15,0 2 0 0,0 0-14 0,-3 8-3 16,0 0-1-16,0 0 0 0,3 8-10 0,-1 3-14 15,1 4 3-15,-3 7 1 0,3 4 1 0,3 3 0 16,-3 0 0-16,0 6 0 0,3 2 9 0,0 0 0 0,-3 0-9 0,3 2 9 16,-3-2 0-16,3 3 0 0,0-3 0 0,0 0 0 15,0-2 0-15,3 2 0 0,-3-3 0 0,0 0 0 16,-3 1-10-16,6-1 10 0,3 1-13 0,-3-4-729 16,2 4-146-16</inkml:trace>
  <inkml:trace contextRef="#ctx0" brushRef="#br1" timeOffset="-29915.245">5160 7570 1732 0,'-9'-24'49'0,"6"16"11"0,3-5-48 0,-3 0-12 16,3-1 0-16,-3-2 0 0,3 6 49 0,0-1 8 0,0 1 2 0,0 4 0 15,0-2-42-15,0 8-8 0,0 0-1 0,0 0-8 16,-3 8 0-16,0 6-11 0,0 1 0 0,-3 7 0 16,4 1 3-16,-7 7 0 0,0 4 0 0,0 8 0 15,-3 3 8-15,3 6-8 0,0 4 8 0,0 3-8 16,0 3 8-16,0 5 0 0,-3 6 0 0,6-3 0 16,3 2 8-16,0 3 3 0,0-2 1 0,0 2 0 15,0 2 9-15,3 1 3 0,3 0 0 0,0 0 0 16,-3-1-7-16,3 1-1 0,0-3 0 0,0 0 0 15,3-2 4-15,0-4 1 0,-3-1 0 0,0-4 0 16,0-2-6-16,0-6-2 0,0-2 0 0,0-2 0 16,-3-6-5-16,3-3-8 0,-3-5 11 0,0-5-11 15,0-6 12-15,-3-2-12 0,0-3 12 0,0-5-12 16,0-3 11-16,0-2-11 0,-3-3 10 0,0-3-658 16,3 0-131-16</inkml:trace>
  <inkml:trace contextRef="#ctx0" brushRef="#br1" timeOffset="-29415.577">4723 7760 2541 0,'3'-5'56'0,"6"-8"11"0,2-1 2 0,13-4 3 0,6-3-57 0,12 2-15 0,2-2 0 0,7 0 0 15,6 2 0-15,5 1 11 0,1-1-11 0,5 4 10 16,6-4-10-16,1 6 0 0,-1 0 0 0,7-1 0 16,-1 1-16-16,3 0-1 0,1 0-1 0,2 2 0 15,-6 0 2-15,1 1 0 0,-4-1 0 0,4 3 0 16,-4 3 16-16,-3-3 0 0,-5 3-8 0,-4-3 8 16,1 3 0-16,-7 2 0 0,-5-2 0 0,-4 5 0 15,-2 2 0-15,-9 4 12 0,-6-1-1 0,-1 3-1 16,-8 0 2-16,-3 5 0 0,-3 0 0 0,-6 3 0 15,3 3-12-15,-7 2 10 0,-2 5-10 0,0 3 10 16,0 6-10-16,0 4 0 0,3 9 0 0,0 5 8 16,0 5-8-16,0 3 0 0,3 3 0 0,0 4 0 15,0 6 0-15,3 6 0 0,5 2 0 0,1 2 0 16,3 4 0-16,0-1 0 0,3 3 0 0,8 0 0 16,7 0 0-16,-6 0 0 0,-9 0-9 0,2 0 9 0,7-3-18 15,-3 0 0-15,-9-2 0 0,-4 0 0 0,4-1 18 0,-3-2 0 16,-3-5-8-16,-6 0 8 0,-3 0 9 0,0-6 6 15,0 1 1-15,-6-6 0 0,-9-8 25 0,3 0 6 16,3-8 1-16,-3-2 0 0,-9-8 22 0,0-3 5 16,0-3 1-16,-6-7 0 0,0-4-19 0,-11-7-3 15,-10-2-1-15,0-9 0 0,-3-8-12 0,-5-2-2 16,-13-6-1-16,-5-7 0 0,2-1-23 0,-5-5-5 16,-4 1-1-16,-2-4 0 15,-3 3-71-15,5 1-14 0,-2-1-4 0,-1 5-852 16,1-2-170-16</inkml:trace>
  <inkml:trace contextRef="#ctx0" brushRef="#br1" timeOffset="-28697.463">5467 8244 1954 0,'-24'-10'43'0,"15"5"9"0,-6-1 1 0,0 1 3 0,0 2-45 0,-2-2-11 0,-4 0 0 0,3-1 0 16,-3 1 34-16,0 0 5 0,-3 0 1 0,1-1 0 0,-4-2-28 0,0-2-4 15,-3-1-8-15,-5 3 11 16,-4 0 5-16,-3 0 2 0,-8-2 0 0,-7 2 0 15,-6 0 2-15,-5 3 0 0,-6 2 0 0,-7-2 0 16,-11-1-8-16,-6 4-2 0,-3 2 0 0,-7 0 0 16,-8 0-10-16,-6 0 0 0,0 2 0 0,-3 4 0 15,-3 2 8-15,-3-3 2 0,0 5 1 0,0-2 0 16,9 0 33-16,0-2 6 0,6-1 2 0,6 0 0 16,9 3-2-16,6-3 0 0,5-2 0 0,4 0 0 15,6 2-14-15,8 0-4 0,4-2 0 0,11 2 0 0,7 1-20 16,5-4-12-16,3 4 12 0,12-4-12 0,-2-2 12 0,8 3-4 15,3-3 0-15,6 2-8 0,0 1 8 0,3 0-8 16,9-3 0-16,-3 2 0 16,0 1-19-16,6-3-7 0,-2 8-2 0,2-8 0 15,2 5-124-15,-2 3-26 0,0 0-5 0,0 0-1 0</inkml:trace>
  <inkml:trace contextRef="#ctx0" brushRef="#br1" timeOffset="-28298.895">2327 7657 1792 0,'0'-16'40'0,"0"8"8"0,0-2 1 0,-3 4 1 0,0-2-40 0,3 8-10 0,-3-5 0 0,-6 2 0 0,0 1 68 0,-6 4 12 15,-3 1 3-15,-3 5 0 0,-3 3-52 0,-2 2-11 16,-4 3-1-16,-6 2-1 0,3 3-3 0,1 6-1 15,-7 2 0-15,3-3 0 16,0 6 10-16,1 0 1 0,5 0 1 0,-6-3 0 0,7 3-11 0,-1-1-3 16,3 4 0-16,0-4 0 0,3 1-12 0,-2 0 0 15,5-3 8-15,3 3-8 16,-3-6 0-16,6 3 0 0,0-5 0 0,3 0 0 16,0-3 0-16,4-2 0 0,-4 2 0 0,3-5 0 15,6-3 0-15,-3 0 14 0,3 0-2 0,3 3-1 16,3-5 10-16,3 2 3 0,6 0 0 0,3 3 0 0,-1-3-6 0,10 3-1 15,3 0 0-15,6-3 0 0,5 3 0 0,1 0 0 16,9 3 0-16,-4-3 0 0,1 2-7 0,3 3-2 16,-1 0 0-16,1 1 0 0,-3-1-8 0,-1 3 0 15,-2-1 0-15,-6 1 0 0,-4 0-9 0,-2 2-7 16,-6 1-2-16,-9 2-749 16,0-3-149-16</inkml:trace>
  <inkml:trace contextRef="#ctx0" brushRef="#br1" timeOffset="-23494.019">4976 10599 2070 0,'0'0'45'0,"6"0"10"0,0-5 1 0,3 2 3 0,5-2-47 0,4-3-12 0,6 3 0 0,3-1 0 15,3-1 48-15,8-7 8 0,10 1 2 0,6 0 0 16,8 0-38-16,4-1-7 0,-1 1-1 0,3-3-1 16,7 0-11-16,-1 3 0 0,4 0 0 0,-7 0 0 31,1 5-18-31,-1 0-9 0,-3 3-1 0,-2-3-1 15,-1 0-56-15,-2 2-11 0,-1-2-3 0,-2 3-498 0,-3 3-100 0</inkml:trace>
  <inkml:trace contextRef="#ctx0" brushRef="#br1" timeOffset="-20802.496">5494 10382 1026 0,'0'0'28'0,"-3"0"8"0,3 0-28 0,0 0-8 16,0 0 0-16,-3-5 0 0,0 0 108 0,6 2 21 0,0-2 4 0,6 2 1 15,-3 0-64-15,5-2-13 16,1 0-2-16,3 0-1 0,0-1-12 0,3 1-2 16,0 2-1-16,3-2 0 0,2 2-12 0,4 1-3 15,-3 2 0-15,6 0 0 0,3 0-9 0,-1 2-3 16,4 1 0-16,-3-3 0 0,2 5-12 0,4-2 9 15,0 2-9-15,3 3 8 0,-1 0-8 0,1-3 0 16,6 1 0-16,-1-1 0 0,7 0 0 0,-1-2 0 16,-2 2 0-16,0-5 0 0,2 0 0 0,-2 0 8 0,2 0-8 0,-2-5 0 15,2 0 15-15,-2 2-3 0,0-5 0 0,-4 0 0 16,-5 3 28-16,3 0 6 0,-4-1 1 0,-2 1 0 16,0-3 2-16,-4 3 1 0,-5-1 0 0,3 4 0 15,3-3-11-15,-4 2-3 0,-11-2 0 0,-3 2 0 16,0 0-36-16,0 1 0 0,-3-1 0 0,-6 0 0 15,-9 3 0-15,6-2 0 0,-1-1 0 0,-5 3 8 16,-2-5-8-16,2 5 0 0,0 0 0 0,-6-8 0 31,-6 5-21-31,3-2-9 0,6 0-2 0,-3 2 0 0,-6 0 32 0,3-2 13 0,3 2-1 0,0-2 0 16,6 5 4-16,0-3 1 0,-12-4 0 0,9 4 0 16,6-5-17-16,-3 3 0 0,-3-3 0 0,-9 0 0 15,-3 0 9-15,6-3-9 0,6-2 0 0,-2 0 9 16,-4-6-1-16,3 1-8 0,0-3 12 0,3-3-4 15,-6-3-8-15,3-4 12 0,3-1-12 0,3 0 12 16,3-5-4-16,-3 0 0 0,-3-3 0 0,0-5 0 0,3-2 0 0,3-6 0 16,3 0 0-16,-3-5 0 15,-6-3-8-15,6 0 12 0,9 3-12 0,-6-6 12 0,-3 1-12 0,3-1 0 16,5 3 0-16,1-2 8 0,0 2-8 0,0-2 0 16,0 2 0-16,0 0 8 0,9 0-8 0,-9 3 0 15,-9-3 0-15,3 5 0 0,9 1 0 0,-9 2 0 16,-4 3 0-16,1-3 0 0,3-3 0 0,-3 3 0 15,3 3 0-15,-3 2 0 0,-6-2 0 0,0 5-9 16,9 0 0-16,-6 3 0 0,-3 2 18 0,0 0 4 16,0 3 1-16,3 0 0 0,-3 3 4 0,-3 2 1 15,-2 3 0-15,-1 5 0 0,6 3 0 0,-3 3 0 0,-12-1 0 0,6 3 0 16,6 3-19-16,-6 2 0 0,-3 3 0 0,0 0 0 16,0 0 0-16,3 3-12 0,1 0 12 0,-4 0-12 15,0 2 2-15,3-2 1 0,6 2 0 0,-3 0 0 16,-3 3 9-16,0-2-8 0,6-1 8 0,3 0-8 15,-3 3 8-15,-3-2 0 0,3-1 0 0,-2-2 0 16,2-3 0-16,-3 3 8 0,-3-3-8 0,0 0 0 16,0 0 8-16,-3-3-8 0,0-2 8 0,-3 2-8 15,-3-2 8-15,-5 3-8 0,-1-4 10 0,-6-1-10 16,-3 4 0-16,-2-2 0 0,-7 2 0 0,0 1-10 16,4-1 1-16,-4 0 0 0,-3-2 0 0,1 3 0 15,-4-1-1-15,-2 3 0 0,2 5 0 0,-3-2 0 0,4 2 10 0,-1 3-8 16,4 0 8-16,2 0-8 15,-3 3 8-15,4 0 0 0,2-1-9 0,3 1 9 16,1 2 9-16,2 3 7 0,3-2 0 0,6-1 1 16,1 3-17-16,5 0-17 0,-3 2 3 0,3 1 1 0,3-1 13 0,-3 1 0 15,4 2 0-15,-1-2 0 0,0 2-19 0,0 0 3 16,0 3 0-16,0 0 0 0,0 0 16 0,1-3 0 16,-1 6 0-16,3-3 0 0,0 2 0 0,-3 3 0 15,3 0 0-15,0 3 0 0,3 3 0 0,1 4-16 16,-1 1 3-16,-3 5 1 0,6 0 4 0,-3 3 8 15,-3 2-13-15,3 6 5 0,-3 5 8 0,0 2-8 16,0 4 8-16,1-1-8 0,-1 5 8 0,-3 3 0 16,3 3 0-16,0 3 0 0,3 2 0 0,0 0 0 15,0 3 0-15,3-1 0 0,0 4 0 0,4-1 0 0,-1 0 0 0,0 1 0 16,3-3 0-16,3 2 0 16,-3 0 8-16,0-2-8 0,3 0 0 0,-3-3 9 0,0-3-9 0,0-5 0 15,3 1 8-15,-3-4-8 0,0-2 0 0,0-3 0 16,0-2 9-16,3-1-1 0,-3-4-8 0,0-6 12 15,0-3 20-15,0 0 4 0,0-5 1 0,-3-2 0 16,3-4-15-16,-3-4-3 0,0-1-1 0,0-2 0 16,3-3 13-16,-3-5 2 0,3 0 1 0,0-5 0 15,-3-1-14-15,3 1-4 0,0-6 0 0,3-5 0 16,0 0-5-16,0 0-2 0,-6 3 0 0,3-1 0 16,-2-4-25-16,5 2-6 0,0 0-1 0,-6-6-849 15,3 6-171-15</inkml:trace>
  <inkml:trace contextRef="#ctx0" brushRef="#br1" timeOffset="-2962.516">16754 9123 939 0,'0'0'20'0,"6"-5"5"0,-6-6 1 0,6 0 1 0,3 1-27 0,3-6 0 0,-3 3 0 0,3-3 0 0,-1 0 33 0,4 3 2 16,6 2 0-16,-3-2 0 16,-9 2-10-16,6 1-1 0,6-1-1 0,-3 3 0 15,5 3-7-15,-5 0-2 0,-3 2 0 0,3 0 0 0,9 1-3 0,-3 2-1 16,-4-3 0-16,4 3 0 0,3-3 5 0,3 3 1 16,0 0 0-16,-4 0 0 0,1-2 10 0,3 2 2 15,9 0 1-15,-7 2 0 0,-2-2 19 0,3 0 4 16,0 0 1-16,-1 0 0 0,4 0-29 0,-6 0-7 15,-6 0-1-15,-1 0 0 0,4 3-7 0,-3 0-1 16,-12-1-8-16,0 4 12 0,0-1-12 0,-3-2-12 16,-9-3 3-16,0 8-481 15,-6 2-96-15</inkml:trace>
  <inkml:trace contextRef="#ctx0" brushRef="#br1" timeOffset="-1388.696">11533 12883 1749 0,'-9'-8'38'0,"9"2"8"0,-3 4 2 0,3 2 2 0,0-6-40 0,3 1-10 15,0-5 0-15,6 2 0 0,0 0 64 0,6 2 10 16,0-4 2-16,3 2 1 0,2 0-28 0,10-3-5 16,3 1-2-16,6-1 0 0,5 1-16 0,4-1-3 15,5-2-1-15,7 0 0 0,8-3-22 0,7-3 0 16,8 1 0-16,1 2-664 15,2-5-138-15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35:26.4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2821 3246 1494 0,'-9'-7'32'0,"6"4"8"0,-3-2 0 0,0 2 3 0,0-2-35 0,3-1-8 15,-6 4 0-15,3-4 0 0,3-2 88 0,-6 3 16 16,3 0 4-16,-3 0 0 0,3-1-38 0,-3 1-7 0,3 2-2 0,0 1 0 0,1 2-8 0,-7 0-1 31,3 0-1-31,0 2 0 0,-3 1-13 0,0 2-2 16,0 3-1-16,-9 0 0 0,3 5-5 0,0 1-1 15,-2-1 0-15,-1 3 0 0,-3 8-17 0,0-1-4 0,0 4-8 16,1-1 12-16,-1 3-4 0,3 0-8 0,0 3 11 0,0-3-11 16,3 3 10-16,1-3-10 0,2 0 8 0,3 0-8 15,6-2 0-15,0 2 0 0,6-5 0 0,3 0 0 16,3-3 0-16,6-3 0 0,-3-2 0 0,11-3 0 15,-5 1 0-15,6-6 0 0,0-6 0 0,6-2 0 16,5-5 0-16,-2-3 0 0,6-3 0 0,0-2 0 16,-1-3 0-16,1-2 0 0,3-1 0 0,0-5 0 15,-7-5 8-15,1 0-8 0,-3-3 8 0,-3-2-8 16,-4-6 12-16,-2-2-2 0,-3-6-1 0,-6-10 0 16,-3 0 8-16,-3 0 2 0,-6 0 0 0,0 2 0 15,-9-2-1-15,-3 5 0 0,-6 3 0 0,-3 5 0 16,-5 2 11-16,-1 6 3 0,-6 11 0 0,-3 2 0 15,-5 5-13-15,-1 6-3 0,3 5 0 0,-2 3 0 16,2 2-16-16,3 3 0 0,3 6 0 0,10 2-9 16,2 2-65-16,12 6-13 0,-6 3-2 0,12 2-1117 15</inkml:trace>
  <inkml:trace contextRef="#ctx0" brushRef="#br0" timeOffset="500.822">3181 2910 1858 0,'0'0'52'0,"0"0"13"0,0-5-52 0,0-3-13 0,0 3 0 0,0-3 0 0,-3 3 71 0,3 5 11 15,3-11 2-15,0 6 1 0,-3 5 19 0,0 0 3 16,0 0 1-16,0 0 0 16,0 0-36-16,0 0-6 0,0 0-2 0,0 0 0 15,0 0-25-15,3 8-6 0,0 2-1 0,0 1 0 16,-3 2-9-16,0 3-3 0,0 5 0 0,0-2 0 0,-3 5-6 0,-3 5-2 16,3-3 0-16,0-2 0 0,0 5-12 0,-9 3 0 15,3-3 0-15,0 5 0 0,-3 1 0 0,-3-9 0 16,0 6 10-16,1 0-2 0,2-3-8 0,-3 0 0 15,3-3 0-15,0-2 0 16,6-3 0-16,0 0 0 0,-3-2 0 0,0-6 0 16,3 3 0-16,3-3 0 0,3-2 0 0,0-1 0 15,0-4 0-15,3-1 0 0,3 0 0 0,3-2 0 16,3 0 0-16,6-6-10 0,0 0 10 0,3 1 0 16,2-4-9-16,4 1 9 0,0-3 0 0,6 3-9 0,-4 0 9 0,4-1 0 15,-3-2 0-15,3 8 0 0,2-8 0 0,1 6 0 16,-6-1 0-16,3 3 0 0,-4 0 0 0,1 0 0 15,6 0 0-15,-12 0-8 0,3 0 8 0,-7 0 0 16,4 3 0-16,-6-3 0 0,0 2 0 0,-3-2 8 16,-3 3-8-16,0 2 11 15,-1-5-127-15,-2 3-26 0,-3 0-5 0,-6-3-1015 16</inkml:trace>
  <inkml:trace contextRef="#ctx0" brushRef="#br0" timeOffset="834.757">2091 4130 1940 0,'0'0'43'0,"0"0"9"15,0 0 1-15,0 0 1 0,0 0-43 0,0 0-11 0,3-5 0 0,9-3 0 0,3 0 72 0,0 0 13 16,3 3 3-16,3 2 0 0,3-2-54 0,5 0-10 15,1-1-3-15,0 4 0 16,6-4 18-16,-1-2 3 0,4 3 1 0,9 0 0 16,2 2-7-16,1-2-2 0,11-3 0 0,1 3 0 15,-1-1-15-15,1 4-3 0,5-4-1 0,4 4 0 16,2-4-7-16,1 1 0 0,-4 0-8 0,-3 2 12 16,-2-2-12-16,-1 0 9 0,-5-3-9 0,0 2 8 15,-7 4 4-15,-2-4 0 0,-4 4 0 0,-5-3 0 0,-6 2-12 0,-4 0 0 16,-2-2 0-16,-6 0 0 0,-3-1 0 0,-6 1 0 15,0 0 0-15,-6-1-816 16,-1 4-159-16</inkml:trace>
  <inkml:trace contextRef="#ctx0" brushRef="#br0" timeOffset="1789.426">2136 4821 1684 0,'-15'-3'37'0,"15"3"8"0,0-3 2 0,-6 1 0 0,3 2-38 0,-3-3-9 0,0 0 0 0,3 1 0 16,-3-1 112-16,0 1 20 0,0 2 4 0,-2-3 0 0,-1-2-41 0,-3 2-9 16,3 0-2-16,-3-2 0 15,3 2-30-15,0-2-6 0,-9 0-2 0,6 0 0 0,0 2-6 0,-3 0-2 16,1 1 0-16,-7 2 0 0,0 2-18 0,-3 1-3 16,0 5-1-16,-5 2 0 0,-1 1-16 0,0 5 10 0,-3 2-10 0,1 4 8 15,2 4-8-15,0 0 0 16,9 4 0-16,-6 1 8 0,7 4-8 0,2 2 0 15,6 0 0-15,3-3 0 0,3 3 0 0,3-5-16 16,3-3 4-16,9 3 1 0,6-6 11 0,-3-2 0 16,5 0 10-16,4-6-10 0,3-2 0 0,6-2 0 15,0-7-11-15,-1-1 11 0,1-9-12 0,3 0 12 16,0-4-10-16,-4-4 10 0,1-2 0 0,-3-3 0 16,3-3 0-16,-6-2 0 0,-4-5 20 0,7-3-2 15,-12-3-1-15,3-3 0 0,0-4 9 0,-9-6 2 16,3-3 0-16,-3-2 0 0,-9-3-12 0,3 0-3 15,-6-5 0-15,-6 0 0 0,-3 2-5 0,-3 6-8 0,0 5 11 0,-9 2-11 16,0 9 9-16,-5 5-9 0,-4 3 0 0,-6 4 9 16,-3 6-9-16,-5 6-11 0,-4 5 3 0,1 5 0 15,-1 2-8-15,6 6-2 0,4 3 0 0,2-1 0 32,6 6-58-32,9 0-11 0,4 5-2 0,8 3-1136 0</inkml:trace>
  <inkml:trace contextRef="#ctx0" brushRef="#br0" timeOffset="2438.896">2258 4733 2253 0,'0'0'49'0,"0"0"11"0,0-5 1 0,0-3 3 0,0 8-51 0,-3-5-13 16,3 5 0-16,0 0 0 0,0 0 79 0,0 0 13 0,0 0 2 0,3 8 1 15,3 0-67-15,-6 5-12 0,3 3-4 0,0 2 0 16,3-2-4-16,-3 5 0 0,3 1-8 0,-3-1 12 16,-3 3-12-16,6-1 9 0,-6 1-9 0,0 3 8 15,0-1-8-15,0 1 10 0,-6-4-10 0,6-1 10 16,-3-4-10-16,3 1 0 0,0-4 9 0,3-4-9 15,-3-3 0-15,6 0 0 0,-6-8 0 0,3 0 0 16,3-5 0-16,6-3 0 0,-6-3 0 0,0-5 8 0,2-2-8 0,4-3 0 16,0-3 0-16,0 0 0 15,0 3 0-15,0 0-10 0,3 2 10 0,-6 3-10 16,3 3 10-16,-3 2 0 0,0 3-9 0,0 1 9 16,-1 4 8-16,-2 0 7 0,6 6 1 0,0 0 0 15,-6 4 0-15,9-1 1 0,-9 4 0 0,9 1 0 0,-3 2-9 0,6 0-8 16,-6 6 12-16,5-6-12 0,4 0 0 0,-3 3 0 15,3 0 0-15,3-3 0 0,0 1 0 0,-4-4 0 16,1-2 0-16,3 0 0 0,0 0 8 0,3-3-8 16,-9-5 0-16,2 0 0 0,-2-2 30 0,0-4-1 15,-3-2 0-15,0-2 0 0,-3-1 13 0,-3 1 2 16,3-4 1-16,-6-1 0 0,2-4-3 0,-8 0-1 16,3 1 0-16,-3-3 0 0,0 0-13 0,-3 2-2 15,-2-2-1-15,-1 2 0 0,-6-2-11 0,3 0-2 16,0 3-1-16,0-4 0 0,-6 1-11 0,6 0 0 15,-3 0-10-15,3 2-986 0,3 1-198 0</inkml:trace>
  <inkml:trace contextRef="#ctx0" brushRef="#br0" timeOffset="5013.035">3362 4469 1450 0,'0'0'32'0,"0"0"6"0,0 0 2 0,0 0 1 0,0 0-33 0,0 0-8 0,0 0 0 0,0 0 0 0,6-5 136 0,0-1 24 16,-3 1 6-16,3 0 1 0,-3-1-43 0,0 1-8 0,0 0-1 0,0-1-1 31,0 1-32-31,0 0-6 0,-3 0-2 0,0-1 0 0,0 1-13 0,0 0-2 16,-3-3-1-16,3 3 0 0,-6 2-24 0,0-2-5 15,0-1-1-15,0 4 0 0,0-1-15 0,-3 0-3 0,-2 1-1 0,2-1 0 16,-6 3-9-16,3 0 0 0,0 0 0 0,-3 3 0 15,0-1 0-15,0 4 0 16,0 2 0-16,0-3 0 0,1 3-8 0,-1 0 8 16,3 0-10-16,3 0 10 0,-3 2-8 0,0 1 8 15,3-1 0-15,6 1-9 0,0-3 9 0,0 2 0 0,3-2-9 0,3 0 9 16,0 3 0-16,3-3 0 0,0 5-9 16,-3-2 9-16,3-1 0 0,0 3 0 0,-3 3 0 0,3-2 0 15,-6 7 0-15,0 0 0 0,0 0 0 0,0 3 0 16,-9 0 0-16,6 2 0 0,-3 3 0 0,0-2 0 15,0 2 0-15,-3-3 0 0,0 1 0 0,0-1 0 16,3 1 0-16,3 2 0 0,-3 0 0 0,0-3 0 16,1 1 0-16,5-3 0 0,-3-1 0 0,3-1 0 15,-3-1 0-15,6-5 0 0,3 0 0 0,-4-1 0 16,1-4 0-16,3 0 0 0,0-4 0 0,6-1 0 16,-6-4 0-16,0 1 0 0,6 0 0 0,0-6 9 15,3 0 6-15,-3 1 1 0,3-4 0 0,0 1 0 16,-1 0-3-16,1-3 0 0,-3 3 0 0,3-3 0 15,0 2-13-15,0-1 9 0,0 1-9 0,0 1 8 16,-3 0-8-16,2-1 0 0,4 1 0 0,-3 0 0 16,0 2-99-16,3-2-12 0,3 0-2 0,-3-1-1168 15</inkml:trace>
  <inkml:trace contextRef="#ctx0" brushRef="#br0" timeOffset="5930.946">3845 4733 1587 0,'0'0'35'0,"0"0"7"0,0 0 2 0,-3-5 0 0,-3 0-35 0,3 0-9 0,-3-3 0 0,0 2 0 16,0 4 104-16,0-1 18 0,0 0 4 0,-3 1 1 15,0-1-45-15,0 3-9 0,0 0-1 0,0-3-1 16,0 3-29-16,3 3-6 0,-6-3 0 0,4 3-1 15,-1-1-11-15,0 4-1 0,0-1-1 0,0 3 0 16,-3-3 4-16,3 3 1 0,-3 3 0 0,0-1 0 16,0 4-11-16,0 1-3 0,0 1 0 0,1 3 0 15,-4-3-13-15,3 5 8 0,0-3-8 0,6 4 0 16,-3-4 17-16,3 3-2 0,0-2-1 0,3-3 0 16,6-1-26-16,3 1-4 0,3-2-2 0,-3-4 0 15,6-2 3-15,0-3 1 0,0-2 0 0,3-6 0 16,-1 1-4-16,1-4-1 0,6 1 0 0,-9-3 0 15,3-2 19-15,-3-1-8 0,0 0 8 0,0-2 0 16,0-3 0-16,-4-2 0 0,1 2 0 0,0-3 0 16,-3 4 29-16,0-4 3 0,-3 6 1 0,3-3 0 15,-6 3 7-15,0 5 2 0,0-3 0 0,0 3 0 16,0 0 2-16,0 3 1 0,0 5 0 0,0 0 0 0,-3-5-16 0,3 2-3 16,0 3-1-16,0 0 0 0,0 0-16 0,0 0-9 15,0 0 10-15,0 0-10 0,0 0 0 0,0 0 0 16,3 5 0-16,3 6 0 0,-3-3 0 0,-3 2 0 15,3 1 0-15,0 0 0 0,0-1 12 0,0 1-3 16,-3-1-1-16,6 4 0 0,-3-1 2 0,3 0 0 16,-3-2 0-16,0 2 0 0,0 0-2 0,3 0 0 15,0-2 0-15,3-3 0 0,-3 0-8 0,3 0 8 16,5-6-8-16,1 4 8 0,-6-6-8 0,6-3 0 16,3-2 0-16,3-3 8 15,3-5-82-15,-4-1-17 0,4-2-3 0,-3-2-1226 0</inkml:trace>
  <inkml:trace contextRef="#ctx0" brushRef="#br0" timeOffset="6216.272">4130 4323 1922 0,'0'0'54'0,"0"0"13"0,0 0-54 0,0 0-13 16,0 0 0-16,0 0 0 0,0 0 150 0,0 0 27 15,3 6 6-15,0 2 1 0,0-1-52 0,-3-1-9 16,0-6-3-16,0 10 0 0,-3 1-60 0,0 0-12 15,-3 2-2-15,0 0-1 0,-3 0-21 0,1 0-4 16,-4 6 0-16,-3-6-1 0,0 3-19 0,0 0 0 0,0 2 0 0,0 1-944 16,0-1-184-16</inkml:trace>
  <inkml:trace contextRef="#ctx0" brushRef="#br0" timeOffset="7094.929">4559 4802 1657 0,'-3'0'47'0,"3"0"10"0,0 0-45 0,-3-2-12 16,0-1 0-16,3 3 0 0,0 0 96 0,0 0 18 16,0 0 3-16,0 0 1 0,0 0-7 0,0 0-2 0,0 0 0 0,3 5 0 15,-3 3-38-15,0 0-8 0,-3 0-2 0,-6 5 0 16,0 3-14-16,-3 0-3 0,0 0-1 0,-5 2 0 15,-1 4-26-15,0 1-5 0,3-1 0 0,0 1-1 32,0-4-101-32,3 2-20 0,0-2-4 0,3-6-1029 0</inkml:trace>
  <inkml:trace contextRef="#ctx0" brushRef="#br0" timeOffset="7656.846">5050 4323 2376 0,'0'0'52'0,"0"0"12"0,-6 3 1 0,6-3 1 15,0 0-53-15,-6 11-13 0,0-4 0 0,0 7 0 16,3-1 48-16,-3 3 8 0,0 2 0 0,0 3 1 0,-2 1-15 0,2-1-3 15,0 0-1-15,0 5 0 0,-3 1-30 0,3-1-8 16,0-2 0-16,0 0 0 0,3 0 0 0,-3-3 0 16,3-3-8-16,0 1 8 0,0-3 0 0,0 0-10 15,-3-3 10-15,6-2 0 0,-3-3 0 0,3-3 0 16,0-5 12-16,0 0-3 0,0 0 1 0,0 0 0 16,0 0 0-16,0 0 0 0,0 0 1 0,0 0 0 15,0 0 0-15,0 0 0 0,3-5-11 0,3-3 8 16,3-3-8-16,3 0 8 0,-3 3-8 0,3-2 0 0,0-1-12 0,0 1 12 15,5 2-17-15,-2 0 4 0,0 0 1 0,0 0 0 16,3 5 0-16,-3 1 1 0,0-1 0 0,3 0 0 31,-1 1-14-31,-2 2-3 0,3 2-1 0,0 1 0 0,0 2 21 0,3-2 8 0,0 0 0 0,-1 2-9 16,-2 3 9-16,0 0 0 0,3 0 0 0,-3 0 0 16,-3 2 26-16,-3-2 7 0,-4 3 2 0,4-1 0 15,-3 1-24-15,-3 2-11 0,-6-2 10 0,0 2-10 16,-6 0 20-16,0 3-3 0,-9-3 0 0,1 3 0 15,-7-3-6-15,3 3-2 0,-9 0 0 0,3-3 0 16,-5 1 17-16,-1 1 3 0,0-1 1 0,-6-1 0 16,-2 0-22-16,-1-2-8 0,3-1 0 0,0-2 0 15,7-2 13-15,-1-4-3 0,6-4-1 0,6-1 0 16,3-2-65-16,3-6-12 0,9-5-4 0,6-2-767 16,6-4-153-16</inkml:trace>
  <inkml:trace contextRef="#ctx0" brushRef="#br0" timeOffset="7917.758">5562 4210 2257 0,'0'0'49'0,"0"0"11"0,0 0 1 0,0 0 3 0,0 7-51 0,0 1-13 0,0 3 0 0,-3 0 0 0,-3-1 105 0,0 3 19 15,0-2 3-15,-6 5 1 16,3-3-74-16,-5 3-14 0,2 0-4 0,-3 0 0 16,0-3-6-16,0 3-2 0,-3 0 0 0,3 0 0 31,3-1-154-31,-3-1-31 0,4-1-7 0,2-5 0 0</inkml:trace>
  <inkml:trace contextRef="#ctx0" brushRef="#br0" timeOffset="8425.452">5663 4093 2101 0,'0'0'60'0,"3"-5"12"0,3-3-57 0,0 3-15 0,0-3 0 0,3 0 0 15,3 2 28 1,3-2 4-16,0 3 0 0,0-3 0 0,-1 3 50 0,1 0 10 16,3-1 3-16,3 1 0 0,0 2-47 0,-3-2-8 15,-6 5-3-15,6 0 0 0,-4-2 9 0,-2 4 2 16,0-2 0-16,-3 3 0 0,-3-1-14 0,-6-2-2 15,6 8-1-15,-3 0 0 0,0 3 1 0,0-1 0 0,-3 6 0 16,-3 0 0-16,0 8-14 0,3-3-2 0,-3 3-1 0,-3 2 0 16,3 1-15-16,-3 2 8 0,0 3-8 0,0 0 0 15,3 2 0-15,-6 3 0 0,3 0-8 0,-3 3 8 16,4 2 0-16,-4 0 12 0,0 6 0 0,0-3 0 16,6 0-12-16,-6 0 8 0,0 3-8 0,3-6 0 15,3 0 19-15,0-2-3 0,0 2 0 0,-3-2 0 16,0 0-16-16,3-3-9 0,6-3 1 0,-6 0 0 15,0-4 8-15,3-1 8 0,3-8-8 0,3 0 11 16,-3-5-11-16,3-3 10 0,-3-2-10 0,0-6 10 16,3 0 0-16,-6-5 0 0,0 0 0 0,0 0 0 15,0 0 9-15,-3-5 1 0,-3-6 1 0,-3 1 0 16,-3-3-9-16,0-1-1 0,-6 1-1 0,-5 0 0 16,-4 2-10-16,-3 1-17 0,-6 2 4 0,-8 3 1 15,-10 2-76-15,-8 3-16 0,-1 3-2 0,-2 4-1248 16</inkml:trace>
  <inkml:trace contextRef="#ctx0" brushRef="#br0" timeOffset="19420.153">1648 7853 1177 0,'0'0'25'0,"9"0"6"0,-9-3 1 0,0 3 2 0,0 0-34 0,0 0 0 0,-6-2 0 0,3 4 0 0,0-2 43 0,3 0 1 15,0 0 1-15,0 0 0 0,0 0-6 0,-6 11-2 16,6-1 0-16,0 4 0 0,-3-1 9 0,3 0 2 16,0 0 0-16,3 6 0 0,-3 2 1 0,6 5 1 15,-6 6 0-15,0 5 0 0,0 8-6 0,6 3-2 16,0 7 0-16,-3 6 0 0,-6 5-16 0,3 3-3 16,3 5-1-16,-3 6 0 0,0 4-8 0,0 6-2 15,-3 0 0-15,-3 5 0 0,-6 3 8 0,3 0 2 16,3-2 0-16,-3-4 0 0,0 3 16 0,-3-7 3 15,3-4 1-15,-3 1 0 0,7-6-9 0,-4-2-1 16,0 2-1-16,3-4 0 0,-3-4-19 0,3 0-4 0,-3-2-8 0,3-3 12 16,-3 3-12-16,-3-5 0 0,6-3-12 0,3-3 12 15,-9-3-15-15,6-4 4 0,3-4 1 0,-3-2 0 16,0-2-12-16,0-4-2 0,4-2-1 0,2-5 0 31,-6-3-28-31,3-2-6 0,-6-4-1 0,6-4-591 0,0-3-118 0</inkml:trace>
  <inkml:trace contextRef="#ctx0" brushRef="#br0" timeOffset="21153.479">1648 7742 1602 0,'0'0'35'0,"0"0"7"0,0 0 2 0,0 0 1 16,9 2-36-16,-9-2-9 0,0 0 0 0,0 0 0 0,0 0 15 0,15-2 1 16,3-6 0-16,-1 5 0 15,4 0 25-15,0 1 6 0,6-3 1 0,0 2 0 16,2 0-2-16,-2 3 0 0,6 0 0 0,-3 0 0 15,8 0-20-15,-2 6-4 0,9-4-1 0,5 1 0 0,7-1-6 0,2-2-2 16,1 0 0-16,6 0 0 0,2-5-5 0,6 0 0 16,10 0-8-16,-4-3 12 0,0 2-12 0,7 1 8 15,2-3-8-15,3 0 0 0,4 0 26 0,-1 0-1 16,-3 0 0-16,3-2 0 0,1 2-13 0,-1-3-4 16,0 1 0-16,-6-1 0 0,10-2 8 0,-4 2 2 15,-3 3 0-15,0-2 0 0,-2-1 18 0,-4 1 3 16,3 2 1-16,-2 0 0 0,-4 0-40 0,-3 0 0 15,-2 0 0-15,2 3 0 0,-5-1 15 0,-1 4 1 16,-9-1 1-16,1 0 0 0,-4 1-4 0,4 2-1 16,2 0 0-16,-5 0 0 0,-4 0-4 0,1 0-8 15,-1-3 11-15,-2 0-11 0,0 1 8 0,-1-1-8 16,1 1 0-16,2-1 0 0,-5 3 12 0,-1-3-12 0,-2 1 12 0,-3-4-12 16,-1 4 12-16,-2-1-12 0,-3-2 12 0,2 2-12 15,-2 3 12-15,0-3-12 0,-10 1 12 0,1-1-12 16,-6 1 11-16,-3 2-11 0,-4 0 10 0,-5 0-10 15,0 0 16-15,-6 0-4 0,0 0 0 0,-9 0 0 16,0 0 11-16,9 0 1 0,-6 0 1 0,-3 0 0 16,0 0 1-16,0 0 0 0,0 0 0 0,0 0 0 15,0 0-15-15,0 0-3 0,0 0-8 0,0 0 12 16,6-3-12-16,-6 3 0 0,0 0 0 0,0 0 0 16,0 0 0-16,0 0-10 0,0 0 10 0,3 8-8 15,0 2 8-15,0 1 0 0,-3 5 0 0,0 0 0 16,0 5 0-16,-3 3 0 0,3 5 0 0,-3 3 0 15,0 7 0-15,-3 6 0 0,0 0 8 0,-3 5-8 16,3 3 0-16,0 0 0 0,-3 3 0 0,3 2-8 0,0 3 8 0,0 0 0 16,0 2 0-16,1 1 0 0,2-3 0 0,0 2 0 15,0-2 0-15,-3 2-8 0,0 4 8 0,3-1 0 16,0-3 0-16,0 3 0 0,-6 1 0 0,3 1 0 16,0 6 0-16,-3-2 0 0,0-1 0 0,-3 1 9 15,-3 2-1-15,3 3-8 0,0-3 11 0,1 2-11 16,-4-4 10-16,3-1-10 0,0 1 13 0,-3-4-3 15,3 1-1-15,-3 3 0 0,6-3-9 0,-3-1 10 16,0-4-10-16,1 5 10 0,-1-3-10 0,0 0 0 16,0-3 9-16,0 1-9 0,3-6 9 0,-3 0-9 15,3-5 12-15,3 0-12 0,0 3 12 0,0-3-4 0,0-6 0 0,0 1-8 16,3-3 9-16,0-3-9 0,0-5 0 0,-2 0 9 16,-1 0-9-16,3-2 0 0,-6-1 9 0,3 0-9 15,-3 1 8-15,0-1-8 0,0-2 10 0,-3 2-10 16,-3-2 11-16,3-3-11 0,3 0 12 0,-3-2-12 15,-3-1 12-15,4-2-12 0,2 0 12 0,0-3-12 16,0-2 10-16,0-4-10 0,0 4 8 0,3-6-8 16,3 0 0-16,-3 1 0 0,3-6 8 0,-3 2-8 15,3-4 0-15,0 1 0 0,-3 1 0 0,3-2 0 16,-6 2 0-16,6-3 0 0,-3 0 9 0,6-5-9 16,0 0 9-16,-6 5-9 0,-2 3 12 0,-1-2-12 15,-3-1 10-15,3 0-10 0,-3 1 8 0,0-4-8 16,0 1 8-16,-3 0-8 0,0-1 0 0,0 1 8 15,-2-3-8-15,-4 2 0 0,0 1 0 0,-3-3 0 16,0 0 0-16,-6 3 0 0,-2-3 0 0,-1 0 0 16,-3 0-10-16,-2 0 10 0,-1-3 0 0,-3-2-9 0,-2 2 9 0,-1 1 0 15,-3-4 0-15,-2 4-8 0,-7-4 8 0,-2 4 0 16,-7-1 0-16,18 0 0 16,-8 1 0-16,-4-1 0 0,-8 3 0 0,-1-3-8 0,-2 3 8 0,-6 0 0 15,-4 0-9-15,-32 0 9 0,3 3-10 0,3-3 10 16,12 3-13-16,-4-3 5 0,-2 2 8 0,3-2 9 15,3 0-1-15,-1 0-8 0,-2 0 0 0,0 3-9 16,3 0-1-16,2-1 0 0,1 1 10 0,3 2 11 16,-6 1-3-16,5-1 0 0,7 3-8 0,-6 2 0 15,2-2-12-15,4 6 12 0,0-1 0 0,5 0 0 0,4-2 0 16,2 2 12-16,10 0-12 0,-6 0 0 0,5-2 0 16,3-1 0-16,7-2 0 0,5 0 0 0,7-2-10 0,5-1 10 15,3-2 0-15,9-1 0 0,3-2-8 0,7 0 8 16,2 0 0-16,3 0 0 0,6-2 12 0,3 2-12 15,0 0-9-15,0-6-9 0,3 1-2 0,3 0 0 16,0-3 8-16,3 2 0 0,0-2 1 0,2 3 0 16,-2-3 11-16,0 3-12 0,0-3 12 0,0 0-12 15,0-3 2-15,3 4 0 0,-3-7 0 0,-3 1 0 16,0-5-6-16,-3-1-2 0,6 1 0 0,-6 2 0 16,0 0-5-16,-3-3-1 0,0-2 0 0,0 0 0 15,-3 0 8-15,3-3 2 0,-3-5 0 0,0-11 0 16,3-2 14-16,-6-1 0 0,3 1 0 0,-6-3 10 15,0-2-10-15,0 2 0 0,0 0 0 0,3 0 8 16,-3-3 21-16,-3 3 4 0,3 0 1 0,-3-3 0 16,4 3-23-16,-7 0-11 0,9 3 10 0,-3 2-10 0,-3 3 10 0,3 0-10 15,0 6 10-15,0-1-10 16,6 0 0-16,-3 0 0 0,3 3 0 0,-3-5 0 16,6 2-60-16,6 0-16 0,3-5-2 0,-3 0-1166 15</inkml:trace>
  <inkml:trace contextRef="#ctx0" brushRef="#br0" timeOffset="21897.983">2856 12801 1767 0,'0'0'39'0,"0"0"8"0,0 0 1 0,0 0 2 0,0 0-40 0,6 0-10 0,3 0 0 0,0-3 0 0,0 0 44 0,3-2 6 16,0 5 2-16,0-3 0 15,0 1-4-15,0-1 0 0,3 0 0 0,-1 3 0 0,1 0-3 0,3 3-1 0,0 0 0 0,3 2 0 31,-3 3-30-31,0-3-6 0,-1 6-8 0,4-1 11 16,-9 6 1-16,0 0 1 0,-3 3 0 0,-6 2 0 16,3 5-13-16,-9 6 8 0,-3 0-8 0,-3 5 0 15,-6-3-13-15,0 3-9 0,-3-2-2 0,-2-1 0 16,2-2-110-16,-3-3-22 0,3-5-5 0,3-3-1 0</inkml:trace>
  <inkml:trace contextRef="#ctx0" brushRef="#br0" timeOffset="22099.521">3401 12494 2185 0,'-6'10'48'0,"3"-2"9"0,-3 3 3 0,3 5 2 0,-6 5-50 0,3 5-12 0,-3 9 0 0,3-1 0 16,-5 6 49-16,2 2 7 15,3 3 2-15,0-3 0 0,0-2-2 0,6 2-1 0,0 1 0 0,3-4 0 16,3 4-32-16,3-6-7 0,6-3 0 0,2-2-1 15,10-6-27-15,0-4-6 0,3-4-1 0,8-7-753 16,7-6-152-16</inkml:trace>
  <inkml:trace contextRef="#ctx0" brushRef="#br0" timeOffset="22816.375">8405 7324 1177 0,'0'0'25'0,"0"0"6"0,0 0 1 0,0 0 2 0,0 0-34 0,0 0 0 16,3-6 0-16,-3 1 0 0,3 0 103 0,-3 5 13 15,0 0 4-15,0 0 0 0,0-5-4 0,3-1 0 16,-3 6 0-16,0 0 0 0,0 0-36 0,0 0-8 15,0 0-2-15,6 6 0 0,-3 4-10 0,-3 3-1 16,3 6-1-16,-3 5 0 0,0 5-26 0,-3 8-4 16,0 0-2-16,-3 8 0 0,0 2-6 0,-3 6-2 15,0 3 0-15,0-1 0 0,0 4-18 0,-3-4 0 16,3-2 0-16,0 0 0 0,-3-5 0 0,6-1 0 16,0-2 0-16,-3-2 0 0,3-1-12 0,1-8-7 15,2-2-1-15,0-5 0 16,3-6-25-16,0-3-6 0,3-4-1 0,0-4-679 0,-3-10-136 0</inkml:trace>
  <inkml:trace contextRef="#ctx0" brushRef="#br0" timeOffset="23347.149">8473 7276 2055 0,'-3'-11'45'0,"0"9"10"0,0-3 1 0,3 2 2 15,0 0-46-15,3-2-12 0,0 0 0 0,0 2 0 16,3-2 53-16,3 2 9 0,3 0 2 0,0 1 0 0,0 2-25 0,6-3-5 16,2 0-1-16,4 1 0 15,9-1-9-15,0 1-3 0,-1-4 0 0,4 6 0 0,6-5-11 0,0 2-2 16,2 3-8-16,7-2 12 16,5-1-12-16,-2 6 0 0,0-1 0 0,-4-2 0 0,1 3 0 0,-4 0 0 15,1 2 0-15,-9 0 0 0,-4 0 0 0,1 1 0 16,-3 2 0-16,-6 2 0 0,-1-2 0 0,-5 5 8 15,0 1-8-15,-6 4 0 0,-6 1 15 0,0 2-3 16,-3 0-1-16,-3 3 0 0,0 0 9 0,-3 2 1 16,-3 1 1-16,3-1 0 0,-3 3 0 0,0 3 0 15,-3 0 0-15,3 5 0 0,-3 0-11 0,3 5-3 16,-3-2 0-16,0 2 0 0,0 0-8 0,3-2 8 16,3 0-8-16,-3-3 8 0,3 0 0 0,-3 0-8 15,6 3 12-15,0-6-4 0,0-2 2 0,-3 2 0 16,6-2 0-16,-3 0 0 0,3-1 5 0,-3-1 1 0,0-1 0 0,3-3 0 15,-3-2-7-15,3-3-1 0,0 0 0 0,0-2 0 16,-3-6-8-16,0 3 12 0,0-6-12 0,0-2 12 16,-6 0 0-16,3 0 1 0,0-8 0 0,-3 3 0 15,0 0 7-15,-6-1 0 0,3-2 1 0,-6-2 0 16,-3-1-9-16,-3 0-1 0,-3-2-1 0,-2 2 0 16,-4 1-10-16,-6 2 0 0,-6-3 0 0,-2 0-11 15,-7 1-11-15,-9 2-2 0,-5 2-1 0,-7-2 0 16,1 3 13-16,-3 0 2 0,-1-3 1 0,1 0 0 15,-7 0-7-15,13-3-2 0,8-2 0 0,7-3 0 16,11 0-31-16,6-3-7 0,9-2 0 0</inkml:trace>
  <inkml:trace contextRef="#ctx0" brushRef="#br0" timeOffset="24102.694">8530 11869 2055 0,'0'0'45'0,"-6"-5"10"0,0 0 1 0,3-1 2 0,-3 4-46 0,3-4-12 16,0 1 0-16,3 5 0 0,0 0 10 0,0 0 0 15,0 0 0-15,0 0 0 0,0 0 2 0,0 0 0 16,6 5 0-16,-3 6 0 0,6 2 0 0,-3 3 0 16,0 3 0-16,-3 2 0 0,3 3 15 0,-3-1 3 15,0 4 1-15,0-1 0 0,-3 3-11 0,0-2-3 0,0 5 0 0,0-6 0 16,0 1-17-16,0-9 10 16,5 1-10-16,-2-4 8 15,0-1-31-15,3-4-6 0,-3-2-2 0,3-2 0 16,-6-6-26-16,9-3-6 0,-3-5-1 0,3-3 0 15,3-5 28-15,0-2 6 0,3-3 1 0,0 0 0 0,0-1 13 0,-1 4 4 0,4 5 0 0,-3 5 0 16,0 0 12-16,-3 5-11 0,3 1 11 0,0 4-10 16,-3 3 10-16,0 3 0 0,-3 3 0 0,2 2-8 15,1 6 8-15,-3-1 0 0,0 3 10 0,3 1-10 16,-3-1 21-16,6 0-1 0,-6 0-1 0,6-5 0 16,0 0 0-16,-1-6 0 0,7 4 0 0,-6-9 0 15,-3-5 8-15,6 0 1 0,0-5 1 0,0-3 0 16,0-6 15-16,-4 1 2 0,-5-5 1 0,0-1 0 15,-3-2-7-15,0 3-2 0,-3-4 0 0,0-1-736 16,-3-1-147-16</inkml:trace>
  <inkml:trace contextRef="#ctx0" brushRef="#br0" timeOffset="24714.573">12759 6689 1659 0,'0'0'36'0,"-3"8"8"0,-3 0 2 0,3-1 1 16,1 4-38-16,-1 0-9 0,0 2 0 0,-3 3 0 0,0 5 92 0,3 0 16 0,0 3 3 0,-3 8 1 31,0-1-28-31,3 9-4 0,0 5-2 0,0 3 0 16,0 5-21-16,0 7-4 0,-3 7-1 0,6 4 0 15,-3 6-28-15,0 7-7 0,-3 6-1 0,3 3 0 16,0 8-16-16,-3-4 0 0,-3 7 8 0,0 1-8 0,3 1 0 0,0 5 0 15,-3-2 8-15,1 5-8 0,-1 2 0 0,-3 3 10 16,3 3-10-16,-3 0 8 0,0 2 5 0,-3 3 1 16,3 5 0-16,0 1 0 0,0-1 4 0,-3-3 1 15,1 4 0-15,-4-4 0 0,6 1 5 0,-3-6 0 16,0 1 1-16,0-6 0 0,3 3 4 0,3-9 1 16,-3-4 0-16,3-1 0 0,4-5-14 0,-1-5-4 15,3-8 0-15,3-8 0 0,0-10-12 0,3-9 9 16,6-7-9-16,-4-9 8 0,4-7-20 0,0-5-5 15,0-9-1-15,6-10 0 16,-3-11-138-16,0-10-28 0,0-8-6 0</inkml:trace>
  <inkml:trace contextRef="#ctx0" brushRef="#br0" timeOffset="25618.363">12771 6829 1960 0,'-12'-16'56'0,"9"8"11"0,3 0-54 0,-3 3-13 16,0-3 0-16,3 0 0 0,0 8 43 0,6-3 5 16,0-2 2-16,-6 5 0 0,12 0-24 0,3-3-5 0,6 3-1 0,6 0 0 0,0 3 16 0,11-3 4 31,10 0 0-31,8 0 0 0,4 0-20 0,8-3-4 15,1 1-1-15,14 2 0 0,10-3 21 0,5 0 4 16,6-2 0-16,-24 0 1 0,13 0-26 0,8-1-6 0,12-2-1 0,9-2 0 16,6-1-8-16,6 1 0 0,0-1 0 0,56-5 0 15,-20 6 0-15,-9 2 0 0,-12 0 0 0,-13 0 0 16,-8 5 0-16,-6-2 0 0,-2 2 11 0,-7 3-11 16,-12 0 16-16,-6 3-4 0,-3-1 0 0,-2 1 0 15,-7 2-3-15,-9 1-1 0,-5 2 0 0,-10 2 0 16,-8 1 4-16,-3-1 0 0,-4 4 0 0,-2-1 0 15,-3 3 6-15,-7 2 2 0,-2 1 0 0,-3-1 0 16,0 6-20-16,-6 3 0 0,-9 2 0 0,-1 2 0 16,1 4 0-16,-3 2 0 0,-3 0 0 0,-3 5 0 15,-3 1 8-15,0 7-8 0,-3 0 9 0,-3 8-9 16,0 3 9-16,-3 3-9 0,0 2 8 0,-2 5-8 0,-4 3 8 0,3 6-8 16,0 2 0-16,0 5 8 15,0 0-8-15,3 6 0 0,0 2 0 0,3 3 0 16,-3-3 0-16,6 3 0 0,0 3 0 0,3 2 0 15,-3 0 0-15,3 3 0 0,0 5 0 0,0 0 0 0,3-2 0 0,-3 2 0 16,3 0 0-16,0-3 0 0,3 1 0 0,-3-1 0 16,3 1 0-16,3-6 0 0,-3-2 10 0,3-30 6 15,0 6 2-15,3 2 0 0,0 1-7 0,3 2-2 16,-6 0 0-16,-1-3 0 0,4 0 15 0,3 27 2 16,0-11 1-16,-6-10 0 0,3-6-27 0,-3-7 0 15,0-3 0-15,-3-8 0 0,-6-3 0 0,6-3 0 16,-3-10-14-16,-3-2 5 0,-6-6 9 0,3-3 12 15,0-5-2-15,-6-5-1 0,-3-3 3 0,0-2 1 16,-3-3 0-16,0-3 0 0,-3-5 3 0,-5 0 0 0,-10-3 0 0,0-2 0 16,0-3-8-16,-5 0 0 0,-7-3-8 0,-6 6 12 15,-5-3-12-15,-4 0-8 0,-11 0 8 0,-1 0-13 16,1-3 13-16,-6 3 10 0,-10 0-2 0,-2-3 0 16,3 3-8-16,-7 0 0 0,-5 3 0 0,-6-3 8 15,-6 3-8-15,-3 2 0 0,-3-2 0 0,-6 2 0 16,0 0 0-16,-3 3 0 0,-6-3 0 0,0 3 8 15,-3-2-8-15,3 1 10 0,-3-1-10 0,3-1 10 16,3 0 1-16,0-2 0 0,3 2 0 0,3 1 0 16,3-4-11-16,3 4 0 0,0-6 0 0,5 0 0 15,10 0-76-15,0-3-21 0,0-2-4 0,6-1-1202 16</inkml:trace>
  <inkml:trace contextRef="#ctx0" brushRef="#br0" timeOffset="29402.148">7146 3577 1378 0,'0'0'30'0,"0"0"6"0,0 0 2 0,0 0 2 0,0 0-32 0,0 0-8 15,0 0 0-15,0 0 0 0,0 0 51 0,0 0 9 0,9-2 1 0,-9 2 1 16,3-3-1-16,-3 3 0 0,11 0 0 0,1-3 0 0,3 1-5 0,3-1-2 31,-6 0 0-31,6 1 0 0,3-1-18 0,-3 0-4 16,2-2-1-16,1 2 0 0,0 1 1 0,3-1 1 15,0-2 0-15,-1 2 0 0,-2-2-12 0,3 2-2 0,0 1-1 0,0-1 0 16,-3 0-10-16,-1 3-8 0,1-5 9 0,-3 5-9 16,0-3 0-16,-3 3 0 0,-6 0-8 0,3 3 8 31,0 2-59-31,-6-2-5 0,-6-3 0 0,3 8-1 16,-3 0-130-16,0 0-25 0,-3 0-6 0,0 0-1 0</inkml:trace>
  <inkml:trace contextRef="#ctx0" brushRef="#br0" timeOffset="29702.254">7202 3977 1548 0,'0'0'34'0,"0"0"7"0,-3 0 2 0,3 0 0 0,3-3-35 0,-3 3-8 16,0 0 0-16,0 0 0 0,6-5 64 0,3 2 10 15,0 0 2-15,3-2 1 0,3 0-23 0,3 2-5 16,2-2-1-16,4 0 0 0,0-1-6 0,3 1-2 16,3 0 0-16,-1-1 0 0,4-1 4 0,3 1 0 15,3-2 0-15,2-2 0 0,7 2-12 0,2 3-1 16,-2-3-1-16,-3 0 0 0,2 0-4 0,1 0-1 16,-3 0 0-16,-1 0 0 0,-5 0-16 0,0 3-9 15,-4 2 10-15,-2 3-10 16,-9 0-19-16,-6 0-9 0,-3 0-3 0,-6 3-1057 0</inkml:trace>
  <inkml:trace contextRef="#ctx0" brushRef="#br0" timeOffset="30824.232">10729 2622 1418 0,'0'0'31'0,"0"0"6"0,9-5 2 0,-6 2 1 16,6 0-32-16,-3 1-8 0,0-3 0 0,0 2 0 0,0 0 96 0,0 1 18 16,-6 2 3-16,3-8 1 15,0 2-25-15,-3 6-5 0,0 0 0 0,3-5-1 16,-6 0-28-16,0-1-6 0,0 4-1 0,-3-6 0 15,-6 8-27-15,0 0-5 0,-6-3-2 0,-2 6 0 0,-4 5-18 0,-9-3 0 16,-3 3-11-16,-8 5 11 0,-4 6-18 0,-9-3 3 16,4 7 1-16,-7-1 0 0,1 1 6 0,-4 4 8 15,-2-1-13-15,-1 3 5 0,1 1 8 0,2-1 0 16,1 2 0-16,5-1 0 0,7-1 0 0,-1-3 8 0,6 1-8 0,1-1 11 16,2-2-11-16,6-3 0 15,7 0 9-15,2-2-9 0,6-1 0 0,6 1 8 16,6-6-8-16,6 0 0 0,6 0 0 0,6-2 0 15,9 2 0-15,9-5 0 0,5-3 0 0,7-2 0 16,6-3 0-16,5 0 0 0,13 0 0 0,2-3 0 0,7 1 0 0,-1-1 8 16,1 3-8-16,-1 0 9 0,4 0-9 0,-7 3 10 15,3 2-10-15,-2 0 0 0,-7 1 0 0,-2 2 0 16,-6-3 12-16,-4 3 1 0,-2-3 0 0,-7 6 0 16,-5-3-13-16,-6 2 8 0,-6 3-8 0,-6 1 0 15,-6-1 0-15,-10 3 0 0,-4 0-8 0,-10 5 8 16,-6 0-19-16,-9 3 3 0,-6 2 1 0,-8 3 0 15,-7 1-7-15,-9 1-2 0,-8 4 0 0,-4 7 0 16,-2-5-8-16,-6 8-1 0,-7-3-1 0,-2 1 0 16,-9 2 23-16,2-6 11 0,1 4-10 0,6-4 10 15,-1 4 23-15,4-6 10 0,6-3 3 0,5 1 0 16,10-1-5-16,8-2-1 0,7-3 0 0,8-3 0 16,9-5-19-16,6 3-11 0,6-3 12 0,10-5-12 15,2 0 0-15,9-3 0 0,6 1 0 0,8-4 0 16,7-2-8-16,9-3 8 0,9-5-13 0,8 0 5 15,10-2 8-15,5-4 0 0,7-1 0 0,8-4 8 0,9-2-8 0,7 2 8 16,-1 1-8-16,6-4 8 0,0 1 5 0,3 0 2 16,1 5 0-16,-1 0 0 0,-3-3 1 0,0-2 1 15,-3 5 0-15,-2 3 0 0,-10-3 3 0,0 3 0 16,-2-3 0-16,-4 2 0 0,-6 1-8 0,-2 3 0 16,-13-1-1-16,-2-2 0 0,-3-6-2 0,-10 6 0 15,-2 2 0-15,-3 0 0 16,-7 1-56-16,-8-1-11 0,-6 6-2 0,-3-3-1051 15</inkml:trace>
  <inkml:trace contextRef="#ctx0" brushRef="#br0" timeOffset="31933.955">8381 4749 1234 0,'0'0'27'0,"0"0"5"0,0 0 2 0,0 0 2 0,0 0-36 0,0 0 0 15,-3 6 0-15,-3 4 0 0,0-2 33 0,3 3 0 0,0-1 0 0,0 3 0 16,-3 6-6-16,3 0-2 15,3-1 0-15,-6 6 0 0,6 2-9 0,-3 3-3 16,0 3 0-16,3 0 0 0,0 2 1 0,0 3 0 16,-3-2 0-16,3-1 0 0,0 1-14 0,0-4 8 15,-3-2-8-15,3-2 0 0,0-3 9 0,0-3-9 16,0-5 8-16,0 0-8 0,0-3 23 0,0-3-1 0,0-4 0 0,0-1 0 16,0-5 36-16,0 0 7 0,0 0 2 0,0 0 0 15,0-5-13-15,-3-3-2 0,3-5-1 0,0-3 0 16,-3 0-28-16,0-3-6 0,0-5-1 0,0-2 0 15,0 0-6-15,0-4-2 0,0-1 0 0,0-6 0 16,-2 2-8-16,5-2 0 0,-3 3 0 0,0 2-11 16,3 6 32-16,0-1 7 0,0 6 0 0,0 2 1 15,3 4-29-15,0 1-12 0,0 1 1 0,2 3 0 16,1-1 19-16,0 3 3 0,3 0 1 0,0 3 0 16,3-3-12-16,0 0 0 0,3-3 0 0,3 3 0 15,0 3-9-15,2-3-7 0,4 0-2 0,0 3 0 16,0 0 30-16,0 5 5 0,0 0 2 0,-1 0 0 15,-2 5-31-15,-3 0-5 0,-3 1-2 0,0 1 0 16,-6-1 19-16,0 2 0 0,-6 0 0 0,-3 2 9 16,0 1-1-16,-9-1-8 0,0 1 12 0,-6 2-4 0,0 0 7 0,-6 3 1 15,-3 0 0-15,1 0 0 0,-7 0-16 0,3-3 0 16,-3 3 0-16,0-3 0 0,-2-2-17 0,5-1-7 16,3 4 0-16,-3-4-1 15,9-4-42-15,4-4-8 0,2-4-1 0,9-1-824 16</inkml:trace>
  <inkml:trace contextRef="#ctx0" brushRef="#br0" timeOffset="32218.975">8997 4678 2026 0,'0'0'57'0,"0"0"14"0,-12 0-57 0,3 2-14 0,0-2 0 0,0 6 0 0,-3-1 19 0,3 6 1 16,-2-3 0-16,-1 2 0 16,6 1-20-16,-3 2 0 0,0 3 0 0,3 0 0 15,0 0 0-15,3 5 0 0,-3-3 0 0,0 1 0 16,3 2 10-16,0-2 2 0,3 4 0 0,-3-2 0 16,3 1-12-16,0-4 12 0,6 1-12 0,0-3 12 15,-3 2-1-15,6-5 0 0,3-2 0 0,0-3 0 16,3 0-11-16,0-3 12 0,-1-5-12 0,7 0 12 15,0-5-2-15,0-3 0 0,0-5 0 0,0-3-653 16,5-3-130-16</inkml:trace>
  <inkml:trace contextRef="#ctx0" brushRef="#br0" timeOffset="32355.154">8792 4588 1821 0,'0'0'40'0,"0"0"8"0,0 0 1 0,0 0 3 0,0 0-41 0,6 3-11 0,3 2 0 0,2-3-538 16,7 1-110-16</inkml:trace>
  <inkml:trace contextRef="#ctx0" brushRef="#br0" timeOffset="32557.391">9149 4786 1892 0,'0'0'53'0,"0"0"13"0,0 0-53 0,0 0-13 0,0 0 0 0,9 6 0 16,-3-1 22-16,3 3 2 0,0-3 0 0,2 3 0 0,1 3 24 0,3-1 6 0,-3 3 1 0,6-2 0 31,-3 0-11-31,3 2-3 0,0 0 0 0,-1 0 0 16,-2 1-23-16,3-1-5 0,-3-3-1 0,0 4 0 0,0 1-12 0,-3-1 0 15,-3-4 0-15,3 1 0 16,-3-1 8-16,-1 1-8 0,4-6 11 0,-3 3-695 15,3-2-140-15</inkml:trace>
  <inkml:trace contextRef="#ctx0" brushRef="#br0" timeOffset="32730.918">9441 4786 1854 0,'0'0'40'0,"0"0"9"0,0 0 2 0,-6 3 1 0,3 2-41 0,-3 1-11 16,3 1 0-16,-6 4 0 0,0 0 0 0,0 2 0 15,0 3 0-15,-3-3 0 0,-3 3 24 0,0 0 4 16,3 2 0-16,-3-2 0 0,1 3-7 0,-1 2-1 16,0 0 0-16,3 0 0 15,0-2-104-15,3-1-20 0,0 1-5 0,6-3-1 0</inkml:trace>
  <inkml:trace contextRef="#ctx0" brushRef="#br0" timeOffset="33904.753">9592 4871 1551 0,'-6'0'34'0,"6"0"7"0,0 0 2 0,-9 3 1 0,4 5-36 0,-1 0-8 0,3-1 0 0,3-1 0 0,-3 2 12 0,3-3 0 0,6 3 0 0,2-3 0 31,1 0 0-31,0-2 0 0,3 0 0 0,3-1 0 16,0-4-4-16,3 2 0 0,-3-3 0 0,3 0 0 15,2-2 16-15,-5 0 2 0,3-3 1 0,-6 3 0 16,3-3 35-16,0 0 7 0,-6-3 2 0,-3 1 0 16,0-1-41-16,-6 3-8 0,3-2-2 0,-6-4 0 0,3 1-9 0,-6 2-3 15,0-2 0-15,0 3 0 16,-3-1-19-16,0 3-4 0,-3 0-1 0,0 6 0 16,-3-4-11-16,0 6-2 0,-2 0-1 0,2 6 0 0,0-1 14 0,0 0 4 15,0 3 0-15,0 0 0 0,3 3 12 0,3 2 0 16,0-3 0-16,0 1 0 0,6 2 0 0,0 0 0 15,1 1 0-15,4 2 0 0,1-3 12 0,3 0-2 16,3 0 0-16,3-2 0 0,0-1-10 0,0 1 0 16,3 0 0-16,3-3 8 0,-3-1-8 0,3-1 8 15,2-4-8-15,-5 1 8 0,6 0-8 0,-3-6 8 16,3 0-8-16,-3-2 8 0,2-3 8 0,-5 0 0 0,3-2 1 0,3-4 0 16,-3 1 2-16,0-3 0 0,3-2 0 0,-4-3 0 15,1-1 13-15,0-1 2 0,-3-1 1 0,0-3 0 16,-3-4-21-16,0 2-4 0,-3-3-1 0,3 0 0 15,-3-5 7-15,-4 5 2 0,1 0 0 0,-3 3 0 16,0 3-9-16,0 2-1 0,-3 0-8 0,-3 8 12 16,3 1-12-16,0 1 0 0,-3 6 0 0,3 0 0 15,-3 1 0-15,0 4 0 0,3 3 0 0,0 0 0 16,-3 0 18-16,-2 0-2 0,-1 5-1 0,3 0 0 16,0 6-24-16,-3 0-5 0,0-1-1 0,3 3 0 15,0 1 15-15,-3 4 0 0,0 1 0 0,0 2 0 16,3-3 0-16,-3 6 16 0,3-3-3 0,0 3-1 15,0 3-12-15,0-4-16 0,0 4 3 0,0-3 1 16,3 2 12-16,-3-2 16 0,3 0-3 0,3-3-1 16,-3 0-12-16,3 0 0 0,-3-2 0 0,6-1 0 15,-3-2-12-15,3 0 2 0,0-3 0 0,0 1 0 16,3-7 10-16,0 1 0 0,0 0 0 0,0-5 0 0,5 0 23 0,-2-3 6 16,0 0 2-16,0-3 0 0,3 0-31 0,0-2-12 15,0-3 1-15,3 0 0 0,-3-5 19 0,2 0 3 16,-2 0 1-16,6-1 0 0,-3-2 0 0,0 1 0 15,-3-4 0-15,0 0 0 0,-3 4 4 0,-1-4 2 16,-5 1 0-16,6 2 0 0,-6 2-6 0,0 1-2 16,-9 3 0-16,3-1 0 0,-3 0-10 0,0 6 10 15,3 5-10-15,-9-2 10 0,0-1-10 0,1 0 0 16,-4 6 0-16,0 2-11 0,-3 0-1 0,0 3 0 16,3 3 0-16,3-3 0 0,0 5 12 0,-3 0-12 0,3 1 12 0,3-1-12 15,3 0 12-15,0 0 0 0,0 1-9 0,3-4 9 16,3 3 0-16,0-2 0 0,3 2 0 0,0-2 0 15,0-3 0-15,6 0 0 0,0 2 0 0,0-4 0 0,0 1 0 0,0-1 0 16,3-4 0-16,-3 1 0 16,0 0 0-16,-1-3 0 0,4 0 0 0,-3-3 0 15,3 0 16-15,0-2-3 0,-3 0 0 0,3-3 0 16,-3 0-13-16,0-3 0 0,-4 1 0 0,1-1-10 16,3-2 30-16,-3 0 7 0,-3-3 1 0,3 0 0 15,-6 0-14-15,0 3-2 0,0-3-1 0,-3 0 0 16,0 3-11-16,-3 2 10 0,0 1-10 0,-6 2 10 15,3 2-10-15,-3-1 0 0,0 1 0 0,0 4 0 16,1 2 0-16,-1 2 0 0,-3-2 0 0,3 6 0 16,6 1 0-16,-6 4 0 0,3 0-10 0,3-1 10 15,0 1-14-15,3-1 3 0,3 1 1 0,3 0 0 16,0-1 10-16,3 3-13 0,3-2 5 0,3 0 8 16,-1-4 0-16,1 4 8 0,0-3 2 0,3 0 0 15,0 0-34-15,-3 2-6 0,0-2-2 0,0 0 0 0,-4 0 32 0,-2 3 8 16,0-3 1-16,-3 2 0 0,-3 1-9 0,0 2-12 15,-6-2 2-15,0 2 1 0,-3 0 33 0,-3 0 6 16,-3 3 2-16,-2-2 0 0,-4-6-17 0,-6 2-3 16,-3-2-1-16,0 0 0 0,-5 3 3 0,5-6 1 15,-3 0 0-15,0 0 0 0,1-2-15 0,-4-3 0 16,6 0-12-16,0 0-1232 16</inkml:trace>
  <inkml:trace contextRef="#ctx0" brushRef="#br0" timeOffset="35220.962">8839 7660 1206 0,'0'0'26'0,"0"0"6"0,0 0 0 0,0 0 3 0,0 0-35 0,0 0 0 15,0 0 0-15,0 0 0 0,0 0 90 0,0 0 11 16,0 0 3-16,0 0 0 0,0 0-46 0,0 0-9 0,0 0-1 0,0 0-1 15,0 0-17-15,0 0-3 0,0 0-1 0,3 10 0 16,0-2 3-16,-3 3 1 0,0-3 0 0,0 2 0 16,0 1-11-16,0 2-3 0,0 3 0 0,-3 0 0 15,0 0-5-15,-3 2-2 0,0-2 0 0,3 3 0 16,-6-3-1-16,6-1 0 0,-2 1 0 0,-1 0 0 16,0-3-8-16,3-2 8 0,3 0-8 0,0-3 8 15,0-3-8-15,0-5 0 0,0 0 0 0,0 0 0 16,9-3 0-16,0-5-12 0,-1 0 4 0,1-5 8 15,3-3-52-15,-3 0-2 0,0-2-1 0,0-3 0 16,0-3-43-16,-6 3-9 0,3 2-1 0,-3 1-1 16,-3-1 64-16,-3 3 13 0,0 3 2 0,-3 0 1 15,0 5 37-15,0-3 7 0,-3 6 1 0,3 0 1 16,-3 2 29-16,3 0 6 0,0 3 0 0,-3 0 1 16,3-2 11-16,6 2 1 0,0 0 1 0,0 0 0 15,0 0-14-15,0 0-2 0,0 0-1 0,0 0 0 0,0 0-17 0,0 0-3 16,0 0-1-16,9 0 0 0,0 0-5 0,3 0-2 15,0-3 0-15,0 0 0 0,3 6-5 0,-3-3-2 16,0 0 0-16,0 0 0 0,0 0-6 0,-4 0 0 16,1 5-8-16,-3-5 12 0,-6 0-12 0,6 6 8 15,-3-4-8-15,3 4 0 0,-6-6 12 0,0 8-3 16,3-1-1-16,-3-1 0 0,0-6 0 0,0 5-8 16,0 0 12-16,0 3-4 0,3-2-8 0,-3-6 0 15,3 5 0-15,-3 3 8 0,0-6-8 0,0-2 0 16,0 0 0-16,0 8 0 0,0-2 0 0,0-1 10 15,0-5-10-15,0 0 10 0,0 0-10 0,3 5 0 0,-3-5 0 0,0 0 0 16,0 0 16-16,3 8 4 16,-3 0 0-16,0-8 1 0,3 8-8 0,0 0-1 15,-3 0-1-15,0 0 0 0,0-3-11 0,-3 6 0 0,0-3 0 0,0 0 0 16,-3-3 0-16,0 3 0 0,0-3 0 0,3 3 0 16,-6 3 0-16,3-3 0 0,-2 0 9 0,-1-1-9 15,0-1-8-15,0-1-7 0,0 3-1 0,0-5 0 31,6-1-21-31,-3-2-5 0,3 0-1 0,3 0 0 0,0 0-66 0,3-8-14 0,0 3-2 0,0-6-475 16,3 1-94-16</inkml:trace>
  <inkml:trace contextRef="#ctx0" brushRef="#br0" timeOffset="35762.666">8935 7668 1235 0,'0'0'35'0,"0"0"8"0,-6 0-35 0,0-3-8 16,0 0 0-16,-3 3 0 15,3 0 129-15,0 3 24 0,-3-3 5 0,0 3 1 16,0-1-48-16,6 4-10 0,-3-1-1 0,0 0-1 0,3 0-44 0,0 1-9 15,0-1-2-15,-3 3 0 16,3-3-16-16,-3 1-4 0,3 1-1 0,0 1 0 0,0 0-8 0,0 3-2 16,-3 0 0-16,1-1 0 0,2 1-13 0,-3-1 0 15,-3 1 8-15,6-1-8 0,-3 1 0 0,3 0 8 16,0-3-8-16,-3-1 0 0,3 1 0 0,3-8 0 16,0 0 0-16,3 6 0 0,-3-6 0 0,6 0 0 15,3-3 0-15,3 0 0 0,0-5 0 0,-1-2 8 16,4-1-8-16,3-5 0 0,0 3 0 0,3 0 0 15,-3 0 0-15,0 0 0 0,-1-1 12 0,-5 4 4 0,-3-1 0 0,0 6 0 16,0 0-16-16,-9 5 0 0,0 0 0 0,0 0 0 16,0 0 0-16,0 0-12 0,-6 2 3 0,-3 3 0 15,-3 3 19-15,-3 0 4 0,1 3 1 0,-1 2 0 16,-3 3-15-16,3-3-8 0,0 1 8 0,3 1-13 16,0-1 13-16,0-1 0 0,3-3 0 0,6 1 0 15,-2 0 0-15,2-6 0 0,3-5 0 0,0 0 0 16,0 0-11-16,8 5 11 0,1-5-12 0,0-2 12 15,3-1 0-15,0-2 8 0,0-3 0 0,3 0 1 16,-6 0-9-16,3-3-17 0,0 3 4 0,-3 0 1 16,0 3 12-16,-4 0 0 0,4-1 12 0,-3 4-12 15,-3-1 0-15,-3 3 0 0,0 0 0 0,0 0 0 16,0 0 12-16,0 0-4 0,6-2 0 0,0-1-8 16,3 3 12-16,-9 0-4 0,9-3 0 0,0 1-8 15,3-1 0-15,0-2-14 0,3 5 1 0,-3-3 0 0,0 3 13 0,-4-3 0 16,1 3 9-16,-9 0-9 15,0 0-12-15,0 0-8 0,0 0-1 0,0 8-1 0,-3 0 13 16,-8 0 9-16,-4 5-12 0,-3-2 12 0,0 0 0 0,0 2 0 16,-3 3 0-16,3-3 0 0,0-3 0 0,4 1 0 15,-1 2 8-15,6-5-8 0,3 0 8 0,6-8-8 16,0 0 0-16,6 3 0 16,6-3-116-16,6-5-28 0,5-6-7 0</inkml:trace>
  <inkml:trace contextRef="#ctx0" brushRef="#br0" timeOffset="36759.332">8789 6747 1458 0,'0'0'32'0,"0"0"6"0,6-5 2 0,-6-1 1 16,0-2-33-16,0 0-8 0,0 0 0 0,0 1 0 0,0-4 68 0,-6 3 12 16,3 0 3-16,0-2 0 0,-3 2-40 0,3-3-8 15,-3 3-2-15,0 0 0 0,-3-2-9 0,0 2-1 16,0 2-1-16,0 1 0 0,-3 0-10 0,3-1-3 16,-3 6 0-16,1 0 0 0,-1 0-9 0,0 3 0 15,0 2 0-15,0 3 0 0,0 0 0 0,3 0 0 16,0 5 0-16,6-2 0 0,-3 2-13 0,3 0 5 15,3 1 8-15,0-4-13 0,6 1 13 0,-3-3-9 16,0 2 9-16,9-4-8 0,-3-4 8 0,3-2 0 16,3 0 0-16,0-2 0 0,0-1 0 0,-1-5 0 0,1 3 8 0,0-6-8 15,-3 1 8-15,-3-4-8 0,6 1 10 0,-9 3-10 16,3-4 8-16,-3 4-8 0,0-3 0 0,-3-1 9 16,0 1-9-16,-3 2 10 0,0 1-10 0,0 2 10 15,0 0 2-15,0 3 1 0,-3-1 0 0,3 6 0 16,0 0 0-16,0 0 0 0,0 0 0 0,-6 3 0 15,3 0-13-15,-3 5 0 0,3 0 8 0,-3 2-8 16,3 1 0-16,0-1 0 0,3 4 0 0,-3-1 0 16,3 0 0-16,0 3 0 0,0-3 0 0,3 0 0 15,0 1 0-15,0-1 0 0,3 0 0 0,3-2 0 16,0-3-20-16,3-3-1 0,-1 3 0 0,4-6-888 0</inkml:trace>
  <inkml:trace contextRef="#ctx0" brushRef="#br0" timeOffset="37227.038">8935 6313 1555 0,'0'0'34'0,"0"0"7"0,0 0 2 0,0 0 1 0,0 0-36 0,0 0-8 0,0 0 0 0,0 0 0 15,0 0 60-15,0 0 11 0,0 8 1 0,-3 0 1 16,3-8-20-16,-3 10-4 0,3 1-1 0,0 0 0 15,-3 2-11-15,0 0-2 0,0 0-1 0,0 3 0 16,0-3-15-16,3 1-3 0,-6 1-1 0,3 1 0 16,0-2-15-16,0-1 0 0,3-3 8 0,-3 1-651 0,-3 0-129 0</inkml:trace>
  <inkml:trace contextRef="#ctx0" brushRef="#br0" timeOffset="37479.189">9158 6636 1160 0,'0'0'32'0,"-6"5"9"0,3 0-33 0,0 3-8 0,-3-2 0 0,3 2 0 0,-6-1 101 0,3 1 19 0,0 3 3 0,0-3 1 31,-3 0-42-31,0 2-8 0,3 1-2 0,-3 0 0 0,0-1-38 0,1-2-8 16,-1 0-2-16,0 3 0 16,3-1-24-16,0-2 0 0,-6 3 0 0,6-6-844 15</inkml:trace>
  <inkml:trace contextRef="#ctx0" brushRef="#br0" timeOffset="37940.185">9446 6392 1638 0,'-11'-8'36'0,"5"6"7"0,3 2 1 0,-3 0 3 0,-3 0-38 0,3 2-9 0,-3-2 0 0,0 3 0 15,3 0 47-15,0 2 7 16,-3 3 2-16,6 0 0 0,-3 8-20 0,0-3-3 15,3 3-1-15,-3 2 0 0,3 1-21 0,-3-1-11 16,3-2 10-16,-3 5-10 0,3-2 18 0,0-3-2 16,1-3-1-16,-1 3 0 0,0-3-15 0,-3 0 0 15,3-2-12-15,-3 0 12 0,3-3 0 0,-6-1 0 16,6-1 8-16,-3-1-8 0,0-2 16 0,0-1-4 0,3 1 0 0,0-3 0 16,3 0 4-16,0 0 0 0,0 0 0 0,3-5 0 15,0-6-16-15,3 3-10 0,3 3 2 0,3-3 0 16,0 0-4-16,0 0 0 0,2 3 0 0,1 2 0 15,0-2-6-15,0 5-2 0,-3-3 0 0,3 6 0 16,0 2 20-16,-6-2-10 0,3 2 10 0,-1 0-8 16,-2 3 8-16,0 0-8 0,-6 0 8 0,0 3-8 15,-3-1 8-15,0 1 0 0,-3-1 0 0,0 1 0 16,0 2 16-16,-3 1 4 0,-5-1 2 0,-1-3 0 16,-3 1 0-16,0 0 0 0,-3-4 0 0,0 4 0 15,3-3-14-15,-3 0-8 0,1-3 8 0,2 0-8 16,3-2-18-16,0-3-8 0,6-3-2 0,0-4-585 15,9-7-118-15</inkml:trace>
  <inkml:trace contextRef="#ctx0" brushRef="#br0" timeOffset="38121.1">9753 6210 1854 0,'0'0'40'0,"0"0"9"0,0 0 2 0,-3 5 1 0,0 0-41 0,-3 3-11 15,0 3 0-15,0-1 0 0,-3 4 56 0,0-1 10 16,-3 0 2-16,1 3 0 0,-1 5-35 0,-3-2-6 16,0 2-2-16,-3-3 0 0,0 6-16 0,-6-3-9 15,4 3 10-15,-4-3-10 0,0 6 0 0,3-3-13 16,3-1 1-16</inkml:trace>
  <inkml:trace contextRef="#ctx0" brushRef="#br0" timeOffset="38622.571">9214 7083 1280 0,'0'0'36'0,"0"0"8"0,0 0-35 15,0 0-9-15,0 0 0 0,9-5 0 0,-9 5 101 0,6-3 19 0,-6 3 3 0,0 0 1 16,0 0-17-16,0 0-3 16,0 0-1-16,0 5 0 0,-6 3-38 0,3 5-7 0,-3-2-2 0,0 5 0 15,-6 0-34-15,4 0-7 0,-7 2-2 0,6 1 0 16,-3 2 3-16,-3 0 0 0,0 0 0 0,3 3 0 15,0-3-16-15,-3 0 0 0,0 3 0 0,4 0 0 16,-1-3 0-16,0 0 0 0,-3 0 0 0,6 1 0 16,-3-4 0-16,3-2 0 0,-3-3 0 0,0 0 0 31,3 1-22-31,0-6-4 0,3 0-1 0,3-3-654 0,3-5-131 0</inkml:trace>
  <inkml:trace contextRef="#ctx0" brushRef="#br0" timeOffset="38833.223">8920 7387 1631 0,'0'0'46'0,"0"0"10"15,0 0-44-15,0 0-12 0,0 0 0 0,0 0 0 0,0 0 74 0,-3 5 13 0,3-5 2 0,-3 6 1 16,0 2-34-16,3-3-6 0,0-5-2 0,0 11 0 16,0-3-27-16,6-1-5 15,-6 1-2-15,6 0 0 0,-3 3-14 0,3-3 0 16,2-3 8-16,1 0-8 0,-3 1 9 0,6-1-1 15,0-2 0-15,0-1 0 16,6 1-28-16,-3-3-7 0,3 0-1 0,0-3-594 16,-1 1-119-16</inkml:trace>
  <inkml:trace contextRef="#ctx0" brushRef="#br0" timeOffset="38982.306">9238 7379 1792 0,'0'0'40'0,"-6"3"8"0,3 0 1 0,-3 2 1 0,3-3-40 0,-6 4-10 0,3-1 0 0,-3 3 0 0,1 0 89 0,-1 0 16 15,0 2 3-15,-3 1 1 16,-3 0-49-16,3-1-11 0,0 3-1 0,-6 1-1 16,3-1-31-16,0 0-5 0,1 0-2 0,-1 1-712 15,0 1-142-15</inkml:trace>
  <inkml:trace contextRef="#ctx0" brushRef="#br0" timeOffset="40987.21">13057 7247 1206 0,'0'0'26'0,"0"0"6"0,0 0 0 0,0 0 3 0,6 5-35 0,3-2 0 0,-3 2 0 0,-6-5 0 0,9 5 0 0,-3 3 0 16,3 0 0-16,3 0 0 15,0-2-11-15,-1 2 11 0,4-3-12 0,3-3-512 16</inkml:trace>
  <inkml:trace contextRef="#ctx0" brushRef="#br0" timeOffset="41168.581">13989 7279 1616 0,'0'-8'46'0,"0"2"10"0,3 4-45 0,0-3-11 0,3-1 0 0,-6 4 0 16,3-1 56-16,-3 3 8 0,0 0 3 0,0 0 0 0,9-3-54 16,-1 1-13-1,4 4 0-15,0 1-531 16,3 2-109-16</inkml:trace>
  <inkml:trace contextRef="#ctx0" brushRef="#br0" timeOffset="41500.375">16834 7244 1433 0,'39'3'40'0</inkml:trace>
  <inkml:trace contextRef="#ctx0" brushRef="#br0" timeOffset="41878.649">13117 7840 1926 0,'-24'-16'42'0,"15"8"9"0,-3-3 1 0,0 1 3 0,3-1-44 0,-3 0-11 16,3 1 0-16,3 2 0 0,0 3 87 0,0-1 15 0,3 1 3 0,3 2 1 16,0 3-78-16,6 0-15 15,0 3-3-15,6 0-1 16,3 2-75-16,3 3-15 0,3 0-3 0,6 2-1 0</inkml:trace>
  <inkml:trace contextRef="#ctx0" brushRef="#br0" timeOffset="42028.857">13864 7792 2004 0,'6'-21'56'0,"0"13"14"0,3 0-56 0,-4-5-14 0,7 2 0 0,0 3 0 16,0 0 76-16,0 0 13 0,0 3 3 0,0 2 0 0,0 1-72 0,3-1-20 16,-3 3 9-16,5 3-681 15,1-1-136-15</inkml:trace>
  <inkml:trace contextRef="#ctx0" brushRef="#br0" timeOffset="42174.762">14822 7681 1213 0,'0'0'26'0,"6"0"6"0,6 3 0 0,3-3 4 0,-3 0-36 0,3 0 0 16,3 2 0-16</inkml:trace>
  <inkml:trace contextRef="#ctx0" brushRef="#br0" timeOffset="42344.354">15906 7625 1839 0,'35'-5'40'0,"-17"2"9"0,0-2 2 0,6-3 1 0,3 3-42 0,2 0-10 16,4 2 0-16,0 0 0 0,3 1 21 0,2 2 3 0,-2 0 0 0,3 5-584 16,-1-2-116-16</inkml:trace>
  <inkml:trace contextRef="#ctx0" brushRef="#br0" timeOffset="42482.727">16614 7654 1983 0,'0'0'44'0,"0"0"8"0,6-5 3 0,3 0 1 0,0 0-45 0,3 2-11 0,0 0 0 0,3 1 0 16,-4-4 15-16,7 4 1 0,0 2 0 0,-6 0-614 15,-3 0-122-15</inkml:trace>
  <inkml:trace contextRef="#ctx0" brushRef="#br0" timeOffset="42870.42">13072 8356 2282 0,'0'-14'50'0,"3"9"10"0,3-3 3 0,-3 0 1 0,0 0-51 0,3 0-13 0,3 3 0 0,-3 0 0 0,-3 2 26 0,-3 3 2 16,9-3 1-16,-1 6 0 15,4-3-37-15,0 3-8 0,3 2-2 0,0 0-678 16,6 3-136-16</inkml:trace>
  <inkml:trace contextRef="#ctx0" brushRef="#br0" timeOffset="43026.113">14021 8260 2156 0,'0'0'48'0,"3"-2"9"0,0-6 3 0,0 5 0 0,0-2-48 0,0-1-12 16,0 1 0-16,-3 5 0 0,9 0 0 0,0-2 0 0,-3-1 0 0,3 6 0 31,3-1-160-31,0 1-27 0,0-1-5 0</inkml:trace>
  <inkml:trace contextRef="#ctx0" brushRef="#br0" timeOffset="43171.646">14807 8221 1198 0,'0'0'26'0,"9"-3"6"0,-3-2 0 0,6 2 3 0,-3-2-35 0,6-1 0 0,3 4 0 0,0-1 0 16,-1 1 40-16,4 2 2 0,6 2 0 0,0-2 0 15,0 3-42-15</inkml:trace>
  <inkml:trace contextRef="#ctx0" brushRef="#br0" timeOffset="43370.087">15894 8133 1684 0,'6'-2'37'0,"3"2"8"0,3-6 2 0,2 4 0 0,7-1-38 0,0-2-9 16,0 2 0-16,3 0 0 0,-3 3 11 0,5 0 0 16,1 3 0-16,0-3-517 0,0 3-103 0</inkml:trace>
  <inkml:trace contextRef="#ctx0" brushRef="#br0" timeOffset="43470.878">16563 8165 1364 0,'18'0'30'0,"-6"0"6"0,-3-3 2 0,6 1 0 0,6 2-30 0,-3-3-8 0,-3-2 0 0,5 2 0 15,1 1 72-15,3-1 12 0,-6 3 4 0,-3 0 0 16,0 0-59-16,0 3-11 0,-3-1-2 0</inkml:trace>
  <inkml:trace contextRef="#ctx0" brushRef="#br0" timeOffset="43806.132">12861 9014 2253 0,'6'-13'49'0,"-6"5"11"0,3 3 1 0,0-3 3 0,-1-3-51 0,4 6-13 15,-3-3 0-15,3 6 0 0,3-4 55 0,0 6 8 0,3-2 1 0,0 2 1 16,0 2-52-16,3 1-13 0,3 2 0 0,3 0-734 15,-1 3-150-15</inkml:trace>
  <inkml:trace contextRef="#ctx0" brushRef="#br0" timeOffset="43988.419">13899 8898 1728 0,'0'0'49'0,"0"0"11"0,0-5-48 0,0-1-12 0,0 1 0 0,0 5 0 0,0 0 44 0,0 0 8 15,0 0 0-15,6-3-577 16,3 1-116-16</inkml:trace>
  <inkml:trace contextRef="#ctx0" brushRef="#br0" timeOffset="44115.668">15033 8853 1213 0,'0'0'26'0,"12"-3"6"0,0 1 0 0,6-1 4 0,0 3-36 0,3-3 0 16,0 1 0-16,5-1 0 0</inkml:trace>
  <inkml:trace contextRef="#ctx0" brushRef="#br0" timeOffset="44303.041">16364 8821 1105 0,'12'0'24'0,"6"0"4"0,0-2 2 0,5 2 2 0,-2-3-32 0</inkml:trace>
  <inkml:trace contextRef="#ctx0" brushRef="#br0" timeOffset="44701.341">12712 9837 1962 0,'6'-10'43'0,"-6"10"9"0,3-8 1 0,3 2 3 0,0 1-45 0,6-3-11 0,-1 3 0 0,1 2 0 16,6 1 72-16,-3 2 13 0,0 0 3 0,3 0 0 15,0 0-69-15,3 2-19 0,-1 4 0 0,1-1-670 16,3 0-141-16</inkml:trace>
  <inkml:trace contextRef="#ctx0" brushRef="#br0" timeOffset="44852.068">13971 9689 2138 0,'0'0'47'0,"0"0"9"0,0-5 3 0,3-1 1 16,-3 6-48-16,0 0-12 0,3-5 0 0,-3 5 0 0,6 0 0 0,3 0 0 15,-3 0-9-15,6 3-623 0,2 2-124 0</inkml:trace>
  <inkml:trace contextRef="#ctx0" brushRef="#br0" timeOffset="45046.49">15203 9633 1198 0,'0'0'26'0,"9"0"6"0,6-2 0 0,0-1 3 0,6 1-35 0,3-4 0 0,2 6 0 0,4-2 0 15,6-1 21-15,-1 3-2 0,7 3-1 0,6-1 0 0</inkml:trace>
  <inkml:trace contextRef="#ctx0" brushRef="#br0" timeOffset="45204.676">16162 9639 1850 0,'0'0'40'0,"0"-6"9"0,3-1 2 0,0 1 1 0,3 1-41 0,2 0-11 0,7 2 0 0,0-2 0 0,6 5 62 0,3-3 10 0,0 0 3 0,-1 9 0 31,1-4-127-31,-3 4-24 0,-3-1-6 0</inkml:trace>
  <inkml:trace contextRef="#ctx0" brushRef="#br0" timeOffset="45481.833">12852 10538 2275 0,'-6'-5'50'0,"6"5"10"0,0-5 3 0,3-1 1 0,-3 1-52 0,3 3-12 0,6-6 0 0,0 5 0 15,2 0 73-15,4-2 12 0,-3 2 3 0,3 1 0 0,3-1-51 0,0 3-9 16,-3 0-3-16,3 0 0 16,2 0-25-16,1 5 0 0,0-2 0 0,0 2-791 15,3 1-161-15</inkml:trace>
  <inkml:trace contextRef="#ctx0" brushRef="#br0" timeOffset="45626.967">14679 10377 1220 0,'0'0'27'0,"9"0"5"0,3-3 2 0,0 1 0 0,-3-1-34 0,0 0 0 0,3 1 0 0,-3 2 0 0,3 0 0 0</inkml:trace>
  <inkml:trace contextRef="#ctx0" brushRef="#br0" timeOffset="45827.412">15915 10298 268 0,'32'0'0'0,"-11"0"16"0</inkml:trace>
  <inkml:trace contextRef="#ctx0" brushRef="#br0" timeOffset="47581.636">11173 4617 1292 0,'0'0'28'0,"-3"-8"7"0,3 3 1 0,0-3 0 15,-3 0-36-15,3 3 0 0,-3-1 0 0,3 6 0 0,0 0 119 0,0 0 17 16,0 0 3-16,0 0 1 0,0 0-45 0,0 0-9 16,0 6-2-16,-3 2 0 15,3-3-17-15,3 5-4 0,-3 1-1 0,3 2 0 0,-3 0-13 0,3 6-2 16,3 2-1-16,-3 0 0 0,3 3-30 0,-3 3-7 16,3-1-1-16,-3 0 0 0,3 4-8 0,-3-4 12 0,0 6-12 0,-3 0 12 15,3-1-12-15,0 1 12 16,-3 0-12-16,0-6 12 0,0 3-12 0,0-5 8 15,0-3-8-15,-3-2 8 0,3-3-8 0,3-6 0 16,0 1 0-16,-3-6 8 0,0-5 2 0,0 0 0 0,0 0 0 0,0 0 0 16,3-2 2-16,2-6 1 0,-5 0 0 0,3-8 0 15,0-3-4-15,0-2-1 0,0-5 0 0,3-1 0 16,-3-2-8-16,0-5 0 0,0-1 0 0,0-4 0 16,0-4 0-16,0 1-17 0,0 0 2 0,-3-3 1 15,3 2 14-15,0 6-9 0,6 3 9 0,-6 5-8 16,-3 0 8-16,3 5 0 0,0 3 0 0,0 2 0 15,0 3 20-15,0 3-1 0,-6 5 0 0,0-2 0 16,3 2-19-16,0 0 0 0,3 5 0 0,-3 3 0 16,0 0 0-16,12-3 0 0,0 3 0 0,0 3 0 15,6 2 8-15,-4 3-8 0,4 0 0 0,3 0 0 16,0 3 0-16,0 2-22 0,0 0 3 0,-4 0 1 16,4 1 18-16,-3-1 0 0,-3 0 0 0,0 3 0 15,-6 0 0-15,-3 0 0 0,-3 0 0 0,-3 2 0 16,-9-2 0-16,-3 2 0 0,-3-2 0 0,-9 3 9 15,-6-1-9-15,-5-2 12 0,-7 3-12 0,-6-1 12 16,1 1-45-16,-4 2-9 0,1-2-2 0,-1-1-1107 16</inkml:trace>
  <inkml:trace contextRef="#ctx0" brushRef="#br0" timeOffset="50658.264">9899 5398 1410 0,'0'0'40'16,"0"0"9"-16,-3-8-39 0,0 0-10 0,-3 0 0 0,3 0 0 15,-3 2 90-15,3-1 16 0,-3 4 3 0,0-2 1 16,3-3 12-16,-6 2 2 0,6 4 1 0,-3-4 0 16,0 4-31-16,0-1-6 0,-2 3-2 0,2 0 0 15,-3 0-52-15,0 3-10 0,-3 2-3 0,3 0 0 16,0-2-7-16,0 5-2 0,-3 3 0 0,3-4 0 15,-3 4-12-15,0 0 0 0,0 2 0 0,1 5 0 0,-1 4 0 0,3-1 0 16,-3 0-10-16,6 0 10 16,0 0-10-16,0 3 10 0,3-3-12 0,3-2 12 0,0-1-10 0,3-5 10 15,3 1-8-15,3-1 8 0,0-5-11 0,0-3 11 16,6-2-13-16,-4-3 5 0,4-3-1 0,-3 1 0 16,3-4 0-16,0-4 0 0,-3-1 9 0,0-2-12 15,-3 0 12-15,0-1-12 0,-3-2 12 0,-3 1 11 16,-3-7-3-16,0 7 0 0,-3-1 2 0,0 0 0 15,0 0 0-15,-3 0 0 0,0 3 8 0,-3 2 2 16,3 1 0-16,3 2 0 0,-6 0 0 0,6 5 0 16,-3 1 0-16,6 2 0 0,0 0-20 0,-6 2 8 15,0 3-8-15,3 1 0 0,0 2 0 0,0 5 0 16,0 0 0-16,6 3 0 0,-3 0-9 0,6-3 9 0,-3 0-8 0,0 1 8 16,3-1 0-16,3 0-10 0,0-2 10 0,0-3 0 15,0-1-10-15,3-1 10 0,3-4-8 0,-3-2 8 16,2-2-18-16,-5-6 2 0,0 3 0 0,3-3 0 15,0-3 5-15,-3-2 2 0,-3 0 0 0,0-3 0 16,3 0 9-16,-6 0 0 0,0-3 8 0,3 1-8 16,-3-1 0-16,0-2 0 0,0 8 0 0,-6-3 8 15,0 3-8-15,3 2 0 0,-3 1 8 0,3 2-8 16,-3 0 0-16,3 3 0 0,-3-1 0 0,3 6 8 16,0 0-8-16,0 0 0 0,0 0 0 0,0 0 0 15,0 0 0-15,0 0 0 0,9 6-9 0,0 1 9 16,0 4 0-16,-6-3 0 0,0 5 0 0,0 3 0 15,-3 0 0-15,3 3 0 0,-3 2 0 0,-3 0 0 16,0 3 0-16,0 2 0 0,3 1 0 0,-3-1 0 16,0 3 8-16,3 0-8 0,0-2 0 0,0 2 8 15,0 0-8-15,-3 0 0 0,0-3 0 0,3 4 0 0,0-4 0 16,0-2 0-16,0-3 0 0,3 5 0 0,0-4 0 0,0-4 0 16,-3-2 0-16,3 0 0 0,0-3 0 0,3-2 0 15,-1-1 0-15,1-4 0 0,-6-6 8 0,9-3-8 16,3 0 0-16,0-7 8 0,0-1-8 0,0-5 0 15,0-8 0-15,3 1 0 0,-3-1 0 0,0-3 0 16,-1 1 0-16,-2-1 0 0,-3 1 0 0,0 5-11 16,-3 0 3-16,-3 2 0 0,-3 1-2 0,0 4 0 15,-6 1 0-15,-3 5 0 0,-2-2-3 0,-1 4-1 16,-3 4 0-16,0 2 0 0,-3 0 0 0,3 0 0 0,0 0 0 0,1 5 0 16,-1-2 14-16,6-1 0 0,6 1-10 0,0 2 10 15,0-2-11-15,6-3 3 0,0 0 0 0,9 0 0 16,3-3-10-16,0 1-2 0,6-1 0 0,-1-8 0 15,7 1 4-15,0-3 0 0,-3-6 0 0,0 0 0 16,0-4 8-16,2-1 8 0,-5 0-12 0,0-2 12 16,-3-1 0-16,3 1 0 0,-6-3 0 0,-3-1 0 15,3 4 0-15,-3 2 8 0,-1-2-8 0,-5 5 0 16,3 2 9-16,0 3-9 0,-3 3 8 0,0 0-8 16,-3 2 27-16,0 3 0 0,-3 0 0 0,3 3 0 15,0 0 10-15,0 5 3 0,0 0 0 0,0 0 0 16,0 0-21-16,0 0-4 0,-6 5-1 0,0 6 0 15,3-1-14-15,0 3 0 0,3 1 0 0,0 4 0 16,-3 1 0-16,0 2 0 0,1 3-8 0,2 2 8 16,-3 3 0-16,0 3 0 0,-3 5 0 0,3-3 0 15,0 6 0-15,0-3 0 0,0 3 0 0,-3-3 0 16,6 0 0-16,-3 0 0 0,3 3 0 0,-3-1 0 16,0 1-10-16,3-3-5 0,0 3-1 0,3-6 0 15,0 0-10-15,0-4-2 0,3-1-1 0,-3-5 0 0,3-6 19 0,-3 1 10 16,3-6-10-16,0-3 10 0,-1 1 0 0,1-6 0 15,0-2 0-15,3-3 0 0,-3-3 31 0,3-2-1 16,-3-6 0-16,3-2 0 0,0-3-5 0,0-2-1 16,-3-3 0-16,3-6 0 0,-3 3 0 0,0 0-1 15,-3 1 0-15,0-1 0 0,-3-3-23 0,0 6-8 16,-3-3 0-16,0 3 0 0,-6 3 8 0,3-1 0 16,-6 3-9-16,0 0 9 15,0 3-26-15,0 3-1 0,0 4 0 0,-3-2 0 0,6 3 2 0,-2 5 0 0,-1-3 0 0,3 3 0 16,0 0 13-16,3 3 4 0,0 5 0 0,-3-3 0 15,6 1 8-15,-3-1-13 0,3 0 5 0,0 6 8 16,3-3-14-16,0 2 5 0,0 1 1 0,3 0 0 16,3-1 8-16,-3-2 0 0,3 0-9 0,0-3 9 15,3 1 0-15,0-1 0 0,0-5 0 0,3 0 0 16,2 0-12-16,1-5 12 0,3-1-10 0,0 1 10 16,3-8-9-16,0 0 9 0,0-3-8 0,2-3 8 15,-2 3 0-15,-3-5 0 0,0 0 0 0,-3 2 0 16,-6 1 9-16,0 2 4 0,-3 0 1 0,0 0 0 15,-6 3 11-15,0-3 3 0,-3 6 0 0,-3-1 0 16,0 0 0-16,-3 3 1 0,0 1 0 0,-3-1 0 16,3 5-1-16,-3 0-1 0,0 3 0 0,3 0 0 15,-3 3-19-15,3 5-8 0,-2-3 0 0,2 3 8 0,0 0-8 0,0 5 0 16,3 0 0-16,-3 1 0 0,3 4-16 0,0 1-6 16,6-3-1-16,-3 2 0 0,3-2 23 0,0 0-9 15,3-3 9-15,0 0 0 0,3-2-13 0,3 0 4 16,0-1 1-16,3-2 0 0,0-5-4 0,-12-3 0 15,14 0 0-15,4-3 0 0,0-2-9 0,0-1-3 16,-3-4 0-16,3-1 0 0,-3 1 11 0,0-1 1 0,-4-2 1 0,1 2 0 16,-3-2 11-16,0 0 0 15,0 2 0-15,-3-2 0 0,0 2 20 0,0-2-1 16,0 3 0-16,-3 2 0 0,3-3 10 0,0 3 3 16,0-2 0-16,0 2 0 0,0-3-19 0,0 6-3 15,-3-3-1-15,6 5 0 0,-3 1-9 0,-6 2 0 0,5-6 9 0,1 4-9 16,-3 2 0-16,-3 0 0 0,6 2 0 0,-6-2 8 15,0 0-8-15,0 0 0 0,3 3 0 0,0 2 0 16,-3-2 0-16,0-3 0 0,0 0 8 0,0 0-8 16,0 0 8-16,0 0-8 0,0 0 8 0,0 0-8 15,0 0 0-15,0 0 8 0,0 0-8 0,0 0 0 16,0 0 0-16,-6 0 9 0,0-5-9 0,-3 2 0 16,4 3 0-16,-1 0 0 0,-3 3 0 0,-3-3 0 15,3 0 0-15,0 5-9 0,-3-2 1 0,0 4 0 16,0-4 8-16,3 5 0 0,0-3-9 0,0 3 9 15,0 3-10-15,6-1 10 0,0 1-13 0,3 0 5 16,3-1-13-16,0 1-3 0,3-1 0 0,3 1 0 16,0-3-8-16,0 0-1 0,3-3-1 0,3 0 0 15,0 1 3-15,0-6 1 0,3 0 0 0,-4-3 0 16,1 0 17-16,0-5 3 0,3 3 1 0,-6-3 0 16,3-5 21-16,-3 2 4 0,0-2 0 0,0 0 1 15,0-3 23-15,-4 0 4 0,1-2 0 0,0-3 1 0,-3-1 10 0,0 1 1 16,0 0 1-16,-3-3 0 0,0-2-37 0,0-1-8 15,-3 1-2-15,0 2 0 0,-3-2-10 0,3 4 10 16,-3-1-10-16,3 1 10 0,-3 7-10 0,0 1 10 16,0-2-10-16,3 8 10 0,-6 1-2 0,3 1-8 15,3 6 12-15,0 0-4 0,0 0-8 0,0 0 0 16,-3 8 0-16,0 3 0 0,-3 5 0 0,3 0 0 16,0 2 0-16,0 3 0 0,3 3 0 0,-3-3 0 0,3 6-10 0,0-1 10 15,0 1 0-15,3-1-9 0,3 0 9 0,-3 1 0 16,3-1 0-16,3-2-8 0,0 0 8 0,0-5 0 15,-3 2 0-15,6-8 0 0,3 0 0 0,0-2 0 16,-3-3 0-16,3-3-12 0,-4-2 4 0,4-1 0 16,0-2 8-16,-3-5 0 0,0 0 0 0,0-3 0 15,0-3 0-15,0-2 12 0,-6 2-4 0,3 1 0 16,0-6-8-16,-6 3 11 0,-1-3-11 0,1 3 12 16,-3-1-12-16,0 1 10 0,-5 3-10 0,-1-1 10 15,0 3-10-15,-3 3 12 0,0-1-12 0,0 1 12 16,-3 2-12-16,0 3 0 0,3 0 0 0,3 3 0 15,-3 0 0-15,0 2 0 0,3 0-9 0,6 6 9 16,0 0-12-16,0-1 4 0,-3 6 8 0,6-3-13 16,-3 0 13-16,6 3-11 0,-3-2 11 0,0 1-10 15,3-1 10-15,0-1 0 0,0-3 0 0,3-2-8 16,0 3 8-16,0-6-13 0,3 1 5 0,0-4 8 16,3-7-135-16,-4 0-19 0,1-3-4 0</inkml:trace>
  <inkml:trace contextRef="#ctx0" brushRef="#br0" timeOffset="50793.538">10673 5331 2322 0,'-6'0'66'0,"6"0"14"0,0 0-64 16,0 0-16-16,3 8 0 0,-3-8 0 0,9 3-63 0,6 2-15 0,3-5-3 0</inkml:trace>
  <inkml:trace contextRef="#ctx0" brushRef="#br0" timeOffset="51173.946">11200 5448 2178 0,'0'0'48'0,"-3"-3"9"0,-3 0 3 0,0 1 1 0,0-3-49 0,3 2-12 0,0-2 0 0,0-1 0 15,0 1 70-15,0-3 11 0,3 3 3 0,0-3 0 16,0 0-55-16,3 0-10 0,-3-3-3 0,-3 3 0 0,3 3-16 0,-3 3 0 15,0-4 0-15,3 6 0 16,-6-2 0-16,0 2 0 0,-3 0 0 0,3 2 0 16,-3 4 0-16,0 1 0 0,0 1 0 0,1 0 0 15,-4 3 0-15,0 0 0 0,3 2 0 0,-3 3 0 16,3 5 10-16,3-3-10 0,-3 1 8 0,6-1-8 16,-3 1 0-16,6-1 0 0,0 4 0 0,3-4 0 15,3-2 0-15,0-3 0 0,3-2 0 0,3-1-11 0,0-4-1 0,0-4-1 16,3 1 0-16,-4-3 0 0,-2-5 13 0,3-1 0 15,-3-4 0-15,0-1 0 0,-3-2 16 0,0-3 10 16,-3 3 2-16,3-3 0 0,-6-3 4 0,0 4 0 16,-3-4 1-16,0 6 0 0,3 0-15 0,-3 2-3 15,-6 6-1-15,6-1 0 0,-3 4 10 0,0 2 1 16,0 5 1-16,-3 6 0 0,6 2-14 0,-3 8-2 16,0 3-1-16,3 2 0 0,1 1-9 0,4 5-14 15,7-3 3-15,3 0-1261 16</inkml:trace>
  <inkml:trace contextRef="#ctx0" brushRef="#br0" timeOffset="52057.15">13075 2778 1749 0,'0'0'38'0,"0"0"8"0,0 0 2 0,6-3 2 16,-3-2-40-16,0 0-10 0,-3 5 0 0,0-5 0 0,3-3 115 0,-3 2 21 16,-6 1 4-16,3 0 0 0,3 5-54 0,0 0-11 15,-6-8-3-15,-3 3 0 16,0 2-38-16,0 3-8 0,0-5-2 0,-3 2 0 15,0 3 7-15,-2 0 1 0,2 0 0 0,-3 0 0 0,0 3-32 0,-3 2 0 16,-3 0 0-16,0 6 0 0,0 5-16 0,-2 2-4 16,-1 3 0-16,0 6 0 0,0-1 10 0,3 1 2 15,1 4 0-15,2-1 0 0,3 1 8 0,6-2-10 16,3 1 10-16,0-4-10 0,6-2 10 0,3 2-13 16,6-7 5-16,3-3 8 0,0-3-17 0,6-5 4 15,-1 0 1-15,4-8 0 0,0 0 12 0,0-3 0 16,0-5 0-16,0-2-9 0,-4-1 9 0,1-5 14 15,0 0-3-15,-3-5-1 0,0 0 29 0,-3-3 5 0,-3-2 2 0,-3-6 0 16,3 0-28-16,-6-8-6 0,-3 1 0 0,-3-1-1 16,0 0-1-16,-6 3 0 0,0-2 0 0,-3 4 0 15,-3 6-10-15,0 3 8 0,-3 5-8 0,0-1 8 16,-5 4-8-16,-1 5-9 0,0 7 9 0,0-2-13 16,0 6-3-16,4 2-1 0,-4 2 0 0,9 6 0 31,6-5-167-31,6 8-32 0,3 2-8 0</inkml:trace>
  <inkml:trace contextRef="#ctx0" brushRef="#br0" timeOffset="52426.1">13256 2540 1862 0,'0'0'52'0,"0"0"13"0,0 0-52 0,0 0-13 16,0 0 0-16,0 0 0 0,0 0 40 0,0 0 4 16,0 0 2-16,0 11 0 0,3-6 24 0,0 5 5 15,-3 4 1-15,0 2 0 0,-3-3-28 0,0 0-4 0,1 6-2 0,-4 2 0 16,0 0-11-16,-3 3-3 16,0-6 0-16,0 9 0 0,-3-4-28 0,3 7 0 15,-3-4 0-15,3 1 0 0,0-6 0 0,0 5 0 16,0-2 0-16,6-3 0 0,0 0 0 0,0-2-20 15,-3-1 4-15,6 1 0 0,0-11 7 0,6 2 9 16,0-2-13-16,-6-8 5 0,9 6 8 0,3-1 0 0,3-5 0 0,3 0-8 16,-3 0 8-16,3-3 0 0,3-2 10 0,-1 0-10 15,-2 2 12-15,3 0-4 0,-3 1-8 0,3-1 12 16,-3 3 8-16,-1-5 0 0,1 2 1 0,-3 3 0 16,6-3-13-16,-3 3-8 0,0-2 8 0,0 2-8 15,-1 0 0-15,1 0 0 0,-3 0 0 0,0 0-747 16,0 0-151-16</inkml:trace>
  <inkml:trace contextRef="#ctx0" brushRef="#br0" timeOffset="52744.108">12497 3384 2088 0,'-26'8'46'0,"14"-3"10"0,-6-2 1 0,3 2 1 0,0-5-46 0,6 3-12 16,0-1 0-16,3-2 0 16,6 0 33-16,0 0 5 0,0 0 1 0,12 3 0 0,6 2-3 0,6-5-1 0,6-5 0 0,2 2 0 15,13-2 8-15,3-5 1 16,8 2 1-16,1 0 0 0,2-3-18 0,7 1-4 16,-1-4-1-16,4 4 0 0,2 2 16 0,1 3 3 15,-4-3 1-15,1 2 0 0,-4-2-30 0,1 3-12 16,-7 5 8-16,4-8-8 0,-7 0 0 0,-2 3 0 15,-4 0 0-15,-2-1 0 0,-6 1 0 0,-4 0 15 16,-2 2-4-16,0-2-1 0,-1 0-10 0,-5 2 0 0,-6-8 0 0,0 3 0 31,0 3-117-31,-4-3-26 0,-2 0-5 0</inkml:trace>
  <inkml:trace contextRef="#ctx0" brushRef="#br0" timeOffset="53631.99">12786 3778 1558 0,'0'0'34'0,"0"0"7"0,-6-5 2 0,3 0 1 16,-6 2-35-16,3 0-9 0,0-2 0 0,-3 2 0 0,-2-2 97 0,2 0 18 16,-3 2 3-16,0 1 1 0,0-1-36 0,0 3-7 15,-3 0-2-15,0 0 0 0,3 0-34 0,0 3-8 16,-2-1 0-16,-1 1-1 0,3 2 0 0,0 0 0 16,-3 3 0-16,3 0 0 0,3 6-31 0,-3 1-10 15,3 1 0-15,-3 3 0 0,1 5 10 0,-1-3 0 16,6 5 0-16,-3 1 0 0,3-3 0 0,0 2 0 15,0 0 0-15,6 1 0 0,0-3 0 0,3 5 0 16,0-3 0-16,0-2-8 0,6-3 8 0,3 0-10 16,-3-7 10-16,5-4-10 0,1-2-1 0,0-3 0 0,0-5 0 0,3-2 0 15,3-1 11-15,-3-2 0 0,2-6 0 0,-5-2 8 16,-3-3 11-16,6-2 2 0,0-6 1 0,-3 0 0 16,-3-2 2-16,0-4 1 0,0-1 0 0,-3-4 0 15,-4-2-5-15,-2-2 0 0,0-4-1 0,-6-2 0 16,0-2-9-16,-2 7-2 0,-4-2 0 0,0 7 0 15,-6 1 8-15,0 7 2 0,-6 1 0 0,-3 7 0 16,3 1-9-16,1 7-1 0,2 3-8 0,-3 3 12 16,-3 5-12-16,6 3 0 0,0 2-12 0,0 6 12 15,7-1-93-15,-1 6-12 0,-3 5-3 16,6 3-993-16</inkml:trace>
  <inkml:trace contextRef="#ctx0" brushRef="#br0" timeOffset="54316.082">12887 3831 1754 0,'0'0'49'0,"0"0"12"0,0 0-49 0,0 0-12 0,0-5 0 0,0 0 0 0,0 5 112 0,0 0 19 16,0 0 4-16,0 0 1 0,-6 5-41 0,3 3-8 15,-2 0-2-15,2 2 0 16,-6 4-48-16,6-1-9 0,0 0-3 0,3 0 0 16,0 0-16-16,3 1-9 0,0-4 10 0,0 4-10 15,3-4 0-15,2-2 8 0,1 0-8 0,0-3 0 16,3 1 0-16,-3-4 0 0,3-2 0 0,0-2 0 16,3-4-8-16,-3 1 8 0,3-3 0 0,-3-3 0 15,-1 4 0-15,1-4 0 0,-3-2 0 0,3 2 0 16,-6-2 17-16,3 5-2 0,0-3-1 0,-3 3 0 15,0 1 5-15,0-1 1 0,-6 8 0 0,0-3 0 16,-3 0-20-16,3 3 0 0,0 0 0 0,0 0 0 16,3 14-9-16,0-4-6 0,-3 6-1 0,3 2 0 15,0 1 16-15,0 2-9 0,-3-2 9 0,3 5-8 0,3 2 8 0,-6 0 0 16,3 4 0-16,0-4 0 0,3 3 0 0,-3 0 0 16,0-2 0-16,-3 2 0 0,0 0 0 0,0-3 0 15,0-2 0-15,-3 3 0 0,0-4 14 0,3-1 5 16,-3-1 1-16,-3-3 0 0,3 3-11 0,-3-2-1 15,0-1-8-15,-3-4 12 0,0 2-12 0,-3-3 0 16,0 3 0-16,0-6 0 0,-3-4 0 0,0-1 11 16,1 0-11-16,-4-2 10 0,3-3-10 0,-3-3 0 15,0 0 0-15,0-4 0 0,3-1 0 0,0-3 0 16,4 0 0-16,-1-2 0 0,3-3 0 0,3 0 0 0,0-2 0 0,3-1 0 16,6-2 0-16,3 3 0 0,0-6-10 0,9 0 10 15,0-2-13-15,5-1 3 0,4-5 1 0,3 1 0 31,6-4-139-31,2 4-27 0,1-1-5 0,-3 5-2 0</inkml:trace>
  <inkml:trace contextRef="#ctx0" brushRef="#br0" timeOffset="54816.979">13521 3604 1857 0,'0'0'40'0,"-6"-3"9"0,0-5 2 0,1 0 2 16,-1 3-42-16,3-3-11 0,-3 3 0 0,0-3 0 0,0 2 88 0,0-2 16 15,3 6 4-15,-3-6 0 0,-3 3-41 0,3 2-8 16,3-2-2-16,-6 2 0 0,3 0-24 0,-3 3-5 16,0 0 0-16,3 0-1 0,-3 0-3 0,0 3 0 15,-2 0 0-15,-4 2 0 0,0 0-12 0,3 3-2 16,-6-3-1-16,6 3 0 0,0 3-9 0,0 0 8 15,0-1-8-15,0 1 8 0,4-1 0 0,-1 1 0 16,0 2 0-16,3 0 0 0,3 1-8 0,0-1 0 16,3 0 0-16,0 0 8 0,3 3-8 0,3-3 0 15,3 1 0-15,0 1 0 0,0-1 0 0,2-1 0 0,-2 3 0 0,3 0 0 16,-3 0-12-16,-3-1-5 0,0 1-1 0,0 3 0 16,0-1 29-16,-3 1 5 0,-3-1 2 0,0 4 0 15,-3-1-18-15,0 0-12 0,-3 0 1 0,3 0 1 16,-3 0 24-16,0 1 5 0,3 1 1 0,-3 1 0 15,0-3-5-15,3-2-1 0,0-3 0 0,3 2 0 16,-3-5-14-16,0 1 0 0,0-1 0 0,6-5 0 16,0 0 0-16,-3-3 0 0,0-5 0 0,6 5 0 15,3-5 9-15,-3-2-1 0,3-1 0 0,3 0 0 16,0-2 19-16,0-3 3 0,3-2 1 0,-3 2 0 16,6-6-19-16,-4 4-4 0,1-1-8 0,0-2 12 15,3 2-12-15,-3 4 0 0,3-4 0 0,-6 0 0 16,3 3-104-16,2 1-26 0,7-7-6 0,-3 6-1048 15</inkml:trace>
  <inkml:trace contextRef="#ctx0" brushRef="#br0" timeOffset="55731.814">13620 3813 1782 0,'0'0'39'0,"0"0"8"0,0 0 1 0,0 0 3 0,0-3-41 0,0 3-10 16,0 0 0-16,0 0 0 0,0 0 81 0,0 0 15 0,0 0 2 0,6 3 1 15,0 5-41-15,-3 2-8 16,-1 3-2-16,1 3 0 0,0 3-8 0,0-3-3 16,-6 5 0-16,3 0 0 0,3 0-13 0,-3 0-4 0,0 3 0 0,3 0 0 15,-3-3-6-15,0 0-2 0,3 3 0 0,-3 0 0 16,3-3-12-16,0 0 0 0,-3 0 0 0,0-2 0 15,3-3 0-15,-3 0 0 0,3-6 0 0,0 1 0 16,0-1 0-16,0-4 11 0,-3-6-11 0,3 2 10 16,3 1-10-16,-6-3 12 0,0 0-12 0,3-3 12 15,0-5 23-15,0-2 5 0,3-1 0 0,-6-5 1 16,0-2-29-16,0-3-12 0,-3 2 8 0,0-5-8 16,0 3 12-16,-3 0-4 0,3-5 0 0,-3 4 0 15,3-1-8-15,-3 1 0 0,0 1 0 0,0 0 0 16,3 0 0-16,0 2 0 0,0 1 0 0,0-1 0 15,3 1 0-15,3-1 0 0,0 3-9 0,3 1 9 16,6 4 0-16,0-5-10 0,0 0 10 0,3 6-8 16,0-4 8-16,0 7-8 0,3-7 8 0,-1 6-8 15,-2 0 8-15,3 6 0 0,-3 2 0 0,0 0 0 16,0 2-8-16,-3 4 0 0,-3-1 0 0,0 3 0 16,-3 3 8-16,0-1 0 0,-4 1 0 0,1 2 0 15,-3 0 0-15,-3 6 0 0,1-6 0 0,-4 5 0 0,0-2 0 0,-3 0 0 16,-3 0 0-16,3-3-8 0,-3 0 8 0,-3 1 12 15,0-1-2-15,0 0-1 0,-3-2-9 0,1-3 10 16,2 0-10-16,-3 0 10 0,6-3-10 0,0-2 0 16,0-1 0-16,3-2-11 15,3-5-182-15,3-3-37 0,0 0-7 0</inkml:trace>
  <inkml:trace contextRef="#ctx0" brushRef="#br0" timeOffset="56184.057">13902 3487 2012 0,'-12'0'44'0,"7"0"10"0,-1 0 2 0,0-2 0 0,3-1-45 0,0 0-11 0,-3-2 0 0,6 5 0 0,3-5 56 0,0-1 10 15,3-2 2-15,0 1 0 0,3-1-40 0,2 0-8 16,1 0-2-16,3 2 0 0,3-2-18 0,-3 3 8 0,3-3-8 0,-3 3 0 31,-6 2 23-31,6-2-3 0,-4 5 0 0,-11 0 0 16,0 0 11-16,9 5 1 0,3-2 1 0,-12-3 0 15,6 8 1-15,-3 2 0 0,0-2 0 0,0 6 0 16,-3-1-12-16,-3 3-2 0,-3 0-1 0,3 5 0 16,0 0-7-16,0 3 0 0,-3 0-1 0,0 2 0 15,3 3-11-15,0 0 0 0,0 3 0 0,3 0 0 16,-6 2 0-16,4-2 0 0,-1 2 0 0,0-2 0 0,-3 2 0 0,6-2 0 15,-3 0 0-15,3-6 8 0,-3 1-8 0,3-3 0 16,-3-3 0-16,6-3 0 0,0 1 19 0,-3-6-2 16,3 0 0-16,-3-5 0 0,0-2 22 0,0 2 4 15,0-8 1-15,0 0 0 0,0 0-18 0,-3 2-3 16,3-2-1-16,0 0 0 0,0 0 6 0,-12 3 2 16,0-6 0-16,-3 3 0 0,3-2-22 0,-6 2-8 15,0 0 0-15,-3 0 0 16,1-3-124-16,-1 0-32 0,-3 3-5 0</inkml:trace>
  <inkml:trace contextRef="#ctx0" brushRef="#br0" timeOffset="57087.383">15379 2688 1504 0,'0'-10'33'0,"0"10"7"0,0-6 2 0,3-2 0 0,-3 6-34 0,3-9-8 15,3 1 0-15,-3 4 0 0,0-7 66 0,0 2 11 0,0 1 3 0,-3-3 0 16,0 5 12-16,0-3 4 15,-3 6 0-15,3-6 0 0,-6 3-5 0,3 3-1 16,-9 2 0-16,3 3 0 0,-6-5-31 0,0 10-7 16,-3-5 0-16,-3 3-1 0,1 2-26 0,-1 1-5 15,3-1 0-15,-6 3-1 0,3 2-19 0,-3 4 8 16,1 2-8-16,-1 5 0 0,-3 2 0 0,3 1 0 16,0 5 0-16,1 3-9 0,2 0 9 0,3 0-10 15,0 5 10-15,6-3-10 0,9 0 10 0,-3-4-12 16,6-4 12-16,3-2-12 0,9 0-3 0,0-8-1 0,3-3 0 0,3-3 0 15,3-2 4-15,2-5 0 16,4-6 0-16,-3-2 0 0,0-3 12 0,3-5 0 0,-1 0 0 0,-2-11 0 16,0 0 12-16,0-5 3 0,-6 0 0 0,2-6 0 15,-5-2 4-15,0-5 1 0,-3-6 0 0,-3 3 0 16,0-5-8-16,-6-3 0 0,-3-2-1 0,-3 2 0 16,-6 2-11-16,0 4 0 0,-6 10 0 0,0 2-11 31,-2 6-17-31,-4 8-4 0,-3 8-1 0,-3 0 0 15,-3 5-99-15,-2 8-19 0,-7 2-4 0,3 9-522 0,-6 2-105 0</inkml:trace>
  <inkml:trace contextRef="#ctx0" brushRef="#br0" timeOffset="57908.452">15638 2466 1827 0,'-3'3'77'16,"3"-3"-61"-16,0 0-16 0,-3 5 0 0,0 5 48 0,0-7 8 15,0 8 0-15,3-9 1 0,-3 9 5 0,3 2 1 0,0-5 0 0,0 5 0 16,3 1-28-16,-3 1-6 16,3 1-1-16,3 3 0 15,-3-11-12-15,6 5-4 0,-3 0 0 0,0-2 0 0,3-3-12 0,2 0 8 16,1-3-8-16,0-2 0 0,0-1 9 0,0-4-9 16,0-1 8-16,0-2-8 0,0-1 10 0,0-2-10 15,-3 0 12-15,0-2-12 0,-6-1 16 0,-1-2-4 16,4 0-1-16,0 0 0 0,0-3 2 0,-3 3 1 15,-3 5 0-15,3-6 0 0,0 6-3 0,-3 8-1 0,0 0 0 0,0 0 0 16,0 0-10-16,0 0 0 0,-3 8 9 0,3 6-9 16,0 1 8-16,0 4-8 0,3 5 8 0,-3-6-8 15,3 3 0-15,3 3-8 0,0 0 0 0,0 5 0 16,0 0 8-16,0 0 0 0,0-2 0 0,0 2 8 16,3 0-20-16,0-2-3 0,-3-1-1 0,-3 0 0 15,3 1 16-15,-6-1 0 0,-3-4 0 0,0-1 0 16,-3 0-12-16,0 0 3 0,-6 0 1 0,0 0 0 15,-3 1-1-15,0-1 0 0,-3-3 0 0,1 3 0 16,-4-2-1-16,0-1 0 0,0 1 0 0,0-3 0 16,0-3 2-16,3-5 0 0,1 0 0 0,-1-5 0 15,3 5 8-15,3-8 0 0,3-6 0 0,3-2 0 16,0-5 8-16,6-3-8 0,3-2 8 0,3-6-8 16,6-3-20-16,3-4-9 0,6-6-2 0,3 0-638 15,5-8-128-15</inkml:trace>
  <inkml:trace contextRef="#ctx0" brushRef="#br0" timeOffset="58407.98">16251 2217 1990 0,'0'0'44'0,"0"0"8"0,-3 0 3 0,-3-8 1 0,3 3-44 0,-3 0-12 0,0 2 0 0,0-2 0 16,-3-1 100-16,0 6 17 0,0-5 4 0,0 5 1 15,0-2-49-15,1 2-9 0,-1 2-3 0,0 3 0 16,0-5-32-16,0 6-6 0,0-4-2 0,3 4 0 16,0 2-21-16,-3 2 9 0,6-4-9 0,0 1 0 15,-3 7 0-15,3 2 0 0,0-1 0 0,0 4 0 0,0 2 0 0,3-5 0 0,-3 8 0 0,3-6 0 16,3 3 0-16,0 1 0 15,0 1-10-15,0-4 10 16,3-3 0-16,-3 0 0 0,3 5 0 0,-3-8 0 16,3 3-9-16,-3 0 9 0,0 0 0 0,0 0 0 15,-3 5 0-15,0-5 0 0,0 2 0 0,-3 1 0 16,-3 5 0-16,3-3 0 0,-3-5 0 0,0 7 0 16,-3 4 0-16,3-3 0 0,-3-1 0 0,3 1 0 15,0-8 0-15,0 5 0 0,3 0 0 0,1-7 0 16,-1 2 0-16,0-6 0 0,3 1 0 0,0-1-10 15,0-2 10-15,3 0 0 0,-3-8 10 0,5 6-10 16,-5-6 0-16,12 2-16 0,-3-2 1 0,3-2 1 16,0-1 22-16,3-5 5 0,3-3 1 0,3 1 0 0,-3-1-30 0,5-2-7 15,1 0-1-15,3-6 0 16,-6 3-105-16,3-2-22 0,2-1-4 0,-8 6-1 0</inkml:trace>
  <inkml:trace contextRef="#ctx0" brushRef="#br0" timeOffset="58860.172">16498 2564 2102 0,'0'0'46'0,"-3"2"10"0,-3 1 1 0,3 2 3 0,0 3-48 0,-3 0-12 0,3 0 0 0,-3 3 0 0,6 2 64 0,-3 0 10 15,3 0 2-15,0 1 1 16,0 4-37-16,0 3-8 0,6 3-2 0,-3 0 0 15,0 2-18-15,0-2-3 0,0 3-1 0,0-1 0 16,0 1-8-16,0-1 0 0,0 1 0 0,0-1 0 16,-3-2 0-16,0 0 8 0,-3-3-8 0,3-3 8 15,3 1-8-15,-3-6 0 0,0 0 0 0,0-2 0 16,0 0 0-16,0-6 0 0,0-5 0 0,0 0 0 16,0 0 0-16,0 0 10 0,0 0-10 0,3-5 10 15,-6-9-1-15,6 1 0 0,0-3 0 0,0-5 0 0,0 0-9 0,0-6 8 16,0-2-8-16,0-8 8 15,3-5-8-15,-3 2 0 0,-3 1 0 0,0 1 8 16,3 4-8-16,-3 5-12 0,-3 3 2 0,-3 4 1 16,0 6 9-16,-3-2 0 0,3 5 0 0,0 5 0 0,0-5 8 0,0 7 0 15,6 1 0-15,-3 0 0 0,0 2-8 0,3 3 8 16,0 0-8-16,9 0 8 0,3 3-21 0,-3-3-4 16,3 5-1-16,0 0 0 0,6 1 10 0,-7 2 8 15,1-1-12-15,-3 4 12 0,9 2-8 0,-9-5 8 16,-6 3 0-16,3-1 0 0,-3 4-11 0,0 1 11 15,-6-1-10-15,0-1 10 0,-6 0-10 0,-3 0 10 16,3 1-10-16,-3 1 10 16,-6 1-48-16,1-2-3 0,-4 1-1 0,3-1-653 0,-3-4-131 15</inkml:trace>
  <inkml:trace contextRef="#ctx0" brushRef="#br0" timeOffset="59256.632">16790 2191 2206 0,'0'0'48'0,"0"0"11"0,0 0 1 0,0 0 3 16,-6 0-51-16,6 0-12 0,0 0 0 0,0 0 0 0,0 0 56 0,0 0 8 16,15 0 1-16,2 0 1 0,-2 0-42 0,3 0-9 15,0 0-2-15,0 0 0 16,3 2-3-16,-6 1-1 0,-3-3 0 0,-1 3 0 15,4 5 5-15,-3 2 1 0,-9-4 0 0,3 1 0 16,-6 7 1-16,0-1 0 0,0 3 0 0,-6 8 0 16,-3-1-3-16,6 12 0 0,-3-3 0 0,-3-3 0 0,-2 8-13 0,5-6 9 15,3 1-9-15,0 3 8 0,-3-6-8 0,3 5 0 16,0 0 0-16,3-7 0 0,3 5 0 0,-3-6 0 0,0 3 0 0,0 0 8 16,6-2-8-16,-3-1 10 15,-6-10-10-15,3 5 10 0,0-5 6 0,0-3 0 16,0-2 1-16,-6 0 0 0,0-1 16 0,0-10 3 15,6 0 1-15,-9 3 0 0,-6-1-10 0,0 1-3 16,3-3 0-16,-6 0 0 0,-3 0-15 0,-2 3-9 16,-1 2 10-16,-3 0-10 15,3 1-99-15,-3-1-25 0,-2 3-6 0,-1 2-1082 0</inkml:trace>
  <inkml:trace contextRef="#ctx0" brushRef="#br0" timeOffset="59525.374">14816 3540 2224 0,'0'0'63'0,"-3"-5"14"0,3 5-61 0,3-5-16 16,6-1 0-16,3 1 0 15,3 2 21-15,9-7 2 0,3 2 0 0,8 0 0 0,4 0 37 0,9 0 7 16,-1-5 1-16,10 2 1 15,5-5-23-15,13 3-5 0,5 0-1 0,3-3 0 16,1 0-10-16,5 3-2 0,3-3-1 0,-2 5 0 16,2 1-27-16,-6 5 0 0,1-9 0 0,-4 4 0 0,0-1 0 0,-5 3 0 15,-10 0 0-15,1 0 0 0,-10 0 0 0,-5 0 0 0,-10-2 0 16,-2 2 0 0,0-5-98-16,-10 7-25 0,-14-7-5 0,-3 5-951 15</inkml:trace>
  <inkml:trace contextRef="#ctx0" brushRef="#br0" timeOffset="60092.153">15156 4088 1638 0,'0'0'36'0,"0"0"7"0,-3-3 1 0,0-5 3 15,0 3-38-15,0-3-9 0,0 0 0 0,3 0 0 0,-3 0 12 0,3 0 0 16,-3 3 0-16,0 0 0 16,3 5 33-16,-3-3 7 0,-3 0 2 0,0 3 0 0,-3 3 0 15,0 0 0-15,0 2 0 0,-6 3 0 0,0 2-2 0,-3 1 0 16,4 8 0-16,-4-1 0 0,0 6-27 0,0 0-5 16,3 5-2-16,3 0 0 0,0 3-18 0,3-3 0 15,-3 0 0-15,6 3 0 0,4-3 0 0,2 0-12 16,0-3 1-16,5-2 1 15,4 0-16-15,0-6-3 0,6-2-1 0,0-2 0 16,3-4 0-16,3-5 0 0,0-2 0 0,-4-6 0 0,4-2 30 0,0-5 0 16,0-1 0-16,0-2 0 0,-3-6 45 0,0 1 15 15,-1-3 4-15,-2-6 0 0,-3 1-1 0,0-6 0 16,-3-3 0-16,-3-4 0 0,0-4-24 0,-6-2-5 16,-3 3-1-16,-3 0 0 0,0-1-33 0,-6 6-17 0,-3 3 1 0,0 5 1 15,-5 2 15-15,-4 4 16 0,0 7-3 0,-9 3-1 16,-3 2-12-16,-2 8-16 0,-4 3 3 0,3 8 1 15,-2 3-8-15,2 5 0 0,3 2-1 0,7 1-735 16,-1 2-146-16</inkml:trace>
  <inkml:trace contextRef="#ctx0" brushRef="#br0" timeOffset="60661.37">15471 3963 2408 0,'0'0'53'0,"0"0"11"0,-6 0 3 0,0 0 0 0,0 0-54 0,0 3-13 15,0 0 0-15,-3-1 0 0,0 4 40 0,3 4 6 0,3 1 1 0,1-1 0 16,-4 4-31-16,6-1-5 0,3 0-2 0,0 6 0 16,-1-3-9-16,1 5 0 15,0-3 0-15,0 3 0 0,3-5 0 0,-3 5 0 16,3-5 0-16,-3 0 0 0,3 3 0 0,-3-3 0 16,0-3 0-16,-3-3 8 0,3 1-8 0,-3-3 8 15,3 0-8-15,-3-3 8 0,0-5-8 0,0 0 8 0,0 0-8 0,0 0 8 16,6-3-8-16,3 1 0 0,-3-3 0 0,3-1 8 15,3-2-8-15,-3 0 0 0,3-2 0 0,0-1 0 16,-1 1 0-16,1 2 0 0,0-3-8 0,0 6 8 16,0 0 0-16,0-1 0 0,-3 4 0 0,0-1 0 15,-3 3 0-15,3 0 0 0,0 3 0 0,0-1 0 16,-3 4 0-16,2-4 8 0,-2 1-8 0,3 2 8 16,-3 3-8-16,0-3 8 0,3 3-8 0,0-2 8 15,3-1 4-15,-3 0 0 0,3 0 0 0,-3-2 0 16,0 0-12-16,0-3 0 0,0-3 0 0,-3 3 0 15,2-3 0-15,-2-2 0 0,-3 3 0 0,3-4 0 16,-6-4 8-16,3-1 0 0,-6 3 0 0,0-5 0 16,-3-3 2-16,-3 0 0 0,1-2 0 0,-1-1 0 15,-3 1-10-15,0-1 0 0,3 1 0 0,-3-4 0 16,0 6-28-16,3 1-8 0,0 4-2 0,0-2 0 16,3 2-123-16,3 1-25 0,3-4-5 0,3 4-1 0</inkml:trace>
  <inkml:trace contextRef="#ctx0" brushRef="#br0" timeOffset="61058.839">16257 3691 2372 0,'0'0'52'0,"0"0"12"0,0-8 1 0,-3 0 1 0,3-3-53 0,-3-2-13 0,-3 3 0 0,3-1 0 16,-3 3 45-16,0 0 7 0,-3 0 0 0,3 3 1 15,-6-3-23-15,3 0-5 0,-3 5-1 0,-2 1 0 0,-1-3-12 0,3 2-2 16,0 0-1-16,-3 3 0 16,0 0-9-16,3 3 0 0,-3 0 0 0,3 2 8 15,1 0-8-15,-1 0 0 0,3 6 0 0,0-6-11 16,-3 6 11-16,6-3-12 0,0 5 12 0,3-2-12 16,0 2 12-16,3 3-10 0,3 2 10 0,3 1-10 15,3-1 2-15,-3 1 0 0,3-1 0 0,3 3 0 16,0 1 8-16,-4 1-8 0,4 1 8 0,-3 0-8 15,-3 3 8-15,0 4 0 0,0-2 0 0,-6 3 0 16,0 3 0-16,0 2 0 0,0 0 0 0,-6 0 0 16,0 0 0-16,-3 0 0 0,3-3 10 0,0-2-10 15,0-3 19-15,1-3-3 0,-1-2 0 0,3 0 0 16,0-5-3-16,-3-1-1 0,6-2 0 0,0-3 0 0,0-5-3 0,3 0-1 16,3 0 0-16,0-5 0 0,2-3-8 0,1-6 10 15,6 1-10-15,-3-3 10 0,3-2-10 0,3-4 0 16,0-2 0-16,3-2-816 15,-1-1-164-15</inkml:trace>
  <inkml:trace contextRef="#ctx0" brushRef="#br0" timeOffset="61825.867">16557 3937 1666 0,'0'0'36'0,"0"0"8"0,9 0 2 0,-3-3 2 0,-6 3-39 0,0 0-9 15,3-5 0-15,-3 5 0 0,3-5 88 0,-3 5 15 0,0-6 3 0,0 1 1 16,0 5-34-16,0 0-6 0,-6-2-2 0,0-1 0 16,3 0-7-16,-3 1-2 0,-2-1 0 0,-1 3 0 15,-3 3-38-15,0-1-8 16,3 4-2-16,-3 1 0 0,-6 1-8 0,6 3 8 0,0 2-8 0,0 3 8 15,1 0-8-15,-1 0 0 0,-3 2 0 0,6-2 0 16,3 5 0-16,3 1 0 0,-3-4 0 0,3 3-11 16,9-2 11-16,-3-3 0 0,3 0 0 0,3-3 0 15,0-3-12-15,0-2 4 0,5-2 0 0,1-4 0 32,-6-4-16-32,3-1-2 0,3-2-1 0,-3-3 0 0,-3-3 19 0,0-2 8 0,0 0-8 0,-3-3 8 15,0 3 27-15,-3-1 10 0,3-2 3 0,-3 1 0 16,3-4-20-16,-3 6-4 0,-6-3-1 0,0 0 0 15,6 3 21-15,-3 2 4 0,-3 3 0 0,0 0 1 16,3 3-24-16,0 0-5 0,0 5 0 0,0 0-1 16,0 0-2-16,0 0 0 0,0 0 0 0,0 0 0 15,0 0 3-15,0 0 0 0,9 10 0 0,-7-2 0 16,-2 6 16-16,3-1 3 0,3 0 1 0,-3 3 0 16,6 2-32-16,-6-2 0 0,3 3 0 0,3-3 0 15,6 0 0-15,-3-3 0 0,-3 0 0 0,6 0 0 16,0-5-76-16,3 0-19 0,-1-3-3 0,-5-2-715 15,0-6-143-15</inkml:trace>
  <inkml:trace contextRef="#ctx0" brushRef="#br0" timeOffset="62015.081">16790 3582 2188 0,'0'0'48'0,"0"0"11"0,0 0 1 0,-9 3 1 0,0 0-49 0,9-3-12 0,-3 8 0 0,-3 0 0 0,-6 2 79 0,6-4 13 16,6 4 2-16,0 3 1 0,0 1-51 0,0-1-9 15,3 0-3-15,-9 3 0 0,-6 0-32 0,9-3-12 16,6 0 0-16,-3 3-765 16,-3-3-153-16</inkml:trace>
  <inkml:trace contextRef="#ctx0" brushRef="#br0" timeOffset="62283.11">17066 4093 2437 0,'-11'5'69'0,"11"-5"15"0,-3 6-67 0,0-1-17 16,3 3 0-16,-3 3 0 0,0-1 52 0,3 1 8 0,-3-1 0 0,-3 3 1 15,0 1-27-15,3-1-6 16,3 0 0-16,0 0-1 0,-3 1-27 0,0-1 0 16,6 0 0-16,-3 0 0 15,0 1-104-15,-3-4-22 0,0 3-5 0,3-5-921 16</inkml:trace>
  <inkml:trace contextRef="#ctx0" brushRef="#br0" timeOffset="62762.335">17501 3582 2474 0,'0'0'70'0,"-3"6"16"0,-3 2-69 0,3 0-17 0,-3 5 0 0,0 0 0 0,-3 3 53 0,-3 2 7 15,3 6 2-15,1 0 0 0,2 0-1 0,-3 2 0 16,-3 1 0-16,6-1 0 16,3 1-41-16,0-1-9 0,-6 1-2 0,6-4 0 15,0 1-9-15,-3-3 0 0,3 1 0 0,-3-1 0 16,0-3-8-16,3-2-1 0,3 0 0 0,-3-3 0 16,0-5 9-16,0-2 0 0,3-6 0 0,-6 2 8 15,-3-2-8-15,9 0 0 0,3-5 0 0,3-3-8 0,0-3-12 16,0 1-3-16,-3-3 0 0,6-3 0 15,6 0-8-15,3-3-1 0,-6 1-1 0,3 2 0 16,2 0 5-16,1 3 0 0,0 2 1 0,0 1 0 0,0-1 3 0,0 6 1 16,9-1 0-16,-7 4 0 0,-5 2 11 0,6 0 1 15,0 2 1-15,0 4 0 0,0 2 10 0,-4 2-13 16,-5-2 5-16,3 3 8 0,0-1 0 0,-3 4 0 16,-9-4 0-16,3 6 0 0,-3 0 18 0,-3 2 8 15,-6 1 2-15,-3-1 0 0,0 4 0 0,-3-1 1 16,-6-3 0-16,1 4 0 0,-1-1 15 0,-6 0 2 15,-3-3 1-15,-3 1 0 0,-2-1-30 0,5-2-5 0,3 0-2 0,0-3 0 16,-3-2-10-16,4-3 0 0,-1-3 0 0,9-2 0 31,3-3-121-31,-3 0-20 0,3-8-4 0,12 0-1 0</inkml:trace>
  <inkml:trace contextRef="#ctx0" brushRef="#br0" timeOffset="62929.789">17885 3474 2761 0,'0'0'60'16,"-6"8"13"-16,0-3 3 0,0 3 2 0,-3 0-62 0,0 5-16 0,0-2 0 0,3-1 0 0,-2 4 51 0,2 2 7 15,-3 2 2-15,0-2 0 16,9 0-48-16,-6 0-12 0,-3 0 0 0,6 2-880 0,0-2-179 0</inkml:trace>
  <inkml:trace contextRef="#ctx0" brushRef="#br0" timeOffset="63428.751">18144 3159 2944 0,'0'0'65'0,"-9"-3"14"0,0 1 2 0,0-3 1 0,0 2-66 0,3-2-16 0,6 5 0 0,-3-3 0 15,0-2 0-15,6-3-9 0,3 2 1 0,6 1 0 16,3 3 8-16,3-6 0 0,3 2-9 0,0 6 9 16,-1-5 0-16,4 2 0 0,-3-2 0 0,3 2 0 15,-3 1 0-15,-3-1 0 0,-1 0 0 0,1 3 0 16,-3 0 0-16,-6 0 15 0,0 3-3 0,-3-3 0 15,0 3-3-15,-3 5-1 0,0 2 0 0,-3-4 0 16,-3 7 9-16,3 3 2 0,-3 5 0 0,0 3 0 16,-3 7-19-16,3 1 0 0,-3 3-8 0,0 2 8 15,0 0 0-15,0 5 0 0,3 0 0 0,-3 3 0 16,0 3 0-16,-3 2 0 0,4 3 0 0,-1 0 0 16,0 0 0-16,-3-3 0 0,0-2 0 0,3-1 0 15,0-2 0-15,-3 0 0 0,3-5 0 0,0 0 0 16,3-1 8-16,-3-1-8 0,3-4 0 0,0-2 0 0,3-1 0 0,-3-1 0 15,3-4 0-15,0-2 0 0,-3-3 0 0,3-3 0 16,0 1 0-16,0-6 0 0,0 0 11 0,-3-2-11 16,3 2 10-16,0-5-10 0,0-3 16 0,0 1-2 15,-3-1-1-15,3-5 0 0,0 0 10 0,-3 3 1 16,-3-1 1-16,6-2 0 0,-12-2-9 0,0-1-1 16,-2 0-1-16,-4-2 0 0,-3 0-14 0,0 0-8 15,-6-1 8-15,-3 1-13 16,-5-3-68-16,-4 3-14 0,0 2-2 0,4 0-1240 15</inkml:trace>
  <inkml:trace contextRef="#ctx0" brushRef="#br0" timeOffset="70901.93">12477 4768 1213 0,'-12'10'34'0,"6"-4"8"0,3-1-34 0,-3-2-8 0,0 5 0 0,-3-3 0 0,3 0 90 0,0 3 16 16,0-3 3-16,0 3 1 15,-3-2-51-15,6 2-11 0,0-3-1 0,3-5-1 0,0 0-26 0,0 0-4 16,0 5-2-16,0-5 0 15,6 8-14-15,-6-8 0 0,3 5 8 0,3 1-8 16,3-1 0-16,-3 0 0 0,-3 1 0 0,3 1 0 16,0 1 0-16,0 3 0 0,3-3 0 0,-3 2 0 15,3 1 0-15,3 0 0 0,-3-3 0 0,2 2 0 16,1-2 12-16,3-3-4 0,3-2-8 0,3-3 12 16,3-3-20-16,5-5-5 0,1-2-1 0,3-6 0 15,3 0 14-15,-4-5 8 0,1 2 0 0,3-4-8 16,-6-1 0-16,2 0 0 0,-2 5 0 0,0 4 0 15,-3-1 0-15,-6 5-20 0,-4 3 2 0,-2 6 1 16,0-1 5-16,0 6 0 0,-3 2 1 0,-3 3 0 0,0 2 11 0,3 6 0 16,0 0 0-16,0 5 8 0,-6 0 12 0,2-2 4 15,1 5 0-15,0 2 0 0,-3-2-12 0,0 5-1 16,-3-2-1-16,0 2 0 0,3-3 2 0,-6 1 0 16,3-4 0-16,-3 1 0 0,3-5-3 0,-3-3 0 15,0-3 0-15,0 0 0 0,0-8-1 0,0-5-8 16,0 0 12-16,0 0-4 0,0 0-8 0,3-5 10 15,0-3-10-15,0-8 10 0,-3-5 8 0,3 0 2 16,0-5 0-16,3-4 0 0,-3-4-20 0,3 0 0 16,0 2 0-16,3 0 0 0,0 6 0 0,0 2 13 0,0 3-2 15,2 2-1-15,-2 6-2 0,6 2 0 0,-3 3 0 0,3 6 0 16,3-1-8-16,-3 3 0 0,3 0 9 0,5 3-9 16,-2 2 0-16,3 0-8 0,0 1 0 0,6-4 0 31,-1 4-30-31,7-4-6 0,0 1 0 0,3 0-1 15,-1-6-3-15,1 0-1 0,0 1 0 0,-1-4 0 0,-2-2 29 0,3-2 5 0,-4-1 2 0,4-2 0 16,-6 2 22-16,3-2 5 0,-10 3 1 0,1-1 0 16,-6-5 38-16,-3 3 8 0,-6 0 2 0,0-1 0 15,-6-1-14-15,-6-1-2 0,-3-3-1 0,-3 3 0 16,-3 3-26-16,-3 0-6 0,-6-3-1 0,0 3 0 16</inkml:trace>
  <inkml:trace contextRef="#ctx0" brushRef="#br0" timeOffset="71834.024">12497 5715 1541 0,'0'0'44'0,"0"0"9"16,0 0-42-16,0 0-11 0,0-3 0 0,3-2 0 16,3-3 70-16,0 3 12 0,3-3 2 0,-3 0 1 0,6 0-76 0,-3 5-9 15,0-2-14-15,0 2 3 0,0 3 11 0,-9 0-12 16,9 8 12-16,-3 3-12 0,0 5-8 0,0 2-3 16,0 4 0-16,-6 1 0 15,-3 9-2-15,6 0-1 0,-3 2 0 0,0-2 0 0,3-3 17 0,0-5 9 16,0-3-10-16,8-8 10 0,-2 1 0 0,6-7 0 15,3-4 0-15,3-6 10 0,3-4 2 0,3-7 0 16,-4-10 0-16,4-5 0 0,3-2-12 0,-6-4 10 16,0-2-10-16,-1 0 10 0,1 0-10 0,-3-3 10 0,0 3-10 0,-3 0 10 15,-3 6 4-15,-1 1 1 16,-2 4 0-16,-3 5 0 0,-3 0 19 0,0 7 4 0,-3 1 1 0,0 5 0 16,-3 0 13-16,0 3 4 0,3 2 0 0,-3 3 0 15,0 0-26-15,0 0-5 0,-6 6-1 0,3 2 0 16,-3-3-24-16,6 3 0 0,-3 0 0 0,0 2 0 15,3 1-10-15,0 0-4 0,0-3-1 0,3 2 0 16,0 1 15-16,-3 2-12 0,3-3 12 0,0 6-12 16,-3-2 12-16,3-1-9 0,-3 0 9 0,-3 0-8 15,0 1 8-15,0-1 0 0,3-3 8 0,0 1-8 16,0-3 0-16,0-3 9 0,0-5-9 0,0 0 0 16,0 0 0-16,0 0 0 0,0 0 0 0,0 0 0 15,9-5 0-15,-3 0 0 0,0-3 0 0,-6-6 0 16,3 1-8-16,0-3 8 0,6-2-13 0,0-1 5 15,-3-2 8-15,0 3 0 0,3-1 0 0,-6 6-8 16,3 0 8-16,-3 2 0 0,0 3 8 0,3 0-8 0,0 3 21 0,-1 2 0 16,-5 3 0-16,9 3 0 0,-3 2 0 0,0 0 0 15,0 3 0-15,0 3 0 0,0 2-9 0,0 3-3 16,0 0 0-16,3 0 0 0,-3 0-9 0,3 0 0 16,-3-3 9-16,3 3-9 0,-6-3 0 0,6-3 8 15,-3-2-8-15,0 0 0 0,3 3 0 0,-7-6 0 16,-2-5 0-16,3 5 0 0,0-2-14 0,-3-3 2 15,0 0 1-15,0 0 0 16,0 0-26-16,0 0-6 0,0 0-1 0,0 0-573 16,-3 5-115-16</inkml:trace>
  <inkml:trace contextRef="#ctx0" brushRef="#br0" timeOffset="72026.112">12631 5519 1848 0,'-17'8'52'0,"17"-8"12"0,0 0-52 0,0 0-12 0,0 0 0 0,8 0 0 0,7 0-12 0,6-5-4 0,6-3-2 0,0-5 0 16</inkml:trace>
  <inkml:trace contextRef="#ctx0" brushRef="#br0" timeOffset="73235.78">13376 5487 2052 0,'-9'16'45'0,"6"-5"10"0,-3 0 1 0,-3 4 1 0,6 1-45 0,0 5-12 16,3 3 0-16,-3 0 0 0,0 0 32 0,6 0 4 0,0 2 0 0,0 1 1 15,3-1-37-15,0 1 0 0,-3-1 0 0,3 0 0 32,0 1-25-32,-3-3-3 0,0 0-1 0,2-3 0 0,-2 0 13 0,3-3 4 15,-6-2 0-15,3-3 0 0,0 1 12 0,-3-4 0 0,3-4-10 0,0 2 10 16,-3-8 0-16,0 0 0 0,0 0 0 0,0 0 0 15,0 0 12-15,0-14 0 0,0 1 0 0,0 0 0 16,0-8-12-16,-3-3 0 0,0-3 0 0,3-2 0 16,-3 0 0-16,0 3 0 0,3-1 0 0,-3 1 0 15,3-1 0-15,0 1 0 0,3 2 0 0,-3 3 0 16,3-3-8-16,-3 3 8 0,3 2 0 0,3 4 0 16,0-4-10-16,0 6 10 0,0-3-13 0,-3 5 5 15,3-2 8-15,-3 5 0 0,0-2 0 0,0 2 0 16,0 2 0-16,0 1 0 0,3 0 0 0,-3 2 0 15,0-2-18-15,3 2-2 0,0-2 0 0,0 2 0 16,-3 1 10-16,3-1 2 0,0 0 0 0,-6 3 0 0,6-5 8 0,3 2-8 16,-4 1 8-16,1-1-8 15,-6 0 8-15,0 3 0 0,0 0 0 0,0 0 0 16,6 11 0-16,-3 2 0 0,0 0 0 0,-3 3 0 0,0-2 0 0,0 4 14 16,-3 6-3-16,3-3-1 0,-3-2-10 0,3 2-14 15,-6-3 3-15,6 1 1 0,-3-3 10 0,0-3-13 16,0 3 5-16,1-3 8 0,-1-2-8 0,0-3 8 15,-3-1 0-15,3 1 0 0,3-8 0 0,0 0 0 16,0 0 0-16,0 0 0 0,0 0 12 0,0 0-2 16,0 0-1-16,0 0 0 0,-3-8-9 0,6 1 0 15,3-1 0-15,3-6 0 0,-4 4 0 0,1-1-9 16,3-2 9-16,0 2 0 0,3 1-14 0,0 2 4 16,0 0 1-16,0 0 0 0,-3 0-4 0,0 0-1 0,0 3 0 0,0 0 0 15,0-1 14-15,-1 1-9 0,1 0 9 0,-9 5-8 16,6-8-4-16,3 0 0 0,0 2 0 0,-3-1 0 15,3 1 12-15,0-4 9 0,0-1-1 0,-3-2-8 16,0 2 0-16,0-2 0 0,-3 2 0 0,0 1 0 16,0-3 18-16,-3 2 6 0,-3 3 2 0,0-2 0 15,0-1 12-15,-3 0 2 0,0 1 1 0,-3 5 0 16,-3-1-5-16,3 4 0 0,0 2-1 0,0 2 0 16,-3 1 2-16,3 2 1 0,1 0 0 0,2 3 0 15,0 0-22-15,3 3-5 0,-3 2-1 0,9-2 0 16,3-1-10-16,0 1-11 0,-3 2 3 0,5-5 0 15,4 0-3-15,0-3 0 0,0-5 0 0,3 6 0 16,0-6-24-16,0 0-5 0,0-6 0 0,3-2-1 16,-4 0 31-16,1 0 10 0,0-2 0 0,0-1 0 15,-6-2 0-15,3 2 0 0,-3 1 8 0,0 2-8 0,-3-3 36 0,-3 6 0 16,-3 5 1-16,3-3 0 0,-3-2-14 0,0 5-3 16,0 0-1-16,0 0 0 0,0 0-1 0,-6 5 0 15,-3-2 0-15,3 2 0 0,0 1-8 0,3 2-2 16,-3-3 0-16,6 3 0 0,-3 0-8 0,3-8-11 15,3 8 3-15,0-3 0 0,0 3 8 0,3-3 0 16,0-2 0-16,0 2 0 0,0 0 0 0,3 1-13 16,-3-1 5-16,0 0 8 0,0-2 0 0,2 0 0 0,-2-1 0 0,0 1 0 15,0 2 0-15,-3-2 0 0,0 2 0 0,0 0 0 16,0 3 0-16,-3-8 0 16,0 0 0-16,3 3 0 0,-3-3 0 0,0 0 0 15,0 0 0-15,0 0 0 0,6 0 0 0,0-8-11 0,0 0 11 0,3-2-8 16,-6-6 8-16,3 0 0 0,-3-5 0 0,3-1-8 15,0-4 8-15,-3-3 0 0,-3 2 10 0,0-4-10 16,6-4 0-16,-6 4 8 0,-3-6-8 0,0 2 0 16,3 6 0-16,-3 3 0 0,0 2 8 0,3 5-8 15,-6 3 28-15,6 3 2 0,-3 3 1 0,3 2 0 16,-3 2-18-16,3 6-3 0,0 0-1 0,0 0 0 16,0 11-9-16,-3 5 0 0,3 2 0 0,-3 3 0 31,3 3-35-31,0 3-2 0,-3-1-1 0,3 1 0 0,3 2 14 0,-3 0 4 0,3-3 0 0,3 1 0 15,0-1-18 1,0-5-3-16,0 1-1 0,0-4 0 0,3 1 5 0,0-6 1 0,3-3 0 0,-4 1 0 16,4-6-15-16,3-2-2 0,-3-3-1 0,0-5-512 15,3-6-102-15</inkml:trace>
  <inkml:trace contextRef="#ctx0" brushRef="#br0" timeOffset="73386.222">13620 5276 2296 0,'-3'8'51'0,"3"-8"10"0,0 0 3 0,9 8 0 0,5-6-52 0,4 1-12 15,3-3 0-15,9-3 0 0,3-7 8 0,5-6 0 0,10-3-8 0,6-4-680 16,5-4-142-16</inkml:trace>
  <inkml:trace contextRef="#ctx0" brushRef="#br0" timeOffset="74436.82">14694 4797 2167 0,'0'0'48'0,"0"0"9"0,0 0 3 0,0 0 0 0,0 0-48 0,0 0-12 0,0 0 0 0,9-3 0 15,-3 1 11-15,3 2-1 0,3 0 0 0,0 2 0 0,6 4-10 0,0 4-14 16,-1 1 3-16,4 5 1 31,3 2-32-31,-3 3-6 0,0 0-2 0,3 6 0 16,-4 2-6-16,7 0 0 0,-3 0-1 0,0 0 0 15,3 0 23-15,-1-2 5 0,4-3 1 0,0-6 0 0,3-2 10 0,2 0 2 0,4-8 1 0,3-3 0 16,2-2 27-16,4-6 6 0,3-5 1 0,-1-5 0 16,1-3 26-16,2-5 6 0,-2 0 1 0,3-3 0 0,-1-2-4 0,-2-4 0 15,-1 1 0-15,1 0 0 16,-3 0-16-16,-1 3-3 0,-5 2-1 0,2 0 0 16,-2 0-16-16,-3 3-3 0,3 3-1 0,-4 2 0 0,1 5-17 15,-3 1-4-15,-1 2-1 0,-2 5 0 0,-3 6 14 0,0-1 0 16,-1 4 0-16,-5 1 0 0,-3 1 13 0,3 6-1 15,3-1 0-15,-4 0 0 0,-5 3-12 0,6 0-16 16,3 2 3-16,0 1 1 0,-3 2 12 0,-4 0 0 16,-2 3 0-16,6 2 0 0,0 1 22 0,-3 2 7 15,-9 0 2-15,-1 3 0 0,7 0-31 0,-6-1 8 16,-3 1-8-16,-3-3 0 0,-3 0 11 0,3-2-1 16,-3-6 0-16,-3 3 0 0,-6-3 18 0,6 0 3 15,3-2 1-15,-3-3 0 0,-6-6-2 0,3 1 0 16,3-3 0-16,0-8 0 0,0 0-22 0,0 2-8 0,0-2 0 0,0 0 0 15,3-8 0-15,0-5 0 0,-3 0 0 0,6-8 0 16,3-3 0-16,3-3-13 0,-6-4 4 0,6-1 1 16,3 0 8-16,2-2 0 0,4 2 0 0,-3 3 0 15,-3 2-18-15,6 4-2 0,9-1 0 0,-4 5 0 0,-2 1 10 0,3 5 2 16,6-3 0-16,5 5 0 16,-5 1-7-16,3-1-1 0,-3 6 0 0,-1-1 0 0,7-2 7 0,-3 6 1 15,-6-4 0-15,8 1 0 16,7 5 8-16,0 0-10 0,-10-2 10 0,4-1-10 15,6 3 10-15,-1 0 0 0,-2 0 0 0,3 0 0 16,-1 0 0-16,4-3 0 0,3 3 0 0,-4-2 0 16,7-1 0-16,-4 0 0 0,1 1 0 0,2-4 0 15,-2 1 21-15,0-3 0 0,2 0 0 0,-2-2 0 16,-1-1 17-16,-2 0 3 0,0-2 1 0,-10 3 0 16,-2-4 10-16,-3-1 1 0,-6-1 1 0,-4-5 0 15,-5-1-27-15,-6-4-6 0,-3-1-1 0,0 1 0 0,-6-6-11 0,-3 6-9 16,-3-1 12-16,0 6-840 15,-3 0-167-15</inkml:trace>
  <inkml:trace contextRef="#ctx0" brushRef="#br0" timeOffset="75262.912">17983 5096 1926 0,'0'0'42'0,"0"0"9"0,0 0 1 0,0 0 3 0,0 0-44 0,6 3-11 15,3-1 0-15,0 1 0 0,3-3 48 0,0-3 8 16,3 1 2-16,0 2 0 0,0-6-35 16,5 4-7-16,1-4-2 0,0-2 0 0,3 0-5 0,0 0-1 0,-3-5 0 0,2 3 0 0,-2-4-21 0,0 1-5 31,-3 3-1-31,-3-4 0 0,0 4-37 0,-3-1-7 0,-1 1-1 16</inkml:trace>
  <inkml:trace contextRef="#ctx0" brushRef="#br0" timeOffset="75593.651">18126 5022 2150 0,'-15'0'61'0,"12"0"13"0,-3 2-59 0,0 1-15 0,0 5 0 0,0-5 0 0,6-3 52 0,0 5 8 15,0 6 2-15,0-1 0 16,0 3-52-16,0 3-10 0,3 3 0 0,0 2 0 15,0 3 0-15,3 2-8 0,3 1 8 0,0 2 0 32,3 0-26-32,-3 0 0 0,3 3 0 0,3-1 0 15,0 7-5-15,3-1-1 0,-4 0 0 0,4-3 0 0,-3 0 16 0,0-5 2 0,-3 1 1 0,3-1 0 16,-6-3 13-16,0 1 0 0,-3-6 9 0,0 0-9 16,-3-3 48-16,-3-2 3 0,0 0 1 0,-6 0 0 15,3-3-2-15,-6 1 0 0,-3-1 0 0,0-5 0 16,-6 2-22-16,0-4-5 0,-6-1-1 0,4-2 0 15,-7-3-30-15,3-3-7 0,-6-2-1 0,3-3 0 16,1-3-66-16,2 0-14 0,3-4-2 0,3-1-883 16</inkml:trace>
  <inkml:trace contextRef="#ctx0" brushRef="#br0" timeOffset="76177.862">18632 5376 1386 0,'-9'-2'30'0,"3"2"6"0,0 0 2 0,-3 0 2 0,0 0-32 0,1-3-8 0,-1-2 0 0,3 2 0 0,0 0 99 0,-3 1 18 16,0-3 4-16,0 2 1 15,-3-2-8-15,3-3-2 0,3 2 0 0,0 1 0 16,-3 0-49-16,0-1-11 0,0 1-1 0,0 0-1 16,1 0-32-16,-1-1-6 0,0 1-2 0,-3 0 0 15,3 2-10-15,-3 0-14 0,3 1 3 0,-3 4 1 32,0 4-32-32,0 2-6 0,0 2-2 0,0 3 0 0,1 1-7 0,2 2-2 0,-3 2 0 0,3 1 0 15,3 2 26-15,0 3 5 0,3 2 0 0,3-2 1 16,3 0 14-16,0-3 2 0,3-3 1 0,3 1 0 15,0-1 10-15,3-2 0 0,-1-5 0 0,1-1-8 16,0 1 35-16,0-6 7 0,3 1 2 0,0-4 0 0,3-4 7 0,-3-1 1 16,-3-2 1-16,2-3 0 0,-2 0 0 0,0 0 0 15,0-3 0-15,0-2 0 0,-9 0-10 0,3 0-3 16,0 2 0-16,-3-2 0 0,-3-3-9 0,0 3-3 16,3 2 0-16,-3 3 0 0,-6 0-8 0,6 0-1 15,0 0-1-15,0 8 0 0,0 0-10 0,0 0 0 16,0 0 0-16,0 0 0 0,0 0 0 0,0 0 0 15,0 0 0-15,0 0 0 0,0 0 0 0,0 0 0 16,0 0 0-16,0 0 8 0,0 8-8 0,3 0-11 16,3-2 3-16,3-1 0 0,-6 3 8 0,3-3 0 0,-6-5 0 0,9 5 0 15,-3 3 0-15,3-2-10 0,0-1 10 0,-1 0 0 32,1-2-38-32,0-3-1 0,0 5 0 0,3-2 0 0,-3 2-82 0,3-2-17 0,0-3-3 0,3-3-773 15</inkml:trace>
  <inkml:trace contextRef="#ctx0" brushRef="#br0" timeOffset="76511.3">19099 5255 2340 0,'0'0'52'0,"-8"0"10"0,-1-3 2 0,-3 0 1 0,3 1-52 0,-3-4-13 0,0-2 0 0,0 1 0 0,0-1 35 0,0 0 4 16,3-3 1-16,0 3 0 15,0-2-32-15,1 2-8 0,-1 2 0 0,3 1 0 16,-3 0 0-16,0 5 0 0,-3 0 0 0,0 5 0 0,0 0 0 0,-6 3 0 16,3 5 0-16,-6 3 0 0,4 0-12 0,-4 5-6 15,0 1-2-15,-3 4 0 0,0 0 10 0,4 6 2 16,-1-3 0-16,3 0 0 0,9-2-4 0,3-1 0 16,0-4 0-16,6 1 0 0,3-4-3 0,6-1-1 15,3-2 0-15,6-3 0 0,0-2 6 0,2-6 1 16,7 1 0-16,0-9 0 0,6-2 9 0,-1-3 0 15,7-5 0-15,0-1 0 0,-1-2 0 0,4 1 0 16,0-1 0-16,-3 0 0 16,-1-5-100-16,-2 2-17 0,0 3-4 0,-4-5-759 15</inkml:trace>
  <inkml:trace contextRef="#ctx0" brushRef="#br0" timeOffset="77679.291">19367 5091 1504 0,'0'0'43'0,"-6"2"9"0,0 1-42 0,-2 2-10 0,2 0 0 0,-3-2 0 16,-3 2 101-16,0 3 19 0,-3 0 3 0,0 0 1 0,-3 3-65 0,3 2-13 15,-3 0-2-15,1 3-1 16,-4-3-21-16,6 6-4 0,0-3-1 0,0 2 0 16,3 1-17-16,3-1 0 0,6 3-11 0,3-2 11 0,0 0-17 0,6-1 3 15,3 1 1-15,3-4 0 0,3 1-10 0,3-2-1 16,3-1-1-16,0-3 0 0,5 1 13 0,-2-3 4 16,0-5 0-16,-3-3 0 0,3 0 28 0,-4-3 5 15,1 0 2-15,-3-5 0 0,0 0 11 0,-3 0 2 16,-6-5 1-16,0 3 0 0,-3-6-13 0,-3-3-4 15,0 3 0-15,-6-2 0 16,-6-3-54-16,0-1-11 0,-3 1-3 0,-3 3 0 16,0-3-32-16,-3 5-6 0,-3 3-2 0,-2 2 0 15,-1 3 32-15,0 5 5 0,0 1 2 0,0 4 0 0,1 1 45 0,2 0 18 16,0 2-1-16,3 0 0 0,3 1 19 0,6 1 4 0,3-1 1 0,0-1 0 16,6-5-22-16,9 5-5 0,3-2-1 0,3-3 0 15,6 0-2-15,0-5-1 0,2-3 0 0,7-3 0 16,0-2-10-16,3-3 8 0,2-2-8 0,-2-4 8 15,-3 1 13-15,0-3 3 0,-6 1 0 0,-1-4 0 16,1-2 3-16,0 3 1 0,-6-6 0 0,0 3 0 16,-6 0 16-16,0 0 3 0,-7 2 1 0,1 1 0 15,-3 2-25-15,0 3-5 0,-3 2-1 0,0 3 0 16,-3 3 13-16,-3 0 2 0,3 0 1 0,-5 5 0 16,2 0-18-16,-3 5-4 0,0 3-1 0,0 3 0 15,-3 5-10-15,0 2 0 0,0 3-12 0,0 6 12 16,0 2-9-16,3 3 9 0,0 0 0 0,1 2 0 15,5 3 0-15,-3 0 0 0,3 0 0 0,3 1 0 16,-3 1 0-16,3-2 0 0,3 1 0 0,-3-4 0 0,0 3 0 0,-3-2 0 16,6-4 0-16,-3-1 0 15,3-1 0-15,-3-3 0 0,0-2 0 0,0 0 0 0,0-5 0 0,0 2 0 16,-3-5 12-16,3 0-3 0,3-3 0 0,-3-5 0 16,0 0 0-16,0 0 0 0,0 0-9 0,0 0 12 15,6-5-12-15,2-3 12 0,1-3-12 0,3-2 0 16,0-6 0-16,3 1 0 0,3-3-13 0,0 0-2 15,0 2 0-15,0 1 0 0,-1-1 7 0,1 6 8 16,3-3-13-16,-3 5 5 0,3 6 8 0,-3-3 0 16,-1 3 0-16,1 2 0 0,3 0 0 0,0 1 0 15,-3 4 0-15,0 1 0 16,3 0-24-16,-4 2-4 0,-2 0 0 0,3 3 0 0,-3 0 16 0,3 3 4 0,-6-1 0 0,0 4 0 16,0-4-4-16,-6 3-1 0,0 1 0 0,-3 2 0 15,-3-1 13-15,-3-1 0 0,-3-1-10 0,-3 3 10 16,-3 0 0-16,0-3 0 0,-6 3 8 0,0-3-8 15,0 3 14-15,0-6-2 0,-5 1-1 0,-1 0 0 16,0-1-11-16,0 1 0 0,-3-3 9 0,1 0-9 16,-1-3 0-16,0 0-18 0,0-2 3 0,6-3 1 15,4 0-2-15,-1 0-1 0,3-3 0 0,9 1 0 16,0-1 17-16,6 3 0 0,0 0 0 0,0 0 0 31,12 0-30-31,3 3 1 0,-3-1 0 0,5-2 0 0,4 3 29 0,3-3 0 0,0 0 0 0,0 0 0 16,5 0 0-16,1 0 0 0,3-5 10 0,0 2-10 15,-1-5 8-15,4 3-8 0,-3-3 0 0,0-3 8 16,-4 1-8-16,-2-1-16 0,0-2 4 0,-3 0 1 16,-3 2 27-16,-3 0 6 0,-7 1 1 0,1-6 0 0,-3 0 29 0,0 3 7 15,-6-6 1-15,3 1 0 0,-6-3-12 0,-3-1-3 16,0-1 0-16,0 1 0 0,-3 1-10 0,3 3-3 16,-3 2 0-16,0 3 0 0,0 5-19 0,3 2-4 15,-3 1-1-15,6 5 0 0,0 0-8 0,-5 8 0 16,-1 3 0-16,0 5 0 0,0 2 0 0,0 1 0 15,3 2 0-15,-3 3 0 0,3-1 0 0,3-1 0 16,-3 1 0-16,3-1 0 0,3-4-12 0,0 3 12 16,3-2-10-16,0-3 10 15,0-3-28-15,3 0 0 0,-1-2 0 0,4-3 0 0,3 0 3 0,-3-6 1 16,3-2 0-16,0-2 0 16,3-6-36-16,0-3-6 0,5-2-2 0,1-3-640 0,-3-5-129 0</inkml:trace>
  <inkml:trace contextRef="#ctx0" brushRef="#br0" timeOffset="77813.353">19876 4747 1545 0,'0'0'44'0,"0"0"9"0,6 2-42 0,3 1-11 0,6 0 0 0,6-1-660 16</inkml:trace>
  <inkml:trace contextRef="#ctx0" brushRef="#br0" timeOffset="78512.063">20668 4969 2101 0,'0'0'60'0,"-3"-3"12"0,-3 1-57 0,-3-1-15 0,0 3 0 0,3-3 0 16,-3-2 76-16,1 0 13 0,-1-1 3 0,0-2 0 15,3 3-71-15,-3 0-13 0,0 0-8 0,0 2 8 16,0-2-16-16,0-1-4 16,3 4 0-16,-3 2 0 15,-3 2-41-15,6 4-9 0,-3 2-2 0,-3 2 0 16,1 9 0-16,-1 2 0 0,-3 3 0 0,-3 2 0 16,6 3 20-16,0 0 3 0,-3-2 1 0,6-1 0 15,3 1-45-15,0-1-9 0,0 1-2 0,3-6 0 16,3 3-12-16,0-6-4 0,3-2 0 0,0 0 0 0,0-3 112 0,3-2 29 0,-3-3 3 0,-3-8 0 15,0 0 102-15,9 2 21 0,0-4 4 0,3-1 1 16,-3-2-49-16,0-3-10 0,0 0-1 0,0-5-1 16,0-1-28-16,0-1-6 0,-3-1-1 0,-3-6 0 15,3-1-44-15,-3-4-10 0,0 3-2 0,-3 1 0 16,0-1 2-16,0 5 0 0,0 1 0 0,-3 4 0 16,3 7 14-16,-6-1 2 0,3 2 1 0,-3 4 0 15,-3 2 1-15,0 2 0 0,0 4 0 0,-3 2 0 16,3-1-28-16,-3 7 0 0,-3 2 0 0,6-1 0 15,-3 4-24-15,0-3-9 0,4 2-3 0,2-2 0 16,3-5-15-16,0-1-3 0,0-2-1 0,6 3 0 16,6-3 14-16,2-3 2 0,1-2 1 0,0-3 0 15,6 0 38-15,0-5 0 0,6-1 0 0,0 1 12 0,-1-6 33 0,4 3 7 16,0-5 2-16,-3 0 0 0,0-3 1 0,-1 0 0 16,-2-2 0-16,3-1 0 0,-6 3-17 15,0 3-3-15,0 0-1 0,0 0 0 0,-7 5-26 0,4 2-8 16,-3-2 0-16,-3 6 0 0,-3-1 0 0,0 3 0 15,0 3 0-15,0 2 0 0,-3 3 0 0,0-3 0 16,-6 6 0-16,3-1 0 0,-3 4 0 0,3 2-9 16,-3-1 1-16,-3 4 0 0,0-3-4 0,3 0-1 15,0 2 0-15,-3-2 0 0,0 0 1 0,3 0 1 16,0 0 0-16,0-3 0 0,0-2 11 0,6-3 0 16,-3-1 0-16,6 1-8 0,-6-8 16 0,6 3 4 15,-6-3 1-15,12-3 0 0,6-2 2 0,-3 0 0 0,0-6 0 0,0-2 0 16,5-3-7-16,4-5 0 0,0 0-8 0,3-3 12 15,0-2-12-15,-3 4 0 0,-1-1 0 0,1 4 0 16,-3 0-15-16,3 6 1 0,-9 8 0 0,0-3 0 16,-4 5 2-16,-2 3 1 0,0 8 0 0,-6 3 0 15,-3 5-1-15,-6 2-1 0,0 9 0 0,-3-1 0 32,1 6-21-32,-1 0-4 0,0 2-1 0,0-2-664 0,6 2-133 0</inkml:trace>
  <inkml:trace contextRef="#ctx0" brushRef="#br0" timeOffset="80456.971">7887 4302 1666 0,'-27'-5'36'0,"18"5"8"0,0-3 2 0,3 1 2 0,0-1-39 0,0 0-9 15,-3 1 0-15,6 2 0 0,3 0 96 0,0 0 18 16,0 2 3-16,0-2 1 0,6 11-82 0,0-1-16 15,0 6-3-15,0 3-1 0,3 2-16 0,0 5 0 16,3 6 0-16,-3 5-9 0,-3 11 9 0,0 5 0 0,6 5 0 0,-6 3 0 16,0 0 0-16,-6 5 0 0,0 5 0 0,0 1 0 15,0-1 0-15,-6 1 0 0,0-4 0 0,-3-1 0 16,0-4 0-16,-6-5-12 0,-6 0 4 0,6-5 0 16,3-2 8-16,-3-6 0 0,-2-3 0 0,5-8 0 15,3-2 0-15,3-5 0 0,-3-6 0 0,3 0 0 16,-3-5 0-16,6 0 0 0,9-6 0 0,0 1-8 31,-3-6-92-31,6-2-19 0,9-9-3 0</inkml:trace>
  <inkml:trace contextRef="#ctx0" brushRef="#br0" timeOffset="82088.246">7973 4376 974 0,'-9'-8'28'0,"3"6"5"0,0-1-33 0,6 3 0 15,0 0 0-15,0 0 0 0,-12 0 55 0,6 3 4 0,6-3 1 0,0 0 0 0,0 0-44 0,0 0-8 32,-3 8-8-32,3-8 12 0,6 5 4 0,-6-5 2 15,0 0 0-15,9 8 0 0,3 2 15 0,6-2 3 16,0-2 1-16,0-1 0 0,0 0-1 0,2 0-1 0,7 3 0 0,0-5 0 15,3 0-14-15,3-1-2 16,5 1-1-16,4-3 0 0,0 0-18 0,-1-3 0 0,7 3 8 0,0-2-8 16,-1-1 0-16,1 0 0 0,2 1 8 0,1-1-8 15,-6-2 0-15,2 2 0 0,-2-5 8 0,6 6-8 16,-1-1 0-16,-2-2 0 0,-1 2 0 0,4-2 0 16,-3 2 0-16,-1 0 10 0,-2-2-10 0,2 0 8 15,7-3-8-15,0 0 0 0,-1 0 0 0,4-3 0 16,-1 4 0-16,4-4 0 0,-4 0 0 0,7 1 0 15,-4-3 0-15,7-1 0 0,-1 4 0 0,1-3 0 16,-4 2 0-16,4 0 0 0,-7 1 0 0,4-1 0 16,-4 1 0-16,1 2 0 0,-3 0 8 0,-1 2-8 15,-5 1 0-15,-4 2-14 0,-2 1 3 0,-3-1 1 16,-4-2-7-16,-2 2-2 0,0-2 0 0,-6 2 0 16,2 3 7-16,-5-2 0 0,-3 2 1 0,-3 0 0 15,0 2 11-15,2-2-8 0,-2 0 8 0,0 0-8 16,-3 3 8-16,3-3 0 0,0 0 0 0,-1 0 0 0,-2-5 0 0,3 2 0 15,3 0 0-15,-3 1 0 0,0-1 0 0,-1 0 8 16,1 1-8-16,0-1 0 0,3 1 0 0,-3-1 0 16,3 0-10-16,-7 3 10 0,1 0-26 0,0 3 2 15,0-3 0-15,-3-3 0 0,0 3 24 0,0-2 0 16,-3 2 0-16,-1 0 0 0,1 0 0 0,3 0 0 16,0-6 0-16,0 1 0 0,3 2 0 0,3-2 0 15,-3 0 0-15,2-3 0 0,1 3 0 0,0-3 0 16,3 0 0-16,0 0 0 0,0-3 0 0,-1 3 8 15,-2-2-8-15,3 2 11 0,0 0 1 0,0 0 1 16,-7 3 0-16,1-1 0 0,-3-2 12 0,0 6 3 0,-3-4 0 0,-6 4 0 16,-6 2 6-16,6-3 2 0,-6 3 0 0,0 0 0 15,0 0 1-15,0 0 1 0,-3 3 0 0,-6-1 0 16,6 4-21-16,-6-1-4 0,3 3-1 0,3 0 0 16,-3 0-12-16,0 0 0 0,3 2 0 0,0 1 0 15,6-1 0-15,-3 4 0 0,0-1 0 0,3 5-10 16,3 1 10-16,-3 5 0 0,0-6 0 0,0 6-8 15,3-3 8-15,-3 3 0 0,3 0 0 0,-3 0 0 16,-3-1 0-16,0 1 0 0,3 0 0 0,-3 0 0 16,0 0 0-16,-3 2 0 0,0 1 0 0,3-4 0 15,0-1 0-15,0 4 0 0,-3 1 0 0,3-1 0 16,3 0 8-16,0 1-8 0,-3 2 10 0,0-3-10 16,6 4 12-16,0 1-4 0,0-2-8 0,0 3 12 15,-3 0-4-15,3 2-8 0,0 1 11 0,-3 2-11 16,0 0 0-16,0 3 0 0,0-1 0 0,0 1 0 0,0-3 0 15,0 0 0-15,0 0 0 0,-3-3 0 0,2-2 0 0,-2 0 8 16,-2 0-8-16,2-3 0 0,0 5 9 0,-6-5-9 16,3 3 0-16,0-3 9 0,-3-2-9 0,0-1 12 15,-3 0-12-15,0-2 12 0,-3 0 12 0,3 0 2 16,0-3 1-16,-3 3 0 0,0 0 4 0,-3 0 1 16,6-1 0-16,1-1 0 0,-4 1 4 0,3-2 0 15,0-2 1-15,3 0 0 0,-3 2-24 0,6-5-5 16,-3-1 0-16,3 1-8 0,3 0 12 0,-3 0-12 0,3-3 12 0,0 1-12 15,0-4 11-15,0 3-11 16,0-5 10-16,3 0-10 0,0 0 9 0,-3-8-9 0,0 0 8 0,0 8-8 16,0-8 8-16,0 0-8 0,0 0 0 0,0 0 8 15,0 0 27-15,0 0 5 0,0 0 0 0,0 0 1 16,0 0-11-16,-6-3-2 0,-3 1-1 0,0-1 0 16,0 1-16-16,0 2-3 0,0-3-8 0,-3-2 12 15,1 5-12-15,-1 0 0 0,3-3 0 0,-3 3 0 16,0 0 0-16,0 0-10 0,-3-3 10 0,3 3-12 15,-3 0 3-15,3 0 0 0,-2 0 0 0,-1-2 0 16,-3 2 9-16,0 0-13 0,-3 2 5 0,0-2 8 16,-3 0 0-16,1 0 0 0,2 3 0 0,-3-3 0 15,3 0 0-15,0 0 0 0,-3 0 0 0,1 0 0 16,-1 0 0-16,0-3 0 0,3 3 0 0,-6 0 0 16,7-2 0-16,-4 2 0 0,-3-3 0 0,0 0 0 15,0 1 0-15,1-1 0 0,-4 3 0 0,6-3 0 0,-6 1 8 0,3 2-8 16,1 0 12-16,-1 0-4 15,6 0-8-15,-6 2 10 0,3 1-10 0,1-3 10 0,-1 0-10 0,-3 3 0 16,0-3 0-16,0 2 0 0,-5 1 0 0,2 0 0 16,-3-1 0-16,-3-2 0 0,1 6 0 0,-1-4-11 15,0 1 11-15,-2 2-12 0,-1-2 12 0,0 2 0 16,1-2 0-16,-1-3 0 0,-3 2 0 0,3 1 0 16,-2 0 0-16,-1-1-8 0,3 1 16 0,1-3 3 15,-4 5 1-15,3-2 0 0,4 0-12 0,-1-1 10 16,3 1-10-16,-3-1 10 0,1 1-10 0,-1 0 0 15,0-1 0-15,1-2 0 0,-4 3 0 0,3-3 0 16,0 3 0-16,4-3 0 0,-4 2 0 0,0-2 0 16,4-2 0-16,-1 2 0 0,0 0 0 0,-3-3 0 15,-2 0 0-15,2 1 0 0,0-4 20 0,1 1 0 0,-4 0-1 0,3 2 0 16,-3-2-19-16,4 0-16 0,-4-1 4 0,3 4 0 16,1-4 21-16,-4 1 5 0,0 0 1 0,0 0 0 15,1 2-15-15,-1-2 0 0,-6-1 0 0,4 1 0 16,2 2 0-16,3 1 0 0,-2-4 0 0,5 1 0 15,0 0 0-15,0 0 0 0,4-1 0 0,-1 1 9 16,-3 0 1-16,6-1 0 0,7 1 0 0,-7 0 0 16,-6 0-10-16,6-1 0 0,9-2 0 0,-2 6 0 15,-1-1 0-15,-3 0 0 0,3 1 0 0,3-1 0 16,-3 3 0-16,0 0-9 0,-5 3 9 0,2-1 0 16,0 4 0-16,-6-1 0 0,-5 3 0 0,-1 0 0 15,9 0-16-15,-3 2 0 0,-2 1 0 0,-4 2 0 16,0 0 16-16,6 1-10 0,10-6 10 0,-4 2-8 15,0-2-2-15,6 0 0 0,6-3 0 0,0 1-777 16,0-1-155-16</inkml:trace>
  <inkml:trace contextRef="#ctx0" brushRef="#br0" timeOffset="93834.11">8812 7818 1310 0,'0'0'28'0,"0"0"7"0,0-5 1 0,0 0 1 0,0 5-29 0,0-5-8 0,3-3 0 0,0 2 0 0,0 1 81 0,3-3 15 16,0 0 4-16,0 3 0 0,0 0-40 0,-3-1-8 15,3-2-2-15,-3 3 0 16,0-3-10-16,-3 8-1 0,0 0-1 0,0-5 0 16,0 0-11-16,0 5-3 0,0 0 0 0,-3-6 0 15,3 6-15-15,0 0-9 0,0 0 10 0,0 0-10 0,0 0 0 0,0 0-12 16,0 0 1-16,0 0 0 0,0 0-1 0,0 0-1 15,0 0 0-15,0 0 0 0,0 0 13 0,0 0-9 16,3 8 9-16,-3-8-8 16,0 0 8-16,6 5 9 0,-3 1-1 0,-3-6-8 15,0 0 29-15,0 5-1 0,0-5 0 0,0 0 0 16,0 0 4-16,0 0 1 0,0 8 0 0,0-8 0 16,0 8-13-16,0-8-2 0,-3 5-1 0,0 3 0 15,-3-3-9-15,3-2-8 0,-3 2 12 0,-3 1-12 16,3-4 0-16,0 1 0 0,-3 0 0 0,3 2 0 15,1-5-10-15,2 3 1 0,-3-1 0 0,6-2 0 16,0 0 9-16,-3 3-10 0,3-3 10 0,0 0-10 0,0 0 10 0,0 0-12 16,0 0 12-16,0 0-12 0,9 0 12 0,-1 0 0 15,-2 0 0-15,3-3 0 0,0 3 0 0,0-5 12 16,0 0-2-16,-3 2-1 0,0 0 7 0,-6 3 2 16,3-5 0-16,0 2 0 0,-3 3 10 0,0 0 1 15,0 0 1-15,-6-5 0 0,0 2-11 0,0 3-3 16,-3-2 0-16,0 4 0 0,0 1-16 0,0 0 0 15,1-1 0-15,-1 4 0 0,3-4-12 0,0 4 1 16,0-1 0-16,6-2 0 0,0-3-5 0,0 0-2 16,0 0 0-16,3 5 0 0,6 0 9 0,0-5 9 15,-1 3-13-15,4-3 5 0,-3-5 8 0,3 2 0 16,0-2 0-16,0-1 0 0,-3 1 8 0,0 0 0 0,0-1 0 0,-3-2 0 16,-3 6 12-16,0-3 2 0,3-3 1 0,-6 8 0 15,0 0 2-15,0 0 1 0,0 0 0 0,0 0 0 16,-6-3-14-16,3-2-2 0,-6 2-1 0,3 3 0 15,0 0-9-15,-3 3 0 0,3-3 0 0,-3 5 0 16,3 0-14-16,0 3 5 0,-3-3 1 0,6 1 0 16,-3-1 8-16,3-2-13 0,0 2 5 0,3-5 8 15,0 0-9-15,0 0 9 0,0 0 0 0,0 5 0 16,0-5 0-16,0 0 0 0,0 0 0 0,0 0 0 16,0 0 0-16,3 6 0 0,3-4 0 0,3 1 0 15,-3-3 0-15,0 3 0 0,-6-3 8 0,9 2-8 16,-3-2 0-16,0 3 0 0,0-1 0 0,-6-2 0 15,6 3 0-15,0 2 0 0,-6-5 0 0,0 0 0 16,3 6-8-16,0 2 8 0,0-3 0 0,0 3 0 16,0-3 0-16,-3-5 0 0,3 8 0 0,0 0 0 0,-3 0 0 0,0-8 0 15,0 0 0-15,0 8 0 0,0-8 0 0,0 5 0 16,0-5 0-16,0 0 0 0,0 0 0 0,0 8 0 16,0-8 0-16,0 0 9 0,0 0-9 0,0 0 8 15,0 0-8-15,0 0 8 0,0 0 0 0,0 0 0 16,0 0 0-16,0 0 0 0,6-3 0 0,0 1 0 15,-6 2 0-15,9-3 0 0,-4-5-8 0,1 3 10 16,-3 0-10-16,3-1 10 0,0-2-10 0,0 3 0 16,-3 0 9-16,-3 0-9 0,0 5 17 0,0 0-1 0,0 0 0 0,-3-3 0 15,0-2-25-15,3 5-6 16,-6 0-1-16,0 0 0 0,-3 2 16 0,1-2 0 16,-1 3 0-16,0 0 0 0,0-1 0 0,0 1 0 0,3-1 0 0,0 1 0 31,6-3-64-31,0 0-11 0,0 0-1 0</inkml:trace>
  <inkml:trace contextRef="#ctx0" brushRef="#br0" timeOffset="105583.061">12733 6776 1407 0,'0'0'31'0,"0"0"6"0,0 0 2 0,0 0 1 0,0 0-32 0,3-5-8 0,0-3 0 0,3 2 0 15,-1 1 62-15,-5 5 11 0,6-5 3 0,0 2 0 16,0 3-20-16,-6 0-3 0,0 0-1 0,6 0 0 0,0 6 4 0,-3-1 0 16,0 3 0-16,0 2 0 0,-3 4-7 0,0-1-1 0,0 3 0 0,-3 5 0 31,-3 0-14-31,3 0-3 0,-6 6-1 0,3-1 0 16,0 1-16-16,0 2-3 0,-2-3-1 0,2 3 0 15,0-2-10-15,3-1 0 0,-3-2-10 0,6-3 10 16,-3 3 0-16,3-3 0 0,0-2-8 0,0-4 8 0,3-1 0 0,0-1-9 15,0-2 9-15,0-1-8 16,0-5-36-16,0-5-6 0,3 0-2 0,-1-2-613 16,1-6-123-16</inkml:trace>
  <inkml:trace contextRef="#ctx0" brushRef="#br0" timeOffset="106012.352">12742 6847 1666 0,'-6'-2'36'0,"6"2"8"0,0 0 2 0,-3-6 2 0,0-1-39 0,0 4-9 0,6-2 0 0,-3 2 0 0,0-5 124 0,3 3 24 16,3 2 4-16,0 0 0 16,-1 1-69-16,4-3-15 0,3 2-2 0,3 0-1 15,-3 1-21-15,6-4-5 0,-3 4-1 0,3-4 0 16,0 4-18-16,2 2-3 0,1-3-1 0,3 3 0 0,-3 0 2 0,0 0 0 16,0 0 0-16,-1 5 0 15,-5 3-18-15,0 0 0 0,-3-2 0 0,0 1 0 16,-6 1-9-16,0 3-6 0,-3-3-1 0,0 5 0 15,0 0 16-15,-3-2 0 0,0 2 0 0,0 0 0 0,0 1 9 0,0-1-9 16,-3-3 0-16,0 4 9 16,3-4 0-16,-3 1 0 0,0-1 0 0,-3 1 0 0,3 2-9 0,-3 0 0 15,3-5 0-15,-3 6 0 16,0-4 12-16,0 3 3 0,0-2 1 0,0 0 0 16,0-1 2-16,3 3 1 0,-3-5 0 0,3 3 0 15,0 0-5-15,0-1-1 0,0-5 0 0,1 3 0 16,-1 3 4-16,0-3 1 0,3 0 0 0,-6 0 0 0,0 0-18 0,3 0 0 15,-3 0-13-15,3-1 5 0,-3-1 8 0,-3 2 11 16,3-3-3-16,0-2 0 16,-3-1-42-16,3-2-9 0,-6-2-1 0,6-1-1 15,-3-2-90-15,3-3-17 0,0-5-4 0,3-6-1 16,-3 3-67-16,3-2-12 0,3-4-4 0</inkml:trace>
  <inkml:trace contextRef="#ctx0" brushRef="#br0" timeOffset="106812.876">12899 6842 1717 0,'6'-13'37'0,"-6"10"8"0,3-5 2 0,-3 3 2 0,3 0-39 0,-3-1-10 0,0 1 0 0,0 0 0 16,0 5 124-16,0 0 22 0,0 0 5 0,-3 0 1 16,-3 3-52-16,3-1-9 0,-6 3-3 0,0 3 0 0,1 0-33 0,-1 0-7 0,-3 0-2 0,0 5 0 31,-3-2-25-31,0 2-5 0,0 0 0 0,0 1-1 0,0 2-15 0,0-1 0 16,1 1 8-16,-1-2-8 15,6-1 0-15,-3 0 0 0,0 0 0 0,6-5 0 16,0 0 0-16,6 0 0 0,0-8 0 0,0 0 0 15,0 0 0-15,15 0 0 0,3-5 0 0,0-1 0 16,5-1 0-16,-2-4 0 0,6-2 0 0,-3-1 0 16,0 1 0-16,0 0 0 0,2-3 0 0,-2 0 0 15,0 3 0-15,-3 2 0 0,-3 1 0 0,0-1 0 16,-7 6 0-16,-2 2 0 0,-3 3 0 0,-6 0 0 16,0 0 12-16,0 0-3 0,-9 6-1 0,-3 2 0 15,-5 2 5-15,-1 1 1 0,0-1 0 0,-3 6 0 0,-3-3-14 0,0 3 0 16,1 0 8-16,-1 0-8 0,-3-3 0 0,3 3 0 15,-3-3 0-15,7 3 0 0,2-2 0 0,3-4 8 16,0 1-8-16,6-3 0 0,6 0 0 0,3-3 0 16,0-5 0-16,6 2 0 0,3-2 0 0,6-2 0 15,3-1 0-15,0-5 0 0,2 0 0 0,1-2 0 16,3-3 0-16,-3-1 0 0,0 1 0 0,0 0 0 16,-1-3 0-16,1 3 0 0,-3-1 0 0,-3 4 0 15,0-3 0-15,-3 2 0 0,0-2 9 0,-3 5-1 16,-1 0 0-16,-5 3 0 0,3-1 1 0,-6 6 0 15,0 0 0-15,0 0 0 0,-9 6-9 0,-2-1 10 0,-1 6-10 0,-3 2 10 16,-3 0-10-16,0-2 0 0,0 4 0 0,-3 1 0 16,1 0 0-16,-1 0 0 0,3 0 0 0,-3 0 0 15,6-3 0-15,0 0 0 0,3 1 0 0,6-4 0 16,3 1 0-16,3-3 0 0,3 0 0 0,3-3 0 16,3-2-14-16,3-1 5 0,0-2 1 0,3-5 0 15,3 0 8-15,0-3 0 0,3-3-9 0,-1 3 9 16,-2-5 0-16,3 0 0 0,-3-3 0 0,0 3 0 15,-3 2 0-15,0 0 0 0,-4 1 0 0,1 2 0 16,-6 3 8-16,0-1-8 0,-6 6 8 0,0 0-8 16,0 0 14-16,-9 3-2 0,3 5-1 0,-9 2 0 15,1 4-11-15,-1-1 8 0,-3 3-8 0,-3 0 8 16,0 0-8-16,0 2 0 0,1 1 0 0,-1 2 0 16,0-5 0-16,6 5 0 0,0-5 8 0,3 0-8 15,3-3 0-15,3-3 0 0,3 1 0 0,3-3 0 16,6-3 0-16,0 0-14 0,0-2 5 0,6-3 1 0,3-3 0 0,-3-4 0 15,0-4 0-15,3 0 0 0,0-2 8 0,2 0 0 16,-5-3 0-16,6-2 0 0,-6 4 0 0,3 1 0 16,-6 0 0-16,3 2 0 0,-6 3 0 0,0 0 0 15,-3 3 0-15,-3 5 0 0,0 0 11 0,-6 0-3 16,-3 3 0-16,-3 2 0 0,0 3-8 0,-6 0 10 16,3 2-10-16,-6 1 10 0,4 2-20 0,2-2-4 15,0-1-1-15,6 1-869 16,0 0-173-16</inkml:trace>
  <inkml:trace contextRef="#ctx0" brushRef="#br0" timeOffset="107281.738">12679 6308 1382 0,'0'0'30'0,"-3"-6"6"0,0-2 2 0,0 3 2 0,3 5-32 0,-6-5-8 16,0 0 0-16,0-1 0 0,-3 6 100 0,0 0 18 0,3-2 4 0,-2 4 1 16,-4 6-70-16,0-2-13 15,0 1-4-15,0 4 0 0,0 2-6 0,0 6-2 16,3-3 0-16,0 2 0 0,3 3-20 0,0-2-8 16,0 2 0-16,3 0 0 0,3 0 8 0,3 1-8 15,0-7 0-15,6 1 0 0,0-2 0 0,3-4 0 16,6-5 0-16,-3 1 0 0,6-6 0 0,-3 0 0 15,2-8 0-15,-2 2 0 0,3-4 0 0,0-3 0 0,-3-3 0 0,-3 0 0 16,0-3 0-16,-4 1 0 0,-2-1 0 16,-6-2 0-16,3 0 0 0,-9 2 0 0,0-2 0 0,0 5 0 15,-6 1 0-15,0 4 0 0,-2 3 0 0,-4 3 0 16,0 2 0-16,0 3-16 0,-3 3 3 0,3 2 1 31,0 0-17-31,6 3-3 0,-3 0-1 0,7 5-547 0,5-5-108 0</inkml:trace>
  <inkml:trace contextRef="#ctx0" brushRef="#br0" timeOffset="107493.78">13006 6398 1944 0,'0'0'55'0,"0"0"13"0,0 0-55 0,-3 2-13 16,-2 1 0-16,-1 2 0 0,0 1 79 0,0 1 13 15,0 1 2-15,-3 0 1 16,0 3-39-16,-3-3-8 0,3 5-2 0,-3-2 0 0,0 2-34 0,0 0-12 16,0 0 9-16,-2 3-9 0,2-3 0 0,0 1-11 15,0-1 1-15,3-3 0 16,3 4-102-16,-3-4-21 0,6 1-4 0</inkml:trace>
  <inkml:trace contextRef="#ctx0" brushRef="#br0" timeOffset="107847.528">13182 6257 1904 0,'-18'-2'42'0,"9"2"9"0,3-6 1 0,-3 4 1 0,-3 4-42 0,4 1-11 0,8-3 0 0,-6 3 0 0,0 2 56 0,0 0 10 15,-3 3 2-15,6 0 0 0,0 3-31 0,3-1-5 0,0 6-2 0,0-3 0 31,0 1-30-31,3-1 0 0,0 3 0 0,3 0 0 16,-3-3 0-16,6 0 0 0,0 0 0 0,2 1 0 16,1-6 12-16,3-1-3 0,0-1-1 0,3-1 0 15,3-5-8-15,-3-5 8 0,0-1-8 0,-1-1 8 16,-2-1 0-16,0-3 0 0,-3-2 0 0,0-3 0 16,-3 3 4-16,-6-3 0 0,-3 0 0 0,0 0 0 15,-3 0 20-15,-3-2 4 0,-6 2 0 0,0 5 1 0,-6 6-24 0,-3 0-5 16,-2 2 0-16,-7 6-8 0,0 5 0 0,0 2 0 15,7 6 0-15,-1 3-751 16,0-1-145-16</inkml:trace>
  <inkml:trace contextRef="#ctx0" brushRef="#br0" timeOffset="114589.362">2458 5403 1858 0,'0'0'52'0,"0"0"13"0,0 0-52 0,0 0-13 16,0 0 0-16,0 0 0 0,0 0 61 0,0 0 10 15,0 0 1-15,0 0 1 0,8-3-49 0,-2 3-9 16,0 0-3-16,3-2 0 0,0 2-12 0,0 0 0 16,3 2 0-16,3-2 0 0,6-2 0 0,3-1 0 15,5 0 0-15,7-2 0 0,6-3 0 0,5-3 0 16,7-2 0-16,2 0 0 0,10 0 0 0,2-1 0 15,7 1 8-15,2 3-8 0,1 2 0 0,2 0 9 16,6 0-9-16,1 3 8 0,-1 5 24 0,0-3 5 0,1 3 1 0,-1 0 0 16,0 3-19-16,1-1-4 15,-1 1-1-15,-3 2 0 0,-2-2 3 0,2-1 1 0,-3 1 0 0,1 0 0 16,-4-1 18-16,-3 1 3 0,1-3 1 0,-4 0 0 16,-2-3-19-16,-7 1-3 0,-2-1-1 0,-7 0 0 15,1-2-5-15,-9 0 0 0,-1 2-1 0,-2 1 0 16,-6-1-11-16,-4-2 0 0,-2 2-12 0,-9 0 12 15,-3-2 17-15,-6 2 11 0,0 1 3 0,-6-1 0 32,0 0-76-32,-6 3-15 0,-9 0-4 0</inkml:trace>
  <inkml:trace contextRef="#ctx0" brushRef="#br0" timeOffset="135242.185">11756 6366 1332 0,'0'0'29'0,"0"-5"7"0,0-1 0 0,-3 1 1 0,0 0-29 0,-3-1-8 0,3 1 0 0,0 2 0 15,-3 3 17-15,-2 0 3 0,-1 0 0 0,-3 3 0 16,0 0 4-16,3 2 2 0,-3-2 0 0,0 5 0 16,0 2 10-16,3 3 3 0,0-2 0 0,0 2 0 15,3 1-22-15,3 1-4 0,0-1-1 0,3-1 0 16,0 0 9-16,3 0 2 0,0-2 0 0,6-1 0 15,-3 1-11-15,6-3-3 0,0-3 0 0,0 1 0 16,0-4-1-16,3 1 0 0,-3-3 0 0,0-3 0 0,0-2 0 0,2 0-8 16,-2-1 12-16,0-2-4 15,-3-2-8-15,3 2 0 0,0-3 0 0,-3 3 8 16,0-2-8-16,-3-1 0 0,3 1 0 0,-3 2 8 16,0 0-8-16,0 2 0 0,0 1 0 0,-3 0 0 15,-3 5 0-15,0 0 0 0,0 0 0 0,0 0 0 0,5 8 0 0,1 0-9 16,-3 2 9-16,0 1-10 0,-3 5 10 0,0 0 0 15,0 2 0-15,-3 1 0 0,3 2 0 0,-3 0 0 16,3 0 0-16,-3 3 0 0,3 0 0 0,0 0 8 16,0-1-8-16,0 1 0 0,0 0 0 0,0 3 0 15,0-4 0-15,-3-1 0 0,3 1 0 0,-3 1 0 16,1-5 0-16,-1-1 8 0,-3-2-8 0,3-3 0 16,-6 1 0-16,0-4 8 0,-3-2-8 0,0-3 12 0,3-2-4 0,-6 0 0 15,3-3 7-15,-3 0 1 16,3-6 1-16,-2 1 0 0,-1-3 3 0,0 0 0 15,0-2 0-15,0-1 0 0,3-2-20 0,3 0 0 16,0-1 0-16,-3-2 0 0,6 3 0 0,0 0 0 0,6 0 8 0,0 2-8 16,0 1 0-16,6-4-16 0,3 4 4 0,3-1-584 15,3 3-116-15</inkml:trace>
  <inkml:trace contextRef="#ctx0" brushRef="#br0" timeOffset="135759.535">12221 6141 1466 0,'0'0'41'0,"0"0"11"0,0 0-42 0,0 0-10 16,0 0 0-16,0 0 0 0,0 3 24 0,-6-1 4 16,0 1 0-16,0 5 0 0,0-5-28 0,0 2 8 15,0 0-8-15,0-2 0 0,-3-1 0 0,6 1 0 16,-3 2 0-16,0-2 0 0,-3 0 21 0,0-3-1 16,0 2 0-16,0 1 0 0,1-3-3 0,-4 3-1 15,3-1 0-15,-3 1 0 0,0 2 20 0,3-2 3 16,-3 2 1-16,3-2 0 0,0 5-40 0,0-3 0 15,0 0-14-15,6 3 4 0,-3 3 10 0,3 2 12 16,0 0-2-16,3-2-1 0,-3 5-9 0,3 2 0 16,3-2 0-16,3 3 0 0,-3-1 0 0,3 1 0 0,3-1 0 0,0 3 0 15,0 0 0-15,3 1 0 0,-3-4 0 0,3 1 0 16,-3-1 0-16,3 1 12 0,-3-3-4 0,0-1 0 16,-1-1-8-16,-2-1 10 0,-3 0-10 0,0 0 10 15,0-5 10-15,0 0 1 0,-3 0 1 0,0-8 0 16,0 0 6-16,0 0 2 0,0 0 0 0,0 0 0 15,-3 6-2-15,0-4 0 0,3-2 0 0,0 0 0 16,0 0-11-16,0 0-2 0,3-5-1 0,6 0 0 31,3-3-112-31,3 0-22 0,3-3-5 0,6 3-1 0</inkml:trace>
  <inkml:trace contextRef="#ctx0" brushRef="#br0" timeOffset="136191.86">13227 6043 1292 0,'-6'-10'28'0,"6"10"7"0,0 0 1 0,0-6 0 0,-3 4-36 0,3 2 0 15,3-6 0-15,0-2 0 0,3 6 28 0,0-4-2 0,0 4 0 0,0-4 0 16,2 4 42-16,4-3 8 16,-3 2 1-16,3-2 1 0,0 2-18 0,0 0-3 15,0 1-1-15,3-1 0 0,-3 3-19 0,3 0-4 0,0 0-1 0,-1 0 0 16,-2 3-22-16,3-1-10 0,0 1 8 0,-3 0-8 16,3 2 12-16,0 0-4 0,-6 3 0 0,3 0 0 15,-4-3-8-15,1 6 0 0,-3 2 0 0,0-2 0 16,-6 2 0-16,0 3 0 0,-3 0 0 0,-3 0 0 15,0 2 11-15,-2 1 0 0,-1 2 0 0,0 0 0 16,3 3-3-16,-3 0-8 0,0 2 12 0,3 1-4 16,0-1-8-16,0 3 0 0,3-2 0 0,3-1 8 15,-3-2-8-15,6 0 0 0,0-3 0 0,0-3 0 16,-3 1 0-16,6-3 8 0,-6-3-8 0,3-2 8 0,-3-1 4 0,3 1 0 16,-3-11 0-16,-3 5 0 15,3-5 19-15,-3 5 4 0,-3-5 1 0,-6 6 0 16,0-4-10-16,-3 1-2 0,-3 2 0 0,-5 3-716 15,-4 3-143-15</inkml:trace>
  <inkml:trace contextRef="#ctx0" brushRef="#br0" timeOffset="137169.546">8390 7178 1407 0,'3'-16'31'0,"-3"11"6"0,0 0 2 0,0-1 1 0,-3 1-32 0,0 2-8 15,-3 1 0-15,0 2 0 16,-6 0-29-16,0 0-7 0,0 0-2 0,-6 0 0 0,0 0 27 0,1 2 11 0,-4 1-8 0,-3 0 8 16,-6-1 19-16,6 1 9 0,4 0 1 0,-1-1 1 15,-3-2-30-15,0 3 0 0,0-3 0 0,3 0 0 16</inkml:trace>
  <inkml:trace contextRef="#ctx0" brushRef="#br0" timeOffset="137326.86">7056 6996 1754 0,'-24'-14'49'0,"13"12"12"0,-4-1-49 0,-3-2-12 0,-3 2 0 0,0 0 0 0</inkml:trace>
  <inkml:trace contextRef="#ctx0" brushRef="#br0" timeOffset="137494.9">5160 6966 457 0,'-27'-5'9'0,"13"5"3"0,-7 3 0 0,-3 5 2 0</inkml:trace>
  <inkml:trace contextRef="#ctx0" brushRef="#br0" timeOffset="138409.982">1606 7840 705 0,'0'0'15'0,"0"0"3"0,0 0 1 0,0 0 2 0,0 0-21 0,3-6 0 15,-3 6 0-15,0 0 0 0,0 0 22 0,0 0 0 0,0 0 0 0,0 0 0 16,0 0 30-16,0 0 5 0,0 0 2 0,-3 11 0 15,3-3-11-15,0 0-1 0,0 0-1 0,0 2 0 16,0 1-4-16,0-1-1 16,0 1 0-16,-6 2 0 0,6 1-12 0,-3 1-2 15,3-1-1-15,0 1 0 0,0 1-18 0,0 3-8 16,-3-1 8-16,3 4-8 0,0-1 0 0,0 0 0 16,-6 0 0-16,3 3 0 0,-6 0 9 0,4 0-9 15,-1 2 10-15,-3-5-10 0,3 3 23 0,0-3-2 16,-3 0 0-16,-3 0 0 0,3 1 4 0,0 1 1 0,0-1 0 0,0-4 0 15,6 3-10-15,-9-2-3 0,6-1 0 0,3 1 0 16,-3-3-13-16,3 0 9 0,0-3-9 0,0-3 8 16,3 4-8-16,3-4 0 0,0-2-12 0,0 0 12 31,3-3-49-31,-3 1-3 0,3-4 0 0</inkml:trace>
  <inkml:trace contextRef="#ctx0" brushRef="#br0" timeOffset="139127.593">1615 7832 1018 0,'0'0'22'0,"0"0"5"0,0 0 1 0,-9 5 1 0,3 0-29 0,3 1 0 0,0-1 0 0,3-5 0 0,0 0 41 0,0 5 3 16,0-5 0-16,0 0 0 15,0 0-10-15,12 3-2 0,0-1 0 0,0-2 0 16,3-2-6-16,0-1-2 0,6 3 0 0,-1-5 0 0,4 2-3 0,9-2-1 15,-9 0 0-15,6 2 0 16,-1 0-9-16,1 1-3 0,0-4 0 0,3 4 0 16,-4-1-8-16,4 0 0 0,0 1 9 0,0-1-9 0,-1 3 0 0,4 0 0 15,-3 0 0-15,0 0 0 16,-4 0-12-16,-2 0 4 0,3 0 0 0,-3 0 0 0,-3 0 8 0,-1-2 0 16,1-1 8-16,-3 0-8 0,0-2 0 0,3 2 0 15,-4-2 0-15,-2-3 0 0,3 3 0 0,0-3 0 16,0 0 0-16,-9 3 0 0,6-1 0 0,2 1 0 15,1 0 0-15,-3-1 0 0,-3 4 0 0,3-1 0 16,-9 0 0-16,6 3-8 0,-6-2 8 0,3-1 0 16,-7 1 0-16,4 2 0 0,0 0 0 0,-3-3 0 15,0 0 0-15,0 3 0 0,-6 0 8 0,9 0 3 16,-3-2 1-16,3 2 0 0,0-3-12 0,3 0-17 16,-3-2 4-16,3 2 1 0,0 1 12 0,-1-4 0 15,-2 4 0-15,3-1 0 0,-3 1 0 0,3-4 0 16,-3 4 0-16,-3-4 0 0,0 4 0 0,0-1-9 0,-6 3 9 0,0 0-8 15,0 0 8-15,0 0 0 0,0 0 8 0,0 0-8 16,0 0 0-16,0 0 8 0,-6 5-8 0,0 1 0 31,0-1-16-31,0 0-8 0,3 0-2 0,-3 1-596 0</inkml:trace>
  <inkml:trace contextRef="#ctx0" brushRef="#br0" timeOffset="139409.676">2844 7787 1220 0,'0'0'27'0,"0"0"5"0,0 8 2 0,0 2 0 0,-3 1-34 0,1 2 0 15,-1 3 0-15,3 0 0 0,0 0 39 0,-3 0 1 0,0 2 0 0,3 3 0 16,-3 3-40-16,3 0 0 15,0 0 0-15,0 5 0 0,-3 0 0 0,3 3 0 16,-3 2 0-16,3-2 8 0,0 0-8 0,0-1 0 16,3 1 0-16,-3-3 0 0,0-2 0 0,-3-1 8 15,3 0-8-15,0 4 8 0,0-4-8 0,0 1-12 16,0-1 4-16,-9 0 0 0,6 4 8 0,-3-1-8 16,0-3 8-16,-3 1-8 15,3-1-20-15,-3-2-3 0,0-3-1 0,3 0-344 16,0 0-70-16</inkml:trace>
  <inkml:trace contextRef="#ctx0" brushRef="#br0" timeOffset="139531.33">2758 8792 1566 0,'0'0'34'0,"6"-5"7"0,0-3 2 0,-6 0 1 0,6 0-35 0,-3 0-9 0,0 0 0 0,0 3 0 0,0 2 53 0,-3 3 9 16,6-8 2-16,0 3 0 0,0 0-45 0,3 2-9 0,0-2-2 16,0 5-544-16,-3-3-110 0</inkml:trace>
  <inkml:trace contextRef="#ctx0" brushRef="#br0" timeOffset="139747.285">2821 8774 1839 0,'-12'-3'40'0,"9"3"9"0,-3 0 2 0,-3 0 1 16,3 0-42-16,0 0-10 0,-3 0 0 0,0 0 0 0,-3 0 0 0,3 0 0 0,-3 0 0 0,3 0 0 15,-11 3 0-15,5-1 0 0,0-2-10 0,-6 3 10 31,0 2-96-31,0-2-12 0,-2 2-4 0,2-2 0 16,-6-1-24-16,3 4-6 0,-3-4-1 0,-2 1 0 16,2 0 68-16,0-3 14 0,-3 0 2 0,3 2 1 0,-2-2 42 0,-4 3 8 15,3 0 8-15</inkml:trace>
  <inkml:trace contextRef="#ctx0" brushRef="#br0" timeOffset="139946.686">1770 8946 906 0,'-12'5'25'0,"3"-2"7"0,0-3-32 0,0 5 0 0,0-3 0 0,3 1 0 16,6-3-20-16,-6-3-10 0,6 3-2 0,0 0-1 15,0 0 8-15</inkml:trace>
  <inkml:trace contextRef="#ctx0" brushRef="#br0" timeOffset="141078.947">1484 7900 802 0,'0'0'17'0,"0"0"4"0,0 0 1 0,0 0 2 0,0 0-24 0,0 0 0 16,0 0 0-16,0 0 0 0,0 0 24 0,0 0 1 15,0 0 0-15,-9 8 0 0,3-2-1 0,3-1-1 0,0 0 0 0,3 3 0 16,-9 0 16-16,6 3 3 0,0 2 1 0,0 0 0 15,3-2-7-15,0 2 0 16,0 3-1-16,0 0 0 0,3 2-27 0,-3 3-8 16,3 3 0-16,-3 0 0 0,0 8 0 0,0-6 0 0,0 3 0 0,0 0 0 15,0 3 0-15,-3-5-16 0,0 2 2 0,1-3 0 16,2 3 3-16,-6 0 1 0,3-2 0 0,3 2 0 16,-6-3 10-16,3 4 0 0,0-1 0 0,3-3-8 15,0 3 8-15,-3-2 0 0,3-1 0 0,3 1 0 31,-3-4-17-31,6-1-8 0,0-1-2 0,-6-3-305 0,9-2-62 0</inkml:trace>
  <inkml:trace contextRef="#ctx0" brushRef="#br0" timeOffset="141205.362">1451 8935 853 0,'0'0'18'0,"0"8"4"0,-3-3 1 0,3 6 2 0,-3 2-25 0,1-2 0 0,2 2 0 0,-6 0 0 0,6 0-8 0,0 1-8 0,0-1 0 0,0-3-1 31,0 1 0-31,0-3 0 0,-3 2 0 0,3-2 0 16,0-2 46-16,0 2 10 0,0 0 1 0,0-1 1 15,3-1 24-15,3 2 5 0,-6-8 1 0,0 0 0 0,0 0-55 0,0 5-16 16,0-5 0-16,0 0-332 16,0 0-72-16</inkml:trace>
  <inkml:trace contextRef="#ctx0" brushRef="#br0" timeOffset="143612.563">1993 8266 223 0,'0'0'0'0,"0"0"9"0,6-3-9 0,0 0 12 0,0 1-12 0,3-1 0 0,-9-2 0 0,6 2 0 0,-6 3 108 0,0 0 20 0,6-5 3 0,-3 2 1 15,-3 3-44-15,0 0-9 16,6-5-2-16,-3 2 0 16,3-2-13-16,-6 5-4 0,6-3 0 0,-6 3 0 0,0 0-25 0,6 0-6 15,-6 0-1-15,0 0 0 0,0 0-16 0,0 0-4 16,3 6-8-16,-3 1 12 0,6-1 7 0,-6 2 1 16,-6 2 0-16,6 1 0 0,0-3 4 0,0 2 0 15,-3 4 1-15,3-1 0 0,-6-3-3 0,6 4-1 16,-3-4 0-16,0 1 0 0,3 2-21 0,0-5 9 15,0 3-9-15,-3-3 0 0,3-1 12 0,0-1-4 16,0-6 0-16,0 0-8 0,0 5 15 0,-3 0-4 16,3-5-1-16,0 0 0 0,0 0-10 0,0 0 0 15,0 0 9-15,0 0-492 16,0 0-98-16</inkml:trace>
  <inkml:trace contextRef="#ctx0" brushRef="#br0" timeOffset="144077.795">1993 8258 1234 0,'3'-14'27'0,"-3"6"5"0,3 1 2 0,-3 1 2 0,6 1-36 0,0-3 0 0,-3 3 0 0,3-3 0 0,-6 3 0 0,3 2-12 16,3-2 0-16,-6 5 0 15,0 0 12-15,0 0 0 0,6-3 12 0,0 0-12 16,3 1 33-16,3 2 0 0,-3-3 0 0,-3 3 0 15,2 0-3-15,4-3-1 0,-3 3 0 0,0 0 0 16,3 0 1-16,-3 0 0 0,3 3 0 0,3 0 0 16,-6-1-14-16,-3-2-4 0,3 3 0 0,0 2 0 0,-3-2-12 0,5 2 9 15,-8 0-9-15,3 3 8 0,0 0-8 0,-3 0 0 16,0 3 0-16,0-1 0 0,-3-2 24 0,0 3 0 16,0 2 0-16,-3-2 0 0,0-1 1 0,0 1 0 15,0 2 0-15,0 0 0 0,3 1-7 0,-6-1-2 16,3-3 0-16,3 4 0 0,-6-1-8 0,6-3-8 15,0 1 9-15,0-3-9 0,0 0 12 0,6 0-4 16,-6 0-8-16,3-3 12 0,3-2 0 0,-6-3 0 16,0 0 0-16,6 5 0 0,3-2 13 0,-3-3 3 15,-6 0 0-15,0 0 0 0,0 0-28 0,9-3 0 16,-3-2 0-16,-6 5 0 0,-3-3 0 0,3-2 0 16,-3 0 0-16,-3 2 0 0,-3-2 8 0,0 2 0 15,-3 0 0-15,-2 1 0 0,-1-1-8 0,0 0-11 16,0 3 3-16,3-5 0 15,-6 5-15-15,6-3-2 0,0 1-1 0,3 2 0 16,0 0-101-16,1 0-20 0,2-3-4 0</inkml:trace>
  <inkml:trace contextRef="#ctx0" brushRef="#br0" timeOffset="144978.407">2056 8276 1368 0,'-6'-10'30'0,"6"10"6"0,0-8 2 0,0 2 0 16,0 1-30-16,3-3-8 0,6 3 0 0,-9-3 0 15,3 3 0-15,3-3 0 0,-6 2 0 0,6-2 8 0,-1 3 10 0,4 0 2 16,-3 2 1-16,3 1 0 0,-3-4 6 0,-6 6 1 16,0 0 0-16,0 0 0 15,0 0-6-15,0 0-1 0,0 0 0 0,0 0 0 0,0 0 5 0,0 0 1 16,0 0 0-16,-6 8 0 0,0-2-18 0,0 1-9 15,3-1 10-15,-9 2-10 0,7 0 8 0,2 2-8 16,-6-2 0-16,-3 0 0 0,6 3 0 0,-3-3 0 16,0 0 0-16,3 2 0 0,-3-5 0 0,3 3 0 0,0-2 0 0,3-4 0 15,-3 1 0-15,6 0 0 16,0-3 0-16,0 0 0 0,0 0 9 0,0 0-9 16,0 0 8-16,0 0-8 0,3-3 0 0,3 0 0 15,0-2 8-15,3 0-8 0,-3-1 0 0,0 1 0 0,3 0 0 0,-3 0 8 16,-6 5-8-16,6-3 12 0,-6 3-12 0,0 0 12 15,0 0-12-15,0 0 0 0,0 0 0 0,0 0 0 16,0 0 0-16,0 0 12 0,0 0-2 0,0 0 0 16,0 0-10-16,0 0 8 0,0 0-8 0,0 0 8 15,0 0-8-15,-3 8 0 0,3-3 0 0,0-5 0 16,0 0-8-16,3 8 8 0,-3-8-10 0,3 5 10 16,-3-5 0-16,3 8-9 0,-3-8 9 0,0 0 0 15,3 6 0-15,-3-6 0 0,0 0 0 0,6 5 0 16,-6-5 0-16,0 5-10 0,0-5 10 0,0 0 0 31,0 0-37-31,0 0-1 0,9 3 0 0,-9-3 0 0,0 0 1 0,6 0 0 0,2 0 0 16,-2-3 0-16,0 3 11 0,0-2 2 0,3-1 1 0,-6 0 0 0,3 1 23 0,-6 2-11 15,6-3 11-15,0 0-8 16,3 1 28-16,-9 2 5 0,0 0 2 0,0 0 0 16,0 0 6-16,0 0 2 0,0 0 0 0,0 0 0 0,0 0-3 0,-6 0-1 15,6 0 0-15,-9 2 0 0,3 1-15 0,-3 2-4 0,-3-2 0 0,6 0 0 16,-3 2-12-16,3 0 8 15,-2 0-8-15,2 1 0 0,6-6 0 0,0 0 0 16,-3 5-11-16,3-5 11 0,0 0-16 0,0 0 5 16,0 0 1-16,3 8 0 0,-3-8 10 0,0 0 0 15,6 3 0-15,0-1-8 0,-6-2 8 0,5 3 0 16,-5-3 0-16,0 0 0 0,0 0 0 0,9 2 0 16,-9-2 0-16,0 0 0 0,0 0 0 0,0 0 8 15,0 0-8-15,0 0 0 0,0 0 0 0,0 0-8 16,0 0 0-16,3 3 0 0,-3-3-8 0,0 0-2 0,6 3 0 0,-6-3 0 15,0 0 7-15,0 0 2 0,0 0 0 0,0 0 0 16,0 0 9-16,0 0 0 0,0 0 0 0,0 0 0 16,0 0 0-16,0 0 0 0,0 0 0 0,0 0 0 15,0 0 0-15,3 2 0 0,-3-2 0 0,0 0 0 16,0 0-13-16,0 0-1 0,0 0 0 0,0 0 0 31,9 6-26-31,-9-6-4 0,0 0-2 0,0 0 0 16,0 0-8-16,0 0-2 0,0 0 0 0,0 0 0 0,0 0 36 0,0 0 6 0,0 0 2 0,0 0 0 15,-9 2 56-15,3 1 12 0,6-3 3 0,-6 3 0 16,-3-1 17-16,4 1 3 0,-1 0 1 0,0-3 0 16,6 0-32-16,-3 5-7 0,3-5-1 0,0 0-560 15,0 0-113-15</inkml:trace>
  <inkml:trace contextRef="#ctx0" brushRef="#br0" timeOffset="146809.002">1535 8565 925 0,'30'-8'26'0,"-10"2"6"0,10 1-32 0</inkml:trace>
  <inkml:trace contextRef="#ctx0" brushRef="#br0" timeOffset="147980.479">10890 7691 1234 0,'0'0'27'0,"0"0"5"0,0 0 2 0,3-2 2 0,0-1-36 0,6 1 0 16,0-4 0-16,3 1 0 0,0-3 0 0,3 3 0 0,0-6 0 0,8 1 0 15,-2 2 10-15,6-3 2 0,0 3 0 0,5-5 0 16,1 5 4-16,6-3 0 16,3 1 1-16,2-3 0 0,1-1 3 0,3 1 1 15,-4 0 0-15,4 0 0 0,-1-1-21 0,-2-2 9 0,6 1-9 0,-4-1 0 16,4 0 11-16,-1 3-11 0,1-6 10 0,-6 3-10 16,-1 0 0-16,1 3 0 0,-6-5 0 0,-4 2 0 15,-5 0 0-15,0 0 0 0,-6 3 9 0,-3 0-9 16,-4 2 16-16,-2 0-1 0,-6 1-1 0,0 4 0 15,-3-1 10-15,-6 1 1 0,3 4 1 0,-6-4 0 16,0 6-26-16,-6-2-11 0,3 4 1 0,-3-2 0 31,3 0-31-31,-2 0-7 0,-1 0 0 0,6 3-383 0,3-3-76 0</inkml:trace>
  <inkml:trace contextRef="#ctx0" brushRef="#br0" timeOffset="148280.582">12191 7086 1213 0,'-12'-8'26'0,"12"8"6"0,-6-6 0 0,0 4 4 0,-6-4-36 0,6 4 0 16,-3-4 0-16,0 6 0 0,3-2 45 0,0 2 3 15,6 0 0-15,0 0 0 0,0 0-31 0,0 0-5 16,0 0-2-16,0 0 0 0,0 0 0 0,9 2 0 16,3-2 0-16,0 3 0 0,3 0-10 0,0-3 0 15,-3 0 0-15,3 5 0 0,0-2 0 0,2 2 8 16,-5-2 0-16,3-1 0 0,-3 1 13 0,0 2 3 15,0-2 0-15,-3 2 0 0,3 0-5 0,-3 3-1 16,0-2 0-16,0-1 0 0,0 3-10 0,-1 0-8 16,-2 2 12-16,3-2-12 0,-3 6 8 0,0-1-8 15,3-3 0-15,-3 1 0 0,-3 2 8 0,3-2-8 16,-6 2 0-16,-3 0-488 0,0 6-104 0</inkml:trace>
  <inkml:trace contextRef="#ctx0" brushRef="#br0" timeOffset="155090.498">11438 7128 1364 0,'0'0'30'0,"0"0"6"0,0 0 2 0,0 0 0 0,0 0-30 0,0 0-8 0,0 0 0 0,0 0 0 0,0 0 0 0,3 8 0 16,0 0 8-16,0-3-8 15,-3-5 0-15,9 5 0 0,3 1 0 0,-1-1-8 16,1-2 8-16,3-1 0 0,3 1 0 0,3-3 0 15,0 0 18-15,6 0 6 0,2-5 0 0,1 2 1 0,3-2 12 0,6-1 3 16,-1-2 0-16,4 3 0 0,-3-5-8 0,5 2-2 16,1-3 0-16,3 0 0 0,5 1 9 0,1-3 1 15,-1-1 1-15,4 1 0 0,-4 0 7 0,4 2 0 16,-3-5 1-16,-1 3 0 0,7 0-1 0,-4-3-1 16,4-2 0-16,-4 4 0 0,-2 1-12 0,2 0-3 15,-2 0 0-15,-3-1 0 0,2-1-18 0,-2 4-4 16,-4 0-1-16,-2-2 0 0,0 5-9 0,-4-2 0 15,1 2 0-15,-3 0-11 16,-7 0-131-16,1 3-26 0,-3-1-6 0</inkml:trace>
  <inkml:trace contextRef="#ctx0" brushRef="#br0" timeOffset="179091.943">2294 14867 1990 0,'-6'-8'44'0,"6"8"8"0,0 0 3 0,0 0 1 0,0 0-44 0,0 0-12 0,6-5 0 0,-6 5 0 16,9-6 34-16,3 4 5 0,-3-1 1 0,5 0 0 16,1 3-5-16,0-2-1 0,3 2 0 0,0-3 0 15,3 3-15-15,0 0-3 0,2-2-1 0,4-1 0 16,-3 0 0-16,6 3 0 0,0-2 0 0,2-1 0 15,4 0-15-15,-3 1 11 0,5-1-11 0,-8 3 10 32,6 0-113-32,-9-3-22 0,0 3-5 0,-7 0-798 0</inkml:trace>
  <inkml:trace contextRef="#ctx0" brushRef="#br0" timeOffset="179273.597">2154 15319 2178 0,'0'0'48'0,"0"0"9"0,9-2 3 0,0-6 1 0,12 3-49 0,-1-1-12 16,4 1 0-16,9-6 0 0,6 1 46 0,-1-3 6 15,4-1 2-15,3-2 0 0,2 1 3 0,7-1 1 0,2 0 0 0,1 0 0 0,-3 3-35 16,-1-1-7 0,-2-1-2-16,-4 4-787 15,-2-2-158-15</inkml:trace>
  <inkml:trace contextRef="#ctx0" brushRef="#br0" timeOffset="182235.259">6848 5662 1796 0,'3'-5'40'0,"3"-3"8"0,-3 0 1 0,0-3 1 0,0 1-40 0,0 2-10 0,0 0 0 0,0 3 0 15,0-3-16-15,-3 2-4 0,0 6-2 0,-3-5 0 31,-3 0-38-31,0-1-8 0,3-1-2 0,-6-1 0 0,0 0 53 0,0 0 17 0,0 0-10 0,0 0 10 0,0 3 34 0,-6-1 12 16,3 4 2-16,-5-1 1 16,-1 6-21-16,0-1-4 0,-6 4 0 0,3-1-1 0,-3 8-15 0,1 0-8 15,2 3 8-15,-3 3-8 0,6-1 0 0,0 1 0 16,3 2 0-16,1-3 0 0,-4 4 0 0,9-1 0 0,-3 0 0 0,6 0 0 16,0 3 0-16,0 0 0 15,3 0-12-15,3-3 4 0,3 0 8 0,0-3 9 16,3 1-1-16,0-1-8 0,0-4 14 0,0-1-4 15,-3-3-1-15,6-2 0 0,0-2 7 0,0-4 2 16,-4-2 0-16,4-5 0 0,0-3-4 0,0 0-1 16,3-5 0-16,0-3 0 0,-3 0 3 0,3-2 0 15,-3-6 0-15,0 3 0 0,3 0-16 0,-3-3 9 16,0 0-9-16,-1 0 8 0,1 3-8 0,0 0 0 16,-3 2 0-16,0 1 0 0,-3 2 0 0,3 5 0 0,-3 1-8 0,0 2 8 15,0 2 0-15,3 1-11 0,-3 3 11 0,0-1-8 16,-3 3 8-16,0 0 0 0,6 3-9 0,0 2 9 15,-3 0 0-15,3 3-11 0,3 0 11 0,-6 5-8 16,3-2 8-16,0 2 0 0,3 3 0 0,-3 0 0 16,-1 2 0-16,1 6 0 0,0-3 0 0,3 0 8 15,-3 6-8-15,3-3 0 0,0 0 0 0,0-1 0 16,3 1 0-16,0 0 0 0,0-3 0 0,0-5 0 16,3 0 16-16,-4-6 0 0,4-2-1 0,0-5 0 15,0-3 34-15,0-3 7 0,3-5 2 0,0-2 0 16,0-9 1-16,-1 1 0 0,1-6 0 0,3-2 0 15,0-4-23-15,-3 1-4 0,-6-2 0 0,3-4-1 16,-3 1-31-16,-4-6 0 0,1 0-8 0,-3-2 8 16,-9 2-10-16,6-2 10 0,6 5-8 0,-9 0 8 15,-6 3-12-15,3-1 2 0,9 6 1 0,-3 0 0 0,-3 3-1 0,0-4 0 16,3 7 0-16,0-1 0 0,3 5 10 0,-3 1-13 16,-6 2 5-16,3 3 8 0,6 5-12 0,-3 2 12 15,-3 6-10-15,0 0 10 0,3 6-18 0,0 7 2 16,3 0 1-16,-12 8 0 15,-6-2 15-15,0 7 0 0,12 1 0 0,-9 5 0 0,-6-1-12 0,1 4 12 16,5 2-13-16,-3 2 5 0,0 4 8 0,0-1-12 16,-3-2 12-16,3-3-12 0,3-3 12 0,0-2 8 15,3-3-8-15,3-8 11 0,0-2 1 0,3-3 0 16,0-3 0-16,6-3 0 0,0-4 8 0,3-1 3 16,0-5 0-16,0-5 0 0,0-3 13 0,9-3 2 15,3-2 1-15,-3-3 0 0,-4-8-22 0,4-2-4 0,6-6-1 0,3-2 0 16,-6-3-12-16,0 0 0 0,-1-6 0 0,-2 4 0 15,6-4 0-15,-6 1-13 0,-3 2 1 0,0-2 0 16,3 0-4-16,-7 2 0 0,-2 0 0 0,0 1 0 16,-3 4 16-16,0 3-9 0,-3 3 9 0,0 5-8 15,-6 6 8-15,0 2-12 0,0 5 12 0,-6 6-12 16,0 0-5-16,-3 10-2 0,-2 0 0 0,-4 3 0 16,0 8 1-16,-6 3 0 0,-3-1 0 0,3 11 0 15,10 1 18-15,-4 7 0 0,-9 0 0 0,6 2 0 16,3 4 10-16,0 4 6 0,3 1 0 0,4 7 1 15,2 1 1-15,6 2 0 0,6 0 0 0,3 1 0 16,8-6-2-16,4 2-1 0,3 1 0 0,3 2-743 16,0 0-149-16</inkml:trace>
  <inkml:trace contextRef="#ctx0" brushRef="#br0" timeOffset="184601.022">14608 2418 1090 0,'-6'-5'31'0,"6"5"6"0,-3-5-29 0,-3-3-8 0,3 2 0 0,-6-1 0 15,0 1 112-15,3 1 22 0,0 0 4 0,0 2 1 0,0-5-52 0,3 8-11 16,-3-3-1-16,6 3-1 16,0 0-38-16,0 3-8 0,0 0-2 0,0 2 0 15,0 0-26-15,3 9 0 0,-3-1 0 0,6 5 0 0,0 3 11 0,-3 6-3 16,3 5-8-16,0-1 12 15,3 9-12-15,-3 5 0 0,3 3 8 0,0 5-8 16,-3 10 0-16,6 6 0 0,-3 2 0 0,3 3 0 16,-3 3 0-16,-1 3 0 0,1 7 8 0,0-2-8 15,-3-6 0-15,-3 8 0 0,3-2 0 0,-6 0 0 16,3-1 8-16,-3-2-8 0,0 0 11 0,0 3-11 0,0 0 28 0,-6 2 0 16,3-5-1-16,-6 3 0 15,3-3 6-15,0-6 2 0,0-2 0 0,0-5 0 16,4-3-15-16,-1-7-4 0,0-4 0 0,3-5 0 0,-3-5-8 0,6-2-8 15,0-4 12-15,0-4-12 0,-3-6 0 0,2-5-11 16,1-3 0-16,0-5-657 16,3-8-131-16</inkml:trace>
  <inkml:trace contextRef="#ctx0" brushRef="#br0" timeOffset="185934.912">14557 2204 1149 0,'0'0'32'0,"0"0"8"0,6-5-32 0,3 2-8 16,0 3 0-16,3-3 0 0,0 3 40 0,3-2 5 16,0 2 2-16,5-6 0 0,-2 6-19 0,3-5-4 0,3 3-1 0,0-4 0 15,6-2-5-15,-4 3-1 16,4-3 0-16,0 3 0 0,6-3 2 0,-4 3 0 16,4-6 0-16,3 3 0 0,-1 0-7 0,4 0-2 15,3-2 0-15,5 2 0 0,4-8-2 0,3 3-8 16,-1 2 12-16,4-2-4 0,-1-6-8 0,1 6 0 15,2 0 0-15,-2-3 8 0,-1 3 0 0,-2-1 0 16,2 4 0-16,1 5 0 0,-7-6-8 0,-2 3 0 16,3 3-12-16,-4 2 12 0,4 3-9 0,-4-5 9 0,4 5 0 0,-6 5 0 15,-1-2 0-15,1 2-8 0,2 3 8 0,1-3 0 16,-3 1 0-16,2-1 0 0,10 3 0 0,2-6 0 16,-2 4 0-16,2-1-10 0,-2-5 10 0,8 0-8 15,7-5 16-15,-4 2 4 0,-5 0 1 0,2 1 0 16,1 2-13-16,-4-6 0 0,-2-1 0 0,-1 1 0 15,1-2 0-15,-4 8 11 0,1-5-11 0,-4 5 10 16,-2-8-10-16,-1 3 8 0,-2 5-8 0,-3 0 8 16,-1 0 7-16,1 0 1 0,-4-6 0 0,4 6 0 15,-6 6 12-15,-1-6 2 0,1 0 1 0,-3 0 0 16,0 0-7-16,2 0-2 0,1 0 0 0,0-6 0 16,-4 6-8-16,1-2-2 0,0 2 0 0,-7 0 0 0,1 0 0 0,-3 0 0 15,-3 0 0-15,-4 0 0 16,1 0 5-16,-3 0 1 0,-3 0 0 0,0 2 0 15,-3 4-10-15,0-6-8 0,-3 5 12 0,2-2-12 16,-2 2 18-16,-3 0-3 0,3 1-1 0,-3-4 0 0,0 4 2 0,-3 1 0 16,3-1 0-16,0-4 0 0,0 9 9 0,-6-8 3 15,6 2 0-15,-3 3 0 0,0 2 0 0,0-4 0 16,-4 7 0-16,7-5 0 0,0 5-4 0,-6 0-1 16,3 6 0-16,0-6 0 0,0 6-7 0,3-3-2 15,-3 7 0-15,0-4 0 0,0 2-14 0,0 5 0 16,0-2 0-16,3 3 0 0,-3 2 0 0,3 3-10 15,-3-1 10-15,3 4-8 0,-3 2 8 0,2 2 0 16,-2-1 0-16,0 1 0 0,3-2 0 0,0 0 0 16,-3 0 0-16,0 0 0 0,0 6 0 0,0-4 0 0,-3 6 0 0,3-5 0 15,-3 0 0-15,0-1 0 0,0 4 0 0,-3-4 0 16,0 9 0-16,-3-11 8 0,3 5-8 0,-6 1 8 16,3 4-8-16,-3-4 11 0,0 2-11 0,-3-3 12 15,0 3-12-15,0-3 8 0,0 1-8 0,-3-1 8 16,1 0-8-16,2 1 12 0,0-1-12 0,-3-2 12 15,3 2-12-15,0-2 8 0,-3-1-8 0,3-2 8 16,0 1-8-16,0-1 8 0,0-3-8 0,0-2 8 16,-3 2-8-16,4-2 0 0,-1 0 0 0,0-1 0 15,0 4 8-15,0-4 0 0,3 4 0 0,-3-3 0 16,3-3 0-16,-3-3-8 0,6 3 12 0,-3-2-4 16,0-1 3-16,0-5 0 0,3 1 0 0,-3-4 0 15,3-2-2-15,0 2 0 0,0-4 0 0,0-1 0 16,0-5 1-16,3 0 0 0,-3-3 0 0,3 0 0 15,-3 3 7-15,3-8 2 0,0 0 0 0,0 0 0 0,-3 3 2 0,0 0 1 16,3-3 0-16,0 0 0 0,-5 0-8 0,5 0-2 16,-3 2 0-16,-3 1 0 0,3 0-12 0,3-3 0 15,0 0 8-15,-6 0-8 0,6 0 0 0,0 0 0 16,0 0 0-16,0 0 0 0,-3 2 0 0,3-2 0 16,0 0 0-16,0 0 0 0,0 0 0 0,-6 3 0 15,0-1 0-15,6-2 0 0,0 0 0 0,-6 6 0 16,0-4 0-16,0 1 0 0,0-3 0 0,0 3 0 15,-3-3 0-15,-3 2 0 0,3 1 0 0,-6 0 0 16,1-1 8-16,-7-2-8 0,0 6 0 0,0-4 8 16,-6 4-8-16,-3-4 0 0,4 1 0 0,-7 2 8 15,-3 0-8-15,-5-2 0 0,-4 2 0 0,-3-2 8 0,-8 2-8 0,-10-2 0 16,-5 8 0-16,-4-1 0 0,-5 1 0 0,0 2 0 31,2-3-17-31,-8 4-10 0,3-1-1 0,5 0-832 0,7-5-165 0</inkml:trace>
  <inkml:trace contextRef="#ctx0" brushRef="#br0" timeOffset="186987.043">2746 14713 2340 0,'-3'-21'66'0,"6"11"15"0,-3-1-65 0,3 1-16 0,0-1 0 0,0-2 0 15,0 0 0-15,3-1 0 0,-6 1 0 0,0 2 0 16,6-2 0-16,-12 3 0 0,3-1-8 0,0 6 8 0,-6-3 0 0,3 3 15 16,-6 5-2-16,0 0 0 15,-8 5-5-15,-4 5 0 0,-3 4-8 0,-3 4 12 16,-5 3 0-16,-1 6 0 0,0 2 0 0,0 3 0 0,-2 2-3 0,2 3-1 16,3 0 0-16,-2 3 0 15,5-6-8-15,3 1 0 0,3-4 0 0,3 1 0 16,6-5 0-16,4-6 0 0,5-3 0 0,3-2 0 15,6-3 0-15,5-2 0 0,7-6 0 0,9-2 0 16,3-6 0-16,6-5 0 0,5 0 9 0,1-7-9 16,3-4 0-16,2 0 0 0,4-2 0 0,3 0-12 0,-7 0 12 0,-2 0 0 15,-3 5 0-15,-7 0 0 0,-2 3 0 0,-9 2 0 16,-6 3 9-16,-3 3-9 0,-6 2 25 0,-6 3-1 16,0 0-1-16,-12 6 0 0,-3 4-3 0,-9 6 0 15,-6 3 0-15,-5 4 0 0,-10 4-20 0,0 5 0 16,1-1-10-16,-4 1 10 0,3 3-15 0,-5-1 4 15,-1 3 1-15,7-3 0 0,5-2 10 0,3-3-12 16,3 3 12-16,7-6-12 16,11-2-68-16,-3 0-15 0,12-3-2 0,6-5-903 15</inkml:trace>
  <inkml:trace contextRef="#ctx0" brushRef="#br0" timeOffset="187946.349">4276 14404 1566 0,'0'0'34'0,"0"0"7"0,0 0 2 0,-6-3 1 16,0 1-35-16,0-1-9 0,0 3 0 0,0-3 0 0,-2 1 63 0,-1 2 10 15,3 0 3-15,-3 2 0 0,-3 1-20 0,3 0-3 16,-6-1-1-16,3 6 0 0,-3-2-28 0,0-1-5 16,-3 3-2-16,4 5 0 0,-7 0-6 0,0 3-2 15,-3 0 0-15,0 2 0 0,-6 4 5 0,4 1 1 16,-1 4 0-16,0-1 0 0,0 1 13 0,1 2 2 15,2 0 1-15,0 0 0 0,6 3-9 0,0-3-2 16,-3 0 0-16,4 3 0 0,2-6-9 0,3 1-3 16,0-1 0-16,6 1 0 0,0-6 0 0,0-3 0 15,6 1 0-15,0-1 0 0,6-2 10 0,0 0 2 16,6-5 0-16,0-1 0 0,6-2-10 0,2 0-2 0,4-3 0 0,3-2 0 16,0-3-8-16,6-3 0 15,-1-4 0-15,4-1 0 0,0-3 12 0,2-2 1 0,-2-6 0 0,0 1 0 16,-3-3 2-16,-4-6 0 0,1 1 0 0,-6-3 0 15,-3-3 10-15,0-3 3 0,-7 1 0 0,1-3 0 16,-6 0-13-16,-3 0-3 0,-3-3 0 0,-6-2 0 16,0-6 8-16,-6-2 2 0,-3-3 0 0,-2 0 0 15,-4-2 6-15,-3-1 2 0,-3 3 0 0,-3 0 0 16,-6 0-30-16,4 6 0 0,-4 4 0 0,-3 6 0 16,-2 6 0-16,-4 7 0 0,0 3 0 0,1 10 0 31,-4 3-16-31,-3 8-10 0,-2 5-2 0,-1 9 0 0,-3 7-22 0,4 5-5 0,2 3-1 0,4 6 0 15,-1 2-83-15,6 2-17 16,10 4-3-16</inkml:trace>
  <inkml:trace contextRef="#ctx0" brushRef="#br0" timeOffset="189748.289">4488 14298 1234 0,'0'0'27'0,"-3"0"5"0,-3-3 2 0,6 3 2 0,0 0-36 0,-3 0 0 15,-3 0 0-15,3 3 0 0,-3 0 88 0,3 2 12 0,0 6 1 0,0-1 1 16,0 1-22-16,3 2-5 0,-3 0-1 0,3 6 0 16,-3-3-29-16,3 2-5 0,3 1-2 0,0-1 0 15,3 1-19-15,0-6-4 0,3 3-1 0,0 0 0 0,5-3-2 0,-2-2 0 16,3-1 0-16,0-2 0 0,0-3-3 0,3-2-1 16,-3-3 0-16,0 0 0 0,0-3 3 0,2-2 0 15,-5-3 0-15,0 0 0 0,-3-2-11 0,3-4 12 16,-3 1-12-16,0-3 12 15,-3-2-4-15,-3-1-8 0,-3 1 12 0,0-3-4 16,0 2-8-16,-3 3 0 0,-3-2 9 0,3 2-9 0,0 2 0 0,-3 1 9 0,0 5-9 0,3 0 0 16,0 3 13-16,3 5-4 0,0 0-1 0,-6 0 0 15,3 0-8-15,0 8 0 16,3 3 0-16,0 2 0 16,-3 3 0-16,6 2 8 0,3 6-8 0,0 0 0 15,-3 2 12-15,6 3-2 0,0-2-1 0,3 5 0 0,-3 2 0 0,3-2 0 16,0 2 0-16,-1 3 0 0,1-2 3 0,3 2 0 15,-3 0 0-15,0 2 0 0,0-2-12 0,0 3 10 16,-3-3-10-16,3 0 10 0,-3 3-10 0,-6-6 0 16,3-2 0-16,-6 0 0 0,-3-3 0 0,-3 0 0 15,0-3 11-15,-6 1-11 0,-3-1 14 0,-3-2-3 16,0-3-1-16,-9 3 0 0,4-5-10 0,-7-3-9 16,-3-3 9-16,0 0-13 15,1-8-20-15,2 1-4 0,-6-9-1 0,0 0 0 0,4-7 25 0,2-1 5 16,-3-5 8-16,6-2-13 0,-2-3 13 0,8-1 8 15,0-1 0-15,9-4-8 0,0-2 20 0,3 0-2 0,6 0-1 0,6 0 0 16,6-6 1-16,6 4 0 0,9-4 0 0,3-2 0 16,8 5-18-16,4-5-19 0,3 6 4 0,2-1 1 31,7 0-40-31,0 3-8 0,2 0-2 0,-14 10 0 0</inkml:trace>
  <inkml:trace contextRef="#ctx0" brushRef="#br0" timeOffset="192901.449">14209 8670 784 0,'0'0'17'0,"0"0"4"0,0 0 1 0,0 0 0 0,0 8-22 0,0-8 0 0,0 0 0 0,0 8 0 16,3 0 85-16,-3 3 13 0,0-1 2 0,3 4 1 15,-3-4-46-15,0 3-10 0,0 1-1 0,0-1-1 16,0 0-15-16,0 3-2 0,0 0-1 0,0-3 0 16,0-2-7-16,0-1-2 0,0 1 0 0,0-1 0 15,-3 1 6-15,0-6 1 0,3 1 0 0,0-6 0 16,0 0-3-16,-3 8 0 0,3-8 0 0,0 0 0 16,0 0-8-16,0 0-3 0,0 0 0 0,0 0-732 15</inkml:trace>
  <inkml:trace contextRef="#ctx0" brushRef="#br0" timeOffset="193340.642">14123 8628 981 0,'0'0'28'0,"0"0"6"0,0 0-34 0,0 0 0 16,6-5 0-16,3 2 0 0,-1 0 22 0,4 1-2 0,0-1-1 0,6 1 0 15,0 2 7-15,3-3 2 16,0-2 0-16,5 2 0 0,-2 0 10 0,3 1 2 0,3-1 1 0,0 0 0 15,-4 1-3-15,4-1-1 16,0 3 0-16,-3 0 0 0,0-3-5 0,-4 3-2 16,-5-2 0-16,0-1 0 0,-3 6-5 0,-3-3-1 15,-3 2 0-15,0 1 0 0,-9-3-8 0,6 5-3 16,-6-5 0-16,0 6 0 0,-3 2 3 0,0 0 0 16,-3-3 0-16,0 5 0 0,-6 1 3 0,3-3 1 0,-3 3 0 0,0 2 0 15,0 3-2-15,0-3 0 0,-3 3 0 0,7 2 0 16,-1-2-7-16,0 3-2 0,3-1 0 0,0-2 0 15,0 3 3-15,3-4 0 0,3 4 0 0,0-3 0 16,3-3 0-16,-3 0 1 0,3 1 0 0,0-1 0 16,0 0 1-16,3 0 0 0,0-5 0 0,-6-8 0 15,0 0 2-15,6 8 0 0,0-3 0 0,-6-5 0 16,0 0 4-16,0 0 2 0,0 0 0 0,0 0 0 16,0 0 8-16,0-5 2 0,-3 2 0 0,-3-4 0 15,0 1-32-15,-3-2-8 0,-6 3-1 0,0 0 0 16,0-1 9-16,-6 1 0 0,3-3 0 0,-2 6 0 15,-4-4-8-15,0 4 0 0,6-4 0 0,-3 1 0 16,3 5-25-16,3-3-5 16,1-2-1-16,2 0-588 0,6-1-117 0</inkml:trace>
  <inkml:trace contextRef="#ctx0" brushRef="#br0" timeOffset="194075.022">14474 8591 1162 0,'0'0'25'0,"0"0"6"0,-6-3 1 0,0-2 1 0,0 2-33 0,0 3 0 0,-3 0 0 0,0 0 0 0,0 3 24 0,-3 0-1 31,0-1-1-31,1 6 0 0,-1-2 22 0,0 2 5 0,0-1 1 0,0 4 0 16,3-3-13-16,-3 0-2 16,3 3-1-16,0-1 0 0,3-2-7 0,0 0-2 15,0 0 0-15,3 0 0 0,0 0 4 0,3-3 1 16,0-5 0-16,0 8 0 0,3 0-2 0,-3-8-1 0,9 8 0 0,0-5 0 15,3 2-3-15,3-3 0 0,0 1 0 0,0-3 0 16,6 0-12-16,-3 0-4 0,2-3 0 0,1 3 0 16,-3-2-8-16,0-1 8 0,3 1-8 0,-6-1 8 15,0 3-8-15,-7-3 12 0,1 3-12 0,-3-2 12 16,0 2 8-16,-6 0 1 0,0 0 1 0,0 0 0 16,-9 0 8-16,-3 2 2 0,1 1 0 0,-7 0 0 15,-3-1-19-15,0 6-3 0,0-5-1 0,3 2 0 16,-3 0-1-16,1 1 0 0,-1-1 0 0,3 3 0 15,3-3 3-15,-3 0 0 0,6 1 0 0,3-4 0 16,-3 4-11-16,4-1 0 0,2-2 0 0,3 2 0 16,0 0 0-16,3-5 0 0,0 0 0 0,0 0 0 15,6 3 0-15,3 0 8 0,2-1-8 0,4 1 8 16,0-6-8-16,6 1 0 0,0-1 0 0,0-2 0 16,3-1 0-16,-4 1 0 0,4 0 0 0,-3-1 0 0,0-2-21 0,0 3 3 15,-3 0 1-15,-1 0 0 0,-2-3 9 0,-3 2 8 16,0 4-12-16,-6-4 12 0,-6 6 0 0,0 0 12 15,-6-2 0-15,0-1 0 0,-3 3-12 0,-6 0 0 16,-6 3 8-16,-5 2-8 0,2 0 0 0,-3 3 0 16,0 0 0-16,3 0 0 0,-2 0 0 0,2 3 0 15,3-3 0-15,0 0 0 0,3-3 0 0,3 3 0 16,4 0 0-16,-1-3 0 0,3-2 0 0,3-1-16 16,6-2 3-16,0 0 1 0,0 0 12 0,0 0 16 15,9 3-3-15,3 0-1 0,2-3-12 0,4 0 0 16,0-3 0-16,6 0 0 0,3-2 0 0,0 0 0 0,-1-1 0 0,4 1 0 15,-3-3 0-15,-3 3 0 0,0 0 0 0,-7-1 0 16,1 1-20-16,-6 2 0 0,-3 1 0 0,-9 2 0 16,0 0 34-16,0 0 6 0,-9-3 2 0,0 3 0 15,-3 3-22-15,-3-1 0 0,-5 1 0 0,-4 2 0 16,3 1 9-16,-3-1-9 0,-3 3 12 0,4 0-12 16,2-3 12-16,0 6-12 0,3-6 12 0,0 3-12 15,6-3 0-15,0 0 0 0,3 1 0 0,1-1 0 16,2 3-14-16,6-8-10 0,0 0-1 0,0 0-641 15,8 5-128-15</inkml:trace>
  <inkml:trace contextRef="#ctx0" brushRef="#br0" timeOffset="197183.249">14367 8644 874 0,'0'0'19'0,"0"0"4"0,0 0 1 0,0 0 1 0,0 0-25 0,3-3 0 16,-3 3 0-16,0 0 0 0,0 0 77 0,0 0 11 0,0 0 1 0,0 0 1 16,0 0-14-16,0 0-4 0,0 0 0 0,0 0 0 15,0 0-30-15,0 0-6 0,0 8-2 0,0-8 0 16,-6 6-13-16,3 1-2 15,-3 1-1-15,0-2 0 0,0-1-10 0,0 0-8 16,-3 1 12-16,0-1-12 0,-3 0 12 0,6 0-4 16,-3-2 0-16,3 0-8 0,0 2 0 0,0-2 0 15,6-3 0-15,0 0 0 0,0 0 29 0,0 0-1 0,0 0 0 0,12-3 0 16,0 0-12-16,3 1-2 0,3-4-1 0,3-1 0 16,3-1-4-16,-1 0-1 0,-2-3 0 0,3 6 0 15,-3-3 12-15,-3 0 1 0,3 3 1 0,-6-1 0 16,-4 1 2-16,-2 0 0 0,0 2 0 0,-6 0 0 15,-3 3-5-15,0 0-1 0,0 0 0 0,-6-5 0 16,0 0-18-16,-6 5 10 0,1 0-10 0,-7 0 8 16,0 2-8-16,0 1 0 0,0 0 0 0,0 2 8 15,-3 0-8-15,4 1 10 0,-1-1-10 0,3 0 10 16,0 1-10-16,0 1 10 0,3-1-10 0,0 2 10 16,3 0-10-16,3-3 0 0,0 0 0 0,3 1 0 15,3-6 0-15,0 7 0 0,3 1 0 0,-3-8 0 0,6 6 0 0,3-4 0 16,0 1 0-16,0 2 0 15,6-5 0-15,-3 3 0 0,0 0 0 0,3-3 0 16,0 2-10-16,2-2 10 0,1 0 0 0,0 0-9 0,-3 0-1 0,3 0 0 16,3 0 0-16,0 3 0 0,-6-1 10 0,-4 1 0 15,1 0 0-15,0-1 0 0,-6 1 0 0,-6-3 0 16,0 0 0-16,0 0 0 0,-9 5-8 0,-6 3 0 16,-2-2 0-16,-7 2 0 0,-3-1 8 0,-3 1-10 15,-3-2 10-15,4 2-10 0,-1 0 10 0,-3 2 0 16,3-2 0-16,4 3 0 0,-1-3 0 0,3 0-12 15,6 2 4-15,0-2 0 0,6-3 8 0,3-2-10 16,6 2 10-16,3-5-10 0,3 6 10 0,6-4 0 16,3 1 0-16,3-3 0 0,6-3 0 0,0 3 0 15,3-2 8-15,-1-1-8 0,1 0 12 0,3-2-3 0,-3 2 0 0,-3 1 0 16,0-4-9-16,-7 4 8 0,1-1-8 0,-3 0 8 16,-3 3-8-16,-9 0 0 0,0 0 9 0,0 0-9 15,0 0 0-15,-6-2 9 0,0 2-9 0,-3 0 0 16,-3 0 8-16,0 0-8 0,1 2 0 0,-1 1 0 15,-3 0 0-15,3-3 0 0,-3 5 0 0,3-5 0 16,0 3 8-16,3-3-8 0,0 2 0 0,0 1 0 16,3 0 0-16,6-3 10 0,0 0-10 0,0 0 8 15,0 0-8-15,0 0 12 0,6-3-12 0,3-2 12 16,0 2-12-16,3-2 10 0,0 2-10 0,0 0 10 16,0-2-10-16,3 0 0 0,-6 0 9 0,3 2-9 15,-3 0 0-15,-4 1 8 0,-5 2-8 0,0 0 0 16,0 0-64-16,0 0-18 0,0 0-3 0</inkml:trace>
  <inkml:trace contextRef="#ctx0" brushRef="#br0" timeOffset="198332.742">14861 8596 1692 0,'0'0'37'0,"0"0"8"0,0 0 2 0,0 0 0 0,3-2-38 0,0-4-9 15,6 1 0-15,0-3 0 0,0 0 89 0,0-2 16 16,2-1 3-16,4 3 1 16,3-5-44-16,0 2-9 0,3-2-1 0,0 0-1 0,0 0-31 0,-1-3-7 15,-2 0 0-15,0 0-1 0,0-3-6 0,-3 4-1 0,0-1 0 0,-6 0 0 16,0 0-8-16,0 3 8 15,-7 0-8-15,1 2 8 0,-3 0-8 0,-3 3 0 0,1 0-12 0,-4 3 12 16,-3 3-20-16,0-1 4 16,-3 3 1-16,0 5 0 0,-3 0 3 0,0 3 0 15,-3 0 0-15,3 3 0 0,3 2 0 0,1 0 0 16,-1 1 0-16,3-1 0 0,3 0 12 0,0 3 0 16,3-5-10-16,3 2 10 0,3 0-8 0,3-2 8 0,3-3-10 0,0-1 10 15,0-1 0-15,2-1 0 0,4-2 0 0,-3-3 0 0,3 0 10 0,0-3 8 16,-3 0 2-16,3-2 0 0,-3 2-20 0,0-2 0 15,-3 0 0-15,2 2 0 16,-2 1 0-16,0-4 0 0,0 4 0 0,-3-1 0 16,0 0 0-16,3 1 0 0,-9 2 0 0,6 0 0 15,-6 0 0-15,0 0 0 0,0 0 0 0,0 0 0 16,0 0 10-16,0 0-2 0,0 0 0 0,0 5 0 16,-6 3-8-16,0 0 0 0,0 0 0 0,0 2 0 15,-3 1 0-15,0 2 0 0,0 0-10 0,1 3 10 16,2 0-28-16,-3-3 0 0,3 3 0 15,0 0-628-15,3 0-124 0</inkml:trace>
  <inkml:trace contextRef="#ctx0" brushRef="#br0" timeOffset="198516.748">15334 8570 2243 0,'9'-19'64'0,"-6"9"13"0,0 2-61 0,3-3-16 16,0 3 0-16,-3 0 0 0,3 0 10 0,-3 3-1 15,3 0 0-15,0 2 0 0,-6 3-9 0,0 0 0 16,0 0 0-16,0 0 0 0,0 0 0 0,-6 8-11 0,-3-3 11 0,3 6-8 16,-6 2 8-16,3 0-10 15,-3 1 10-15,3 2-10 0,0-1 10 0,0 1 0 16,0 3-9-16,3 2 9 16,1-5-31-16,-1 0-1 0,3 2-1 0,0-4-888 15</inkml:trace>
  <inkml:trace contextRef="#ctx0" brushRef="#br0" timeOffset="198800.198">15739 8353 2185 0,'9'-27'48'0,"-3"17"9"0,-6 2 3 0,3-3 2 0,0 3-50 0,0 0-12 0,-3 3 0 0,0 5 0 15,-3-5 8-15,0 0-8 0,-3 2 11 0,0 0-11 0,-3 6 0 0,-3 0 0 16,0 2-12-16,0 3 3 15,0 2 9-15,-3 1-12 0,1 2 12 0,-1 0-12 0,-3 3 12 0,6 3 0 16,-6-3 0-16,6 2-8 16,-3 1 8-16,3 2 11 0,0 0-3 0,4 0 0 15,2 0 9-15,3-2 2 0,0 2 0 0,3 0 0 16,6 0-3-16,0 1-1 0,2-1 0 0,4-3 0 0,3-2-3 0,0 0 0 16,6-3 0-16,3 1 0 0,0-7-28 0,5 1-7 15,1-2-1-15</inkml:trace>
  <inkml:trace contextRef="#ctx0" brushRef="#br0" timeOffset="199300.258">14897 8215 1127 0,'6'-16'32'0,"-6"11"7"0,0 0-31 0,0 5-8 15,0-8 0-15,0 8 0 0,-6-5 40 0,0 2 8 0,6 3 0 0,0 0 1 16,-12 0-21-16,3 3-4 16,0 2 0-16,-3 3-1 0,0 0 23 0,0 0 5 15,3 5 1-15,-3 0 0 0,3 3 4 0,0 0 2 16,1 5 0-16,2-2 0 0,-3 2-15 0,3 0-3 16,3 0-1-16,3 3 0 0,0 0-22 0,3 2-4 0,6 3-1 0,3 0 0 15,2 1-3-15,10-1-1 16,3-3 0-16,6 1-583 0,5-1-117 0</inkml:trace>
  <inkml:trace contextRef="#ctx0" brushRef="#br0" timeOffset="199537.285">15906 7988 2055 0,'6'-16'45'0,"-6"16"10"0,0 0 1 0,0 0 2 0,6 0-46 0,5 5-12 0,1 0 0 0,0 3 0 0,3 0 0 0,0 6-11 16,3-1 3-16,0 5 0 15,3 4-8-15,-4 1-2 0,1 1 0 0,0 3 0 16,0-1 18-16,-3 6 0 0,-3-3 8 0,0 3-8 0,-6-1 16 0,-6 4-2 16,0-1-1-16,-6 1 0 0,-6-1-13 0,-6 3 0 15,-9 5 0-15,-12 1-898 16</inkml:trace>
  <inkml:trace contextRef="#ctx0" brushRef="#br0" timeOffset="201992.936">5330 13824 1177 0,'0'0'25'0,"0"0"6"0,3-2 1 0,-3 2 2 0,0 0-34 0,0-5 0 0,0 5 0 0,0 0 0 15,-3-6 144-15,3 6 21 0,-9-5 5 0,0 0 1 16,0-1-75-16,0 6-16 0,-3-2-2 0,6 2-1 16,-3 2-44-16,0-2-9 0,1 0-1 0,-1 3-1 15,-3 2-22-15,3-2 0 0,-3 0 0 0,3 2 0 0,-3 0 0 0,3-2 0 16,-3 2 0-16,3 0 0 0,0 3 0 0,0-2 0 16,0 2 0-16,-2 0 0 0,2 5-11 0,3 0 11 15,0-2-13-15,3 2 5 16,-3 5 8-16,3 1 0 0,0 2 0 0,3 0 0 15,3 0 0-15,0 3 0 0,0 3 0 0,0-1 0 16,3 1-9-16,0 4 9 0,-3-2-10 0,0 3 10 0,-3 5 0 0,-3 0 0 16,0 3 0-16,0 0 0 0,0-1 0 0,-3 4 0 15,-3-4 0-15,0 4 0 0,0-4 8 0,0 1 2 16,-3 0 0-16,3-3 0 0,-3 2-1 0,3-2 0 16,3-2 0-16,0-1 0 0,1 1-9 0,-1-6 0 0,3-3 0 0,3 1 8 15,3-4 0-15,0-4 0 16,2-3 0-16,1-6 0 0,0 1 1 0,3-6 0 15,3-2 0-15,0-3 0 0,0-3 12 0,3-2 3 16,0-3 0-16,3 0 0 0,0-5 8 0,-1 0 1 16,-2-1 1-16,3-1 0 0,3-1-34 0,-3 0 0 15,-3 0 0-15,0 0-1080 0</inkml:trace>
  <inkml:trace contextRef="#ctx0" brushRef="#br0" timeOffset="202510.909">5443 14661 1874 0,'-6'2'53'0,"6"-2"11"15,0 0-51-15,0 0-13 0,0 0 0 0,0 0 0 0,0 0 61 0,15 0 10 16,0-5 1-16,0 0 1 0,-3-3 5 0,5-3 1 0,1 1 0 0,-3-4 0 16,6-2-41-16,-3 1-8 15,0-7-2-15,-3 1 0 0,3-5-16 0,-4-1-4 16,1-2-8-16,-3 3 12 0,3-1-1 0,-6 3-1 16,-3 1 0-16,0 1 0 0,0 4-10 0,-3 2 0 15,0 0 0-15,-3 6 0 0,-3 2 0 0,-3 0 0 16,0 0 0-16,0 5 0 0,-3 3 0 0,-3 0 0 15,0 5 0-15,-3 3 0 0,0 0-10 0,1 6-4 16,-4-1-1-16,3 5 0 0,3-4 15 0,3 4-11 16,0 1 11-16,0-1-10 0,6-2-2 0,-3 0-1 0,6 0 0 0,6-3 0 15,0 0-9-15,3-5-2 0,3-3 0 16,3 3 0-16,-3-5 12 0,6-3 3 0,5-3 0 0,-2 1 0 16,-3-4 9-16,6 1 0 0,-3 0 0 0,0-3 0 15,2 3 0-15,-2-1 0 0,0 4 0 0,-3-1 0 16,3 0 0-16,-6 3 0 0,-3 3 0 0,2 0 0 15,-5 2 0-15,-3 3 0 0,-3 0 8 0,0 0-8 16,-3 2 19-16,0 4-1 0,-3-1 0 0,0 0 0 16,-3 3 18-16,-3-3 3 0,3 3 1 0,1 0 0 15,-1 0-26-15,3-3-5 0,0 6-1 0,3-4 0 16,-3 1-8-16,3 0 0 0,0 0 0 0,6 0-1128 16</inkml:trace>
  <inkml:trace contextRef="#ctx0" brushRef="#br0" timeOffset="202691.457">6086 14626 2257 0,'-9'-13'49'0,"6"10"11"0,-3 1 1 0,6 2 3 0,-3-3-51 0,3 3-13 16,0 0 0-16,0 0 0 0,0 0 27 0,0 0 2 16,0 0 1-16,0 0 0 0,0 0 6 0,0 5 2 15,3 3 0-15,-3 0 0 0,0 3-28 0,0-1-10 16,-6 1 0-16,3 2 9 0,0 0-25 0,0 1-4 15,-3 1-2-15,3-1-710 16,0-1-141-16</inkml:trace>
  <inkml:trace contextRef="#ctx0" brushRef="#br0" timeOffset="202991.641">6666 14372 2163 0,'3'-21'48'0,"0"10"9"0,0 1 3 0,0-1 0 0,-3 3-48 0,3-5-12 0,-3 3 0 0,0 2 0 16,0-3 49-16,-3-2 7 0,3 2 2 0,-3 1 0 15,-6 2-20-15,3 0-4 0,-3 2-1 0,1-2 0 16,-1 6-23-16,-3-1-10 0,-3 3 8 0,0 5-8 16,0-2 0-16,-3 5 8 0,0 3-8 0,1-1 0 15,-1 3 9-15,-3 6-9 0,3 0 10 0,0 2-10 16,-3 2 12-16,0 1-3 0,7 3-1 0,-1 2 0 15,0-3-8-15,6 3 0 0,3 1 0 0,3-4 8 16,3 0-8-16,3-4 0 0,3 1 0 0,6-1 0 16,3-7 0-16,2 1 0 0,1-5 0 0,3 0 8 0,6-6-22 0,0-3-5 15,3-2-1-15,2-5-730 16,1-3-146-16</inkml:trace>
  <inkml:trace contextRef="#ctx0" brushRef="#br0" timeOffset="203427.092">6678 13692 2385 0,'-6'-16'68'0,"3"11"14"0,0 0-66 0,3-1-16 0,0 1 0 0,6 3 0 16,0-6 20-16,3 2 1 0,0-2 0 0,3 3 0 0,0-3 18 0,6 3 3 15,6 2 1-15,2 1 0 16,-2-4-19-16,3 4-3 0,0 2-1 0,3 0 0 0,-1 0-12 0,1 0-8 15,-3 2 8-15,0 1-8 16,5 0 0-16,-5 2 0 0,-6 0 0 0,0 3 8 0,0-3-8 0,-6 6 0 16,-6 2 0-16,-1 0 0 15,-8 3 0-15,0 3 8 0,3 2-8 0,-6 5 8 16,-11 1 0-16,2 5 1 0,6-1 0 0,-9 9 0 16,0 2-1-16,-3 3-8 0,3 6 12 0,0-1-4 15,0 0-8-15,1 6 0 0,-1-3 9 0,0 0-9 16,3 5 0-16,3 0 0 0,3-5 0 0,0-5 0 15,3 2 0-15,0-5 0 0,0-6 0 0,3 1 0 16,0-5 0-16,3-1 0 0,0-5 0 0,3-2 0 0,-3-4 0 0,0-2 0 16,3-7 0-16,-3-4 8 15,-3-2 4-15,0-8 0 0,0 0 1 0,0 0 0 0,0 0 22 0,-6-8 4 16,-3 0 1-16,-3-2 0 0,-3-1-14 0,-3 1-2 16,-2-1-1-16,-7 0 0 15,-3 6-63-15,-9 3-12 0,-2 2-2 0,-4 5-1216 0</inkml:trace>
  <inkml:trace contextRef="#ctx0" brushRef="#br0" timeOffset="204350.562">3413 15573 1310 0,'0'0'28'0,"0"0"7"0,3-2 1 0,6-1 1 15,0 0-29-15,3 1-8 0,0-1 0 0,3 1 0 0,2-4 65 0,4-2 12 16,6 6 3-16,0-4 0 0,9 1 28 0,-1 2 5 16,4-2 2-16,6 0 0 0,2-3-31 0,7 0-7 15,8 3-1-15,4-1 0 0,5 1-16 0,4 0-3 16,2-3-1-16,0 0 0 0,13 0-40 0,-1-3-16 15,3 3 11-15,7-2-11 0,5-6 14 0,3 3-3 16,0-3-1-16,6-3 0 0,9 1-10 0,0-3 0 16,-3 2 9-16,3 3-9 0,6 0 0 0,-3 1 9 15,-6-1-9-15,0 2 0 0,-2 1 9 0,-7 3-9 16,-6-4 0-16,-3 6 9 0,-9-2-1 0,-5 2 0 16,-7 0 0-16,-9 3 0 0,-11-3 4 0,-3 5 0 0,-10-2 0 0,-5 2 0 15,-15 1-4-15,-4-4 0 0,4 6 0 0,-12-2 0 31,-15 2-30-31,0 0-6 0,0 0-2 0,-9-3-1129 0</inkml:trace>
  <inkml:trace contextRef="#ctx0" brushRef="#br0" timeOffset="205146.06">4026 16177 1551 0,'0'0'34'0,"-6"0"7"0,6 0 2 0,-3-6 1 0,0 1-36 0,0-3-8 0,-3 8 0 0,3-8 0 0,3 3 63 0,-3 2 10 15,-3-7 3-15,3 10 0 0,-3-8-10 0,-2 2-2 16,2 4 0-16,-3-4 0 16,0 6-32-16,0-5-6 0,-3 5-2 0,0 0 0 15,-6 5 6-15,3 1 1 0,-3-4 0 0,-5 9 0 0,-1-3-21 0,0 5-10 0,-6 6 10 0,0-1-10 16,-5 3 9-16,-1 1-9 16,-6 4 8-16,7 3-8 0,2-2 0 0,0 2 0 15,6 0 0-15,4 0 0 0,2-3 0 0,6 9 0 0,3-6 0 0,6 5 0 16,3-2 0-16,6 0-11 15,6-6 11-15,3 1-12 0,6-1 12 0,5-5 8 16,1-2-8-16,6-6 11 0,0 0-11 0,6-2 12 16,-7-9-12-16,7 4 12 0,0-6-12 0,-4-6 0 15,4-1 9-15,0-4-9 0,0-5 28 0,-4-2 0 0,1-4 1 0,-3-1 0 16,-3-4 3-16,-1 1 0 16,-5-6 0-16,-3 3 0 0,-3-8 16 0,0 5 3 0,-6-8 1 0,-6-5 0 15,-6-8-36-15,-3 6-6 16,-6-3-2-16,-3 2 0 0,-3-2 4 0,0 2 0 0,-2 3 0 0,-4 0 0 15,0 0 0-15,-6 5 1 0,3 1 0 0,-2 4 0 16,-4 1-13-16,0 7 8 0,0 1-8 0,-2 5 0 16,-1 10-13-16,-3 3-9 0,4 6-2 0,-1 4 0 31,6 4-46-31,3 7-10 0,0 0-1 0,4 11-688 0,2 0-138 0</inkml:trace>
  <inkml:trace contextRef="#ctx0" brushRef="#br0" timeOffset="205821.349">4184 16174 2080 0,'-6'-16'46'0,"3"16"10"0,0-3 1 0,0-2 1 0,0-3-46 0,3 3-12 0,0 5 0 0,0-5 0 16,-3 5 77-16,3 0 14 0,0 0 2 0,0 0 1 15,0 0-52-15,9 0-10 0,-6 10-3 0,6-2 0 16,-3 5-29-16,0 6 0 0,0-1 0 0,0 4 0 16,0-1 0-16,-3 3 0 0,3-3 0 0,-3 5 0 0,0-2 0 0,0 2 0 15,-3-4 0-15,0 4 0 0,0-2 0 0,3-3 0 16,-3-2 0-16,0-4 0 0,-3 4 0 0,3-6 8 15,0-5-8-15,3 3 0 16,-3-11 8-16,3 5-8 0,-3-5 11 0,0 0-11 16,5 0 14-16,4-5-4 0,0-3-1 0,0-3 0 15,0-5 1-15,0-2 0 0,0-3 0 0,3 0 0 16,3-1-10-16,-3 1 0 0,-3 3 0 0,0-1 0 16,2 1 0-16,-5 2 0 0,0 3 0 0,0 2 0 15,0 3 0-15,0 3 0 0,-3-3 0 0,-3 8 0 0,3 0 0 0,-3 0 12 16,9 8-2-16,-3-3 0 0,-3 6-10 0,3-1-11 15,6 1 3-15,0 2 0 0,0 0 8 0,0 3 0 16,3 0 0-16,-4 0 0 0,4 0 0 0,3-3 0 16,-3 3 0-16,3-6-8 0,0 4 8 0,-3-6 0 15,-3-1 0-15,2-1 0 0,-2 4 0 0,0-7 0 16,0-3 8-16,-3 0-8 0,0-3 11 0,-3-2-3 16,0-3 0-16,-3-2 0 0,0-4 29 0,0-4 6 15,-3 2 1-15,-3-8 0 0,-3 3-24 0,3-3-4 16,0-2 0-16,-3 5-1 15,0-6-119-15,0 3-23 0,0-2-5 0,3 5 0 0</inkml:trace>
  <inkml:trace contextRef="#ctx0" brushRef="#br0" timeOffset="206272.873">5220 15716 2370 0,'-12'-21'67'0,"9"13"15"0,-3 0-66 0,3-2-16 0,0 2 0 0,0-3 0 0,-3 3 49 0,3-5 7 0,0 5 0 0,-3 0 1 31,0 0 10-31,0 3 1 0,3 0 1 0,-3-1 0 0,0 1-35 0,0 2-7 16,-3-2-2-16,1 5 0 16,-4 0-25-16,3 0 0 0,-6 3 0 0,3 2 0 15,-6 0 0-15,3 1 0 0,0 1 0 0,0 1 0 0,1 6-10 0,-1-1 10 16,3 0 0-16,0 3-9 0,3-3 9 0,3 3-12 15,0 3 12-15,3-1-12 0,0 3 12 0,3 6-12 16,-3-3 12-16,6-3-12 0,3 5 12 0,-3 1-8 16,3-1 8-16,0 1-8 0,0-1 8 0,0 3 0 15,3 0 8-15,-3 3-8 0,0-3 0 0,-3 0 0 16,3 8 0-16,-6-5 0 0,3 2 0 0,0 1 0 16,-3-3 0-16,-3 5 0 0,0-3 0 0,0 0 0 15,-3 3 0-15,-3-2 0 0,3 2 0 0,-6-5-15 16,3-3 3-16,3 0 0 0,0-3 3 0,0-5 1 0,0-2 0 0,3-3 0 15,3-6 8-15,0-2 11 0,0 0-3 0,0-8 0 16,0 0-8-16,9 0 0 0,6-8 0 0,-3 6 0 16,9-9 8-16,0 1 2 0,-1-1 1 0,4-2 0 15,-3-6-11-15,3 6 0 0,-3-6 0 0,5 6 0 32,1-5-124-32,0 4-29 0,0-1-7 0,-6-1-904 0</inkml:trace>
  <inkml:trace contextRef="#ctx0" brushRef="#br0" timeOffset="206789.46">5565 16256 2318 0,'-6'-21'66'0,"6"16"14"16,0-9-64-16,3 6-16 0,0-5 0 0,-3-3 0 0,6 0 59 0,-6-2 9 15,3-3 1-15,-3 2 1 0,0 1-19 0,0-3-4 0,0 7-1 0,0-4 0 16,-3 5-25-16,-3 5-5 15,0-6 0-15,-3 6-1 0,0 0-3 0,-3 3-1 16,-3 3 0-16,1 2 0 0,-1 0-11 0,0 5 0 16,-3 0 0-16,0 3 0 0,-3 5 0 0,6 1 0 15,-2-1 0-15,5 11-11 0,0-1 11 0,3 1 0 16,0-3 0-16,3 3 0 0,0 3 0 0,6-1 0 16,0 1 8-16,3-1-8 0,-3-2 0 0,6-3-8 15,0-2 0-15,3-1 0 0,6-5 8 0,0 0 0 16,-4-5 0-16,4-2 0 0,0-1 0 0,-3-2 11 15,0-6-3-15,0 0 0 0,0-2-8 0,-3-3 8 16,-3-5-8-16,3-3 8 0,-6 0 0 0,0-5 0 16,0 2 0-16,-3-7 0 0,-3 5 0 0,0-3-8 0,-3 3 12 0,3 2-4 15,-3 1 1-15,0 2 0 0,0-3 0 0,0 6 0 16,3 5 15-16,-3-2 4 0,3 2 0 0,3 2 0 16,-3 1-28-16,3 5 0 0,0 0 0 0,0 0 0 15,0 0 0-15,6 5 0 0,3 1 0 0,0 4 0 16,-3 1-11-16,0 2-7 0,3 3-2 0,0 0 0 15,-1 2 20-15,1 4 0 0,3-4 0 0,-3 3 0 16,3-2 0-16,-3-1 0 0,3 1 0 0,0-1 0 0,0-2 0 16,-3-3 0-16,6-2 0 0,-3 0 0 15,-1-6 0-15,4 3 0 0,-3-6 0 0,3 1 0 16,0-3-125-16,-3-3-22 0,3-2-4 16,-3-5-1-16</inkml:trace>
  <inkml:trace contextRef="#ctx0" brushRef="#br0" timeOffset="206938.552">5791 15634 1937 0,'-12'0'55'0,"9"3"12"0,-3 2-54 0,0 0-13 16,1 1 0-16,2-1 0 0,-3 3 34 0,3 0 4 16,0 3 1-16,0-1 0 0,3 3 33 0,-3 3 8 15,0 0 0-15,3 3 1 0,0 2-53 0,0-3-12 16,0 3-1-16,-3-2-1 0,0 2 3 0,0 3 1 15,-3-3 0-15,0 3-726 16,-6-3-144-16</inkml:trace>
  <inkml:trace contextRef="#ctx0" brushRef="#br0" timeOffset="207284.543">6151 16163 2134 0,'0'0'47'0,"-6"3"9"0,1 0 3 0,-4 2 1 0,6 3-48 0,-6 0-12 16,3-3 0-16,-6 3 0 0,3 5 71 0,0-2 11 15,0 2 2-15,0 3 1 0,-3 0-35 0,3 0-7 16,-3 2-2-16,3 3 0 0,1-7-33 0,-1 7-8 16,0-5 0-16,0 2 0 15,0-2-20-15,3 3-7 0,0-6-1 0,0 3-722 16,6-3-145-16</inkml:trace>
  <inkml:trace contextRef="#ctx0" brushRef="#br0" timeOffset="207788.51">6294 15616 1954 0,'0'0'43'0,"-3"10"9"0,-3 1 1 0,6-1 3 0,-3 4-45 0,0-1-11 0,0 3 0 0,3 0 0 16,6 2 68-16,-3 3 11 0,0 3 2 0,3 0 1 16,0 2-51-16,-3 1-11 0,0-3-1 0,0 2-1 0,0-2-2 0,3-3-1 15,-3 3 0-15,-3-3 0 16,0 0 14-16,0-2 3 0,0-1 1 0,0-2 0 16,-6-3-17-16,3-2-3 0,-3-3-1 0,6-3 0 15,0-5 4-15,-6 3 1 0,0 0 0 0,6-3 0 16,0 0 15-16,-6-6 2 0,3-4 1 0,0-4 0 15,3 1-35-15,3 0 0 0,3-3 0 0,-3 0 0 16,3 0 0-16,3 0 0 0,6 6 0 0,-3-1 0 16,3-2-14-16,-3 8-10 0,6 2-1 0,-3-2-1 0,2 5 13 0,4 5 2 15,-3-2 1-15,3 2 0 0,0 6 1 0,0-1 0 16,-1 1 0-16,1 2 0 0,3 0 9 0,-3 1 0 16,-3-1 0-16,0 5-8 0,-1-2 8 0,-2 3 0 0,-3-6 0 0,-3 0 0 15,0 0 8-15,-6 1 4 16,-3-1 1-16,-3 0 0 0,0-2 27 0,-3-1 4 15,-3 1 2-15,-3-1 0 0,-3-2 5 0,-5 3 1 16,-1-3 0-16,-3-3 0 0,0 3-26 0,-3-3-5 16,-2-2-1-16,2 2 0 0,-3-2-20 0,0 0 0 15,-2-3 0-15,5 2 0 16,3-2-131-16,3 0-30 0,3 0-7 0,3 0-1005 0</inkml:trace>
  <inkml:trace contextRef="#ctx0" brushRef="#br0" timeOffset="207976.18">6657 15558 1587 0,'0'0'35'0,"0"0"7"0,0 0 2 0,0 0 0 15,0 0-35-15,0 0-9 0,0 5 0 0,3 3 0 0,0 2 96 0,0-2 18 0,-3 0 3 0,3 5 1 31,0-2-24-31,0 2-5 0,-3 0-1 0,-3 3 0 16,-3 3-41-16,0-3-9 0,0 5-2 0,1 0 0 0,-7 3-18 0,3-3-4 16,-3 3-1-16,0-3-749 15,-3 0-151-15</inkml:trace>
  <inkml:trace contextRef="#ctx0" brushRef="#br0" timeOffset="208457.357">6809 15309 2127 0,'0'0'47'0,"0"0"9"0,0 0 3 0,3-5 1 0,-3 5-48 0,0 0-12 0,6-6 0 0,3 1 0 0,3 0 66 0,0-1 11 16,6 4 3-16,-3-1 0 0,6-2-48 0,-1-1-10 15,-2 1-2-15,6-3 0 0,3 3-20 0,-3 0 0 16,-7-1 0-16,4 4 0 16,9-4 10-16,-12 4-2 0,-3-4-8 0,-3 6 12 15,3 3 11-15,-6-3 1 0,-9 0 1 0,3 8 0 16,-3 3 6-16,2-1 1 0,7 3 0 0,-9 6 0 16,-6 2-18-16,3 3-3 0,9 0-1 0,-6 5 0 15,-3 0-10-15,3 3 0 0,0-1 0 0,6 7 8 16,-3-1-8-16,0 0 0 0,-12 2 0 0,9 4 0 15,3 2 0-15,-6 0 0 0,-5 0 0 0,2-3 0 16,9 0 13-16,-3-2 1 0,0-3 0 0,-6 0 0 0,0 0-6 16,9-3-8-16,9-2 11 0,-7-5-11 0,-8 4 0 0,6-4 0 15,12-1 0-15,-6-2 0 0,-3 3 32 0,0-6-1 16,3-3 0-16,0 3 0 0,0-7-31 0,-6 4 0 16,-3-7 0-16,3-3 0 0,3 0 16 0,-6-8-4 15,-6 5 0-15,6-5 0 0,0 0 33 0,-12 0 7 16,-3 0 0-16,-6-5 1 0,-5 5-36 0,2-6-7 15,-6 4-2-15,0-4 0 0,-6 1-8 0,-2 2 8 16,-4-2-8-16,-3 0-948 16,-8 5-196-16</inkml:trace>
  <inkml:trace contextRef="#ctx0" brushRef="#br0" timeOffset="211845.145">8741 7998 414 0,'0'0'8'0,"0"0"3"0,0 0 0 0,0 0 1 0,0 0-12 0,0 0 0 0,0 0 0 0,9 3 0 15,-3-3-13-15,-6 0-6 0,0 0-1 0,9 0 0 0,0 0 44 0,0 0 8 16,-3-3 1-16,3 3 1 16,0-2 70-16,-9 2 15 0,8 0 2 0,1-3 1 15,0 0-37-15,-3 1-7 0,3 2-2 0,0-6 0 16,0 6-29-16,0-2-7 0,-3 2 0 0,3-3-1 0,0 3-21 0,0-2-4 16,0-1-1-16,-3 0 0 0,-6 3-13 0,12 0-12 0,-7-2 3 0,4-1 0 31,-3 3 9-31,-3 0 0 0,6-3 0 0,-9 3 0 15,0 0 0-15,3 0 11 0,-3 0-3 0,0 0 0 16,0 0 14-16,0 0 2 0,0 0 1 0,-3-2 0 16,0-1 11-16,-3 3 1 0,0 0 1 0,-3 0 0 15,1-3-30-15,-1 3-8 0,-3 0 0 0,3 3 0 16,-3-3 0-16,3 0 0 0,0 0 0 0,0 0 8 0,0 0-8 0,3 3 0 16,0-3 0-16,3 0 0 0,3 0 0 0,0 0 0 15,0 0 0-15,0 0 8 0,0 0 0 0,0 0 0 16,0 0 0-16,6-3 0 0,0 0-8 0,3 1 11 15,3-1-11-15,-3 0 12 0,6 1-4 0,-3-1-8 16,3 1 12-16,-1-1-4 0,-5 0-8 0,6 1 0 16,-3-1 0-16,0 0 8 0,-3 3-8 0,0 0 0 15,-3-2 0-15,0-1 0 0,-3 3 0 0,-3 0 0 16,0 0 0-16,0 0 8 0,0 0-8 0,0 0 0 16,-6 0 0-16,-3 0 8 0,3 0-8 0,-6 0 0 15,0 0 0-15,-3 0 0 0,0 0 0 0,1 0 0 16,-1 0 0-16,0 3 0 0,0-3 10 0,3 2-10 0,-3-2 12 0,3 0-12 15,3 0 0-15,0 0 0 0,3 0 0 0,0 3 0 16,6-3 0-16,0 0 0 0,0 0 0 0,0 0 0 16,0 0 0-16,0 0 0 0,6 3 0 0,6-3 0 15,-3 2 0-15,3 1 0 0,3-6 0 0,0 3 0 16,0-2 0-16,0 2 0 0,-3 0 0 0,-1 0 0 16,1-3 0-16,-3 3 0 0,0 0 0 0,-9 0 0 15,0 0 22-15,0 0-2 0,0 0-1 0,-3-5 0 16,-3 5-19-16,0-3 0 0,-3 3 0 0,-2 3 0 15,-4-3 0-15,3 2 0 0,-3 1 0 0,0 0 0 16,3-3 0-16,0 0 0 0,3 0 0 0,0 2 0 16,0-2 0-16,3 3 0 0,6-3-12 0,0 0 3 15,0 0 9-15,0 0 11 0,0 0-3 0,0 0 0 16,0 0-8-16,9-3 0 0,0 1 0 0,0-1 0 16,6 0 0-16,-3-5 0 0,3 6 0 0,0-4 0 0,-3 1 8 0,0 2-8 15,-1-2 12-15,1 0-4 0,0 0-8 0,-6-1-11 16,0 1 3-16,-3 2 0 0,-3 3 8 0,0-5 0 15,0 0 0-15,-3 2 0 0,-3 0 0 0,0 3 0 16,0-2 0-16,-3 2 0 0,-3 0 0 0,4 0 12 16,-4-3-2-16,0 3-1 0,3 0-9 0,0 0 0 15,0-2 0-15,0 2 0 0,0 0 0 0,3 0 0 16,3 0 0-16,3 0 0 0,0 0 0 0,0 0 0 16,0 0 0-16,0 0 0 0,0 0 0 0,0 0-14 15,6-3 5-15,0 0 1 0,0 1 8 0,0 2 0 16,3-6 0-16,-3 4 0 0,3-4 0 0,0 1 0 15,-3 2 0-15,-6 3 0 0,6-5 0 0,-6 5 8 0,6-5-8 0,-6 2 11 16,0 3-11-16,0 0 0 0,0 0 9 0,0 0-9 16,0 0 10-16,-6-5-2 0,-3 2-8 0,3 1 12 15,0 2-12-15,-3-3 0 0,3 3 8 0,0-3-8 16,3 3 0-16,3 0 0 0,-6 0 0 0,6 0 0 16,0 0 0-16,0 0 0 0,0 0 0 0,0 0 0 15,0 0 0-15,0 0 8 0,6-2-8 0,-3-1 0 16,6 0 0-16,3 3 0 0,0-2 0 0,0-1 0 15,0 0 0-15,-1 1 0 0,-2-1 0 0,-3 3 0 16,3-2 0-16,-9 2 0 0,0 0 0 0,0 0 0 16,0 0 0-16,-3-3 0 0,-6 3 0 0,0 0 0 15,-3 0 0-15,1 3 0 0,-1-3-8 0,0 2 8 16,-3-2 0-16,3 0 0 0,3 0 8 0,0 3-8 16,0-3 0-16,3 0 0 0,3 0 0 0,3 0 0 15,0 0 0-15,0 0 0 0,0 0 0 0,0 0 0 16,9 0 0-16,0-3 0 0,3 3 0 0,6-2 0 0,0 2 0 0,3-3 0 15,-1 0 0-15,1 3 0 0,-6-2 0 0,0 2 0 16,0 0 0-16,-3 0 0 0,-3 0 0 0,-3 0 0 16,-6 0 0-16,0 0 0 0,0 0 0 0,0 0 0 15,-9 2 0-15,-6-2 0 0,0 3 0 0,-3 0 0 16,-3-1 0-16,3 1 0 0,-2-1 0 0,2-2 0 16,0 0 0-16,0 0 0 0,3 3 0 0,0-6 0 15,3 3 0-15,3 3 0 0,1-3 0 0,2 0 0 16,6 0 0-16,0 0 0 0,0 0 12 0,0 0-3 15,0 0-1-15,8 0 0 0,1 0-8 0,3-3 0 0,-3 3 0 0,3-2 0 16,0 2 0-16,0 0 0 0,0-3 0 0,0 3 0 16,-3 0 0-16,0-2 0 0,-9 2 0 0,6 0 0 15,-6 0-8-15,0 0 8 0,0 0 0 0,0 0 0 16,0 0 0-16,0 0 0 0,0 0 0 0,0 0 0 16,-3 2 0-16,3-2 0 0,0 0 0 0,-6 0 0 15,0 3 0-15,3-3 0 0,3 0 0 0,0 0 0 16,-6 2 0-16,6-2 0 0,0 0 0 0,0 0 0 15,0 0 0-15,0 0 0 0,0 0 0 0,0 0 0 16,0 0 0-16,0 0 0 0,0 0 0 0,0 0 0 16,0 0 0-16,0 0 0 0,0 0 0 0,0 0 0 15,-3 3 0-15,0 2 0 0,0 1 0 0,-3-1 0 16,0-2 0-16,0 2 0 0,-3-5 0 0,0 0 0 16,3 3 0-16,0-1 0 0,0-2 0 0,6 0 0 15,0 0 0-15,0 0 0 0,0 0 0 0,0 0 8 0,0 0-8 0,0 0 0 16,6-2 0-16,3-1-11 0,0 0 11 0,3 1-8 15,0 2 8-15,3-6-8 0,-3 4 8 0,3-4 0 16,-4 6 0-16,4-5 0 0,-3 2 0 0,-3 1 0 16,0-1 0-16,-3 1 0 0,3-1 0 0,-9 3 0 15,0 0 0-15,0 0 0 0,0 0 0 0,-9 0 0 16,0 0 8-16,-3 0-8 0,-3 0 0 0,0 0 0 16,1 3 0-16,-4-1 0 0,0-2 0 0,3 0 0 15,0 0 0-15,0 3 0 0,0-1 8 0,3-2-8 16,1 0 8-16,2 0-8 0,0 3 0 0,3 0 0 0,0-1 0 0,6-2-8 15,0 0 8-15,0 0 0 0,0 0 0 0,0 0 0 16,6 0 0-16,3 0 0 0,3 3 0 0,-1-6 0 16,4 3 0-16,-3 0 0 0,3-2 8 0,0 2-8 15,0 0 0-15,-3 0 0 0,0 0 0 0,-3 0-8 16,-9 0 8-16,9-3 0 0,-9 3 0 0,0 0 0 16,0 0 0-16,0 0 0 0,0 0 0 0,0 0 0 15,-6 5 0-15,-3 1 0 0,0-6 0 0,-3 5 0 16,0-2 0-16,0-1 0 0,3 1 0 0,-3 0 0 15,3-1 0-15,3 1 0 0,-3-3 0 0,3 3 0 16,0-1 0-16,1 1 0 0,5-3 0 0,0 0-8 16,0 0 8-16,0 0 0 0,0 0 0 0,0 0 0 15,0 0 0-15,0 0 0 0,3 5 0 0,-3-5 0 16,8 5 0-16,-2-2 0 0,3 0 0 0,0-1 0 16,0-2 0-16,3 3 8 0,-6-3-8 0,3 0 11 15,-3 0-11-15,0 0 0 0,-6 0 0 0,0 0-11 0,0 0 11 0,0 0 0 16,0 0 0-16,0 0 0 0,0 0 0 0,0 8-8 15,-6 2 8-15,0 1-837 16</inkml:trace>
  <inkml:trace contextRef="#ctx0" brushRef="#br0" timeOffset="213097.15">14340 8755 948 0,'0'0'27'0,"0"0"5"0,0 0-32 0,6-5 0 0,-3-1 0 0,-3 6 0 15,3-7 65-15,-3 7 7 0,0 0 0 0,3-6 1 0,0 1-45 0,-3 5-10 16,0 0-2-16,0 0 0 16,0 0-16-16,0 0 10 0,3-5-10 0,3-3 8 15,-3 2 2-15,-3 6 0 0,3-5 0 0,0 0 0 16,0 0 7-16,-3 5 2 0,0 0 0 0,3-6 0 15,-3 6-4-15,0-8-1 0,0 3 0 0,0 5 0 16,0 0-4-16,-6-3-1 0,0 1 0 0,0 2 0 0,-3 0-9 0,0 2-16 16,0 4 4-16,0-1 1 0,-3 0 11 0,0 3-8 15,0-2 8-15,0 4-8 0,1 1 8 0,2-3 0 16,-3 0 0-16,3-1-8 0,3 1 8 0,0 3 0 16,3-3 8-16,-3 0-8 0,6-3 21 0,0 3 0 15,0-8 0-15,6 5 0 0,0 1 4 0,3-4 1 16,0 1 0-16,3-6 0 0,-1 1-10 0,4-4-1 15,3 1-1-15,-3 0 0 0,3 0-14 0,-6-3 0 0,0-3 0 0,-3 3 0 32,-3 0-34-32,-3 3-3 0,-3 0-1 0,-6 2-414 15,-6 0-82-15</inkml:trace>
  <inkml:trace contextRef="#ctx0" brushRef="#br0" timeOffset="-205054.723">14298 8697 558 0,'0'0'12'0,"0"0"2"0,0 0 1 0,0 0 1 0,0 0-16 0,0 0 0 16,0 0 0-16,0 0 0 0,0 0 0 0,0 0 8 0,0 0-8 0,-3 0 0 16,3 0 32-16,0 0 0 0,0 0 0 0,0 0 0 15,0 0 33-15,0 0 7 16,-3-5 0-16,3 5 1 0,-3-6 1 0,0 1 0 16,-3 2 0-16,3-2 0 0,0 0-10 0,-2-1-1 15,-1 4-1-15,0-1 0 0,-3 1-34 0,0-4-8 16,0 6 0-16,3 0-1 0,-3 0-19 0,-3 0 10 15,3 0-10-15,0 3 8 0,0 0-8 0,0 2 0 16,3-3-12-16,-3 1 12 0,3 2 0 0,-2-2 0 16,5 0 0-16,-3 2 0 0,6-5 0 0,0 0 0 0,0 0 0 0,0 0 0 15,0 0 0-15,0 0 20 0,0 0-3 0,6 3 0 16,0-1 16-16,2 1 3 0,1 0 1 0,6-1 0 16,-3-2-7-16,0-2-2 0,0-1 0 0,3 0 0 15,-3 1-12-15,3-4-2 0,-3 1-1 0,-1 0 0 16,-5-1-4-16,3-1-1 0,0 1 0 0,-3-2 0 15,0 3 3-15,0-3 0 0,0-3 0 0,-3 4 0 16,0 1 1-16,-3 6 0 0,0 0 0 0,0 0 0 16,0 0 4-16,0 0 2 0,0-5 0 0,0 0 0 15,0 5-6-15,0 0 0 0,0 0-1 0,-6 0 0 16,0 0-11-16,-3 2 8 0,0 1-8 0,0 2 8 16,-3 1-8-16,4-1 0 0,-4 0 0 0,0 3-11 15,0 0 11-15,3-3 0 0,-3 3 0 0,6 0 0 16,0-3 0-16,0 3 0 0,3 0 0 0,0 0 0 15,3-8 0-15,6 6-8 0,0 2 8 0,0-3 0 16,6 0 0-16,-3 0 0 0,3-2 0 0,6 0 0 0,-4-1 0 0,1-2 0 16,3 0 0-16,0 0 0 0,0-2 8 0,-3 2-8 15,0-6 8-15,0 4-8 0,-1-1 0 0,-5 0 0 16,0 1 0-16,0-3 8 0,-3 2 2 0,0 0 1 16,-6 3 0-16,0 0 0 0,0 0-1 0,0 0 0 15,0 0 0-15,-6-5 0 0,-3 2-2 0,0 1-8 16,-3 2 12-16,1 0-4 0,-1 2-8 0,-3-2 0 15,-3 3 0-15,3 0 0 0,0-1 0 0,0 1 0 16,0 0 0-16,3 2 0 0,-2 0 0 0,2 0 0 16,3 1 0-16,0-1 0 0,3 6-11 0,0-4 11 15,3 1-8-15,0 3 8 0,3-3 0 0,0 3-10 0,3-1 10 0,0-2 0 16,3 0 0-16,0 0-8 0,3-3 8 0,3 1 0 16,-3-1 0-16,2 0 0 0,1-5 0 0,3 0 0 15,-3 0 10-15,3 0-10 0,-3-5 10 0,0 2-10 16,0-2 9-16,0 0-9 0,-3-3 8 0,-3 0-8 15,3 0 20-15,-7 0 0 0,1 0-1 0,0-3 0 16,-6 3-19-16,3 0 0 0,-3 3 8 0,-2 0-8 16,-1 2 0-16,0-2 0 0,0 2 0 0,0 3 0 15,-3 3 13-15,3 2-4 0,0-2-1 0,-3 2 0 16,3 3-8-16,-3 0-11 0,3 0 3 0,-3 3 0 0,3-4 8 16,0 4 0-16,3 0 0 0,-3-1 0 15,3-2 0-15,0 0 0 0,3 0 0 0,3-3 0 16,-3 3-9-16,6 0 0 0,0 0 0 0,3 0 0 15,0-3-72-15,3 1-15 0,0-1-2 0</inkml:trace>
  <inkml:trace contextRef="#ctx0" brushRef="#br0" timeOffset="-203442.101">3342 9025 1026 0,'0'0'22'0,"0"0"5"0,0 0 1 0,0 0 1 0,0 0-29 0,0 0 0 0,6 5 0 0,-6-5 0 0,5 8 60 0,1-3 7 0,-3 1 1 0,-3-6 0 32,0 0-24-32,3 8-4 0,0 0 0 0,0 2-1 15,-3 1-21-15,0-3-4 0,0 5-1 0,3-2 0 0,0 2-13 0,0-3 9 16,-3 4-9-16,0-1 8 0,0 0-8 0,0 0 0 16,3 1 0-16,-3-4 8 0,0 1-8 0,0 2 0 15,0-5 0-15,0 0 8 0,3 2-8 0,-3-2 0 16,3 0 0-16,-3-8-439 15,0 0-89-15</inkml:trace>
  <inkml:trace contextRef="#ctx0" brushRef="#br0" timeOffset="-202243.367">3371 9030 1325 0,'-3'-16'37'0,"0"14"9"0,3 2-37 0,0 0-9 0,0 0 0 0,0-6 0 0,0 1 0 0,0-3-11 16,0 8 3-16,3-5 0 0,3-3 16 0,3 3 3 0,-3-3 1 0,3 2 0 31,0 1 30-31,3 0 6 0,0 0 2 0,0 2 0 16,0-2-14-16,0 2-2 0,-1-2-1 0,1 2 0 16,-3 0-9-16,0 1-3 0,0 2 0 0,0 0 0 15,3 0-4-15,0 0-1 0,-9 2 0 0,6 1 0 16,0 0-16-16,0-1-16 0,-3 1 4 0,0 2 0 15,3-2 12-15,-4 5 13 0,1 0-2 0,0 0-1 16,0-3-10-16,0 0 0 0,0 3 0 0,0 0 0 16,-3 3 0-16,3-3 0 0,-6-3 0 0,3 6 8 15,0-3 0-15,-3 2-8 0,3-5 12 0,-3 3-4 0,-3 0 8 16,3 0 2-16,0 0 0 0,0-8 0 0,-3 5-2 0,0 3-1 16,3 0 0-16,0-8 0 0,0 0-7 0,-6 6 0 15,3-1-8-15,0 0 12 0,3-5-12 0,0 0 11 16,0 0-11-16,-9 3 10 0,3-3-1 0,-3 0 0 15,0-3 0-15,4 1 0 0,-7-4-20 0,3-2-4 16,3 0-1-16,-3 0 0 0,-3 1 3 0,3-1 0 16,3 2 0-16,-3-2 0 0,3 0 13 0,-6 3 0 15,0 0 0-15,3 0-9 0,-3 2 9 0,4-2 0 16,-4 2 0-16,0-2 8 0,3 5 2 0,-3 0 1 16,3-3 0-16,3 3 0 0,-3 0-3 0,3 0-8 0,3 0 12 0,3 0-4 15,0 0-8-15,-3 5 0 0,3-5 0 0,0 0 0 16,0 0 0-16,0 0 0 0,3 8-9 0,-3-8 9 15,0 0 0-15,6 6 0 0,3-1 0 0,0-3 0 16,0-2 0-16,0 0 0 0,-6 0 0 0,6 0 0 16,0 0 0-16,0-2 0 0,0 2 8 0,-4-3-8 15,4 1 0-15,0-1 0 0,0 0 0 0,-3 1 0 16,-6 2 9-16,6-6-9 0,0 4 8 0,-6 2-8 16,0-3 15-16,0-2-3 0,0-1 0 0,0 1 0 15,-6 0 13-15,3 2 3 0,-6 1 0 0,3 2 0 16,-6-3-5-16,3 3-1 0,-2 3 0 0,-1-1 0 15,0-4-9-15,0 2-1 0,0 0-1 0,3 2 0 0,0 1-11 0,0 2 10 16,3-2-10-16,3-1 10 16,-3 6-10-16,6-2 0 0,-3 2 0 0,3-8 0 15,0 0-9-15,6 5 9 0,0 3 0 0,0 0 0 16,0-6-9-16,6 1 9 0,0 0 0 0,0-1-9 0,0 1 0 0,0 0 0 16,-3 2 0-16,2-2 0 0,1-3 0 0,-3 2 0 15,-3 1 0-15,3-3 0 0,-6 0 9 0,-3 0 0 16,0 0 0-16,0 0 0 0,0 0 0 0,-6 3 0 15,6-3 0-15,-9 5 0 0,0-3 0 0,-3 1 0 16,4 2 0-16,-1-2 0 0,0 0 0 0,3-1 0 16,0 1 0-16,0 2 0 0,0-2 0 0,3 2 0 15,-3 0 0-15,0-2-8 0,6-3 8 0,0 0 0 16,-3 5 0-16,0 1-8 0,0 2 8 0,3-3 0 16,0-5 0-16,0 0 0 0,0 8 0 0,0-8 0 15,6 5 0-15,0 0 0 0,0 1-8 0,6-1 8 16,0-2-8-16,0-3 8 0,3 0 0 0,-4 0-10 0,4 0 10 0,0 0 0 15,-3-3-10-15,3 0 10 0,-3 3-8 0,-3-2 8 16,0-1 0-16,-3 0 0 0,-6 3 0 0,0 0 0 16,0 0 0-16,0 0 0 0,-3-2 0 0,-6 2 8 15,-3 2-8-15,0-2 8 0,0 6-8 0,-3-4 8 16,-3 4-8-16,0-1 0 0,4 3 0 0,-4 0 0 16,0-3 0-16,0 0 0 0,3 3 8 0,0-2-8 15,3 2 0-15,3-3 0 0,-3 0 0 0,4 0 0 16,2 3 0-16,3 0 0 0,3-5 0 0,0-3 0 15,0 5 0-15,6 1 0 0,3-1 0 0,5-5-8 16,-2 0 8-16,6 0 0 0,3-5 0 0,0-1 0 16,0 1 0-16,5-3 0 0,1 0 0 0,3 0 0 15,-6 3 0-15,-3-3 0 0,-3 0 10 0,-4 0-10 16,1 0 0-16,-6 3 0 0,-6-3 0 0,0 3 0 0,-6-1 12 0,0 1-3 16,-6 0-1-16,-3 2 0 0,-5 0 0 0,-1 3 0 15,3 3 0-15,-3 0 0 0,-12 2-8 0,6 0 0 16,1-2 0-16,-1 5 0 0,3-3 0 0,0 1 0 15,6 1 0-15,3-1 0 0,3-1 0 0,0 0 0 16,3 1 0-16,3-1 0 0,3-5-18 0,6 5 4 16,3 0 1-16,6-2 0 15,0 0-73-15,6-3-14 0,0-3-4 0</inkml:trace>
  <inkml:trace contextRef="#ctx0" brushRef="#br0" timeOffset="-201642.727">3609 8750 1436 0,'0'0'32'0,"6"-3"6"0,3-2 2 0,3 0 0 0,3-3-32 0,-3 0-8 16,3-3 0-16,0 1 0 0,0-4 8 0,0 4 0 16,-1-4 0-16,-2-1 0 0,0 1-8 0,-3-2 0 15,0 3 0-15,0 0 8 0,0-3 12 0,-6 6 4 16,0-4 0-16,0 4 0 0,-3-1-24 0,0 3 8 16,0 0-8-16,-3 3 0 0,0 0 15 0,0 2-2 15,-3 0 0-15,0 3 0 0,0 3-13 0,-3 0 0 16,-3 2-12-16,3 3 12 0,0 0 0 0,0 5 0 15,-2-2 0-15,2-1 0 0,0 1-8 0,3 2 8 0,0 0-12 0,3-2 12 16,-3-1-8-16,6-2 8 0,6 0 0 0,-3-2 0 16,3-1 0-16,3 0 0 0,3-5 12 0,0 0-3 15,-4 0-9-15,7 0 0 0,0-2 0 0,0-4-11 16,0 4 11-16,-3-1 0 0,0 3 0 0,0-3-8 16,3 3 8-16,-6 0 0 0,-4 0 0 0,1 3-8 15,-6-3 8-15,0 0 0 0,0 0 8 0,0 0-8 16,0 8 42-16,-3 3 4 0,-3-4 1 0,1 1 0 15,-1 0-10-15,0 0-1 0,0 0-1 0,0 3 0 16,-3-3-35-16,3 5 0 0,0 0-10 0</inkml:trace>
  <inkml:trace contextRef="#ctx0" brushRef="#br0" timeOffset="-201447.733">4098 8639 2053 0,'0'-16'58'0,"0"16"13"0,3-3-57 0,0-2-14 16,0 0 0-16,0 2 0 15,-1-2-68-15,-2 5-17 0,0 0-3 0,3-3-1 16,-3 3 21-16,0 0 5 0,0 0 1 0,0 0 0 0,0 0 42 0,-11 3 9 16,-1 2 2-16,0-2 0 0,0 4 9 0,0 1 0 15,-3 0 0-15,0 0 0 0,3 0 0 0,0 5 9 0,0-5-1 0,4 3-8 16,2 0 0-16,0-3 0 0,6 2 0 0</inkml:trace>
  <inkml:trace contextRef="#ctx0" brushRef="#br0" timeOffset="-201190.781">4464 8398 2322 0,'-12'-16'51'0,"9"11"10"0,3-1 3 0,-3 1 1 0,-3 0-52 0,3 0-13 0,-3 5 0 0,3-3 0 0,-6 3 0 0,0 3 0 16,0-1 0-16,-3 3 0 0,3 1 0 0,-3 4-8 16,1 1 8-16,-4 2-10 0,3 3 10 0,-3 3-8 15,0-1 8-15,0 3-8 16,3 6 8-16,3-1 0 0,0-2 0 0,3 0 0 16,3 2 0-16,3 1 0 0,3-1 0 0,0 1 0 15,6-1-76-15,3 1-12 0,0-4-4 0,-3-4 0 0</inkml:trace>
  <inkml:trace contextRef="#ctx0" brushRef="#br0" timeOffset="-200636.554">3282 8946 1767 0,'0'0'39'0,"0"0"8"0,0 0 1 0,0 0 2 0,0 0-40 0,0 0-10 15,0 0 0-15,0 0 0 0,0 0 30 0,0 0 4 0,0 8 1 0,0-1 0 16,0-7-25-16,6 14-10 16,0-1 8-16,-3 5-8 0,3-4 0 0,-3 2 0 15,3 2 0-15,0 3-567 0,0 0-109 0</inkml:trace>
  <inkml:trace contextRef="#ctx0" brushRef="#br0" timeOffset="-200419.932">3333 9483 1620 0,'0'0'36'0,"0"0"7"0,0 0 1 0,0 0 1 0,0 0-36 0,3 8-9 0,3 0 0 0,-6-8 0 0,0 0 0 0,3 10 0 16,0-2 0-16,-1 3 0 0,-2-1 0 0,0 3 0 16,0 1 0-16,0-1 0 15,3 3 0-15,-3-3 0 0,0 3 0 0,3 0 0 0,-3 0 0 0,3 0 0 16,-3-1 0-16,3 1-11 15,-3 0-25-15,3 0-6 0,-3-3-1 0,3 0 0 0,0 1-17 0,0-4-3 0,0 1-1 0</inkml:trace>
  <inkml:trace contextRef="#ctx0" brushRef="#br0" timeOffset="-200262.271">3333 10102 1818 0,'0'-8'40'0,"0"8"8"0,0 0 1 0,0 0 3 0,0 0-42 0,9-3-10 0,-3 3 0 0,2 0 0 16,4 0 0-16,-3-2-11 0,3 2 3 0,-3 2 0 31,3-2-109-31,0 3-22 0,-3 0-4 0,0-1-1 0</inkml:trace>
  <inkml:trace contextRef="#ctx0" brushRef="#br0" timeOffset="-200089.052">3377 10324 1426 0,'9'-5'40'0,"-9"5"9"0,9-3-39 0,0-2-10 0,0 0 0 0,0-1 0 0,3 1 10 0,3 0 0 0,0-1 0 0,-3 1 0 32,2 0-10-32,4 2 0 0,3-2 0 0,0 2-628 15</inkml:trace>
  <inkml:trace contextRef="#ctx0" brushRef="#br0" timeOffset="-199887.064">4258 10221 1278 0,'0'0'28'0,"6"0"5"0,3-3 2 0,0 3 1 0,3-2-28 0,3-1-8 16,0 0 0-16,0 1 0 0,0 2 8 0,-1-3 0 16,4 0 0-16,0 1 0 0,0 2-8 0,0 0 0 0,3-3 0 0,-3 0 0 0,-1 3-18 0</inkml:trace>
  <inkml:trace contextRef="#ctx0" brushRef="#br0" timeOffset="-199591.533">4711 10168 1868 0,'0'0'41'0,"0"0"9"0,0-5 2 0,6-3 0 0,0 2-42 0,3 1-10 0,0 0 0 0,-1 0 0 0,4-1 36 0,-3 1 6 16,3 0 1-16,0-1 0 0,-3 4-43 0,3-4-14 16,0 4 0-16,0-1 0 31,0 1-44-31,-3 2-9 0,-3-3-1 0,2 3-1 0,-5 0-57 0,-3 0-11 0,0 0-3 0,0 0 0 15,0 0 14-15,0 0 2 0,0 0 1 0,-5 3 0 16,-4-3 74-16,0 0 14 0,0 0 3 0,3 0 1 16,0-6 44-16,0 4 9 0,0-4 2 0,0-2 0 0,3-2 70 0,-3-1 14 15,3 1 4-15,0-4 0 0,3 1-44 0,-3-5-9 16,3 2-2-16,3-5 0 0,-3 2-57 0</inkml:trace>
  <inkml:trace contextRef="#ctx0" brushRef="#br0" timeOffset="-199495.29">4794 9237 684 0,'0'0'15'0,"0"-8"3"0,3-3 1 0,0 1 0 0,-3-6-19 0</inkml:trace>
  <inkml:trace contextRef="#ctx0" brushRef="#br0" timeOffset="-199405.211">4773 8980 691 0,'-6'-16'15'0,"6"11"3"0,0 0 1 0</inkml:trace>
  <inkml:trace contextRef="#ctx0" brushRef="#br0" timeOffset="-199273.001">4785 8792 1011 0,'0'0'28'0,"0"0"8"0,0 0-36 0,-3-8 0 0,3 3 0 0,0 0 0 15,-3-1 64-15,3 6 7 0,0 0 1 0,-3-5 0 16,3 5-56-16,0 0-16 0,0 0 0 0,-3 0-361 16,3 0-79-16</inkml:trace>
  <inkml:trace contextRef="#ctx0" brushRef="#br0" timeOffset="-199110.973">4666 8774 1146 0,'-15'-3'32'0,"12"3"8"0,-6-3-32 0,0 1-8 15,0 2 0-15,-2-3 0 0,-4 3 9 0,0 0 1 0,-6 0 0 0,0 3 0 31,0-1-179-31,-5 4-36 0,-4-1-7 0,0 0-2 16,-3 3 129-16,0-3 25 0,-2 3 6 0,2-2 1 0,3-1 121 0,-2-2 25 16,-1-1 5-16,3 1 1 0,0 2-14 0,0-2-2 15,1 2-1-15,2-5-402 0</inkml:trace>
  <inkml:trace contextRef="#ctx0" brushRef="#br0" timeOffset="-199007.2">3636 8861 996 0,'-12'8'28'0,"6"-6"7"0,0-2-35 0,6 0 0 0,-6 0 0 0</inkml:trace>
  <inkml:trace contextRef="#ctx0" brushRef="#br0" timeOffset="-198894.074">3273 8903 1605 0,'-18'0'35'0,"9"0"7"0,-6-2 2 0,1 2 2 16,-4 2-37-16,0 1-9 0,3 0 0 0,0-3-474 0,3 2-97 0</inkml:trace>
  <inkml:trace contextRef="#ctx0" brushRef="#br0" timeOffset="-193970.752">8801 7874 712 0,'0'0'16'0,"0"0"3"0,0 0 1 0,0 0 0 0,0 0-20 0,-6 5 0 0,3-2 0 0,3-3 0 0,-6 3 20 0,-3-1 0 0,0 4 0 0,3-4 0 31,-6 3-11-31,0 1-1 0,3-1-8 0,-6-2 12 16,-3-1-4-16,1 4-8 0,-1-1 11 0,-3-2-11 16,-3 2 0-16,0 0 0 0,-3-2 0 0,4 2 0 15,-7 0 0-15,0 1 0 0,-3-1 0 0,-2 3 0 16,-1 0 0-16,-3 0 0 0,-5 2 0 0,-4 1 0 16,0 2 0-16,-5 0 0 0,-1 3 0 0,-2 3 0 15</inkml:trace>
  <inkml:trace contextRef="#ctx0" brushRef="#br0" timeOffset="-193797.844">4997 9028 921 0,'-12'8'20'0,"-6"2"4"0,-12 6 0 0</inkml:trace>
  <inkml:trace contextRef="#ctx0" brushRef="#br0" timeOffset="-193520.482">3886 9541 1263 0,'-12'0'28'0,"12"0"5"0,-6 0 2 0,0 0 1 0,-2 0-36 0,2 0 0 0,0-5 0 0,0 2 0 0,0 3 48 0,0 0 4 0,0 0 0 0,0-3 0 16,3 3-42-16,-3 0-10 15,3 3 0-15,3-3 0 16,-6 3 0-16,3-1 0 0,3-2 0 0,0 0 0 16,-3 3-17-16,3-3-6 0,-6 5-1 0,6-5 0 0</inkml:trace>
  <inkml:trace contextRef="#ctx0" brushRef="#br0" timeOffset="-192305.079">8554 7927 1112 0,'0'0'32'0,"-6"0"6"0,6 0-30 0,-9 3-8 16,0-3 0-16,0 2 0 0,0-2 0 0,0 3 8 0,-3 0-8 0,0-1 8 0,-3 1 48 0,0-1 11 31,0 4 1-31,-2-1 1 0,-4 0-26 0,3 1-6 0,-6-4-1 0,0 6 0 16,-3-3 8-16,-2 3 2 0,-7 0 0 0,3 3 0 15,3 0-23-15,-8-4-5 0,-10 7-1 0,7-4 0 16,-1 1-17-16,0 2 8 0,0-2-8 0,-2 2 0 16,-1 0 0-16,4 0 0 0,2 1 0 0,-3-1-9 15,-5 3-4-15,5 0-1 0,6-1 0 0,-3 1 0 16,1-2 2-16,2-1 0 0,0 0 0 0,4-2 0 16,-1 2 12-16,0-3 0 0,-9 1 9 0,13 0-9 15,2 2 0-15,0-3 0 0,-9 4-8 0,4-1 8 16,5-3-8-16,0 4 8 0,0-4 0 0,0 3 0 15,1 1-8-15,2-1 8 0,0 0 0 0,0 0 0 16,-3 1 0-16,4 1 0 0,-4-1 0 0,3-1 0 16,-6 0-8-16,0 0 8 0,1-2 0 0,-1 2 0 15,0 3 0-15,0-3 0 0,1 1 0 0,-1 1 0 0,0-1 0 0,0-1 0 16,4-3 0-16,-4 4 0 0,0-1 0 0,0 0 0 16,-2-2 0-16,2 2 0 15,0-2-32-15,-3 2 0 0,3 0 0 0,-5 0 0 16,2 3 0-16,-3-3 1 0,1 1 0 0,2-1 0 0,-3 0 31 0,3-2 0 15,-2 2-8-15,-1 0 8 0,-3-2-10 0,7-1 1 16,-4 3 0-16,3 1 0 0,0-1 9 0,4 0 0 16,-1 0 0-16,0 1 0 0,6-1 0 0,-3 0 0 15,4 0 0-15,-4-2-8 16,3-1-31-16,0 4-5 0,-3-4-2 0,4 4 0 16,-1-4-26-16,0 1-6 0,-3-1-1 0,0 3 0 15,1-5 38-15,-1 0 7 0,0 0 2 0,0 3 0 0,0-3 60 0,1 0 12 0,-1-3 2 0,0 0 1 16,3 3 20-16,-3-2 4 0,4-1 1 0,-4 0 0 15,0 0-36-15,3 3-8 0,-5 3 0 0,2-3-1 16,0-3-11-16,0 3-1 0,0 0-1 0,1 0 0 16,-1 0-10-16,3-3 8 0,-3 3-8 0,3 0 8 15,1 0 16-15,2-3 2 0,-3-2 1 0,3 2 0 16,0 1 1-16,3-1 1 0,1-2 0 0,-1 2 0 16,0-5-1-16,3 2 0 0,-3 1 0 0,6 0 0 15,-3 2-14-15,0-2-3 0,3-1-1 0,-2 1 0 16,2 0-10-16,3-1 0 0,-3 4 0 0,-3-4 0 15,3 3-8-15,-3 1 8 0,0-1 0 0,0 0 0 16,3 1 0-16,1-1 0 0,-4-2 0 0,3 2 0 16,-6 0 0-16,3-2 0 0,0 2 0 0,0-2 0 0,0 2 0 0,1-2 0 15,-4 2 0-15,6 0 0 0,-6-2 0 16,6 0 0-16,-6-1 0 0,6 1 8 0,-3-3-8 0,0 0 0 16,1 3 0-16,-1-1 0 0,3 1 0 0,0-3 13 15,0-3-3-15,0 3-1 0,3 0-9 0,0 0 0 16,0 0 0-16,9 0-483 0,-6 3-96 0</inkml:trace>
  <inkml:trace contextRef="#ctx0" brushRef="#br0" timeOffset="-191988.798">4178 9300 1450 0,'-6'-13'32'0,"6"13"6"0,-6-3 2 0,0 1 1 0,6 2-33 0,0 0-8 0,-6-3 0 0,-3 0 0 16,3 3 0-16,-3 0 8 0,0 6-8 0,3-4 8 15,-2 1 0-15,-1 2 0 0,-3 0 0 0,3 3 0 16,0 0 20-16,-3 3 3 0,3-3 1 0,-3 2 0 16,3 1 0-16,-3 2 0 0,3-2 0 0,-3-1 0 15,1 1-8-15,-1 0 0 0,0-1-1 0,3 1 0 16,3 2-11-16,0-5-3 0,0 3 0 0,3-1 0 15,0 1-9-15,0-3 0 0,3-3 0 0,3 3-11 16,0-3 11-16,3 0 0 0,0-2 8 0,3 0-8 16,3-3 11-16,-3 0-3 0,3 2 0 0,2-2 0 15,1 0-8-15,-3 0-11 0,3 3 3 0,-3 0 0 16,0-3-40-16,-3 0-8 0,-3 5-2 0,-6-5-702 16</inkml:trace>
  <inkml:trace contextRef="#ctx0" brushRef="#br0" timeOffset="-191400.274">3785 9446 529 0,'3'-8'11'0,"-3"8"2"0,3-6 1 0,3 1 2 0,0 0-16 0,3-3 0 16,-3 0 0-16,0 3 0 0,0-1 129 0,0 1 23 16,3 0 4-16,-3 2 0 0,-6 3-36 0,0 0-8 15,3-3-2-15,-3 3 0 0,0 0-30 0,0 0-7 16,0 0-1-16,0 0 0 0,0 0-8 0,0 0-3 15,0 0 0-15,0 0 0 0,0 0-33 0,0 0-6 16,3 8-2-16,-3 3 0 0,0 2-9 0,0-2-3 16,0 2 0-16,-3-2 0 0,3 2-8 0,0 3 12 15,-3-3-12-15,3 3 12 0,0-3-12 0,0 3 12 16,-3-3-12-16,3 0 12 0,3-2-12 0,-3 0 12 16,0-1-12-16,0-2 12 0,-3 0-12 0,3 0 8 15,0-8-8-15,3 5 8 0,-6 3 0 0,3-8 0 0,-3 5 0 0,0 1 0 31,0-1-33-31,-3 0-7 0,3 1-2 0,-3-1 0 16,0 0-107-16,3-2-22 0,-3 2-4 0,3-5-578 0</inkml:trace>
  <inkml:trace contextRef="#ctx0" brushRef="#br0" timeOffset="-189397.222">3767 9382 1661 0,'-6'-16'47'0,"6"16"10"0,0 0-45 0,0 0-12 0,0-5 0 0,3 0 0 0,0-1 10 0,0 1 0 0,3 0 0 0,3 2 0 32,3-2 33-32,0 2 6 0,0 1 2 0,6-1 0 0,-3 0-8 0,5 1-2 15,-2 4 0-15,0 1 0 0,3-3-20 0,-3 3-4 16,3-1-1-16,-4 1 0 16,-2 0-7-16,0-1-1 0,0 1-8 0,-3 2 12 0,-3-2-12 0,0 2 11 15,-9-5-11-15,6 5 10 0,0 3 3 0,-6 0 1 16,0-3 0-16,0 3 0 0,0 3-14 0,-3 0 9 15,3-1-9-15,-6 3 8 0,3-2 1 0,-3 0 0 16,0-1 0-16,0 1 0 0,3 2-9 0,-3-2 10 16,6-1-10-16,-3 1 10 0,0-3-10 0,0 0 0 15,3 0 0-15,3-1 0 0,-3-7 0 0,0 0 0 16,0 0 0-16,3 3 0 0,3 0 12 0,-6-3 6 16,0 0 2-16,6-3 0 0,-3-2-8 0,0-3-2 15,0 0 0-15,-3-3 0 0,0 1-10 0,-3-1 8 16,-6 1-8-16,0-1 8 0,0 3-8 0,0 0 0 15,-3 0 0-15,0 0 0 0,-2 3 0 0,5 0 0 0,-3 2 0 0,0 0 0 16,-3 1 0-16,0 2 0 0,3 0 0 0,-3 0 0 16,3 0 0-16,0 2 0 0,1 1 0 0,2 2-11 15,-3 1 11-15,6 2 0 0,-3-3 0 0,3 0 0 16,0 0 0-16,6-5 8 0,-3 3-8 0,3-3 0 16,0 0 0-16,0 0 0 0,9 3 0 0,0-1 0 15,6-4 0-15,3-1 0 0,-1-2-12 0,4-3 4 16,-3 0-12-16,3 0-1 0,0 0-1 0,0 0 0 15,-1 3 1-15,-5-3 0 0,0 3 0 0,-3-1 0 16,-3 4 21-16,-3-1 0 0,-6 3 0 0,0 0 0 16,3-5 10-16,-3 5 6 0,-9-3 2 0,0-2 0 15,3 5 8-15,0 0 2 0,-6 0 0 0,0 0 0 16,0 0-15-16,1 2-2 0,-1 1-1 0,0 0 0 16,-3-1-10-16,3 1 10 0,0 2-10 0,0 1 10 15,0-1-10-15,0 0 0 0,3 0 0 0,1 1 0 0,-1-6 0 0,0 5 0 16,3 0 0-16,3 1 0 0,3-6 0 0,0 0 0 15,0 0 0-15,0 0 0 0,6 5 0 0,0 0 0 16,6-5 0-16,-1 3 0 0,1 0 0 0,3-3 0 16,3 0 0-16,0-3 0 0,3 3 0 0,0-3 0 15,-4 1 0-15,4-1 0 0,-3-2-19 0,0 2 1 16,-6-2 0-16,0 5 0 0,-3-3 18 0,-9 3-8 16,0 0 8-16,0 0 0 0,-3-5 9 0,-3 2 9 0,-6 0 2 0,0 1 0 15,-6-1-1-15,3 3 0 0,-3 3 0 0,1-3 0 16,2 2 0-16,0-2 0 15,0 3 0-15,3 2 0 0,-3 1-19 0,3-1 8 0,0-2-8 0,6 2 0 16,3 0 0-16,0 1 0 0,3-6 0 0,0 0 0 16,0 7 0-16,0 1 0 0,3-2-12 0,0 2 12 15,6-3 0-15,-3-2-9 0,3-1 9 0,0 1 0 16,6-3 0-16,-3 0 0 0,-3 0 0 0,0 0 0 16,3 2 0-16,3-4 0 0,-4 2 0 0,1-3 0 15,-3-2 0-15,3 5 8 0,0-5-8 0,-3 2 0 16,3-2 0-16,-3 5 0 0,-9 0 0 0,6-6 0 15,0 1 0-15,-6 5 0 0,0 0 0 0,0 0 0 16,0 0 0-16,-3-3 0 0,0-2 8 0,-6 5-8 16,3 0 9-16,-3 0-9 0,-3 0 12 0,0 3-12 15,0 2 0-15,3 0 0 0,-3 1 0 0,-2-1 0 16,2 3 0-16,0 0 0 0,0-3 0 0,3 3 0 16,0 0 0-16,3-3 0 0,0 1 0 0,0-1 0 15,6-5 0-15,0 0 0 0,0 0 0 0,6 5 0 0,-3 0-8 0,3-2 8 16,0 2 0-16,3-5-9 0,6 0 9 0,-6-2 0 15,3-4 0-15,0 4 0 0,-1-6 0 0,4 3 0 16,0-3 0-16,-3 2 8 0,3 1-8 0,-6 0 0 16,0-1 8-16,0 1-8 0,-3 3 0 0,-6 2 9 15,0 0-9-15,0 0 0 0,3-6 0 0,-3 6 0 16,0 0 0-16,-6-2 0 0,0-1 0 0,3 3 0 16,-6 3 0-16,0 2 0 0,-3 0 0 0,3-2 0 15,0 2 0-15,-3 6 0 0,3-3 0 0,-3 2 0 16,4 1 0-16,-4-1 0 0,3 1 0 0,3 2 0 15,0-2 0-15,0-3-9 0,3 0 9 0,-3 0 0 0,3 0-9 0,3-8 9 16,0 0-8-16,0 0 8 0,0 0-10 0,0 0 10 16,0 0 0-16,0 0 0 0,0 0 0 0,0 0 0 15,0 0 0-15,0 0 0 0,0 0 0 0,0 0 0 16,0 0 8-16,0 0-8 0,0-6 0 0,0 6 0 16,0 0 0-16,6-5 0 0,6 0 0 0,-3-1 0 15,0 4 0-15,0-1 0 0,2-2 0 0,-2 5 0 16,3-3 0-16,0 1 0 0,-3-1 0 0,0 3 0 15,3 0 0-15,-3 0 0 0,0 0 0 0,-9 0 0 16,0 0 0-16,0 0 0 0,0 0 0 0,0 0 0 16,0 0 0-16,0 0 0 0,-6 3 0 0,-3 2 0 15,3 0 0-15,-3 0 0 0,-3 1 0 0,0-1 0 16,-3 0 0-16,0 3 0 0,7-3 0 0,-7 1 0 16,3-1 0-16,-3 0 0 0,3 3 0 0,0-2 0 15,3-1 0-15,0 0 0 0,0-2 0 0,6 2 0 16,3-5 0-16,0 0 0 0,0 0 0 0,0 0 0 0,0 0 0 0,0 0-9 15,9-3 9-15,0 3-12 0,0-2 12 0,6-3 0 16,0-1 0-16,0-2 0 0,0 3 0 0,0 0 0 16,2-3 0-16,-5 2 0 0,0 1 0 0,0 0-8 15,-3 0 8-15,0 2 0 0,-9 3 0 0,3-5 0 16,-3 5 0-16,0 0 0 0,0 0 0 0,0 0 8 16,-6-3-8-16,0 0 8 0,-6 3-8 0,3 3 0 15,0 0 0-15,-3-1 0 0,-3 1 0 0,1 2 0 16,2-2 0-16,0 0 0 0,0-1 0 0,3 3 0 15,0 1 0-15,3-4 0 0,-3 4 0 0,6-4 0 16,3-2 0-16,0 0-8 0,0 0-4 0,0 0-1 16,-6 3 0-16,6-3 0 0,0 0-7 0,0 0-2 0,0 0 0 0,6-3 0 15,0 1 13-15,0-6 9 0,3 2-12 0,0-1 12 16,0-4-9-16,0 0 9 0,3-2 0 0,0 0-9 16,-1 0 9-16,4 2 0 0,-6-2 0 0,3 0 0 15,-3 2 8-15,-3 0 1 0,0 1 0 0,-3 5 0 16,-3-6-9-16,0 11 12 0,-3-5-12 0,-3-1 12 15,0 4-12-15,6 2 10 0,-9-3-10 0,-3 3 10 16,0 3-10-16,3-1 0 0,-2-2 0 0,-1 3 0 16,-3 2-10-16,0 1 10 0,0-1 0 0,0 0-9 15,0 1 1-15,0-1 0 0,0 0 0 0,4 3 0 16,-1-3 8-16,0 1 0 0,3-4 0 0,3 1 0 16,-3 0 0-16,9-3 0 0,0 0 0 0,0 0 0 15,0 0 0-15,0 0 0 0,9-3 0 0,0-2 0 16,0-1 0-16,6-2 0 0,0 0 0 0,-1 1 0 0,1-1 0 0,0 0 0 15,6 2 0-15,-3-2 0 0,-6-2 0 0,0 2 0 16,-3 0 0-16,2 3-12 0,-2-3 12 0,-3 2 0 16,-6 6 0-16,0-5 0 0,3 3 0 0,-3 2-8 15,-3-6 8-15,-3 6-8 0,0-2 8 0,-2-1 9 16,-1 3-1-16,0 3-8 0,0-1 8 0,0 1-8 16,0 2 0-16,-3 0 0 0,3 1 0 0,0-1 0 15,3 0 0-15,-3 1 0 0,0 2-21 0,0 0-2 16,3-1 0-16,0-1 0 0,1-1-1 0,-1 0-1 0,0 1 0 0,3-4 0 15,3-2 16-15,0 0 9 16,0 0-10-16,-3 3 10 0,3-3 0 0,0 0 0 0,0 0 0 0,0 0 0 16,0 0 0-16,6-5 0 0,3-1 0 0,-1-2 0 15,4 3 0-15,0-3 0 0,3 0 0 0,0 3 0 16,-6-6 0-16,3 3 0 0,0 0 0 0,0 3 0 16,-3-5 0-16,0 4 10 0,-6 1-10 0,0 0 8 15,-3 5-8-15,0 0 0 0,-6-3 0 0,0 3 8 16,-9 3 0-16,3-3-8 0,-3 2 12 0,-3 1-4 15,0 2-8-15,0 3 12 0,1 0-12 0,-1 0 12 16,3 5-12-16,3-2 0 0,0 2-12 0</inkml:trace>
  <inkml:trace contextRef="#ctx0" brushRef="#br0" timeOffset="-187320.39">4291 9335 1101 0,'0'0'31'0,"0"0"7"0,0 0-30 0,0 0-8 0,0 0 0 0,0 0 0 16,-3-3 108-16,3 3 21 0,0 0 4 0,0 0 1 15,0 0-51-15,0 0-11 0,0 0-1 0,-3-3-1 16,3 3-46-16,0 0-10 0,0 0-2 0,-3-2 0 16,-3 2-12-16,3-3 11 0,0 3-11 0,0 0 10 15,-3 0-10-15,0 0 0 0,0 3 0 0,0-1 0 16,-2 4 17-16,-1-1 2 0,-6 3 0 0,3 2 0 15,-3 1-1-15,0 2 0 0,-3 0 0 0,0 1 0 16,3-1-18-16,-2 0 10 0,2 0-10 0,0-2 8 0,3-1-8 0,0 4 0 16,0-1 0-16,3-3 0 0,6 4 0 0,0-1 0 15,0-2 0-15,3-1 0 0,3-2 8 16,0 3 0-16,3-3 0 0,6 0 0 0,0-1 7 0,3-1 1 16,3-4 0-16,3 1 0 0,-1 0-5 0,7-1-1 15,-6 1 0-15,6 0 0 0,0-1-10 0,-1-2 0 16,-2 6 0-16,0 1-632 15,0-1-123-15</inkml:trace>
  <inkml:trace contextRef="#ctx0" brushRef="#br0" timeOffset="-184899.734">13167 12568 1436 0,'-6'-8'32'0,"6"8"6"0,0 0 2 0,0 0 0 0,0 0-32 0,0 0-8 15,0 0 0-15,0 0 0 0,3-3 20 0,-3 3 2 0,0 0 1 0,0 0 0 16,0 0 49-16,0 0 9 0,0 0 3 0,0 0 0 16,6 3-25-16,0 2-5 0,0 0-1 0,3 3 0 15,-3-2-22-15,3 2-5 0,0-1-1 0,3 1 0 16,-3 0-14-16,6-2-3 0,-1 2-8 0,-2-3 12 16,6 0-12-16,-3-2 0 0,0-3 0 0,0 0 0 31,3-3-20-31,-3-2-8 0,-1-3 0 0,1-3-1 0,0-2-6 0,0-3-1 15,-6 3 0-15,0 0 0 0,-3 0 36 0,0 2 8 0,-3-2 0 0,0 5 1 16,-3 3 30-16,0-1 5 0,0 6 2 0,0 0 0 16,0 0 0-16,0 0 0 0,0 0 0 0,-3 8 0 15,-3 3-30-15,3 2-7 0,0 3-1 0,0 2 0 16,3 6 0-16,0-3-8 0,0 6 12 0,3-1-4 16,0 3-8-16,0 0 12 0,0 3-12 0,0-3 12 15,3 0-12-15,-3 3 0 0,0-5 9 0,3 4-9 0,-3-2 0 0,0 3 8 16,3-5-8-16,-6-1 0 0,3 1 0 0,-3-4 8 15,3 1-8-15,-3 0 0 0,-3-5 8 0,0-1-8 16,-3-2 8-16,3-3-8 0,-6 0 8 0,6-5-8 16,-6 0 8-16,3-2-8 0,-3-4 0 0,0-2 0 15,-3-2 0-15,3-4 0 0,0-4 0 0,0-1 0 16,0-2 0-16,0-3 0 0,1 0 0 0,2-2 0 16,0-1 0-16,0-2 0 0,3 0 8 0,3 0-8 15,3-1 10-15,0 1-10 0,0 0 0 0,6 0 8 16,2 0-8-16,1 0 0 0,0-1 0 0,3 4 0 15,6-3-12-15,0 0 12 16,0-1-99-16,2 4-13 0,7-3-2 0,0 2-832 0</inkml:trace>
  <inkml:trace contextRef="#ctx0" brushRef="#br0" timeOffset="-184466.339">13941 12166 1829 0,'0'0'52'0,"0"0"11"15,0 0-51-15,0 0-12 0,0 0 0 0,0 0 0 16,0 0 48-16,0 0 8 0,0 0 0 0,-6-3 1 0,3 3-33 0,-3-3-8 15,3 6 0-15,-3-3-1 0,0 3-15 0,-3-1 8 16,0 1-8-16,1 5 0 0,-1-6 8 0,-3 4-8 16,0-4 0-16,0 6 9 0,0-2 3 0,-3 2 1 15,3-3 0-15,0 3 0 0,3 0 15 0,0 0 2 16,1 0 1-16,2 2 0 0,0 1-17 0,6-1-3 16,-3 4-1-16,3 1 0 0,3-1-10 0,3 4 0 15,0 3 0-15,-1 1 0 0,4 1 0 0,-3 4 0 16,3 2 0-16,-3 0 0 0,0 3 0 0,-3 2 0 15,0 1 0-15,-3 2 0 0,0 0 0 0,0-3 0 16,-3 0 0-16,0-2 0 0,0 0 0 0,3 0 0 0,0-6 0 0,0 1 0 16,3-1 0-16,-3-5 0 0,3-2 0 0,0-1 8 15,6-5-8-15,-6-2 0 0,3-6 9 0,3-2-9 16,0-3 9-16,0-3-9 0,3-7 12 0,0-3-684 16,2-6-136-16</inkml:trace>
  <inkml:trace contextRef="#ctx0" brushRef="#br0" timeOffset="-183998.13">13974 12716 2203 0,'0'0'48'0,"0"0"11"0,0 0 1 0,0 0 2 0,0 0-50 0,6 0-12 15,3-3 0-15,0 1 0 0,0-4 20 0,2 1 0 16,4-3 1-16,-3 0 0 0,0 0 14 0,0-2 2 16,6-4 1-16,-3-1 0 0,3-1-25 0,-3 0-5 15,2-3 0-15,-2 1-8 0,0-6 10 0,0 3-10 16,-3 0 8-16,0-1-8 0,-3 4 0 0,-3 2-20 16,0-3 3-16,-3 4 1 0,0 1-7 0,-3 6-1 15,0 1 0-15,0 1 0 0,-3 4 10 0,0-1 2 16,-3 0 0-16,0 6 0 0,-3 0 12 0,0 2-12 0,0 3 12 0,0 0-12 15,0 2 12-15,0 4 0 16,-3-1 9-16,6 0-9 0,-3 0 11 0,6 0-11 16,-2-2 12-16,2 2-12 0,0 1 0 0,3-4 0 0,0 3 0 0,0-2 0 15,3 2 12-15,0-5-12 0,2 3 12 0,-2-1-12 16,6-2 21-16,0-3-2 0,0 3-1 0,0 0 0 16,3-2-2-16,0 2-1 0,3-3 0 0,-3 0 0 15,3 3-7-15,0-3 0 0,-4 1-8 0,4-4 12 16,-3 4-4-16,0-1-8 0,-3 0 11 0,-3 0-11 15,3 1 0-15,0-1 0 0,-6 0 0 0,-3-5 0 16,0 0 0-16,0 8 0 0,0 0 0 0,0 0 10 31,0-3-74-31,3 3-14 0,0 0-3 0</inkml:trace>
  <inkml:trace contextRef="#ctx0" brushRef="#br0" timeOffset="-183822.613">14638 12623 2560 0,'0'0'72'0,"0"0"17"0,6-2-71 15,0 2-18-15,-1 0 0 0,1 0 0 0,0 0 11 0,-6 0-2 0,0 0 0 0,3 8 0 16,0 2-9-16,-6 1 0 16,-3-1 0-16,0 4-11 0,0-1 11 0,-2 3 0 15,-4 0 8-15,3-3-8 0,-3 0 0 0,3 0 0 16,0-2 0-16,0-1-745 15,6 1-142-15</inkml:trace>
  <inkml:trace contextRef="#ctx0" brushRef="#br0" timeOffset="-183567.146">15060 12441 2505 0,'-12'-19'55'0,"9"11"11"0,-6 3 2 0,4 0 4 0,2-1-58 0,0 1-14 0,-6 2 0 0,9 3 0 0,-3-5 8 0,-3 5 0 15,-3 0-8-15,-3 0 12 0,0 5 7 0,0-2 1 0,0 5 0 0,-3 0 0 16,0 3-10-16,1 2-2 16,2 0 0-16,-3 3 0 15,3 0-8-15,0 2 0 0,3 3 0 0,3 1 0 16,3-4 0-16,0 3 0 0,3 0 0 0,0 1 0 16,6-4 0-16,3 1 0 0,0-1 0 0,9-2 0 15,0 0 0-15,-1-3 0 0,4-2 0 0,3-3 0 16,3-3-104-16,0-2-14 0,5-3-2 0</inkml:trace>
  <inkml:trace contextRef="#ctx0" brushRef="#br0" timeOffset="-183131.624">15194 12144 2534 0,'-18'-13'72'0,"12"8"16"0,0 0-71 0,3 2-17 0,1 0 0 0,2 3 0 16,2-2 0-16,4-4-9 0,3 4 1 0,0-1 0 16,6-2 0-16,0 2 0 0,6-5 0 0,0 3 0 15,0 2 8-15,2 1 0 0,4-1-9 0,0 0 9 16,-3 3-9-16,0 0 9 0,-4 0-12 0,1 0 12 16,0 3 0-16,-6 2 8 0,-3-2 0 0,0 2 1 15,-3 3 22-15,0 0 4 0,-6 3 1 0,3-1 0 16,-3 3-15-16,-3 6-2 0,0-1-1 0,0 6 0 15,0 3-3-15,0 2-1 0,-3 0 0 0,3 3 0 16,-3-1-14-16,0 4 8 0,3-3-8 0,-3 5 0 16,0 0 0-16,0 0 8 0,0-3-8 0,-3 1 0 15,3-4 19-15,0 4 1 0,-3-4 0 0,6-1 0 16,-3-1-7-16,-3-3-1 0,3 3 0 0,-3-5 0 16,3-3 4-16,0 0 0 0,0-5 0 0,0 0 0 15,0-3-16-15,-3-5 9 0,3 0-9 0,-6-3 8 16,0-5 20-16,0 3 3 0,0-3 1 0,-2-3 0 15,-4 1-20-15,-3-3-3 0,0-1-1 0,0 4 0 16,-3-4-57-16,3 1-12 0,-2 2-3 0,5 1-780 16,3-1-156-16</inkml:trace>
  <inkml:trace contextRef="#ctx0" brushRef="#br0" timeOffset="-182891.37">15810 12367 2419 0,'0'0'53'0,"0"0"11"0,0 0 3 0,0 0 1 0,0 0-55 0,9 0-13 0,-3 0 0 0,-6 0 0 0,9 0 68 0,3 0 10 15,0 0 2-15,0 0 1 16,3 2-47-16,6-2-10 0,-4-2-1 0,4 2-1 16,0 0-22-16,3-3-16 0,-3 3 2 0,0-3-805 15,2 3-161-15</inkml:trace>
  <inkml:trace contextRef="#ctx0" brushRef="#br0" timeOffset="-182731.1">15775 12589 2116 0,'0'0'60'0,"0"0"13"0,-6 5-58 0,6-5-15 16,3 8 0-16,3-3 0 0,3 1 72 0,2-4 11 15,4-2 2-15,3 0 1 0,6 0-6 0,0-2-2 16,9-1 0-16,-1 0 0 0,1-2-59 0,6 0-19 16,-1-3 10-16</inkml:trace>
  <inkml:trace contextRef="#ctx0" brushRef="#br0" timeOffset="-178476.531">17123 11729 1886 0,'-9'-8'41'0,"9"8"9"0,0 0 2 0,0 0 1 0,6-3-42 0,-6 3-11 15,0 0 0-15,0 0 0 0,6-5 27 0,-6 5 3 16,0 0 1-16,0 0 0 0,0 0 5 0,0 0 2 0,0 0 0 0,-9 3 0 16,-6 2-18-16,-3 0-4 15,3 6-1-15,-5 0 0 0,-7 2 1 0,-3 0 1 16,3 0 0-16,-2 0 0 0,-7 1-9 0,-3-1-8 0,-3 3 9 0,4 0-9 15,-1-3 22-15,3 0-2 0,1 3 0 0,-1-3 0 16,3-2 12-16,6 2 1 0,4-2 1 0,2-1 0 0,6 1-18 0,3-3-3 16,3 0-1-16,6 0 0 15,0 0-12-15,9-3 0 0,0 3 8 0,9-6-8 16,3 4 0-16,5-4 9 0,4 1-9 0,6-3 8 16,6 0-8-16,2 0 0 0,1-3 9 0,0 1-9 0,2-1 0 0,-2 3 0 0,-3 0 0 0,-4-3 8 15,-11 6-8-15,3-3 0 0,3 5 0 0,-9-2 8 16,-9 0-8-16,-3 2 0 15,2 3 0-15,-8 0 0 0,-3 2 0 0,-6 4 8 16,-2 4-8-16,-10 3 8 16,3 0-8-16,-9 3 8 0,-6 0-8 0,0 3 8 15,-2-1-8-15,-4 0 0 0,-12-2 0 0,4 3 0 16,-7-1 0-16,6 1 8 0,4-4-8 0,-1-1 0 16,6 1 0-16,4-1 0 0,-1-7 0 0,9-1 8 15,3-1-8-15,6-2 0 0,3-1 8 0,4 1-8 16,8-6 0-16,0-5 0 0,8 5 0 0,7-5 0 0,3-2 19 0,9-4-1 15,6 1 0-15,5-6 0 16,13 4-18-16,0-7 8 0,-4 4-8 0,7-4 0 0,-1 1 0 0,7 0 0 16,-4 2 0-16,-2 1 0 0,-9-3 0 0,5 5 0 15,13 0-15-15,-10 2-774 16,-5 1-155-16</inkml:trace>
  <inkml:trace contextRef="#ctx0" brushRef="#br0" timeOffset="-177312.219">16849 12716 1684 0,'21'-8'37'0,"-21"8"8"0,-6-3 2 0,6 3 0 0,0 0-38 0,0-5-9 0,-3-3 0 0,-3 3 0 16,-6-3 75-16,9 3 13 0,0-3 2 0,-3 2 1 16,-9 1-36-16,7 2-7 0,8 3-2 0,-12-2 0 15,0-1-37-15,-6 6-9 16,3 2 0-16,-6 0 0 0,6 3 0 0,-3 3 0 0,-8 2 0 0,5 6 0 0,0-4 0 0,0 4 0 15,0 2 0-15,0-2 8 16,4 2 6-16,2-3 1 0,6 1 0 0,-3-1 0 0,3 1 1 0,6-3 0 16,0 0 0-16,6-3 0 0,0 0-16 0,0-2 0 0,6-1 0 0,3-4 0 31,6-4 0-31,-4-2-10 0,4-2 0 0,3-1 0 16,6-5-30-16,-6 0-7 0,-3-3-1 15,5-2 0-15,1-3 4 0,-3 1 1 16,-12-4 0-16,0 3 0 0,0-2 35 0,-6-1 8 0,0 3 0 0,-6 0 0 15,-3 0 18-15,0 6 6 0,6 2 0 0,0 0 1 16,-12 3-1-16,6-1-1 0,6 6 0 0,0 0 0 0,-6 3-8 0,0 0-2 16,3 2 0-16,0 3 0 0,9 3-4 0,-6-4-1 15,-9 7 0-15,9-4 0 0,9 6-8 0,-3-3 10 16,-6 1-10-16,3 1 10 0,0 1-10 0,3-2 0 16,0 1 9-16,-3 1-9 0,-3-5 0 0,9-1 0 15,9 1 0-15,-3-3-650 16,-3-3-137-16</inkml:trace>
  <inkml:trace contextRef="#ctx0" brushRef="#br0" timeOffset="-176761.842">17843 11478 1918 0,'0'0'42'0,"0"0"9"0,0 0 1 0,0 0 3 0,0 0-44 0,-3 2-11 0,-3 4 0 0,-2-4 0 0,2 4 47 0,-3 1 7 15,-6 1 2-15,0 0 0 16,-9 0-18-16,3 3-3 0,0 2-1 0,-2 0 0 0,-13 1-34 0,3 1 0 15,9-1 0-15,-5 4 0 16,-1-5 0-16,0 3 0 0,0 0 8 0,6 0-8 16,1 0 8-16,-1-6-8 0,0 1 9 0,6 0-9 0,9-1 26 0,0-2-1 15,0-3 0-15,3 1 0 0,6-6-25 0,6 5 8 16,3-2-8-16,3 2 0 0,3-5 33 0,3 3 2 16,9-3 0-16,2-3 0 0,-2 0-35 0,3 1-12 15,9-1 0-15,-1 0 0 0,-5 3 12 0,3 0 0 16,-3 3 0-16,-4-3 0 0,1 5 20 0,-6-2-4 15,-3 2 0-15,-6 1 0 0,0 1-2 0,-7 1-1 16,-2 0 0-16,-6 3 0 0,-3 2-13 0,-2 0 0 16,-7 6 0-16,-9-3 0 0,-6 5-16 0,-3 0-2 15,3 0-1-15,-8 3 0 16,-7-3-31-16,3 6-6 0,7-3-2 0,-4-1 0 0,0 4 43 0,3-3 15 0,1-3-9 0,5 0 9 16,6-3 0-16,3 1 0 0,0-3 9 0,6-3-9 15,9-5 24-15,0 3-3 0,0-6 0 0,3-5 0 16,9 5 1-16,3-2 0 0,3-6 0 0,3-2 0 15,0 2-4-15,9-2-1 0,5-3 0 0,1 0 0 16,-3-2-17-16,9-1 10 0,8 0-10 0,1 3 8 16,-3 0-20-16,-7 1-5 0,1 1-1 0,-6 1-1082 15</inkml:trace>
  <inkml:trace contextRef="#ctx0" brushRef="#br0" timeOffset="-176297.515">17439 12417 2016 0,'0'0'44'0,"8"0"10"0,4-3 2 0,-3 3 0 0,-3 0-45 0,3 0-11 16,3 3 0-16,-3 0 0 0,-3 2 56 15,-3 0 8-15,3 3 3 0,0 0 0 0,-3 3-29 0,-3 2-6 16,-3 3 0-16,0 2-1 0,3 1 8 0,0 2 1 15,-9-3 1-15,3 4 0 0,3 1-29 0,0-1-12 16,-3-4 8-16,0 1-8 0,0-4 0 0,0 1 0 16,0 0 0-16,3-5 0 0,-6-3 12 0,3 0-4 0,6-8 0 0,0 0 0 0,0 0-8 0,0 0 0 15,0 0 0-15,3-8 8 0,3-3-8 0,-3-2 0 16,0-3 0-16,6-5 0 31,3 0-62-31,-3 0-8 0,-6-1-2 0,6 1 0 0,0 3 13 0,0-1 3 0,-3 6 0 0,0 0 0 0,-3 0 56 0,6 5 0 16,0 0 8-16,0 2 0 15,-6 1 22-15,5 5 5 0,10 3 1 0,0 2 0 16,-3 0-21-16,3 3-4 0,3 5-1 0,0 1 0 16,8 2-10-16,-5-1 0 0,-3 4 0 0,-3-3 0 15,3 2 0-15,-3 1 0 0,-7-3 0 0,-2 0 8 16,0-1-8-16,-3-1 12 0,-6-1-12 0,-3 0 12 16,-6-2 27-16,-3-1 5 0,-2 1 2 0,-10 0 0 15,-12-1-28-15,0-2-6 0,7 0 0 0,-7-3-1 16,-3-2-3-16,0-3-8 0,4 0 12 0,-1 0-4 15,6-5-8-15,-3-1 0 0,-2-2 0 0,14 0-757 16,9-5-149-16</inkml:trace>
  <inkml:trace contextRef="#ctx0" brushRef="#br0" timeOffset="-174651.341">18114 11763 1724 0,'0'0'38'0,"0"0"8"0,0-5 2 0,3-3 0 0,-3 8-39 0,6-5-9 0,0 2 0 0,3 1 0 0,3 2 28 0,3 0 4 16,0 0 1-16,6 2 0 0,-4 4-1 0,1 1-1 16,3 1 0-16,-3 0 0 15,-3-2-11-15,3 4-3 0,-3 1 0 0,-1-1 0 16,-2 1-9-16,-3 2-8 0,-3-2 9 0,-3 2-9 0,0 0 14 0,-6 0-3 16,-3 1-1-16,-3-1 0 0,-3 0 2 0,1 0 1 15,-10 1 0-15,3-1 0 0,-6-3-13 0,0 4 11 16,-3-4-11-16,1 1 10 0,-1-1-10 0,3 1 0 15,0-6 0-15,3 3 0 16,4-3-28-16,2-2-2 0,3-3 0 0,3 0-886 16</inkml:trace>
  <inkml:trace contextRef="#ctx0" brushRef="#br0" timeOffset="-174453.178">18454 11660 1634 0,'0'0'36'0,"-6"0"7"0,0 3 1 0,0 5 3 0,0 0-38 0,-3 2-9 0,0 4 0 0,0-4 0 0,0 6 0 0,-3 3 0 16,3-4 9-16,0 4-9 15,0 2 29-15,3-2 2 0,0-1 0 0,3 1 0 16,0-1-11-16,1-2-3 0,2-3 0 0,2 3 0 16,4-3-8-16,3-2-1 0,3 0-8 0,3-6 12 15,0 0-12-15,6-2-10 0,6-6 2 0,-1-2-804 16</inkml:trace>
  <inkml:trace contextRef="#ctx0" brushRef="#br0" timeOffset="-174100.661">18769 11327 2146 0,'0'0'60'0,"0"0"15"0,0 0-60 0,-3-3-15 16,3 3 0-16,0 0 0 0,0 0 0 0,-6 0-16 0,0 0 3 0,-3 5 1 15,0 1 0-15,0 2 0 0,0 0 0 0,-2 2 0 0,-1 1 3 0,0 2 1 32,0 0 0-32,0 3 0 0,0-3 8 0,0 3-8 15,6 0 8-15,-3 0-8 0,0 0 64 0,3 0 12 16,3-3 4-16,0 5 0 16,3-4-93-16,0 2-19 0,3-1-3 0,3 1-1 0,3 3 44 0,0-1 0 15,3 1 11-15,3-1-3 0,-3 4 0 0,3-1 0 16,-3 3 0-16,3-3 0 0,-6 0-8 0,2 0 0 15,-5 0 0-15,0 3 0 0,0-3 0 0,-3 0 0 0,0 1 0 0,-3-4 0 16,-3 3 38-16,3-2 2 0,-3-1 1 0,0-2 0 16,0 0-14-16,0-3-3 0,3 0-1 0,0 1 0 15,0-4-10-15,3-2-1 0,3 0-1 0,0-5 0 16,3-6-27-16,0 1-6 0,6-4-1 0,6-4-1009 16</inkml:trace>
  <inkml:trace contextRef="#ctx0" brushRef="#br0" timeOffset="-173634.388">18891 11893 1832 0,'-9'-3'40'0,"9"3"9"0,-6 0 2 0,6 0 0 0,0 0-41 0,0 0-10 15,3-5 0-15,0-5 0 0,3-1 21 0,0 0 3 16,6-5 0-16,0-2 0 0,3-1 3 0,3 1 1 0,0-1 0 0,-1-4 0 15,4 1-28-15,3-4 8 16,-6-1-8-16,3 4 0 16,-6-4-19-16,-1 3-9 0,-5 3-1 0,0 3-1 0,-3-1 30 0,-3 6-9 0,-3 2 9 0,0 1 0 15,-3 5 0-15,0-1 0 16,-6 4 0-16,3 4 0 0,-5 1 0 0,2 2-8 16,-6 3 8-16,0 3 0 0,0-1-10 0,0 3 10 15,0 3-12-15,3 0 12 0,0-3-8 0,3 3 8 16,1 0 0-16,2-3 0 0,3 1 0 0,6-4 0 15,-3 1 0-15,6-6 0 0,2 3 0 0,1-3 0 16,6-2 0-16,-3 0 0 0,6-1 14 0,-3-2-3 0,0 0-1 0,3 0 0 16,-3 3 14-16,-1-3 4 0,1 0 0 0,0 3 0 15,-3-1 1-15,0 4 1 0,-3-1 0 0,0 0 0 16,-3 3 20-16,0-3 4 0,-3 3 1 0,0 3 0 16,0-3-10-16,0 5-1 0,-3-2-1 0,0-1 0 15,0 3-23-15,0-2-5 0,0 0-1 0,0-1 0 16,3 1-14-16,0-1 9 0,-3-2-9 0,6 0 8 31,0 0-92-31,-1-5-18 0,1 2-4 0,3-5-922 0</inkml:trace>
  <inkml:trace contextRef="#ctx0" brushRef="#br0" timeOffset="-173478.138">19454 11523 1911 0,'0'0'42'0,"0"0"9"0,-6 5 1 0,3 3 2 0,6 0-43 0,-6 5-11 15,3-2 0-15,0 2 0 0,3 0 10 0,0 0 0 16,0 1 0-16,0 1 0 0,-3-1 40 0,3-1 8 16,3 3 2-16,0-3 0 0,-3 0-23 0,0 0-4 15,2 1-1-15,-2-4 0 0,0 1-24 0,-3-3-8 16,3 0 0-16,0 0 0 0,-3-8 0 0,3 5 0 16,-3-5 0-16,0 0-1013 15</inkml:trace>
  <inkml:trace contextRef="#ctx0" brushRef="#br0" timeOffset="-173332.203">19236 11740 2235 0,'0'0'49'0,"0"-6"11"0,0 6 1 0,6-8 2 0,3 3-51 0,3-3-12 0,6-2 0 0,6 2 0 0,3-3 12 0,5 0 0 0,7 1 0 0,3-1 0 47,2-2-110-47,1 0-22 0,3 0-5 0</inkml:trace>
  <inkml:trace contextRef="#ctx0" brushRef="#br0" timeOffset="-172898.829">19888 11488 2163 0,'0'0'48'0,"-3"-2"9"0,-3-4 3 0,3 1 0 0,3 5-48 0,-3-5-12 16,0-1 0-16,0 1 0 0,3 5 20 0,-3-3 0 0,-2-2 1 15,-1 3 0-15,-3-1-21 0,0 0 0 16,0 1 0-16,-3 2 0 0,0 5 0 0,0-2 0 0,-6 2 0 0,6 3 0 16,-3 2 0-16,1 1 0 15,-1 0 0-15,0 2 0 0,0 0 8 0,3 0 1 16,0 0 0-16,0 3 0 0,3 0 5 0,3-3 1 16,0 3 0-16,3-2 0 0,3-1-15 0,0 0 0 15,9-5 8-15,-3 2-8 0,6-2 0 0,-3-2 0 16,6-4 0-16,-3-2 0 0,3-5 0 0,0 2-10 15,-1-5 0-15,1 1 0 0,-3-1-6 0,0-3 0 16,3 0-1-16,-6-2 0 0,-3 0 17 0,3-3 0 16,-6 0 0-16,3 3 0 0,-3-3 11 0,0 0 2 0,-3 0 1 15,3 3 0-15,-3 3 1 0,3 2 0 0,-3 0 0 0,0 8 0 16,0 0-3-16,0 0-1 0,0 0 0 0,3 8 0 16,0 0-2-16,0 5 0 0,-3 3 0 0,3 2 0 15,0 3 15-15,0 1 2 0,0-1 1 0,3 0 0 16,-1 0-19-16,1 0-8 0,0-2 8 0,3 2-8 15,0-3 0-15,3 1 0 0,0-3-9 0,3-3-737 16,0-2-147-16</inkml:trace>
  <inkml:trace contextRef="#ctx0" brushRef="#br0" timeOffset="-172696.938">20308 11613 1717 0,'0'0'37'0,"0"0"8"0,0 0 2 0,6-3 2 0,-6 3-39 0,6 0-10 16,-6 0 0-16,0 0 0 0,0 0 0 0,0 0 10 15,0 0-10-15,-6 5 10 0,-3 3 53 0,-3 0 10 16,-3 3 3-16,-3 2 0 0,0 3 5 0,1 0 2 16,-4 0 0-16,3-1 0 0,0 1-36 0,-3 3-7 15,6-1-2-15,-3-2-745 16,1 3-149-16</inkml:trace>
  <inkml:trace contextRef="#ctx0" brushRef="#br0" timeOffset="-171306.294">20674 11290 1602 0,'0'0'35'0,"0"0"7"0,0-8 2 0,0 8 1 0,3-8-36 0,-3 0-9 0,0 0 0 0,0 3 0 0,-3 2 71 0,3 3 12 16,-3-5 2-16,0 5 1 15,-3-3-34-15,0 6-6 0,0-1-2 0,-3 1 0 16,-3 5-28-16,4-3-7 0,-1 1-1 0,0 2 0 15,-3 2-8-15,3 1 8 0,0-3-8 0,-3 2 8 16,3 3 4-16,0 3 0 0,3-2 0 0,0-1 0 16,3 0 12-16,0 0 2 0,3-2 1 0,3 2 0 15,0-2-27-15,3-1 0 0,0-2 8 0,3 0-8 16,6 0 8-16,0-5 0 0,3-1 0 0,0-2 0 31,-1 0-36-31,1 0-8 0,3-5-2 0,0 0-940 0</inkml:trace>
  <inkml:trace contextRef="#ctx0" brushRef="#br0" timeOffset="-171118.808">20823 11213 1310 0,'15'-11'37'0,"-9"9"8"0,0-6-36 0,0 3-9 16,3-1 0-16,-3 4 0 0,2-1 40 0,-2 3 7 15,3 0 1-15,-9 0 0 0,9 3-1 0,-3 5 0 0,0 2 0 0,-6 3 0 16,3 1 22-16,0 4 5 15,-3 3 1-15,-3 0 0 0,3 1-4 0,-3 1-1 16,0-1 0-16,3 1 0 0,-3-1-21 0,3-1-4 16,3-3-1-16,-3 1 0 0,0-1-36 0,3-2-8 15,-3-3 0-15,3-2 0 0,3 0 0 0,-3-3 0 16,3-3 0-16,-6-5-676 0,0 0-136 0</inkml:trace>
  <inkml:trace contextRef="#ctx0" brushRef="#br0" timeOffset="-170953.298">20743 11404 1489 0,'0'0'42'0,"0"0"10"0,0 0-42 0,8-3-10 0,4-2 0 0,0-3 0 0,3 2 12 0,0-2 0 16,3 3 0-16,3-3 0 0,3-2-12 0,-1 2 0 15,1-3 0-15,3 1-660 16</inkml:trace>
  <inkml:trace contextRef="#ctx0" brushRef="#br0" timeOffset="-170524.703">21082 10970 1954 0,'0'0'43'0,"0"0"9"0,-3 5 1 0,0-2 3 0,0 2-45 0,0 3-11 15,3 2 0-15,0 1 0 0,0 0 24 0,3 2 4 16,0 3 0-16,-3 0 0 0,3 2 12 0,3 1 2 15,-3 2 1-15,0 0 0 0,0 0-23 0,0 3-4 16,0-3 0-16,0 3-1 0,-3 2-7 0,3-5 0 16,0 1-8-16,-3-4 12 0,0-2-12 0,3 0 11 15,-3-5-11-15,3-1 10 0,-3-5-10 0,0-5 8 0,0 0-8 0,0 0 8 16,0 0 0-16,0 0-8 0,-3-5 12 0,3-3-4 16,0-2-8-16,0-4-9 0,0 1 9 0,0-3-13 15,0 3-5-15,3-3-1 0,-3 0 0 0,3 0 0 16,3 3 0-16,-1 3 0 0,1-1 0 0,3 3 0 15,0 3 7-15,3-1 2 0,3 4 0 0,3-1 0 16,3 3-5-16,3 3-1 0,-10-1 0 0,7 1 0 16,0 5 16-16,-3-3 0 0,3 3 0 0,0 3-9 15,0-3 9-15,-7 2 0 0,1-2 8 0,-3 3-8 16,-3-1 15-16,-3 1-2 0,-3-3 0 0,-3 0 0 16,-6 0 6-16,0 2 1 0,-6-2 0 0,-3 3 0 15,-5-3-3-15,-7 3 0 0,0-4 0 0,-6 4 0 16,0 0-9-16,-2-6-8 0,-1 3 12 0,3 0-12 15,-2-3 0-15,5-2-14 0,0-1 1 0,6-2-997 16</inkml:trace>
  <inkml:trace contextRef="#ctx0" brushRef="#br0" timeOffset="-169926.166">21213 10761 2296 0,'-3'-19'51'0,"3"14"10"0,6-3 3 0,0 0 0 0,6-3-52 0,3 1-12 0,2-3 0 0,4-1 0 0,3 1 0 0,3 2 0 16,0 1 0-16,-1 2 0 15,1-3 0-15,0 3 0 0,-3 1 0 0,-3 4 0 16,-1 0 0-16,-2 3 0 0,-3 3 0 0,-6 0 0 16,0 2 19-16,0 3-3 0,-3 5 0 0,-3 0 0 15,-6 8-6-15,3-2-2 0,-3 2 0 0,0 3 0 16,0 8-8-16,-3-3 0 0,3 2 0 0,-3 4-11 0,3-3 11 16,0 2 0-16,0-2 0 0,3 2 0 0,0-2 8 0,0 0 3 15,0 2 1-15,0-5 0 0,3 0-12 0,-3 0-17 16,6-2 4-16,-3-3 1 0,0 2 34 0,3-5 7 15,0 0 2-15,0-2 0 0,3-1-31 0,0-4 8 16,-3-1-8-16,0-2 0 0,3-4 9 0,-3 1-1 16,-6-8 0-16,0 0 0 0,0 0 23 0,-3 6 4 0,0-1 1 0,3-5 0 15,-9 3-4-15,-3 2-1 16,-3-2 0-16,0 2 0 0,-6-3-20 0,0 1-11 16,1 0 12-16,-7 2-12 15,3-2-103-15,6-1-27 0,3 1-6 0,6 0 0 0</inkml:trace>
  <inkml:trace contextRef="#ctx0" brushRef="#br0" timeOffset="-168835.847">21871 10890 1796 0,'0'0'40'0,"0"0"8"0,0-5 1 0,3 0 1 0,0-3-40 0,-3 8-10 16,0 0 0-16,0 0 0 0,0 0 100 0,0 0 19 15,0 0 3-15,6 8 1 0,0 2-59 0,-1 3-11 0,-2 1-2 0,3 2-1 16,0 2-21-16,0 1-4 15,-3-1-1-15,3 3 0 0,-3-2-13 0,0 2-3 16,0-2-8-16,0 2 12 0,-3-5-4 0,0-1-8 0,0-1 11 0,-3-1-11 16,0-5 13-16,0 0-4 15,0 0-1-15,0-6 0 0,0 1-8 0,3-3 8 16,0 0-8-16,0 0 8 0,-3-5 21 0,0-1 4 16,3-2 1-16,0-2 0 0,3 2-34 0,-3-3-12 15,3-2 0-15,0 0 0 0,0 0 12 0,0 2 0 16,3-2 0-16,-3 2 0 0,0 1 0 0,3-1 0 0,-3 1-10 0,-3 4 10 15,3-2 0-15,-3 3 0 0,0 2 0 0,0 3 0 16,0 0 0-16,0 0 0 0,0 0 0 0,0 0 0 16,0 0 0-16,0 0 0 0,0 0 0 0,6-2 0 15,-3-1 0-15,-3 3 0 0,0 0 0 0,6 0 0 16,0-3 0-16,0 1 0 0,3-1 0 0,-3-2 0 16,0 2 0-16,0 1 0 0,0-4 0 0,2 4 0 15,-5-4 0-15,6 1 0 0,0 2 0 0,-9 3 0 16,-3-2 0-16,9-1 0 0,3 0 0 0,3 1 0 15,-3 2 0-15,0 0 0 0,-3 2 0 0,3 1 8 16,-3 0-8-16,3 2 10 0,-3 0-10 0,0 3 10 16,3 3-10-16,-3-3 0 0,2 2 0 0,1 1 8 15,-3 0-8-15,3 2 0 0,-3-5 0 0,0 2 0 16,3 1 0-16,3-3 8 0,-6 0-8 0,-6-8 8 16,9 5 0-16,-9-5 0 0,6 5 0 0,6-2 0 0,-3-3-8 0,0 0 0 15,0 0 0-15,-1-3 8 0,1 1-8 0,0-6 0 16,0 0 0-16,0-3 8 0,-3-2 4 0,0-3 0 15,-3-2 0-15,6-4 0 0,-9-1-12 0,3-1 8 16,0-3-8-16,-3-2 8 0,-3 3 3 0,0 2 0 16,-6 3 0-16,9 0 0 0,-3 2 11 0,-3 1 2 15,0 4 1-15,3 1 0 16,3 3-45-16,-3 2-10 0,0 2-2 0,3 1 0 16,3 2-109-16,3 1-23 0,0-1-4 0</inkml:trace>
  <inkml:trace contextRef="#ctx0" brushRef="#br0" timeOffset="-168432.64">22639 10433 2530 0,'-3'-22'56'0,"3"14"11"0,-3 0 2 0,3 1 3 0,3-4-58 0,0 3-14 0,3-3 0 0,-3 4 0 0,-3-4 0 0,0 6 0 16,0 5 0-16,3-8 0 15,-3 2 0-15,0 6 0 0,0 0 0 0,-3-2 9 16,-3 2 3-16,0 2 1 0,-3 1 0 0,9 2 0 16,-9 3-13-16,0-2 0 0,0 2 0 0,0 5 0 15,3 0 0-15,-3 0 0 0,-3 0 0 0,3 3 0 16,3 3 0-16,0-1 0 0,0 1 0 0,0-1 0 16,1 1 0-16,5 2 0 0,-3 0-8 0,3-2 8 15,0-1 0-15,0 3 0 0,3 1-8 0,-3-1 8 16,5 0 0-16,-2 0 0 0,0-2-8 0,-3 2 8 0,3 3 0 0,-3-3 0 15,3 0 0-15,-3 3 0 0,0-3 0 0,0 3 0 16,-3-3 0-16,0 3 0 0,3-3 0 0,-3-3 0 16,3 4 0-16,0-1 0 0,0-5 0 0,0 2 0 15,0-2 0-15,3-3 0 0,0 0 0 0,3-5 0 16,3 3 0-16,0-3 0 0,0-3 9 0,3-2-1 16,3-3 0-16,0-3 0 0,-3-2 3 0,14-3 0 15,-2-3 0-15,0 1 0 16,3-6-94-16,-6 0-18 0,6-2-4 0</inkml:trace>
  <inkml:trace contextRef="#ctx0" brushRef="#br0" timeOffset="-167968.364">22978 10631 2415 0,'0'0'53'0,"0"0"11"0,0 0 3 0,0 0 1 0,-3-5-55 0,3 5-13 0,0-8 0 0,-3 2 0 15,3-1 22-15,0-1 2 0,-3 2 0 0,3 6 0 0,-3-5-16 0,0-3-8 16,3 3 8-16,0 5-8 16,0 0 8-16,0 0-8 0,-6 0 8 0,6 0-8 15,-6 0 0-15,0 5 0 0,-3-2 0 0,0 5-8 16,0-3 8-16,0 6 0 0,-2-1 0 0,2 1 0 0,-3 5 0 0,3-1 0 16,-9 4 0-16,9 2 0 0,-3-2 0 0,0 4 0 15,3-1 0-15,0 1 0 16,0 1 0-16,6 0 0 0,3-3 0 0,0 0 0 0,0-2 0 0,3-1 0 15,3-2 0-15,-3-5 0 0,6-1-8 0,-3-2 0 16,0-2 0-16,3-6 0 0,-3 0 8 0,3-6-8 16,-3 1 8-16,6-5-8 0,0-1 8 0,-6-2 0 15,6-3 8-15,-3 0-8 0,-1-3 0 0,1-4 0 16,0-1 0-16,-6 0-8 0,6 0 8 0,-3 0 16 16,0-2-4-16,6 5-1 0,-3 0-11 0,-3 5 8 15,-3 0-8-15,6 5 8 0,-3 3 8 0,-3 0 0 16,0 6 1-16,3-4 0 0,-6 6-7 0,6 0-2 15,0 3 0-15,-6-3 0 0,3 5 16 0,3 3 4 16,-3 3 0-16,-3-1 0 0,0 1-15 0,5 2-2 0,-2 3-1 0,-3-3 0 16,0 6 13-16,3-3 2 0,0 0 1 0,3 0 0 15,3-1-26-15,3 1 0 16,3-2 0-16,0 1 0 16,3-1-33-16,0-4 1 0,3 3 0 0,2-7-1196 0</inkml:trace>
  <inkml:trace contextRef="#ctx0" brushRef="#br0" timeOffset="-167441.814">23335 10798 2329 0,'0'2'66'0,"0"-2"14"15,0 0-64-15,0 8-16 0,0 0 0 0,0 0 0 0,0 3 20 0,0-3 0 16,0 2 0-16,0 1 0 0,0-3-20 0,0 2 10 15,-9 1-10-15,9-3-685 0,-9 2-143 0</inkml:trace>
  <inkml:trace contextRef="#ctx0" brushRef="#br0" timeOffset="-166953.165">23588 10258 2386 0,'-9'-5'52'0,"9"5"12"0,0 0 1 0,0 0 3 0,0 0-55 0,0 10-13 0,6 1 0 0,-6-1 0 16,0 6 0-16,-6 3 0 0,6-1 0 0,-3 3 0 0,-3 3 0 0,0 3 8 16,0 2 0-16,-3 0 1 15,3-3-1-15,-2 3-8 0,2 1 12 0,-3-4-4 16,6 1 2-16,-6-4 0 0,3-2 0 0,3-2 0 15,0 0-10-15,0-4 0 0,-3-1 9 0,6-6-9 16,0-8 12-16,0 0-1 0,0 0-1 0,0 0 0 16,0 0 0-16,0 0 0 0,9-8 0 0,0-3 0 15,0 0-2-15,3-4 0 0,0-1 0 0,-4-3 0 16,4 1-8-16,0-1 0 0,-3 3 0 0,0 3-11 16,6-3 11-16,-3 6-8 0,-3-1 8 0,3 3-8 15,-3 3 8-15,0-1-12 0,3 4 12 0,2 2-12 16,1 2 12-16,0 4-8 0,3 2 8 0,0 2-8 15,-3 4 8-15,3-1 0 0,2 0 8 0,-8 3-8 16,9 0 0-16,-6 0 0 0,0-1 0 0,-3 1-8 0,-3-2 8 0,0-1-8 16,-9 0 8-16,0 0-8 0,0-2 8 0,-9 2 0 15,0-5 8-15,-6 3-8 0,-3-3 18 0,-3-1-1 16,-8-1 0-16,5-1 0 0,-6 0-8 0,-6-2-1 16,6-3-8-16,-2 0 12 0,-1-3-12 0,3 1 9 15,6-4-9-15,1 1-769 16,8-3-159-16</inkml:trace>
  <inkml:trace contextRef="#ctx0" brushRef="#br0" timeOffset="-166389.628">23853 9996 2538 0,'-6'-21'56'0,"0"13"11"0,6-3 2 0,0 6 3 0,0 5-58 0,9-5-14 15,3-3 0-15,3 2 0 0,0-1 0 0,6-1 0 16,5 0 0-16,-2 2 0 0,-3 1 0 0,9-3-8 16,-9 5 8-16,5-2 0 0,-2 3 0 0,-6-1 0 15,0 0 0-15,-3 6 0 0,-3-3 0 0,-3 3 0 0,0 2 8 0,2-3-8 16,-5 4 15-16,-3 2-3 15,3 2-1-15,-3 4 0 0,-3 1 1 0,0 7 0 16,-3 1 0-16,-3 6 0 0,6 3-2 0,-3 0 0 16,-3 2 0-16,6 3 0 0,0 3 5 0,-2 2 1 15,2 1 0-15,0 4 0 0,0 1-24 0,0 2-5 16,0 1-1-16,0-4 0 0,-3 1 22 0,-3-1 5 0,6-2 1 0,0-5 0 16,0 0-14-16,0-1-16 0,0-1 3 0,0-4 1 15,6-2 12-15,-3-6 0 0,-1-5 0 0,-2 0 0 16,0-5 0-16,0-2 12 0,0-1-4 0,0-8-8 15,0 3 18-15,0-8-3 0,-2 3-1 0,-7-3 0 16,-6-3-1-16,-6 0 0 0,-3 1 0 0,-6-1-837 16,-11 3-167-16</inkml:trace>
  <inkml:trace contextRef="#ctx0" brushRef="#br0" timeOffset="-162944.664">15959 13819 1634 0,'0'0'36'0,"0"0"7"0,-6-5 1 0,3 0 3 0,0 2-38 0,3 3-9 0,0 0 0 0,3-5 0 16,0-1 54-16,3 1 9 0,0 0 1 0,0 2 1 16,3-2-23-16,3 2-5 0,3 1-1 0,0-1 0 15,0 3-23-15,-1-3-5 0,7 3 0 0,-3 0-8 16,3 3-9-16,-3 0-9 0,3 2-2 0,0-2 0 15</inkml:trace>
  <inkml:trace contextRef="#ctx0" brushRef="#br0" timeOffset="-162772.947">16105 14023 1926 0,'-3'-8'55'0,"3"8"11"0,0 0-53 0,0 0-13 0,3-5 0 0,3-1 0 0,0-2 0 0,6 1 0 31,3-4 8-31,6 6-8 0,2-6 0 0,4 0 0 16,6 4 0-16,3-4-825 15</inkml:trace>
  <inkml:trace contextRef="#ctx0" brushRef="#br0" timeOffset="-161196.643">16971 13660 1378 0,'-12'-10'30'0,"6"5"6"0,0-1 2 0,0-2 2 0,6 3-32 0,0-3-8 0,0 3 0 0,0-3 0 0,3 3 17 0,3-3 3 15,-3 2 0-15,6 1 0 16,3-3 18-16,-6 3 4 0,0 0 1 0,0-1 0 0,3 4 5 0,0-1 0 15,3-2 1-15,-3 5 0 16,-9 0-14-16,9 0-3 0,6 2-1 0,-6 4 0 0,-1-1-10 0,-2 3-1 16,6 2-1-16,-6 1 0 0,0 2-7 0,-3 0-2 15,3 3 0-15,-3-2 0 0,6 4-10 0,-9-2 10 16,0 2-10-16,0 1 10 0,3-3-10 0,-3 2 0 16,-9-4 9-16,0 2-9 0,-3-1 0 0,0 1 0 15,6-3-10-15,-3 1 10 0,-2-4-20 0,-1 4 2 16,6-7 1-16,3 4-567 15,-3-3-114-15</inkml:trace>
  <inkml:trace contextRef="#ctx0" brushRef="#br0" timeOffset="-160955.816">17260 13507 1486 0,'-36'16'32'0,"27"-8"8"0,3 2 0 0,0 4 3 0,-8-1-35 0,2 0-8 0,3 3 0 0,3-3 0 15,0 3 50-15,3-3 8 0,3 3 2 0,3-3 0 16,3 1-28-16,0-1-4 0,0 0-2 0,6-2 0 16,2-3-16-16,1 2-10 0,-3-5 12 0,0 3-12 0,-3-5 10 0,3 0-10 15,3-3 8-15,3 0-548 16,0-3-109-16</inkml:trace>
  <inkml:trace contextRef="#ctx0" brushRef="#br0" timeOffset="-160480.472">17620 13081 1612 0,'-6'0'36'0,"6"0"7"0,0-5 1 0,0 5 1 0,0 0-36 0,0-8-9 15,-6 2 0-15,6 6 0 0,0 0 9 0,0-5 0 0,-9 0 0 0,3 0 0 16,6 5 23-16,-9 0 5 0,-2 0 1 0,2 0 0 16,-3 2-2-16,3 4-1 0,0-4 0 0,-3 6 0 15,0-3-12-15,0 3-3 0,6 0 0 0,0 3 0 16,-3 2-20-16,0-2 0 0,6 2 0 0,0 3 0 15,3-3 14-15,0 3-2 0,-3 0 0 0,3 2 0 16,9-2-23-16,-6 3-5 0,-3-1 0 0,6 1-1 16,0-3 26-16,3 2 6 0,-6 3 1 0,3-2 0 15,-3 2-16-15,0 0 0 0,-3 0 8 0,0 0-8 16,0 1 19-16,0 1 1 0,3 1 0 0,-3 0 0 16,0 3 1-16,-3-4 1 0,3 1 0 0,0 0 0 15,3 0-11-15,-3 0-3 0,-3-1 0 0,3-4 0 16,6-1 4-16,-3 1 0 0,-3-3 0 0,0-3 0 15,6 0-12-15,-3-2 0 0,-3-3 0 0,3-3 0 16,-3-5 0-16,6 3 15 0,3-3-4 0,-3-3-1 16,0 0 10-16,3-2 1 0,8-3 1 0,-5 0 0 0,0-5-13 0,3 0-9 15,0 0 12-15,3-1-12 16,-6-1-106-16,3 1-28 0,-3-2-6 0</inkml:trace>
  <inkml:trace contextRef="#ctx0" brushRef="#br0" timeOffset="-159530.128">17766 13623 997 0,'0'0'21'0,"0"0"5"0,0 0 1 0,0 0 2 0,6-2-29 0,0-1 0 0,0 0 0 0,-3 1 0 31,-3 2-38-31,0 0-14 0,6-5-2 0,-6 5-1 0,0 0 39 0,3-6 16 0,3 1-12 0,0 2 12 16,-3-5 53-16,0 3 19 0,0-3 3 0,3 3 1 16,-3 0 17-16,2-3 4 0,-2 0 1 0,0 0 0 15,6-3-25-15,-3 3-5 0,3-2 0 0,-3-4-1 16,0 1-16-16,3 0-3 0,0-6-1 0,-3 4 0 15,3-4-16-15,0 1-3 0,-3 2-1 0,0-3 0 16,0 1 2-16,-3 2 1 0,0 0 0 0,0 3 0 0,-3-1-30 0,0 1 0 16,-3 5-8-16,3-2 8 0,-3 4 0 0,-3 1 17 15,0 0-1-15,0 5-1 16,0 0-15-16,-3 5 0 0,-3 0 0 0,3 1 0 0,-3 4 0 0,0-2-8 16,-3 5-1-16,3-2 0 0,4 2 9 0,-1 0 0 15,0 1 0-15,3-4-8 0,-3 3 8 0,6-2 0 16,3-3 0-16,6 3-8 0,-3-3 0 0,3-3 0 15,3-3 0-15,3 1 0 0,-1-3-5 0,7 0-1 16,-3-3 0-16,3 1 0 0,0-1 14 0,-3 1 0 16,6-6 0-16,-4 2 0 0,-2 1 0 0,0 0 0 15,0 2 0-15,-3 0 0 0,0 1 0 0,-3-1 0 16,0 3 0-16,0 0 0 0,-3 0 23 0,-6 0 1 16,0 0 0-16,6 5 0 0,-3 3-12 0,0 0-3 0,-3-8 0 0,3 8 0 15,-3 3 7-15,3-1 2 0,-3 1 0 0,0 0 0 16,0 2-10-16,0-5-8 0,3 2 9 0,-3-2-9 15,5 3 8-15,-2-3-8 0,3 0 0 0,0 0 9 16,0 0-25-16,3-3-4 0,3 0-2 0,3-2-911 16</inkml:trace>
  <inkml:trace contextRef="#ctx0" brushRef="#br0" timeOffset="-158988.339">18239 13412 1272 0,'0'0'36'0,"-3"0"8"16,-3-3-35-16,6 3-9 0,0 0 0 0,-3 3 0 0,3-3-9 0</inkml:trace>
  <inkml:trace contextRef="#ctx0" brushRef="#br0" timeOffset="-158672.268">18352 13105 1911 0,'0'0'42'0,"0"-8"9"0,0 3 1 0,0 5 2 0,0 0-43 0,3-8-11 0,0 2 0 0,0 1 0 16,-3 5 53-16,0 0 9 0,6 3 2 0,3 2 0 15,-3 0-20-15,3 1-3 0,0 2-1 0,0 2 0 16,0 3-32-16,0 3-8 0,0 0 0 0,0 3 0 16,0-1 0-16,-1-2 0 0,-5 3 0 0,3-4 8 15,0 4-8-15,0-1 0 0,-6-4 0 0,3-1 0 16,-3 0 10-16,-3 0 0 0,0-2 0 0,0-3 0 15,0 0-10-15,0 0-17 0,-3-3 4 0,6-5-671 16,-3 3-133-16</inkml:trace>
  <inkml:trace contextRef="#ctx0" brushRef="#br0" timeOffset="-158505.816">18207 13285 2026 0,'0'0'44'0,"0"0"10"0,0 0 2 0,8 0 1 0,4 0-45 0,6 0-12 16,0-3 0-16,6 0 0 0,0-2 0 0,0 0 0 16,2-3 0-16,4 0 0 15,3 3-116-15,0-6-26 0,-1 1-5 0,-2-1-1 0</inkml:trace>
  <inkml:trace contextRef="#ctx0" brushRef="#br0" timeOffset="-158160.996">18650 13031 1825 0,'0'0'40'0,"-3"2"8"0,0-2 1 0,-3 3 3 0,3 0-41 0,3-3-11 0,-6 10 0 0,0 1 0 0,3 5 0 0,0 0 0 0,0 2 0 0,3 3 0 31,0 3 0-31,0 0 8 0,3 0-8 0,3-3 8 16,-3 3-8-16,6-3 8 0,3 0-8 0,0-2 8 15,0-1-8-15,3-2 0 0,0 0 9 0,0-6-9 16,-4-4 16-16,4-1 0 0,0-5-1 0,0 0 0 16,0-5 17-16,-3-3 4 0,3-3 1 0,-3-5 0 15,0 0-18-15,-1-2-4 0,-2-9-1 0,-3 1 0 16,0-3-2-16,-3-3-1 0,-3-2 0 0,-3-1 0 16,-3-2-11-16,-3 8 0 0,-3-3 0 0,-2 6 0 15,-1 2 0-15,-6 8 8 0,3 3-8 0,-3 5 8 16,0 3-28-16,-2 2-7 0,-1 6-1 0,3 2 0 15,0 6-11-15,6 2-2 0,0 3-1 0,3 2-830 16</inkml:trace>
  <inkml:trace contextRef="#ctx0" brushRef="#br0" timeOffset="-157952.15">19004 13256 2250 0,'-6'-14'64'0,"6"9"14"0,0 5-62 0,3-3-16 0,0-2 0 0,3 3 0 16,0-4 0-16,-6 6 0 0,6-2 8 0,-6 2-8 15,0 0 0-15,9 5 0 0,-9-5 0 0,3 8 0 16,-3 0 10-16,0 5-1 0,-6 0 0 0,0 0 0 16,-3 6-9-16,0-1 12 0,-6 1-12 0,3 2 12 31,-5 0-35-31,2 1-6 0,0-1-2 0,-3 0-612 0,6 0-122 0</inkml:trace>
  <inkml:trace contextRef="#ctx0" brushRef="#br0" timeOffset="-157644.831">19469 13052 2383 0,'-12'-19'52'0,"9"11"12"0,-6 1 1 0,6-1 2 0,0-3-54 0,0 6-13 15,3-3 0-15,-3 2 0 0,3 1 0 0,0 0 0 16,0 2-9-16,0 3 9 0,0 0 0 0,0 0 0 16,-6-2-8-16,-3 4 8 0,3-2 23 0,-3 6 7 15,0 4 2-15,-3 1 0 0,0 2-24 0,3 0-8 0,-2 0 0 0,2 6 9 16,-3-1-9-16,3 1-14 16,3-1 3-16,0-2 1 0,3 3 10 0,3 2 0 15,0-2 0-15,6 2-8 0,0-3 8 0,3-2-8 16,0 0 8-16,3-3-8 15,2 0-20-15,4 1-4 0,3-6-1 0,0-3-667 16,0 0-134-16</inkml:trace>
  <inkml:trace contextRef="#ctx0" brushRef="#br0" timeOffset="-157443.274">19731 12888 2019 0,'0'0'44'0,"0"0"10"0,0 5 2 0,2 3 0 0,1 0-44 0,0 5-12 0,0-2 0 0,0-1 0 0,-3 4 0 0,3 2 0 16,0 2 0-16,-3 1 0 0,3-4 9 0,0 4 0 0,0-1 0 0,-3 1 0 16,3 0-9-16,0-4 0 0,0 1 0 0,-3-2 0 15,0-1 0-15,0 0-9 0,3-2 9 0,0-4-13 32,-3 1-31-32,0-8-7 0,0 0-1 0,0 0 0 15</inkml:trace>
  <inkml:trace contextRef="#ctx0" brushRef="#br0" timeOffset="-157294.493">19561 13139 1982 0,'-6'-8'56'0,"6"8"12"0,-3-5-54 0,3 5-14 16,0 0 0-16,6-5 0 0,3-3 44 0,0 0 7 0,3 0 1 0,0 3 0 16,5-3-32-16,4 0-7 15,-3 2-1-15,3-2 0 0,0 1-12 0,3 1 0 0,2-2 0 0,1 0 0 0,0 0-12 0,0 1 2 31,3 1 0-31,-1 1-929 16</inkml:trace>
  <inkml:trace contextRef="#ctx0" brushRef="#br0" timeOffset="-156851.518">20153 12822 1911 0,'-3'-11'54'0,"3"11"12"0,-3-5-53 0,3 2-13 15,0-2 0-15,0 5 0 0,0-5 31 0,0 5 3 16,0 0 1-16,0 0 0 0,0-3 1 0,0 3 0 16,-3-3 0-16,-3 3 0 0,0 3-3 0,-3 5 0 0,0-3 0 0,1 3 0 15,-1 5-14-15,-3 1-3 16,3 4-1-16,-3-2 0 0,3 3-15 0,0-1 9 16,3 1-9-16,0-1 8 0,3 3-8 0,3-5 0 15,3 0-10-15,3 0 10 0,0 0 0 0,3-6 8 16,6 1 1-16,0-3 0 0,3 0 2 0,2-3 0 15,1-5 0-15,0-3 0 0,0-2-1 0,3 0 0 16,-3-6 0-16,-1 1 0 0,1-4 1 0,-3 1 0 0,-3-3 0 0,-3-2 0 16,0-1 6-16,-6 1 2 0,-3-1 0 0,-3-2 0 15,-6 3-11-15,0-4-8 0,-6 7 9 0,-3-1-9 16,0 2 0-16,0 4 0 0,-3 2 0 0,1 3 0 31,-4-1-82-31,3 4-19 0,3 2-4 0,0 0-899 0</inkml:trace>
  <inkml:trace contextRef="#ctx0" brushRef="#br0" timeOffset="-156464.526">20284 12417 2300 0,'-12'-24'51'0,"9"14"10"0,0-1 3 0,3 0 0 0,0-2-52 0,0 3-12 15,6-4 0-15,-3 1 0 0,3 2 26 0,0-2 2 16,3 3 1-16,0 2 0 0,0 0-6 0,3 0-2 16,-3 3 0-16,3-1 0 0,0 4-11 0,-1 2-2 15,4 2-8-15,-3 4 12 0,3-1-4 0,3 5 0 16,-3 4-8-16,0 2 12 0,3-1-12 0,-6 7 8 16,2 4-8-16,1-2 0 0,-6 2 8 0,0 6-8 15,-3 5 0-15,0-2 0 0,-3-1 8 0,3 3-8 16,-6 3 0-16,0-3 0 0,-3 0 8 0,0-3-8 15,0 1 0-15,0-6 9 0,0 2-9 0,3-4 0 16,-3-3 9-16,0 2-9 0,0-5 0 0,0 3 0 16,0-3 0-16,0-2 0 0,0-3 0 0,3-3 9 0,-3-3-9 0,0-2 0 15,0 0 14-15,0 0-4 0,0-5-1 0,3-3 0 16,0 0 3-16,-3 3 1 0,-3-3 0 0,6 0 0 16,0 0-13-16,0 0 0 0,0 0-9 0,-3-8-1173 15</inkml:trace>
  <inkml:trace contextRef="#ctx0" brushRef="#br0" timeOffset="-155977.405">20841 12578 2239 0,'-3'-24'49'0,"6"17"11"0,0 1 1 0,0 1 2 15,-3-3-51-15,3 0-12 0,0 0 0 0,-3 3 0 0,0 2 54 0,0 3 8 0,0 0 2 0,0 0 0 16,0 0-24-16,0 0-4 16,0 11 0-16,-3-1-1 0,3 4-13 0,0 1-2 15,-3 1-1-15,3 3 0 0,-3 5-8 0,3 0-2 16,0-1 0-16,0 1 0 0,-3 0-9 0,0 0 0 16,3-3 0-16,-3-3 8 0,0-2 2 0,0-2 0 15,3-4 0-15,-3 1 0 0,3-3-10 0,0-8 0 16,0 0 0-16,0 0 0 0,0 0 0 0,6-3-12 15,0-2 2-15,3-6 1 0,0 1 9 0,3-6 0 16,-1 2 0-16,1-1 8 16,3-1-28-16,0 0-4 0,0 0-2 0,0 3 0 0,0 2 18 0,-3 1 8 0,-3 2-8 0,3 0 8 15,-4 2 0-15,1 4-8 0,-3 2 8 0,-6 0 0 16,6 0 0-16,3 5 0 0,0-2 0 0,0 2 0 16,0 3 0-16,0 0 9 0,0 0-1 0,3 0-8 15,0-3 8-15,0 0-8 0,-1 1 0 0,1-1 0 16,0-2 8-16,0-1-8 0,-3-4 0 0,0 2 0 15,-3-6 23-15,0 1-3 0,0-3 0 0,0 0 0 16,-6-3-20-16,-3-2 0 0,3-3 0 0,-3-2-8 16,0-1 8-16,-3-2 0 0,0 0 8 0,3 0-8 31,0-3-32-31,0 3-12 0,3-3-1 0,0 6-733 0,3-1-146 0</inkml:trace>
  <inkml:trace contextRef="#ctx0" brushRef="#br0" timeOffset="-155576.558">21597 12078 2620 0,'-6'-13'74'0,"0"8"17"0,3-3-73 0,3 2-18 16,-3-1 0-16,0-1 0 0,3 2 16 0,0 1-1 15,-3 0 0-15,3 5 0 0,0 0-15 0,0-6 8 16,-3 1-8-16,3 5 0 0,0 0 0 0,0 0 0 0,-6 3 0 0,6-3 0 15,-3 5-11-15,-3 3 2 16,0 3 0-16,0-1 0 0,3 3-6 0,-3-2-1 0,3 2 0 0,-3 0 0 16,3 1 16-16,0 2-9 15,0-1 9-15,0 4-8 0,0 2 8 0,3-2 0 0,0 2 0 0,0 0-8 16,0 3 8-16,0-3 0 0,0 3 0 0,0 0-8 16,3-1 8-16,-3 4 0 0,-3-3 0 0,3-1 0 15,-5 1 0-15,2 3 0 0,-6 2 0 0,0-3 0 16,0 3 0-16,-3-2 0 0,0-1 0 0,0 3 0 15,3-2 0-15,0-3 0 0,0 0 0 0,0-3 0 16,6 0 0-16,0-5 0 0,0 0 0 0,6-3 0 16,0-3 15-16,0-2-2 0,3-2 0 0,3-1 0 15,0-2-1-15,3-6 0 0,3-2 0 0,3-1 0 16,3-4 1-16,-1-3 0 0,4-3 0 0,0-3 0 16,0-2-5-16,3 0 0 0,-1-3-8 0,1 3 12 15,3-3-97-15,0 3-20 0,-3 0-4 16</inkml:trace>
  <inkml:trace contextRef="#ctx0" brushRef="#br0" timeOffset="-155224.655">21960 12335 2329 0,'-3'-24'66'0,"3"13"14"0,0 6-64 0,0-5-16 0,-3 2 0 0,6 0 0 16,-3 2 33-16,-3-1 3 0,3 1 1 0,-3 1 0 15,0 2-9-15,3 3-1 16,-6 0-1-16,-6 6 0 0,3-4-8 0,3 6-2 16,-6 3 0-16,-2 2 0 0,2 0-16 0,3 6 0 15,-6-3 0-15,6 5 0 0,-3 0 0 0,6 0 0 16,-3-2 0-16,3 2 0 0,3-5 0 0,3 2 0 0,-3-2 0 0,9-3 0 16,0 1 0-16,0-1 0 0,3-5 0 0,3-3 0 15,0 0 0-15,0-2 0 0,3-6 0 0,-1-2 0 16,-2-6 12-16,6 1 0 0,-3-6-1 0,-3 0 0 15,-6 0 1-15,3 0 1 0,0-5 0 0,-3 0 0 16,-3 0-13-16,-6 0 0 0,0-1 0 0,-6 4 0 16,0 5 0-16,-3-1 0 0,0 4 0 0,-3 2 0 31,0 3-26-31,-3 5-8 0,1 2-2 0,-1 4-717 0,6 2-144 0</inkml:trace>
  <inkml:trace contextRef="#ctx0" brushRef="#br0" timeOffset="-155024.941">22100 12433 2381 0,'-6'-13'68'0,"6"13"14"0,0 0-66 0,-3-3-16 16,3 3 0-16,0 0 0 0,0 0 19 0,0 0 0 15,0 0 0-15,0 0 0 0,0 0-19 0,3 10 0 16,0 1 0-16,-3-3 0 0,-3 3 0 0,3-1 0 0,-3 3 0 0,0 1 0 15,-3-1-8-15,3 0-6 0,-3 3-1 0,0-3-677 32,0 3-135-32</inkml:trace>
  <inkml:trace contextRef="#ctx0" brushRef="#br0" timeOffset="-154707.835">22430 12189 2318 0,'-6'-13'51'0,"6"13"10"0,0-8 3 0,0-2 1 0,6 4-52 0,-3-2-13 0,-3 0 0 0,0 1 0 15,0 1 15-15,0 6 0 0,0 0 0 0,0 0 0 16,0 0-7-16,-9 6 0 0,6-1-8 0,-6 5 12 16,-3 4-12-16,4 1 0 0,-1 4 0 0,-3 2 0 0,0 3 0 0,0 0 0 15,3-3 0-15,3 3 0 16,-3-3 0-16,6 3 0 0,3-3 9 0,0-3-9 15,3-2 0-15,3-2 0 0,0 1 0 0,3-4 0 16,3-6 0-16,3 3-11 0,-3-5 1 0,3-3 0 16,2-3 34-16,-2-5 6 0,0-2 2 0,-3-1 0 15,0-2-32-15,0-6 0 0,-3 1 0 0,-3-1 0 0,-3 1 9 0,-3-3-9 16,-3-1 8-16,-3 4-8 0,0-3 0 0,-3 2 0 16,3 1 0-16,0-1-1112 15</inkml:trace>
  <inkml:trace contextRef="#ctx0" brushRef="#br0" timeOffset="-154355.301">22636 11689 2404 0,'-12'-16'53'0,"12"11"11"0,0-3 3 0,3 0 0 0,6 3-54 0,3-3-13 0,-4 0 0 0,4 0 0 0,-3 3 21 0,9 0 2 16,-3 2 0-16,0-2 0 15,0 5-23-15,3-3 0 0,-3 3 0 0,-1 3 0 16,-2 2 0-16,3 0 0 0,-3 3 0 0,-3 0 0 16,0 3 0-16,-3 2 0 0,-6 5 0 0,0 1 0 15,0 2 11-15,0 6-3 0,0 2 0 0,-3 2 0 16,-3 4 4-16,3-1 0 0,-6 3 0 0,6 0 0 16,0 3-12-16,3 2 0 0,0-2-10 0,0 2 10 15,3 3-8-15,0-2 8 0,-3-6 0 0,6 0-9 16,-3 0 9-16,0-5 0 0,-6-3 0 0,6-8 0 15,-6 0 0-15,-6-5-8 0,6-3 8 0,-6 0-8 16,-3-2 8-16,-6-1 14 0,-2-4-3 0,-7-1-1 16,-6 0 29-16,-3-2 5 0,1 0 2 0,-4-1 0 0,3 4-37 0,1-1-9 15,-1 0 0-15,0 6-804 16,-3 2-162-16</inkml:trace>
  <inkml:trace contextRef="#ctx0" brushRef="#br0" timeOffset="-153861.639">16677 14415 2408 0,'-12'0'68'0,"12"0"15"0,0 0-67 0,3 7-16 16,0 7 0-16,0-1 0 0,-3 3 16 0,6 0-1 16,5 2 0-16,-2 3 0 0,-9-2-15 0,6 2 11 15,3 3-11-15,0-3 10 0,0 0-10 0,0 0-12 16,-3 1 2-16,3-7 1 16,6 1-135-16,-6-3-26 0,-9-5-6 0</inkml:trace>
  <inkml:trace contextRef="#ctx0" brushRef="#br0" timeOffset="-153705.83">16581 14634 2127 0,'12'-3'47'0,"-12"3"9"0,9-2 3 0,3-3 1 0,6 2-48 16,6-5-12-16,8 0 0 0,-2 0 0 0,-6-3 34 0,12 1 5 0,5-1 1 0,1-2 0 15,-6 3-105-15,3-4-21 0,2 1-4 0</inkml:trace>
  <inkml:trace contextRef="#ctx0" brushRef="#br0" timeOffset="-153388.725">17203 14319 2091 0,'-9'0'46'0,"9"0"10"0,0 0 1 0,0 0 2 0,0 0-47 0,0 0-12 15,0 0 0-15,0 0 0 0,15 3 61 0,0 2 11 0,-12 0 1 0,12 6 1 16,9-3-41-16,0 5-8 16,-6 0-1-16,2 1-1 0,1 4-12 0,-3-2-3 15,3 3 0-15,-6-1 0 0,-6-2-8 0,6 3 0 0,-3-1 9 0,-6 1-9 16,-4-1 10-16,-4 1-2 0,2-1-8 0,-6 1 12 15,-6-1-4-15,-6 3 0 0,0-2-8 0,-3-1 12 16,3 4-12-16,-6-7 0 0,-8 4-9 0,5-6 9 31,12-2-76-31,-6-1-10 0,0 1-2 0,6-8-940 0</inkml:trace>
  <inkml:trace contextRef="#ctx0" brushRef="#br0" timeOffset="-153209.162">17498 14396 2213 0,'-24'11'63'0,"12"-3"13"16,-5 5-60-16,5 0-16 0,3 3 0 0,0 2 0 0,-6 4 0 0,6-1 8 0,9-3-8 0,0 3 0 15,0-2 8-15,3-3-8 0,0 2 0 0,6-2 9 16,3-3-9-16,0-2 0 0,0 0 0 0,5-6 0 31,4-2-111-31,6-3-14 0,-6-6-3 0,6 1-697 16</inkml:trace>
  <inkml:trace contextRef="#ctx0" brushRef="#br0" timeOffset="-152889.121">17882 14086 2397 0,'-12'-2'52'0,"6"2"12"0,0-3 1 0,0 3 3 0,0-3-54 0,6 3-14 15,0 0 0-15,-3 0 0 0,-3 0 35 0,6 0 4 0,0 0 1 0,0 0 0 16,0 0-24-16,-3 3-4 0,3 0 0 0,-3 2-1 15,3 3-11-15,-3 0 0 0,-2 0 0 0,-1 2 0 16,3 4 0-16,-3-1 0 0,-3 3 0 0,0-3 0 16,3 3 0-16,3 0 0 0,-3 2 0 0,3 1 0 15,-3-1 0-15,3-2 0 0,6 3 0 0,3 2 0 16,-3 0 0-16,0 0 0 0,6 0 0 0,-3 3 0 16,3 0 0-16,0 2 0 0,0-2 0 0,-3 3 0 15,-1-3 0-15,1 2 0 0,0-5 0 0,-3 3 0 16,3 0 0-16,-3-3 0 0,-3 0 0 0,3 0 0 15,0-2 0-15,0-3 10 0,-3 0-2 0,3-3-8 16,0-3 15-16,0 1-4 0,0-6-1 0,-3-5 0 16,6 6-10-16,0-4 8 0,0-2-8 0,6-2-780 15,-3-6-160-15</inkml:trace>
  <inkml:trace contextRef="#ctx0" brushRef="#br0" timeOffset="-152457.741">18171 14618 2257 0,'0'0'49'0,"-3"0"11"0,-6 0 1 0,9 0 3 0,0 0-51 0,0 0-13 15,0 0 0-15,0 0 0 0,3-8 77 0,3 3 13 16,-3-3 2-16,6 3 1 0,0-6-51 0,3 1-10 0,-1-4-3 0,4 1 0 16,0-3-17-16,0-2-4 15,-3-3-8-15,0 2 12 0,3-2-12 0,-6-3 0 16,0 0 8-16,0 0-8 0,-6 1-8 0,0 1-5 0,-3 1-1 0,0 3 0 31,-3 2-13-31,-3 5-2 0,-3 1-1 0,-3 2 0 16,3 5-13-16,-3 1-2 0,-3 4-1 0,3 6 0 15,-3-3 9-15,0 9 1 0,3-1 1 0,-2 0 0 0,5 0 23 0,0 3 4 0,3 0 8 0,3-3-13 16,3 1 13-16,3-1 0 0,3-3 0 0,3 1 0 16,-3-3-14-16,6-3 3 0,-1-2 1 0,4-1 0 15,-3-4 10-15,3 2 0 0,0-5 8 0,0-1-8 16,-3-2 13-16,3 3-1 0,0-3-1 0,-1 3 0 15,-2 2-11-15,0 0 12 0,-3 1-12 0,-3 2 12 16,0 0 4-16,0 0 0 0,-6 0 1 0,0 0 0 16,0 8 25-16,0-3 5 0,0 3 1 0,0 3 0 15,-3-1-8-15,0 1-2 0,3 2 0 0,-3 0 0 16,3 0-18-16,0 1-4 0,0-1-1 0,3 0 0 16,0-2-15-16,3-1 8 0,0 1-8 0,0-3 0 15,6 0-20-15,-3-3-11 0,3 0-1 0,3-2-756 16,-1-3-150-16</inkml:trace>
  <inkml:trace contextRef="#ctx0" brushRef="#br0" timeOffset="-152262.72">18677 14192 2426 0,'-9'-2'53'0,"9"2"11"0,0 0 3 0,0 0 1 0,0 0-54 0,0 0-14 0,0 0 0 0,3 5 0 15,0 3 25-15,3 0 3 0,0 0 0 0,0 5 0 0,0-2-6 0,3 2-1 16,-3 3 0-16,2-3 0 15,-2 5-21-15,3-2 8 16,-6 3-8-16,3-1 0 0,-3 1 9 0,0-1-9 0,0-2 12 0,-3-3-12 16,0 3 0-16,3-5-11 0,-3 2 0 0,0-5-762 15,0 3-153-15</inkml:trace>
  <inkml:trace contextRef="#ctx0" brushRef="#br0" timeOffset="-152104.276">18498 14436 2361 0,'0'0'52'0,"0"0"10"0,6-6 2 0,3 4 4 0,3-6-55 0,6 0-13 0,0-3 0 0,9 3 0 0,2-5 0 0,7 0-12 15,3-3 3-15,2 0-1032 16</inkml:trace>
  <inkml:trace contextRef="#ctx0" brushRef="#br0" timeOffset="-151796.827">19049 14018 2340 0,'-18'-14'66'0,"15"9"15"0,-6 0-65 0,3 0-16 15,3 2 0-15,3 3 0 0,-6-5 84 0,0 2 12 16,0 0 4-16,0 3 0 0,6 0-42 0,-6 6-8 16,3-1-2-16,-3 5 0 0,1 4-33 0,-1 2-7 15,0 2-8-15,0 1 11 0,0 2-11 0,3 3 0 16,-3-1-12-16,3 1 12 0,0 0 0 0,0-3 0 15,6 3 0-15,0-3 0 0,3-2 0 0,0-3 0 0,3-6 0 0,3 3 0 16,5-7-14-16,4-1 5 0,-3-5 1 0,0-3 0 31,3-5-29-31,3-5-6 0,-4 0-1 0,1-6 0 0,0 1 25 0,-6-3 5 0,3-3 1 0,-6 0 0 16,0-2-1-16,-6-1 0 0,0 1 0 0,-6 2 0 16,-6 3 5-16,0 2 1 0,-9 1 0 0,-3 7 0 15,0 1 8-15,-6 4 16 0,0 4-4 0,-2 2-1 16,-1 5-11-16,6 0-14 0,-3 6 3 0,6 5-729 15,1-3-145-15</inkml:trace>
  <inkml:trace contextRef="#ctx0" brushRef="#br0" timeOffset="-151600.63">19347 14192 2548 0,'0'0'56'0,"0"0"12"0,0 0 3 0,0 0 0 0,0 0-57 0,0 0-14 16,0 0 0-16,0 0 0 0,0 0 21 0,0 0 2 0,0 8 0 0,3 0 0 0,-3 3-15 0,2 2-8 31,-4-2 8-31,-1 2-8 0,0 3-14 0,-3 0-7 16,0-1-2-16,-3 7 0 16,3-9-126-16,-3 3-26 0,3 0-5 0,-3-3-470 15,3-3-94-15</inkml:trace>
  <inkml:trace contextRef="#ctx0" brushRef="#br0" timeOffset="-151362.305">19799 13864 1937 0,'0'0'55'0,"0"0"12"0,0 0-54 0,0 0-13 0,0 0 0 0,0 0 0 15,-6-2 67-15,0 2 10 0,0 0 3 0,-6 0 0 16,3 5 9-16,-3-3 3 0,-3 6 0 0,1 0 0 15,2 3-50-15,-6 2-10 0,3 3-1 0,0-3-1 0,3 6 10 0,0-1 1 16,0 3 1-16,6-2 0 0,0 2-34 0,3-2-8 16,0-1 0-16,6-2 0 15,3 3 0-15,0-6 0 0,3 0 0 0,3-2 0 16,3-3 0-16,3-3-12 0,3-2 4 0,3-1-801 16,-1-4-160-16</inkml:trace>
  <inkml:trace contextRef="#ctx0" brushRef="#br0" timeOffset="-151167.673">20052 13840 2098 0,'-9'-5'46'0,"9"5"10"0,-3 0 1 0,-3 3 3 0,6-3-48 0,0 0-12 16,0 8 0-16,0 0 0 0,3 2 44 0,0 1 6 16,3 2 2-16,0-2 0 0,0 2-36 0,0 0-8 0,3 0 0 0,0 3-8 15,3-3 9-15,-3 3-9 16,0-3 0-16,-1 1 9 0,1-1-9 0,-3-5-16 0,3 2 4 0,-6-2 1 31,0 0-128-31,-3-8-25 0,0 0-6 0,0 0-1 0</inkml:trace>
  <inkml:trace contextRef="#ctx0" brushRef="#br0" timeOffset="-151005.723">19951 14018 2286 0,'0'0'50'0,"0"0"10"0,0 0 3 0,0 0 1 0,0 0-51 0,0 0-13 0,6-6 0 0,6 1 0 0,0 0 35 0,-1-3 4 15,7 0 1-15,3 0 0 16,0 3-30-16,3-3-10 0,3 2 0 0,-4-2 9 31,4 1-96-31,0-4-19 0,3 0-4 0,-3-2-1 0</inkml:trace>
  <inkml:trace contextRef="#ctx0" brushRef="#br0" timeOffset="-150843.711">20388 13565 2131 0,'0'0'60'0,"0"0"14"0,0 0-59 0,0 0-15 16,0 0 0-16,0 0 0 0,-3 5 71 0,-3 3 11 16,3 0 2-16,0 6 1 0,0-1-11 0,0 5-2 15,1 1-1-15,-1 2 0 0,0 0-36 0,0 0-7 16,6 3-2-16,-3-3 0 0,3 3-26 0,0 0-11 16,-1 0 1-16,1-3 0 15,3 0-130-15,0-2-27 0,0-1-5 0</inkml:trace>
  <inkml:trace contextRef="#ctx0" brushRef="#br0" timeOffset="-150290.493">20579 13137 2498 0,'0'0'55'0,"0"0"11"0,0 0 2 0,0 0 3 0,0 0-57 0,0 0-14 16,12 0 0-16,0 0 0 0,0 2 0 0,2 1 0 16,1 0 0-16,0 2 0 0,0 3 0 0,3 2-8 15,-3 1 8-15,0 2 0 0,3 3 0 0,-4 3 0 16,-2-1 0-16,0 3 0 0,0-2 0 0,-6 2 0 15,0 0 0-15,-3 0 0 0,0 3 0 0,-3 3 0 16,0-4-8-16,-3 4 8 0,-3 2 8 0,3 3 6 16,0-1 1-16,0 1 0 0,-3 3 5 0,0-4 2 15,3 1 0-15,3 0 0 0,-3 0-6 0,3-3-2 0,0-3 0 0,3 3 0 16,3-5-5-16,3 0-1 0,-3 0 0 0,0-3 0 16,0 3 7-16,0-1 1 0,0-4 0 0,0 2 0 15,-3-2 0-15,0-3 1 0,0-1 0 0,3-1 0 16,-6-1-9-16,3-3-8 0,-3-2 9 0,-3 0-9 15,0-2 22-15,0-1-2 0,3-5 0 0,-3 5 0 32,3-5-147-32,0 0-29 0,-3 3-7 0</inkml:trace>
  <inkml:trace contextRef="#ctx0" brushRef="#br0" timeOffset="-150040.87">21335 13208 2163 0,'0'0'48'0,"-3"-5"9"0,-3-1 3 0,3 4 0 0,3 2-48 0,-3-3-12 16,0 0 0-16,-3 1 0 0,3 2 45 0,3 0 7 0,0 0 0 0,-3-3 1 15,-3 6-43-15,6-3-10 16,0 0 0-16,0 0-696 16,-3 8-140-16</inkml:trace>
  <inkml:trace contextRef="#ctx0" brushRef="#br0" timeOffset="-149504.619">21073 13343 2296 0,'-3'0'51'0,"3"0"10"0,0 0 3 0,0 0 0 0,0 0-52 0,6 3-12 0,0 2 0 0,0 3 0 0,-3 0 62 0,0 2 10 0,0 1 1 0,0 5 1 31,0 0-13-31,0 2-2 0,-3-2-1 0,0 3 0 16,3 2-28-16,-3 3-6 0,3-1 0 0,0 1-1 0,-3 0-15 0,3 0-8 16,-3-3 10-16,3-2-10 0,-3-1 8 0,0-2-8 15,3-3 0-15,-3 0 0 0,0-2 10 0,0-6-10 16,0-5 10-16,0 0-10 0,0 0 21 0,0 0-1 16,0 0-1-16,0 0 0 0,0 0-19 0,5-8 8 15,1-2-8-15,3-6 0 0,-3 0 0 0,3-5 0 16,3-3 0-16,0-2 0 0,0-4-18 0,3 1 2 15,-3 6 1-15,0-1 0 0,-3 5 3 0,0 6 1 16,-1 0 0-16,1 2 0 0,-3 1-1 0,0 4 0 16,0 4 0-16,-6 2 0 0,0 0 12 0,6 5 0 15,3 3 0-15,6 0 0 0,-3 2 10 0,0 4-2 0,0 1-8 0,0 4 12 16,3 2-12-16,2-2 0 0,-2 2 0 0,3 0 0 16,-3-2 0-16,0-1 0 0,-3-5 0 0,0 1 0 15,0-4 9-15,-3-2-9 0,-1-3 8 0,-8-5-8 16,0 0 12-16,9-5-2 0,0-6-1 0,-3-2 0 15,0-3 4-15,-3-2 1 0,-3-9 0 0,3 1 0 16,-6-6-6-16,3 0 0 0,-3-2-8 0,3 0 12 16,-3-1-12-16,3 3 0 0,0 3 0 0,3 3 0 31,-3 2-132-31,6 3-24 0,0 0-4 0</inkml:trace>
  <inkml:trace contextRef="#ctx0" brushRef="#br0" timeOffset="-149125.099">21808 12962 2381 0,'-6'-19'68'0,"6"19"14"0,0 0-66 15,0-10-16-15,6-1 0 0,0 1 0 0,0-1 64 0,0 1 8 16,0 2 3-16,3-6 0 0,-3 4-20 0,0-1-4 16,-3 3-1-16,3-2 0 0,-3 2-18 0,-3 0-3 15,0 8-1-15,0 0 0 0,-6-6-12 0,6 6-2 0,-12-5-1 0,6 3 0 16,-6-1 0-16,12 3 0 0,-12 3 0 0,-3 4 0 15,3 1-13-15,-3 0 0 16,4 6 0-16,-1 1 0 16,3 4-23-16,0 2-7 0,3 0-2 0,3 3 0 0,0 3 32 0,0 2 0 15,3-3 11-15,0 6-3 0,0 0-8 0,3-1-8 16,3 1 8-16,0 0-12 0,-3 0 12 0,3-3-8 16,-3 3 8-16,6-1-8 0,-3 1 8 0,-3 0 0 0,-3-3-9 0,2 0 9 15,-4 0 0-15,2-2 0 0,0 2 0 0,0-3 0 16,-3-2 0-16,3-3 0 0,3 0 0 0,-1-2 0 15,1-6 0-15,0 0 0 0,0-2 0 0,0-3 8 16,6-3-8-16,-9-5 10 0,0 0-10 0,9-3 10 16,9 1 0-16,0-6 0 0,3-3 0 0,3-2 0 15,-1-3-10-15,7-2-16 0,0-6 4 0,6-5-832 16,5-3-168-16</inkml:trace>
  <inkml:trace contextRef="#ctx0" brushRef="#br0" timeOffset="-148822.809">22267 13171 2098 0,'-15'-5'46'0,"9"5"10"0,-6 0 1 0,3 2 3 0,0 1-48 0,-3-3-12 0,3 0 0 0,-3 3 0 16,0-3 98-16,3 2 18 15,-3 1 3-15,4 0 1 0,-1 2-35 0,0 3-6 16,0-3-2-16,3 3 0 0,0 5-52 0,0-2-10 16,0 5-3-16,-3 0 0 0,6-1-12 0,0 1 0 15,0 3 0-15,0-3 0 0,3 2 0 0,0 1 0 16,3-1 0-16,0-2 0 0,3 0 8 0,3-3-8 15,0 0 0-15,3-2 0 0,0-3 9 0,3-3-9 16,-1-2 8-16,4-3-8 0,3-3 14 0,-3-2-2 16,-3-6-1-16,3-4 0 0,3-1 2 0,-7-5 1 15,1-1 0-15,-6-4 0 0,0 2-14 0,0-2 9 0,-9-3-9 0,-3 2 8 16,-3 3-8-16,-3 3 0 16,-6 0 0-16,0 5 0 0,1 3 0 0,-4 2 0 15,-3 3-10-15,3 8 10 16,0 0-73-16,3 8-9 0,0 3-2 0,1 2-743 0,5 3-149 0</inkml:trace>
  <inkml:trace contextRef="#ctx0" brushRef="#br0" timeOffset="-148606.376">22490 13340 2632 0,'-6'-8'75'0,"3"6"15"0,-3-4-72 0,6 6-18 0,0 0 0 0,0 0 0 0,0 0 60 0,0 0 8 15,0 0 1-15,-3 3 1 16,3 5-46-16,-3 0-10 0,-3 0-2 0,3 5 0 16,0 0-12-16,-3 6 0 0,0-1 0 0,-3 1 0 15,-3-1-24-15,6 4-5 0,-6-1-1 0,1 0 0 16,5-3-28-16,-9 4-6 0,9-7 0 0,0-1-1 16,0-1-125-16,3-2-25 0,0-1-5 0</inkml:trace>
  <inkml:trace contextRef="#ctx0" brushRef="#br0" timeOffset="-148337.149">22838 12967 2026 0,'0'0'44'0,"0"0"10"0,0 0 2 0,0 0 1 0,-3 6-45 0,-3 1-12 0,6 1 0 0,-6 3 0 16,3 0 86-16,0 2 15 0,-3-3 3 0,0 4 1 0,0 4-51 0,3 1-10 0,0-1-3 0,0 3 0 15,3-2-29-15,0 5-12 16,-3-3 8-16,3-3-8 16,3 1 0-16,0-1 0 0,-3 1 0 0,3-6 0 31,0 3-132-31,3-5-23 0,0-1-4 0</inkml:trace>
  <inkml:trace contextRef="#ctx0" brushRef="#br0" timeOffset="-148021.196">22862 12668 2236 0,'-3'-18'64'0,"3"12"12"0,0-4-60 0,0 5-16 16,6-3 0-16,0 2 0 0,3-2 35 0,-3 3 4 0,3-3 1 0,3 3 0 0,2 0-19 0,4 2-3 31,3 0-1-31,0 3 0 0,0 0-8 0,3 3-1 16,-1 0-8-16,-2 2 12 0,3 0-12 0,-6 6 0 15,0-1 8-15,-3 1-8 0,0 2 18 0,-4 3 1 16,1 0 0-16,-3 2 0 0,-6 4 9 0,-3-1 1 0,-3 3 1 0,-6-1 0 16,3 4 15-16,-3 5 3 15,-5-3 1-15,2 5 0 0,-6 0-24 0,-3 1-5 0,6 2 0 0,-3 0-1 16,0 0-11-16,6 3-8 0,4-6 9 0,-4 0-9 15,0-2 0-15,6 0 8 0,0-3-8 0,-3-2 0 16,0-1 0-16,6-2-8 0,0-6 8 0,6 4-1260 16</inkml:trace>
  <inkml:trace contextRef="#ctx0" brushRef="#br0" timeOffset="-147603.037">19043 15087 2721 0,'0'0'60'0,"0"0"12"0,0 0 2 0,0 0 3 0,6 7-61 0,0-1-16 0,3 2 0 0,0 2 0 0,0 1 8 0,3-1 0 0,2 6-8 0,-2 0 12 47,3 3-68-47,0-3-15 0,0 5-2 0,0-3-1074 0</inkml:trace>
  <inkml:trace contextRef="#ctx0" brushRef="#br0" timeOffset="-147447.085">19207 15793 2350 0,'0'0'52'15,"0"0"10"-15,0 0 2 0,6 5 3 0,3-2-54 0,5 0-13 0,-2-1 0 0,3 4 0 16,6-1-82-16,-3 3-19 0,6-3-4 0</inkml:trace>
  <inkml:trace contextRef="#ctx0" brushRef="#br0" timeOffset="-147300.676">19379 16195 2253 0,'0'0'49'0,"0"0"11"0,0 0 1 0,3 8 3 0,0 3-51 0,6-3-13 16,0 0 0-16,3 2 0 0,3-2 30 0,0 0 3 15,3 5 1-15,5 0-722 31,-2-2-145-31</inkml:trace>
  <inkml:trace contextRef="#ctx0" brushRef="#br0" timeOffset="-143255.671">23386 11885 1051 0,'0'0'23'0,"0"-8"5"0,0 0 0 0,9-2 2 0,3-1-30 0,5-5 0 16,4-2 0-16,6-4 0 0,6 1 62 0,0-2 6 0,5 1 2 0,-5 1 0 16,12-3 10-16,-10 6 1 15,1-1 1-15,-3 3 0 0,-3 6-28 0,-7-3-6 16,-2 5 0-16,0 0-1 0,0 0-15 0,-3 0-4 16,-6 5 0-16,6-2 0 0,-10 2-9 0,4 3-3 0,-3-2 0 0,0 4 0 15,-6 1-16-15,12 2 0 0,-9 3 0 0,6 0 0 16,-3 8 0-16,-3 3 0 0,-3 2 0 0,9 5 0 15,-3 6 20-15,-9 5-4 0,9 3 0 0,-6 2 0 16,0 6 9-16,-6 2 2 0,-3 3 0 0,0 2 0 16,-3 1 1-16,-3 2 0 0,0 3 0 0,-6 2 0 0,6-2-7 15,-6 0-1-15,3 0 0 0,0 3 0 16,-5 7-4-16,8-2 0 0,-3-3-1 0,0 3 0 16,3-3-6-16,3 5-1 0,0 1 0 0,9-6 0 15,0 0-8-15,0-3 0 0,9-2 0 0,0 0 0 16,0-5 12-16,3 2-4 0,0-5 0 0,6 0 0 15,0-6-8-15,-4-4 0 0,7-4 9 0,-6-4-9 16,0-6 12-16,3-3-3 0,-6-7 0 0,9-3 0 16,-6-6 9-16,-1-2 2 0,7-8 0 0,-3-8 0 15,0-2-20-15,-3-6 0 0,6-3 0 0,-1-4 0 0,-5-1 0 16,0-5 0-16,-6 0 0 0,3-1 0 16,-3 1-28-16,-3 3-7 0,-3-1-1 0,-3 4 0 0,-9 1 14 0,6 4 2 15,-6-1 1-15,-3 6 0 0,-3 3 7 0,3 2 0 16,-8 2 1-16,5 6 0 0,0 0 11 0,-6 8-12 15,12 3 12-15,-6 5-12 0,0 5 4 0,3 3 0 16,9 5 0-16,-3 5 0 0,3 3-6 0,3 3-1 16,-2 5 0-16,4 0 0 0,-2 0 38 0,3 5 7 15,-3 3 2-15,6 3 0 0,-3 2-24 0,-3 3-8 16,0 0 0-16,-3-1 0 0,-3 7 32 0,6 1 1 16,-3 6 0-16,-5-2 0 0,-1 2 3 0,3 3 1 0,3-1 0 0,-9 4 0 15,9 4-15-15,-6 1-3 0,0 0-1 0,0-1 0 16,9 6-6-16,0 3-2 0,0-6 0 0,0 3 0 15,0 0-10-15,9 0 0 0,-3 3 0 0,0-8-11 16,9 4 11-16,-3-4 0 0,0 2 0 0,-1-5 0 16,4 0 0-16,-3-5 0 0,-3 5 0 0,-3-2 0 15,0-6 0-15,-3-3 8 0,-6 1-8 0,-3-1 0 16,-6-7 0-16,0-4 8 0,-6 4-8 0,-5-3 0 16,-4-3 10-16,-3-5-2 0,-3-3-8 0,-5-5 12 15,5-5-3-15,-6-1-1 0,6-4 0 0,-5-3 0 16,-1-6 0-16,-3 1 0 0,10-9 0 0,-7 1 0 15,0-6 3-15,4-5 0 0,-1 0 0 0,6-6 0 16,-3-4-11-16,-2-6 10 0,2-5-10 0,-9-1-812 16,1-4-168-16</inkml:trace>
  <inkml:trace contextRef="#ctx0" brushRef="#br0" timeOffset="-140575.838">4312 16949 1544 0,'15'-2'34'0,"-3"2"7"0,0-6 2 0,5 1 0 0,4-3-35 0,6 5-8 0,3-2 0 0,3-3 0 16,2-2 44-16,4 2 8 0,3 0 0 0,2-3 1 15,4 3 6-15,3-2 1 0,8 2 0 0,1 0 0 16,5-3-15-16,1 3-2 0,-1-2-1 0,7 2 0 16,2-6 1-16,3 7 0 0,1-1 0 0,2-3 0 15,0 6-28-15,7-3-6 0,-1-3-1 0,0 3 0 16,1 3 0-16,-4-3-8 0,0 3 12 0,-5-3-4 15,2 3-8-15,-2 2 12 0,-4-2-12 0,-6-1 12 16,-2-2 4-16,-1 3 2 0,-5-3 0 0,-1-2 0 16,-5 2 14-16,-3 0 2 0,-7-3 1 0,-2 0 0 15,-6 1 7-15,-7 2 2 0,-2-5 0 0,-6 2 0 16,-3 3-14-16,-3 0-2 0,-3-2-1 0,-3 4 0 16,-6-2-10-16,0 1-1 0,-6-1-1 0,-3-3 0 15,0 8-15-15,-6-2 0 0,-3 0 0 0,-3 5-840 16,-3 0-165-16</inkml:trace>
  <inkml:trace contextRef="#ctx0" brushRef="#br0" timeOffset="-139559.228">24907 13803 1634 0,'0'0'36'0,"9"0"7"0,0-5 1 0,8 2 3 0,-2-2-38 0,3 0-9 16,-6 0 0-16,-3 2 0 0,3 3 72 0,-3-3 13 0,-9 3 3 0,0 0 0 15,0 0-32-15,0 0-5 16,0 0-2-16,0 0 0 0,-9 3-5 0,-6 0-2 0,-3 2 0 0,-3 3 0 16,-8 2-15-16,-1-2-3 15,-3 3-1-15,-6 2 0 0,-2 3-4 0,-7 0-1 16,-2 0 0-16,-13 5 0 0,3 0-6 0,-11 5-2 15,9 1 0-15,-13-1 0 0,1-2 4 0,-4 3 1 0,-2-1 0 0,-6 1 0 16,11-4 5-16,-2 1 2 0,-4 0 0 0,10-3 0 16,-3 3 14-16,5-3 2 15,10 0 1-15,8-2 0 0,6-1-17 0,7-2-3 0,-1 0-1 0,9 0 0 16,6-3-8-16,4-2-2 0,2-3 0 0,3 0 0 16,0 2-8-16,6-4 0 0,6-1 0 0,-3 0 0 15,6-5-15-15,0 0-5 0,0 0 0 0,0 0-1 31,9-5-36-31,0-3-7 0,6-3-2 0,0-5-710 0,6 1-143 0</inkml:trace>
  <inkml:trace contextRef="#ctx0" brushRef="#br0" timeOffset="-139259.408">23701 14036 2053 0,'0'0'58'0,"-6"0"13"15,-3-2-57-15,0-1-14 0,1-2 0 0,-1 2 0 0,-3 3 52 0,0 0 8 16,-3 0 2-16,3 3 0 0,0 2-31 0,-6 0-7 16,-3 3 0-16,1 3-1 0,-1 2-23 0,0 0 0 15,-3 3 0-15,-3 0 8 0,3 0 4 0,1 2 2 16,-1-2 0-16,0 3 0 0,0-1 2 0,3 1 0 16,1 2 0-16,2-3 0 0,6 4-16 0,0-4 11 15,3 1-11-15,6-1 10 0,6 1-10 0,6-1 0 16,3 1 0-16,9-1 0 0,-1 1 0 0,7-6 0 15,6 0 0-15,9-2 0 0,5-1 8 0,4-4-8 16,5 2 0-16,1 0 8 0,3-1-8 0,-4 1 0 16,-2-2 9-16,-1-1-9 0,-8 0 0 0,2 3 0 15,-8-2 0-15,3 1-725 0,-12 4-140 0</inkml:trace>
  <inkml:trace contextRef="#ctx0" brushRef="#br0" timeOffset="-136052.251">16822 15613 1832 0,'-14'-24'40'0,"11"11"9"0,0 0 2 0,3 0 0 0,3-1-41 0,0 1-10 16,0 3 0-16,5-1 0 0,4 3 28 0,-3 3 4 15,-3 2 1-15,0 0 0 0,3 6-20 0,0 0-4 0,0 5-1 0,-3 5 0 16,3 3 27-16,-3 2 5 0,0 9 0 0,-3 2 1 16,0 5 15-16,0 1 4 0,6 4 0 0,-6 1 0 15,-3 2-16-15,3 1-4 0,3 2 0 0,-4 0 0 16,1-3-25-16,-3 0-6 0,0 3-1 0,3-2 0 0,0-1-8 0,0-2 8 16,-9-1-8-16,6-7 8 0,3-3-8 0,-6-5 0 15,0 2 0-15,-2-7-754 16,-1-6-143-16</inkml:trace>
  <inkml:trace contextRef="#ctx0" brushRef="#br0" timeOffset="-134850.166">16751 15719 2055 0,'-33'-13'45'0,"27"5"10"0,3 0 1 0,6 0 2 0,0 0-46 0,3 0-12 0,0-3 0 0,12-2 0 15,12 0 0-15,0 0 8 0,-4-3-8 0,7 0 8 16,3 0-8-16,5 0 0 0,1-5 0 0,6 8 0 16,-4-6 8-16,10 3-8 15,3-2 8-15,-1 5-8 0,-5-1 10 0,5 4-10 16,1-3 12-16,-1-1-12 0,1 6 11 0,2-2-11 16,7 2 10-16,2 0-10 0,-2 0 0 0,-1 0 0 15,7-2 0-15,-1-1-10 0,1 0-4 0,5 1-1 16,0-3 0-16,7-6 0 0,2-2 6 0,3 0 1 15,7-6 0-15,2 1 0 0,3-3 8 0,0-3 11 16,3 0-3-16,4 0 0 0,-1-2-8 0,0-3 0 0,-6 3 0 0,0-1 0 16,-2 1 0-16,-1 2 0 0,3-2 0 0,0 2 0 15,-3 0 0-15,-2 3 0 0,2-3 0 0,0 3-11 16,-3 3 11-16,4-1 0 0,2-4 0 0,-3 4 0 16,0 1 0-16,1-3 0 0,-4 2 0 0,6-2 0 15,3 3 0-15,0-1-13 0,-2 3 5 0,2 0 8 16,3 1 34-16,-6-4 14 0,-6 6 4 0,7-3 0 31,-4 3-97-31,-3 0-19 0,-6-3-4 0,-2 3-1 0,-4 0 53 0,-3 0 16 0,1-3-8 0,-7 3 8 16,1-1 0-16,-7 1-11 0,-8 0 11 0,-1 0-8 15,-8 0 8-15,2 2 0 0,-2-5 0 0,-4 3 0 16,1 3 0-16,-3-3 0 0,-1-1 9 0,-2 6-9 16,0-2 8-16,-4 2-8 0,-2 0 0 0,6-2 0 15,2 4 20-15,-2-1 1 0,3-1 0 0,-4 0 0 0,4 3-21 0,0-3 0 16,-7 3 0-16,4-1 0 0,-3 1-8 0,-1 0-7 15,-2-6-1-15,3 6 0 0,-6-3 16 0,2 0 0 16,-5 3 0-16,0 3 0 0,-3-4 0 0,-1 4 0 16,1-1 0-16,0 1 0 0,0-1 0 0,-3 0 0 15,5-2 0-15,-8 0 0 0,9 2 0 0,-3 1 0 16,-3 2 0-16,-4 0 0 0,1 3 0 0,3-1 0 16,0-2 0-16,-6 3 0 0,-3 0 10 0,6 2 5 15,-1-5 1-15,-2 3 0 0,-6 2-16 0,9 1 0 16,-3-1 0-16,3 0 0 0,-1 1 0 0,1 2 0 0,3-3 0 15,-3 3 0-15,3 0 0 0,-3-3 0 0,-1 3-12 0,-2 0 12 16,0 3-8-16,-3 0 8 0,3-1 0 0,-6 4 0 16,0-1 0-16,-3 0 0 0,3 0 0 0,-6 6 0 15,-4 2 0-15,4 1 0 0,-6-1 0 0,0 3 0 16,0 5 0-16,-6 3 0 0,6 5 0 0,-2 2 0 16,-4 4 0-16,3-1 0 0,-6 6 0 0,6 0 0 15,-3 5 0-15,3 5 0 0,-6 0 0 0,6 6 0 16,-3-1 0-16,3 1 0 0,-3-1 0 0,3 1 0 15,-6 0 0-15,9-4 0 0,0-1 0 0,0-1 0 16,0-2 0-16,9-1 0 0,-6-2 0 0,6-5 0 16,0 0 10-16,-3-3 2 0,0-6 1 0,3 1 0 15,3-3-13-15,-6-2 11 0,-4-1-11 0,4-5 10 16,-3-2 3-16,-3-3 1 0,0-3 0 0,0-2 0 16,-3-1 14-16,-3-2 4 0,-2 0 0 0,-4 0 0 15,3-5 5-15,-3 2 2 0,-6-3 0 0,6 1 0 0,-3-3-16 0,-3 0-3 16,0 3-1-16,-2-1 0 0,-4-2-11 15,-3 3-8-15,-3-3 9 0,0 3-9 0,-2-1 8 0,-7 4-8 16,6-1 0-16,-5 0 0 0,-4 3 10 0,-6 0-10 16,-2-3 10-16,-1 1-10 0,0 4 0 0,-2-2-10 15,-16 5 0-15,10-2 0 0,-4 2 10 0,-8 0 0 16,0 1 0-16,-10-1-8 0,7 3 8 0,-4 0 0 16,-2 2 0-16,-3 1 0 0,-7 2 0 0,1 0 16 15,0-2-3-15,-6 2 0 16,-1 5-41-16,-11 1-8 0,6-1-1 0,-12 1-1 0,-3-1 21 0,0 1 4 15,-3 2 1-15,0 0 0 0,-7-5 12 0,4 2 0 16,-3-5 0-16,0 6 10 0,0-4 9 0,0 1 1 16,0-3 1-16,3 3 0 0,-6 0 3 0,3 2 1 0,-3 1 0 0,0 5 0 31,0-1-52-31,-3 1-10 0,0-3-3 0,3 3 0 16,0 0 8-16,0-3 2 0,-3 0 0 0,3 0 0 0,3 0 20 0,-3 0 10 0,0-5-10 0,3-3 10 15,0 6 8-15,3-1 7 0,0-5 1 0,3 3 1 16,6-3 15-16,3-2 2 0,0 5 1 0,6 0 0 15,6-1-18-15,-1-2-3 0,-2 3-1 0,9 3 0 16,5-3-3-16,4-1-1 0,-3-4 0 0,8 5 0 16,7-3-20-16,3-3-4 0,2 4-1 0,4-4 0 15,5-2 24-15,9-5 5 0,10 2 1 0,5 0 0 16,-3 0-44-16,12-5-9 0,7-3-1 0,5 1-669 16,3-1-134-16</inkml:trace>
  <inkml:trace contextRef="#ctx0" brushRef="#br0" timeOffset="-133406.337">13105 13518 1353 0,'0'0'29'0,"3"-6"7"0,0-2 0 0,-3 8 4 0,0 0-32 0,9-10-8 16,2-1 0-16,4 1 0 0,0-1 40 0,3 0 6 15,0-2 2-15,6 3 0 0,3-1 0 0,-1 0 1 16,4 4 0-16,6-4 0 0,6 0 31 0,2 1 5 15,7 2 2-15,5 0 0 0,4 0-16 0,5 3-3 0,4-3-1 0,2 2 0 16,4 1-23-16,2 0-5 16,0 0-1-16,4-1 0 0,-4 1-13 0,1 0-2 0,2-1-1 15,-6-2 0-15,-2 3-8 0,-7 0-2 16,-2-3 0-16,-7 3 0 0,-2-3-12 0,-6 0 0 0,-4 0 0 0,-8 0-10 16,-3 3 18-16,-7-1 4 0,-5 1 1 0,-3 0 0 15,-6-1 15-15,-3 1 2 0,-6 0 1 0,-3 0 0 16,0 5 4-16,-9-3 1 0,0-2 0 0,-3 2 0 15,0 3-36-15,-6 3 0 0,4-1-12 0,-4 1 3 32,3 2-126-32,-3 3-25 0,3 3-4 0</inkml:trace>
  <inkml:trace contextRef="#ctx0" brushRef="#br0" timeOffset="-130329.588">21302 14063 853 0,'0'0'18'0,"6"-3"4"0,3 0 1 0,-3-2 2 0,6 2-25 0,3-2 0 0,0 0 0 0,0 0 0 0,5-3 54 0,1 2 6 0,0 1 0 0,6 0 1 32,-3-3 0-32,2 2 0 0,4-4 0 0,3 2 0 0,0 0 22 0,5 0 4 0,7-3 1 0,3 4 0 31,-1-1-13-31,4 0-3 0,-4 0 0 0,4 0 0 16,3 0-38-16,-1-3-8 0,1 3-2 0,-4 0 0 15,1-2-3-15,0 2-1 0,-4-3 0 0,-5 3 0 0,0 3-20 0,-7 0-12 16,-2-1 2-16,0 1 0 0,-6 0 10 0,-1 0 11 15,1 2-3-15,-6-2 0 0,-3-1-8 0,-3 4 0 16,0-1 0-16,-3 0 8 0,-1 1-8 0,-2-1 0 16,-3 3-10-16,-6 0 10 0,0 0 0 0,3 0 15 15,6-2-2-15,-9 2 0 0,0 0-13 0,0 0-10 16,0 0 2-16,12 0 0 16,-3 0-16-16,-9 0-2 0,0 0-1 0,9 0 0 0,3 0 10 0,-6 0 1 15,-6 0 1-15,9-3 0 0,-3 3 7 0,-6 0 8 16,0 0-13-16,0 0 5 0,0 0 8 0,0 0 0 15,0 0 0-15,0-3-8 0,-3 1 8 0,-3-1 0 0,0 0-9 0,-6 1 9 16,6 2-13-16,0 0 1 0,-3-3 1 0,9 3 0 31,0 0-13-31,-3 0-4 0,-3-3 0 0,6 3 0 0,0-2 17 0,0 2 11 0,0 0-13 0,3 0 5 16,0-3 8-16,0 0 0 0,3 3 0 0,-6 0 0 16,0 0 0-16,12-2-12 0,-3 2 12 0,-9 0-12 15,0 0 2-15,12 0 0 0,-3 0 0 0</inkml:trace>
  <inkml:trace contextRef="#ctx0" brushRef="#br0" timeOffset="-128999.14">21430 14875 1650 0,'0'0'47'0,"0"0"9"0,0 0-44 0,0 0-12 16,0-3 0-16,0 3 0 0,0 0 71 0,0 0 12 16,6 8 2-16,-3 3 1 0,3 5-20 0,-3 0-4 0,0 2-1 0,3 1 0 15,-3 2-19-15,0 0-4 16,0 0-1-16,0 0 0 0,0 3-21 0,0-5-5 15,0 2-1-15,0 0 0 0,-3 0-10 0,3-5 12 16,-3 0-12-16,0 0 12 0,0-3-1 0,-3-5 0 0,3 0 0 0,0 0 0 16,-3 0-1-16,3-8 0 0,0 0 0 0,0 0 0 15,0 0 12-15,0 0 2 0,3-8 1 0,3 0 0 32,0 0-48-32,0-3-9 0,0-2-3 0,2 0 0 15,4-3 3-15,-3 3 1 0,0-1 0 0,3 4 0 0,0-1 14 0,-3 1 2 0,3-1 1 0,0 6 0 0,0 0 14 0,-3-1 0 16,3 1-10-16,-1 2 10 15,1 3 0-15,0 3-9 0,0 0 9 0,0-1 0 16,0 4-14-16,0-1 4 0,0 3 1 0,3-3 0 16,-3 3 18-16,2-3 4 0,1 1 1 0,3-4 0 15,0 1-14-15,0-3 8 0,-3 0-8 0,0-3 0 16,3 1 10-16,-4-4-10 0,-2-2 10 0,-3-2-10 16,0 2 14-16,0-5-3 0,-3-1-1 0,-3-1 0 15,0-4-2-15,-3 0 0 0,-3-2 0 0,0 0 0 16,-6 0-8-16,0-3 0 0,-3 3 0 0,3-3 0 0,-6 0 0 0,1 3 0 15,-4 3 9-15,6 2-9 0,3 0 0 0,-3 5 0 16,0 1 0-16,3 2 0 16,0 3-56-16,6 2-13 0,3 3-3 0,0 0 0 0</inkml:trace>
  <inkml:trace contextRef="#ctx0" brushRef="#br0" timeOffset="-128575.71">22168 14412 1796 0,'0'0'40'0,"0"0"8"0,-3-8 1 0,3 0 1 0,0 0-40 0,0 3-10 0,3-1 0 0,-3 1 0 15,0 5 37-15,0 0 6 0,0 0 1 0,0 0 0 16,0 0-16-16,0 0-4 0,0 0 0 0,-6 5 0 0,0 1 12 0,0 4 1 15,-2 1 1-15,2 2 0 16,0 3 1-16,-3 0 0 0,3 0 0 0,0 2 0 16,0-2-14-16,3 3-2 0,-3-1-1 0,3 1 0 15,0 2-13-15,0 0-9 0,3 0 12 0,0 3-12 0,0 0 0 0,-3 0 0 16,3 5 0-16,-3 0 0 16,0-3 0-16,0 3 0 0,3 1 0 0,-3-1 0 15,6 0 0-15,-3-3 0 0,-3 1 0 0,3-1 0 16,0-2 8-16,0-3-8 0,0 0 0 0,3-2 0 15,0-1 0-15,0 1 0 0,3-6 0 0,-3 0 0 0,3-2 20 0,0-1-4 16,0-2 0-16,0-2 0 0,3-4-16 0,0 1-19 16,0-6 4-16,2 1 1 0,1-1 14 0,0-5 16 15,0 0-3-15,0-2-1 0,0-1-12 0,0 0 9 16,0-2-9-16,0 0 8 0,3 0-8 0,-4-3 0 16,4 3 0-16,0-3-741 15,3 0-143-15</inkml:trace>
  <inkml:trace contextRef="#ctx0" brushRef="#br0" timeOffset="-128158.076">22656 14721 2206 0,'-29'-13'48'0,"17"8"11"0,-3 0 1 0,0-1 3 0,0 1-51 0,0-3-12 0,0 0 0 0,1 3 0 15,-1-3 64-15,3 3 11 0,0 2 1 0,0-2 1 0,-3 2-56 0,3 0-11 16,0 1-2-16,0 4-8 0,3 1 8 0,-3 0-8 15,4 5 0-15,-1 0 0 16,3 0 0-16,-3 2 0 0,0 6-8 0,3-3 8 16,0 3 0-16,0 3 0 0,3-4 8 0,0 1-8 15,6 3 0-15,-3-1 0 0,3-2 0 0,0 0 0 16,6 0 0-16,0-3 0 0,0 0 0 0,0-2 0 16,0-3 0-16,2-3 0 0,1-2 0 0,3-3 0 15,-3-3 8-15,0-2-8 0,0 0 9 0,-3-9-9 16,3 1 11-16,0 0-11 0,-3-6 12 0,-3 4-12 0,0-4 8 0,0 1-8 15,-6 2 0-15,0 0 0 16,0 3 0-16,0-1 0 0,0 4 8 0,0 2-8 0,-3 3 0 0,3 5 0 16,0 0 0-16,0 0 0 0,-6-3 0 0,6 3 0 15,0 0 0-15,0 8-9 0,0 0 9 0,0 2-10 16,0 4 10-16,0-1-10 0,3-3 10 0,0 4 0 16,0-1 0-16,-3-3 0 0,8 1 0 0,-5 2 0 15,3-5 0-15,0 3 0 0,3-6 0 0,-3 0 0 16,3-2 0-16,0 0 0 15,3-6-94-15,-3 0-17 0,0-5-3 0,0 0-896 16</inkml:trace>
  <inkml:trace contextRef="#ctx0" brushRef="#br0" timeOffset="-127986.367">22627 14383 1954 0,'0'0'43'0,"0"0"9"0,0 0 1 0,0 0 3 0,0 0-45 0,-3 8-11 0,3-8 0 0,0 0 0 16,-3 8 56-16,0 2 8 0,3 1 3 0,3 2 0 0,-3 0-40 0,3 3-8 16,0 0-2-16,-3 0 0 0,0 0-9 0,0 2-8 15,-3 1 12-15,0-3-12 32,-3 2-16-32,3-2-11 0,0-3-1 0,3 1-956 0</inkml:trace>
  <inkml:trace contextRef="#ctx0" brushRef="#br0" timeOffset="-127738.668">22668 14772 1429 0,'6'2'40'0,"-6"-2"10"0,0 0-40 0,12 8-10 0,-3-2 0 0,-3 2 0 0,3-1 136 0,0 1 24 15,0 0 6-15,3 3 1 0,-3-1-61 0,-3 4-12 16,0-1-2-16,0 3-1 0,0 0-56 0,-3 2-11 16,-3-5-3-16,0 6 0 15,3-3-9-15,-6 2-3 16,0-4 0-16,0 4 0 0,3-5-9 0,0 3-11 0,0-5 3 0</inkml:trace>
  <inkml:trace contextRef="#ctx0" brushRef="#br0" timeOffset="-127309.869">23026 14428 2288 0,'-24'2'65'0,"18"4"14"0,0-1-63 0,-3 0-16 0,3 3 0 0,0 3 0 0,-3-1 45 0,0 4 7 16,9 1 0-16,-3 4 1 15,-3 5-28-15,6-3-5 0,-3 3-2 0,3 0 0 16,-9 2-18-16,9-2 0 0,6 0 8 0,-3-1-8 16,0-1 0-16,0-1 0 0,0-3 8 0,-3-2-8 0,3 0 0 0,-3-3 0 15,0-5 0-15,6 0 0 0,-3 0 12 0,0-5-12 16,-3-3 12-16,0 0-12 0,9-3 10 0,-3-2-10 16,3-6 8-16,3-2-8 15,-3 0-27-15,3-3-10 0,0 0-3 0,-1 3 0 0,4 0 21 0,-3 2 4 16,0 0 1-16,-3 6 0 0,0-3 14 0,3 6-9 15,-3 2 9-15,0 0-8 0,3 2 8 0,0 6 12 16,2-3-2-16,1 6-1 0,0 0 6 0,3-1 1 16,0 3 0-16,-3 1 0 0,3-1-7 0,-3 0-1 15,-1-2 0-15,-5 2 0 0,3-3 0 0,-3 4-8 16,0-4 12-16,-3-2-4 0,-3 0 4 0,-3-8 1 0,-9 8 0 16,6 0 0-16,-6-3 5 0,-9 1 1 0,-2-1 0 15,-1 0 0-15,-9 1-9 0,0-4-2 0,3 3 0 0,-2-2 0 31,-7 2-32-31,3-2-6 0,3-3-2 0,4-3-717 0,5 1-144 0</inkml:trace>
  <inkml:trace contextRef="#ctx0" brushRef="#br0" timeOffset="-127098.326">23264 14261 2362 0,'-18'0'67'0,"18"0"15"16,-12 0-66-16,3 3-16 0,6-1 0 0,3-2 0 0,0 8 56 0,-6 3 8 15,3-1 2-15,3 4 0 0,0-1-30 0,0 3-5 16,0 2-2-16,0 3 0 0,0 1-17 16,0 1-3-16,0-1-1 0,0 1 0 0,0-1-8 0,3-1-11 15,0-3 3-15,0 1-772 0,0-1-155 0</inkml:trace>
  <inkml:trace contextRef="#ctx0" brushRef="#br0" timeOffset="-126692.694">23472 13981 2156 0,'-18'-14'48'0,"12"6"9"0,-6 3 3 0,9 0 0 0,-3 0-48 0,3-1-12 0,3 6 0 0,0 0 0 15,0 0 59-15,3-5 9 0,6-3 3 0,6 5 0 0,0 1-40 0,-3 2-8 0,12 2-2 0,-6 4 0 32,0-1-21-32,-1 3 9 0,1 2-9 0,-3 1 0 15,6 2 14-15,-3 3-4 0,-6 0-1 0,3 3 0 16,-3 2 3-16,-4 0 1 0,-2 0 0 0,3 0 0 16,-9 3 21-16,6-3 4 0,-3 3 1 0,-6 0 0 15,3 2-22-15,-6 1-4 0,6-1-1 0,-3 3 0 16,-3 3 3-16,-3 0 0 0,-2 2 0 0,5 3 0 0,-9 0 17 0,6 3 4 15,0-3 1-15,-3 3 0 16,6 2-37-16,-3-2 0 0,0-3 0 0,3 2 0 16,3-1 12-16,0-1-1 0,0 0-1 0,6-3 0 15,0-5-10-15,0-2 0 0,-3-4 0 0,0-4 0 0,9-1 0 0,-9-4 0 16,9-6 9-16,-9 0-9 0,0-3 12 0,0-5-1 16,0 0-1-16,-9 0 0 0,0-5 3 0,-3 2 1 15,-3-2 0-15,-8-1 0 16,-4 1-71-16,-6 2-15 0,-9 6-2 0,1 2-793 15,-10 1-158-15</inkml:trace>
  <inkml:trace contextRef="#ctx0" brushRef="#br0" timeOffset="-125379.072">17212 15899 1458 0,'12'-5'32'0,"-12"5"6"0,0 0 2 0,0 0 1 0,9-6-33 0,0 1-8 16,-3 0 0-16,-3-1 0 0,-3 6 54 0,6-5 9 0,3 2 1 0,0-2 1 16,-9 5 36-16,0 0 7 15,12-3 2-15,0-2 0 0,-12 5-32 0,0 0-6 16,9 0-2-16,-9 0 0 0,0 0-23 0,9 8-5 16,5 0-1-16,-5 0 0 0,3 0-25 0,-6 3-4 0,3-1-2 0,-3 1 0 15,6-3-10-15,-6 5 0 16,0 0 0-16,-3 0 0 0,-6-2-8 0,3-1-8 15,3 1 0-15,-6 2-1 16,0-2-19-16,-3-1-4 0,0 1-1 0,0-3 0 0,-3 3 17 0,0-3 3 0,-3-1 1 0,3-1-656 16,9-6-130-16</inkml:trace>
  <inkml:trace contextRef="#ctx0" brushRef="#br0" timeOffset="-125177.916">17442 15788 1494 0,'-6'2'32'0,"0"1"8"0,6-3 0 0,-6 8 3 0,-3 0-35 0,3 0-8 16,3 0 0-16,-3 5 0 16,3 0 32-16,-3 3 4 0,3 0 0 0,3-3 1 15,3 6 14-15,0-3 2 0,0-1 1 0,0 1 0 0,9-2-30 0,0-1-5 16,-3 0-2-16,3-2 0 0,-1-3-17 0,7 5 10 15,3-5-10-15,-3-3-836 0</inkml:trace>
  <inkml:trace contextRef="#ctx0" brushRef="#br0" timeOffset="-124779.909">17900 15420 1544 0,'0'0'34'0,"0"0"7"0,0 0 2 0,0 0 0 0,0 0-35 0,0-5-8 0,-3-1 0 0,0 4 0 15,3 2 0-15,-6-3 10 0,3 3-10 0,0 3 10 0,-6-3 7 0,0 5 2 16,3-2 0-16,-3 2 0 0,-3 3 34 0,3-3 7 0,-2 0 2 0,5 3 0 16,-6 0-11-16,3 0-3 0,-3 3 0 0,6-3 0 31,3 2-38-31,-3 1-10 0,-3 2 0 0,3 0 0 0,9 3 8 0,-3 0 0 15,-3 0 0-15,3 0 0 16,0 2-8-16,3 1 0 0,0-1 0 0,0 4 0 16,0-1 0-16,0 3 0 0,0-3 0 0,3 3-11 15,0 2 11-15,-3-2 0 0,3 0 8 0,0-1-8 16,-3 4 8-16,0-1-8 0,0-2 8 0,-3 0-8 16,3 0 0-16,-3 2 0 0,0 1 0 0,-3-3 0 15,3-3 0-15,-3 0 0 0,0 3 0 0,0-6 0 0,0 3 0 0,3-5 0 16,-3-2 0-16,0-4 8 15,3 3-8-15,3-2 9 0,3-8-9 0,3 2 10 0,3-3-10 0,2-9 0 16,4 1 9-16,3-7-941 16</inkml:trace>
  <inkml:trace contextRef="#ctx0" brushRef="#br0" timeOffset="-124292.7">18040 15994 2041 0,'-6'-8'44'0,"6"8"10"0,-3-5 2 0,0 2 2 0,3 3-46 0,0 0-12 0,6-5 0 0,-6-3 0 0,6 3 56 0,0-6 10 0,-3 6 2 0,6-3 0 16,-3 0-12-16,0-3-1 15,3 3-1-15,-1-5 0 16,1 3-34-16,0-4-6 0,-3-2-2 0,3-2 0 16,0 5-12-16,0-6 0 0,-3-2 8 0,3 3-8 15,0 2 0-15,-3-3 0 0,3 1 0 0,-6 4 0 16,3 4 0-16,-3-1 0 0,-3 3 0 0,3 3-10 16,-3 5-21-16,-3-5-4 0,0 2-1 0,3 3 0 15,-6-3 12-15,0 6 1 0,0 2 1 0,-3 1 0 0,3 2 13 0,0 0 9 16,0-1-12-16,0 1 12 0,3 0 0 0,0-2 0 15,3 2 0-15,0-3 0 0,6 5-13 0,-3-2 4 16,3-2 1-16,3-4 0 0,0-2-12 0,0 6-1 16,3-6-1-16,3 0 0 0,-4 0 2 0,1 0 0 15,3 0 0-15,0 0 0 0,-3 0 20 0,0 0 0 16,0 0 0-16,0 5 0 0,-3-2 8 0,0 2 2 16,0 3 1-16,-3 0 0 0,-1 0 25 0,1 2 4 15,-3-4 2-15,0 7 0 0,0 0-10 0,0 0-1 16,0 0-1-16,-3 1 0 0,3-1 0 0,-3 0 0 15,3-2 0-15,-3 2 0 0,3-5-30 0,0 5 0 0,0 0 0 16,3-5-740 0,-3 3-153-16</inkml:trace>
  <inkml:trace contextRef="#ctx0" brushRef="#br0" timeOffset="-124067.567">18546 15669 1864 0,'0'0'41'0,"0"0"9"0,0 0 2 0,0 5 0 0,3-2-42 0,0 2-10 0,3-2 0 0,0 2 0 0,-3 3 0 0,0 0 0 15,0 0 0-15,0 0 0 16,0-3 0-16,0 8 0 0,0 0 0 0,0-2 0 16,-3 2 0-16,2 0 12 0,1 1-2 0,-6-1 0 0,6-5 10 0,-3 5 1 15,0 0 1-15,0-5 0 16,0 3-9-16,6-3-1 0,0-3-1 0,0 0-603 15,-3 1-120-15</inkml:trace>
  <inkml:trace contextRef="#ctx0" brushRef="#br0" timeOffset="-123887.569">18352 15793 1947 0,'0'0'43'0,"6"-8"9"0,0 3 1 0,3-3 2 0,6 0-44 0,6-3-11 0,3 3 0 0,3-2 0 0,5 2 0 0,-2 0-17 15,0-3 4-15,3 3 1 16,-4 3 12-16,4 0 0 16,-3 2 12-16,0-2-12 0,-4 5-12 0,1-3-10 0,-3 3-2 0,0 0-808 15</inkml:trace>
  <inkml:trace contextRef="#ctx0" brushRef="#br0" timeOffset="-123479.31">19040 15616 2286 0,'-9'-8'50'0,"3"2"10"0,3 1 3 0,-3 0 1 0,3 0-51 0,0-1-13 0,0 1 0 0,-3-3 0 0,-3 3 25 0,6 0 3 15,-3-1 0-15,0 4 0 16,0-4-17-16,1 6-3 0,-1 0-8 0,-3 0 12 16,-3 6-12-16,3 2-15 0,-3-3 3 0,-3 3 1 15,0 2 11-15,0 4 0 0,0-4 8 0,3 3-8 16,1 3 0-16,2 0 0 0,0 0 0 0,6 0 0 15,-3 0 0-15,3 0 0 0,6-3-10 0,0 5 10 0,3-4-8 0,3-4 8 16,3 1 0-16,-1-6 0 0,1 0-20 0,3-5 4 16,0 0 0-16,3-2 0 0,0-6 16 0,0 0-10 15,-3-3 10-15,2 1-8 0,1-1 0 0,-6-2 0 16,0 2 0-16,-6-2 0 0,-3 0 8 0,0 0 0 16,0-1 0-16,-3 4 0 0,3-1 14 0,-3 6 5 15,-3-3 1-15,0 5 0 0,0 1-4 0,3 2 0 16,0 0 0-16,0 0 0 0,0 0-16 0,-3 5 0 15,0 3 0-15,3-3 0 0,3 8 0 0,0-2 0 16,0-3 0-16,0 5 0 0,0 0 0 0,3 1 0 16,0-1 0-16,3 0 0 0,-3 0 0 0,3-2 0 0,0-1 0 0,3 1 0 31,-4-3-122-31,4-3-28 0,0-5-6 0</inkml:trace>
  <inkml:trace contextRef="#ctx0" brushRef="#br0" timeOffset="-123300.02">19192 15245 1443 0,'0'0'32'0,"0"0"6"0,0 0 2 0,0 11 0 0,0-1-32 0,0 4-8 0,-3-1 0 0,-3 3 0 15,-3 0 12-15,3 2 0 0,-3 1 0 0,-3-1 0 16,0 3-3-16,-3-2 0 0,3 2 0 0,-2-2 0 15,5 2 3-15,-3-3 0 0,0 3 0 0,0-5-470 16,6 3-94-16</inkml:trace>
  <inkml:trace contextRef="#ctx0" brushRef="#br0" timeOffset="-122866.567">19525 15565 1954 0,'0'0'43'0,"0"0"9"0,0 0 1 0,0 0 3 0,0 0-45 0,-3 8-11 15,0-2 0-15,0 2 0 0,0 0 95 0,-3-1 17 0,-3 1 3 0,3 3 1 16,0 2-52-16,-2 0-11 0,-1 1-1 0,0-4-1 16,0 4-33-16,-3-1-6 15,3 3-2-15,-3-3 0 16,0 8-29-16,3-5-5 0,-3-3-2 0,0 0-726 16,3 1-146-16</inkml:trace>
  <inkml:trace contextRef="#ctx0" brushRef="#br0" timeOffset="-122527.88">19891 15211 1587 0,'0'0'35'0,"0"0"7"0,0 0 2 0,0 0 0 16,0 0-35-16,-6 5-9 0,0-2 0 0,-3 2 0 0,0 0 52 0,4 3 9 15,-1-2 2-15,-3 2 0 0,3 5-12 0,-3 0-3 16,3 0 0-16,0 3 0 16,-3 0-15-16,3-3-3 0,0 8-1 0,0-2 0 15,0-1 2-15,0-2 0 0,0 3 0 0,3-3 0 16,0 0-11-16,3-1-1 0,3 1-1 0,0 0 0 16,0-5-10-16,3 2-8 0,0-2 12 0,3-3-12 15,0-3 8-15,6-2-8 0,-3-1 0 0,0-2 0 16,3-2-66-16,-1-1-20 0,7-8-4 0,0 3-1 0</inkml:trace>
  <inkml:trace contextRef="#ctx0" brushRef="#br0" timeOffset="-122324.886">20123 15153 1728 0,'0'0'49'0,"0"0"11"0,0 0-48 0,0 5-12 0,-3 3 0 0,3-3 0 0,0 6 82 0,0-1 14 32,0 1 4-32,3 0 0 0,-3 2-29 0,3 0-6 15,-3 0-1-15,3 3 0 0,0 0-32 0,0 3-6 16,-3-4-2-16,0 1 0 0,3 3-12 0,-3-6-4 0,3 3 0 0,-3-3 0 16,0-2-8-16,3-3 0 0,-3 0 0 0,0 0 0 15,0-8 8-15,0 0-8 0,0 0 12 0,0 0-718 16,0 0-144-16</inkml:trace>
  <inkml:trace contextRef="#ctx0" brushRef="#br0" timeOffset="-122173.069">19873 15341 2106 0,'0'0'46'0,"0"0"10"0,0 0 1 0,9-6 3 0,0 6-48 0,3-2-12 0,3-4 0 0,6 1 0 16,0 2 35-16,3-5 5 0,2 1 0 0,7-1 1 15,-3 2-101-15,3-2-21 0,2-2-4 0,-5-1-831 16</inkml:trace>
  <inkml:trace contextRef="#ctx0" brushRef="#br0" timeOffset="-121777.28">20388 14933 1750 0,'-15'-5'49'0,"15"5"12"0,-3 0-49 0,-2 0-12 0,-4-3 0 0,3 6 0 16,3 2 88-16,-3 0 14 0,3 1 3 0,0 4 1 15,0 1-43-15,0 2-9 16,3 3-2-16,0 0 0 0,0 5-32 0,0 0-6 16,0 0-2-16,0 3 0 0,0-3-4 0,0 3-8 15,3 0 11-15,-3 0-11 0,0-3 8 0,0-3-8 16,0 4 0-16,-3-7 0 0,3 1 0 0,0-2 0 16,0-6 0-16,-3-1 0 0,3-1 11 0,0-6-11 0,0 0 10 0,0 0-10 15,0 0 0-15,0 0 0 0,3-6 0 0,0-1 0 16,0-4-11-16,3 0-1 0,3 3-1 0,3-2 0 0,-4-1 13 0,4 3-9 15,0 0 9-15,3 3-8 16,-3 0 8-16,3 2-12 0,0-2 12 0,0 2-12 16,-3 3 12-16,5 3 0 0,-2-3 0 0,3 5 0 15,-3 3 8-15,0-3 3 0,0 6 1 0,-3-3 0 16,-3 5-4-16,0-2 0 0,-3 2 0 0,-3-2 0 16,-3 2 7-16,-6-3 1 0,0-2 0 0,-6 5 0 15,-3-2 19-15,-6-3 4 0,0 3 1 0,-3-1 0 16,-2-2-27-16,2 0-5 0,-6 0 0 0,3 0-8 15,6-3 0-15,1-2-11 0,-1 2 0 0,6-5-740 16,0 0-148-16</inkml:trace>
  <inkml:trace contextRef="#ctx0" brushRef="#br0" timeOffset="-121582.051">20615 14907 1568 0,'0'0'44'0,"0"0"10"0,-6 5-43 0,0-2-11 0,0-1 0 0,0 4 0 16,0-1 64-16,0 3 12 15,0 0 1-15,0 5 1 0,3 0-27 0,0 0-6 16,0 6-1-16,0 2 0 0,0-2-35 0,3-1-9 0,-3 3 0 0,3 0 0 16,0 1-10-16,0-1-4 0,3-3-1 0,-3 3-554 15,3-5-111-15</inkml:trace>
  <inkml:trace contextRef="#ctx0" brushRef="#br0" timeOffset="-121144.657">20632 14592 1661 0,'0'0'47'0,"0"0"10"16,0 0-45-16,6-6-12 0,0 1 0 0,3 3 0 0,0-1 20 0,3 0 1 15,0 1 1-15,3 2 0 0,3 0 7 0,0 0 2 16,2 2 0-16,1 1 0 0,3 2-15 0,-3 3-2 16,-3 0-1-16,-3 0 0 0,0 0 15 0,-1 3 4 15,-2-1 0-15,-3 1 0 0,-3 2 17 0,0 3 4 16,-6-3 1-16,3 3 0 0,-6 2 1 0,3 4 0 15,-3-4 0-15,0 6 0 0,0 2-29 0,-3 1-6 16,3 2 0-16,-3 3-1 0,3-3-19 0,0 5-16 16,0-5 4-16,0 3 0 0,0-3 12 0,3 0 16 0,-3 0-3 0,6-2-1 15,0 2-12-15,0-3 11 16,0 3-11-16,3-2 10 0,3-1 0 0,-3-2 0 16,0 0 0-16,3-5 0 0,-3 2 10 0,0-5 1 15,0-3 1-15,0 0 0 0,-3-2 20 0,0-6 4 0,-3-5 1 0,0 0 0 16,0 0-19-16,0 0-3 0,0 0-1 0,-9 0 0 15,-3 0-12-15,-3-3-4 0,-6 1 0 0,-2-1 0 32,-4-2-103-32,-6 5-21 0,-3 0-4 0,-2 0-1018 0</inkml:trace>
  <inkml:trace contextRef="#ctx0" brushRef="#br0" timeOffset="-120042.333">24404 11602 1868 0,'-15'13'41'0,"6"-5"9"0,6-3 2 0,-6 6 0 0,-3 2-42 0,3 3-10 0,0 3 0 0,0-1 0 16,9 3 21-16,0-2 3 0,0 2 0 0,6 0-592 16,3-2-119-16</inkml:trace>
  <inkml:trace contextRef="#ctx0" brushRef="#br0" timeOffset="-119877.376">24642 12589 1418 0,'-30'8'31'0,"24"-3"6"0,-3 0 2 0,-6 3 1 0,12-2-32 0,0-1-8 0,3-5 0 0,6 5-418 16,3 1-86-16</inkml:trace>
  <inkml:trace contextRef="#ctx0" brushRef="#br0" timeOffset="-119674.744">24728 13856 616 0,'0'37'17'0,"3"-18"4"0,0 5-21 0,-3-1 0 0,0 4 0 0</inkml:trace>
  <inkml:trace contextRef="#ctx0" brushRef="#br0" timeOffset="-114496.55">17296 16320 540 0,'23'0'12'0,"-23"0"2"0,0 0 1 0,0 0 0 0,9 2-15 0,0 3 0 15,0-5 0-15,0 0 0 0,-9 0 54 0,6 6 8 16,6-4 2-16,0 1 0 0,-6 0-3 0,3-3 0 16,3-3 0-16,0 0 0 0,0 3-19 0,-1-2-4 15,1-4-1-15,6 6 0 0,0-2-9 0,0-3-3 16,0-1 0-16,3 1 0 0,0 2-10 0,-1-2-3 16,-2 0 0-16,0-3 0 0,-3 5 8 0,6-2 2 15,0 2 0-15,2 1 0 0,1-1-8 0,3 0-2 16,0 1 0-16,3-1 0 0,-1 0 7 0,7-2 1 0,-6 0 0 0,6-3 0 15,-1 2-4-15,7-1-1 0,0-1 0 0,2 0 0 16,4-3 10-16,0 1 3 0,-1 2 0 0,4-6 0 16,-1 1 4-16,4-3 0 0,-1 3 1 0,1 0 0 15,3 0-21-15,-4-1-4 0,1-2 0 0,-1 3-8 16,-2 0-9-16,-3 5-9 0,-1-5-2 0,1 0 0 16,2 2 5-16,-5 0 1 0,0-2 0 0,-4 0 0 15,1 2 14-15,0 1 0 0,-4-1 0 0,4 1-9 16,0-4 18-16,5 4 4 0,1-1 1 0,3 1 0 15,-1-1 17-15,1 0 3 0,-4 1 1 0,1 2 0 16,3 0-22-16,-4 0-4 0,4-2-1 0,-3 7 0 16,-1-2-8-16,-2 2-12 0,-1-2 2 0,-8 5 1 15,3-3-37-15,-6 0-7 0,-4 3-2 0,-2-2-443 16,-3 2-89-16</inkml:trace>
  <inkml:trace contextRef="#ctx0" brushRef="#br0" timeOffset="-113587.255">7342 14756 1479 0,'0'0'32'0,"0"0"8"0,0 0 0 0,0 0 2 0,0 0-34 0,6 5-8 16,3 0 0-16,0 1 0 0,-9-6 20 0,12 2 3 0,3 4 0 0,-3-1 0 16,-1-2 16-16,1-3 3 15,9 0 1-15,3 2 0 0,0-2 18 0,-3 0 4 16,2 0 1-16,4-2 0 0,9-1-27 0,-3 0-6 16,-6 1-1-16,-1-4 0 0,1 4-32 0,0 2 0 15,3 0-10-15,-4 2-904 16</inkml:trace>
  <inkml:trace contextRef="#ctx0" brushRef="#br0" timeOffset="-113368.744">7294 15362 1558 0,'15'-14'34'0,"-6"9"7"0,6-5 2 0,6-1 1 0,9-2-35 0,-1-3-9 0,4 0 0 0,6 0 0 15,9-2 0-15,-4-1 0 0,1 3 0 0,-3 0 8 16,-1 1-8-16,4-1 0 0,2 0-12 0,-2 3-450 16,-9-3-90-16</inkml:trace>
  <inkml:trace contextRef="#ctx0" brushRef="#br0" timeOffset="-113091.852">8232 14557 1862 0,'18'-2'52'0,"-9"2"13"0,3 2-52 0,3-2-13 0,0 0 0 0,5 3 0 16,4 0 28-16,3 2 4 0,-3 3 0 0,3 0 0 0,-4 0-1 0,1 5 0 31,-3 0 0-31,0 3 0 0,-6 3-15 0,-3-1-2 0,0 6-1 0,-7-3 0 16,-2 6-4-16,0-1-1 0,-6 6 0 0,-2-3 0 15,-7 3 7-15,-3-1 1 0,-3 1 0 0,-3 0 0 16,-3-3-7-16,0 0-1 0,-5-2 0 0,2-4 0 31,0 1-27-31,0-3-5 0,0 1-2 0,4-4-606 0,5-2-120 0</inkml:trace>
  <inkml:trace contextRef="#ctx0" brushRef="#br0" timeOffset="-112835.416">8732 14592 1731 0,'-9'-8'38'0,"9"8"8"0,-6 2 2 0,-3 1 0 0,3 0-38 0,0 5-10 16,0 0 0-16,-2 2 0 15,-1 3-8-15,0 1-4 0,-3 4-1 0,-3 1 0 0,3-1 13 0,0 3 0 16,3 3 0-16,0-3 0 0,3 3 20 0,0 0 0 16,3 0 0-16,0-3 0 0,3 3 10 0,6-3 2 15,-3 0 1-15,6-2 0 0,0-1 6 0,3 1 1 16,3-6 0-16,3-2 0 0,3-4-16 0,2 1-4 16,1-5 0-16,6 0 0 0,-3-3-7 0,6-6-1 15,-1-2-1-15,4-2-639 16,0-3-128-16</inkml:trace>
  <inkml:trace contextRef="#ctx0" brushRef="#br0" timeOffset="-112266.505">9208 13959 1504 0,'0'0'33'0,"0"0"7"0,0 0 2 0,-3 6 0 15,0-1-34-15,3-5-8 0,0 0 0 0,-6 3 0 0,3 2 0 0,-2 0 0 0,2 1 0 0,-3-4 0 16,0 3 16-16,3 1 0 0,-3-4 1 0,6-2 0 15,-6 6 7-15,0-4 2 16,-3 4 0-16,3-4 0 0,0 1 9 0,0 0 1 16,0 2 1-16,-3-2 0 0,3 2 1 0,0 3 0 15,0 0 0-15,3 0 0 0,-3 5-9 0,3 0-1 16,0 0-1-16,0 6 0 0,3 2-27 0,0-2 0 16,0 4 0-16,-3 4 0 0,3 2 0 0,0-3 0 15,-3 6 0-15,3 0 0 0,-5 5 9 0,5 0 0 16,-3 0 0-16,3 3 0 0,-6-3 4 0,3 2 1 15,-3 1 0-15,3 0 0 0,-3-1 6 0,3-2 2 16,-3 3 0-16,0 0 0 0,3 0 1 0,-3-3 0 16,3 2 0-16,0-2 0 0,-3-2 3 0,3-4 1 0,0 1 0 0,0-3 0 15,6-2-8-15,-3-1-2 0,0-7 0 0,0 2 0 16,3-5-5-16,3-3-2 0,-3-2 0 0,3-3 0 16,0-1 6-16,0-4 2 0,3 0 0 0,0-3 0 15,3-3 6-15,-1 0 2 0,1-2 0 0,3-3 0 16,0-2 1-16,0 2 0 0,0-3 0 0,0 1 0 15,3-1-27-15,0 0 0 0,2 1 0 0,1-3 0 32,0-1-80-32,0-2-22 0,3 3-4 0</inkml:trace>
  <inkml:trace contextRef="#ctx0" brushRef="#br0" timeOffset="-111767.616">9438 14899 1724 0,'0'0'38'0,"0"0"8"0,-6 0 2 0,6 0 0 0,0 0-39 0,-6 5-9 16,6-5 0-16,0 0 0 0,0 0 72 0,0 0 13 0,3-8 3 0,0 3 0 15,-3-3-19-15,3-3-3 0,0-2-1 0,5 0 0 16,4 0-27-16,0-6-6 15,0 1 0-15,3-4-1 0,0 1-3 0,0-3 0 16,0-2 0-16,0-3 0 0,-3 0-28 0,2 0 0 0,-2-3-8 0,0 5 8 31,0 4-28-31,-6 1 2 0,0 4 0 0,0 5 0 0,-3 5-3 0,0 0-1 0,-3 8 0 0,0 0 0 32,-6 2-2-32,-3 6 0 0,0 3 0 0,-3 2 0 0,3 6 20 0,-6-3 3 0,4 2 1 0,-4 1 0 15,3 2 8-15,3-3-8 0,-3 1 8 0,3-3-8 16,6 0 8-16,0-3 0 0,3-3 8 0,3 1-8 15,0-3 0-15,6-3 8 0,3-2-8 0,0-1 0 16,3-4 0-16,-1-1-20 0,1 1 4 0,0-1 1 16,0-2 5-16,0-1 1 0,-3 4 0 0,-3-4 0 15,0 4 9-15,3-1 8 0,-6 3-8 0,0 0 11 16,-6 0 21-16,0 0 4 0,0 0 0 0,0 0 1 16,6 5-5-16,-4 1 0 0,1 2-1 0,0 2 0 15,-3 1-13-15,0 2-2 0,3 0-1 0,-3 0 0 16,0 6-15-16,0 2 9 0,0-2-9 0,0-1 8 15,3 3-8-15,0-2 0 0,-3-3 0 0,3 0 8 16,0 0-8-16,3-3 0 0,0 0 9 0,0-2-9 16,6-1-61-16,-3-5-17 0,6-2-3 0,-3-3-1 0</inkml:trace>
  <inkml:trace contextRef="#ctx0" brushRef="#br0" timeOffset="-111561.447">10146 14467 2217 0,'0'0'63'0,"0"0"13"0,-3 8-60 0,0 3-16 15,3 2 0-15,-3 0 0 0,3 1 0 0,0 2 0 0,0-1-12 0,0 1 12 0,3 3 0 0,-3-1 0 16,0-2 0-16,0 3 0 16,0-1 0-16,0 3 0 0,0-2 0 0,3-6 0 15,-3 3 0-15,3 0 0 0,-3 0 8 0,3-3-8 31,0-2-64-31,0-3-20 0,-3 2-3 0,0-5-1 0</inkml:trace>
  <inkml:trace contextRef="#ctx0" brushRef="#br0" timeOffset="-111386.89">9789 14774 2142 0,'0'0'47'0,"0"0"9"0,0 0 3 0,6-8 1 0,0 3-48 0,9 2-12 0,-1-4 0 0,4 1 0 16,6 1 32-16,-3 0 4 0,6-1 1 0,0-2 0 0,-1 3-28 0,4-3-9 16,0 3 0-16,0 0 0 15,2-3-99-15,1 2-26 0,0-2-6 0</inkml:trace>
  <inkml:trace contextRef="#ctx0" brushRef="#br0" timeOffset="-110900.816">10646 14520 2134 0,'0'0'47'0,"0"0"9"0,0 0 3 0,3-5 1 0,-3-3-48 0,3 0-12 0,0 0 0 0,0-2 0 16,0-1 19-16,-3 0 1 0,3 1 0 0,-3-1 0 16,0 1-20-16,-3-1 8 0,0 3-8 0,0 0 0 15,0 3 0-15,-6 2 0 0,3 1 0 0,-3-1 0 16,-3 6 0-16,-3-1 0 0,1 4 0 0,-4 2 0 15,0 2 0-15,0 3-11 0,0 1 11 0,0 1-10 0,-3 4 10 0,4 2 0 16,2 0-9-16,0 1 9 0,6 1 0 0,0 1 0 16,3-3 0-16,0 0 0 15,6-2 0-15,3 0 0 0,0-4 0 0,3-1 0 16,3-1 0-16,0-5 0 0,0 0 0 0,3-6 0 16,2-2 12-16,1 0 0 0,3-5 0 0,-3 0 0 15,0-3 6-15,-3-3 2 0,0 1 0 0,3-4 0 16,-6 1-20-16,0-3 8 0,-1 0-8 0,1 3 0 15,-3-5 13-15,0 2-4 0,0 3-1 0,0-3 0 16,-3 3-8-16,3-1 0 0,-3 4 9 0,0-1-9 0,0 1 0 16,0 4 0-16,0 1 0 0,-3 5 0 0,0 0-10 0,0 0 10 15,6 5-12-15,-3 1 12 16,0 4 0-16,0 1 0 0,0 2 0 0,0 0 0 0,-3 3 20 0,3 0-3 16,-3 0 0-16,6 2 0 0,-6-4 7 0,3 4 2 15,0-2 0-15,0-3 0 0,3 3-6 0,0-3-2 16,0-2 0-16,0-1 0 0,5 1-8 0,-2-3-2 15,3-3 0-15,3-2 0 16,-3 0-102-16,3-6-21 0,3 0-4 0,0-5-1 0</inkml:trace>
  <inkml:trace contextRef="#ctx0" brushRef="#br0" timeOffset="-109639.959">10941 14076 1666 0,'0'0'36'0,"-6"2"8"0,3 4 2 0,-3-1 2 0,3 3-39 0,0 3-9 0,0-3 0 0,0 5 0 15,-3-3 0-15,0 4 0 0,-3 1 0 0,0 1 0 16,0 3 0-16,0-3 10 0,-3 2-10 0,0-2 10 0,1 3-2 0,-1 2 0 16,-3-3 0-16,3 1-764 15</inkml:trace>
  <inkml:trace contextRef="#ctx0" brushRef="#br0" timeOffset="-109323.38">11316 14579 1512 0,'0'0'43'0,"0"0"9"0,0 0-42 0,0 0-10 15,0 0 0-15,0 0 0 0,0-6 23 0,-6 4 2 0,3 2 1 0,-9 0 0 0,0 2 34 0,-3 4 8 16,-3 1 0-16,0 4 1 0,-2 2-25 0,-4 1-4 16,3-1-2-16,-3 5 0 15,0-2-20-15,1 3-4 16,5 2-1-16,-3-3-594 0,3 6-119 0</inkml:trace>
  <inkml:trace contextRef="#ctx0" brushRef="#br0" timeOffset="-108984.708">11798 14311 1933 0,'-15'-8'42'0,"9"6"9"0,-3-1 1 0,3 3 4 0,-6-3-45 16,3 3-11-16,0 0 0 0,1 3 0 16,-1 2 29-16,-3 1 4 0,-3 2 1 0,3 2 0 0,0 1-24 0,0 2-10 15,-3 3 8-15,0 2-8 0,3 4 0 0,-2 1 0 16,2 4 0-16,3-1 0 0,-3 1 12 0,3-1-4 15,0 1 0-15,3-1 0 0,-3 3-8 0,6-2 10 16,0-3-10-16,0 2 10 0,3 0-2 0,0-4 0 16,6-1 0-16,0 0 0 0,3-3-8 0,3-2 0 15,3-2 0-15,0-7 0 16,5 1-28-16,4-5-4 0,3-6 0 0,6 1-888 16</inkml:trace>
  <inkml:trace contextRef="#ctx0" brushRef="#br0" timeOffset="-108574.5">12224 14272 2098 0,'0'0'60'0,"0"-6"12"0,-3 4-58 0,3 2-14 16,0 0 0-16,0 0 0 0,0 8 18 0,-3 2 1 0,6 1 0 0,-3 2 0 16,-3 3 4-16,3 0 1 15,-3 2 0-15,0 3 0 0,0 3 4 0,0 0 0 16,-3 0 1-16,6 0 0 0,0 0-29 0,0-3 0 16,-6 0 0-16,3 0 0 0,0-2 0 0,3-4 0 15,0 1 0-15,-3-2 0 0,0-1-128 0,3-3-18 0,3-2-4 0,0-5-707 31</inkml:trace>
  <inkml:trace contextRef="#ctx0" brushRef="#br0" timeOffset="-108391.827">11893 14576 2206 0,'0'0'48'0,"6"-3"11"0,3 1 1 0,3-4 3 0,6 1-51 0,6-6-12 0,-1 4 0 0,7-4 0 15,3 0 0-15,0-2-15 0,5 0 3 0,1 0-635 16,3-1-127-16</inkml:trace>
  <inkml:trace contextRef="#ctx0" brushRef="#br0" timeOffset="-107978.709">12438 14216 1756 0,'0'0'39'0,"-6"0"8"0,0 3 1 0,0 5 1 0,0 0-39 0,3 2-10 0,0 3 0 0,0 3 0 16,3 0 27-16,0 5 3 0,-3 0 1 0,3 3 0 15,0 3 10-15,-3-1 3 16,3 1 0-16,-3-1 0 0,3 1-34 0,-3-1-10 16,0-2 0-16,3-3 0 0,-6 0 16 0,3-2-4 15,-3-1-1-15,3-5 0 0,-3 1 0 0,1-1 0 16,-1-5 0-16,3-3 0 0,3-5 5 0,-3 5 2 15,-3-2 0-15,6-3 0 0,0 0-6 0,0-8-2 16,3 0 0-16,0-2 0 16,3-1-43-16,0-2-9 0,2-3-2 0,4 0 0 15,-3 5-10-15,3-2-2 0,0 3-1 0,3-1 0 0,-3 3 40 0,0 3 8 0,3 0 9 0,0 2-13 16,-1 0 45-16,4 3 8 0,-3 3 3 0,3 2 0 16,0-2 0-16,0 5 0 0,-3-3 0 0,3 3 0 15,2 0-23-15,-5 3-5 0,0-1-1 0,-3 3 0 16,-3-2-6-16,0 2-8 0,-3 0 11 0,-3-2-11 15,-6 2 15-15,-3 0-4 0,-3 1-1 0,-3-1 0 16,-3 0 0-16,0-2 0 0,-6-1 0 0,-2 1 0 16,-1-3 8-16,0 0 2 0,-6 0 0 0,6 0 0 15,-2-3-7-15,-1 0-1 0,3-2 0 0,0-3 0 16,0 0-91-16,4-3-18 0,2 1-4 0,6-6-1 16</inkml:trace>
  <inkml:trace contextRef="#ctx0" brushRef="#br0" timeOffset="-107769.681">12801 14071 2174 0,'0'0'48'0,"0"0"9"0,0 0 3 0,0 0 1 0,0 0-49 0,0 0-12 16,0 0 0-16,6 7 0 0,-3-1 0 0,-3 4-15 15,0-2 3-15,-3 6 1 0,-3 1 11 0,0 4 8 16,0-1-8-16,-6 4 11 0,0 1-11 0,0 1 0 0,1 0-12 0,-4 0 12 31,-6 0-115-31,6-1-15 0,-3 1-3 0</inkml:trace>
  <inkml:trace contextRef="#ctx0" brushRef="#br0" timeOffset="-107243.92">12983 13803 2098 0,'9'-10'46'0,"-3"7"10"0,-1 0 1 0,4-2 3 16,6 3-48-16,0-1-12 0,3 0 0 0,-3-2 0 0,3 0 21 0,0 2 3 16,-3 0 0-16,2 1 0 0,-2 2-4 0,0 0 0 0,3 0 0 0,-6 2 0 15,3 4-20-15,-3 2 0 16,3 0 0-16,-4 2 0 0,-2 3 0 0,0 1 0 16,-3 1 0-16,0 7 0 0,-3-1 0 0,-3 5 0 15,-3-2-10-15,3 5 10 0,0 0 8 0,-3 3 8 16,-3 0 1-16,0-1 1 0,0 4-6 0,-3-1 0 15,1 1-1-15,-1 2 0 0,3 2 24 0,0 1 5 16,0 0 0-16,-3 2 1 0,3 0-26 0,0 3-6 16,0-2-1-16,3-1 0 0,-3 3 2 0,3 0 0 0,0-3 0 0,3 1 0 15,-3-1 3-15,3 3 1 0,3-3 0 0,0-2 0 16,3-3-2-16,0-3 0 0,-3-2 0 0,3-3 0 16,3-2 7-16,-6-3 1 0,3-3 0 0,-3-5 0 15,0 0-20-15,3-9 0 0,-3 1 0 0,3-2 0 16,-6-6 13-16,0 0-1 0,3-6 0 0,0-2 0 15,-3 1 4-15,-3-9 0 0,0 0 0 0,-6 0 0 16,0 0-7-16,-9-2-1 0,-6-1 0 0,-6 3 0 16,-2-2-8-16,-13 4-11 0,-6 1 3 0,-11 5 0 31,-7 0-16-31,-8 6-4 0,-12-1 0 0,-10 8-790 0,-2 1-158 0</inkml:trace>
  <inkml:trace contextRef="#ctx0" brushRef="#br1" timeOffset="-94922.313">8857 8049 1403 0,'9'-11'40'0,"-9"11"8"0,6-3-38 0,0-2-10 15,3 2 0-15,-3 1 0 0,-6 2 40 0,6 0 7 0,3 0 1 0,-9 0 0 16,0 0-30-16,3 2-6 0,-3-2 0 0,0 0-1 15,0 0-11-15,6 8 0 0,-6-8 0 0,0 0 0 0,0 0 0 0,6 3 0 32,0 0 0-32,0-1 0 0,-1 1 0 0,4-3-16 15,0-3 4-15,0 1 1 0,6-1 25 0,-3 0 5 0,0-2 1 0,0 2 0 16,6-2 1-16,-6 3 1 0,3-1 0 0,-4 0 0 16,1 3-12-16,-3 0-2 0,-3 0-8 0,-6 0 12 15,0 0-12-15,0 0 0 0,0 6 0 0,-3 1 0 16,-3-1 0-16,-6 2 0 0,-3-3 0 0,-2 3 0 15,-4 0 0-15,-6 2 0 0,-3-4 0 0,3 2 0 16,-2-3 0-16,-1 0 0 0,0 3 0 0,0-5 0 16,1 2 0-16,-1-5 0 0,3 0 0 0,3 3 0 15,3-3 0-15,1-3 9 0,5 3-9 0,3-3 8 16,3 6 8-16,9-3 2 0,0 0 0 0,0 0 0 16,9 0-5-16,6 0-1 0,-3-3 0 0,5 3 0 15,7-2 2-15,-3-1 0 0,3-2 0 0,0 2 0 16,0 1 2-16,-1-1 1 0,1-2 0 0,0 2 0 15,-3 0-4-15,-3-2-1 0,0 5 0 0,-7-5 0 16,1 0-4-16,-6-1 0 0,0 1-8 0,-6 2 12 0,0 3 1 0,-6-2 0 16,-6-4 0-16,-3 4 0 0,1-4-13 0,-4 6 11 15,-3-2-11-15,3 2 10 0,-3 2-10 0,3 1-9 16,-2 0 9-16,2-1-13 0,-3-2 13 0,3 3 0 16,0 0 0-16,3-1 0 0,0 4 0 0,0-1 0 15,4-2 0-15,2-1-12 0,3-2 12 0,-3 3 0 16,9-3 0-16,-3 0-9 0,3 0 9 0,0 0 0 15,0 0 0-15,0 0 0 0,0 0 0 0,12-3 11 16,-3 3-3-16,3-5 0 0,-1 2-8 0,4-2 0 16,-3 2-12-16,3 1 12 0,0-4 0 0,0 4 0 15,-3-1 0-15,0 0 0 0,-3 3 0 0,3 0 0 0,-7 0 0 0,4 0 0 16,-9 0 0-16,0 0 0 0,0 0 0 0,0 0 12 16,0 0-12-16,0 0 0 0,0 0 0 0,0 0 8 15,0 0-8-15,-9-2 0 0,4 2 9 0,-4 0-9 16,3 2 0-16,-3 1 0 0,0 0 0 0,3 2 0 15,0-2 0-15,-3-1 0 0,3 4-8 0,0-4 8 16,0 1-18-16,6-3 2 0,-6 0 0 0,0 0 0 16,3 3 16-16,3-3-8 0,0 0 8 0,0 0 0 15,0 0 0-15,0 0 0 0,0 0 0 0,6-3 0 16,3-2 0-16,0 2 0 0,3 0 8 0,0 1-8 16,0-1 13-16,3 0-3 0,-3 3-1 0,2 0 0 15,-2 0-9-15,-3 3 0 0,0-3 9 0,-9 0-9 16,0 0-60-16,6 3-16 0,-3 5-3 0</inkml:trace>
  <inkml:trace contextRef="#ctx0" brushRef="#br1" timeOffset="-92157.232">3806 9665 900 0,'0'0'20'0,"0"0"4"0,0 0 0 0,0 0 1 0,0 0-25 0,0 0 0 15,6 3 0-15,0 0 0 0,-6-3 76 0,12-3 11 0,-3 0 1 0,0 3 1 16,2-2-17-16,-2-1-3 16,3-2-1-16,3 2 0 0,0-2-11 0,0 2-2 15,0-2-1-15,3-1 0 0,0 1-9 0,-1 0-1 16,1 2-1-16,0-2 0 0,3 2-27 0,-3 1-4 16,0 2-2-16,3-3 0 0,-1 3-10 0,-2 0 0 15,0 0 0-15,-3 0 0 0,0-3-16 0,-3 3 4 16,-3 0 0-16,-9 0 1 0,6 0-11 0,-6 0-2 0,0 0-1 0,0 0 0 15,-3 3 4-15,-6 0 1 0,-3-1 0 0,-6 1 0 16,0 0 20-16,-6-1 0 0,3 1 0 0,-2 0 0 16,-4 2 0-16,3 0 8 0,-3 0 0 0,3 1 0 15,1-1-8-15,-1 0 10 0,6 1-10 0,0-1 10 16,6 0-10-16,0-2 10 0,3-1-10 0,3 1 10 16,3 2-10-16,3-5 12 0,0 0-12 0,6-2 12 15,3 2 3-15,0 0 1 0,6-6 0 0,3 4 0 16,3-1 0-16,0-5 1 0,-1 0 0 0,7 3 0 15,0 0-3-15,0-3-1 0,-6 2 0 0,3-1 0 16,-4 1-13-16,1 1 0 0,-3 5 0 0,-3-3 0 16,-3 1 0-16,-3-1 0 0,-9 3 0 0,0 0 0 15,0 0 0-15,0 0-13 0,-9 0 1 0,0 5 0 16,-6 1 1-16,-3-1 1 0,-3 0 0 0,-5 0 0 0,-1 1 10 0,0 2 0 16,-3 0 0-16,0-3 0 0,1 3 0 15,-1 0 0-15,3-3 0 0,3 3 0 0,3-3 0 0,1 1 0 16,2-1 0-16,6-5 8 0,3 3-8 0,3-1 8 15,0 1-8-15,6-3 8 0,0 0-8 0,0 0 0 16,9 3 0-16,3-1 0 0,6-2 13 0,0 0-1 16,2-5-1-16,4 0 0 0,3 2-3 0,-3-2-8 15,3 2 12-15,-4-2-4 0,4-1-8 0,-6 4 0 16,0-4 0-16,-3 4 0 0,-3-1 0 0,-3-2 8 16,-4 2-8-16,-8 3 0 0,0 0 8 0,6-5-8 15,-6 5 0-15,0 0 8 0,-6-3-8 0,-2 1 0 16,-1 2 9-16,-9 0-9 0,0 2 0 0,-3 1 0 0,0 2 0 0,-3 1 0 15,1-1 0-15,-1-3 9 0,0 4-9 0,0-4 10 16,3 4-10-16,3-1 0 0,4-2 0 0,-1-1 0 16,6 1 0-16,3 2 0 0,0-5 0 0,3 0 0 15,3 0 0-15,0 0 0 0,0 0 0 0,6 0 8 16,6-2-8-16,3-1 0 0,0-2 0 0,5-1 8 16,4 1-8-16,-3 0 10 0,3-1-10 0,0 1 10 15,-4 3 1-15,4-4 0 0,-6 1 0 0,0 2 0 16,-3 1-11-16,-3-1 0 0,-3 3-10 0,-3-3 10 15,-6 3 0-15,0 0 15 0,0 0-2 0,0 0 0 16,-6-2-13-16,-3 2 0 0,0 2 0 0,-6 1 0 0,0 0 0 0,-3 2-10 16,-3-5 2-16,1 5 0 15,-1 1 8-15,3-4 0 0,-3 3 0 0,6-2 0 16,0 0 0-16,3-1-12 0,0 1 12 0,4-3-12 16,-1 3 12-16,3-3 0 0,6 0 0 0,0 0 0 0,0 0 0 0,0 0 0 15,0 0 0-15,6 0 0 0,5 0 0 0,1-3 0 16,0 0 0-16,3 3-8 15,0-2-68-15,3 2-12 0,-3-3-4 0</inkml:trace>
  <inkml:trace contextRef="#ctx0" brushRef="#br1" timeOffset="-90939.043">3437 9020 802 0,'0'0'17'0,"0"0"4"0,0 0 1 0,0 0 2 0,0 0-24 0,0 0 0 0,0 0 0 0,0 0 0 0,0 0 0 0,0 0-15 15,3 5 3-15,-3-5 0 0,0 0 12 0,3 5 0 16,3 1 0-16,3-1 0 16,-3 0 29-16,3 0 12 0,-4 1 3 0,1-1 0 15,6 0 16-15,-3 1 4 0,3-1 1 0,-3 3 0 16,3 0-10-16,3 2-3 0,0-2 0 0,3 3 0 16,-3-3-12-16,5 2-4 0,1 4 0 0,0 1 0 0,3-4 0 0,-3 2 0 15,0 1 0-15,-1-1 0 0,1 3-20 0,0-3-5 16,0 0-1-16,-3 0 0 0,0-2 8 0,-4 2 2 15,4-2 0-15,-3-1 0 0,0-2 4 0,-3 0 0 16,0 0 1-16,-3-5 0 0,3-1 3 0,-3 1 0 16,0 2 0-16,-9-5 0 0,0 0-3 0,6 6 0 15,2-4 0-15,-8-2 0 0,0 0-11 0,0 0-2 16,0 0-1-16,0 0 0 0,-5 0 1 0,-4-2 1 16,3-1 0-16,-3 0 0 0,0 1-26 0,0-1-6 15,-3-5-1-15,3 3-581 16,0 2-117-16</inkml:trace>
  <inkml:trace contextRef="#ctx0" brushRef="#br1" timeOffset="-90555.477">3779 9043 572 0,'0'0'12'0,"0"0"4"0,0 0 0 0,0 0 0 0,-3-7-16 0,3 7 0 0,0 0 0 0,0 0 0 0,0-3 50 0,0 3 7 0,0 0 2 0,0 0 0 31,0 0 21-31,0 0 5 0,0 5 1 0,-3 3 0 16,3 3-28-16,0-1-6 0,3 4 0 0,-3-4-1 16,3 3-6-16,-3 3-1 0,3-3 0 0,3 3 0 15,-3 0-1-15,3 0-1 0,0 0 0 0,0-3 0 16,3 3-26-16,0 0-6 0,3 0-1 0,-3 0 0 15,0-3 2-15,2 0 0 0,-2 0 0 0,3-2 0 0,0-3 5 0,0 2 2 16,-3 1 0-16,0-3 0 0,0-3 15 16,-6 1 3-16,-3-6 1 0,0 0 0 0,3 7 6 0,-3-7 1 15,0 0 0-15,0 0 0 0,-6 6-3 0,-3 2 0 16,0-3 0-16,-3-2 0 0,-3-1-17 0,-3 1-3 16,0 2-1-16,1-2 0 0,-4 0-9 0,0-1-3 15,-3 3 0-15,3-2 0 0,3 2-8 0,-2 1 0 0,-1-4 0 0,6 4-669 31,0-1-136-31</inkml:trace>
  <inkml:trace contextRef="#ctx0" brushRef="#br1" timeOffset="-88101.459">14334 8954 455 0,'12'7'12'0,"-6"-4"4"0,6 0-16 0,-3 5 0 0,0-3 0 0,3 0 0 0,-4-2 0 0,4 2 0 15,-3-2-11-15,0 2 11 0,-3-2-15 0,3-1 4 16,-3 4 1-16,-3-4 0 0,0 4 10 0,-3-6 0 16,0 0 0-16,0 0 0 15,0 0 45-15,0 0 11 0,0 0 3 0,0 0 0 16,-6-6 24-16,0 1 5 0,-3 0 0 0,0 2 1 0,0-2-41 0,-3 2-8 16,-2 1-1-16,-1-1-1 0,-3 0-22 0,0 3-5 15,0-2-1-15,-6 2 0 0,3 0-10 0,1 2 8 16,-1-2-8-16,0 3 8 0,0 2-8 0,3-2 0 15,0-1 0-15,3 1 0 0,7 2 0 0,-4-5 0 16,6 0 0-16,0 0 0 0,0 3 0 0,6-3 0 16,0 0 0-16,0 0 8 0,6 0 4 0,3-3 1 15,3 3 0-15,-1-2 0 0,7-4 12 0,3 4 3 0,0-1 0 0,0 1 0 16,3-1 0-16,2-2 1 16,-2-1 0-16,6 1 0 0,-3 0 14 0,3 2 2 15,-4 0 1-15,-2 1 0 0,-3-1 2 0,0 1 1 0,-3-1 0 0,-3 0 0 16,-3 1-25-16,-7-1-4 0,1 0-2 0,-6 3 0 15,0 0-4-15,-6-2-1 0,-2-1 0 0,-4 3 0 16,-3 0-13-16,-3-3 8 0,-6 3-8 0,0 0 0 0,-3 0 8 0,4 0-8 16,-1-2 0-16,0 2 0 15,0 2 0-15,3-2 0 0,1 3 0 0,2-3-537 0,3 0-114 0</inkml:trace>
  <inkml:trace contextRef="#ctx0" brushRef="#br1" timeOffset="-82771.379">2821 13933 1825 0,'0'-21'40'0,"0"10"8"0,0 1 1 0,0-1 3 15,0 0-41-15,3 1-11 0,-3 2 0 0,3 0 0 0,-3 0 73 0,3 3 13 16,-3-3 2-16,3 5 1 0,-3-2-47 0,0 5-10 16,0 0-1-16,0 0-1 15,0 0-19-15,0 0-11 0,0 0 12 0,0 0-12 0,0 0 9 0,0 0-9 16,0 0 0-16,-3 8 9 0,0 5 0 0,-3 0 0 16,6 6 0-16,-9 2 0 0,6 5-9 0,-3 6 0 15,0 3 9-15,3 7-9 0,0 3 0 0,0 8 0 16,0 2 0-16,3 12 8 0,0 4-8 0,-3 3 0 15,3 5 0-15,0 6 8 0,0 8-8 0,0-3 0 16,0 5 0-16,-3-2 0 0,3-1 0 0,0 1 0 16,0-1 0-16,0-2 0 0,-3-2 0 0,3-1 0 15,3 0 0-15,-3-2 0 0,-3 0 8 0,3-1-8 16,0-2 10-16,0-2-10 0,0-1 20 0,-3 0-1 0,0-5-1 0,3 1 0 16,0-4-2-16,0 0 0 0,0-4 0 0,-6-1 0 15,0-3-16-15,3-2 0 0,-3-5 0 0,3-9 0 16,-6 4 0-16,3-9 0 0,0-5 0 0,0 3 0 31,6-9-132-31,-5-4-32 0,-1-9-8 0</inkml:trace>
  <inkml:trace contextRef="#ctx0" brushRef="#br1" timeOffset="-80586.208">2886 13727 1555 0,'15'-6'34'0,"-6"1"7"0,3 2 2 0,-3-2 1 0,6 2-36 0,0-5-8 0,2 3 0 0,4 0 0 15,3 0 33-15,-6-1 5 0,3 1 1 0,-3 0 0 0,2 2-39 0,-2 0 0 0,0-2 0 0,-3 3 0 16,0-4 0-16,0 4 0 0,0-1 0 0,-3 0 0 31,0-2 0-31,2 2 0 0,-2-2 0 0,3 0 0 16,0-1 20-16,6 1 10 0,3 0 2 0,-3 0 0 16,2-3-32-16,4 0 0 0,3 0 0 0,3 0 0 15,-1 0 22-15,4 3-2 0,0-1 0 0,0 1 0 0,-1 0-6 0,4-1-2 16,-6 4 0-16,5-3 0 15,1 2 16-15,0-5 4 0,0 3 0 0,-1-1 0 16,7 1-32-16,-3 2 0 0,2-2 0 0,-2 2 0 16,2 1 0-16,-2-3 0 0,0-3 0 0,5 2 0 15,-2-2 0-15,6 0 0 0,2 0 0 0,1 1 0 16,-1-1 0-16,1-3 0 0,6 3 0 0,-1-2 0 0,4 2 0 0,-1 0 0 16,4 0 0-16,-4-3-10 0,1 3 18 0,-1 0 4 15,-5 0 1-15,5 0 0 0,1 0-13 0,-4 0-12 16,-2 1 3-16,-1 1 0 0,-5 1 9 0,2 0 0 15,-2 2 10-15,0 0-10 0,-4-2 13 0,4 0-3 16,5 2-1-16,-5-2 0 0,0 2 1 0,2-2 0 16,-2 0 0-16,5 2 0 0,4-2-10 0,2 2 0 15,1-2 9-15,2-1-9 0,1 4 0 0,-1-3 8 16,1-1-8-16,-1 1 0 0,4 0 0 0,-1-1 0 0,1 1 0 0,-4 2 0 16,-2-2 0-16,-4 2 0 15,4-4 0-15,-1 4 0 0,7 0 0 0,-10 1 0 16,-5-1 0-16,-1 3 0 0,4-3 32 0,-3 3 3 0,-7-2 0 0,4 2 0 15,2 0-27-15,4 2-8 0,0 1 0 0,-4 0 0 16,-2 2 0-16,5-2 0 0,4-1 0 0,-1 1 0 16,-2-1 0-16,2 4 0 0,7-1 0 0,-4 0 0 15,1-2 0-15,-4 0 0 0,1-3 0 0,-1 0 0 16,1 0 0-16,0 2 0 0,-7-2 0 0,1 3 0 16,-7-3 0-16,4 3 0 0,-3-3 0 0,-1 0 0 15,1 0 8-15,-1 0 0 0,-2 2 1 0,3-2 0 16,-4 3 4-16,-2-3 1 0,0 3 0 0,-1-1 0 15,4-2-14-15,3 0 9 0,2 3-9 0,-2-1 8 16,-1-2-8-16,4 6 0 0,0-6 0 0,-4 5 0 16,1-2 0-16,0-3 0 0,2 2 0 0,4-2 8 15,-4 3-8-15,-2-3 0 0,3 0 0 0,-4 0 0 0,1 0 0 0,-4 0 0 16,-2 0 0-16,6 0 0 16,-7 0 0-16,4 0 8 0,0 0-8 0,-4 3 12 0,4-3-12 0,0 2 0 15,-4-2 0-15,1 3 0 0,0-3 0 0,-1 0 0 16,1 3 0-16,6-3 0 0,-4 2 0 0,1-2 0 15,3 0 0-15,-1 3 0 0,-2 2 0 0,0-5 0 16,-4 3 0-16,1-1 8 0,3-2-8 0,-4 3 0 16,4-3 0-16,-1 0 0 0,1 0 0 0,0 0 0 15,-1 0 0-15,-2 0 0 0,0 0 0 0,-1 0 0 16,-2 0 0-16,0-3 0 0,0 3 10 0,2 0-10 16,-2-2 12-16,0 2-12 0,-4 0 8 0,1 0-8 15,0-3 0-15,-3 3 0 0,-4 0 0 0,4 0 0 16,-3 0 0-16,0 3 0 0,-1-3 0 0,4 2 0 0,-3-2 0 15,3 3 0-15,-1 0 0 0,1-1 0 0,-6-2 0 16,6 0 0-16,-4 3 23 0,4 0-3 0,-6-3 0 0,0 0 0 16,2-3-20-16,-2 3 0 0,0 0 0 0,0 0 0 15,-3-3 0-15,2 3 0 0,1-2 0 0,-3 2 0 16,3-3 0-16,0 3-16 0,2-3 2 0,1 3 1 16,0-2 21-16,0 2 4 0,-4-3 0 0,1 3 1 15,0 0-13-15,-3 0 0 0,-3 0 0 0,2-2 0 16,-2 2 9-16,0 0-1 0,0-3 0 0,-3 3 0 15,3 3-8-15,0-3 0 0,-4-3 0 0,4 3 0 16,-3 0 0-16,0 0 0 0,3-3 0 0,-6 3 0 16,2 3 0-16,1-3 0 0,3-3 0 0,0 3 0 15,-3 0 0-15,-3 3 0 0,3-3 0 0,-3 0 0 16,-1 0 0-16,-2 0 0 0,3 0 0 0,-3 3 0 16,-3-3 0-16,3 2 0 0,0 1 0 0,-3-1 0 0,0-2 0 15,0 3 8-15,0 0-8 0,-3-1 8 16,-1-2-8-16,4 3 0 0,-9-3 0 0,3 5 0 0,3 1 0 0,-6-6 0 15,6 5 0-15,0 0 0 0,0 3 0 0,-3 0 0 16,0-3 0-16,3 3 0 0,-3 3 0 0,3-3 0 16,0 0 0-16,0 2 0 0,0-2 0 0,0 6 0 15,-3-4 0-15,3 3 0 0,-3 1 0 0,3-1 0 16,0 3 0-16,0 2-11 0,0 1 11 0,-1-1 0 16,1 3 0-16,0 1 0 0,0 1 0 0,-3-1 0 15,0 1 0-15,0 4 0 0,-3 2 0 0,0 0 0 16,0 0 0-16,0 3 0 0,-3 2 0 0,0 3 0 15,0 3 8-15,0 2-8 0,-3 3 0 0,3-2 0 0,-3 2 0 0,4 0 0 16,-1 0 0-16,0 0 0 0,3 2 0 0,-3-2 0 16,3 5 0-16,3 1 0 0,-3-4 0 0,0 1 0 15,3 0 0-15,0 2 0 0,-1-3 0 0,1 4-8 16,-3-1 8-16,0 0 0 0,0 1 8 0,-3-1-8 16,1 0 0-16,-1-2 0 0,-6-1 0 0,3 1-8 15,-6 0 8-15,3 2 0 0,-3 0 8 0,0 0-8 16,0-2 0-16,0 0 0 0,0-3 0 0,0 0 0 15,0 0 0-15,1-6 0 0,2 6 0 0,0 0-8 16,0 0 8-16,0-5 0 0,0 0 8 0,6-1-8 16,-3-2 16-16,0-2-2 0,3-1 0 0,0-2 0 0,0 0 3 15,0-3 1-15,0 2 0 0,3 1 0 16,-3 0 2-16,3 0 0 0,-3-3 0 0,3 0 0 16,0 3-20-16,-3-3 0 0,0-3 0 0,0 1 0 15,0-1 9-15,-3 1-1 0,3-4-8 0,-3 1 12 0,-3-3-12 0,7 1 0 16,-4-4 0-16,0 1 0 0,-3-1 0 0,6-2 0 15,0-3 8-15,0 0-8 0,0 1 0 0,-3-1 8 16,3-2-8-16,0-4 0 0,0 1 11 0,3-2-11 16,-3-1 12-16,3-5-12 0,0 0 18 0,-6 5-3 15,0-5-1-15,-3 0 0 0,0 3 2 0,0-3 1 16,-3 5 0-16,-3-2 0 0,-2-3-1 0,-7 0-1 16,-3 5 0-16,-3-5 0 0,-6 5-15 0,1-2 0 15,-4 2 0-15,-3-5 0 0,-8 6 0 0,-4-1 0 16,-2-2 0-16,-4 2 0 15,4 3-23-15,-4-3-7 0,1-2-2 0,-7-1 0 0,-5 4 18 0,-1-4 3 0,-2 6 1 16,-1-2 0-16,-5-6 10 0,-3 8 0 0,-7-3 0 0,4 0-8 16,-3 0 0-16,2-2 0 0,-8 5 0 0,3-3 0 15,-3 3 8-15,-1-3 0 0,1 1 0 0,-3 2 0 16,0-3 0-16,-1 6 0 0,4-9 0 0,-3 9 0 16,0-3 0-16,-3 0 0 0,5-3 0 0,-5 3 0 15,-3-3 0-15,0 3 0 0,0-3 0 0,2 3 0 16,-5-2 0-16,0-1 0 0,3 3 0 0,-3-3 0 15,-3 0 0-15,-4-2 0 0,4 2 0 0,-3 3 0 16,-3-2 0-16,0 2 0 0,-3-3 0 0,-6 0 0 16,-6 3 0-16,3 0 9 0,6-3-1 0,-3 3-8 15,-12 0 0-15,6-2 0 0,9-1 0 0,-3 3-12 16,-9 2 12-16,3-2 0 0,0 3 0 0,0-1 0 16,-3 1 8-16,3-3-8 0,0 0 0 0,-6-3 0 15,3 6 8-15,-6-3-8 0,1 0 0 0,-7 2 0 0,3-2 8 0,-3 5-8 16,3 1 0-16,-3-1 0 0,-3 0 0 0,4-2 0 15,-1 2 0-15,6 0 0 0,6 3 0 0,3-3 0 16,0 0 0-16,9-2 0 0,6 2 0 0,3 0 10 16,6-5-10-16,2 6 8 0,7-9-8 0,6 6 0 15,9-9 9-15,8 3-9 0,1-5 9 0,5 0-9 16,7 0 12-16,5-5-12 0,7 3 0 0,8-4 0 16,3-2 0-16,9-2-836 15,4 4-172-15</inkml:trace>
  <inkml:trace contextRef="#ctx0" brushRef="#br1" timeOffset="-79046.089">4002 15317 1064 0,'0'0'30'0,"0"0"6"0,0 0-28 0,0 0-8 16,0 0 0-16,0 0 0 0,6-3 88 0,-6 3 17 0,9-3 3 0,0 1 1 15,6-3-19-15,0 2-4 0,0-2-1 0,6-1 0 16,-1-2-40-16,4 0-8 15,3 3-1-15,-3-5-1 0,6 2-27 0,-4-3-8 16,1 3 0-16,0-3 0 0,3 4 8 0,0-1-8 16,-1 0 0-16,-5 0 0 0,3 2 16 0,-6-1-3 15,3-1-1-15,-4 2 0 0,-2 1 12 0,0 0 3 0,-3 2 0 0,0 0 0 16,0 3-11-16,0-2-1 0,-3-1-1 0,2 3 0 16,-5 0-14-16,3 0 0 0,-3 0-12 0,0 0 12 15,0 0 0-15,-9 0 0 0,0 0 0 0,6 0 0 16,-6 0 0-16,0 0 0 0,0 0 0 0,0 0 9 15,0 0 15-15,0 0 2 0,0 0 1 0,0 0 0 16,-3-3 2-16,-6 1 1 0,0 2 0 0,-6 0 0 16,3 2-42-16,-2-4-8 0,-4 2-1 0,0 2-1 15,-3 1 13-15,3 0 9 0,-3-1-12 0,-3 4 12 16,4-1-22-16,-1-2 2 0,0 2 1 0,3-2 0 16,-3 2 5-16,3 0 1 0,1-2 0 0,5-1 0 15,0 4 13-15,0-4-9 0,3 1 9 0,3 0-8 16,6-3 8-16,0 0 9 0,0 0-1 0,0 0-8 15,0 0 26-15,6 0-2 0,0 0 0 0,6-3 0 16,3 3 5-16,0-3 1 0,2 1 0 0,4-1 0 0,6-2-13 0,0 2-2 16,0-2-1-16,2 2 0 0,-2-2-4 0,0 0-1 15,0 2 0-15,0-2 0 0,-4-1-9 0,1 4 0 16,0-4 0-16,-3 1 0 0,-3 3 0 0,-1-1 0 16,-5 0 0-16,0 1 0 0,-6-1 0 0,0 3 0 15,-6 0 0-15,0 0 0 16,0 0-73-16,-6 3-20 0,-3-1-4 0,-6 6-842 15</inkml:trace>
  <inkml:trace contextRef="#ctx0" brushRef="#br1" timeOffset="-77913.826">4077 16872 1086 0,'0'0'31'0,"6"0"6"0,-6 0-29 0,0 0-8 0,0 0 0 0,9 0 0 0,-9 0 40 0,9 0 6 16,-9 0 2-16,0 0 0 15,0 0-16-15,6 3-4 0,-6-3 0 0,0 0 0 0,0 0 7 0,0 0 1 16,5-3 0-16,-5 3 0 16,12-2 32-16,-3-1 6 0,0-2 2 0,0 5 0 0,0-5 6 0,3 2 2 15,-3 0 0-15,6-5 0 0,-3 8-54 0,3-8-10 16,0 3-3-16,2 0 0 0,4 2-3 0,0-2-1 16,0-3 0-16,0 3 0 0,-3-1-3 0,-1-2-1 15,-2 6 0-15,3-3 0 0,0-1 4 0,-3 1 1 16,-3-3 0-16,0 8 0 0,-3-5 4 0,0 2 1 15,0-2 0-15,-9 5 0 0,0 0-11 0,5-6-8 16,1 6 12-16,-6 0-12 0,0 0 8 0,3-2-8 16,-3 2 0-16,0 0 0 0,0 0 0 0,0 0 0 0,0 0 0 0,0 0-9 15,0 0 9-15,-3 0 0 16,-6 0 0-16,1 0 0 0,-1 2 0 0,-3-2-10 0,0 6 10 0,-3-6 0 16,0 5-11-16,-3-2 11 0,-3 2-10 0,1 6 10 15,-1-3-12-15,0-3 12 0,0-3-13 0,0 6 5 16,3-2 8-16,0-1 0 0,4 3 10 0,2-3-10 15,0-2 0-15,6 2 0 0,-3-5 0 0,6 0 0 16,3 0 12-16,0 0-3 0,0 0-1 0,0 0 0 16,9 5 4-16,3-5 0 0,3-5 0 0,0 3 0 15,5-1 0-15,1-5 0 0,0 8 0 0,3-5 0 16,0-3 6-16,-1 8 2 0,1-8 0 0,0 2 0 16,-6 4 0-16,0-3 0 0,0-1 0 0,0 4 0 15,-7-4-20-15,4 1 10 0,-6 5-10 0,0-5 8 16,-3 2 0-16,-6 3 0 0,0 0 0 0,0 0 0 15,0 0-8-15,-6-3 0 0,-3 1 0 0,0-4 0 16,-3 12-17-16,-2-6-6 0,-1 5-1 0,0-2 0 0,-3 2 5 0,0 0 1 16,0 3 0-16,0-2 0 0,-3-1 18 15,4-3-10-15,2 6 10 0,-3-2-8 0,3-1 8 0,3 0 0 16,-3-2 10-16,6 2-10 0,-3-2 23 0,3 0-2 16,1-1 0-16,5-2 0 0,3 0-21 0,0 0 0 15,0 0 0-15,0 0 0 0,0 0 0 0,11-2 0 16,-2-4 0-16,6 1 0 0,0 2 0 0,0-2 0 15,0 0 0-15,3 2-739 16,3-2-142-16</inkml:trace>
  <inkml:trace contextRef="#ctx0" brushRef="#br1" timeOffset="-76372.019">8235 15489 1190 0,'-6'0'33'0,"6"0"9"0,-6 0-34 0,0 0-8 0,0 0 0 0,0-3 0 15,-3 3 93-15,3 0 17 16,6 0 3-16,0 0 1 0,-3-5-46 0,-3 2-8 0,6 3-3 0,0 0 0 16,9-5-18-16,-3 0-4 0,-6 5-1 0,6-3 0 15,3 0-22-15,0 1-4 0,0-1 0 0,3 0-8 16,3 3 10-16,-3-2-10 0,3 2 8 0,0-6-8 16,-1 6 0-16,7 0 0 0,-3-5-12 0,3 2 12 15,3-2-15-15,0 3 5 0,-4-4 1 0,1 1 0 16,3 2 9-16,-3-2-13 0,0 0 5 0,-6 2 8 15,2-2 0-15,-5 2 0 0,3 0 9 0,-3 1-1 16,0-1 7-16,-6 3 1 0,0-2 1 0,-6 2 0 16,0 0-1-16,3 0 0 0,-3 0 0 0,0 0 0 15,0 0-8-15,-6 2-8 0,-3 1 9 0,0-1-9 16,-3 4 9-16,-3-4-9 0,-3 4 8 0,-2-1-8 16,-1 0-17-16,-3 3-9 0,-3-2-2 0,3-4 0 0,-2 3 28 0,2 3-8 15,0-8 8-15,0 6 0 0,3-4 0 0,1 4 9 16,5-4 0-16,0 1 0 0,3 0 11 0,3-1 3 15,9-2 0-15,0 0 0 0,0 0-12 0,0 0-3 16,9 0 0-16,3 3 0 0,6-3-8 0,5 0 0 16,4 0 0-16,6 0 0 0,3 0-15 0</inkml:trace>
  <inkml:trace contextRef="#ctx0" brushRef="#br1" timeOffset="-69395.035">21710 2466 2383 0,'-12'-13'52'0,"12"13"12"0,-3-11 1 0,3 1 2 0,0-1-54 0,3-2-13 16,3-3 0-16,0 5 0 0,6-2 32 0,3-8 3 16,6 5 1-16,5 0 0 0,1 3-26 0,6-6-10 0,3-2 8 0,-1 5-8 15,1 3 0-15,3 0 0 0,-1 2-9 0,1 1 9 16,-3 2 0-16,3 2 0 15,-1 1 0-15,1 5 0 0,-3 0 0 0,-7 5 0 0,-2 3 8 0,-3 6-8 16,-6 2 0-16,-6 13 0 0,-6 8 0 16,-6 2 0-16,-3 6 0 0,-9 3 8 0,-9 5-8 0,0 2 0 15,-3 4 0-15,-5 1 9 0,-4-1-9 0,3 2 8 16,0 2-8-16,1 1 0 0,5-6 9 0,0-3-9 16,6 1 0-16,6-3 8 0,-3 0-8 0,6 0 0 15,3-8 23-15,0 0 0 0,3-3 0 0,3-8 0 16,0 1-1-16,3-9 0 0,3 1 0 0,3-6 0 15,0 0-2-15,3-8-1 0,3 0 0 0,6-5 0 16,-3-2-6-16,6-6-1 0,5-6 0 0,1-2 0 16,3-5 0-16,6-3-1 0,-4 3 0 0,4-3 0 15,-3 0-22-15,-4 0-4 0,1 3-1 0,-6 0 0 16,0 2 4-16,-3-2 1 0,-1 5 0 0,-5 3 0 16,-6 2 11-16,3 3-10 0,-3 3 10 0,-6 5-10 15,0 2-6-15,-9 4-2 0,-3 4 0 0,-9 3 0 16,-3 6-22-16,-9 2-5 0,1 3-1 0,-7 5 0 15,0 5 5-15,-6 0 1 0,-2 1 0 0,2 4 0 0,3 1 24 0,4 0 4 16,5-3 2-16,3 2 0 0,9-2 10 0,6 5 0 16,6 1 0-16,3 2-8 0,3 2 8 0,3-2-12 15,6 3 12-15,3-3-12 0,0 2 12 0,0-2 11 16,0 3-3-16,-1-3 0 0,-2 0 22 0,-3-6 4 16,-3-2 1-16,-6 0 0 0,3-3 17 0,-9 1 3 15,-3-4 1-15,-3-2 0 0,-5-2 2 0,-7-1 1 16,-3-5 0-16,-6 3 0 0,-6-3-19 0,-2-8-4 15,-1-2-1-15,-5-3 0 0,-7-3-19 0,-9-5-3 16,-5-3-1-16,0-2 0 16,-1-3-79-16,1-5-16 0,-1-3-3 0,10-6-768 0,8 1-154 0</inkml:trace>
  <inkml:trace contextRef="#ctx0" brushRef="#br1" timeOffset="-65617.472">12036 2458 554 0,'-6'13'12'0,"3"0"2"0,-3 1 1 0,3 2 1 0,3 2-16 0,-3 9 0 16,3 2 0-16,0 0 0 0,0 5 36 0,3 8 3 0,0 3 1 0,-3 3 0 15,3 2 17-15,0 3 4 16,0 0 1-16,0 5 0 0,-3-5-13 0,0 6-2 15,3 1-1-15,-3 4 0 0,-3-6-1 0,3 0 0 16,-3 3 0-16,0 0 0 0,-3-3-19 0,3 3-4 16,-6 0-1-16,3-3 0 0,0-2-21 0,0-1 8 15,-2-2-8-15,2-3 0 0,0 1-16 0,0 2-7 16,0 0-1-16,0-6-356 16,0 1-70-16</inkml:trace>
  <inkml:trace contextRef="#ctx0" brushRef="#br1" timeOffset="-64716.377">12435 2283 1227 0,'12'-10'27'0,"-3"7"5"0,0 3 2 0,3-5 1 0,3 0-35 0,2 2 0 15,7-2 0-15,0-1 0 0,3 4 48 0,3-6 4 16,5 2 0-16,1 1 0 0,0 3-29 0,2-1-6 0,1 0-1 0,0 3 0 0,2-8-16 0,1 6 0 31,6-1 0-31,-4 3 0 0,7-8 0 0,0 3 10 16,-1-1-10-16,-2 1 8 0,-1 3-8 0,1-1 0 15,3 0-12-15,-1 3 12 0,4-5-9 0,-1 5 9 16,1 5 0-16,-6-5 0 0,-1 0-15 0,-2 0 4 16,-3 0 1-16,-4 3 0 0,-2 0 10 0,0-3 0 15,-7 2 0-15,-2 3 0 0,-3-5 0 0,-3 6 0 16,-3-6 0-16,-3 5 8 0,-3-5 5 0,-3 8 2 0,-9-8 0 0,5 3 0 15,1-1 16-15,3 6 3 0,-3-5 1 0,-3 2 0 16,-3-5-14-16,6 8-2 0,0 3-1 0,3-6 0 16,-3 6-4-16,0-1-1 0,6-5 0 0,0 9 0 15,-6-6-13-15,6 10 0 0,-3-5 8 0,3 3-8 16,-4 0 0-16,4 0 0 0,-3 2 0 0,0 1 0 16,0 0 0-16,0 2 0 0,-6-3 0 0,3 9 0 15,-3-6 19-15,0 3-3 0,0 5 0 0,-3-3 0 16,0 3-16-16,3 0 0 0,-3 1 0 0,0 7 0 15,0 2-9-15,0 4-6 0,3-4-1 0,0-2 0 16,0 11 26-16,3-3 5 0,0 3 1 0,3 2 0 16,3 3-27-16,2 2-5 0,1 4 0 0,3-4-1 15,0 3 17-15,3 0 0 0,0-2 0 0,0 5 0 16,2-3-8-16,-2 0 8 0,-3 1-12 0,3-4 12 16,-3 1-18-16,-6-1 3 0,3-5 1 0,-6 3 0 0,-7 0 14 0,1-2-12 15,-3-1 12-15,-3-3-12 0,1-2 20 0,-7-2 4 16,-3-1 0-16,0-5 1 0,-6 0 23 0,0-2 4 15,0-4 0-15,3-2 1 0,0-2-1 0,-2-1-1 16,2 1 0-16,0-6 0 0,6-2-11 0,-3-4-3 16,3-1 0-16,3-4 0 0,0-2-1 0,3-3-1 15,0 1 0-15,3-6 0 0,0 0 9 0,0 0 1 16,0 0 1-16,-3 0 0 0,0 2-15 0,-3-2-3 16,0 0-1-16,-3-2 0 0,-3 2-15 0,-2-3 11 15,-7 3-11-15,-3-3 10 0,-6 3-10 0,-9-2-11 16,-5 2 3-16,-4 2 0 0,-5 1-6 0,-4 0-1 15,-2-1 0-15,-7 1 0 16,-2 0-17-16,-4-1-3 0,1 4-1 0,-7-1 0 0,4 0 16 0,-6-2 4 0,2 2 0 0,1 0 0 16,-7 1 16-16,7-4 0 0,-3 4-8 0,5-6 8 15,-2 2 8-15,5-2 4 0,7-2 2 0,2 2 0 16,13-8-14-16,-1 5 9 0,7-5-9 0,2 0-624 16,3 3-131-16</inkml:trace>
  <inkml:trace contextRef="#ctx0" brushRef="#br1" timeOffset="-63794.877">14679 4961 1620 0,'0'0'36'0,"6"-5"7"0,0 2 1 0,3-2 1 0,3-1-36 0,0 4-9 0,6-4 0 0,0 1 0 15,2 3 45-15,7-4 7 0,0 1 2 0,6 0 0 0,6 2-32 0,-1-2-6 16,4 5-2-16,5-3 0 16,1 0 16-16,12 3 3 0,5-2 1 0,10 2 0 15,8-3-2-15,15 1 0 0,12-1 0 0,12-2 0 16,12-1-68-16,18 1-13 0,12 0-3 0</inkml:trace>
  <inkml:trace contextRef="#ctx0" brushRef="#br1" timeOffset="-56311.139">5991 17418 1105 0,'0'0'24'0,"0"0"4"0,0 0 2 0,0 0 2 0,0 0-32 0,0 0 0 0,0 0 0 0,0 0 0 16,0 0 68-16,-3 5 6 0,-3-10 2 0,6 5 0 16,0 0 1-16,-6 5 1 0,-3-3 0 0,3 1 0 15,0 0-20-15,-3 2-4 0,0-5-1 0,-3 8 0 16,3-3-11-16,0 3-2 0,-3-2-1 0,1 1 0 15,-4 4-7-15,3-3-2 0,0 5 0 0,-3 0 0 16,0 1-5-16,3-1-1 0,0 0 0 0,0 0 0 0,3 6-16 0,3-6-8 16,1 0 0-16,-1 6 8 0,6-6-8 0,0 0 0 15,3 1 0-15,0-4 0 0,2 1 18 0,1-1-2 16,3-2 0-16,6-2 0 0,0-1-16 0,0-3 0 16,-3-2 0-16,0 0 0 0,6-2 10 0,0 2-2 15,-1-5 0-15,1-3 0 0,0-3 8 0,0 3 2 16,-3-10 0-16,3 4 0 0,-3-4 16 0,-1 2 3 15,-5-8 1-15,3 3 0 0,-3-3-27 0,-3-2-11 16,0-1 8-16,-3-5-8 0,-3 6 20 0,-3 0 0 16,-3-1-1-16,0 1 0 0,-3 4 3 0,0-1 1 15,-5 7 0-15,-4 0 0 0,-3 0 0 0,0 3 0 16,0 2 0-16,0 9 0 0,0-4-23 0,4 1 0 0,-1 5 0 0,3 0 0 31,0 5-48-31,6 3-13 0,3-3-3 0,6 3-708 0,3 3-140 0</inkml:trace>
  <inkml:trace contextRef="#ctx0" brushRef="#br1" timeOffset="-55792.527">6276 17272 1522 0,'0'0'33'0,"0"0"7"0,0 0 2 0,0 0 2 0,-3-5-36 0,3 5-8 16,3-8 0-16,-3 8 0 0,0 0 114 0,0 0 21 16,0 0 4-16,0 0 1 0,0 0-62 0,0 0-12 15,0 0-2-15,0 0-1 0,0 0-40 0,0 8-8 16,-3 2-2-16,0-2 0 0,-2 5 8 0,-1-5 2 16,0 6 0-16,-3 4 0 0,3-5 0 0,-3 9 0 0,0-7 0 0,-3 7 0 15,0-4-6-15,0-2-1 0,3 3 0 0,-3-1 0 16,3 3-6-16,3-8-2 0,-2 6 0 0,2-6 0 15,3 0-8-15,3-5 8 0,0 3-8 0,0-3 8 16,6-3-8-16,0 0 0 0,2-2 9 0,4-3-9 16,3 0 10-16,0 0-2 0,3-5-8 0,0 2 12 15,3-2-12-15,-1 0 0 0,4-3 8 0,0 2-8 16,-3-2 0-16,0 3 0 0,0 2 8 0,-1-2-8 16,-2 5 0-16,0-5 0 0,0 5 0 0,-3 0 0 15,0 0 0-15,-3 0 0 0,0 0 0 0,3 0 0 16,-4 5 8-16,1-5-8 0,-3 0 0 0,3 5 9 15,-6-2-59-15,0 2-12 0,3 1-2 0,-9-6-1041 16</inkml:trace>
  <inkml:trace contextRef="#ctx0" brushRef="#br1" timeOffset="-55484.333">5687 17833 1540 0,'-18'0'34'0,"9"0"7"0,0 3 2 0,-3 2 0 0,4-5-35 0,-1 0-8 31,0 5 0-31,3-2 0 0,0 2 88 0,3-5 15 16,3 0 3-16,0 8 1 0,6 3-47 0,0-9-8 16,3 4-3-16,3-1 0 0,2-3-2 0,7-2-1 0,3-2 0 0,0-3 0 15,3 5 2-15,5 0 1 16,1-6 0-16,6 6 0 0,-3-8-21 0,2 8-5 0,4-5-1 0,0 2 0 15,2-2-3-15,1 0-1 0,6-3 0 0,-1 3 0 16,4-3-8-16,-1 2-2 0,-5-2 0 0,0 3 0 16,-1 2-8-16,-2-2 8 0,-4 0-8 0,-2 2 8 15,0-2-8-15,-6 0 8 0,-4 5-8 0,-2-6 8 32,-3 6-27-32,-6 0-5 0,-3 0-2 0,-3 0-1124 0</inkml:trace>
  <inkml:trace contextRef="#ctx0" brushRef="#br1" timeOffset="-52939.568">5797 18322 1447 0,'0'0'32'0,"0"0"6"0,-6 0 2 0,0 0 0 0,0-5-32 0,-3 5-8 0,1 0 0 0,-1 0 0 16,0 0 72-16,0 0 13 0,0 0 3 0,0 5 0 0,-3-5-48 0,0 3-8 15,3-3-3-15,0 5 0 0,0-5 8 0,-3 6 2 16,3-6 0-16,0 2 0 16,1 4 1-16,-1 2 1 0,0-3 0 0,0 3 0 15,-3-3-5-15,6 3-2 0,-3-3 0 0,0 6 0 16,0-3-10-16,0 5-3 0,0 0 0 0,0 0 0 15,3 1-12-15,-3 4-9 0,3-5 12 0,1 6-12 16,2-6 8-16,0 0-8 0,3 1 0 0,0-6 0 16,0 5 8-16,3-5-8 0,3-3 0 0,-1 0 0 15,1-2 10-15,3 2-2 0,0-5 0 0,6 0 0 16,-3-5 0-16,0 5 0 0,0-3 0 0,3-2 0 16,-3-3-8-16,3 3 12 0,-1-8-12 0,-2 5 12 0,0-3-12 0,0-2 12 15,0 0-12-15,-3-6 12 16,0 6-1-16,-3 0 0 0,-3-3 0 0,3-3 0 0,-6 6 11 0,3-6 2 15,-3 1 1-15,-3 5 0 0,0-8 7 0,-3-1 0 16,-3-1 1-16,-3 1 0 0,3-1-5 0,-3-4 0 16,-3 6-1-16,0-3 0 0,-2-2-14 0,-1-1-2 15,-3 1-1-15,0 5 0 0,-3-3-10 0,3 3 0 16,1 2 0-16,-1 6 0 0,0 0 0 0,3 5-17 16,0 2 4-16,6 1 1 15,0 3-64-15,3 2-12 0,1 2-2 0</inkml:trace>
  <inkml:trace contextRef="#ctx0" brushRef="#br1" timeOffset="-52173.128">6020 18214 1825 0,'0'0'40'0,"0"0"8"0,0 0 1 0,0 0 3 0,0 0-41 0,0 0-11 0,0 0 0 0,0 0 0 0,0 0 97 0,0 0 18 15,-3 11 3-15,1-4 1 0,-1 1-74 0,3 6-14 0,-3-1-3 0,0 0-1 32,3 3-11-32,-3 0-3 0,0 2 0 0,3-4 0 15,-3-1-3-15,3 5-1 0,-3 1 0 0,3 2 0 16,-3-2-9-16,0-4 8 0,3 4-8 0,-3-1 8 15,0 1-8-15,3-6 10 0,0-5-10 0,3 0 10 16,-3-8-10-16,0 0 10 0,0 0-10 0,0 0 10 16,6 0-2-16,0-3-8 0,-3-7 12 0,6 2-4 15,-3-5-8-15,2-6 0 0,1 6 0 0,0 0 0 16,0-1 0-16,0 1 0 0,3 0 0 0,-3 0-11 0,0 0 11 0,3 2-8 16,-3 3 8-16,0-5-8 15,3 8 8-15,-3-3 0 0,-4 2 0 0,1 6 0 16,3 0 0-16,0 0 0 0,-3 6 0 0,0-1 0 15,-3-2 12-15,3 7 0 0,3-7 1 0,-6 2 0 0,3 3-2 0,3 3-1 16,0-4 0-16,0-1 0 0,3 2-10 0,3-3 8 16,-1 3-8-16,4-3 8 0,0 1 0 0,0-4-8 15,-3-2 12-15,0 0-4 0,-3-2 2 0,-3-4 0 16,-3 1 0-16,3 2 0 0,-4-7 16 0,-2 2 3 16,-3 0 1-16,0-3 0 0,3-2-14 0,-6 5-4 15,0-5 0-15,-2 2 0 0,-4-2-12 0,0 5-18 16,3-5 4-16</inkml:trace>
  <inkml:trace contextRef="#ctx0" brushRef="#br1" timeOffset="-51402.142">6788 17947 1911 0,'0'0'54'0,"0"0"12"0,0 0-53 0,0 0-13 0,0 0 0 0,0-8 0 16,0 2 96-16,0-1 17 0,-3-1 3 0,3 2 1 15,0-2-29-15,-3 3-5 0,0-3-2 0,1 3 0 16,-1 0-51-16,0-1-10 0,-3-2-3 0,0 8 0 16,-3-5 9-16,0 5 2 0,-3-3 0 0,0 3 0 15,0 3-28-15,-6-3-14 0,6 5 2 0,-3 1 0 16,1 2 12-16,-1-1 0 0,3-1 0 0,0 7 0 16,0-2 0-16,3 4 0 15,-3-1 0-15,6-1-9 0,0 5 9 0,3-4 0 0,-3-1 0 0,6 5 0 16,3-4 0-16,0 4-10 0,3-2 10 0,-3 3 0 15,3-1 0-15,0-5-8 0,0 6 8 0,-3 2 0 16,-3-2 0-16,3-1 0 0,0-2 0 0,-3 8 0 0,0-3 0 0,0-8 0 16,0 6 0-16,-3-1 0 0,0 3 0 0,0 1 0 15,0 1 0-15,-3-4 0 0,3 2 0 0,-6 5 0 16,3-4 0-16,0-4 0 0,0 1 0 0,0-6 0 16,3 0 0-16,0 0 0 0,0-5 0 0,3-2 0 15,0-6 0-15,0 0 0 0,0 0 0 0,0 0 8 16,6 0-8-16,6 0 0 0,-3-6 0 0,6-2 0 15,0 0 0-15</inkml:trace>
  <inkml:trace contextRef="#ctx0" brushRef="#br1" timeOffset="-50950.906">7030 18357 2102 0,'0'0'46'0,"0"0"10"0,0 0 1 0,0-8 3 0,0-3-48 16,2 3-12-16,-2 0 0 0,6-2 0 0,-3 2 46 0,3 3 7 0,0-9 2 0,-3 9 0 15,3-3-39-15,-3 0-8 0,-3-2-8 0,-3 2 11 16,3 2 10-16,-3 4 3 0,-3-4 0 0,0 6 0 16,-3-5 7-16,1 5 1 0,-1 0 1 0,0 0 0 15,-6 5-13-15,0-5-2 0,3 8-1 0,-3-2 0 0,0 2-6 0,0 2-2 16,0-2 0-16,4 5 0 0,2 1-9 0,-3 4 0 15,3-5-12-15,0 1 12 0,6 4 0 0,0-5 0 16,3 1 0-16,0-1 0 0,0 0 0 0,3 0 0 16,3 0 0-16,0-5 0 0,0 3 0 0,3-3 0 15,0 0 0-15,3-3 0 0,-1-5 0 0,1 0 0 16,0-5 0-16,0 2 0 0,0-7 0 0,-3 2 0 16,0-6-8-16,-3 9 8 0,0-8 0 0,3 0 0 15,-6 5 0-15,3-5 0 0,0 2 0 0,0-2 0 16,-3 0 0-16,0-1 8 0,-1 1 6 0,-2 5 1 15,0 0 0-15,0-2 0 0,0 7 6 0,0 3 2 16,0 0 0-16,0 0 0 0,0 0-5 0,0 0-1 16,0 0 0-16,0 0 0 0,0 8-17 0,3-3 0 15,0 3 0-15,0 0 0 0,0 5 0 0,0-2 0 0,0-3 0 0,3 0 0 16,0 2 8-16,-3-2-8 0,3 3 0 0,0-3 0 16,0 0 0-16,0 2 0 0,0-2 0 0,0 0 0 31,0-3-17-31,3 3-7 0,-3-2-2 0</inkml:trace>
  <inkml:trace contextRef="#ctx0" brushRef="#br1" timeOffset="-50735.335">7280 18018 2329 0,'-27'-3'51'0,"21"3"10"0,6 0 3 0,-6 3 2 0,3 8-53 0,-3-9-13 0,-3 4 0 0,6 2 0 16,6 2 44-16,-6-2 7 0,-3 0 1 0,0 5 0 16,6-2-26-16,0 2-5 0,-3 0-1 0,-3-5 0 0,0 5-32 0,3 1-6 15,6-4-2-15</inkml:trace>
  <inkml:trace contextRef="#ctx0" brushRef="#br1" timeOffset="-50250.537">7440 17854 2541 0,'0'0'56'0,"-3"8"11"0,0-3 2 0,0 1 3 0,-3 2-57 16,0-1-15-16,9 4 0 0,-3 2 0 0,3 1 21 0,0-1 2 0,-3 8 0 0,3-3 0 15,-6 4-13-15,3-4-2 0,6 6-8 0,-3-3 12 0,3 0-12 0,-3 3 0 16,-3-3 0-16,0-2 0 16,6 2 0-16,-3-3 0 0,-9 1 0 0,3-6 0 15,3 8 11-15,-3-7-11 0,0-1 12 0,-3 0-12 16,3-8 13-16,0 1-4 0,0 2-1 0,3-8 0 16,-6 0 4-16,6 0 0 0,0 0 0 0,0 0 0 15,0-8-2-15,0 2 0 0,0-2 0 0,6-2 0 16,3-3-10-16,-3 5 0 0,0-6 0 0,3 1 0 15,3 5-10-15,3-2-1 0,-6-4 0 0,3 7 0 16,3-4-10-16,0 3-3 0,-4 3 0 0,-2 2 0 0,0-2 7 0,3 5 1 16,6 5 0-16,-3-2 0 15,-9 2 16-15,3 0-12 0,9 3 12 0,-3 0-10 0,-6 3 10 0,-1-3-8 16,1 5 8-16,0-2-8 0,0 2 8 0,0 0 0 16,-6-5 0-16,3 5 8 0,0 0-8 0,-3 1 12 15,-6-4-4-15,0-2 0 0,3 0 12 0,-6-3 2 16,0 9 1-16,-6-6 0 0,0-3-4 0,0 3-1 15,4-3 0-15,-13 3 0 0,-3-3-6 0,0 1-2 16,9-1 0-16,-3-3 0 0,-3-2-10 0,-2 0 0 16,5 0 0-16,0-2 0 15,6-3-35-15,-3-1-9 0,0 1-1 0</inkml:trace>
  <inkml:trace contextRef="#ctx0" brushRef="#br1" timeOffset="-50001.944">7821 17926 2322 0,'0'0'66'0,"-9"0"14"0,0 0-64 0,9 0-16 0,0 0 0 0,-3 0 0 16,0 5 37-16,3-5 5 0,0 0 1 0,0 0 0 15,6 2-4-15,0 9-1 16,0-8 0-16,0 2 0 0,0 3-38 0,-6-8 0 0,0 11 0 0,0-4 0 0,3 1 0 0,-6 3 0 15,0-3 0-15,-6 2 8 16,0 4-8-16,0-6 11 0,1 5-11 0,-4 0 12 16,-6 0-2-16,6 1 0 0,3-1 0 0</inkml:trace>
  <inkml:trace contextRef="#ctx0" brushRef="#br1" timeOffset="-49568.809">7303 18455 1918 0,'0'0'42'0,"0"0"9"0,-9 0 1 0,9 0 3 0,0 0-44 16,-6 5-11-16,-5-2 0 0,2 2 0 0,9 3 99 0,-3-3 17 16,-6 0 4-16,3 9 1 0,0-6-53 0,3 2-12 15,3-2-1-15,-6 5-1 0,-3-5-42 0,3 6-12 16,9-4 0-16</inkml:trace>
  <inkml:trace contextRef="#ctx0" brushRef="#br1" timeOffset="-49059.619">8036 17645 2044 0,'6'0'45'0,"-6"0"10"0,0 0 1 0,6-5 1 0,2-3-45 0,1 8-12 0,-3-5 0 0,-6 5 0 16,9-3 71-16,3 0 12 0,0 1 2 0,-12 2 1 15,0 0-46-15,9 0-10 0,6-6-2 0,-3 6 0 16,-12 0 2-16,12 6 0 0,0-4 0 0,-1 1 0 16,1 0-10-16,-12-3-3 0,9 5 0 0,-3 3 0 15,0 2 1-15,0-2 0 0,-6 6 0 0,0-1 0 0,0 0 1 0,-3 0 0 16,0 6 0-16,-6-6 0 0,-3 8-5 0,3-2-1 16,4 4 0-16,-1-1 0 15,0 4-4-15,0 6-1 0,-3 2 0 0,-3-2 0 0,-9 8-8 0,9-9 0 16,3 4 0-16,3 2 0 0,0-5 25 0,3 2 3 15,0-2 1-15,3-11 0 0,9 5-21 0,-6 1-8 16,0 5 0-16,3-1 0 0,3-4 0 0,0-1-21 16,-3-2 3-16,3 5 1 0,0-5 17 0,0-3 0 15,0-2 0-15,-3-6 0 0,-6 0 0 0,6-5 8 16,-3 3-8-16,-3-11 0 0,-3 2 20 0,-3 4-3 16,6-6 0-16,-9-6 0 0,-3 6 20 0,-3-8 4 15,-6 3 1-15,3 2 0 0,6-2-21 0,-12 5-4 0,-11-5-1 0,5 2 0 16,3-2-16-16,3 5 0 0,1-5 0 0</inkml:trace>
  <inkml:trace contextRef="#ctx0" brushRef="#br1" timeOffset="-48617.449">8542 17693 2098 0,'0'0'60'0,"0"0"12"0,0 0-58 16,0 0-14-16,0 0 0 0,0 0 0 0,0 0 96 0,0 0 16 15,0 0 3-15,9-8 1 0,2 5-26 0,1 0-5 0,0-4-1 0,3 1 0 16,0 4-40-16,3-4-9 15,0 1-2-15,0 2 0 0,-1-2-14 0,1 0-3 0,0 2-1 0,0-2 0 16,-3 5-15-16,3-5 0 0,0 2 8 0,2 0-8 31,-2 3-41-31,0-2-11 0,3 2-3 0,-6 0-778 0,-3 0-156 0</inkml:trace>
  <inkml:trace contextRef="#ctx0" brushRef="#br1" timeOffset="-48465.917">8631 18015 2495 0,'0'0'52'0,"0"0"12"0,0 0-51 0,0 0-13 0,9 0 0 0,3 0 0 15,3-5 88-15,2 5 14 0,4-8 3 0,0 3 1 16,6 0-30-16,-3-9-7 0,3 9-1 0,2-3 0 16,1 0-79-16,-3 3-16 0,6-3-3 0,-1 3-838 15,4-3-167-15</inkml:trace>
  <inkml:trace contextRef="#ctx0" brushRef="#br1" timeOffset="-46832.809">11048 16875 1911 0,'0'0'54'0,"0"0"12"0,0 0-53 0,0 0-13 0,0 0 0 0,0 0 0 0,0-5 88 0,0 5 16 16,0-8 2-16,0 8 1 0,0 0-33 0,-3-5-6 16,-3 2-2-16,0 0 0 0,-3 3-42 0,0 0-9 15,0 0-2-15,-6 6 0 16,0-1-13-16,-2 0 11 0,-7 3-11 0,0 0 10 15,-3-3-10-15,-6 9 0 0,4-4 0 0,-4 3 8 0,-3-2-8 0,0 0 0 16,1 2 0-16,-1 0 0 0,0 6 8 0,-2-6-8 16,2 3 0-16,0-3 8 0,3 0 2 0,4-2 0 15,-1 2 0-15,3-5 0 0,6 2 6 0,0-2 0 16,7-2 1-16,2 2 0 0,3-3 1 0,0 0 0 16,3-2 0-16,6-3 0 0,0 0-9 0,0 0-1 15,0 0-8-15,6 0 12 0,3 0 1 0,3 0 0 16,0 0 0-16,2 0 0 0,7-3-13 0,0 3 0 15,3-2 0-15,3 2 0 0,-1 0 0 0,1 0 0 16,3 0 0-16,0 0 0 0,0 0 0 0,-1 0 0 16,1 0 0-16,0 5 0 0,0-5 0 0,-1 5 0 0,-2-2 0 0,0 2 0 15,0 0 0-15,-3 1 0 0,-4 2 0 0,1-3 0 0,-3 3 0 0,-6-3 0 16,3 0 0-16,-3-2 0 16,-3 8 0-16,0-9 0 0,-3 6 0 0,-6-8 0 15,0 6 12-15,0 4-3 0,-6-2-1 0,-3 0 0 16,0-3-8-16,-6 3 0 0,-3 3 0 0,-3-3 0 15,0 5 8-15,-5-2 0 0,-4-1 0 0,0 3 0 16,-3 1-8-16,-2-4 0 0,-1 3 0 0,-3 1 0 16,1-1 0-16,-7 8 0 0,0-2 0 0,1-6 0 15,-4 5 0-15,0 3 0 0,4-2 8 0,-4 2-8 16,6-2 0-16,4-1 0 0,-4 1 0 0,6-3 0 16,1 2 0-16,5-5 0 0,0 6 0 0,3-6 0 15,6 0 0-15,7 1 0 0,-1-1-9 0,9 0 9 0,6-2 0 0,0-3 0 16,6-1-8-16,6-1 8 15,5 2 0-15,4-3 0 0,6-5 0 0,3 0 0 0,3 0 0 0,5 0 0 16,1-5 8-16,6 2-8 0,8-2 12 0,1-1-4 16,-1-1-8-16,4 1 12 0,-4 1-12 0,1-3 0 15,0 3 8-15,2-3-8 0,1 5 8 0,-4-2-8 16,-2 0 11-16,-1-1-11 0,-8 4 0 0,-3-4 0 16,-3 1 0-16,-7 5 0 15,-2-3-45-15,-6-2-13 0,0 5-2 0,-9 0-1169 16</inkml:trace>
  <inkml:trace contextRef="#ctx0" brushRef="#br1" timeOffset="-41047.733">9548 18375 1969 0,'0'0'43'0,"0"0"9"0,0 0 1 0,6-5 3 0,3 0-44 0,-3 2-12 0,2-2 0 0,1 0 0 15,0-3 68-15,0 2 12 0,3-2 3 0,0 3 0 0,3-3-18 0,0-5-3 16,0 5-1-16,0-3 0 16,-1 3-34-16,1-2-7 0,3-3-2 0,-6-1 0 15,3 1-5-15,0 0-1 0,-3 0 0 0,3-1 0 16,-3-4-12-16,-1 5 8 0,-2-3-8 0,0 3 0 15,0-6 0-15,-3 6 0 0,0 0-11 0,-3-1 11 16,-3 4-23-16,-3 2 3 0,0 0 1 0,-3 3 0 16,-3-1-1-16,0 6 0 0,-3 0 0 0,4 6 0 15,-4-1 4-15,0-2 1 0,0 7 0 0,0-7 0 16,3 7 15-16,0-2-9 0,0 0 9 0,3 3-8 0,3-3 8 0,0 2-10 16,3-2 10-16,6 0-10 15,0 3 0-15,3-9 0 0,0 4 0 0,3 2 0 16,3-8-2-16,3 5 0 0,0-5 0 0,-1 0 0 15,-2 0 0-15,6 0-1 0,0 0 0 0,0 0 0 0,-3 0 13 0,-3 0 0 16,2 0-10-16,-5 5 10 0,0-2 0 0,0 2 13 16,-6 1-1-16,0-4-1 0,-3 9 10 0,0-3 3 15,-6 2 0-15,-3-2 0 0,3 5 21 0,-6-5 5 16,3 6 1-16,0 4 0 0,0-5 0 0,0 1 0 16,3 4 0-16,0-5 0 0,0 6-38 0,3-6-13 15,0-5 9-15,6 5-9 0,0-2 9 0,3-3-9 16,0 5 10-16</inkml:trace>
  <inkml:trace contextRef="#ctx0" brushRef="#br1" timeOffset="-40756.919">10211 18180 1900 0,'0'0'42'0,"0"0"9"0,0 0 1 0,0 0 1 0,0 0-42 0,6 0-11 0,3 0 0 0,0 2 0 15,-3-2 76-15,3 0 14 0,3 0 2 0,-3-2 1 0,3 2-61 0,0 0-12 0,0-6-2 16,0 6-1-16,3-5-9 16,-1 5-8-16,1-3 12 0,0-2-12 0,-3 0 0 0,3 2 0 15,-3-2 0-15</inkml:trace>
  <inkml:trace contextRef="#ctx0" brushRef="#br1" timeOffset="-40528.199">10292 18383 2404 0,'0'0'68'0,"0"0"15"0,0 0-67 16,0 0-16-16,0 0 0 0,6-5 0 0,0 5 19 0,3-3 0 0,0-2 0 0,0 0 0 15,2 2 28-15,4-2 5 0,0 0 2 0,3 2 0 0,0-8-40 0,3 9-14 16,-3-9 9-16,2 3-9 31,1 3-59-31,3-3-17 0,0-5-3 0</inkml:trace>
  <inkml:trace contextRef="#ctx0" brushRef="#br1" timeOffset="-40178.392">10640 18018 2120 0,'0'0'47'0,"0"0"9"0,0 0 3 0,-6 0 0 0,-3 5-47 0,3-5-12 16,-3 0 0-16,0 6 0 0,3 2 56 0,0-3 8 16,-2 3 3-16,2 0 0 0,0 2-39 0,0 4-7 15,3-6-1-15,0 5-1 0,0 0-4 0,0 6-1 0,3-6 0 0,0 5 0 16,0-2 0-16,0 3 0 0,3-6 0 0,0 5 0 15,0 1-4-15,6-6-1 16,0 0 0-16,2 1 0 0,1-6-1 0,3 2 0 0,0-7 0 0,3 2 0 0,0-5-8 0,3 0 0 31,3-8 0-31,-1-2 0 0,1 2 30 0,-3-3 4 0,0-2 1 0,-3-3 0 0,0-3-22 0,-4 6-4 16,-2-8-1 0,-3 3 0-16,-3-6-8 0,-3 3 0 0,-9-1 0 0,-3-1 0 31,0-4-41-31,-6 9-11 0,-2 2-1 0,-7 2-1 15,-3 4-90-15,-3 5-17 0,1-3-4 0</inkml:trace>
  <inkml:trace contextRef="#ctx0" brushRef="#br1" timeOffset="-39161.758">10188 16470 1540 0,'0'0'34'0,"0"0"7"0,0 0 2 0,0 0 0 0,0 0-35 16,0 0-8-16,0 0 0 0,0 0 0 0,-3 3 88 0,0 0 15 0,-3 5 3 0,3-3 1 0,0 3-33 0,0 5-6 31,0 0-2-31,-3 8 0 0,3-2-30 0,0 5-7 16,3-3-1-16,-6 5 0 0,6-4-12 0,0 1-4 16,-3 4 0-16,3-6 0 0,0 3-12 0,0-6 8 0,0 3-8 0,0-7 0 15,0-1 8-15,0 0-8 0,0-2 0 0,0-3 9 0,0-8-9 0,0 0 8 16,0 0-8-16,0 0 8 15,0 0 3-15,0 0 0 0,0-8 0 0,3-3 0 16,0-5-11-16,0 0 0 0,0-5 0 0,0 3 0 16,3-3 0-16,-3-6-16 0,3 1 4 0,-3 2 1 15,3-5 11-15,-3 5 0 0,0 3-9 0,0-3 9 16,3 11 12-16,-3-1 6 0,0 1 2 0,0 8 0 16,-1-3 12-16,-2 8 2 0,0 0 1 0,0 0 0 15,0 0-19-15,6 5-3 0,0 3-1 0,0 0 0 16,0-3-2-16,3 9-1 0,-3-1 0 0,3 0 0 15,0 0-9-15,0 1 0 0,3-4 0 0,-3-2 0 16,0 5 0-16,0 1 0 0,3-6 11 0,-1 2-11 0,1-5 9 16,0 3-9-16,-3-2 8 0,3-4-8 0,0-2 11 0,-3 3-3 15,0-3-8-15,0-3 12 0,-3-5 5 0,0 6 1 16,0-9 0-16,-6 1 0 0,3-1 13 0,-3-5 2 16,0 0 1-16,0-5 0 0,-3 3-5 0,3-1-1 15,-3-2 0-15,-3 2 0 0,3 1-40 0,0 5-8 16,0 2-1-16,0 3-1 15,3-5-68-15,-3 10-14 0,3-2-2 0,3 0-1062 16</inkml:trace>
  <inkml:trace contextRef="#ctx0" brushRef="#br1" timeOffset="-38945.439">10536 16669 2609 0,'-12'-8'74'0,"6"8"16"0,6 0-72 0,0 0-18 0,-6-8 0 0,3 3 0 16,3 5 17-16,0 0 0 0,0 0 0 0,0 0 0 15,0 0 18-15,0 0 3 0,6 10 1 0,-3-2 0 16,3-3-31-16,-3 1-8 0,3 2 0 0,0 0 0 16,-3 0 0-16,-3 2 0 0,3-2 0 0,-3 0 0 15,0-3 0-15,0 6 0 0,-3-3 0 0,3 0 0 16,-3 2-159-16,0-2-33 0,3-8-6 0</inkml:trace>
  <inkml:trace contextRef="#ctx0" brushRef="#br1" timeOffset="-38759.679">10649 16648 2300 0,'-12'-3'51'0,"6"3"10"0,3 0 3 0,-3 0 0 0,3-3-52 0,-3 3-12 0,6 0 0 0,0 0 0 15,0 0 76-15,0 0 13 16,9-2 3-16,0 2 0 0,3-6-66 0,3 4-13 16,0-4-2-16,3-2-1 15,0 3-35-15,2 0-7 0,1-3-2 0,-3 0-736 16,0-3-147-16</inkml:trace>
  <inkml:trace contextRef="#ctx0" brushRef="#br1" timeOffset="-38578.772">10884 16372 2415 0,'-12'0'68'0,"12"0"16"0,-6 3-68 0,-3 2-16 0,3 6 0 0,0-3 0 16,1 5 44-16,2 0 4 0,-3 1 2 0,6 4 0 16,0 3 6-16,0 3 2 0,3-3 0 0,3 6-836 15,-1 4-167-15</inkml:trace>
  <inkml:trace contextRef="#ctx0" brushRef="#br1" timeOffset="-37595.396">12611 16798 1843 0,'0'0'40'0,"0"0"9"0,0 0 2 0,0 0 1 0,0 0-42 0,0 0-10 16,0 0 0-16,-6-8 0 0,0 8 76 0,-3 0 12 16,-3 0 4-16,0 6 0 0,-6-1-28 0,3-2-4 15,-6 7-2-15,1-2 0 0,-4 0-33 0,0 5-6 16,0-2-2-16,-3 2 0 0,0 0 6 0,1-5 1 16,-1 6 0-16,0-1 0 0,3 0 22 0,1 0 5 15,5-2 1-15,-3-3 0 0,3 5-32 0,3-5-7 16,0-3-1-16,0 6 0 0,6-9-4 0,3 9-8 0,0-8 11 0,6-3-11 15,0 0 10-15,0 0-10 0,0 0 8 0,12 8-8 16,0-6 0-16,3 1 0 0,0-3 0 0,3-3 0 16,3-2 0-16,3 0 0 0,-1 5 0 0,4-3 0 15,0-2 0-15,-3 5-14 0,3-6 5 0,-4 6 1 16,1 6 8-16,0-6 0 0,0 0 0 0,-3 2 0 16,2 4 0-16,-2-1 0 0,-3-2 0 0,-3 2-8 15,-3 3 8-15,0-3 0 0,-6 0 0 0,-3 1 0 16,-3 2 9-16,-3-3-9 0,-6 3 12 0,-3 5-12 15,-6 0 14-15,-3 6-4 0,-3-3-1 0,-2 2 0 16,-4 6-9-16,-3-3 8 0,-6 3-8 0,-2-3 8 0,-4 0-8 0,0 6 0 16,-5-1 0-16,2-2 0 15,1 3 0-15,-4-1 0 0,0 1 0 0,1-1 0 16,2 0 8-16,7-2-8 0,-1-3 8 0,6 3-8 16,12-3 12-16,3-2-2 0,10-3-1 0,2 0 0 0,9-3-9 0,9-5 12 15,5 5-12-15,13-5 12 0,6-3-12 0,6 1 0 16,5-4 0-16,4-2 8 0,9-2 0 0,-1-4-8 15,7 1 12-15,2 5-4 0,-2-3-8 0,-1-2 8 16,-2 0-8-16,-1-3 8 0,4 8-8 0,-4-5 0 16,-2 2 9-16,-7-2-9 0,-5 5 8 0,-3 0-8 15,-10-6 8-15,-2 6-8 16,-6 0-59-16,-6 6-16 0,-3-6-3 0,-9 5-1165 16</inkml:trace>
  <inkml:trace contextRef="#ctx0" brushRef="#br1" timeOffset="-36893.493">11819 18121 1893 0,'-15'-5'41'0,"9"5"9"0,3-3 2 0,3 3 2 0,0 0-43 0,-6-5-11 16,0 0 0-16,3 0 0 0,0 2 48 0,3 3 8 0,-6-5 2 0,6 5 0 15,0 0 2-15,-6 0 0 16,0 0 0-16,-3 0 0 16,0 5-28-16,-2 0-6 0,2-2-1 0,-6 7 0 0,3-2 15 0,-6 6 2 15,3-7 1-15,-3 12 0 0,3-6 1 0,0 0 0 16,1 6 0-16,-1-6 0 0,3 8-8 0,0-2 0 15,3-6-1-15,3 6 0 0,-3-1-16 0,3-5-3 0,6 3-1 0,-3-2 0 16,3-4-4-16,3-2-1 0,0 5 0 0,3-7 0 16,-3 1 2-16,3 4 1 0,0-3 0 0,0-3 0 15,3 3 1-15,0-2 0 0,0-4 0 0,0 3 0 16,-1 1 1-16,1-4 0 0,0 4 0 0,-3-6 0 16,-6 0-3-16,9 0-1 0,-3 0 0 0,-6 0 0 15,0 0-11-15,6-6 12 0,-6 6-12 0,0 0 12 16,0 0-12-16,0 0 0 0,6 0 9 0,-6 0-9 15,0 0 8-15,0 0-8 0,0 0 10 0,9 6-10 16,-3-1 0-16,0-2 0 0,-6-3 0 0,6 5 0 16,0-5 0-16,3 5 0 0,0-5 0 0,0 0 0 15,-3 0 0-15,3-5-12 0,-1 5 3 0,-2 0 0 16,3-5 9-16,-3 5 9 0,0-3-1 0,3-2-8 16,-9 5-16-16,6 0-11 0,0-6-1 0,0 6-1 15,0-2 29-15,-6 2 0 0,0 0 0 0,6-6 0 16,0 1-12-16,-6 5 3 0,3-2 1 0,0-4 0 15,0 1-173-15,-3-3-35 0,3 3-6 0</inkml:trace>
  <inkml:trace contextRef="#ctx0" brushRef="#br1" timeOffset="-36612.061">12048 18246 2289 0,'0'0'50'0,"0"0"10"0,0 0 3 0,0 0 2 0,0 0-52 0,0 0-13 0,6-6 0 0,0 6 0 0,3 0 51 0,0 0 7 0,3-2 2 0,0-4 0 16,-1 1-24-16,1 5-4 15,3-2 0-15,-3-4-1 0,3 1-31 0,-3 2 0 16,0-2-11-16</inkml:trace>
  <inkml:trace contextRef="#ctx0" brushRef="#br1" timeOffset="-36426.026">12039 18344 2246 0,'0'0'49'0,"0"0"11"0,0 0 1 0,0 0 3 0,0 0-52 16,0 0-12-16,0 0 0 0,0 0 0 16,0 0 76-16,9 0 13 15,0-6 3-15,3 4 0 0,0-4-59 0,3 6-11 0,2-5-2 0,1-3-1 31,3 3-91-31,3-3-17 0,0 0-4 0,0-3-1 0</inkml:trace>
  <inkml:trace contextRef="#ctx0" brushRef="#br1" timeOffset="-36144.705">12462 18156 2239 0,'-15'-3'49'0,"9"3"11"0,-3 0 1 0,-3 0 2 0,3 0-51 0,0 3-12 0,0-3 0 0,3 5 0 16,0-5 35-16,0 8 4 0,0-3 1 0,3 1 0 16,1 1-15-16,2-1-2 0,2 7-1 0,1-5 0 15,3 3-22-15,0 2 0 0,0 0 0 0,3 0 0 16,3 0 0-16,0 1 0 0,0-6 0 0,3 5 0 16,0 0 0-16,0-2 0 0,2-3 8 0,1 0-8 0,0-3 12 0,0-5-3 15,3 0 0-15,-3-5 0 0,3 2-1 0,-4-8-8 16,4-2 12-16,-3 0-4 0,-3 5-8 0,-3-11 0 0,-3 6 0 0,-3-5 0 15,-3-4-16-15,-6 4 4 16,-3-3 0-16,-3-3 1 16,-6 3-42-16,-3 2-9 0,-3-2-2 0</inkml:trace>
  <inkml:trace contextRef="#ctx0" brushRef="#br1" timeOffset="-35307.825">11917 16341 2052 0,'0'0'45'0,"0"0"10"0,-6 0 1 0,6 0 1 0,0 0-45 16,-3-3-12-16,-3-2 0 0,6 5 0 0,0 0 60 0,0 0 9 16,0 0 3-16,0 0 0 0,0 0-32 0,0 0-7 15,3 8-1-15,-3 0 0 0,0 2-3 0,0 3-1 0,0 1 0 0,0 7 0 16,-6-3 0-16,3 9-1 0,-3-3 0 0,0 5 0 16,-3 0-1-16,3-3 0 0,0-5 0 0,1 6 0 15,-1-1-26-15,0 1-19 0,-3-3 3 0,6-3 1 16,-3-8 15-16,3 0 0 0,0 0 0 0,0-2 0 15,0-3 0-15,3-8 0 0,0 0 0 0,0 0 0 16,0 0-16-16,9-11 4 0,-3 1 0 0,3-9 0 16,0 1-14-16,2-9-2 0,1 1-1 0,0-6 0 15,0 3 8-15,0 0 1 0,-3 0 1 0,0 5 0 0,0-2 19 0,-3 12-8 16,0-4 8-16,0 10 0 16,-3 3 0-16,0-3 14 0,-3 8-1 0,0 0 0 15,6 0 9-15,0 2 2 0,0 9 0 0,-3-3 0 16,0 5-14-16,-1 3-2 0,4 0-8 0,0 2 12 15,0 3-12-15,0-2 0 0,0 0 0 0,0-4 0 16,0 4 8-16,3-6-8 0,0 0 0 0,-3-2 0 0,0-3 8 0,3 0-8 16,-3-8 0-16,0 5 0 0,0-5 14 0,-6 0-3 15,3-8-1-15,0-2 0 0,-3-4 10 0,0 1 1 16,0-8 1-16,0 2 0 0,-3 1 2 0,3-3 0 16,-3-3 0-16,0 3 0 0,0 2-13 0,3 1-3 15,-3-3 0-15,3 7 0 0,3 1-24 0,-3 0-6 16,3 0-1-16,3-1-805 15,0 6-160-15</inkml:trace>
  <inkml:trace contextRef="#ctx0" brushRef="#br1" timeOffset="-34906.527">12179 16534 1450 0,'0'0'32'0,"0"0"6"0,0 0 2 0,0 0 1 0,6-5-33 0,0-1-8 0,-6 6 0 0,9 0 0 0,0-5 95 0,0 2 17 16,-3-2 3-16,3 5 1 15,2-3-41-15,-2 3-8 0,0-2-2 0,0-1 0 16,0 3 11-16,0 0 3 0,-3 0 0 0,-6 0 0 16,9 0-29-16,-3 5-6 0,3-2 0 0,-9-3-1 15,0 0-19-15,3 13-4 0,3-2-1 0,-3 2 0 16,-3 0-10-16,3 1-1 0,-6-7-8 0,3 7 12 15,-3 4-12-15,-3-5 9 0,0 1-9 0,0-1 8 0,0 0-8 0,0-2 0 16,0-1 0-16,-3 1 0 0,0-3-9 0,3 5 9 16,-3-8 0-16,3 3 0 0,-3-2 0 0,6-1 0 15,3-5 0-15,-8 2 0 0,2 4 0 0,6-6 0 16,0 0 0-16,0 0 0 0,0 0 0 0,0 0 0 16,3-8 0-16,6-3 0 0,-1 9-12 0,1-9 4 15,0 3 8-15,3 3-13 0,0-3 13 0,0 3-11 16,0-3 11-16,0 2-10 0,-3 6 10 0,3-2 0 15,-3-1 0-15,-3 0-8 0,2 3-4 0,-2-2 0 16,3-1 0-16,-3-2-745 16,-6 5-150-16</inkml:trace>
  <inkml:trace contextRef="#ctx0" brushRef="#br1" timeOffset="-34709.708">12444 16476 2383 0,'0'0'52'0,"0"0"12"0,-6 0 1 0,6 0 2 0,0 0-54 0,0 0-13 0,0 0 0 0,0 0 0 15,0 0 47-15,0 0 6 0,6-3 2 0,6 0 0 16,-3-2-43-16,3 5-12 0,3-5 0 0,-1-3 8 31,-2 5-34-31,0-2-6 0,6 0-2 0,-3-3-713 0,-3 0-142 0</inkml:trace>
  <inkml:trace contextRef="#ctx0" brushRef="#br1" timeOffset="-34540.889">12637 16185 2516 0,'0'0'56'0,"-9"5"11"0,1 0 2 0,-1 8 1 0,0 1-56 0,0-1-14 16,3 3 0-16,-3 2 0 0,3 1 49 0,6 2 7 15,-3 3 2-15,6-3 0 31,0 8-79-31,3-3-16 0,3 4-3 0</inkml:trace>
  <inkml:trace contextRef="#ctx0" brushRef="#br1" timeOffset="-29905.124">13548 16759 1360 0,'0'0'30'0,"0"0"6"0,0 0 2 0,0 0 0 0,0 0-30 0,0 0-8 0,-3-6 0 0,0-2 0 0,-3 6 79 0,3-3 14 0,-3-1 3 0,0 4 1 31,0-1-33-31,0 0-6 0,1-2-2 0,-1 5 0 16,-3 0-9-16,0 0-3 0,3-3 0 0,-3 3 0 15,0 3-11-15,-3-3-2 0,3 5-1 0,0 1 0 16,-3-4-9-16,-3 9-1 0,3-3-1 0,1 5 0 16,-1 0-8-16,-3 0-2 0,3 1 0 0,3-1 0 0,-3 0-9 0,3 6 0 15,0-6 0-15,3 5 8 0,0-4-8 0,3-1 0 16,3 0 0-16,3 0 0 15,0-5 0-15,3 6 0 0,3-9 10 0,0 0-10 0,3-2 0 0,0-6 0 16,6-2 0-16,0 0 0 0,-1-3 12 0,1 0-12 16,3-6 12-16,0 1-12 0,3-5 8 0,-6-1-8 15,-1 1 0-15,1-4 0 0,-3-1 0 0,-3-6 0 16,-6-1 0-16,3 1 0 0,-6-2 10 0,-6-1-10 16,-3-3 8-16,0 4-8 0,-3-1 9 0,-3 3-9 15,0 2 10-15,-5 4-10 0,-1 4 11 0,0 3-11 16,-3 3 12-16,3 2-12 0,0 3 0 0,3 3 0 15,0 5 0-15,4 0 0 0,2 0 0 0,0 8-12 16,6 3 0-16,0 2-1036 16</inkml:trace>
  <inkml:trace contextRef="#ctx0" brushRef="#br1" timeOffset="-29488.102">13718 16460 2262 0,'-12'-8'64'0,"9"3"14"0,0 2-62 0,3 3-16 0,0 0 0 0,0 0 0 16,0 0 8-16,0 0 0 0,0 0-8 0,0 0 12 16,0 0 28-16,0 0 6 0,0 0 1 0,0 8 0 0,3 2-31 0,0 1-5 0,-3 0-2 0,0 2 0 31,0 5 11-31,0 3 1 0,-3-2 1 0,-3 0 0 15,0 2-22-15,3 2 0 0,-6 1 0 0,3 0 8 0,-3 0-8 0,-3 0 8 16,3-6-8-16,-2 9 8 0,2-9-8 16,0 6 0-16,-3-3 0 0,3-2 8 0,3-3-8 0,0-3 0 15,-3-3 0-15,6-2 0 0,0 6 8 0,3-14-8 16,0 0 8-16,0 0-8 0,6 5 9 0,-6-5-9 16,12 3 12-16,0-3-12 0,3-3 18 0,3-2-3 15,-1 2-1-15,4-8 0 0,-3 6-6 0,3-3-8 16,-3 3 11-16,6-3-11 0,-4 3 13 0,4-1-4 15,-6-2-1-15,3 6 0 0,3-4 3 0,-3 1 0 16,-4 3 0-16,4-1 0 0,-3 0-2 0,3 3 0 16,-3-5 0-16,-3 5 0 0,3 0-9 0,-4 0 0 15,4 5-12-15,-3-2 12 16,-3 0-137-16,0-1-20 0,-3 3-4 0,-9-5-543 0,0 0-108 0</inkml:trace>
  <inkml:trace contextRef="#ctx0" brushRef="#br1" timeOffset="-29171.197">13242 17095 1426 0,'0'0'40'0,"0"0"9"16,0 0-39-16,0 0-10 0,0 0 0 0,0 0 0 0,0 0 48 0,6-6 7 0,2 6 1 0,-8 0 1 15,9-5 15-15,3 5 2 16,3 0 1-16,0 0 0 0,0 0-29 0,3 0-6 16,0 0 0-16,6 0-1 0,-1 0 9 0,4 0 3 15,0-5 0-15,9 2 0 0,-1-2-7 0,4 5 0 16,0 0-1-16,2-5 0 0,1 5-17 0,0-3-3 16,-1 3-1-16,4-5 0 0,-3-1-12 0,2 1-2 15,4-3-8-15,-6 8 12 0,-1-5-12 0,1-3 11 16,-3 5-11-16,-7 1 10 0,-2-1-10 0,-3-2 0 15,-3 5-10-15,-6 0 10 16,0 0-115-16,-10 0-17 0,-2 0-3 0</inkml:trace>
  <inkml:trace contextRef="#ctx0" brushRef="#br1" timeOffset="-28322.589">13149 17351 2026 0,'0'0'44'0,"0"0"10"0,0 0 2 0,0 0 1 0,0 0-45 0,-9 6-12 0,0-4 0 0,9-2 0 15,0 0 67-15,-5 11 11 0,-4-3 2 0,3 0 1 16,3 2-34-16,3-2-7 0,0 6-2 0,3-1 0 15,0-3-26-15,3 4-4 0,0-1-8 0,2 0 11 16,4 0-11-16,0-5 0 0,3 5 0 0,3-5 0 16,-3-2 0-16,3-1-9 0,3-5 9 0,-4 5-13 15,4-10-7-15,-3 0 0 0,0 2-1 0,0-2 0 16,-3-3 1-16,0-3 1 0,2 3 0 0,-5-2 0 16,-3-4 19-16,0 7-12 0,-6-1 12 0,0 2-10 15,-6 1 10-15,3 2 8 0,-3-2-8 0,-3 0 11 16,0 10 8-16,0-5 1 0,0 0 1 0,3 8 0 15,-2-3-2-15,-1 9-1 0,0-7 0 0,3 9 0 16,3-2-18-16,-3-1 8 0,3 3-8 0,3-3 0 16,3 5 0-16,0 4 0 0,-1-4 0 0,-2 1 0 0,6-1 0 0,-3-2 0 15,3 3 0-15,0-1 0 0,0 1 0 0,0-4 0 16,0-1 0-16,0 4-9 0,0-5 9 0,0 6 14 16,-3-6-3-16,0 0-1 0,-3-5-22 0,0 11-4 15,0-11 0-15,-6 5-1 0,0 0 26 0,-6-2 6 16,3-3 1-16,-3 0 0 0,-3-3-8 0,-3 6-8 15,3-9 11-15,-3 4-11 0,0-1 11 0,-2-3-11 16,-1-2 10-16,0 0-10 0,-3-2 11 0,6-3-11 16,0-1 12-16,-3 4-12 0,6-9 10 0,1 6-10 15,2-3 8-15,3 0-8 0,3-3 0 0,0 3 0 0,3 0 0 0,6-2 0 16,0 2 0-16,6 0-12 16,-1-3 0-16,4 3 1 15,6 0-36-15,0-2-7 0,0-3-2 0,3-1-1004 0</inkml:trace>
  <inkml:trace contextRef="#ctx0" brushRef="#br1" timeOffset="-27852.062">13798 17235 2127 0,'0'0'47'0,"0"0"9"0,0 0 3 0,-6 0 1 16,3-5-48-16,-3 2-12 0,0-2 0 0,0 2 0 15,3 0 64-15,-2 1 12 0,-1-3 1 0,3 5 1 0,-3-3-45 0,6 3-9 16,-3-3-1-16,0 1-1 0,0 2-22 0,0-6 0 16,0 6 0-16,3 0 0 0,-6-2 0 0,0 2 0 15,0 0-10-15,0 0 10 0,6 0 0 0,-6 0 16 16,-3 0-2-16,3 0 0 0,-3 2-14 0,3 4 0 15,0-4 0-15,0 4 0 0,0-1 0 0,3 3 9 16,0-3-9-16,3 3 8 0,-3 3-8 0,3-4-9 16,0 1 9-16,0 6-13 0,3-4 13 0,-3 3 0 15,3 3 0-15,0-2-9 0,0 1 9 0,0 1 0 16,-3-2 10-16,-3 9-10 0,3-4 0 0,-3-3 0 16,0 8 0-16,0-3-10 0,0-3 10 0,0 3 0 15,-3-2 0-15,1 2 0 0,-1-2 0 0,3 4 0 0,3-7 0 0,-3-2 0 16,0-1 0-16,3 0 0 0,0-2 0 0,0-3 0 15,3 5 0-15,0-8 0 0,3 3 0 0,-3-3 0 16,2-2 0-16,-5-3 9 0,9 0-9 0,3-3 0 16,-3 3 14-16,3-5-4 0,0 0-1 0,0-3 0 15,3 5-9-15,-3-2 12 0,3-6-12 0,-3 3 12 16,-1 3-12-16,-2-3 0 0,3 3 0 0,-3-3-766 16,0 3-146-16</inkml:trace>
  <inkml:trace contextRef="#ctx0" brushRef="#br1" timeOffset="-27252.958">13882 17632 1720 0,'0'0'48'0,"0"0"12"0,0 0-48 0,0 0-12 0,0 0 0 0,0 0 0 16,-3-5 84-16,3-1 15 0,0-2 2 0,3 3 1 15,3-3-21-15,-1 5-4 0,1-7-1 0,3 2 0 0,0-3-41 0,3 3-9 16,0-5-2-16,0 5 0 16,0-5 4-16,0 0 0 0,-3-3 0 0,3 3 0 15,-3-3-18-15,2-3-10 0,-2 6 12 0,0 0-12 16,-3-6 10-16,-3 11-10 0,0-5 8 0,-3 8-8 0,-3-3 0 0,0 3 0 0,-3-1 0 0,0 4 0 31,0 2 0-31,-5 2-14 0,-1 4 5 0,-3-1 1 16,0 3-10-16,3-3-2 0,0 3 0 0,0 5 0 15,3-2 10-15,0 2 2 0,3-5 0 0,3 5 0 16,3-5-16-16,3 3-4 0,-3-3 0 0,6 0 0 16,0-3-11-16,6 0-2 0,-3-5-1 0,3 3 0 0,0-6 24 0,3 3 5 15,-3-5 1-15,0 5 0 0,-1 0 4 0,1 0 8 0,-3 0-13 0,0 0 5 32,-3-3 8-32,-6 3 0 0,0 0 0 0,0 0 0 0,9 3 36 0,-9-3 7 15,0 0 1-15,0 5 0 0,3-2 0 0,-3-3 0 16,-3 5 0-16,0 0 0 0,0 3-13 0,3-2-3 15,-3 2 0-15,3-3 0 0,-3 3-14 0,3 2-3 16,-3-2-1-16,3 0 0 0,3-2-10 0,-3 4 0 16,-3-2-12-16,0 0 12 15,3 5-60-15,0-5-4 0,0-2 0 0,0-6-984 16</inkml:trace>
  <inkml:trace contextRef="#ctx0" brushRef="#br1" timeOffset="-27053.13">14245 17579 2082 0,'0'0'59'0,"0"0"13"0,0 0-57 0,0 0-15 0,0 0 0 0,0 0 0 0,0 0 43 0,0 0 5 16,0 0 2-16,0 5 0 0,0 3 3 0,0-8 1 16,3 8 0-16,-3 0 0 15,0-3-41-15,-3 6-13 0,3-3 8 0,-3-3-716 16,3 3-142-16</inkml:trace>
  <inkml:trace contextRef="#ctx0" brushRef="#br1" timeOffset="-26754.657">14566 17370 2385 0,'-6'-11'68'0,"6"11"14"0,0 0-66 0,-6-2-16 0,-3-4 0 0,3 6 0 16,6 0 52-16,-9-5 6 0,1 5 2 0,-1-3 0 16,9 3 0-16,-9 3 1 15,-3 2 0-15,0 1 0 0,0 2-46 0,3 0-15 16,-3 2 8-16,3-2-8 0,-3 5 0 0,0 1 0 16,0 4 0-16,1-5 0 0,-1 6 0 0,3-1-11 15,0-2 11-15,3 8-13 0,0-8 13 0,3 2 0 16,-3 1 0-16,3-6 0 0,3 0 0 0,0 1 0 0,3-6 0 0,0 2 0 31,6-2-28-31,0 0-4 0,0-8 0 0,0 5 0 16,6-5 0-16,-1 0 0 0,4-5 0 0,3-3-1092 0</inkml:trace>
  <inkml:trace contextRef="#ctx0" brushRef="#br1" timeOffset="-26370.752">14560 17312 2365 0,'0'0'52'0,"-3"-6"10"0,0 4 2 0,0-4 4 0,3 1-55 0,0 5-13 16,0 0 0-16,0-5 0 15,3-3 20-15,3 8 0 0,3-5 1 0,0-3 0 0,3 8 0 0,0-6 0 16,0 4 0-16,3-4 0 0,0 6-21 0,-4 0 0 0,4 0 0 0,-3 0 0 15,0 0 0-15,0 0-8 16,-3 6 8-16,0-6 0 0,0 2 0 0,-6 4-8 16,3-6 8-16,-3 8 0 0,0-3 0 0,-3 6 0 15,-3-4 9-15,3 1-9 0,-3 6 28 0,0-4-2 16,3-2 0-16,-3 5 0 0,3 1-10 0,0-1-3 16,0 0 0-16,0 6 0 0,0 2-13 0,3-3 0 15,-3 1 8-15,3 2-8 0,0-3 0 0,0 4 0 16,-3-4 0-16,3 3 0 0,-3 3 0 0,0-5 0 0,0-3 0 0,0 2 0 15,-3-5 12-15,0 6-1 0,3-6 0 0,-3 0 0 16,-3 1 17-16,0-7 3 0,0-1 1 0,0 2 0 16,-3-3 0-16,0 0 0 0,-6-2 0 0,3-3 0 15,-3 5-16-15,-2-5-4 0,-1-5 0 0,-3 5-887 16,-6 0-177-16</inkml:trace>
  <inkml:trace contextRef="#ctx0" brushRef="#br1" timeOffset="-25477.45">15337 16724 1272 0,'0'0'36'0,"0"0"8"0,-3-5-35 0,-3 0-9 15,3-3 0-15,-3 3 0 0,3-3 76 0,-3 5 14 0,0-2 2 0,3-1 1 16,-3 1-5-16,0 0 0 0,1 2-1 0,-1-2 0 16,-3 5-36-16,3 0-7 15,-3 0-2-15,-3 0 0 0,3 5-27 0,-3 0-6 16,0 1-1-16,0-4 0 0,0 9 13 0,0-3 3 15,0 5 0-15,1-5 0 0,-4 5 12 0,6 6 4 16,-3-6 0-16,3 6 0 0,3-1-29 0,-3-2-11 0,6 5 8 0,-3-2-8 16,6-4 0-16,0 1 0 0,6-2 0 0,-3-1 0 15,3 0 0-15,3-2 0 0,3-3 0 0,-3-3 0 16,3-2-14-16,3-3 5 0,-4 0 1 0,4-3 0 16,-3-8 8-16,3 6 0 0,0-6 0 0,0-2 0 15,0-5 0-15,-3-1 0 0,-3-2 0 0,3-3 0 16,-4-2 0-16,-2-3 0 0,-3-8 0 0,0 0 0 15,-3-6 0-15,0 1 9 0,-3 0 0 0,-3-3 0 16,0 5 14-16,-5 3 2 0,-1 8 1 0,-3 2 0 0,-3 3 2 0,0 6 1 16,-6 2 0-16,3 5 0 15,-2 4-29-15,-4 1 0 0,3 6 0 0,-3 0 0 16,6 8-18-16,1-3 0 0,2 9 0 0,6-1-704 16,3 8-141-16</inkml:trace>
  <inkml:trace contextRef="#ctx0" brushRef="#br1" timeOffset="-24927.496">15355 16671 2214 0,'0'0'48'0,"0"0"11"0,0 0 1 0,9 3 3 0,0 0-51 0,-9-3-12 0,0 0 0 0,6 8 0 16,3 0 0-16,-3 0 0 0,3 2 0 0,-6-2 0 16,-3 3 8-16,3-1 8 15,0 6 1-15,-1-3 1 0,1 1-18 0,0-1 0 0,0 3 0 0,0-3 0 16,3 0 0-16,0 0 0 0,0-2 0 0,3 2 0 16,3-5 0-16,-3-3 0 0,3 3 8 0,3-5-8 15,-3 0 0-15,3-6-9 0,2 0 1 0,-5 1 0 16,3-4-5-16,0-2-1 0,0-2 0 0,0-3 0 15,0-1 14-15,-3 1 0 0,0 0-10 0,-3 0 10 16,-4-1 0-16,1 7 0 0,-3-7 0 0,0 4 0 16,0 2 25-16,-3 2 0 0,0-1 0 0,-3 1 0 15,3 6 9-15,0 0 2 0,0 0 0 0,0 0 0 16,0 0-18-16,0 0-3 0,0 13-1 0,0-2 0 16,3-3-14-16,-3 5 0 0,3 0 0 0,3 1 0 15,0 4 0-15,0-2 0 0,0 3 0 0,0-4 0 0,3 1 0 0,-3 3 0 16,0-1 0-16,-3-2 0 15,0 3 0-15,0-1 0 0,0 1 0 0,-6-3 0 0,3-3 0 0,-6 0-13 16,-3-2 1-16,0-3 0 16,-6 5-17-16,3-5-3 0,-6-3-1 0,1 6 0 15,-4-9-3-15,0-2-1 0,-3 6 0 0,3-6 0 16,0-6 6-16,1 4 2 0,2-4 0 0,3-1 0 0,3-4 29 0,3-2 0 16,0-1 0-16,3 1 0 0,6-5 16 0,6 4-3 15,-3-1-1-15,9-1 0 0,3-3-12 0,0-2 11 16,6 5-11-16,2-2-628 15,1-1-132-15</inkml:trace>
  <inkml:trace contextRef="#ctx0" brushRef="#br1" timeOffset="-23706.289">15295 16491 1749 0,'-6'-15'38'0,"4"9"8"0,2-2 2 0,-3 3 2 0,3 0-40 0,0-3-10 16,-3 3 0-16,3-3 0 0,3 2 96 0,-3-2 16 16,0 8 4-16,0 0 1 0,0 0-41 0,0 0-8 15,0 0-1-15,0 0-1 0,0 0-32 0,0 0-6 16,0 8-2-16,-3 3 0 0,0 0-6 0,-3 2 0 16,-3 3-1-16,0-1 0 0,-3 4-11 0,3 0-8 15,0 2 12-15,3 3-12 0,-3-3 0 0,3-3 0 16,0 3 0-16,3 1 0 0,0-7 0 0,3 1 0 15,3 0 0-15,3 0 0 0,0-3 0 0,6-2 0 16,0-3 0-16,3-3 0 0,3-2 0 0,3-3-9 16,2 0 9-16,1 0 0 0,3-3 0 0,3-2 0 15,-4-1 0-15,4 1 0 0,-3-3 0 0,-6 6 0 0,0-1 0 0,-3 0 0 16,-4-2 0-16,-5 5 0 0,0-3 0 0,-9 3 0 16,0 0 13-16,0 0 2 0,-3 3 0 0,-3 8 0 15,-6-3 8-15,1-1 1 0,-7 1 1 0,-3 3 0 16,3 0-12-16,-3-1-2 0,-3 1-1 0,1 2 0 15,2-5-10-15,0 5 0 0,3 0 0 0,6-2 8 16,0-3-8-16,3 5 0 0,3 0 0 0,3-7 0 16,3-6-8-16,3 8 8 0,6-3-10 0,0 0 10 15,6-2-11-15,-3-3 11 0,6 0-12 0,0 0 12 16,3 0-23-16,-1 0 3 0,-2-5 0 0,3 2 0 16,-3-2 6-16,3 5 2 0,-6-6 0 0,0 4 0 15,2-4 12-15,-2 4 0 0,-3-4 0 0,0 1 0 16,-3 5 0-16,0-3 0 0,-3 1 0 0,-6 2 0 15,0 0 0-15,0 0 0 0,0 0 0 0,-6 5-9 16,-3 3 9-16,0-3 0 0,-6 3 0 0,3 3 0 0,-3-3 0 0,-2 2 0 16,-1-2 0-16,0 6 8 0,0-6 4 0,3 5 0 15,0-3 1-15,6 4 0 16,0-1-2-16,6-5-1 0,-3 5 0 0,6-5 0 0,0 2-10 0,6-4 0 16,0 2 0-16,3-3 0 0,3-2 0 0,0-3 0 15,3 5 8-15,3-5-8 0,3 0-9 0,-1-5-4 16,-2 2-1-16,3-2 0 0,3-3-6 0,-3-3-2 15,3-2 0-15,-1 5 0 0,-2-3 8 0,-3 1 2 16,0-1 0-16,0-2 0 0,-6 8 12 0,-3-3 0 16,-3 3 0-16,-6 5 0 0,-6 0 24 0,-3 0 8 15,0 0 2-15,-9 0 0 0,-3 10-5 0,-3-2-1 16,-2 0 0-16,-1 3 0 0,-3-4-18 0,0 7-10 0,3-1 10 0,4 0-10 31,2 0-64-31,3-2-18 0,3 2-4 0,12-5-1 0</inkml:trace>
  <inkml:trace contextRef="#ctx0" brushRef="#br1" timeOffset="-22116.141">15831 16920 1687 0,'0'0'48'0,"0"0"10"0,0 0-46 0,0 0-12 15,3-5 0-15,-3-3 0 0,0 3 46 0,3-1 7 0,6-2 2 0,-9 8 0 16,9 0 4-16,-3 0 1 16,9 0 0-16,-3 6 0 0,0-1-37 0,-3-2-7 15,0 7-2-15,2-2 0 0,-2 0 3 0,-3 5 1 0,-3 1 0 16,0-1 0-16,0 5-2 0,-3 1 0 0,-3-3 0 0,0 0 0 15,-3-1-4-15,-3-1 0 0,-2 4-1 0,-4 1 0 16,-3-3-3-16,0-3-8 0,3 3 12 0,0-3-4 16,0-5 0-16,0 5 0 0,0-8 0 0,7 3 0 15,-1-2-8-15,3-1-12 0,6-5 2 0,0 0-1007 16</inkml:trace>
  <inkml:trace contextRef="#ctx0" brushRef="#br1" timeOffset="-21891.263">16108 16928 2134 0,'-15'0'47'0,"6"0"9"0,3-3 3 0,-3 3 1 16,0 0-48-16,3 0-12 0,1 3 0 0,-1-3 0 0,0 0 38 0,3 5 5 0,3-5 1 0,-3 6 0 16,3-4-13-16,0 9-3 15,0-3 0-15,3 0 0 0,0 5-28 0,3 0 0 16,-3 0 0-16,0 3 0 0,2 0 0 0,-2-3 0 15,0 1 0-15,0-1 0 0,0 0 0 0,0 3 0 16,-3-5 0-16,3-1 0 0,-3-2 0 0,3 3 0 16,0-3 0-16,3 0 0 15,-3-3-85-15,6 0-23 0,0-5-5 0</inkml:trace>
  <inkml:trace contextRef="#ctx0" brushRef="#br1" timeOffset="-21483.731">16385 16616 2098 0,'-27'-11'46'0,"15"6"10"0,3 0 1 0,0 5 3 0,-3 0-48 0,0 0-12 0,4-3 0 0,-4 3 0 32,3-3 21-32,-3 3 3 0,6 3 0 0,6-3 0 15,-6 3-4-15,6-3-1 0,0 0 0 0,-6 8 0 0,0-3-19 0,3 8 0 0,0-5-8 0,0 3 8 31,-3-3 0-31,3 5-9 0,0-5 9 0,0 2 0 0,0 4 0 0,-3-1 0 16,3-3 0-16,3 4 0 16,0-4 8-16,-3 3 1 0,3-2 0 0,-3 2 0 15,3 0-9-15,0 1 12 0,3 4-12 0,-3-5 12 16,3 1-12-16,0-1 0 0,0 5 9 0,0-2-9 0,0 0 0 0,3 0 8 16,-3-3-8-16,3 6 0 0,-3 5 0 0,0-9 0 15,-3 9 0-15,0-8 0 0,3 3 0 0,-3 2 0 16,0-3 0-16,0-4 0 0,0 7 0 0,0-5 0 15,0-3 0-15,3 3 8 0,-3-6-8 0,3-2 0 16,0 3 0-16,3-3 8 0,-3-3-8 0,-3-5 12 16,15 3-4-16,-3-3 0 0,0 0 3 0,2 0 1 15,1-6 0-15,0-1 0 0,3 1-12 0,0-2 0 16,0-5 0-16,3 5-710 16,-4-5-137-16</inkml:trace>
  <inkml:trace contextRef="#ctx0" brushRef="#br1" timeOffset="-20951.912">16519 17142 1659 0,'0'0'36'0,"-3"0"8"0,3 0 2 0,0 0 1 0,0 0-38 0,0 0-9 0,0-5 0 0,3 0 0 0,3-3 80 0,0 0 13 16,0-3 3-16,6 3 1 0,-1-5-25 0,1 0-4 15,-3-6-2-15,3 1 0 16,0 2-34-16,0-3-8 0,0-2 0 0,-3 3-1 16,-6-1-8-16,3 1-2 0,0 2 0 0,-3 3 0 0,-6-1-13 0,0 1 11 15,0 3-11-15,0 2 10 0,-3 0-10 0,0 2 0 16,0 1 0-16,-3 5 0 0,3 5 0 0,0-2-12 15,-3 2 2-15,3 1 1 0,0 2 1 0,0-3 0 16,0 8 0-16,3-5 0 0,0 3 8 0,0-3-8 16,3 2 8-16,3-2-8 0,-3 0-4 0,3 3 0 15,6-9 0-15,-3 6 0 0,-3-2-6 0,6-1-2 16,3-5 0-16,0 0 0 0,-6 0 11 0,6 0 9 16,0 0-13-16,0 0 5 0,3 0 8 0,-4 0 0 15,-2 0 0-15,3 0 0 0,6 0 9 0,-6 0 4 16,-12 0 1-16,0 0 0 0,9 0 11 0,0 0 3 15,-9 0 0-15,0 0 0 0,0 0 0 0,0 0 1 0,6 8 0 0,-6-8 0 16,-12 16 3-16,9-3 0 0,9-5 0 0,-6 5 0 16,-9-5-1-16,6 5 0 0,3-2 0 0,3-3 0 15,0 0-13-15,0-3-2 0,-6 6-1 0,6-4 0 16,9 1-15-16,-3 0 0 0,-9-2 8 0,6-1-8 31,6 3-119-31,3-8-26 0,-7 8-6 0</inkml:trace>
  <inkml:trace contextRef="#ctx0" brushRef="#br1" timeOffset="-20638.429">17093 16941 1868 0,'-6'0'41'0,"6"0"9"0,0 0 2 0,0 0 0 0,0 0-42 16,0 0-10-16,0 0 0 0,0 0 0 0,9 6 100 0,-9-6 17 0,0 0 4 0,6 8 1 15,0-3-65-15,0 3-13 16,-6 5-2-16,0-2-1 0,0-4-19 0,0 7-4 15,3-1-1-15,-3 0 0 0,-6-2-17 0,3-3 10 16,9 5-10-16,-6-2 8 0,-6 2-8 0,6-3 0 0,6 1 0 0,-3-3 8 31,0 2-85-31,0-2-18 0,0-2-3 0,3-4-594 0,6 4-120 0</inkml:trace>
  <inkml:trace contextRef="#ctx0" brushRef="#br1" timeOffset="-20465.052">16977 17124 1646 0,'-9'-3'47'0,"9"3"9"0,0 0-44 0,0 0-12 0,0 0 0 0,3-5 0 15,6 0 73-15,3 5 13 0,0-8 2 0,6 2 1 16,-6 4-29-16,9-4-5 0,5-1-2 0,1 1 0 0,-3 1-42 0,0 0-11 16,9 2 0-16,-4-2-620 15,1-1-125-15</inkml:trace>
  <inkml:trace contextRef="#ctx0" brushRef="#br1" timeOffset="-19999.536">17531 16999 2034 0,'9'-5'44'0,"-9"5"10"0,0 0 2 0,-3-8 1 0,3 0-45 0,-3 3-12 0,3-3 0 0,0-2 0 16,-6 7 83-16,3-8 14 0,3 11 3 0,-3-2 1 15,-3-9-63-15,0 11-13 0,6 0-2 0,0 0-1 16,-6 0-22-16,-3 0 0 0,0 0 0 0,3 0 0 16,-3 8 0-16,0-3 0 15,-6 6 0-15,4-3 0 0,2 0 0 0,-3 8 0 0,-3-1 0 0,0-1 0 0,3-1 8 0,0 5-8 16,0-4 8-16,0-1-8 16,3 5 10-16,0-4-2 0,9-1-8 0,0-5 12 0,-2 5-12 0,4-2 8 15,10-9-8-15,-3 4 0 16,3 2 12-16,0-3-4 0,0-5-8 0,3 0 12 15,3 0-12-15,-3-5 8 0,0-3-8 0,-4 2 0 16,4 1 0-16,0-3-12 0,-9 0 1 0,0 3 0 16,0-8 11-16,0 7 0 0,0-4 0 0,-6-1-8 15,-3 3 8-15,3-2 0 0,0-4 8 0,0 6-8 16,-6 1 10-16,3-4-2 0,0 6-8 0,3-3 12 16,0 5-4-16,0-2 0 0,0-1-8 0,0 6 12 15,0 0-12-15,6 8 0 0,-3-2 0 0,0 4 0 16,6-2 0-16,-3 0 0 0,0 3 0 0,-3-3 0 0,6 5 0 0,-3-2 0 15,3-4 0-15,-3 1 0 0,-3 6 0 0,6-4 0 16,5-2 0-16,1 0 0 0,-3-3 0 0,0-2-8 16,3 0 8-16,0-3-767 15,-3 0-145-15</inkml:trace>
  <inkml:trace contextRef="#ctx0" brushRef="#br1" timeOffset="-19816.174">17698 16769 2206 0,'5'-10'48'0,"-5"10"11"0,-8 0 1 0,-1 0 3 0,3 0-51 0,6 0-12 15,0 0 0-15,0 0 0 0,-9 5 66 0,3 0 10 16,6-5 3-16,3 8 0 0,-9 3-37 0,6-1-7 16,6-4-2-16,-3 7 0 0,0-2-25 0,0 2-8 15,0-3 0-15,-3 1-1157 16</inkml:trace>
  <inkml:trace contextRef="#ctx0" brushRef="#br1" timeOffset="-19587.32">17885 17150 2340 0,'0'0'66'0,"0"0"15"0,0 0-65 0,0 0-16 15,0 0 0-15,0 0 0 0,0 0 0 0,0 0 0 16,0 0-11-16,6 6 11 0,0-1 19 0,-6-5 10 16,0 8 3-16,0 2 0 0,-6-2-32 0,0 0 8 15,-3 3-8-15,-3-1-696 16,0 1-140-16</inkml:trace>
  <inkml:trace contextRef="#ctx0" brushRef="#br1" timeOffset="-18813.315">18278 16936 1458 0,'-6'-8'32'0,"6"8"6"0,0 0 2 0,-6-5 1 0,3 2-33 0,-3-2-8 0,0 0 0 0,0 2 0 0,0-2 84 0,0 5 14 16,-3-3 3-16,-3 0 1 0,4 3-59 0,-7 3-12 0,-3 0-3 0,0 2 0 15,0 0 7-15,-6-2 1 16,6 10 0-16,-2-2 0 0,2 2 9 0,0 3 3 16,3 2 0-16,0 1 0 0,0-3-16 0,6 2-4 15,0 1 0-15,3-1 0 0,6 3-15 0,-3-2-3 16,6-3-1-16,3 2 0 0,6-4 0 0,0 1 0 16,3-4 0-16,6 0 0 0,0-3 1 0,3-3 0 15,2 0 0-15,1-2 0 0,3-3-10 0,-3-3 0 0,2 3 0 0,-2-5-723 31,0 0-139-31</inkml:trace>
  <inkml:trace contextRef="#ctx0" brushRef="#br1" timeOffset="-18551.713">18638 16902 1602 0,'0'0'35'0,"0"0"7"0,0 0 2 0,0 0 1 0,0 0-36 0,0 0-9 0,0 0 0 0,0 0 0 15,0 0 76-15,0 10 14 0,-3 1 2 0,0-1 1 16,3 4-45-16,-6-1-8 0,3 0-3 0,0 6 0 0,3 2 3 0,-3-8 1 16,0 8 0-16,0-2 0 15,3-1-10-15,-6-5-3 0,6 9 0 0,0-9 0 16,0 0-14-16,0-2-3 0,0 2-1 0,0-3 0 15,0-2-10-15,3 0-9 0,-6-8 9 0,3 0-700 16,0 0-132-16</inkml:trace>
  <inkml:trace contextRef="#ctx0" brushRef="#br1" timeOffset="-18374.923">18465 17129 1990 0,'0'0'44'0,"9"-5"8"0,-3 5 3 0,6 0 1 0,3-3-44 0,0-2-12 0,6 0 0 0,0-1 0 16,0 4 20-16,-1-4 1 16,7 1 1-16,0-3-625 15,0 6-125-15</inkml:trace>
  <inkml:trace contextRef="#ctx0" brushRef="#br1" timeOffset="-17955.446">18983 16777 2023 0,'-17'6'44'0,"11"-4"10"0,0 3 2 0,0 9 0 0,-3-6-44 0,0 2-12 0,3 3 0 0,0-5 0 16,3 11 58-16,-3-6 10 0,6 6 1 0,-3-3 1 16,3 2-30-16,0 3-5 0,0-2-2 0,0-1 0 0,0 3-10 0,3-2-3 15,-3-1 0-15,3-4 0 16,-6 4-4-16,6-5-2 0,-3 1 0 0,-3-1 0 15,3-5-3-15,-3 0-1 0,3-3 0 0,0 0 0 16,0-5-10-16,0 0 8 0,0 0-8 0,0 0 8 16,0 0-28-16,3-5-7 0,0-3-1 0,3 0 0 15,3-2-33-15,0-4-7 0,-3 1-2 0,3 0 0 16,0 0 18-16,0 5 4 0,2-5 1 0,-2 2 0 0,0 3 34 0,0 3 13 16,3-1-11-16,3 4 11 0,0-4-10 0,-3 6 10 15,6 0-10-15,-3 0 10 0,-1 8 0 0,4-2 0 16,0 4 0-16,0 1 0 0,0-6 0 0,-3 8 0 15,3 1 0-15,-4-1 0 0,1-3 0 0,-3 4 0 16,0-6 0-16,-3 5 0 0,-3-3 24 0,-3 1-3 16,-3 0 0-16,-3-3 0 0,-3-3 35 0,0 5 8 15,-3-2 0-15,-3-2 1 0,-3-4-3 0,-5 4-1 16,-1-1 0-16,-3-2 0 0,-3-3-33 0,-3 5-6 0,-2-5-2 0,-1 2 0 16,0 4-20-16,0-6-16 0,7 0 2 0,2 5 1 31,3-5-109-31,6 3-22 0,0-3-4 0</inkml:trace>
  <inkml:trace contextRef="#ctx0" brushRef="#br1" timeOffset="-17740.439">19361 16862 2534 0,'-9'0'72'0,"9"0"16"0,-5-5-71 0,-1 5-17 0,0 0 0 0,0 0 0 16,0 5 55-16,0-5 7 0,6 0 2 0,-3 5 0 16,0 3-28-16,0-3-4 0,3 3-2 0,-3 0 0 0,0 3-30 0,0 2-15 15,0 0 2-15,0-5 0 16,-3 6-144-16,0-1-29 0,0 5-6 0</inkml:trace>
  <inkml:trace contextRef="#ctx0" brushRef="#br1" timeOffset="-17304.848">19507 16510 2394 0,'0'0'52'0,"0"0"12"0,0 0 1 0,9-3 3 0,-3-2-55 0,3 0-13 0,3 5 0 0,3-6 0 0,3 4 33 0,0-3 4 0,2 5 1 0,-2 5 0 31,3-10-24-31,-3 10-5 0,3 0-1 0,-3-2 0 0,0 5-8 0,-4-3-11 16,4 8 3-16,-3-5 0 0,-3-3 8 0,0 9 8 0,0-6-8 0,-3 2 11 31,-3 3-1-31,0 1 0 0,-6-1 0 0,0 8 0 16,0-2 18-16,-3 4 3 0,-6 4 1 0,0-1 0 15,3-5-8-15,-3 6 0 0,0-1-1 0,0 1 0 16,0-3-8-16,3 2-2 0,0 1 0 0,0 4 0 15,3-4-1-15,0-1 0 0,3 6 0 0,-3-6 0 16,3 1 7-16,0-1 1 0,0 1 0 0,3-6 0 16,-3 3-20-16,3-6 0 0,-3 4 0 0,3-9 0 15,0 5 9-15,0-5-1 0,0 1-8 0,3-6 12 16,-6-3-12-16,3 3 0 0,-3-8 0 0,0 0 0 0,0 0 12 0,0 0-1 16,0 0 0-16,-3 0 0 0,-6 0-1 0,-3 0 0 15,0-3 0-15,-5-2 0 0,-1 5-10 0,-3-3 0 16,-6-2 0-16,-3 5 0 15,-2-5-72-15,-4 5-16 0,-3 5-3 0,-2 0-1172 16</inkml:trace>
  <inkml:trace contextRef="#ctx0" brushRef="#br1" timeOffset="-16191.841">4839 17261 1717 0,'0'0'37'0,"0"0"8"0,0 0 2 0,3-8 2 0,3 8-39 0,0-5-10 0,0 3 0 0,0 2 0 0,2 0 0 0,-8 0 0 16,0 0 0-16,9 7 8 0,0 7-8 0,-3-1-12 0,0 8 2 0,-3 3 1 31,-6 8 9-31,3 2 16 0,0 6-4 0,-3 10-1 16,-3-2 9-16,3 10 3 0,-3-5 0 0,-3 5 0 15,1 5 10-15,-4 4 3 0,0 4 0 0,0-5 0 16,0 0-5-16,6-15-1 0,-3 2 0 0,0-1 0 0,3 7-19 0,0-1-11 16,0-5 12-16,3 0-12 0,0-14 11 0,3 17-11 15,0-14 10-15,0-5-10 0,3-5 13 0,0-5-3 16,3-6-1-16</inkml:trace>
  <inkml:trace contextRef="#ctx0" brushRef="#br1" timeOffset="-15358.415">4988 17174 1227 0,'0'0'27'0,"9"3"5"0,2 2 2 0,4-5 1 0,0 8-35 0,3-3 0 0,0-5 0 0,3 6 0 15,3-1 75-15,-1-2 8 0,7-3 1 0,3-3 1 0,3 0-1 0,2 1-1 16,7-4 0-16,0 1 0 0,2-3-31 0,1 5-7 15,-1-7-1-15,4 2 0 0,3-5-24 0,-1 2-4 16,7-2-2-16,-4 0 0 16,1 5-5-16,-4-3-1 0,1 3 0 0,-3-5 0 15,2 8-8-15,-2-3 0 0,5-3-10 0,-2 3 10 16,-3-5 0-16,2 8 0 0,1-3 0 0,2 0 0 0,1 0 12 0,-1-3-4 16,7 9 0-16,2-9-8 0,-2 6 21 0,2-3-2 15,-2 3-1-15,2-1 0 0,1-2-18 0,2 0 0 16,10 0 0-16,-1-2 0 0,-3 2 0 0,-2-3 0 15,2 3 0-15,1 0 0 0,11 0 0 0,-9 3 0 16,-5 0 0-16,2 0 0 0,4-3 0 0,-4 2 0 16,-5 1 0-16,-1 2 0 0,-2-2 0 0,-1 3 10 15,-2-4-2-15,2 1 0 0,0 2-8 0,1 1-14 16,-4-6 3-16,-2 8 1 0,0 0 10 0,-1-3 14 16,1-2-3-16,-1-1-1 0,4 4-10 0,-4-3 0 15,-2 5 0-15,-1-6 8 0,1 6 10 0,-4-2 2 16,4-4 0-16,-3 1 0 0,-4 0-20 0,1 5 0 0,2-6 0 0,-5 4 0 15,0-4 0-15,-4 4 0 0,1-3 0 0,0-1 0 16,-1 1 0-16,1-3 0 16,-4 3 0-16,-2-3 0 0,3 8 0 0,-6-5 0 0,-1 2 0 0,1 3 0 15,-6-5 0-15,3 5 0 0,-4-3 0 0,1 0 0 16,0 1 0-16,3 2 0 0,-4-6 0 0,1 6 0 16,0 0 0-16,0-2 0 0,-1 2 0 0,1 2 0 15,3-4 0-15,-3 2 0 0,-1 0 0 0,1 0 0 16,-3 0 0-16,3-3 0 0,-6-2 0 0,2 2 0 15,-2-2 0-15,0-3 0 0,-3 3 0 0,0-3 0 16,-1 0 12-16,-5-3-2 0,3 8 0 0,-6-7 0 16,0-3 6-16,-3 5 2 0,0-3 0 0,-3-2 0 15,-3 0-2-15,0 5-1 0,3-5 0 0,-3-1 0 16,-3-4 5-16,0 5 0 0,0 2 1 0,3 0 0 16,-3 1-21-16,6-3 0 0,-3-1 0 0,0 6 0 15,0 0-12-15,0-2-6 0,0 5-2 0,0-3 0 0,-1 8 20 0,-2-6 0 16,0 6 0-16,0 0 0 0,0-8 0 0,0 8 0 15,0 0 0-15,0 0 0 0,0 0-10 0,0 0 2 16,0 0 0-16,0 0 0 0,-5 3 8 0,5-3 0 16,-6 5 0-16,6-5-8 0,0 0 8 0,0 0-13 15,-6 6 5-15,6-6 8 0,-3 5-15 0,3-5 5 16,0 0 1-16,3 8-683 16,3 2-137-16</inkml:trace>
  <inkml:trace contextRef="#ctx0" brushRef="#br1" timeOffset="-12522.695">9569 16730 1670 0,'5'-19'36'0,"-2"14"8"0,3-8 2 0,0 7 2 0,3-2-39 0,3-5-9 16,-3 0 0-16,3 0 0 0,0-6 8 0,0 3 0 0,0-2 0 0,0-1 0 15,0-2 11-15,2 3 1 0,-2-1 1 0,0-2 0 0,0 2-4 0,0 1-1 32,-3-1 0-32,0 3 0 0,0-2 0 0,0-1-1 15,0 3 0-15,0 1 0 0,-3 1 17 0,0 1 3 16,0 3 1-16,2-1 0 0,1 3-8 0,0 3 0 15,0-3-1-15,0 5 0 0,3 1-27 0,0 2 0 0,3 0 0 0,6 0 0 16,0 2 0-16,2 3 0 0,4-2 0 0,-3 0 0 16,3 2 0-16,2 0 0 0,1-2 0 0,0-3 0 15,0 5 0-15,3-5 0 0,5-5 12 0,-2 5-4 16,0 0 0-16,2-3 0 0,1 1 0 0,-3-1 0 16,2-2-8-16,-2 5 0 0,-3-6 0 0,0 4 0 15,-1-1 0-15,1 1 0 0,-3-4 0 0,0 4 0 16,-1-1 0-16,1 0 0 0,-3 3 0 0,3 0 0 15,-3 0 0-15,-1 0 0 0,1 0 0 0,0 3 0 16,0 0 0-16,0-1 0 0,-4-2 0 0,4 3 0 16,3-3 0-16,-3 0 0 0,2 0 0 0,1 3 8 15,3-3-8-15,-3 2 8 0,2 1-8 0,4-3 8 16,-3 2-8-16,6-2 0 0,-1 0-12 0,4-2 12 16,-3 2-10-16,-1-3 10 0,7 1 0 0,-3-4-9 15,2 1 9-15,1 2 0 0,0-2 0 0,2 2 0 16,-2 1 0-16,0-1 0 0,-1-2 0 0,-2 2 0 0,5-2 0 0,-2 0 0 15,-3-1 0-15,5-2 0 0,4 8 0 0,0 0 0 16,-4-2 0-16,1-1 0 0,-3 0 0 0,2-2 0 16,1 2-9-16,-1-2 9 0,7 3 0 0,0-1 0 15,-4 0-9-15,1 1 9 0,-4-4 0 0,4 4 0 16,0-4-8-16,-1 4 8 0,-2-4 0 0,5 1 0 16,-2 0 0-16,3 2 0 0,-1-2 0 0,-2 5 0 15,-1-5 0-15,1 2 0 0,0-2 0 0,-1 2-10 0,-5-2 10 0,2-1-8 16,-2 6 8-16,0 0 0 15,-4-2 8-15,-2-1-8 0,-3 0 0 0,-3 3 0 16,2-5 0-16,-5 5 0 0,-3 0 0 0,0-2 0 0,-4 2 0 0,1 0 0 16,-3-3 0-16,0 3 0 0,0 0 0 0,0 3 0 15,-1-3 0-15,-2 2 0 0,-3-2 0 0,3 0 0 16,-3 5 0-16,3 1 0 0,-3-4 0 0,3-2 0 16,-1 6 0-16,1-1-8 0,0-2 8 0,-3-3 0 15,3 0 0-15,3 5 0 0,-3-5 0 0,2 0-8 16,1 3 8-16,0-1 0 0,0 1-9 0,6-3 9 15,-4 0 0-15,7 0 0 0,-3 0 0 0,6 5 0 16,0-5 0-16,-1 0 0 0,4 0 0 0,-3 0 0 16,2 3-8-16,1-3 8 0,0-3 0 0,6-2 0 15,-4 5 0-15,7 0 0 0,-3-3 0 0,5 1 0 16,-2 4 0-16,-1-2 0 0,1 0 0 0,-3-2 0 16,-1-1 0-16,1-2 0 0,3 5 0 0,-6 0 0 15,-1-3 0-15,-2 3 0 0,0 3 0 0,-4-3 0 16,-2 0 0-16,0 5 0 0,-3-2 0 0,-3-1 0 0,-1 1 0 0,-5-3 0 15,0 5 0-15,0 0 0 0,-3-2 0 0,0 2 0 16,0-2 0-16,-4 2 0 0,4-2 0 0,-3 2 0 16,3-2 0-16,-6 2 0 0,3-2 0 0,-3 2 0 15,3 0 0-15,-3-2 0 0,0 2 8 0,3-2-8 16,-4 2 0-16,1 1 8 0,-3-4-8 0,3 4 0 16,-3-6 0-16,0 7 8 0,3-1-8 0,-3-1 0 15,0-2 0-15,0 2 0 0,3 3 0 0,0 0 0 16,0-3 11-16,0 3-11 0,3 0 0 0,-3 0 0 15,2 5 0-15,-2-5 0 0,3 3 0 0,-3-3 0 16,3 0 0-16,0-3 0 0,-3 5 0 0,3-2 0 16,0-2 0-16,-3-1 9 0,3-2-9 0,-3 2 0 0,2-2 0 15,-2 2 0-15,3-5 0 0,0 5 0 0,0-2 0 0,0-3 0 16,0 2 8-16,0 1 0 0,0-6 0 0,3 3 0 16,-1 0-8-16,4-2 0 0,0-1-12 0,3-2 12 15,6 5 0-15,-3-5 8 0,2 2 2 0,1-2 0 16,0 5-10-16,3-3 0 0,-6 0 0 0,5 6 0 15,-2 0 0-15,3-3-11 0,0 0 11 0,-1 0-8 16,1 5 8-16,6 0 0 0,6-2 0 0,-7 2-8 16,-2 0 8-16,6-2 11 0,2 2-3 0,4 1 0 15,-6-4-8-15,8 6 8 0,4-5-8 0,3 0 8 16,8-3-8-16,-2 5 10 0,-4-2-10 0,1-3 10 16,2 0-10-16,1 2 0 0,-1-2 9 0,1 0-9 15,8 0 0-15,-2-2 0 0,-7 2 0 0,4 0 8 16,-4 0-8-16,4 0 0 0,2 0 0 0,1-3 8 15,-1 3-8-15,1 0 0 0,-7 0 0 0,1 0 0 16,-1 0 0-16,1-5 0 0,-1 5 0 0,-2 0 0 0,0-3 0 0,-1 3 0 16,-2-3 0-16,-4 1 0 0,-2-4 0 0,3 6 8 15,-1 0-8-15,1-5 0 0,-1 2 8 0,-2 3-8 16,0-5 8-16,-4 5-8 0,-2 0 0 0,0 0 9 16,-1-5-9-16,4 2 0 0,0-2 12 0,-1 2-12 0,-2-2 12 0,0 0-12 15,-1 2 0-15,1 0 0 16,-3-2-10-16,-1 0 10 0,-2 2 0 0,0-2 0 15,-1-3 0-15,1 5 0 0,3-2 0 0,0 0 0 16,-1 2 0-16,4-2 0 0,-3-1-8 0,2 6 8 16,-2-2 0-16,-3-1 0 0,2 1 0 0,-2-4 0 0,-3 6 0 0,3 0 0 15,-4 0 0-15,1 0 0 0,-3 0 0 0,0 0 0 16,-7 0 0-16,1 6 0 0,-6-4 0 0,3 3 0 16,-6 1 0-16,0 2 0 0,0 2-10 0,-4 1 10 15,1-1-9-15,0 4 9 0,-3 4-8 0,-3-2 8 16,0 3 0-16,0 4 0 0,-6 4 0 0,3 5-8 15,-3 2 8-15,-3 3 0 0,-3 5 0 0,3 1 0 16,-6-1 0-16,3 8 12 0,-3-5-2 0,3 3-1 16,-3 5-9-16,1 0-12 0,2 0 2 0,0 2 1 15,-3-2 9-15,3 0 0 0,0-3 0 0,3 3 0 16,0 0 0-16,0 8 0 0,0-3 0 0,3 0 0 16,-3-5 14-16,0 0 2 15,3-2 0-15,0-6 0 0,0 2-16 0,3 3 0 0,0-2 0 0,-3 2 0 16,3-2 13-16,0-6-3 0,0 1-1 0,-3-6 0 15,3-3-9-15,3-2 12 0,-3-6-12 0,-3-2 12 0,3 3-12 0,-3-6 10 16,6 5-10-16,-6 1 10 0,3-4-10 0,-3-1 8 16,-3-1-8-16,3 3 8 0,-3-3-8 0,-3-3 12 15,0-5-12-15,-3 1 12 0,-3-1 0 0,0-5 0 16,-6 2 0-16,-3 4 0 0,-3-9-4 0,-2 3 0 16,2 0 0-16,-3-3 0 0,0 3 0 0,-5-3 0 15,-1-5 0-15,-3 6 0 0,-3-6-8 0,-2 2 10 16,-7-2-10-16,0 6 10 0,1-1-10 0,-4-2 8 15,1-3-8-15,-7 0 8 0,1 0-8 0,-7 0 0 16,-5 5 9-16,-4-5-9 0,-2 0 0 0,-4 0 8 16,-8 0-8-16,-3 0 0 0,-12 0 0 0,-1 0 8 15,-5-5-8-15,-3 5 0 0,-3 0 0 0,-3 0 8 0,0-3-8 0,-3-2 0 16,3 5 0-16,-3 0 0 0,-9 0 0 0,6-6 8 16,8 12-8-16,-8-6 0 0,-12-6 0 0,6 6 0 15,6-2 0-15,-3 2 0 0,-6 0 0 0,0 0 0 16,0-6 0-16,3 6 0 0,0 0 0 0,3 0 0 15,3-5 0-15,0 5 0 0,0 0 0 0,3 0 0 16,3 0 0-16,0 0 0 0,6 0 0 0,0 0 0 16,3 0 0-16,3 0 0 0,-1 0 0 0,7 0 0 15,3 0 0-15,0 0 0 0,-1 0 0 0,4 0 0 16,-3 5 0-16,6-5 0 0,-4 0 0 0,4 0 0 16,0 0 0-16,2 0 0 0,1 6 0 0,-3-4 0 15,2-2 0-15,1 0 0 0,3 6 0 0,5-1 0 16,4-5 0-16,0 0 0 0,-1 3 0 0,4-3 0 15,-1 5 0-15,4 0 0 0,2-2 0 0,4-3 0 16,-1 0 0-16,1 0 8 0,-1 5-8 0,1-5 0 0,-1 5 0 0,7-2 0 16,2 2 0-16,-2-5 0 0,-1 0 0 0,0 6 0 15,-2-6 0-15,-1 5 0 0,7-2 0 0,-1 2 0 16,-2 3 0-16,5-8 0 0,0 5 0 0,1-5 0 16,2 5 0-16,1-2 0 0,2 2 0 0,0 1 0 15,4-4 0-15,2 3 0 0,3 3 0 0,3-8 0 16,4 6 0-16,-1-6 0 0,3 0 0 0,0 0 0 15,1 0 0-15,-1 0 0 0,0 0 0 0,0 0 0 16,0 0 0-16,-2 0 0 0,-1 0 0 0,0 5 0 16,0-5 0-16,1 0 0 0,-1 3 0 0,0-3 0 15,0 5 0-15,1-5 8 0,-1 0-8 0,-3 0 0 0,0 0 0 0,1 0 0 16,-7 0 0-16,3 0-10 0,0 0 10 0,-2 5 0 16,2-5 0-16,0 3 0 0,1-3 0 0,-1 0 0 15,-3 0 0-15,3-3 0 0,1 3 0 0,-1 0 0 16,0-5 0-16,-2 5 0 0,-4 0 0 0,0-5 0 15,4 5 0-15,-1 0 0 0,0-3 0 0,0 3 0 16,1-5 0-16,-1 5 0 0,-3-6 0 0,1 4 0 16,-7-4 0-16,0 6 0 0,4-5 0 0,-1 5 0 15,1-2 0-15,2 2 0 0,0-6 0 0,-2 1 0 16,-1-3 0-16,0 8 0 0,-5-5 0 0,2 2-10 16,-3 3 10-16,4-5 0 0,-1 5 0 0,1 0-8 0,2-5 8 0,-3 2-8 15,1-2 8-15,-4 5-8 16,-3 0 8-16,4-6-13 0,2 6 5 0,1 0 8 15,2 0-16-15,3 0 5 0,1-5 1 0,-4 2 0 16,-3 3 10-16,1 0 0 0,2 0 0 0,-3 0 8 0,4 3-8 0,-1-3-8 16,1 5 8-16,-4-5-12 0,-3-5 12 0,4 5 8 15,-1 5-8-15,-3-5 11 0,-5 6-11 0,2-6-9 16,10 5 9-16,-1-2-13 0,-3-3 13 0,1 0 0 16,-1 0 0-16,6 0-9 0,4 0 9 0,-10 5 9 15,-11-5-1-15,2 0-8 0,9 0 0 0,-5 5-20 16,-7-10 2-16,1 5 1 0,2 5 3 0,-5-2 1 15,-4 2 0-15,-2-5 0 0,2 0 13 0,1 5 0 16,-4-2 0-16,1-3 10 0,-1 5-10 0,4 1 0 16,-1-4 0-16,1 3 0 0,-1-5 0 0,4 0 0 0,-4 0 0 0,1 6 0 15,5-4 0-15,1-2 0 0,-1 0 0 16,4 0 0-16,-1 0 0 0,-2 6 0 0,2-6 9 0,1 0-9 16,-4 5 8-16,7-5-8 0,-1 3 8 0,0-3-8 15,1 0 0-15,2 5-18 0,-2-5 3 0,2 0 1 16,6 5 14-16,1-2 16 0,2 2-3 0,3 0-1 15,1-5-12-15,2 6 0 0,3-4 0 0,0 4 0 32,1-1-70-32,2-2-10 0,6 2-3 0</inkml:trace>
  <inkml:trace contextRef="#ctx0" brushRef="#br1" timeOffset="88384.378">20597 17227 1184 0,'0'0'26'0,"0"0"6"0,0 0 0 0,3-5 1 0,-3 5-33 0,3-3 0 16,-3 3 0-16,3-5 0 0,-3 5 127 0,3-5 18 0,-3 5 4 0,0 0 1 16,3-6-38-16,-3-2-8 15,0 6-2-15,0 2 0 0,0 0-11 0,3-6-3 16,-3 1 0-16,0 5 0 0,0 0-20 0,0 0-4 16,0 0 0-16,3-5-1 0,0 2-27 0,-3 3-4 0,5-5-2 0,1 5 0 0,0-5-20 0,3 5-10 15,0-3 10-15,3-2-10 16,0 5 0-16,3 0 0 0,0-6 0 0,0 4 0 31,6 2-21-31,-1-3-7 0,-2 0-2 0,0-2 0 16,3 5-34-16,-3 0-8 0,-6 0 0 0,3 0-1 15,-4 0-89-15,1 5-18 0,-3-5-3 0,-3 3-693 0</inkml:trace>
  <inkml:trace contextRef="#ctx0" brushRef="#br1" timeOffset="88585.876">20653 17343 1645 0,'0'0'36'0,"-3"0"7"0,3 0 1 0,-6 3 4 0,3-6-39 0,3 3-9 15,0 0 0-15,0 0 0 0,0 0 70 0,0 0 12 16,0 0 2-16,0 0 1 0,0 0 7 0,9-5 0 16,0 5 1-16,0-5 0 0,0 2-45 0,3 1-8 15,3-1-3-15,0-2 0 0,-3 2-12 0,5-2-2 16,4-1-1-16,-3 6 0 0,0-5-22 0,0 2 9 15,3-2-9-15,-3 3 0 16,-4-1-51-16,4 0-17 0,0-2-3 0</inkml:trace>
  <inkml:trace contextRef="#ctx0" brushRef="#br1" timeOffset="90645.909">21287 16941 1512 0,'0'0'43'0,"0"0"9"0,0 0-42 0,3 0-10 16,0-2 0-16,3-4 0 0,-6 6 51 0,6 0 8 15,3-5 1-15,0 5 1 0,6-3 29 0,-3 3 6 16,0 0 0-16,6 3 1 0,-4-3-52 0,1 5-10 16,0 1-3-16,0-4 0 0,-3 4 0 0,3 2-1 15,-3 2 0-15,0-2 0 0,-6 3-31 0,3 2-10 16,-1 0 0-16,-2 3 0 0,-3-3 10 0,-3 0 8 15,0 1-8-15,0-1 11 0,-3 3-11 0,-6-3 10 16,1 0-10-16,-4 0 10 0,0-2-10 0,-3 0 10 0,-3 2-10 0,0-5 10 16,0-3-10-16,0 3 0 0,1-3 0 0,2 3 0 15,3-2 0-15,3-6 0 0,0 5-9 0,9-5-663 16,0 0-133-16</inkml:trace>
  <inkml:trace contextRef="#ctx0" brushRef="#br1" timeOffset="90853.18">21707 16894 2005 0,'-12'-6'44'0,"6"4"8"0,-3-1 3 0,0 3 2 0,0 0-45 0,0 0-12 0,-3-3 0 0,1 9 0 16,-1-4 56-16,0 4 8 0,0-4 3 0,0 4 0 16,3 4-23-16,0 1-5 0,0-1-1 0,0-2 0 0,3 6-30 0,3 4-8 15,0-5 0-15,3 8 0 0,-3-2 0 0,6-6 0 16,0 6 0-16,0 2 0 15,3-5 0-15,0 0 0 0,0-3 0 0,0 5 0 0,3-4 0 0,0-1 0 16,3-5 0-16,-3 2 0 0,3-2-11 0,0-2-6 16,5 2-2-16,-2-8-677 15,3 0-135-15</inkml:trace>
  <inkml:trace contextRef="#ctx0" brushRef="#br1" timeOffset="91132.015">22082 16894 1381 0,'0'0'39'0,"0"0"9"0,9 2-39 0,0 1-9 0,0 0 0 0,0 2 0 16,3-2 108-16,-3 2 19 0,-1-5 4 0,4 10 1 15,0-2-36-15,3 0-8 0,-6 3 0 0,0 2-1 16,3 0-39-16,0 1-8 0,0 1-2 0,0 1 0 16,0 0-12-16,-4 3-2 0,10-6-1 0,-6 0 0 15,0 0-10-15,-3 6-1 0,3-6-1 0,0 0 0 32,0-5-131-32,0 3-25 0,-3-3-6 0</inkml:trace>
  <inkml:trace contextRef="#ctx0" brushRef="#br1" timeOffset="91337.522">22421 16875 1864 0,'0'0'41'0,"-6"8"9"0,-3-3 2 0,-2 1 0 0,-1 2-42 0,0 0-10 16,-9-3 0-16,3 8 0 0,-3-2 60 0,0-1 11 16,1 6 1-16,2 0 1 0,-3 2-45 0,3-4-8 15,3 4-3-15,0-5 0 0,0 6-17 0,3-3 0 16,1 0 0-16,2-3 0 0,0 0 0 0,0 0 0 15,3-2-11-15,3 0 11 16,-3-3-108-16,3-3-16 0,3 3-2 0,0-3-710 16</inkml:trace>
  <inkml:trace contextRef="#ctx0" brushRef="#br1" timeOffset="91512.006">22025 17082 2008 0,'-8'-6'44'0,"5"6"10"0,-3-5 2 0,3 5 0 0,0 0-45 0,3 0-11 0,0 0 0 0,0 0 0 15,3-5 92-15,0-3 17 0,6 0 3 0,2 2 1 16,1-1-56-16,6-4-11 0,6 6-2 0,-3-3-1 16,6-6-33-16,-1 9-10 0,4-5 0 0,3-6 0 31,0 8-109-31,-1-3-29 0,-5 1-6 0</inkml:trace>
  <inkml:trace contextRef="#ctx0" brushRef="#br1" timeOffset="91697.095">22204 16719 1792 0,'6'0'40'0,"-6"0"8"0,3 8 1 0,-3-8 1 0,6 5-40 0,-3 6-10 16,3-3 0-16,0 5 0 0,6-2 78 0,-6 2 14 0,0 0 2 0,3 3 1 0,-4-3-35 0,7 8-6 16,-9 0-2-16,0-5 0 0,0 11-31 0,0-3-6 31,-6 5-2-31,3 0-709 15,-6 0-141-15</inkml:trace>
  <inkml:trace contextRef="#ctx0" brushRef="#br1" timeOffset="95921.895">23103 16632 1015 0,'0'0'22'0,"0"0"5"0,0 0 1 0,0 0 0 0,-3 2-28 0,-3-2 0 0,0 6 0 0,6-6 0 0,-6 5 34 0,0-2 1 0,3-3 0 0,-3 5 0 32,0-2-14-32,-3 2-2 0,9-5-1 0,-3 8 0 15,-3-6-8-15,0 4-2 0,1-4 0 0,-1 4 0 16,-3-1 16-16,3-2 2 0,-3 5 1 0,0-3 0 15,-3 3-2-15,3 2 0 0,0-2 0 0,-3 0 0 16,0 3-13-16,0-3-4 0,-3 5 0 0,4 0 0 16,2 0-8-16,-3-2 0 0,3 2 0 0,0-5 0 15,3 5 0-15,0 1 0 0,3-4 0 0,3-2 0 16,0 3 0-16,0-11 0 0,0 0 0 0,9 8 8 16,0-6 1-16,0 1 0 0,3 0 0 0,3-6 0 15,-4 0 7-15,4 1 2 0,0-6 0 0,0-3 0 16,0 6 4-16,3-3 1 0,-6-3 0 0,6-2 0 15,-6 0 19-15,-4-3 4 0,4-3 1 0,-6 1 0 0,3-1 17 0,-3-2 3 16,-3-5 1-16,-3 7 0 0,0 1-9 0,-3-3-2 16,-3-6 0-16,0 9 0 0,-3-6-36 0,6 3-7 15,-6-1-2-15,1 4 0 16,-4-3-30-16,0 5-6 0,0-5-2 0,-3 0 0 16,3 7-24-16,-6 1-5 0,9 0-1 0,-3 0 0 15,-3 5 0-15,7 0-1 0,-1 5 0 0,0 0-503 16,0 6-101-16</inkml:trace>
  <inkml:trace contextRef="#ctx0" brushRef="#br1" timeOffset="96409.614">23299 16412 1227 0,'0'0'27'0,"0"0"5"0,0 0 2 0,0 0 1 0,0 0-35 0,0 0 0 15,0 0 0-15,0 0 0 0,0 0 56 0,-3 5 5 16,0 3 1-16,0 0 0 0,-2 3-10 0,5-3-1 16,-3 2-1-16,-3-2 0 0,6 6-35 0,-3-1-7 15,-6 0-8-15,0 6 11 0,3-4 7 0,0 4 2 16,-3-3 0-16,0 0 0 0,0 5 4 0,-3-3 2 16,3-4 0-16,-3 4 0 0,3-5-10 0,0 6-1 15,4-6-1-15,-4 3 0 0,0-3-14 0,0 0 0 16,3-2 0-16,3 0 0 0,-3-3 0 0,3-1-10 15,9-1 2-15,-3-4 0 0,3 4-1 0,-6-6 0 16,0 0 0-16,12 0 0 0,0-3 9 0,5 0-8 16,-5 1 8-16,9-4-8 0,-3 4 8 0,3-3 0 15,-3-3 0-15,3 2 0 0,-1 1 0 0,1 0 0 0,-3 2 0 0,-3-2 0 16,6-1 0-16,-3 6 0 0,0-2-8 0,-4-1 8 16,4 3 0-16,0 0 0 0,-3 3 0 0,3-1-533 15,-6-2-102-15</inkml:trace>
  <inkml:trace contextRef="#ctx0" brushRef="#br1" timeOffset="96822.638">23002 17058 1389 0,'0'-8'30'0,"0"2"6"0,9 1 2 0,-3 3 2 0,0-4-32 0,3 1-8 16,-4 2 0-16,1-2 0 0,0 5 72 0,-3-5 12 0,9-1 2 0,-6 4 1 16,-6 2-24-16,9 0-5 0,3-6-1 0,0 6 0 15,9 0-39-15,-3-2-8 0,-6 2-2 0,8 0 0 16,1-3-8-16,0 3 0 0,3 0 0 0,0-2 0 16,-3-4 0-16,5 6 0 0,-2 0 0 0,-3-2 0 15,6-1 0-15,-3 0 0 0,5 3 0 0,-8-5 8 16,9 5-24-16,-3-5-4 0,-3 2-2 0,-4 3-541 15,10-5-108-15</inkml:trace>
  <inkml:trace contextRef="#ctx0" brushRef="#br1" timeOffset="97790.106">23023 17280 1292 0,'0'0'28'0,"0"0"7"0,0 0 1 0,0 0 0 0,-6 0-36 0,0 5 0 15,6-5 0-15,-9 0 0 0,9 3 53 0,0-3 4 0,0 0 1 0,-6 3 0 16,0-1-33-16,3 3-6 16,3-5-2-16,-6 3 0 0,6-3-8 0,-6 3-1 0,0-1-8 0,0 4 12 15,0-4 14-15,-3 4 2 0,3-6 1 0,-6 8 0 16,6-3 6-16,-3 0 1 0,-5 3 0 0,5-3 0 15,-3 3-21-15,0 3-4 0,-6-3-1 0,9 2 0 16,-3 1-2-16,0 2-8 0,3-2 12 0,-3 2-4 16,3 0 2-16,1 1 0 0,8-1 0 0,-3-3 0 15,6 4 0-15,-3-4 0 0,5 1 0 0,1-3 0 16,3 2-2-16,0-2 0 0,0 0 0 0,3-3 0 16,3 1-8-16,-3-4 0 0,3-2 0 0,-6 0 0 15,9 0 14-15,-7-2-2 0,4-4-1 0,-3 1 0 16,0-3-11-16,-3 3 0 0,3-3-10 0,0 0 10 0,-3-3 16 0,0-2 8 15,-6 0 3-15,6-6 0 16,-3 6 12-16,-3-3 2 0,0 0 1 0,-3-5 0 16,-3 5-29-16,-3-2-5 0,3-1-8 0,-6 1 11 0,3 5 3 0,0-6 1 15,-3 3 0-15,0 3 0 0,0 0-15 0,-3 0 0 16,9 2 8-16,-9-2-8 0,3 7 0 0,0-1-10 16,0-1 2-16,-2 2 0 15,2 4-37-15,0-1-7 0,0 3-2 0,0 0-598 16,-3 3-120-16</inkml:trace>
  <inkml:trace contextRef="#ctx0" brushRef="#br1" timeOffset="99585.985">23082 17248 593 0,'15'0'16'0,"-9"-2"5"0,3-4-21 0,-3 6 0 0,-6 0 0 0,0 0 0 0,0 0 71 0,9 0 9 0,-3 0 3 0,-6 0 0 16,0 0 14 0,9 0 3-16,0 0 1 0,-9 0 0 0,3 6-26 0,-3-6-6 15,0 7-1-15,0 1 0 16,0 3-1-16,0-3-1 0,0 5 0 0,0-2 0 15,0-1-25-15,0 1-5 0,-3-3 0 0,3 5-1 16,3-2-19-16,-3-3-4 0,0 5-1 0,0-13 0 16,0 0-11-16,11 5 0 0,1 3 0 0,-6-3 0 15,6-2 0-15,-3-3 0 0,9-3 0 0,-6-2-11 16,0 5 1-16,-3-8 0 0,6 3 0 0,0-3 0 16,-4-3 10-16,-2 3 0 0,6-5 0 0,-9 8 0 0,3-8 0 0,0 5 0 15,-3 0 0-15,0-3 0 0,-6 3 0 0,6 3 0 16,-3-3-10-16,-3 3 10 0,0 5-9 0,0 0 9 15,0 0 0-15,0 0-9 0,0 0 9 0,-9-6 0 16,9 6 0-16,0 0 0 0,0 11 0 0,-6-6 0 16,6 3 0-16,-3 0 8 0,6 0-8 0,-6 3 0 15,3 2 0-15,3 0 8 0,0 0-8 0,0 1 0 16,3 4 0-16,-3 1 0 0,3-3 0 0,-3 7 0 16,0-1 0-16,6-1-8 0,-9-3 8 0,9 6 0 15,-6-3 0-15,0-2 0 0,-3 2 0 0,0-3 0 16,0-2 0-16,-3 0 0 0,3-3 0 0,-3 1 0 0,-6-1 0 0,6-5 8 15,-3 0-8-15,-3-3-10 0,-3 3 10 0,3-5-13 16,-3-1 13-16,0-2 0 0,-6 0 0 0,3-2 0 16,1-1 8-16,-7 0-8 0,6-5 9 0,0-2-9 15,-6 4 24-15,12-7 0 0,-3 5-1 0,3-5 0 16,0 0-4-16,6 2-1 0,3-5 0 0,6-2 0 16,3-1-18-16,6 3 0 0,-3-2-11 0,9-1 11 31,9 1-32-31,0-3 1 0,5 2 0 0,1-2 0 0</inkml:trace>
  <inkml:trace contextRef="#ctx0" brushRef="#br1" timeOffset="100600.631">21287 16380 1191 0,'12'0'26'0,"-12"0"6"0,0 0 0 0,0 0 2 0,0 0-34 0,0 6 0 16,3-1 0-16,-3 3 0 0,0 5 58 0,-3 0 5 16,3 9 1-16,-6 1 0 0,3 1-2 0,-6 5 0 15,3 8 0-15,-3 3 0 0,-2 5 3 0,2 0 1 16,-3 3 0-16,0 2 0 0,0-3-21 0,3 6-4 16,0 6-1-16,0-7 0 0,3 1-30 0,0-2-10 15,0-4 0-15,3-2 0 0,0-5 11 0,0-3-11 0,0-3 10 0,0 3-10 16,3-2 11-16,0-9-11 15,-3 1 12-15,3-9-12 0,0 1 0 0,0-6 0 16,0 0 0-16,0-5-616 16,0-3-117-16</inkml:trace>
  <inkml:trace contextRef="#ctx0" brushRef="#br1" timeOffset="101333.071">21329 16253 1684 0,'6'-2'37'0,"6"-1"8"0,3-2 2 0,6-3 0 0,-1 0-38 0,7-3-9 0,0 3 0 0,0 0 0 31,2-2 0-31,1-1 8 0,6 3-8 0,3 0 8 16,2 0 12-16,7-2 3 0,3 7 0 0,-1-2 0 15,4 0-13-15,-1-3-2 0,1 2-8 0,8 1 12 16,7-3-12-16,-7 0 8 0,7 3-8 0,-1 0 0 0,-2-3 8 0,5 0-8 15,4-3 0-15,-1 3 0 0,-3 0 9 0,1-2-9 16,-1 4 8-16,-2-1-8 0,-7-1 0 0,10 2 0 16,-4 4-9-16,-5-4 9 0,-7 4 0 0,-2-1-8 15,-7 3 8-15,-2 0 0 0,-3 0 0 0,-4 3 0 16,-5-1 0-16,-3 1 0 0,0 2 0 0,0-5 0 16,-10 8 0-16,1-2 0 0,3 1 0 0,-3-1 0 15,-6-1 0-15,0 3 0 0,2-3 0 0,-2 6 0 16,0-1 0-16,0 1 0 0,0 0 0 0,3-1 0 15,-6 9-13-15,6-6 4 16,-6 0-16-16,5 3-3 0,-2 3-1 0,0-1 0 0,0-5 11 0,3 8 2 0,-6-2 1 0,6 2 0 16,-6 3 15-16,-1-3 0 0,-2-2-10 0,3 7 10 15,-6 1 0-15,-3 2 0 0,3 5 0 0,-6 3 0 16,0 3 26-16,-6 5 0 0,6 2 0 0,-9-2 0 16,-3 3-1-16,9 2 0 0,-5-2 0 0,-1 2 0 15,0 3-13-15,3-5-4 0,0 5 0 0,-3-3 0 16,9-2 15-16,-3-3 2 0,0 0 1 0,0-1 0 15,3 4-1-15,0-3 0 0,0 5 0 0,3-2 0 16,0-3-9-16,0 0-3 0,-3 3 0 0,0-6 0 16,0-2-13-16,0 2 8 0,-6-5-8 0,6-3 0 15,-3 3 14-15,-3-2-3 0,0-3-1 0,6-1 0 16,-9-4 3-16,6-6 1 0,0-3 0 0,-3-4 0 16,3-1 16-16,-3-8 3 0,0 3 1 0,3-3 0 15,0-5 12-15,-6 0 2 0,6 0 1 0,-3-5 0 16,0 2-18-16,1-2-4 0,-4-3-1 0,6 3 0 15,-6 0-16-15,0-3-10 0,0-3 12 0,-6 3-12 0,0 0 9 0,-6-2-9 16,0 2 0-16,-2 0 9 0,-10 3-9 0,-3-1 8 16,-9-2-8-16,-2 3 8 15,-4 2-39-15,-11-7-8 0,-10 4-1 0,-5-1-1 0,-3 1 21 0,-7 4 5 16,-5-9 1-16,-3 8 0 16,-9-2-11-16,-1 0-3 0,-2 2 0 0,0-2 0 0,-3 0 40 0,0 2 7 15,3-2 1-15,-1-1 1 0,-2 6-4 0,6-2-1 16,9-4 0-16,3 6 0 0,5 0-4 0,10 0-2 0,3 0 0 0,11 6-742 31,9-4-149-31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0:56:26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1425 7340 1868 0,'-12'-3'41'0,"6"6"9"0,3-3 2 0,3 0 0 0,-6 2-42 0,0 3-10 16,6 1 0-16,-6 2 0 0,3 0 53 0,-3 5 9 16,0 0 2-16,3 0 0 0,0 6-40 0,0-3-8 0,3 5-2 0,-6 0 0 15,3 3-14-15,0 0 9 16,3 2-9-16,-3 3 8 0,-3 0-8 0,0 0 0 0,3 1 0 0,-3-1 0 15,0 0 8-15,1 0-8 0,2 0 0 0,-9-3 8 16,6-4-8-16,3-1 0 0,-3-3 9 0,3-2-9 16,-3-3 11-16,0-2-3 0,6-3 0 0,-6-3 0 15,6-5-8-15,0 0 10 0,0 0-10 0,0 0 10 32,6-10-114-32,-3-6-24 0,6-3-4 0</inkml:trace>
  <inkml:trace contextRef="#ctx0" brushRef="#br0" timeOffset="1150.87">1392 7469 1918 0,'0'0'42'0,"0"0"9"0,0 0 1 0,0 0 3 15,6-5-44-15,0 2-11 0,3 1 0 0,-3-1 0 0,3 0 56 0,0-2 10 16,-3 2 2-16,5 1 0 0,1-1-38 0,0-2-7 16,3 0-2-16,-3-3 0 0,3 2-10 0,3-2-3 15,0 0 0-15,-1-2 0 0,4-1-8 0,0-2 0 16,0 0 9-16,-6 0-9 0,6 2 0 0,3 0 0 15,-4 3 0-15,1 1 0 0,3-4 0 0,3 6 0 16,-3-3 0-16,2 2 0 0,-2 4 0 0,3-4 0 16,3-1 0-16,-6 4-8 0,2 0 8 0,4-2 0 15,-3 2 10-15,3 3-10 0,-1 0 0 0,7 0-10 16,-6-2 0-16,6 2 0 0,-1-3 10 0,-5 3 0 16,6 0 0-16,-3 0-8 0,-1 0 8 0,4 0 0 15,-3-3 8-15,0 3-8 0,-4 0 10 0,7 0-2 0,-3 3-8 0,5-3 12 16,-2 0-3-16,6 0-1 0,-9 0 0 0,2 0 0 15,4 0-8-15,-3 0 8 0,-1-3-8 0,1 1 8 16,3 2-8-16,-3-3 0 0,-1-2 9 0,1 5-9 16,3-3 0-16,-1 0 8 0,-2-2-8 0,3 0 0 15,-3 2 0-15,-1-2 0 0,-2 2 0 0,3 1 0 16,-7-1 14-16,4 0-2 0,-3 1 0 0,0-1 0 16,3 3 13-16,-1-3 3 0,-2 1 0 0,0 2 0 15,3 0-28-15,-7 0 0 0,-2 0 0 0,3 0 0 16,-6 2 0-16,0-2 0 0,-1 3 0 0,-2-3 12 15,-6 5-4-15,3-2-8 0,3-3 12 0,-6 3-4 16,0-1-8-16,0-2 0 0,0 3 0 0,-1 0 0 16,1-3 0-16,0 0 8 0,0 2-8 0,0-2 8 15,0 0-8-15,0 0 12 0,-3 0-12 0,0 0 12 16,3 0-12-16,0 0 8 0,-4 0-8 0,-8 0 8 0,12 3 5 0,-3 0 1 16,0-1 0-16,0 1 0 0,0-3-14 0,-9 0 0 15,9 2 8-15,0 1-8 0,-3-3 8 0,-6 0 0 16,9 0-8-16,0 0 12 0,0 0-12 0,0 0 11 15,-3-3-11-15,3 3 10 0,-1 0-10 0,4 0 8 16,0-2-8-16,-3-3 8 0,6 2-8 0,-3 0 8 16,0-2-8-16,3 2 8 0,-3 1-8 0,0-1 0 15,2-2 0-15,-5 2 8 0,3 0 0 0,0 1-8 16,-3-1 12-16,0 3-4 0,-3-2 5 0,3 2 1 16,-6 2 0-16,3 1 0 0,-6-3 2 0,0 0 1 15,3 2 0-15,-3-2 0 0,0 0-5 0,0 0-2 16,0 0 0-16,0 0 0 0,3 8-10 0,-3 0 10 0,0 0-10 15,-3-2 10-15,3 1-10 0,3-1 0 0,-3 2 0 0,0-3 0 16,-3 6 0-16,6-3 0 0,-3 2 0 0,0 1 0 16,-3 2 0-16,3 3 0 0,3 0 0 0,-3 2 0 15,3 1 0-15,-3-1 0 0,0 1-8 0,0 2 8 16,-3 0 0-16,3 3 0 0,-3 0-9 0,0 2 9 16,0-2 0-16,0 2 0 0,0 1 0 0,-3 2 0 15,3-3 0-15,0 4 0 0,-3-4 0 0,0 3 0 16,3-2 0-16,0 2 0 0,0-3 0 0,3 1 0 15,-3-4 0-15,0 1 0 0,3 0 0 0,0-5 0 16,0-1 0-16,0 1 0 0,0-6 0 0,0 0 0 16,0-2 0-16,0-1 11 0,0-4-11 0,0 1 10 15,0-1-2-15,0-6 0 0,0 0 0 0,0 0 0 16,0 0 12-16,0 0 3 0,-6-6 0 0,0 4 0 0,-6-3 1 0,4-3 1 16,-4 0 0-16,-6 0 0 15,0-3-13-15,-3 1-4 0,0-1 0 0,-3-2 0 0,-2 5-8 0,2-3 0 16,-9 3 0-16,0 0 8 0,1 0-8 0,-1 3 0 15,-6 2 0-15,0 1 0 0,-2 2 0 0,-1 0-9 16,-3-3 9-16,-2 6-10 0,-1-1 10 0,-2 1 0 16,2 0 0-16,-3 2-8 0,1 0 8 0,-4 1 0 15,4-1 0-15,-4 0 8 0,-3-2-8 0,1 2 0 16,-1-2 8-16,1-3-8 0,2 2 0 0,1-2 9 16,-7-2-9-16,4 2 0 0,-4-3 8 0,6 1-8 15,-8-1 0-15,5-2 0 0,4 2 0 0,-10 0 0 16,4 3 0-16,-1-2 0 0,-5-1 0 0,2 0 0 0,4 3 0 0,2 0-9 15,1 3 9-15,2 0 0 0,-3-1-9 0,1 4 9 16,2-4 0-16,-2 6 0 0,5-3 0 0,1 3 0 16,-1-2-9-16,9 2 9 0,-5 2 0 0,5-2 0 15,3 0 0-15,1 0-8 0,2-3 8 0,6 3 0 16,0 0 0-16,4-3 0 0,5 1 0 0,6-1 0 16,-6-2-12-16,12-1 4 0,0 1 8 0,9-3-13 31,0 0-121-31,0 0-24 0,9 3-5 0</inkml:trace>
  <inkml:trace contextRef="#ctx0" brushRef="#br0" timeOffset="2465.287">1963 14073 2138 0,'-17'-5'60'0,"14"5"15"0,3 0-60 0,0 0-15 15,0 0 0-15,0 0 0 0,0 0 45 0,9 0 7 16,8 0 0-16,-5-3 1 0,9 3-39 0,3-2-14 16,12-1 9-16,-4-2-9 0,10-1 8 0,3 4-8 15,2-4 0-15,4 1 8 0,-3-5-8 0,2 2 0 16,-2 0 0-16,2 2 0 0,4-2 0 0,0 1 0 15,-4 1 0-15,1 1 0 0,-7-3 11 0,-2 3 3 0,3-1 1 16,-10-2 0-16,1 3 18 0,0 3 4 0,-3-1 1 16,-4 0 0-16,-5 3-11 0,-3 0-3 0,-3 3 0 0,-3 0 0 15,-3-1-10-15,-6 3-2 0,-6-5-1 0,0 0 0 16,-6 8 3-16,-3 3 1 0,-9-3 0 0,-6 5 0 16,-3-2-30-16,-2-1-5 0,-10 1-2 0,-3 2 0 31,-8-5-12-31,-4 3-2 0,-3-1-1 0,-5 1 0 15,-4-1 7-15,4 1 2 0,-1 0 0 0,7-1 0 0,-7-2 28 0,7 0 0 0,2 3 8 0,10-3-8 16,-4 0 43-16,12-1 1 0,6-1 1 0,7-1 0 16,2-2-10-16,6 2-3 0,9-5 0 0,-3 3 0 15,9-3-22-15,0 0-10 0,0 0 8 0,12 0-8 16,9-3 0-16,6 3 0 0,-1-5 0 0,13-1 0 16,0-2 0-16,8-2 0 0,-2-1 0 0,3-2 0 15,2 0 10-15,1-3-10 0,-1 0 12 0,1-2-12 16,3 2 15-16,-4-3-4 0,-2 6-1 0,2 0 0 0,-11-1-10 15,0 4 10-15,-3-1-10 0,-4 3 10 0,-2 3-10 16,-3 0 0-16,-3 2 0 0,2 6-804 16,-8 2-164-16</inkml:trace>
  <inkml:trace contextRef="#ctx0" brushRef="#br0" timeOffset="4778.901">7375 6922 1448 0,'-18'-3'41'0,"18"3"9"0,0 0-40 0,-3 0-10 0,-3 0 0 0,6 0 0 16,-9 0 96-16,3 0 16 0,6 0 4 0,0 0 1 16,-6 5-59-16,3 0-12 0,3 3-2 0,0 0-1 15,0 0-19-15,-3 5-4 0,0 3-1 0,6 0 0 16,3 5 2-16,-6 1 1 0,-6 1 0 0,3 6 0 15,3 1-2-15,-3 4-1 0,-6 0 0 0,0 3 0 16,0 0-5-16,4 3-1 0,-1 0 0 0,-6 0 0 16,-6-3 1-16,6-3 0 0,6 0 0 0,-6-5 0 0,-9 1-14 15,9-7 0-15,9 1 0 0,-3-3 0 0,3-2 20 0,-3-3 0 16,0-6 1-16,9 1 0 0,3-3-5 0,-6-8 0 16,0 0-1-16,0 0 0 15,9-5-33-15,-3-3-6 0,-6-3-2 0,3-7-1022 16</inkml:trace>
  <inkml:trace contextRef="#ctx0" brushRef="#br0" timeOffset="5998.057">7309 6874 1512 0,'0'0'33'0,"0"0"7"0,0 0 2 0,0 0 0 0,0 0-34 0,-3-5-8 0,-6 2 0 0,9 3 0 16,0 0 39-16,0 0 5 0,-3-5 2 0,3 5 0 15,0 0-28-15,6-6-6 0,0 1 0 0,3 2-1 16,-3 1-11-16,6-1 0 0,0-2 0 0,6 2 0 16,-3 1 0-16,3-1 0 0,2-2-9 0,4 2 9 0,6 0 0 0,0 1 0 15,-6-1 0-15,11 0 0 0,4 1 0 0,0 2 9 16,-4 0-1-16,1 0 0 0,6 0 8 0,-3 0 0 16,-1 0 1-16,1 0 0 0,-3 2 11 0,2 1 1 15,7-3 1-15,-3 3 0 0,-4-3 0 0,4 5 0 16,3-2 0-16,2-1 0 0,1-2-10 0,-3 0-1 15,2-2-1-15,1-1 0 0,-4 0-4 0,4 3-1 16,0-2 0-16,-1 2 0 0,-2-3-2 0,3 3-1 16,-4-3 0-16,1 1 0 0,0 2-2 0,-1 0 0 15,1 0 0-15,2 0 0 0,-2 0-8 0,0 0 10 16,-1 0-10-16,-2 0 10 0,3 2-10 0,-4-2 0 16,-2-2 9-16,0 2-9 0,2 0 14 0,1 0-2 0,-3-3 0 0,3 0 0 15,-4-4 8-15,1 1 0 0,0 1 1 0,-1 0 0 16,1-3-7-16,-3 0-2 0,5 0 0 0,-5 0 0 15,0 0-12-15,0 3 8 0,2-3-8 0,1 2 0 16,0 4 0-16,-4-4 0 0,-2 4 0 0,-3-3 0 16,3 5 0-16,-7-3 0 0,1 0 8 0,0 1-8 15,0 2 0-15,0 0-8 0,-1-3-1 0,1 3 0 16,-3 0 9-16,3 0 0 0,0 0 0 0,-1-3 8 16,4 3 3-16,-3 0 1 0,0 0 0 0,-1-2 0 15,-2 2 6-15,3 0 2 0,-6-3 0 0,6 3 0 16,-6 0-30-16,-1 0-6 0,-2 0 0 0,0 0-1 15,3-3 17-15,-6 3 11 0,0 0-2 0,3 0 0 16,-4 0 7-16,1 0 2 0,-3 0 0 0,-3 0 0 16,3 0 1-16,0 0 0 0,-3 0 0 0,0 0 0 15,-3 3-7-15,-6-3 0 0,6 3-1 0,-6-3 0 16,0 0 9-16,6 0 1 0,-6 0 1 0,0 0 0 0,0 0-22 0,0 0 0 16,0 0 0-16,0 0 0 0,0 0 12 0,0 0-1 15,0 0-1-15,6 2 0 0,-6-2-10 0,0 0 0 16,0 0 0-16,3 11 0 0,0-3 0 0,-6 2-11 15,3 1 11-15,0 0-8 0,0 4 8 0,-3-1 0 16,0-1 0-16,3 5 0 0,-3 1 0 0,0 2 0 16,0 3 9-16,3 0-9 0,0 2 0 0,-3 1-9 15,0 2-1-15,0 0 0 0,3 0 10 0,0-3 11 16,-3 4-3-16,0-1 0 0,3 0-8 0,0 0-11 16,0-5 3-16,-3 2 0 0,0 1 8 0,0-1 0 0,0-2 0 0,3 0 0 15,-3-3 8-15,0 0 0 0,3-5 0 0,0 0 0 16,-3 0 0-16,3-6 1 0,0 1 0 0,-3-3 0 15,3 0-1-15,0-8 0 0,0 0 0 0,0 0 0 16,0 0 5-16,0 0 1 0,0 0 0 0,-3 2 0 16,3-2-2-16,-6 3-1 0,0 0 0 0,-3-3 0 15,0 0-3-15,3-3 0 0,-3 0 0 0,0 3 0 16,-2-2-8-16,-1-1 10 0,0 3-10 0,-3-3 10 16,-3-2-10-16,0 5 8 0,0-3-8 0,-6 1 8 15,-2-1-8-15,-1 3 0 0,-6-2 9 0,-3 2-9 16,1 2 0-16,-4 1 9 0,-6 2-9 0,1-2 0 15,-1 2 8-15,-6 0-8 0,1-2 0 0,-10 2 0 16,1-2 0-16,-4 2 8 0,-2 0-8 0,-1 1 0 16,-2-4 0-16,-4 4 0 0,-2-1 0 0,-3 3 0 15,-4 0-9-15,1 0 1 0,0 0 0 0,-4 0 0 16,1 2 8-16,-3-2-8 0,-1 3 8 0,4-1-8 0,-6-2 8 0,2 3 0 16,-5-1 8-16,6 1-8 0,-4 2 0 0,1 1 0 15,-3-4 0-15,2 3-12 0,7-2 12 0,-3 0 0 16,2-1 0-16,7-2 0 0,3 5 0 0,2-2 8 15,1-1-8-15,5 1 8 0,7 0-8 0,-1-6 0 16,13 0 8-16,-4 0-8 0,0-5 8 0,13 3-8 16,14-6 10-16,0 3-10 0,-3 0 11 0,9-2-11 15,10-1 12-15,2 1-12 16,6 2-39-16,0 0-14 0,0-8-3 0,6 0-799 16,8 2-159-16</inkml:trace>
  <inkml:trace contextRef="#ctx0" brushRef="#br0" timeOffset="7299.187">10542 6787 1433 0,'0'0'40'0,"-3"-3"10"0,3 3-40 0,-3-3-10 16,-3 3 0-16,6 0 0 0,0 0 98 0,0 0 18 15,0 0 3-15,0 0 1 0,0 6-66 0,0 2-13 0,0-1-2 16,0 4-1-16,0 0-26 0,3 2-4 0,-3 3-8 0,3 2 11 16,-3 3-3-16,0 1-8 0,-3 4 12 0,3 0-4 15,-3 6 0-15,0 0 0 0,-3 2 0 0,0 3 0 16,-3 3 0-16,0 0 0 0,0 2 0 0,-3 0 0 16,3 1 0-16,1-1-8 0,-4-5 12 0,3-2-4 15,0-4-8-15,3-2 10 0,3-5-10 0,0 0 10 16,0-3-10-16,3-5-17 0,0-3 4 0,6-2 1 31,-3-3-116-31,3-3-22 0,0-5-5 0</inkml:trace>
  <inkml:trace contextRef="#ctx0" brushRef="#br0" timeOffset="7767.469">10664 6697 1346 0,'-15'0'29'0,"9"2"7"0,0 1 0 0,0 0 3 0,-3-3-31 16,3 2-8-16,-3 1 0 0,3-3 0 0,3 0 29 0,-3-3 5 16,6 3 1-16,0 0 0 0,0 0-18 0,0 0-3 15,6-2-1-15,0-6 0 0,0 2 7 0,6 1 2 16,0-3 0-16,0 0 0 0,3-2 20 0,0-4 4 15,3 1 1-15,-3 0 0 0,-1-3 9 0,4 3 3 0,0-3 0 0,-3 0 0 16,-3 0-11-16,-3 0-3 0,0 0 0 0,0 3 0 16,-6 0-1-16,0 0 0 0,0 2 0 0,-3 1 0 15,0-1-7-15,-6 3-1 0,3 3-1 0,-3 2 0 16,6 3-27-16,-9 0-8 0,3 5 0 0,-3 1 0 16,6 2 0-16,0 2-20 0,0 3 2 0,0 3 1 15,3 3-5-15,0 2-1 0,3 3 0 0,3 0 0 16,-3 2 12-16,3 3 3 0,0 3 0 0,0 0 0 15,3 2-2-15,-3 6 0 0,-3-1 0 0,0 1 0 16,3 0 10-16,-3 0 0 0,0-3 8 0,0 2-8 16,0-4 14-16,-3-1-2 0,0-2 0 0,0 0 0 15,0-3 0-15,-3 2-1 0,0-2 0 0,3-2 0 16,-3-1-3-16,3 1-8 0,-3-3 12 0,0-3-4 16,3 0-8-16,-3-2 0 0,0-1 0 0,0-5-11 15,3 1-94-15,0-1-19 0,0 0-4 0,0-2-780 16</inkml:trace>
  <inkml:trace contextRef="#ctx0" brushRef="#br0" timeOffset="8053.147">10345 6929 1796 0,'-9'11'40'0,"9"-3"8"0,0 3 1 0,3 4 1 0,-3 1-40 0,6 5-10 0,0 6 0 0,0-3 0 15,3 5 63-15,3 3 10 0,0-1 3 0,0 6 0 16,3 3-48-16,-3-3-10 0,0 3-2 0,3-1 0 15,-4 1-16-15,1 0 0 0,-3-3-8 0,-3-3-620 16,0 1-124-16</inkml:trace>
  <inkml:trace contextRef="#ctx0" brushRef="#br0" timeOffset="8583.676">7018 6980 1746 0,'0'0'49'0,"0"0"12"0,0 0-49 0,0 0-12 0,12 0 0 0,-1 2 0 16,-5 1 79-16,3 2 13 0,3 6 2 0,3 5 1 16,-6 0-57-16,3 2-11 0,-3 6-3 0,0 5 0 15,3 3-11-15,-3 8-2 0,-6 2-1 0,-3 5 0 16,0 1-10-16,-3 2 8 0,-3-5-8 0,-3 3 8 15,3 0-8-15,0-3 0 0,3-6-10 0,-3-2 10 16,0 0-56-16,3-2-6 0,9-9-1 0,-3-2 0 16,0-8-29-16,3-6-5 0,12-2-2 0</inkml:trace>
  <inkml:trace contextRef="#ctx0" brushRef="#br0" timeOffset="8984.429">7425 6810 2620 0,'-12'-8'58'0,"7"3"12"0,-4 0 2 0,3 0 1 0,3-1-58 0,-3-2-15 16,-3 3 0-16,0 0 0 0,6-1 76 0,0 4 12 0,-3-1 2 0,0 1 1 15,3-6-67-15,0 2-12 0,3 6-4 0,-3-2 0 16,0-1-8-16,3-2 0 0,3-1 0 0,-3 6 0 16,0 0 0-16,6-5-17 0,3 0 4 0,-3 5 1 31,3 0-12-31,-3 2-3 0,3 4 0 0,-3 2 0 15,3 5-2-15,0 3-1 0,-6 0 0 0,5 5 0 0,1 8 10 0,0 0 3 0,0 5 0 0,0-2 0 16,6 3 7-16,3-1 2 0,3 0 0 0,-3 3 0 16,-4 0-4-16,7 1 0 0,9 1 0 0,0 1 0 15,-9 0 12-15,3-1-12 0,2-2 12 0,1 3-12 16,-3-3 12-16,-3 0 0 0,-6-3 0 0,-1-2 0 16,4 3 20-16,-9-4-1 0,-3 1 0 0,-3 0 0 15,0-3 17-15,-6 3 4 0,-3-3 1 0,-6 0 0 16,-3-3 3-16,1 4 1 0,-4-7 0 0,-6 1 0 15,-6-3-10-15,6-2-3 0,9-6 0 0,-5 0 0 0,-4-2-2 0,3-3-1 16,6-6 0-16,6 1 0 16,0 0-95-16,0-9-19 0,0 1-4 0,12-8-1234 15</inkml:trace>
  <inkml:trace contextRef="#ctx0" brushRef="#br0" timeOffset="10479.146">9205 4855 1904 0,'-12'-5'42'0,"10"2"9"0,-4 1 1 0,0-1 1 0,-3 0-42 0,3 3-11 16,3 0 0-16,-6-2 0 0,3 2 58 0,0 2 10 15,-6 1 1-15,3 2 1 0,-3 0-34 0,-3 3-8 16,0 3 0-16,-2 5-1 0,-1 2-39 0,-3 1-7 16,0 2-1-16,-3 6-1 0,-3 4 21 0,4 6-9 0,-4 0 9 0,3 3 0 15,-3 0-12-15,0-1 4 0,1 4 8 0,2 2-13 16,0 0 13-16,3 0-12 0,6-6 12 0,3 1-12 15,6-3 12-15,0 0 0 0,6-5-10 0,3-3 10 16,3-5 0-16,3-3 0 0,3-5 0 0,0-3 0 16,3-2 35-16,3-6 8 0,3-2 1 0,-3-3 1 15,2-3 11-15,4-5 1 0,3 0 1 0,-3-2 0 16,0-4-37-16,-1 1-7 0,-2 0-2 0,0-3 0 16,-6 3 3-16,0-3 0 0,-3 3 0 0,-3-3 0 15,-3 0-7-15,-6 3-8 0,0-6 11 0,-3 3-11 16,-6 0 16-16,3-5-3 0,-6 5-1 0,-3-2 0 15,-3 2-22-15,-3 0-5 0,3 3-1 0,-2 2 0 16,-4 3-9-16,3 3-3 16,0 2 0-16,0 3 0 0,3 3-10 0,1 2-2 0,-4 3-1 0,3 0 0 15,3 0 5-15,0 3 0 0,3-1 1 0,3 4-637 16,3 1-128-16</inkml:trace>
  <inkml:trace contextRef="#ctx0" brushRef="#br0" timeOffset="11096.643">8973 4982 1818 0,'0'0'40'0,"-3"8"8"0,0 0 1 0,-3 3 3 0,0 2-42 0,0 3-10 0,3 2 0 0,-3 1 0 16,1 5 28-16,-1-1 4 0,0 4 1 0,0-1 0 16,0 1-23-16,3 2-10 0,-6-3 8 0,3 3-8 15,0 0 0-15,-3-2 0 0,3-1 8 0,0 4-8 16,3-7 0-16,0 1-11 0,0-5 3 0,3-6 0 16,3-3-26-16,0-2-5 0,3-5-1 0,3-6 0 0,3-2 20 0,3-8 3 15,3-3 1-15,2-3 0 0,4-4 33 0,-3-4 7 16,3-2 2-16,0 0 0 0,-6 0 32 0,2-3 6 15,-5-2 2-15,3-1 0 0,-6-2 11 0,0 3 3 16,-3 2 0-16,-3 6 0 0,0 5-16 0,-6 5-2 16,-3 2-1-16,0 9 0 0,-6 3-33 0,-6 7-6 15,-6 8-2-15,-9 8 0 0,-2 14-20 0,-10 4 0 16,-3 9 0-16,-2 2-12 0,-4 3 12 0,1 3-8 16,-1 2 8-16,3-3-8 0,4 1-6 0,5-6-1 0,9-5 0 0,3-5 0 31,13-8-24-31,2-3-5 0,6-8 0 0,9-5-1 15,6-8 3-15,5-6 1 0,10-4 0 0,6-9 0 0,9-7 27 0,2-9 6 0,7-10 8 0,3-3-13 16,5-2 13-16,1 0 0 0,-1-1 0 0,-2 1-654 16,-4 5-135-16</inkml:trace>
  <inkml:trace contextRef="#ctx0" brushRef="#br0" timeOffset="11312.734">9932 4911 1698 0,'15'-29'48'0,"-4"18"11"0,1 0-47 0,0 1-12 0,0-3 0 0,-3 2 0 16,0 3 63-16,0 3 10 0,-9 5 3 0,0 0 0 16,0 0-26-16,0 0-5 0,0 0-1 0,-6 8 0 0,0 2-16 0,-6 4-3 15,0 7-1-15,-3 3 0 0,-2 2-15 0,-4 6-9 16,-3 5 10-16,0 5-10 0,0 3 24 0,3 0-2 15,-2 3 0-15,2-3 0 16,0 0-100-16,3 2-20 0,0 1-4 0,3-3-1 0</inkml:trace>
  <inkml:trace contextRef="#ctx0" brushRef="#br0" timeOffset="11551.82">10226 5210 2620 0,'0'0'74'0,"0"0"17"0,0 0-73 0,0 0-18 0,6 8 0 0,3 0 0 15,0-1 46-15,3 4 6 0,0 0 0 0,6 2 1 16,3 0-42-16,-3 6-11 0,-1-4 0 0,4 4 0 16,3 0 0-16,0-1 0 0,-3 1 9 0,2 2-9 15,-5 0 8-15,3 3-8 0,0-3 8 0,-3 3-8 16,-3-3-11-16,3-3-6 0,-1 1-2 0,-2-3 0 31,-3 0-121-31,3 0-24 0,-3-3-4 0,0-3-523 0,0 1-104 0</inkml:trace>
  <inkml:trace contextRef="#ctx0" brushRef="#br0" timeOffset="11718.917">10604 5059 2354 0,'0'0'52'0,"0"0"10"0,0 0 2 0,-3 8 3 0,0 2-54 0,0 6-13 16,0-3 0-16,-2 9 0 0,-4 1 10 0,0 4-1 16,-6-1 0-16,0 3 0 0,-6 1-9 0,-3 4 0 15,0 0 0-15,-2 3-705 16,-1 0-143-16</inkml:trace>
  <inkml:trace contextRef="#ctx0" brushRef="#br0" timeOffset="11995.979">11396 4543 2491 0,'-18'3'55'0,"9"-1"11"0,3 1 2 0,-3 5 2 0,4 2-56 0,-1 4-14 0,-3 4 0 0,0 6 0 16,0 8 8-16,-3-1-8 0,0 9 11 0,6 0-11 15,-3 2 0-15,-3 0 0 0,3 3 0 0,-3 3 0 16,3 2 0-16,-3 3 0 0,4-2 0 0,-1-1 0 16,-3-3-24-16,3-2-4 0,0-2-2 0,0 2-694 15,0 0-140-15</inkml:trace>
  <inkml:trace contextRef="#ctx0" brushRef="#br0" timeOffset="12229.759">11703 5054 2527 0,'0'0'56'0,"0"0"11"0,12 5 2 0,0 3 2 0,5 5-57 0,1 0-14 15,3 3 0-15,0 3 0 0,0 4 20 0,0 1 0 16,2 3 1-16,-2-1 0 0,-3 3-13 0,3-2-8 0,-6 2 10 0,3 0-10 15,-3 3 8-15,2-1-8 0,-2 1 0 0,0-3 9 32,0 0-37-32,0 1-7 0,0-4-1 0,0 0-1 15,0-7-175-15,-3-1-34 0,2-4-7 0,1-4-2 0</inkml:trace>
  <inkml:trace contextRef="#ctx0" brushRef="#br0" timeOffset="12396.7">12167 5001 2494 0,'-15'-8'55'0,"9"5"11"0,3 0 2 0,3 3 3 0,-6 6-57 0,0-1-14 0,3 0 0 0,0 1 0 15,0 2 37-15,0 2 5 0,-5 3 1 0,2 3 0 16,-3 5-34-16,0 1-9 0,-6 4 0 0,0 0 0 16,-3 4-131-16,-3-1-30 0,-6 2-7 0,1 1-842 15</inkml:trace>
  <inkml:trace contextRef="#ctx0" brushRef="#br0" timeOffset="12797.308">13170 4527 2484 0,'0'0'55'0,"6"-5"11"0,0-1 2 0,-3 1 1 0,-3 5-55 0,0 0-14 15,0 0 0-15,0 0 0 0,-6 0 27 0,-6 5 2 0,-6 3 1 16,-5 8 0-16,-7 3-30 0,-3 7 0 0,0 6-11 0,-5 2 11 16,2 3-14-16,-3 3 5 0,-3 0 1 0,1 5 0 15,-1 0 8-15,0 0-12 0,4 2 12 0,2 4-12 16,0-4 12-16,4 4 0 0,5-6-9 0,3-1 9 16,3-4 0-16,6-5 0 0,3-1-9 0,0-2 9 15,7-6 0-15,-1 3 0 0,3-5 0 0,0 0 0 16,3-6 14-16,3-2 0 0,0-2 0 0,5-4 0 15,-2-2 4-15,3-3 1 0,3-5 0 0,0 0 0 16,0-5 2-16,3 0 1 0,0-6 0 0,-3-2 0 16,3-3-5-16,-3-2-1 0,-4-4 0 0,1 1 0 15,3-5-16-15,-9-1 0 0,-3-4 0 0,-3 1 0 16,0-4 0-16,-3 8-14 0,0-4 1 0,-5 7 0 16,-7 4-51-16,0 9-11 0,-3 4-1 0,-3 6-1 15,-3 8-8-15,4 3-2 0,-1 5 0 0,3 2 0 0,0 6 51 0,0 0 11 16,6 2 1-16,3 1-592 15,9-1-120-15</inkml:trace>
  <inkml:trace contextRef="#ctx0" brushRef="#br0" timeOffset="13099.148">13632 4651 2019 0,'3'-10'44'0,"-3"10"10"0,0 0 2 0,-3-5 0 0,3 5-44 0,-3-3-12 16,3 3 0-16,-9 0 0 0,3 3 64 0,6-3 12 16,-6 7 1-16,-3 4 1 0,0 2-46 0,0 6-10 0,0-1-2 0,3 6 0 15,0-3 10-15,3 6 2 0,-3-1 0 0,0 3 0 16,0 3-20-16,3 2-3 0,-3 1-1 0,3 2 0 16,0 0-8-16,-3 0 0 0,3 3 0 0,-3-3 0 15,1 2 0-15,-1-2 0 0,3-5 10 0,-6 3-10 16,0-4 0-16,3 4-12 0,0-9 0 0,0 3 0 31,3-2-68-31,0-6-14 0,0-3-2 0,0-4-1 16,3-4 16-16,0-2 3 0,3 0 1 0,0-11-797 0</inkml:trace>
  <inkml:trace contextRef="#ctx0" brushRef="#br0" timeOffset="13380.547">13643 4620 2415 0,'0'0'53'0,"-3"2"11"0,0-2 3 0,3 0 1 0,-5 6-55 0,-1-4-13 16,-3 1 0-16,0 5 0 0,-3 0 33 0,0 0 4 16,3 0 1-16,-6 2 0 0,0 3-26 0,-6 1-12 15,1 4 10-15,-4-2-10 0,-3 3-12 0,-3 2-8 16,-3 0-1-16,1 0-1 16,-4 3-13-16,-6 0-2 0,-2 0-1 0,2-1 0 0,3 1 18 0,7 0 3 15,-1-3 1-15,6 0 0 0,6-2 16 0,3-3 0 16,6 0 11-16,6-3-11 0,3 0 36 0,3-2 1 15,9-3 0-15,9-1 0 0,3 1 12 0,6-2 3 16,3-6 0-16,2 0 0 0,4 0-4 0,6 0 0 0,-4-6 0 0,4 1 0 16,0-3-30-16,-3 0-6 0,5 3-2 0,-5-3 0 31,0 0-61-31,-1 3-12 0,-2-3-2 0,0 3-739 0,-1-1-148 0</inkml:trace>
  <inkml:trace contextRef="#ctx0" brushRef="#br0" timeOffset="14065.146">9640 4313 1796 0,'-18'0'40'0,"9"0"8"0,3 2 1 15,-3 1 1-15,0 2-40 0,0 3-10 0,1-2 0 0,-1 4 0 16,0 1 85-16,-6 2 15 0,3 5 4 0,-3 4 0 0,0 1-55 0,0 9-10 16,-6 0-3-16,-2 8 0 0,-4 2-4 0,0 3 0 15,3 5-1-15,-6 3 0 0,1 3-2 0,2-1 0 16,-3 6 0-16,6 0 0 0,-3 2-7 0,7-2-2 16,5-2 0-16,6-4 0 0,3 1-20 0,3-3 0 15,6-1 0-15,9-1 0 0,6-1 8 0,5-5-8 16,7-5 8-16,9-6-8 0,12-2 8 0,5-6-8 15,7-7 8-15,2-6-8 16,9-5-69-16,7-8-19 0,8-5-3 0,6-6-980 16</inkml:trace>
  <inkml:trace contextRef="#ctx0" brushRef="#br0" timeOffset="14599.884">13504 4344 2170 0,'0'0'48'0,"5"-2"9"0,7-3 3 0,3 2 1 0,6 0-49 0,3 1-12 16,9 2 0-16,2 0 0 16,1 2-52-16,3 1-12 0,0 2-4 0,5 6 0 0,-2-1 50 0,-1 6 10 15,1 3 8-15,3 5-12 0,-6 5 12 0,2 2 0 0,-2 4 0 0,-6 7 0 16,-1 6 36-16,-5-1 4 0,-3 4 0 0,-9-1 0 16,-3 0-12-16,-6 6-1 0,-6 5-1 0,-9 5 0 15,-9 0 10-15,-3 3 1 0,-9-3 1 0,-8-3 0 16,-7 3-15-16,-6-5-3 0,-2 0-1 0,-7 0 0 15,-5-3 21-15,-7-5 4 0,-5-5 0 0,-3 2 1 16,-1-2-21-16,-5-3-4 0,0-3 0 0,-10-2-1158 16</inkml:trace>
  <inkml:trace contextRef="#ctx0" brushRef="#br0" timeOffset="15148.454">11905 5845 1951 0,'0'0'43'0,"0"0"9"0,0 0 1 0,0 0 2 0,0 0-44 0,0 0-11 0,0 0 0 0,0 0 0 16,0 0 60-16,0 0 11 0,0 0 1 0,0 0 1 16,0 0-23-16,0 0-5 0,3 8-1 0,-3 0 0 15,0-1-21-15,-6 7-5 0,-3-1-1 0,-6 3 0 16,0 0-17-16,-8 5 0 0,-7 0 8 0,-3 5-8 15,-3 4-38-15,-5 4-11 0,-4-2-3 0,-3-1 0 16,-2 1-7-16,-4 3-1 0,-5-1-1 0,2 0 0 16,1-2 49-16,2 0 12 0,3 0 0 0,4-3 0 0,8 0 48 0,0-5 13 15,4-6 3-15,8-2 0 0,0 0-27 0,9-5-5 16,0-4 0-16,7-1-1 0,2-1-31 0,6-5 0 16,3 0 0-16,0-5-703 15,6-6-139-15</inkml:trace>
  <inkml:trace contextRef="#ctx0" brushRef="#br0" timeOffset="15348.299">11197 6152 2264 0,'-18'2'50'0,"12"1"10"0,-3 2 3 0,3 0 0 0,-3 3-51 0,3 0-12 0,0 3 0 0,-3 2 0 15,6 3 37-15,-3 3 5 0,3-4 1 0,3 4 0 16,-3 2-31-16,6 0-12 0,-3 3 8 0,6 0-8 15,0 0 8-15,6-3-8 0,-3 0 0 0,6 0 8 16,-3 0 4-16,6-2 0 0,-3-3 0 0,2 2 0 16,4-4-4-16,-3 4 0 0,6-5 0 0,-3 0 0 31,3-2-64-31,2 0-12 0,-2-3-4 0</inkml:trace>
  <inkml:trace contextRef="#ctx0" brushRef="#br0" timeOffset="17683.606">1335 7726 1220 0,'0'0'27'0,"-3"-8"5"0,-3 0 2 0,3-5 0 0,0 5-34 15,3-3 0-15,0-2 0 0,6 0 0 0,0 2 93 0,-3 1 12 16,3 2 3-16,0-3 0 0,0 3-44 0,3 3-9 15,-3-3-2-15,3 3 0 0,0-1-20 0,0 1-4 16,3 0-1-16,0 2 0 0,-3 0-16 0,6 3-3 16,-4-2-1-16,4-1 0 0,3 3-8 0,0-2 0 15,0 2 0-15,3-6 8 0,3 4-8 0,2-1 10 16,1-5-10-16,3 3 10 0,9-6 14 0,-1 3 4 16,1 0 0-16,6-2 0 0,2-1-7 0,-2 0-1 0,5 1 0 15,7-1 0-15,-6-2-3 0,8 0-1 0,1 2 0 0,2-2 0 16,-2 0-4-16,2 0 0 0,4-3-1 0,-1 0 0 15,1 3-11-15,-1 2 8 0,-2 0-8 0,2 4 8 16,-5-1-8-16,5-3 0 0,1 6 0 0,-1-3 8 16,-2 2-8-16,-4-1 0 0,1 4 9 0,-4-2-9 15,1-1 0-15,-4 4 8 0,1-4-8 0,-3 4 0 16,-4-1 9-16,1 0-9 0,-4 1 12 0,-2 2-12 16,-3 0 12-16,-3 0-12 0,-4-3 12 0,1 3-12 15,-3 0 12-15,-3 0-12 0,-1 0 12 0,-5 0-12 16,0 3 10-16,0-1-10 0,-3 4 8 0,-6-4-8 15,0-2 12-15,-1 3-4 0,-5 0 0 0,3-1 0 16,-9-2 4-16,6 3 0 0,-6-3 0 0,0 0 0 16,0 0-1-16,9 3 0 0,-3-1 0 0,-3 4 0 15,-3-6-3-15,6 2-8 0,-6-2 12 0,9 5-4 16,0-5-8-16,-3 6 10 0,-6-6-10 0,9 2 10 0,-3 4-10 0,3-1 0 16,0 3 0-16,0-3 8 0,-3 1-8 0,3 1 0 15,-4-1 9-15,1 2-9 0,0-3 0 0,0 3 8 16,0-3-8-16,0 3 0 0,3 0 0 0,-6-3 0 15,6 1 0-15,-3 2 8 0,0-3-8 0,0 0 0 16,3 0 0-16,-3-2 0 0,0 0 0 0,0 2 9 16,-6-5-9-16,6 3 0 0,0-1 19 0,0-2-3 15,3 0-1-15,-9 0 0 0,0 0 3 0,8 0 1 16,-2 0 0-16,0 0 0 0,0 0-7 0,3 3 0 16,-9-3-1-16,3 0 0 0,6 0-11 0,-6-3 0 15,-3 3 9-15,6 0-9 0,-6 0 0 0,0 0 9 16,3 0-9-16,-3 0 0 0,0 0 13 0,0 0-4 0,0 0-1 15,0 0 0-15,0 0 12 0,0 0 1 0,0-2 1 16,-3-1 0-16,-3-2-2 0,3 2-1 0,-3 3 0 0,3-3 0 16,3 3-11-16,-6 3-8 0,6-3 9 0,-6 3-9 15,3 2 0-15,0 3 0 0,0 3 0 0,3 2-10 16,0 0 10-16,0 6-10 0,0-1 10 0,0 3-10 16,6 0 10-16,-3 6 0 0,3-3-9 0,-3 2 9 15,0 3 0-15,0 0 0 0,3 3 0 0,-3-3 0 16,-3 0 0-16,3-2 0 0,0 2 0 0,0-5 0 15,0 2-9-15,-3-5 9 0,3-2 0 0,-3 2 0 16,0-2 0-16,0-4 0 0,-3-1 0 0,3-1 0 16,0-3 0-16,0-2 0 0,-3 0 0 0,3-2 0 15,0 2 0-15,0-8 9 0,0 0-9 0,0 0 8 16,0 0-8-16,-3 2 10 0,3-2-10 0,0 0 10 16,-6 0 3-16,0 0 1 0,0-2 0 0,-3-1 0 15,3 0-4-15,-3 1-1 0,0-1 0 0,-2-2 0 0,2-1-9 0,-6 4 0 16,0-4 9-16,-3-2-9 0,-3 3 0 0,0 0 0 15,-5-3 0-15,-4 0 8 0,-3 3-8 0,-3-6 0 16,1 3 8-16,-7-2-8 0,0-1 0 0,-5-2 0 16,-4 0 0-16,-3-1 0 0,-5 1 0 0,-4 3 0 15,1 2 0-15,-4-3 0 0,1 3 0 0,-7 0-8 16,-2 0 8-16,0 3 0 0,-4 5 0 0,1-3-8 16,2 1 8-16,-5-4 0 0,3 1 0 0,2 2 0 15,4 1 0-15,-7-1 0 0,7 0 0 0,0-2 0 16,-1 0 0-16,1 2-8 0,-1-2 8 0,4 0 0 0,-1-1 0 0,7 4 0 15,-4-1 0-15,7 0 0 0,-1 1 0 0,4-1 0 16,8 3 0-16,0 0 0 0,10 0 0 0,2 3 0 16,6-3 0-16,1 0 0 0,8 0 0 0,0 0-8 15,6 0 8-15,6 2 0 0,-3 4 0 0,9-6 0 16,3 0-12-16,0 0 4 0,0 0 0 0,3 8 0 16,6-3-9-16,0 0-2 0,6 1 0 0,0-1 0 31,0 0-9-31,6 3-3 0,2-3 0 0,-2 1 0 0,9-1-101 15,-3 0-21-15,8 1-4 0,-5-1-914 0</inkml:trace>
  <inkml:trace contextRef="#ctx0" brushRef="#br0" timeOffset="19119.136">4196 7324 1534 0,'0'0'44'0,"0"0"8"0,0 0-41 0,0 0-11 0,0 0 0 0,6 8 0 16,0 2 36-16,0 3 6 0,-3 3 1 0,3 3 0 16,0 2-11-16,-3 3-1 0,0 2-1 0,-3 3 0 15,0 3-2-15,-6 3-1 0,3 2 0 0,-3 2 0 16,0 4-6-16,-3-4-1 0,-3 1 0 0,0 0 0 16,3-3-4-16,-3-3-2 0,0 0 0 0,0-4 0 15,0-4-14-15,3 0 11 0,1-4-11 0,2-4 10 16,0-5-2-16,3-2-8 0,-3-3 12 0,3 0-4 15,3-3 5-15,0-5 1 0,0 0 0 0,0 0 0 16,9-5 18-16,0 0 4 0,2-3 1 0,1-3 0 16,0-2-12-16,3 0-2 0,0-3-1 0,0 0 0 15,0 0-14-15,3 0-8 0,-6-2 10 0,-3-1-10 16,2 1 9-16,-2-4-9 0,-6 4 8 0,3-3-8 16,-3 2 14-16,0 1-2 0,-3-4-1 0,0 7 0 0,3-1 13 15,-3 2 4-15,0-1 0 0,0 1 0 0,0 4-8 16,3-1 0-16,-3 3-1 0,3 0 0 0,3 0-19 0,0 0-9 15,-3 3 1-15,0 0 0 0,3 0 0 0,0 2 0 16,0 0 0-16,-3 1 0 0,-3 2 8 0,0 0 12 16,0 0-2-16,9 0-1 0,-6 0-9 0,-3 0-17 15,6 0 4-15,-6 0 1 0,0 0 12 0,6 0 16 16,-6 0-3-16,0 0-1 16,0 0-34-16,0 0-7 0,0 0-2 0,0 0 0 0,0 0 31 0,0 0 0 15,0 0 0-15,0 0 0 0,0 0-18 0,0 0 2 16,0 0 1-16,0 0 0 0,0 0 15 0,0 0-12 15,0 0 12-15,0 0-12 0,-6-3 12 0,3-2-9 16,-3-1 9-16,0 1-8 0,3 0 8 0,-3-3 0 0,3 3 0 16,-6-3 0-16,3 0 0 0,-3 0 0 0,0-3 0 0,0-2 0 31,0 0-32-31,-3-3-4 0,1-3 0 0,2 3-1 16,-3-2-43-16,0 2-8 0,0-2-1 0,-3 4-1 15,3 4 23-15,0 2 5 0,3 3 1 0,-3-1 0 0,0 4 77 0,4 2 15 0,2 0 3 0,0 5 1 16,3 0 21-16,0 6 4 0,3 2 0 0,0 3 1 15,6 2-29-15,0 4-5 0,0-1-2 0,-1 3 0 16,4-1-7-16,0 1-2 0,0-3 0 0,0 6 0 16,0-3-6-16,3 2-2 0,-3-2 0 0,0-6 0 15,0 1-8-15,0-3 10 0,-3-3-10 0,3-2 10 16,-3-3-1-16,3-3 0 0,-1-3 0 0,-2-2 0 16,3-2 2-16,0-3 0 0,0-3 0 0,0-3 0 15,0-2 0-15,0-3 0 0,-3-3 0 0,0-4 0 16,0-1 3-16,-3-3 1 0,0 1 0 0,-3-3 0 15,-3 2 27-15,3 1 6 0,-3 2 0 0,-3 0 1 0,-3 8-15 0,3 0-3 16,-3 6-1-16,0-1 0 0,-3 6 12 0,3 2 2 16,-3 1 1-16,3 4 0 0,1 4-31 0,-4 2-6 15,3 2-8-15,0 3 11 0,0 3-11 0,0 0 0 16,0 3-10-16,3 2 10 0,0-3 0 0,0 4 0 16,-3-1 0-16,6 0 0 0,-3 0-16 0,3-2 4 15,0-1 0-15,0-2 0 16,3-5-24-16,0-1-4 0,0 1 0 0,3-3-1 15,-3-8-15-15,0 0-4 0,0 0 0 0,6-6 0 0,0 1 32 0,0-6 5 16,-3-2 2-16,3-3 0 0,-3 3 21 0,0-5 0 16,-6 2 8-16,3 2-8 0,0 1 24 0,0 5 0 0,0 0 0 0,0 8 0 15,0 0 3-15,0 0 0 0,0 8 0 0,0 6 0 16,3 1-27-16,0 9 0 0,0 11 0 16,6 2-1100-16</inkml:trace>
  <inkml:trace contextRef="#ctx0" brushRef="#br0" timeOffset="22151.66">15888 7133 220 0,'9'-10'0'0,"-6"4"12"0,3 1-12 0,0-3 0 16,-3 0 0-16,3 0 0 0,-6 0 0 0,5 0 0 16,-5 0-12-16,3 0 12 0,-6 1 14 0,3 1 10 0,0-2 1 0,0 0 1 15,0 3 26-15,0 0 6 0,-3-3 1 16,1 0 0-16,4 3-40 0,-2-1-8 0,0 6-2 0,0-5 0 16,0-3 16-16,0 0 3 0,0 3 1 0,0 5 0 15,-2-5 58-15,2-3 11 0,0 2 2 0,0 6 1 16,-3-2 17-16,3 2 3 0,0 0 1 0,0 0 0 15,0 0-30-15,0 0-5 0,0 0-2 0,0 0 0 16,0 0-38-16,0 0-8 0,0 0-2 0,0 0 0 16,0 0-24-16,0 0-5 0,-3 5 0 0,0 3-8 15,0 0 12-15,0 0-4 0,0 2 0 0,0-2-8 16,0 6 12-16,0-4-12 0,0 3 12 0,0 3-12 16,0-3 23-16,-3 1-3 0,0 2 0 0,3-1 0 15,0 1-2-15,-3 3-1 0,0-1 0 0,0 1 0 16,3-1-1-16,-3 1-1 0,3 2 0 0,-3 0 0 15,3-2-15-15,-6 5 9 0,3-1-9 0,-3-1 8 0,0 1 0 16,1 1-8-16,2-3 12 0,-3 3-4 16,0-3 18-16,3-2 3 0,-3-3 1 0,6 0 0 0,-3-1-15 0,3-1-3 15,0-1-1-15,3 0 0 0,0-2 1 0,3-3 0 16,-3 0 0-16,6-3 0 0,0 0 5 0,0-2 2 16,0-1 0-16,0-2 0 0,3-2-8 0,0-1-2 15,2 1 0-15,-5-4 0 0,3 1 4 0,0 0 1 16,3 2 0-16,-6 0 0 0,-3-2-14 0,3 2 0 15,3-2 0-15,-9 5 0 0,0 0 10 0,0 0-1 16,0 0 0-16,3-2 0 0,3-1 8 0,-6 3 2 16,0 0 0-16,0 0 0 0,0 0-11 0,0 0-8 15,9 3 12-15,3-3-12 0,0-3 0 0,0 0 0 0,0 1 0 16,-1-1 0-16,7-2 0 0,-3-1 8 0,3-2-8 0,0 0 0 16,0 1 13-16,0-4-4 0,-1 0-1 0,1 3 0 15,0 0-8-15,-6-2 0 0,0 2 0 0,0 0 0 16,-3 0 0-16,3 3 0 0,-6 2 0 0,0-2 0 15,-6 5 15-15,0 0-3 0,0 0 0 0,0 0 0 16,0 0 2-16,0 0 0 0,0 0 0 0,-6 0 0 16,0-3-6-16,-3 3-8 0,0-2 11 0,0-1-11 15,-3 0 10-15,3 1-10 0,-3-4 8 0,3 1-8 16,-3-6 0-16,0 1 0 0,1-6 8 0,-1 0-8 16,0-2 0-16,0 2 0 0,0-5 0 0,0-3 0 15,3 0 0-15,-3 0 0 0,6-2 0 0,-3 2 0 16,3 0 0-16,0 3 0 0,0 2 0 0,3-2 0 15,-2 8 0-15,2-3 0 0,3 3 0 0,0 0 0 16,-3 5-8-16,3-3 8 0,-3 6 0 0,3 0 0 16,0-1 0-16,0 6 0 0,0 0-9 0,0 0 9 0,0 0 0 0,0 0-12 15,0 0 12-15,0 0-10 0,0 0 10 0,0 6-10 16,0 1 10-16,-3 1-10 0,0 0 10 0,0 3-13 16,0 0 5-16,0-4 8 0,0 4 0 0,0 0 0 15,0-1 0-15,3 1 0 0,-6-1 0 0,6 4 0 16,-3-4 0-16,0 1 8 0,3-1-8 0,0 4 0 15,-3-4 0-15,0 1 0 0,3 2-12 0,0-5 3 16,-3 0 0-16,3-3 0 0,-3 3 9 0,3-3 0 16,0-5 0-16,0 6 0 0,-3-1 0 0,3-5 0 15,0 0 8-15,-3 3-8 0,-3-3 8 0,3-3-8 16,3-2 8-16,-3-1-8 0,3-2 10 0,0-2-2 16,3-3-8-16,0-1 12 0,3-1-12 0,-3-1 0 0,0-3 0 0,3-2 0 15,3 2 0-15,-3 1 0 0,3-3 0 0,-3 2 0 16,3 1 0-16,0 4 0 0,-1 1-8 0,-2 0 8 15,0 2 0-15,0 3 0 0,-3 3 0 0,0 0 9 16,-3 5-9-16,0 0 0 0,0 0 0 0,0 0 0 16,-3 5 0-16,-3 3 0 0,-6 3 0 0,4 2 0 15,-7 3 0-15,-3 0 0 0,-3 2 0 0,0 3 0 16,-6 3 0-16,3-3 0 0,-2 1 0 0,2-1 0 16,0 3 0-16,3-3 0 0,0-3 0 0,7-5 0 15,2-2 0-15,3 0 0 0,3-6 0 0,0 0 0 16,6 0 0-16,0-5-9 0,6-5 9 0,6 0 0 15,3-3-10-15,5-3 10 0,4-2-8 0,6-3 8 16,0-5 0-16,5 0 0 0,-5 0 0 0,3 0 0 16,0-1 0-16,-4 4 0 0,-5-3 0 0,0 2 0 15,-6 6 0-15,0 2 12 0,-6 1-4 0,-3 2 0 0,-6 0 2 0,3 5 1 16,-6 3 0-16,0 0 0 0,-6 0 2 0,-3 0 1 16,-3 8 0-16,-6 0 0 0,0 5-14 0,-6 3 0 15,-3 3-9-15,1 2 9 0,-4 0 0 0,0 0 0 16,-3 6 13-16,4-3-4 0,5 2-9 0,-3-2 0 15,3 0 0-15,6-1 0 0,3-4-8 0,7 0 8 16,-1-4 0-16,3-1 0 0,3-4-12 0,3-2 3 16,6-5 0-16,0-1 0 0,8-2 9 0,1-5-13 15,6-5 5-15,6-1 8 0,0-5-9 0,3-2 9 16,-1-1 0-16,4-2 0 0,-3 0 0 0,0-3 0 16,-7 5 12-16,1-2-3 0,-3 3-9 0,-3-1 0 0,-6 3 0 15,-3 6 0-15,0-1 0 0,-6 3 0 0,0 3 12 0,-6-3-4 16,3 5 5-16,-6 3 1 0,-3 0 0 0,0 3 0 15,-6 2 3-15,-3 1 1 0,0 4 0 0,0 1 0 16,-2-1-26-16,2 4-6 0,0 1-1 0,3-1 0 16,6 2 15-16,0-1-9 0,3 1 9 0,3-3-8 15,0-2 8-15,3 0-8 0,0-1 8 0,3-2-8 16,3-3 8-16,3 1-8 0,0-4 8 0,0-2-8 16,6 0 8-16,0-2 0 0,5-1-9 0,-2-5 9 15,3 0 0-15,0-5 0 0,0 0 0 0,0 0 0 16,-3-3 0-16,-1 0 0 0,1 3 0 0,-3-1 8 15,0 1-8-15,-6 5 0 0,-3 0 0 0,0 3 8 16,-3 0-8-16,-3 5 10 0,0 0-10 0,-9 2 10 16,-3 4-10-16,0 4 0 0,-3 1 0 0,-6 2 8 0,1 6 8 15,-4-1 2-15,0 3 0 0,0 0 0 0,-3 1-30 16,3 1-5-16,4-1-2 0,-1-1 0 0,9-3 19 0,3 1 0 16,0-6 0-16,3 0 0 0,3 0 0 0,3-5 0 15,0 0 0-15,6-2 0 0,3-4 0 0,0 1 0 16,3-6 0-16,0 1 0 0,6-6 0 0,-4 0 0 15,4 0 0-15,-3 0 0 0,0-5 0 0,0-1 0 16,0 1 0-16,-3 3 0 0,-3 2 0 0,-3-3 0 16,-3 3 0-16,0 3 0 0,-3 5 8 0,0 0-8 15,-3-3 0-15,0 3 0 0,-6 3 10 0,-3 2-10 16,-3 3 10-16,0 0-10 0,-3 5 0 0,0 0 0 16,-5 3 0-16,2 0 0 0,0 3 0 0,0-3 0 15,3 2 0-15,0-2 0 0,3-3 0 0,4 0 0 0,2-2 0 0,3 0 0 16,0-1 0-16,3-5-8 0,3 3 8 0,0-8 0 15,0 0 0-15,6 0 0 0,3-2 0 0,2-4 0 16,1 1 0-16,3-3 0 0,0-5 0 0,3 0 0 16,-3-3 0-16,3 3 0 0,0-3 0 0,-3 0 0 15,-4 3 10-15,4-1 2 0,-3 4 1 0,-6 2 0 16,0 0-13-16,0 3-18 0,-6 5 4 0,0 0 1 16,0 0 13-16,0 0 0 0,-9 5 0 0,-3 3 0 15,-3 3 0-15,0 2 0 0,-2 0 0 0,-4 3 0 16,3 2 12-16,-3-2-2 0,3 0 0 0,3 0 0 15,3-3-10-15,1 0-11 0,5 1 3 0,0-4 0 16,3-4 8-16,3-6-8 0,0 0 8 0,3 5-8 16,9-5 8-16,-1-3-12 0,1 1 12 0,3-6-12 15,0 0 12-15,3-3 0 0,0 1 0 0,6-4 0 16,-4 1 0-16,-2 0 0 0,0 0 0 0,-3 2-8 0,0 3 8 16,-3 3 0-16,-3 0 0 0,0 2 0 0,-9 3 0 15,0 0 0-15,0 0 0 0,0 0 8 0,0 10 8 0,-3 1 1 16,3 0 1-16,-6 2 0 0,3 0-18 0,0 0 0 15,-3 1 0-15,3 1 0 0,-3-1 0 0,6-1 0 16,0 0 0-16,0-2 0 0,3-1 0 0,0 1 0 16,0-6 0-16,3 0 0 0,0-2-16 0,0-3-8 15,0 0 0-15,3-5-1 0,-3 2 3 0,3-2 1 16,-4-3 0-16,4 0 0 0,-3 0 0 0,0-3 0 16,-3 4 0-16,0-4 0 15,0 3-40-15,-3 0-8 0,3 3-2 0,-3-1 0 16,0 6 13-16,0 0 2 0,0 0 1 0,0 0-638 0,0 0-128 0</inkml:trace>
  <inkml:trace contextRef="#ctx0" brushRef="#br0" timeOffset="24982.326">1276 7787 1198 0,'0'0'26'0,"0"-6"6"0,0 1 0 0,0 2 3 0,0-4-35 0,0-1 0 0,0 0 0 0,6 2 0 16,-6 6 45-16,0-8 3 0,3 0 0 0,-3 8 0 15,6-5-12-15,-6 5-1 0,0 0-1 0,3-2 0 16,-3 2-5-16,0 0-1 0,0 0 0 0,6 0 0 16,-6 0-12-16,0 0-4 0,0 0 0 0,6 5 0 15,0 3 4-15,-6-8 0 0,0 0 0 0,3 8 0 16,-1-3 6-16,-2-5 2 0,0 0 0 0,0 0 0 0,0 0 18 0,9 5 4 15,-9-5 1-15,9 3 0 0,0-3 8 0,3 0 1 16,0-3 1-16,3 1 0 0,-3-4-23 0,6 4-5 16,-6-4-1-16,6 4 0 0,-4-4-5 0,1 1-2 15,6 3 0-15,0-1 0 0,-6 0-8 0,6-2-1 16,2 2-1-16,1 1 0 0,3 2-11 0,0 0 0 16,3 0 0-16,-1 2 0 0,7 1 0 0,0 0 0 15,0-1 0-15,5 4 0 0,-5-4 0 0,3 3 0 16,5-5 0-16,-2 3 0 0,9 0 0 0,-7-1 0 15,7 1 0-15,5 0 0 0,-5-3 0 0,3 2 0 16,2 1 0-16,1-3 0 0,-1 0 0 0,-2 3 0 16,8-1 0-16,-2 4 0 0,-4-1 0 0,-2-2 0 0,3-1 0 0,-4 1 0 15,4-1 0-15,-1 1 0 0,1 0 0 0,-1-1 0 16,1 4 12-16,-10-1 0 0,4 0 0 0,-6-2 0 16,-1 0-12-16,1-1 8 0,3 1-8 0,-4 0 8 15,1-1-8-15,-3-2 12 0,-1 3-12 0,-5-1 12 16,0-2-2-16,-6 3 0 0,2-6 0 0,-2 3 0 15,0 0-2-15,0-2 0 0,-7-1 0 0,7 3 0 16,-3 0 3-16,0-2 0 0,-3 2 0 0,-1-3 0 16,1 3-11-16,-3 0 0 0,0 0 0 0,0 0 8 15,-3 0-8-15,-1 0 8 0,-2 0-8 0,-3 0 8 16,0 0-78 0,-3 3-16-16,0-1-3 0</inkml:trace>
  <inkml:trace contextRef="#ctx0" brushRef="#br0" timeOffset="25348.296">3642 7578 2329 0,'-9'-14'51'0,"6"9"10"0,3 5 3 0,0 0 2 0,3-5-53 0,3 2-13 15,0-2 0-15,3 2 0 0,3 1 10 0,0 2-1 16,0 5 0-16,3-2 0 0,0-1-9 0,-1 6 0 15,1 0 0-15,0 0 0 0,0 3-10 0,3 2 10 16,-3 0 0-16,3-2-9 0,0 5 9 0,2 2 0 16,-5-5-9-16,6 1 9 0,-3 1 0 0,3-4 0 15,-3 2 0-15,-3-2 0 0,2 2 0 0,1-2 0 0,-3-1 0 0,0 1 0 16,0-1 0-16,-3-2 0 0,0 0 0 0,-3-2 0 16,0 1 8-16,-3-1-8 0,-6 2 12 0,0-8-4 15,-3 8 32-15,-6 0 5 0,-3-1 2 0,-6 4 0 16,-6 5-8-16,-6 0-2 0,-5 0 0 0,-7 5 0 15,-6 0-24-15,-2 0-5 0,-4 3 0 0,-5 0-8 16,-1 2-12-16,3-2-10 0,7-3-2 0,5-2-758 16,4-3-152-16</inkml:trace>
  <inkml:trace contextRef="#ctx0" brushRef="#br0" timeOffset="25763.564">2431 7398 1855 0,'-15'-11'52'0,"6"6"12"0,0 0-51 0,0-1-13 15,-6 1 0-15,6 0 0 0,-9 2 97 0,4 0 17 16,-4 1 3-16,-3-1 1 0,-3 3-67 0,0 5-14 16,0-2-2-16,-5 8-1 0,-10-1-17 0,6 6-3 15,-9 0-1-15,4 5 0 0,-7 0-13 0,1 3 0 0,-7 0 0 0,0 2 0 16,1 4 0-16,-1-4-8 0,3-2 8 0,7 2 0 16,-1 1 0-16,9-3-8 0,-2-3 8 0,8-3 0 15,9 1 0-15,-3-3 0 0,9-1 0 0,6-1 0 16,3-4 0-16,3 4 8 0,6-4-8 0,9 3 9 15,-6-2 1-15,12 2 0 0,3-2 0 0,6 2 0 16,8-2 14-16,1-1 2 0,3 1 1 0,-1 2 0 16,4 0-15-16,0 0-2 0,-1 1-1 0,-5 1 0 15,3 1-9-15,-4 3 0 0,1-1 0 0,-3 4 8 16,-1 1-8-16,4-1 0 0,3-1 0 0,-1 3-752 16,-5 5-158-16</inkml:trace>
  <inkml:trace contextRef="#ctx0" brushRef="#br0" timeOffset="32270.238">1618 7609 1494 0,'0'0'32'0,"-3"3"8"0,-6-3 0 0,3 3 3 15,6-3-35-15,-6 5-8 0,6-2 0 0,-9-3 0 0,9 0 69 0,0 0 12 16,-6 5 3-16,0 0 0 0,4 3-47 0,-4 0-9 16,0 3-1-16,-3 2-1 0,3 3-11 0,6 5-3 15,-9 3 0-15,9 0 0 0,-6 5-12 0,6 2 0 16,0 6 0-16,0 1-10 0,6 7 10 0,-3-1 0 15,3 9 0-15,-3 6-8 0,6 4 8 0,0 3 0 16,-3 0 0-16,2 8 0 0,7 3 0 0,-9 8 0 16,0 0 0-16,3 7 0 0,-3 3 0 0,0 3 0 15,3 5 8-15,0 3-8 0,-9 3 11 0,3-1-3 16,0 3 0-16,3-2 0 0,-6-3 22 0,3 0 4 0,9-3 1 0,-6 0 0 16,3-5 5-16,-6 0 0 0,3-3 1 0,5-2 0 15,-8-6-21-15,3 3-5 0,-3-5-1 0,0 2 0 16,-3-5-5-16,0 3-1 0,-6-3 0 0,0 0 0 15,3-3 4-15,-6 3 1 0,1 0 0 0,-4-3 0 16,0-2 3-16,3 0 1 0,-3 2 0 0,-6-7 0 16,6-1-1-16,-3-5-1 0,3-2 0 0,-3-1 0 15,7-5-15-15,-1 1 11 0,-3-4-11 0,3-2 10 16,0-5-10-16,3-6 0 0,0-2 0 0,6-9 0 31,-6 1-23-31,3-8-6 0,3-3-2 0,3-5-687 0,3-3-138 0</inkml:trace>
  <inkml:trace contextRef="#ctx0" brushRef="#br0" timeOffset="32987.843">2062 7747 1843 0,'-18'8'40'0,"15"-5"9"0,-6 2 2 0,6 5 1 0,0-2-42 0,0 6-10 16,0-1 0-16,3 3 0 0,0 2 42 0,0 3 6 15,0 6 2-15,0-1 0 0,0 9-35 0,0 2-7 16,0 2-8-16,-6 14 11 0,3 6-11 0,3 1 0 15,-6 9 0-15,3 5 8 0,-3 6-8 0,0 10 0 16,-3 2 0-16,-3 4 0 0,3 7 0 0,-5 3 0 16,2 5 0-16,-3 2 0 0,-3 6 0 0,0-2 0 15,3 2 0-15,-6 3 0 0,3 5 26 0,1 0 0 16,-1 0 0-16,3 0 0 0,3 2 13 0,-3-4 2 16,9-1 1-16,-3-2 0 0,0-3-13 0,3-3-2 0,3-5-1 15,0 0 0-15,6-7-14 0,-3-1-2 0,0-5-1 0,0-3 0 16,3-2-9-16,0-6 0 0,-3-2 0 0,0-6 8 15,-3-5-8-15,3 0-9 0,-3-5 9 0,3-3-13 32,-3-5-16-32,-3-6-3 0,3-4-1 0,-8-4 0 15,2-7-26-15,0-6-5 0,0-4 0 0,6-7-1 16,-6-7-52-16,-3-8-11 0,6-3-1 0,6-5-655 0</inkml:trace>
  <inkml:trace contextRef="#ctx0" brushRef="#br0" timeOffset="33539.519">2847 7490 1687 0,'-6'29'48'0,"4"-10"10"0,-1 5-46 0,-3 5-12 0,3 11 0 0,-3 2 0 15,0 6 74-15,0 2 13 0,0 0 2 0,0 8 1 16,3 1-49-16,0 4-9 0,-3 8-3 0,0 4 0 16,3 4-29-16,0 6 0 0,0 7-8 0,3 3 8 15,0 6 0-15,0 7 0 0,0 1 0 0,0 5 0 16,0 2 0-16,0 8 0 0,0 1 0 0,0-1 0 15,-6 6 0-15,0-1 9 0,-3 9-9 0,3 0 12 16,0-1 4-16,-3 3 2 0,0-2 0 0,-5 0 0 16,2-1 22-16,0-2 5 0,0-3 1 0,0 1 0 15,3-4-2-15,-3-7 0 0,3-3 0 0,3-8 0 16,-3-10-9-16,6-11-3 0,6-8 0 0,-3-11 0 16,6-5-14-16,-6-7-3 0,3-7-1 0,0-7 0 0,6-10-14 0,-6-6 0 15,3-5 0-15,0-6 0 16,3-4-74-16,3-9-18 0,-6-5-3 0,3-5-622 15,0-11-125-15</inkml:trace>
  <inkml:trace contextRef="#ctx0" brushRef="#br0" timeOffset="34089.528">3449 7509 1508 0,'-15'21'33'0,"9"-8"7"0,0 3 2 0,0 5 0 0,3 6-34 0,-3 5-8 15,0 5 0-15,3 5 0 0,3 6 37 0,3 2 6 16,-3 5 1-16,3 6 0 0,-3 8 3 0,3 10 1 15,3 6 0-15,-3 8 0 0,-3 5-7 0,0 5-1 16,0 3 0-16,0 10 0 0,0 8-12 0,0 1-2 16,-3 4-1-16,3 6 0 0,-3 3 0 0,0-1 0 15,-3 6 0-15,0-5 0 0,-3-1 7 0,3 4 2 16,-3-1 0-16,0-2 0 0,-5-1-5 0,5 1-1 16,-6-1 0-16,3 1 0 0,-6-3-6 0,0 0-2 15,6-6 0-15,-3-2 0 0,0-2-5 0,1-9-2 16,5-10 0-16,0-3 0 0,3-5-5 0,0-8 0 0,3-5-8 0,3-11 12 15,3-3-12-15,0-10 0 16,0-5 0-16,6-9 0 16,0-4-49-16,2-12-7 0,1-7 0 0,0-5-658 0,3-11-131 0</inkml:trace>
  <inkml:trace contextRef="#ctx0" brushRef="#br0" timeOffset="34672.454">4300 7408 1479 0,'-12'8'32'0,"6"-2"8"0,0-1 0 0,3 3 2 0,-3 0-34 0,0 2-8 16,3 1 0-16,0-1 0 0,3 1 44 0,0 2 6 15,0 3 2-15,3 0 0 0,3 3-38 0,0 2-14 0,-3 3 11 0,3 5-11 16,0 5 0-16,3 3 0 0,-6 3 0 0,3 5 0 16,0 0 14-16,-3 2 3 0,0 6 1 0,0 8 0 15,-6 8 13-15,3 5 2 0,-6 3 1 0,0 7 0 16,0 6-3-16,-3 6-1 0,-3 4 0 0,0 6 0 16,-6 5-10-16,4 3-3 0,-7 2 0 0,3 6 0 15,-6 2 6-15,3 3 1 0,0 3 0 0,1 0 0 16,-1-1 29-16,6 1 7 0,-3-3 0 0,6 0 1 15,0-3-10-15,6 1-3 0,6-6 0 0,0-3 0 16,3 1-23-16,3-4-5 0,-3-4 0 0,6 2-1 16,0-5-4-16,-3-3-1 0,0-3 0 0,3-2 0 15,-3-2 2-15,0-6 0 0,3-8 0 0,-3 0 0 16,-3-6-6-16,3-4-1 0,-4-6 0 0,1-5 0 16,0-6-9-16,0-7 10 0,0-3-10 0,-3-8 10 15,3-8-22-15,0-2-5 0,0-12-1 0,-3-1-783 16,3-6-157-16</inkml:trace>
  <inkml:trace contextRef="#ctx0" brushRef="#br0" timeOffset="39191.706">15897 7162 1486 0,'0'0'32'0,"0"0"8"0,0 0 0 0,0 0 3 0,-6-2-35 0,6 2-8 16,-3-6 0-16,-6 1 0 0,0 2 20 0,3 1 1 15,-3-1 1-15,3 0 0 0,-6 3-2 0,12 0 0 0,0 0 0 0,0 0 0 16,0 0-4-16,-3 3-2 0,-3 2 0 0,6-2 0 15,6 2-14-15,0 3 0 0,-6-2 0 0,9 4 0 16,0 1 0-16,-3 2 0 0,0 0 0 0,3 6 0 16,3 2 24-16,-3 3 0 0,0 2-1 0,0 1 0 15,-4-4-6-15,1 4-1 0,0 2 0 0,0 0 0 16,-3 5 1-16,0-2 0 0,-3 5 0 0,-3 3 0 16,3 0 14-16,-6 5 2 0,0 2 1 0,0 4 0 15,1 1-6-15,-7 1-2 0,0 3 0 0,3 2 0 16,-3 6 7-16,0-1 2 0,3 1 0 0,-3-1 0 15,0 1-16-15,6 2-3 0,-3-3-1 0,6 3 0 16,-3 3-15-16,3 0 8 0,3-3-8 0,-3 3 0 16,0 0 0-16,3 2 0 0,0 1 0 0,-3-4 0 15,-2 4 0-15,2 2 0 0,-3 0 0 0,3 0 0 16,-6 3 8-16,0-3-8 0,0-3 0 0,0 6 0 0,-3-3 8 0,6 0-8 16,-6 0 0-16,0 0 9 0,0-2-9 0,0-1 0 15,4 1 0-15,-4 2 0 0,0 0 0 0,3 0 8 16,0-3-8-16,3 3 0 0,-3 1 12 0,6-1-2 15,0 2-1-15,3 1 0 0,-3-3 6 0,3 0 1 16,0-2 0-16,3-1 0 0,-3-2-8 0,3-3-8 16,3-2 11-16,-3-6-11 0,0-3 16 0,0-2-4 15,0 0-1-15,0 0 0 0,-3 0-2 0,0-3 0 16,0 1 0-16,0-1 0 0,-3 0 11 0,0 0 3 16,-3 1 0-16,0-1 0 0,0 0-6 0,-6 3-1 15,3-3 0-15,0 1 0 0,-3-4-7 0,3-2-1 0,0 0-8 16,4-2 12-16,-1-6 0 0,0 2-1 0,0-2 0 0,3-2 0 15,-3-4-11-15,6 1 0 0,0-3 0 0,0 3-11 16,0-3 11-16,3 0 0 0,-3-2 0 0,6-3 0 16,-6-3 0-16,3 3 0 0,0-3 0 0,0-5-8 15,3-1 8-15,-6 1 0 0,3-5 0 0,-1-3 0 16,1 2 0-16,0-2 0 0,0-2 0 0,-3-6-8 16,0 0 8-16,0 0-13 0,0 0 5 0,0 0 8 31,0 0-47-31,0 0-1 0,0 0-1 0,0 0 0 15,0 0-134-15,3-3-26 0,3 0-6 0,-6 3-674 0</inkml:trace>
  <inkml:trace contextRef="#ctx0" brushRef="#br0" timeOffset="39957.759">15772 12980 1396 0,'-12'19'31'0,"6"-8"6"0,-3-1 2 0,3 3 0 0,0 1-31 0,0-4-8 15,-3-2 0-15,6 0 0 0,-3 0 32 0,6-8 4 16,0 0 2-16,0 0 0 0,0 0-25 0,0 0-5 15,0 0 0-15,6-5-8 0,-3 2 8 0,3-2-8 0,0 2 0 0,0-2 0 16,0 2 9-16,0 1-1 0,0-4-8 0,-3 4 12 16,3-4-12-16,-3 4 0 0,3-4 8 0,-6 6-8 15,3-5 0-15,0 0 0 0,0 0 0 0,3-1-10 16,-3-2 10-16,2 0 0 0,4-2 0 0,-6 2 0 16,0-5 0-16,6-1 0 0,0 1 0 0,-3-3 0 15,0 0 14-15,3 1-2 0,0-1 0 0,0-3 0 16,0 1-1-16,-3-4-1 0,6 1 0 0,0-3 0 15,3-2-1-15,-4 2 0 0,1-2 0 0,3-3 0 16,0 0-9-16,-3-3 0 0,0-3 0 0,3 1 0 16,0 0 14-16,-3-3-2 0,2-1-1 0,1-4 0 15,3 0 9-15,0-6 1 0,3-2 1 0,3-3 0 16,0 3-6-16,2-3-2 0,7-3 0 0,-3 1 0 0,3-4 3 16,-1 1 1-16,4-3 0 0,0 3 0 0,-4 3-18 15,4-4 0-15,0 4-13 0,0-1 5 0,-7 3 31 0,4-2 6 16,0 2 2-16,6-3 0 0,2 1-10 0,1 2-1 15,-9 0-1-15,5-5 0 0,4-3 3 0,0-5 1 16,-10-3 0-16,7-2 0 0,6-1-2 0,-1-7 0 16,1-6 0-16,0-2 0 0,-4-3-21 0,4-5 8 15,3-1-8-15,-4 4 0 0,-8-4-14 0,3 6-7 16,5 1-2-16,-2 4 0 0,-3 0 7 0,-4 8 0 16,4 1 1-16,0 4 0 0,3 6 3 0,-7 3 1 15,-2-4 0-15,0 7 0 0,-3 1 11 0,-1 4 0 16,1-1 0-16,-3 6 0 0,0 2 0 0,2 1 0 15,1-1 0-15,-3 1 0 0,3-1 0 0,2 0 0 0,-2 6 10 16,0 0-10-16,3 2 14 0,-6 3-3 0,2 0-1 0,-5 2 0 16,0 1 18-16,0 5 3 0,-6 0 1 0,-1 2 0 15,-2 4-18-15,-3 1-3 0,-3 7-1 0,-3 1 0 16,-3 4 12-16,-3-1 2 0,0 3 1 0,-3 3 0 16,-3 2 19-16,-3-2 3 0,0 5 1 0,-3 0 0 15,0 5-38-15,-2-2-10 0,-1 2 0 0,0 0 0 31,0-2-24-31,0 0-8 0,3-1-3 0,0-2 0 16,3-2-101-16,3-4-21 0,0 1-4 0,0-5-755 0</inkml:trace>
  <inkml:trace contextRef="#ctx0" brushRef="#br0" timeOffset="40473.508">17918 5972 2354 0,'0'0'52'0,"-3"2"10"0,-3 6 2 0,3 3 3 0,-3 2-54 0,0 0-13 0,0 6 0 0,0 5 0 16,0 5 49-16,3 2 7 0,-3 7 2 0,0 6 0 16,-3 7-28-16,6 4-6 0,-3 9 0 0,0 7-1 15,3 3-15-15,-3 6-8 0,4 12 8 0,-1-2-8 16,0 6 0-16,3-1 0 0,3 3 0 0,2-3 0 16,4-2 0-16,0-1 0 0,3-7 0 0,0-1 0 15,3 1 0-15,-3-5-8 0,-3-4 8 0,0-4-8 16,0-1 22-16,-3 1 5 0,-3-1 1 0,0-2 0 0,-3 0 1 0,-3-6 1 15,0-2 0-15,0 2 0 0,-3 1-8 0,0-1-2 16,-3 4 0-16,0-4 0 0,0 1-12 0,0-9 0 16,0 1 8-16,0-3-8 15,3-6-36-15,-3 1-9 0,3-6-3 0,0-5-764 16,6-2-154-16</inkml:trace>
  <inkml:trace contextRef="#ctx0" brushRef="#br0" timeOffset="41009.682">17543 5310 2042 0,'0'0'58'0,"0"0"12"0,0 0-56 0,-3-2-14 16,-3-4 0-16,6 6 0 0,0 0 84 0,-6 0 15 15,-9 0 2-15,0 3 1 0,6 0-48 0,-3 2-10 16,-3 0-1-16,-2 6-1 0,-4-1-30 0,3 4-12 16,0 7 8-16,-6 5-8 0,-6 6 8 0,7 8-8 15,2 5 8-15,-3 5-8 0,-6 3 0 0,0 8 0 16,4 5 0-16,-1 8 0 0,0 3 0 0,-9 5 0 15,-2 0 0-15,-1 10 0 16,3 3-24-16,-11 3-9 0,-10 6-3 0,-3-1 0 16,1 5-25-16,2-2-6 0,-5-3-1 0,2 0 0 0,-5-2 45 0,8 2 9 0,-2-8 2 0,2 1 0 15,7-6 44-15,2-3 8 0,6-2 3 0,7-6 0 16,2-10-24-16,6-3-5 0,0-8-1 0,6-5 0 16,7-8-13-16,5-5-10 0,3-3 2 0,3-8-669 15,3 0-134-15</inkml:trace>
  <inkml:trace contextRef="#ctx0" brushRef="#br0" timeOffset="42061.621">16316 7049 1739 0,'0'0'49'0,"0"0"11"0,0 0-48 0,0 0-12 0,0 2 0 0,0-2 0 15,0 5 76-15,-3 6 12 0,-3 2 2 0,3 6 1 16,1 5-50-16,-1 5-9 0,-3 5-3 0,0 11 0 15,6 5 0-15,-3 11 0 0,0 8 0 0,0 10 0 16,3 17-2-16,0 4-1 0,3 14 0 0,-3 5 0 0,0 11-14 0,0-1-2 16,3 4-1-16,3 2 0 0,-6 2-9 0,-3 3-11 15,0 1 3-15,0-1 0 0,-3 0 8 0,0-2-12 16,-3-1 12-16,0-2-12 0,0 3 12 0,-3-9 0 16,3 1 0-16,-6-3 0 0,0-5 0 0,0-3 16 15,1-8-4-15,2-5-1 0,-3-3 24 0,3-8 5 16,0-8 0-16,3-10 1 0,0-5-31 0,6-9-10 15,-3-2 0-15,6-8 0 16,0-8-85-16,3-3-24 0,3-5-5 0,0-5-553 16,3-8-110-16</inkml:trace>
  <inkml:trace contextRef="#ctx0" brushRef="#br0" timeOffset="42427.879">17004 6022 2732 0,'-12'0'77'0,"12"0"18"0,0 8-76 0,-3 0-19 0,-3 0 0 0,3 5 0 15,6 5 27-15,-3 6 1 0,-3 5 1 0,-3 11 0 16,-3 8-29-16,6 10 0 0,3 11 0 0,-3 10 0 15,-3 6 0-15,0 15 8 0,6 14-8 0,-6 5 0 0,-2 8 0 16,-4 5 0-16,6 6 0 0,-3 5 0 0,0 5 0 0,-3 0-15 16,-3 3 5-16,3 0 1 0,-3-3 9 0,0 0-10 15,-11 0 10-15,5-7-10 0,3-6 10 0,0-3 0 16,-6-3 0-16,3-7-8 0,1-3 8 0,2-10 9 16,3-6-1-16,0-11-8 0,3-12 0 0,3-6-20 15,9-11 2-15,0-4 1 16,0-9-127-16,6-8-24 0,9-10-6 0</inkml:trace>
  <inkml:trace contextRef="#ctx0" brushRef="#br0" timeOffset="42743.688">17346 5659 2779 0,'0'0'61'0,"-6"3"13"0,3 2 2 0,3 3 2 0,6 8-62 0,0 5-16 0,0 6 0 0,3 10 0 16,6 8 0-16,-3 13 9 0,-3 11-9 0,0 10 8 16,9 11-8-16,-3 16 0 0,-4 13 0 0,-2 16 0 15,0 13-16-15,-3 16-8 0,-3 13-1 16,-3 9-1-16,-6-1-22 0,0 3-5 0,0 2-1 0,-3-5 0 15,-2-2 23-15,-4-3 5 0,3-3 1 0,0-5 0 16,-3-5 44-16,-6-8 9 0,0-11 1 0,3-11 1 16,7-7 17-16,-7-8 3 0,-3-16 1 0,6-14 0 0,12-10-40 0,0-16-11 15,-3-5 0-15,3-13 0 16,0-14-151-16,9-10-34 0,12-13-7 0</inkml:trace>
  <inkml:trace contextRef="#ctx0" brushRef="#br0" timeOffset="51162.03">3999 12933 1458 0,'0'0'32'0,"0"0"6"0,0 0 2 0,3 0 1 0,6 0-33 0,-9 0-8 0,12 5 0 0,3 0 0 15,6 6 0-15,3 2 0 0,0 3 0 0,5 5 0 16,1 3-15-16,3 5 2 0,-3 8 0 0,5 3 0 16,7 5-5-16,0 3-1 0,2 4 0 0,1 7 0 31,6 4-78-31,-4 6-16 0,7 2-3 0,-1 3-1 15,4 3-1-15,2 5 0 0,4 0 0 0,-1 3 0 0,4-3 84 0,-1 3 17 0,4-1 3 0,5 1 1 16,4-3 44-16,5-3 9 0,-3-5 1 0,13 0 1 16,2-5 50-16,6-3 9 0,0 1 3 0,9-4 0 15,9-7-56-15,1-3-10 0,5-3-2 0,6-3-1 16,8-2-19-16,4-2-4 0,0-6-1 0,9 0 0 16,12-3-11-16,-4 1-12 0,-5-4 2 0,6-2 1 15,9-2-3-15,-10-3 0 0,-5-3 0 0,-3 0 0 0,3-2 12 0,2-1-8 16,4-5 8-16,0 1-8 0,-3-1 8 0,5-5 8 15,-2-3-8-15,6 6 11 0,5-9 6 0,1 6 2 16,0-5 0-16,2-3 0 0,1-5-19 0,6-1 10 16,-1-7-10-16,4 0 8 0,-1-6-8 0,7-5 0 15,5-5 0-15,1-2 8 0,-4-6-8 0,7-6 12 16,-4-2-12-16,0 3 12 0,-8 0-12 0,-3-1 0 16,-7 1 0-16,-5 2 8 0,-4 3 47 0,-5 0 9 15,-9 0 1-15,-6 0 1 0,-6 3 27 0,-3-1 6 16,-10 4 1-16,-5 1 0 0,-8 7-21 0,-4-1-4 15,-3 0-1-15,-6 3 0 0,-9 0-30 0,3 0-7 0,-2-1-1 0,-4-1 0 16,-3 1-18-16,-2-4-4 0,-7-3-1 0,0 0 0 16,-2-8 3-16,-1 2 1 0,-2-4 0 0,-4-4 0 15,-6-2-17-15,-2 0-14 0,-3-2 2 0,-4-1 1 32,1-2-30-32,-10 2-7 0,-2 1 0 0,-3 2-1 15,-7 5 11-15,-8 3 2 0,-3 5 1 0,-9 0 0 0,-3 6 35 0,0 2 0 0,-6 0 0 0,-1 3 0 16,-2 0 25-16,0 5 12 0,3-3 3 0,-6 6 0 15,3-3-15-15,-3 3-2 0,3 0-1 0,0 2 0 16,-3-2-22-16,0 3 0 0,0 2 0 0,3-3 0 16,-3 3-12-16,0 0-4 0,0-2-1 0,0 2 0 15,0 0-7-15,0 2-2 16,0-2 0-16,0 8 0 0,0 0-1 0,0-7 0 0,0-1 0 0,-3 2 0 16,3 6 0-16,0-8 0 0,-3 0 0 0,3 0 0 15,-3 3-28-15,0 0-5 0,3-3-2 0,0 5-438 16,0 3-88-16</inkml:trace>
  <inkml:trace contextRef="#ctx0" brushRef="#br0" timeOffset="51421.94">16141 13615 1101 0,'0'0'24'0,"0"0"4"0,0 0 2 0,3-5 2 0,3 0-32 0,-6 0 0 0,0-1 0 0,0-2 0 15,0 3 113-15,-3-3 16 0,0 3 3 0,0-3 1 16,-3 3-42-16,0-3-9 0,0 2-2 0,0 1 0 16,-3 0-37-16,3 0-8 0,-3-1-2 0,3 4 0 15,0-1-22-15,0 0-11 0,3 1 10 0,3 2-10 31,0 0-15-31,0 0-9 0,0 0-1 0,9 2-1 16,3-2-42-16,0 0-9 0,3-2-2 0</inkml:trace>
  <inkml:trace contextRef="#ctx0" brushRef="#br0" timeOffset="53048.765">15971 13417 1213 0,'-12'-11'34'0,"6"6"8"0,-3-5-34 0,3-1-8 0,-6-2 0 0,4-3 0 16,-1 3 64-16,-3-3 12 0,3 0 1 0,0-3 1 15,0 1-40-15,0-1-8 0,3-2-2 0,0 3 0 16,0-4 2-16,3 4 0 0,-3 2 0 0,3 3 0 15,0 0 24-15,3 2 5 0,0 0 1 0,3 4 0 16,3 1-5-16,-6 6-1 0,0 0 0 0,9 11 0 16,0 2-27-16,0 6-6 0,3 4-1 0,-3 4 0 15,3 5 9-15,-3 5 2 0,3 5 0 0,-4 3 0 16,-2 0-31-16,3 5 0 0,-3 0 0 0,0 3 0 16,-3 0 13-16,-3 0-3 0,0 3-1 0,-3-3 0 15,0 0-9-15,-6 2 0 0,0 1 0 0,0-6-11 16,-2-2-12-16,2-3-2 0,-3 0-1 0,3-6 0 15,-3-4-99-15,3-4-20 0,0-4-4 0,0-6-669 16</inkml:trace>
  <inkml:trace contextRef="#ctx0" brushRef="#br0" timeOffset="53515.102">15986 12777 2228 0,'0'0'63'0,"3"-6"14"0,-3 6-61 0,6-2-16 16,0-1 0-16,9 1 0 0,0 2 46 0,8 2 6 16,4-2 2-16,6 3 0 0,6-1-31 0,5 1-7 15,4 0 0-15,6 2-1 0,-1 3-15 0,1-3 11 16,-1-2-11-16,4 2 10 0,2-5-10 0,-5 5 0 0,-6-2 9 0,-4-3-9 16,7 3 0-16,-7-1 0 0,-5-2 0 0,-6 3 8 15,-3 0-8-15,-4-1 0 0,1-2 0 0,-6 3 0 16,-6 0 0-16,0 2 0 0,0 0 0 0,0 3 0 15,-9 0 17-15,0 5-1 0,-4 3 0 0,-2 5 0 16,0 6 8-16,-2 5 0 0,-10 5 1 0,3 5 0 16,0 3-1-16,0 3-1 0,-6-1 0 0,3 3 0 15,0 6-10-15,6 2-1 0,-6 3-1 0,6 0 0 16,-3 2-11-16,9-2 0 0,0-2 0 0,3 1 0 16,0 1 0-16,3-3 8 0,3 1-8 0,0-4 0 15,0-5 8-15,0-2-8 0,0-3 0 0,3-5 8 16,-3-6-8-16,0-2 10 0,-3-3-10 0,3-5 10 15,0-3 3-15,-4-5 1 0,-5-3 0 0,0-2 0 16,3-3 7-16,-3-3 2 0,0-5 0 0,-11-3 0 16,-7-2 5-16,-3-6 0 0,-3-2 1 0,-12-5 0 0,-14-6-13 0,-4 3-2 15,-2-3-1-15,-10 3 0 0,-8 0-13 0,-10 5 0 16,-8 0 0-16,-6 5 0 0,-3 9 0 0,2-1 0 16,-2 6 0-16,6 4 0 0,6 1-8 0,11 6 8 15,10-1 0-15,8 5-1344 16</inkml:trace>
  <inkml:trace contextRef="#ctx0" brushRef="#br0" timeOffset="63509.078">4979 11972 1911 0,'0'0'42'0,"0"0"9"0,6 0 1 0,3 0 2 0,-3 3-43 0,2 2-11 0,1 3 0 0,3 3 0 16,-3 2 32-16,0 8 4 0,0 3 0 0,-3 8 1 15,0 8-15-15,-6 7-3 0,-3 3-1 0,0 6 0 16,-3 5-2-16,-3 8 0 0,-6 7 0 0,0 1 0 15,0 2-6-15,-2 3-2 0,-1-5 0 0,0 3 0 0,-3-6-8 0,6 0 10 16,3-5-10-16,0-3 10 0,0-3 0 0,7-5 0 16,-1-5 0-16,3-2 0 0,0-6-10 0,3-6 0 15,3-4 0-15,6-6 0 16,-1-3-28-16,1-7-8 0,3-6-2 0,0-2-924 16</inkml:trace>
  <inkml:trace contextRef="#ctx0" brushRef="#br0" timeOffset="63976.836">5145 11964 2372 0,'-20'-13'52'0,"8"8"12"0,0 0 1 0,3-1 1 0,-3 1-53 0,6 0-13 0,0 2 0 0,3-2 0 15,3 5 55-15,0 0 8 0,6-3 1 0,3-2 1 16,0 0-52-16,6-1-13 0,3 1 0 0,2 0 0 15,4-6 0-15,6 1 0 0,3-4 0 0,5-2 0 16,7-2 0-16,0-3 0 0,2 0 0 0,4-3-10 16,-3-3 10-16,-1 6 0 0,1-5 0 0,-1 2 0 15,1-3 0-15,-3 6 0 0,2-3 10 0,-5 6-10 16,0 2 22-16,-7 3-2 0,1 5 0 0,-6 3 0 16,3 5-10-16,-7 2-2 0,-2 6-8 0,3 3 12 15,-6 7-12-15,0 6 0 0,0 3 0 0,2 4 0 16,-5 6-12-16,3 3 12 0,-3 5-12 0,-3 5 12 15,-3 1-13-15,3 4 4 0,2 1 1 0,1 2 0 16,0 3 8-16,0 0 0 0,0-3-9 0,0 0 9 0,0-5 0 0,-4 3 0 16,1-4 0-16,0-1 0 0,0-1 0 0,-3-2 0 15,0-3 0-15,-3-6 0 0,3-2 20 0,-6-2 6 16,0-4 1-16,-3-4 0 0,-3-1 15 0,0 1 3 16,-3-6 1-16,-6 0 0 0,-3-2-8 0,-3-1-2 15,-6-2 0-15,-6 0 0 0,-8 2-18 0,-4-2-4 16,-6 0-1-16,-8 5 0 15,-7 3-43-15,-8 0-9 0,-7 2-1 0,-5 4-1 16,-9 1-27-16,-1 1-6 0,-5 0-1 0,0 0 0 16,0-3 38-16,-4 2 7 0,10-1 2 0,-3 1 0 0,-4-4 17 0,10-1 11 15,6 3-12-15,8 0 12 16,10-2-64-16,11-9-7 0,16-4-1 0</inkml:trace>
  <inkml:trace contextRef="#ctx0" brushRef="#br0" timeOffset="64932.827">18573 12197 1911 0,'-12'-5'42'0,"6"5"9"0,3 0 1 0,3 0 2 0,-3 8-43 0,3 3-11 0,3 2 0 0,0 5 0 16,6 6 34-16,0 5 5 0,0 0 1 0,-1 6 0 15,4 2-26-15,0 5-5 0,-3 0-1 0,0 9 0 16,-3-1-8-16,3 6 0 0,-3-1 0 0,0 1 0 16,-6-3 0-16,0 2-9 0,-3-2 0 0,0-3 0 15,-6 1-18-15,0-4-3 16,0 1-1-16,-3-6 0 0,3-2 0 0,-3-6 0 0,4-2 0 0,-1-6-526 15,9-4-106-15</inkml:trace>
  <inkml:trace contextRef="#ctx0" brushRef="#br0" timeOffset="65399.814">18897 12084 2296 0,'-39'-14'51'0,"22"12"10"0,-4-6 3 0,0 5 0 0,0-2-52 0,0-1-12 16,0 1 0-16,6 3 0 0,4-4 76 0,2 1 12 16,3 2 2-16,3-2 1 0,6-3-51 0,6 0-9 15,3 0-3-15,8-5 0 0,7 0-28 0,6 0 0 16,6-3-13-16,2-6 4 0,10 4 9 0,5-1-10 16,4 1 10-16,-1 2-10 0,1 0 10 0,0 3-8 0,-1 0 8 0,-5 5-8 15,-1 2 8-15,-5 4 0 0,-1 4 0 0,-8 4 0 16,-3 2-15-16,-6 5 3 0,-4 5 0 0,-5 4 0 15,-6 1-3-15,-6 7 0 0,-3 4 0 0,-3 8 0 16,-6 6 15-16,-3 5-9 0,-3 2 9 0,-3 6-8 16,0 0 8-16,-3 0 0 0,1 0 0 0,2 0 0 15,0-3 0-15,6 0 0 0,0-2 0 0,6-3 8 16,0-6-8-16,6 1 11 0,0-3-11 0,3-3 12 16,3 0-2-16,-1-2 0 0,4-3 0 0,0 0 0 15,0 0 3-15,3-2 1 0,0-6 0 0,-3 3 0 16,3-3-1-16,-4-3 0 0,1-2 0 0,-3-3 0 15,-3-2-1-15,0-1-1 0,0-2 0 0,-6-3 0 16,0-2 9-16,-3 2 3 0,-3-2 0 0,-6-1 0 16,0-2 3-16,-6 3 1 0,-3-3 0 0,-8 0 0 15,-10 2-13-15,-9 1-2 0,-11-1-1 0,-7 4 0 16,-5-1-41-16,-13 0-8 0,-8 8-2 0,-6-2 0 16,-3 7-78-16,-1-5-16 0,1 0-3 0,6-2-983 15</inkml:trace>
  <inkml:trace contextRef="#ctx0" brushRef="#br0" timeOffset="65966.541">19751 8382 1792 0,'-9'-8'40'0,"6"5"8"0,0 1 1 0,-2-1 1 0,5 3-40 0,0 0-10 16,0 0 0-16,0 0 0 0,0 0 81 0,0 0 15 15,-3 5 2-15,3 3 1 0,0 0-64 0,0 6-13 16,3 1-2-16,-1 9-1 0,1 8-8 0,0 2-2 16,0 9 0-16,3 4 0 0,-3 6-9 0,0 5 8 15,0 6-8-15,-3 2 8 0,0 3-8 0,0 5 12 16,-3 5-12-16,0-2 12 0,3-3-12 0,-3 0-14 0,-3 3 3 0,3-8 1 31,0-3-42-31,3-8-9 0,0-5-2 0,6-8 0 16,0-5 15-16,0-9 4 0,6-4 0 0,0-9-529 0,3-2-106 0</inkml:trace>
  <inkml:trace contextRef="#ctx0" brushRef="#br0" timeOffset="66400.492">19689 8483 2322 0,'-45'-16'51'0,"24"8"10"0,-2 0 3 0,-1 0 1 15,3 0-52-15,3 0-13 0,3 0 0 0,6-3 0 16,0 4 57-16,9-7 9 0,6 1 2 0,9 0 0 0,6-6-55 0,6-2-13 16,5 3 0-16,10-6 0 15,3-3 0-15,5 4 9 0,7-4-9 0,5 1 8 0,7 2-8 0,-4 3 0 16,4-1 0-16,-1 7-11 0,-2 1 11 0,-4 1 0 15,-2 8 0-15,-7 0 0 0,1 5 0 0,-12 2 0 16,-4 4-9-16,-5 7 9 0,-6 3 0 0,-3 2 0 16,-6 9 0-16,-4 4 0 0,-5 4 0 0,-6 10-14 15,-6 0 5-15,-3 8 1 0,-5 5 8 0,-4 3 0 16,-3 5 0-16,3 0 8 0,-3 0 10 0,-3 0 2 16,3 3 1-16,1 0 0 0,5-3 12 0,3 0 3 15,0 0 0-15,0 0 0 0,6-2-21 0,0-6-4 0,3-2-1 0,3-3 0 16,6 0-2-16,0-3-8 0,3-3 12 0,5-4-4 15,1-6 1-15,0-3 0 0,3-5 0 0,-3-5 0 16,0-5 6-16,0-1 1 0,-4-7 0 0,1-1 0 16,-6-2 9-16,0-5 3 0,-3-3 0 0,-6 0 0 15,0 0 5-15,0-5 2 0,-3-3 0 0,-6 0 0 16,-3-3-17-16,-5 3-3 0,-13 0-1 0,-9 3 0 31,-15 0-87-31,-8 5-18 0,-12 5-3 0,-19 3-1222 0</inkml:trace>
  <inkml:trace contextRef="#ctx0" brushRef="#br0" timeOffset="67072.901">5991 7982 2120 0,'0'0'47'0,"0"0"9"0,6 6 3 0,6 2 0 0,2 2-47 0,7 6-12 15,6 3 0-15,3 7 0 0,3 3 0 0,-1 6 0 16,1 4 0-16,-3 9 8 0,0 2-8 0,-7 8 0 16,-2 6 0-16,-6 5 0 0,-3 10 0 0,-9 0 12 15,-6 9-12-15,-3-1 12 0,0-2-12 0,-6-1 10 16,0 1-10-16,0-3 10 0,0-8-10 0,4-5 0 0,-1-5 0 0,3-9 0 31,3-2-37-31,3-8 0 0,0-11 0 0,3-2-580 0,0-11-116 16</inkml:trace>
  <inkml:trace contextRef="#ctx0" brushRef="#br0" timeOffset="67506.722">6154 8123 2318 0,'0'-16'51'0,"3"8"10"0,0-3 3 0,6 1 1 0,9-1-52 0,6-5-13 0,6 0 0 0,5 1 0 16,7-1 18-16,6-3 1 0,-1 3 0 0,1 0 0 16,3-2-19-16,-1-1 8 0,7 3-8 0,-1 1 0 15,-2 1 0-15,-6 4 0 0,-4-1 0 0,-2 6 0 0,-6 0 0 16,-4-1 0-16,1 4 0 0,-6 2 0 0,-9 2 0 0,0 4 0 15,5 2 0-15,-8 2 0 0,0 3 24 0,-3 6-1 16,3 2-1-16,0 6 0 0,6 4-22 0,-6 6 8 16,-7 6-8-16,7 2 0 0,6 5 0 0,-3 3-10 15,-9 2 1-15,6 1 0 0,6-1 9 0,2 1 0 16,-5-3 0-16,0 3 0 0,0-4 0 0,3 1 0 16,3-2 0-16,-3-6 0 0,-7-3 0 0,7 0 0 15,3-2 0-15,-3 0 0 0,-3-3 8 0,0 0 0 16,-1-6 0-16,1 1 0 0,-6 0-8 0,-3-3 11 15,-6-2-11-15,0-6 12 0,3 3 54 0,-6-6 11 0,-9-2 3 0,-3 2 0 16,0-2-8-16,-8 0 0 0,-7 0-1 0,-6-3 0 16,-12 1-36-16,-5 1-7 0,-10 4-2 0,-11 2 0 15,-13 3-26-15,-5 2 8 0,-9 6-8 0,-6 5 0 32,-3 8-88-32,-7 3-24 0,1 5-4 0,0 2-1167 0</inkml:trace>
  <inkml:trace contextRef="#ctx0" brushRef="#br0" timeOffset="70123.645">2335 13168 982 0,'-2'-10'21'0,"-1"2"5"0,0 0 1 0,0-3 1 0,-3-2-28 0,3 0 0 0,-9 0 0 0,6-3 0 15,-3 0 134-15,0 3 21 0,0-6 4 0,3 3 1 16,-9 3-58-16,9 0-11 0,-6 0-3 0,3-1 0 16,0 4-26-16,-2-1-6 0,2 1 0 0,3 2-1 0,-3 0-29 0,3 5-6 15,6 3 0-15,-6-3-1 0,3 3-19 0,3 0 10 16,0 6-10-16,-6 4 8 0,6 1-8 0,6 7-11 16,-6 4 3-16,3 4 0 0,3 6 8 0,0 5-8 15,0 5 8-15,3 6-8 0,-3 2 8 0,0 3 0 16,-4 0 0-16,4 5 0 0,3 3 0 0,-9 0 0 15,6-3 0-15,-3-2 0 0,0 2 8 0,0-5-8 16,-3 0 10-16,0-6-10 0,-3 1 12 0,3-6-4 16,-3 0-8-16,0-2 12 0,-3-3-4 0,6-2 0 15,0-4-8-15,-6-4 12 0,3-1-12 0,3-2 9 16,-6-3-9-16,6-8 8 16,0 1-132-16,-5-6-28 0,5-8-4 0,0 0-2 0</inkml:trace>
  <inkml:trace contextRef="#ctx0" brushRef="#br0" timeOffset="70708.474">2079 13147 2072 0,'0'0'59'0,"-2"-8"12"0,-4 0-57 0,6 0-14 0,3-2 0 0,2 2 0 15,1 0 48-15,6 0 8 0,3-3 0 0,0 3 1 16,9-2-47-16,0-1-10 0,3 1 0 0,2-1 0 15,7 1 0-15,-3-1 0 0,2-2 0 0,4-1-9 16,3 4 9-16,-6-1 0 0,8 1 0 0,1-1 0 0,0 1 9 16,-1-4 7-16,4 1 2 0,-4 3 0 0,4-4-18 0,-9 4 0 15,-1-1 0-15,4 3 0 0,-3 0 26 0,0 0-2 16,-4 3 0-16,1 2 0 0,0 1-4 0,-13 2-2 16,4 0 0-16,-3 2 0 0,-3 1-3 0,-3 0-1 15,0 2 0-15,-3 0 0 0,-4 1 2 0,-2 1 0 16,0-1 0-16,-3 2 0 0,0 0-5 0,-6 2-1 15,3 1 0-15,-3-1 0 0,0-2 2 0,0 6 1 16,0-1 0-16,0 0 0 0,0 3-2 0,-3 0-1 16,3 0 0-16,-3 2 0 0,0 3-10 0,3 3 8 15,0 0-8-15,-3 5 8 0,3 0-8 0,0 3 0 16,0 0 0-16,0 5 0 0,3 0 0 0,-3 5 0 16,6 3 0-16,-3 0 0 0,0 5 0 0,0 3 0 15,0-3 8-15,0 3-8 0,0-5 0 0,0 2 0 0,-3 3 0 0,3-5 8 16,-3-1-8-16,0-2 0 0,0-2 0 15,-3-6 8-15,3-3-8 0,0-5 0 0,-3-2 9 0,3-6-9 16,-3-3 30-16,3-2 2 0,-3-2 0 0,3-6 0 16,-3-1 10-16,3-7 2 0,0 0 1 0,0 0 0 15,0 0-5-15,-9-2 0 0,0-3-1 0,0-3 0 16,0 0-19-16,-3 0-3 0,1-3-1 0,-7 1 0 16,3-4-16-16,-3 4 10 0,-6-4-10 0,0 4 8 15,-5-1-8-15,-4 3 0 0,-6 0 0 0,-5 1 0 16,-1-1 0-16,-12 5 0 0,-2-2 0 0,-7 5 0 15,-2 0-32-15,-7 5 0 0,4 6 1 16,0-1 0-16,-7 6-84 0,1 5-17 0,5 0-3 0,7 6-1082 16</inkml:trace>
  <inkml:trace contextRef="#ctx0" brushRef="#br0" timeOffset="71711.136">15882 12898 1443 0,'0'0'32'0,"0"0"6"0,-6-2 2 0,-3 2 0 0,3 0-32 0,6 0-8 16,0 0 0-16,-3 2 0 0,0 1 63 0,3-3 10 15,0 13 3-15,3 1 0 0,0 1-47 0,3 7-9 16,3-1-1-16,-3 0-1 0,3 8-3 0,0 0-1 16,3 6 0-16,-3 2 0 0,-1 2 4 0,4 1 1 15,-6 5 0-15,0 0 0 0,-3 3 1 0,0 2 0 16,0 3 0-16,-3 2 0 0,0 1-4 0,-3-3-1 16,-3 0 0-16,-6 2 0 0,0-2-6 0,1 0-1 15,2-3 0-15,0-2 0 0,0 0-8 0,0-6 8 0,3-5-8 0,-3-5 8 16,9-3-8-16,-3-5 12 0,0-3-12 0,3-3 12 15,3-4-12-15,0-4 0 0,-3-2 0 0,3-5-618 16,6-9-126-16</inkml:trace>
  <inkml:trace contextRef="#ctx0" brushRef="#br0" timeOffset="72277.894">15801 12851 2055 0,'0'0'45'0,"9"0"10"0,0 0 1 16,6 0 2-16,6-3-46 0,3 3-12 0,3 0 0 0,5-2 0 16,1 2 23-16,6 0 2 0,0 2 1 0,5-2 0 0,1 3-26 0,5-3 0 15,4 0 0-15,0 0 0 0,-1 0 0 0,1 0 0 16,-1 0 0-16,-2 0 0 0,2 0 12 0,4-3-4 15,-3 1 0-15,-7-1 0 0,-8 3 9 0,3-3 2 16,-1 1 0-16,1 2 0 0,-9-6-7 0,-1 6 0 16,1-2-1-16,0-1 0 0,0 0 1 0,-7 1 0 15,-5-1 0-15,3 3 0 0,6-3-12 0,-12 3 0 16,-6 3 0-16,-3 0 0 0,-1-1 0 0,4 4 0 16,-9 2 0-16,-3 0 0 0,-6 2 8 0,3 1 0 15,6 5 0-15,-9-1 0 0,-5 9-8 0,2 0 10 16,6 0-10-16,-3 5 10 0,-6 8-10 0,0 3 0 0,0 2 0 0,3 0 0 15,3 1 0-15,-3 2 0 0,0-3 0 0,0 6 8 16,3-1-8-16,-3 4 0 0,3-1 9 0,1 0-9 16,-1 3 8-16,0-3-8 0,3 1 8 0,-3-1-8 15,0 0 0-15,0 3 8 0,6-3-8 0,-6-2 0 16,-3 0 20-16,6-6 0 0,3 0 0 0,-3-5 0 16,0 0-20-16,0-5 0 0,0-3 0 0,3-2 0 15,3-4 30-15,-3 1 2 0,-3-8 0 0,3-3 0 16,0 3 5-16,0-5 2 0,-6-6 0 0,6-5 0 15,0 0 3-15,0 0 1 0,0 0 0 0,-3-3 0 16,-3-2-4-16,0-3-1 0,6-2 0 0,-9-6 0 16,-3 0-24-16,0 0-5 0,1-5-1 0,-4 2 0 15,-6-2 0-15,-3 0-8 0,-9 0 12 0,-5 0-4 16,-7 2-8-16,-6 6 0 0,-5 2 0 0,-13 3 0 16,-8 3-24-16,-12 8-1 0,-10 5 0 0,-8 8-873 15,-15 5-174-15</inkml:trace>
  <inkml:trace contextRef="#ctx0" brushRef="#br0" timeOffset="103523.582">1508 12941 1792 0,'-15'-3'40'0,"15"3"8"0,-6-3 1 0,3 3 1 0,-6 3-40 0,9-3-10 16,0 0 0-16,0 0 0 0,-3 8 54 0,6 3 9 15,6 2 1-15,-6 3 1 0,3 2-65 0,0 3 0 16,9 6-18-16,-6-1 4 0,3 6 14 0,3 0 0 15,0 2 0-15,-7 6 0 0,7 2 0 0,-3 3 0 16,-3 3 0-16,3 5 0 0,-6 5 0 0,3-2 0 16,-9 2 9-16,0-3-9 0,0 4 12 0,0-1-3 15,-6-3-1-15,0-4 0 0,0 2-8 0,3-3-16 16,-6-5 4-16,9 0 1 0,-12-3 2 0,6-5 0 0,3 0 0 16,-6-2 0-1,4-4-28-15,2-2-6 0,0-2-1 0,3-3-508 0,0-6-103 16</inkml:trace>
  <inkml:trace contextRef="#ctx0" brushRef="#br0" timeOffset="104040.465">1701 12967 2023 0,'-14'-18'44'0,"14"10"10"0,3-3 2 0,3 1 0 0,5-4-44 0,7-4-12 0,15 2 0 0,3-5 0 15,8-3 23-15,7-2 2 0,3-4 1 0,14 1 0 16,0-2-16-16,7 1-10 0,-1 4 12 0,7 0-12 16,-4-1 0-16,3 1 0 0,1-1 0 0,-4 3 0 15,-2 1 0-15,-4 1 0 0,0 4 0 0,-5-1 0 0,-1 1 0 0,-2 5 0 16,-6 2 0-16,-1 3 0 0,-11 3 0 0,-1 2 13 16,-2 3-2-16,-3 0-1 0,-4 5 9 0,-2 1 1 15,-6 2 1-15,0 2 0 0,0 3-8 0,-7 3-1 16,1 0-1-16,0 5 0 0,0 1 1 0,-9 1 0 15,3 1 0-15,-3 3 0 0,0 2-12 0,-4 3 0 16,1 5 0-16,3 2 8 0,-3 4 0 0,3 2-8 16,-6 5 12-16,3 3-4 0,-3 2 3 0,3 9 0 15,-3 2 0-15,-3 3 0 0,3 5-11 0,-3 3 8 16,0 2-8-16,-3-2 8 0,0-1-8 0,-3-2 10 16,0-5-10-16,0 0 10 0,-6-5 2 0,3-1 0 15,-3-5 0-15,0-5 0 0,-6 0 21 0,3-5 5 0,-3-6 1 0,3-2 0 16,-5-3 5-16,2-5 2 0,0-3 0 0,-6-6 0 15,-3-1 4-15,3-7 1 0,-5-1 0 0,-1-6 0 16,-6-6-15-16,-3-2-2 0,-5-2-1 0,-10-6 0 16,-6-6-17-16,-5-1-4 0,-9-4-1 0,-10 1 0 15,-5-6-11-15,-6 0 0 0,-7 0 0 0,-8 3-11 16,0-3-9-16,-3 6-1 0,-3 2-1 0,-3 3 0 16,9 5 2-16,5 2 1 0,4 6 0 0,15 3 0 15,11 2 4-15,13 3 1 0,8 0 0 0,16 3-854 16,8-1-170-16</inkml:trace>
  <inkml:trace contextRef="#ctx0" brushRef="#br0" timeOffset="104792.492">15861 12986 1929 0,'-6'-21'42'0,"3"10"9"0,-3 0 1 0,3-2 4 0,3 0-45 0,0 0-11 16,0 5 0-16,3-5 0 0,6 2 80 0,-6 0 13 16,3 6 3-16,3-3 1 0,0 3-54 0,0 0-11 15,0 5-3-15,-9 0 0 0,9 0-29 0,3 2 0 16,-4 6 0-16,4 3 0 0,-3 5 0 0,0 5 0 0,0 5 0 0,-3 9 0 15,0 7 0-15,-3 8 0 0,0 6 12 0,-3 7-3 16,0 9-9-16,-6 2 0 0,0 8 0 0,-3 3 8 16,0 2-8-16,0 5 0 0,-3-2 9 0,0 3-9 15,1-3 0-15,2-5 0 0,0-3 0 0,0-6 8 16,3-4-8-16,0-9 0 0,3-2 0 0,3-5 8 16,0-9-8-16,0-4 0 0,3-9 0 0,0-2 0 31,3-6-24-31,-3-7-5 0,0-6-2 0,0-5-669 0,3-5-135 0</inkml:trace>
  <inkml:trace contextRef="#ctx0" brushRef="#br0" timeOffset="105307.291">15406 12816 2336 0,'26'-31'66'0,"-8"17"15"0,6-1-65 0,15-4-16 15,5-2 0-15,13 0 0 0,8 0 28 0,10 2 3 16,5 1 0-16,4 2 0 0,5 2 2 0,-3 6 1 16,6-2 0-16,-2 5 0 0,-1-3-34 0,0 5 0 15,1 0 0-15,-1 3 0 0,-6 6 0 0,-5-4 0 16,-4 4 0-16,-5 2 0 0,5-1 0 0,-9 1 0 16,-11 0 0-16,-3 0 0 0,-1 3 0 0,-8-1 0 15,-6 1 0-15,-10 0 0 0,1-1 10 0,-6 1-10 16,-3-1 8-16,-6 4-8 0,-3-1 16 0,0 0-3 0,3 0 0 15,-7 3 0-15,-2 0-5 0,0 3-8 0,0 4 11 0,0 4-11 16,-3 2 8-16,0 3-8 0,-3 5 0 0,3 8 0 16,3 2 0-16,-3 4 0 0,0 2 0 0,6 5 0 15,3 3 0-15,0 7 0 0,0 4 0 0,0-1 0 16,0 6 0-16,6-3 0 0,3 3 0 0,-9 0 0 16,-3-1 0-16,3 4 0 0,5-6 0 0,-2-3 0 15,-9-2 0-15,3-6 0 0,-3-2 0 0,3-3 0 16,-3-2 0-16,0-8 0 0,-6-3 0 0,0-3 0 15,6-5 30-15,-3-5-1 0,-3-6 0 0,0-5 0 16,-3-2 26-16,0-6 5 0,0-5 0 0,0-3 1 16,-5 1 5-16,2-9 1 0,0-5 0 0,-6-5 0 15,-6-6-19-15,-3-4-3 0,0-4-1 0,-8-5 0 16,-4-5-28-16,-9 3-7 0,-8-3-1 0,-7 5 0 0,-8 3-18 0,-13 3-4 16,-14 7-1-16,-15 8 0 15,-9 9-39-15,-9 4-8 0,-9 9-2 0,-3 5 0 16,3 5 5-16,3 6 1 0,6 7 0 0,6 3-810 15,6 3-161-15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00:59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10962 16460 2178 0,'0'0'48'0,"0"0"9"0,0 0 3 0,8-3 1 0,1-2-49 0,0 5-12 0,0 0 0 0,0 0 0 16,3 0 42-16,-3 0 6 0,3 5 0 0,-3 0 1 16,6 3-33-16,-3 0-6 0,0-2-2 0,-3 7 0 15,2 0-8-15,4 6 0 0,-3 2 0 0,0-3 0 16,0 1 0-16,6 2 0 0,-3 5 0 0,3 1 0 15,-4-1-9-15,4 1 9 0,0 4 0 0,3-4 0 16,3 5 0-16,3-1-8 0,-1 1 8 0,4 0 0 16,0 2 0-16,3-2 0 0,-1 2-8 0,4 1 8 15,6-3 0-15,0-3 0 0,2 0 0 0,4-3 0 16,5 1 17-16,1-3-2 0,0 2-1 0,2-5 0 16,4 3 3-16,-1-3 1 0,7-2 0 0,-1 2 0 15,1-3-4-15,2-4-1 0,1 7 0 0,-1-5 0 16,6 0-13-16,7 2 9 0,-1-5-9 0,0 6 8 15,1-6-8-15,2 0 0 0,1 0 0 0,2 1 8 16,-6-1-8-16,4 0 0 0,2-8 0 0,3 3 0 16,3 0 0-16,4 3 0 0,-4-6 8 0,0 3-8 0,9 0 0 0,-2-3 0 15,-1 3 0-15,3-2 0 0,3-1 0 0,-2 3 0 16,-1-3 0-16,0-2 0 0,3 2 8 0,0 3-8 16,-3-8 0-16,7 5 8 0,-1-5 3 0,0 6 0 15,-6-6 0-15,3 0 0 0,-2 0 5 0,-1-6 2 16,3 6 0-16,-6-5 0 0,0 2-2 0,1-2-1 15,-1-8 0-15,0 5 0 0,-3-3-15 0,-2-2 11 16,-1 0-11-16,3 0 10 0,3-1-10 0,-5 1 10 16,-10 0-10-16,3-6 10 0,10 4-10 0,-13-4 10 15,-3 1-10-15,-5 4 10 0,-7-4-1 0,-2 5 0 16,5-1 0-16,-11 1 0 0,-7 0-9 0,-2 0 0 0,-4 5 0 0,-5-3 0 16,-9 3 8-16,-3 0-8 0,-7-2 12 0,1 4-4 15,-6-2-8-15,-3 6 12 0,0-4-12 0,-6 1 12 16,0-3-22-16,0 3-4 0,-6 2-1 0,0-2 0 31,0 0-105-31,-3-1-22 0,0-2-4 0,-3 3-598 0,3-3-119 0</inkml:trace>
  <inkml:trace contextRef="#ctx0" brushRef="#br0" timeOffset="216.889">17900 17058 1765 0,'-15'-14'50'0,"6"7"11"0,3-4-49 0,-3 6-12 0,-3-3 0 0,0 2 0 16,1-2 132-16,-1 3 24 0,6-3 5 0,0 6 1 15,-6-1-78-15,6 3-16 0,3-3-4 0,3 3 0 16,0 0-48-16,0 0-16 0,0 0 10 0,12 8-10 16,0-2 0-16,6 1 0 0,-4 4 0 0,7-3 0 0,3 5 0 15,3-5 0-15,0 5 0 0,5-2 0 0,1 2 0 0,0-5 0 16,3 5 0-16,-7 1 0 0,-2-1 0 0,-3 0-14 16,-6 0 2-16,-6 1 0 15,-3-1-13-15,-9 3-3 0,-9 0 0 0,-9 2 0 0,-9 1 11 0,-12 2 1 16,-8 3 1-16,-7 2-683 15,-8 0-137-15</inkml:trace>
  <inkml:trace contextRef="#ctx0" brushRef="#br0" timeOffset="2535.451">9872 13634 1609 0,'-24'-5'35'0,"12"5"7"0,3-3 2 0,-2 0 2 0,2 1-37 0,0-1-9 0,0 3 0 0,3-3 0 15,0 1 52-15,6 2 8 0,0 0 1 0,0 0 1 16,0 0-43-16,0 0-9 0,3 8-2 0,3 2 0 16,-3 4-8-16,3 4 0 0,0 3 0 0,3 3 0 15,0 5 15-15,-1 8 1 0,1 3 0 0,-3 5 0 16,3 8 4-16,-3 8 2 0,0 5 0 0,3 8 0 15,-3 5-5-15,-3 6-1 0,-3 5 0 0,6 5 0 16,-3 3-16-16,-3 3 10 0,3 2-10 0,-3-3 8 16,3 1-8-16,0-3 0 0,-3-3 0 0,0-2 0 0,3-3 0 15,0-6 0-15,-3-4 0 0,0-1 0 16,3-5 15-16,0-5 1 0,0 0 0 0,0-9 0 0,0-1 21 0,-3-1 5 16,3-5 1-16,-3 0 0 0,3-6-9 0,-3-2-2 15,3 0 0-15,0-8 0 0,-3-2 1 0,3-9 0 16,0 1 0-16,0-1 0 0,-3-7-17 0,3-1-4 15,-3-5-1-15,0-5 0 0,3 3-1 0,-3-11 0 16,0 0 0-16,0 0 0 0,0 0 30 0,0 0 5 16,0 0 2-16,3-5 0 0,0-6-27 0,2 3-6 15,4-5-1-15,3 0 0 0,0-1-13 0,3-4 0 16,3 5 8-16,0-3-8 0,3-3 0 0,2 1 0 16,4-1 0-16,0-2 0 0,3 3 0 0,6-4-10 15,-1 1 10-15,4 0-8 0,3 0 8 0,2-6 0 0,4 6 0 16,-3-3 0-16,2-2 0 0,4 0-8 0,2-6 8 0,4 0 0 15,2-2 0-15,4-1 0 0,2-4 0 0,4-4 0 16,-1-4 0-16,4 2 0 0,2-6 0 0,4 4 0 16,-1-4 0-16,3 1 0 0,1-5 0 0,-4-1 0 15,6 0 0-15,-2 4 8 0,-1-4 0 0,1 0 0 16,-4 4-8-16,0-1 8 0,-2-3-8 0,-1 3 8 16,-2 0 4-16,-7 3 0 0,-2 2 1 0,-1 3 0 15,1 0-3-15,-4 0-1 0,1 0 0 0,-4 3 0 16,1 0-9-16,-1-1 12 0,1-2-12 0,-4 0 12 15,-2 3-12-15,6 0 0 0,2-3 0 0,-2 5 0 16,-4-2 0-16,1-1 0 0,-4 4 8 0,-2-4-8 16,0-2 0-16,-7 6 0 0,4-1 0 0,0 0 8 15,-4 1-8-15,1 2 0 0,-6 0 0 0,-1 0 8 0,-2 2-8 0,0-2 8 16,-3 0-8-16,-1 0 8 0,1-3 1 0,-3 3 0 16,6-2 0-16,-3-1 0 0,2-2-9 15,1 2 10-15,0 0-10 0,2-2 10 0,1 2-10 0,3 1 0 16,-3-4 0-16,-1 4 0 0,1-1 0 0,-6 0 0 15,0 6 0-15,-7 2 0 0,1 0 0 0,0 8 0 16,-6 3 0-16,-3 0 0 0,-3 3 0 0,0 4 0 16,-6 4 8-16,-4 2-8 0,1 0 0 0,-3 3 0 15,0 5 0-15,0 0 0 0,0 0 0 0,0 0-14 16,0 0 3-16,0 0 1 16,0 0-18-16,0 0-3 0,0 0-1 0,0 0 0 15,0 5 4-15,0 3 1 0,0-8 0 0,0 0 0 0,0 0 15 0,0 0 2 0,0 0 1 16,0 0 0-16,0 0 9 0,0 0 0 0,0 0 8 15,0 0-8-15,0 0 20 0,0 0 0 0,-5-3 0 0,-7-2 0 16,3 0-1-16,0-3-1 0,-3-3 0 0,3 0 0 16,-3-2-5-16,-3-5-1 0,3-3 0 0,-6-3 0 15,3-3-2-15,-2-4-1 0,-1-4 0 0,0-2 0 16,-3-3-9-16,3 1 12 0,-6-4-12 0,4-4 12 16,-4-3-4-16,3-3 0 0,0-3 0 0,0-2 0 15,3-3-8-15,1-3 0 0,5 1 9 0,3-3-9 16,0-6 0-16,3 1 8 0,3 0-8 0,3-4 0 15,-3-1 0-15,3 2 0 0,0 2 0 0,0 3-8 16,3 1 8-16,-3 7 0 0,0 3 0 0,0 2 0 16,0 3 0-16,-3 3 0 0,0 0 0 0,-3 2 0 15,0 3 0-15,0 5 9 0,-6 1-9 0,0 1 10 16,0 7-10-16,-3-4 0 0,3 6 9 0,-2 0-9 16,2 5 0-16,0 1 8 0,-3 1-8 0,0 1 0 0,3 0 0 0,0 5 0 15,0-2 0-15,0 2 0 0,3 0 0 0,1 3 0 16,-4-3 0-16,3 5 0 0,0-2 0 0,-3 2 0 15,3 3 0-15,-3-2 0 0,0-1 0 0,3 1 0 16,0 2 0-16,-3-3 0 0,-3 6 0 0,4 0 0 16,-4-1 0-16,3 6 0 0,-3 0 0 0,0 0 0 15,-3 6 0-15,0 2-8 0,0-1 0 0,-5 7 0 16,-1 4 0-16,-3 1 0 0,0 5-6 0,-5 2-1 16,-1 0 0-16,-3 4 0 0,-6 1-1 0,-2 4-1 15,-4 2 0-15,-5 2 0 0,-1 6-3 0,-3 3-1 16,-5 0 0-16,-4 2 0 0,-11 3 5 0,3 0 0 0,-1 0 1 15,-2 2 0-15,-4 3 7 0,1 1 8 0,-3 2-13 0,-4-1 5 16,7 1 8-16,-6 0 0 0,-4-3 0 0,1 6 0 16,6-3 0-16,-7 2 0 0,7 3 0 0,-3 0 0 15,-3 1 0-15,-1 1 0 0,1 4 0 0,0 2 0 16,-1-3 0-16,-2 3 0 0,0 0 0 0,2-2-8 16,4-1 8-16,-3-2 0 0,0 0-9 0,5-6 9 15,4 1 0-15,2-3 0 0,7-3 0 0,0-5 0 16,-1 0 0-16,10-6 0 0,-1-2 0 0,7-2 0 15,8-4 0-15,6-7 10 0,7-3-1 0,5-8 0 16,6-2 5-16,3-3 1 0,9-6 0 0,0-2 0 16,6 0-5-16,0-2-1 0,6-6 0 0,0 0 0 15,6 5-9-15,-3 0 0 0,3 1 0 0,0-4 0 16,3 3 0-16,-3 3 0 0,3-2 0 0,0-1 0 16,-3 3-8-16,3-3 8 0,-6 3 0 0,6 3 0 0,-3-1 0 15,0 1 0-15,3 2 0 0,-6 0 0 0,0 6 0 16,3-1 0-16,-1 4 0 0,-2-1 8 0,-3 3-8 0,3-1 0 15,0 4 0-15,-3 5-11 0,0-1 11 0,-3 4 0 16,0 2 0-16,3 2 0 0,-3 4 0 0,1 2 0 16,-4 2 0-16,0 6 0 0,0 0 0 0,3 5 0 15,-3-2 0-15,0 2-8 0,0 3 8 0,0 3 0 16,3-1 0-16,-3 1 0 0,3 2 0 0,3-3 0 16,-3 1 0-16,0 4-8 0,0 1 8 0,0 0 0 15,3 2 0-15,-3 1 0 0,0-3 0 0,0 2 0 16,0 1 0-16,0 2 0 0,0-3 0 0,0 1 0 15,0-4 0-15,-3 4 0 0,3-3 0 0,-3-1 0 0,3 1 0 0,-3-3 0 16,-3-2 0-16,7-3 0 0,-4-3 0 0,0 0 0 16,3-5 0-16,0-3 0 0,-3-2 0 0,6-6 8 15,-3-5-8-15,0 0 0 0,3-5 8 0,3-5-8 16,-3-6 9-16,0 2-9 0,3-4 12 0,0-3-12 16,0-3 13-16,0 0-4 0,0-5-1 0,-3-2 0 15,3 2 6-15,-3-8 1 0,0 0 0 0,0 0 0 16,0 0-15-16,6 2-13 0,-6-2 2 0,5 0 1 15,1-2 10-15,0-1-8 0,0-2 8 0,3 2-8 16,0-2-3-16,0-3 0 0,3-3 0 0,3 3 0 16,-3-2-5-16,6-4-2 0,3 1 0 0,5-5 0 15,4-4 5-15,6 1 1 0,3-3 0 0,2-2 0 16,4-6 12-16,2 1-11 0,1-4 11 0,6-5-10 16,5 3 10-16,7-5 0 0,5 0 0 0,4-6 0 15,5-5 0-15,3-5 0 0,15 0 0 0,1-3 0 0,-1-8 0 16,12-2 0-16,9-6 0 0,0-8 0 0,3-2 9 0,3-6-9 15,9-2 12-15,-3-5-12 0,6-4 8 0,-6-1-8 16,0-1 0-16,3-3 0 0,3-5 0 0,-6 6 0 16,-3 0 0-16,-9 4 0 0,0 6-17 0,-12 11-1 15,-9 5 0-15,-5 8 0 16,-7 8-40-16,-9 5-8 0,-2 3-2 0,-10 10-688 16,-8 1-137-16</inkml:trace>
  <inkml:trace contextRef="#ctx0" brushRef="#br0" timeOffset="5659.224">20582 15306 1351 0,'-12'-10'38'0,"6"4"9"0,-6 1-38 0,3 0-9 16,-3-3 0-16,-3 0 0 0,0 3 129 0,1-1 24 15,-1 4 5-15,0-4 1 0,0 4-86 0,0 2-17 16,3 0-3-16,0 0-1 0,-3 5-41 0,3-2-11 15,1 2 0-15,-4 3 0 0,0 2 0 0,0 4-11 16,0 2 3-16,-3-1 0 0,-3 1-4 0,-3 8-1 16,-2 0 0-16,-1 0 0 0,-6 2 13 0,-3 3 0 15,-2 0-10-15,-1 3 10 0,-6 5 0 0,1 0 18 16,-1 3-3-16,3 0-1 0,-2 2-14 0,2 0-15 0,0 3 3 0,4 0 1 16,-1-5 24-16,3 5 5 0,1 8 1 0,5-8 0 15,0 8-19-15,6-3 10 0,3 6-10 0,7-1 8 16,2-2-8-16,3 5 0 0,3 0 9 0,6 3-9 15,0 3 8-15,3 2-8 0,6-3 10 0,3-4-10 16,2-1 0-16,1 3 0 0,0 5 0 0,3-8 0 16,3 3 12-16,3-6-3 0,-3-2-1 0,-1 0 0 15,1-2-8-15,3 1 0 0,0-4 0 0,-3 2 0 16,3-5 0-16,-4 0 0 0,4-5 0 0,0 0 8 16,3-6 0-16,0-2 0 0,2 2 0 0,4-7 0 15,3-3 20-15,-1 2 3 0,4-8 1 0,3-2 0 16,3 3 11-16,-1-6 2 0,7-2 1 0,-1-3 0 15,10-3-16-15,-1-2-3 0,1-3-1 0,2-3 0 16,-2-2-11-16,5-1-3 0,1-7 0 0,-1 5 0 16,-2-10-1-16,2-4-1 0,-5-1 0 0,2-4 0 0,-2-7 5 0,0-6 1 15,-4-5 0-15,4-5 0 0,-7 2 22 0,-2-10 5 16,-7 5 1-16,-5-5 0 0,-6-8 11 0,0-11 2 16,-10-2 1-16,1-6 0 0,-9-8-15 0,-3-4-3 15,-6-12-1-15,-6 3 0 0,-3-2-19 0,-9-3-3 16,-6-1-1-16,-6 7 0 0,-5 1-16 0,-13 9 10 15,-9 0-10-15,-5 10 8 0,-7 11-22 0,-2 5-5 16,-10 11-1-16,-2 5 0 16,-6 14-11-16,-1 7-2 0,4 5-1 0,3 14 0 15,2 3-86-15,4 10-18 0,2 5-3 0</inkml:trace>
  <inkml:trace contextRef="#ctx0" brushRef="#br0" timeOffset="8104.039">936 10467 1850 0,'-29'-13'40'0,"17"5"9"0,-3 0 2 0,0 3 1 15,0-6-41-15,3 6-11 0,0-3 0 0,0 5 0 0,-2 0 66 16,8 1 11-16,0 2 3 0,6 0 0 15,0 0-56-15,6 8-12 0,0 2-1 0,8 6-1 0,10 5-18 0,-3 3-4 16,6 3-1-16,3 4 0 0,-4 4 13 0,4 4 0 16,0 6 0-16,6 8 0 0,-7 8-12 0,-2 8 12 15,-3 2-13-15,0 14 5 0,3 8-1 0,-12 5 0 16,-4 5 0-16,-5 5 0 0,-3 3 9 0,3 1-12 16,-6-1 12-16,0 0-12 0,-9 0 12 0,3 0 9 15,3 3-1-15,1-3-8 0,-7 3 30 0,3-6-1 16,0 1 0-16,6-6 0 0,0 0 3 0,3-5 0 0,6-3 0 0,0-5 0 15,-1 0-17-15,4-5-3 0,-3-6-1 0,6-2 0 16,6-3-11-16,-3-8 0 0,0-2 9 0,3-12-9 16,-7 1 0-16,1-8 9 0,6-5-9 0,-9-8 0 15,6 0 12-15,-6-6-12 0,0-5 12 0,-6-8-12 16,6 1 16-16,-9-6-3 0,3-3-1 0,-6-5 0 16,0 0 8-16,2-3 0 0,1-2 1 0,0 0 0 15,3-3-6-15,0-3-2 0,-3 1 0 0,3-1 0 16,-3-2-13-16,6 2 0 0,-6-2 0 0,3 2 0 15,0 1 8-15,0-3-8 0,3-3 0 0,0 0 0 16,3 0 0-16,3-5 8 0,6-3-8 0,8-3 0 16,1-4 0-16,9-6 0 0,8-3 0 0,4-2 0 15,0-6 0-15,5 0 0 0,4-5 0 0,8 1 0 16,9-7 0-16,1 1-8 0,-1-5 8 0,7-1 0 0,2-2 0 0,6 0 0 16,0 0 0-16,4-6 0 0,2-2 0 15,3 0 0-15,6-3 0 0,-2 1-10 0,-4 2 10 0,6-3-13 16,0-3 5-16,0 1 8 0,-3-3-9 0,1 0 9 15,5 0 0-15,0-3 0 0,-6 1 0 0,0 2 0 16,-3 0 0-16,4 2 0 0,-1 1 0 0,-9 5 0 16,-3 2 0-16,3 6 0 0,-5 5 10 0,-1 6 6 15,-12 2 0-15,-5 5 1 0,-1 3 0 0,-2 0 0 16,-4 6 0-16,-2 2 0 0,-7 2-5 0,-2 3-2 16,-6 1 0-16,-1 2 0 0,-8 2-10 0,3-2 12 15,-4 3-12-15,-2-1 12 0,-3-2-3 0,-4 3 0 16,-5-1 0-16,0-2 0 0,-3 3 6 0,-6-1 1 0,-3-2 0 15,0 0 0-15,-6 2 9 0,0-4 3 0,-3 2 0 0,-3-6 0 16,0 1-6-16,-6-3-1 0,0 0 0 0,0-6 0 16,0 1-13-16,0-6-8 0,0-7 10 0,0-1-10 15,3-5 0-15,0 1 0 0,3-7 0 0,3-1 0 16,0-12 0-16,0 4 0 0,3-4 0 0,0-2-10 16,3-3-2-16,0 3 0 0,0-2 0 0,-1 2 0 15,-2 2 12-15,0 1 0 0,3 2 0 0,-9 3 0 16,3 3 0-16,-6-1 0 0,0 6 0 0,-3 3 11 15,-6-3 1-15,4 2 0 0,-4 1 0 0,0 2 0 16,-3 0 3-16,3 3 1 0,0-1 0 0,0 4 0 16,-3-3-7-16,3 2-1 0,0-2 0 0,3 2 0 15,-2 1-8-15,2-1 8 0,-3 1-8 0,3-4 8 16,0 4-8-16,0-1 0 0,0 3 0 0,0 0 0 16,0 6 0-16,3 2 0 0,-3 2 0 0,-3 4 0 15,-3 2 8-15,4 2-8 0,-1 1 12 0,-3 2-4 0,0 6 4 0,-3-3 0 16,3 2 0-16,-3 3 0 0,0 1-1 0,1 1 0 15,-1 7 0-15,-3-1 0 0,3 2-11 0,0 1 0 16,0 8 0-16,6-3-11 0,1 3 11 0,-1 2 8 16,-3 3-8-16,0 5 11 15,3 1-43-15,-3 2-9 0,3 2-2 0,-6 6 0 16,3 8-9-16,-5 0-3 0,-1 2 0 0,-3 6 0 0,-3 2 28 0,-9 6 6 16,1-3 1-16,-7 11 0 0,-6-3 5 0,-5 7 2 15,-7 7 0-15,-2 4 0 0,-7-2 13 0,-8 5 0 16,-6 6-10-16,-4 2 10 0,-5 5 0 0,-6 3 0 15,-12 3-9-15,-1 5 9 0,1 2 0 0,-9 6 0 0,-3 3 8 0,-6 5-8 16,0 7 0-16,-6 1 8 0,-6 5-8 0,4 3 0 16,-1 2-10-16,0 1-5 0,3-1-1 0,0 0 0 15,-3 1 16-15,6-1 8 0,9-2 0 0,3-3-8 16,3-3 12-16,9-2-4 0,5-6 0 0,4-7-8 16,3 0 8-16,12-9-8 0,-4-7 0 0,13-3 0 15,5-5 0-15,7-3 0 0,5-8 0 0,1-5 0 16,5-6 0-16,0-2 0 0,7-5 0 0,8-3-9 31,-3-3-112-31,10-5-23 0,8-5-4 0</inkml:trace>
  <inkml:trace contextRef="#ctx0" brushRef="#br0" timeOffset="16671.756">14435 8311 2243 0,'-9'-8'64'0,"3"5"13"0,3-2-61 0,3 5-16 0,0 0 0 0,0 0 0 16,-6 0 54-16,6 0 8 0,-6 2 2 0,0 6 0 15,4 0-49-15,-7 5-15 0,-3 3 8 0,-6 3-8 16,0 5 0-16,-6-1 0 0,-3 7 0 0,-2 4 0 16,-7 6-16-16,0 2 4 0,-6 0 0 0,1 6 0 31,-7 2-12-31,1 3-1 0,-7 0-1 0,3 3 0 0,-2 4 11 0,-1 1 3 0,-2 0 0 0,2-3 0 15,3 1 12-15,7-1 16 0,5-3-3 0,3 4-1 16,7-1-12-16,5-3 0 0,3-4-9 0,6-4 9 16,3-2 0-16,3-5 20 0,6-3-4 0,3-3 0 0,3-2-5 0,3-3-2 15,-3-5 0-15,6 0 0 0,3-6-9 0,-3 1-14 16,0-3 3-16,3-3-673 16,-3-5-136-16</inkml:trace>
  <inkml:trace contextRef="#ctx0" brushRef="#br0" timeOffset="16849.796">12887 9406 2717 0,'-17'-8'77'0,"14"8"17"0,-3 3-75 0,6-3-19 0,0 0 0 16,3 8 0-16,3 5 34 0,5 3 3 0,4 0 1 0,0-1 0 15,3 1-38-15,6 0 0 0,3 0 0 0,-1 0 0 16,4-3 0-16,3 3 0 0,0-3 0 0,2 1 0 31,1-7-96-31,6 4-18 0,-6 0-3 0,2-3-986 0</inkml:trace>
  <inkml:trace contextRef="#ctx0" brushRef="#br0" timeOffset="17055.675">14108 9260 2818 0,'-24'0'62'0,"12"6"13"0,3-4 2 0,0 6 3 0,-3 6-64 0,0 7-16 0,0 5 0 0,1 9 0 16,-4 7 38-16,-3 6 5 0,-3 7 1 0,-3 3 0 15,0-2-64-15,-2 5-13 0,-4 5-3 0,3-3-824 16,-3 1-166-16</inkml:trace>
  <inkml:trace contextRef="#ctx0" brushRef="#br0" timeOffset="17705.38">14876 7943 2266 0,'-9'-13'64'15,"6"7"14"-15,0-2-62 0,0 3-16 0,0-3 0 0,0 3 0 16,3 5 96-16,0 0 17 0,0 0 3 0,9 8 1 16,-3 5-87-16,3 6-18 0,0-1-3 0,0 11-1 0,0 8-8 0,-4 6 0 15,-2 4-10-15,0 3 10 0,-9 9-11 0,4 1 11 16,-7 1-12-16,-3 5 12 15,-6 1-32-15,3-1 0 0,-3-3 0 0,0-5 0 0,0 1 9 0,0-9 3 16,4-8 0-16,-4-2 0 0,3-3 20 0,3-8 12 16,-3-5-2-16,6-3 0 0,0-2 22 0,3-6 4 15,0-5 0-15,6-8 1 0,0 0 4 0,3-11 1 16,3-5 0-16,6-7 0 0,3-7-14 0,6-4-2 16,3-6-1-16,8-2 0 0,7-3-17 0,0-3-8 15,2 3 8-15,4 6-8 0,0 2 0 0,-4 5 0 0,1 0 0 0,-3 8 0 16,-6 3-12-16,2 3 12 0,-2 4-10 0,-3 1 10 15,0 5 0-15,-1 6 15 0,-2-1-2 0,-3 8 0 16,-3 3-4-16,0 3-1 0,-4 2 0 0,-2 6 0 16,0 2-8-16,-3 5-17 0,-6 3 4 0,3 3 1 15,-3 2 22-15,-3 3 5 0,3 1 1 0,-6-4 0 16,3 3 5-16,0 0 2 0,0-3 0 0,0-5 0 16,3 3-8-16,3-5-2 0,3-3 0 0,2-1 0 15,7-4-13-15,6-3 0 0,3-8 0 0,6-6-896 16,11-7-176-16</inkml:trace>
  <inkml:trace contextRef="#ctx0" brushRef="#br0" timeOffset="19552.052">10640 13684 2743 0,'-27'0'60'0,"15"3"13"0,0-3 3 0,1 3 0 0,-1-1-60 0,3-2-16 0,0 3 0 0,9-3 0 31,0 0-64-31,6 2-15 0,3 1-3 0,3-3-681 0,2 0-136 0</inkml:trace>
  <inkml:trace contextRef="#ctx0" brushRef="#br0" timeOffset="19779.218">12006 12216 2594 0,'-21'-3'73'0,"13"3"17"0,-4-2-72 0,3-1-18 16,-3 0 0-16,3 3 0 0,3 0 31 0,3-2 2 15,-3 2 1-15,6 0 0 16,0 0-110-16,0 0-21 0,0 0-5 0,12-3-614 16,0 0-122-16</inkml:trace>
  <inkml:trace contextRef="#ctx0" brushRef="#br0" timeOffset="19972.707">12947 11184 2109 0,'9'-13'60'0,"-3"7"12"0,0-2-57 0,3 1-15 0,-3-1 0 0,3 0 0 15,2 2 9-15,-2 1-1 0,3 2 0 0,0 3-615 16,-6 3-123-16</inkml:trace>
  <inkml:trace contextRef="#ctx0" brushRef="#br0" timeOffset="20416.562">10587 14637 1152 0,'0'0'25'0,"0"0"6"0,2-8 1 0</inkml:trace>
  <inkml:trace contextRef="#ctx0" brushRef="#br0" timeOffset="20647.649">12810 12525 1843 0,'0'-13'40'0,"3"8"9"0,0-3 2 0,-3 0 1 0,3-3-42 0,0 3-10 0,6-5 0 0,3-3-544 16,6-2-112-16</inkml:trace>
  <inkml:trace contextRef="#ctx0" brushRef="#br0" timeOffset="21827.25">11093 16177 1848 0,'0'0'52'0,"5"-6"12"0,4-2-52 0,0 3-12 0,3 5 0 0,3 0 0 16,0 0 49-16,3 0 7 0,3 8 2 0,0 3 0 15,2-1-37-15,1 6-7 0,3 3-2 0,-3 2 0 16,6 8-12-16,-4 0 0 0,4-3 0 0,0 9 0 15,0 2-10-15,2 3 2 0,4 10 0 0,3-3 0 16,-1 6 8-16,7 3 9 0,6-3-1 0,-1 2-8 16,4 1 0-16,-1 2-16 0,7 3 2 0,-3-3 0 15,5 0 14-15,4-5 0 0,2 0 0 0,9-2 0 16,-5-4 0-16,8-2 0 0,10-5 0 0,2 0 0 16,0 2 0-16,9-8 0 0,3-7 0 0,7-1 0 15,2-2 0-15,6-8 15 0,3-3-2 0,9 0 0 16,0-7-1-16,6-6-1 0,6 5 0 0,5-10 0 15,4-1 20-15,3-2 4 0,3 0 1 0,-1-2 0 16,4 2-11-16,3-3-1 0,3 1-1 0,-1-6 0 0,1 5 1 16,-6-5 0-16,-4 9 0 0,1-7 0 0,-3 6-12 0,0-2-3 15,0 2 0-15,-13 0 0 0,-8-3-9 0,-3 9 0 16,3-4 9-16,-9 1-9 0,-6-3 0 0,-3 3 9 16,-5-3-9-16,-10 3 0 0,3-1 9 0,-3-2-9 15,-6 0 0-15,-2-2 9 0,2-3-9 0,-9-1 12 16,1 1-12-16,-4 0 12 0,3-6-12 0,-2 4 12 15,-7-4-12-15,0 1 12 0,-5 2-12 0,-1-8 8 16,-5 5-8-16,2 1 8 0,-2 2-8 0,-4-3 0 16,-5 4 0-16,-7-4 0 0,-2 0 0 0,-9 6 8 15,-1 0-8-15,-8 2 0 0,-6-2 8 0,0 5-8 16,-6 3 0-16,-6-3 8 0,-4 3-8 0,-2-3 0 0,-6 3-10 0,-3 2 10 31,-6 0-109-31,-2 1-16 0,-4-4-3 0,-6 6-846 0</inkml:trace>
  <inkml:trace contextRef="#ctx0" brushRef="#br0" timeOffset="22159.003">18564 16484 2487 0,'0'0'55'0,"0"0"11"0,0 0 2 16,0 0 2-16,0 0-56 0,0 0-14 0,6 0 0 0,3 10 0 16,-3-2 0-16,8 5 0 0,1-5 0 0,0 5 0 0,3 9 0 15,6-4 0-15,3 1 0 0,-1 2 0 0,1 3 0 0,0-3 0 16,3 3 0-16,0-3 0 0,-1 5 0 0,1-2 0 16,0-3 0-16,-3 6 0 0,-1-6 0 0,-2 3 0 15,-6-1 0-15,0-1 0 0,-6-1 8 0,0 5 0 16,-6-2-8-16,-6-3 12 0,0 11 14 0,-6-6 2 15,-9 1 1-15,-3-1 0 0,-6 6 20 0,-6 0 4 16,-2 0 1-16,-7-3 0 0,0 2-13 0,1 1-2 16,-4 0-1-16,3 2 0 0,1-2-38 0,2 0 0 15,6-3 0-15,3 3 0 16,3-6-143-16,10 1-33 0,5-1-6 0,9-7-2 0</inkml:trace>
  <inkml:trace contextRef="#ctx0" brushRef="#br0" timeOffset="24715.557">20853 17947 2523 0,'-3'-3'56'0,"3"-2"11"0,0-3 2 0,3 3 2 0,0-3-57 0,3 2-14 16,-3 1 0-16,3 2 0 0,-1 1 30 0,1-1 3 15,-3-2 1-15,3 5-1190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01:28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6515 13631 1702 0,'0'0'37'0,"0"0"8"0,0 0 2 0,0 0 1 0,6-2-38 0,-6 2-10 15,5-6 0-15,4 1 0 0,-6 0 39 0,-3 5 5 16,6-5 2-16,3 2 0 0,0 0 0 0,-3 1 0 15,3 2 0-15,-3-3 0 0,3 3 11 0,0 0 3 16,0 3 0-16,3-3 0 0,0 5-28 0,3-2-4 16,2-3-2-16,1 2 0 0,3-2-1 0,3 3 0 15,0-3 0-15,2 0 0 0,7 0-7 0,6-3-2 16,-3 1 0-16,2-1 0 0,-2-2-1 0,6-1-1 16,8-2 0-16,1 3 0 0,-9 0 1 0,-1-1 0 15,4-1 0-15,-3 4 0 0,-7-2-7 0,1 2-8 0,-12-2 11 0,0-1-11 16,-1 4 13-16,-5-1-4 0,-9 0-1 0,-3 1-788 15,3 2-157-15</inkml:trace>
  <inkml:trace contextRef="#ctx0" brushRef="#br0" timeOffset="683.411">8336 15012 1681 0,'0'0'36'0,"0"0"8"0,-3 0 2 0,3 0 2 0,0 0-38 0,0 0-10 0,0 0 0 0,0 0 0 16,0 0 101-16,3-2 19 0,3-3 3 0,3 2 1 15,3 3-37-15,3 0-7 0,0 0-2 0,6 0 0 16,5 0-38-16,1 0-8 0,3 0-2 0,3 0 0 16,2 0-11-16,1 0-3 0,3 3 0 0,0-3 0 0,2 0 2 0,1 0 0 15,0-3 0-15,2 3 0 0,1-3-4 0,-1 1-1 16,1 2 0-16,0-3 0 0,-4 0-5 0,-2 1-8 15,-3-1 11-15,-3 0-11 0,-1-5 12 0,-2 3-12 16,-6 0 12-16,0 0-12 0,-6-1 8 0,-1 1-8 16,-5 0 0-16,-6-1 0 15,0 1-23-15,-3 0-11 0,-6 0-2 0,3 5-752 16,-6-6-151-16</inkml:trace>
  <inkml:trace contextRef="#ctx0" brushRef="#br0" timeOffset="3482.243">9539 8043 757 0,'0'0'21'0,"0"0"6"0,0 0-27 0,3 6 0 0,0 2 0 0,0 0 0 16,-3-1 81-16,3 1 11 0,0 6 3 0,-3-4 0 15,3 3-23-15,-3 3-5 0,0 0-1 0,0 5 0 16,3 3-12-16,0 0-2 0,-3 0-1 0,3 2 0 0,0 1-18 0,-3-1-3 16,3 3-1-16,-3 0 0 0,2 0-2 0,-2 3-1 15,0 3 0-15,0 4 0 0,-2 4-1 0,-1 2 0 16,3 2 0-16,-3 1 0 0,0-1 3 0,0 1 0 16,0-3 0-16,0 5 0 0,0-2-7 0,0 5-1 15,3 0 0-15,-3 0 0 0,3 0 7 0,-3 0 1 16,0 2 0-16,0-2 0 0,0 3-12 0,0 2-3 15,-3 3 0-15,0 0 0 0,3-3-1 0,-3 0-1 16,3 0 0-16,-3 3 0 0,3-3 5 0,0 0 2 16,3 1 0-16,3-6 0 0,-3-3 2 0,3 0 1 15,3-5 0-15,-3 0 0 0,3-3-21 0,-3-2 8 16,6 2-8-16,-3-2 0 0,0-3 13 0,3 0-1 0,-3-5-1 0,3-3 0 16,-6 0-11-16,5-8 0 0,-2 3 0 15,-3-8 0-15,3 0 0 0,0-6-9 0,-3 4 0 0,0-9 0 31,-3-5-106-31,0 0-21 0,0 0-4 0,6-5 0 0</inkml:trace>
  <inkml:trace contextRef="#ctx0" brushRef="#br0" timeOffset="4143.639">9521 7959 730 0,'0'0'16'0,"0"0"3"0,0 0 1 0,0 0 1 0,0 0-21 0,0 0 0 0,0 0 0 0,0 0 0 16,0-6 91-16,3-2 13 0,3-2 4 0,0-1 0 15,6-2-39-15,0 0-7 0,0-6-2 0,2 1 0 16,-2-3-29-16,6-3-7 0,0-3 0 0,0 1-1 15,0-3-11-15,3-3-3 0,2 3 0 0,1-3 0 16,3 0 18-16,0-2 3 0,6-3 1 0,2 0 0 16,4-3-31-16,0-2 0 0,-1-3 0 0,1 3 0 0,-3-3 0 0,2 2 8 15,-5 1-8-15,3 2 0 0,0 1 0 0,-4-1 0 16,1-2 0-16,-3-1 0 0,-3 1 0 0,-1 2-16 16,1 3 3-16,-6 3 1 0,3 5 12 0,-6-3 10 15,0 5-2-15,-4 6 0 0,-2 0 7 0,0 5 1 16,-3 0 0-16,-3 6 0 0,-3 2-16 0,3 0 0 15,-3 3 0-15,-3 5 0 0,0 0 0 0,0 0 0 16,0 0 0-16,0 10 0 16,0 1-32-16,0 2-10 0,0 0-2 0,3 6-406 15,-3-3-82-15</inkml:trace>
  <inkml:trace contextRef="#ctx0" brushRef="#br0" timeOffset="4613.337">10470 7093 990 0,'0'0'21'0,"0"0"5"0,0 0 1 0,0 0 1 0,0 0-28 0,0 0 0 0,6 3 0 0,0 2 0 16,-3 3 32-16,0 3 0 0,0 2 0 0,0 0 0 15,0 6-16-15,-3 2-4 0,3 0 0 0,0 8 0 16,-3 0 0-16,0 3 0 0,0 5 0 0,0 0 0 16,0 3 7-16,0 0 1 0,0-3 0 0,-3 5 0 15,3-2 6-15,3 2 2 0,-3 6 0 0,3-1 0 0,0 1-13 0,-3 0-3 16,6-3 0-16,-3 0 0 0,3 0-12 0,-3-1 9 16,0-1-9-16,3-1 8 0,-3 6 4 0,0-3 0 15,0 0 0-15,-3 0 0 0,3-6-4 0,-3 4 0 16,-6-4 0-16,3 4 0 0,0-4-8 0,0 4 10 15,-6-1-10-15,0 3 10 0,3 0 4 0,0 0 1 16,0-3 0-16,-3-2 0 0,3-3-15 0,-3 0-12 16,3-2 3-16,-2 2 0 0,2 0 9 0,0-3 0 15,0 0 0-15,6 1 8 0,-3-1-8 0,3-2 0 16,0 0 0-16,3-6 0 0,0 3 0 0,0-2 11 16,0-6-11-16,3 3 12 0,-1-3-12 0,1 0 0 0,-3-5 0 0,0 0 0 15,3-3-12-15,3 3-4 0,-6-3 0 0,3-2-438 16,3 2-87-16</inkml:trace>
  <inkml:trace contextRef="#ctx0" brushRef="#br0" timeOffset="4945.163">10500 9448 990 0,'-3'6'21'0,"-6"4"5"0,0 6 1 16,-6 3 1-16,1 4-28 0,-7 4 0 0,0-1 0 0,-3 1 0 0,3 2 46 0,-6 0 3 16,4 3 1-16,-4-1 0 0,3-1 3 0,-3 1 1 15,0 6 0-15,1 0 0 0,-4 6-24 0,0-4-5 16,-3 4-1-16,-2-1 0 0,-1 0-9 0,0-2-3 15,-2 0 0-15,2-1 0 0,0 1-12 0,0 0 0 16,7 0 0-16,-4-1 0 0,3-2 19 0,3-2 1 16,1-1 0-16,-1-5 0 15,3 0-42-15,0-2-8 0,3-3-2 0,0-6-412 16,4 1-84-16</inkml:trace>
  <inkml:trace contextRef="#ctx0" brushRef="#br0" timeOffset="7244.25">9780 10443 1120 0,'0'0'32'0,"0"0"6"0,6-5-30 0,-3-3-8 0,3 0 0 0,6 3 0 15,-3-3 82-15,5 0 15 0,1 0 3 0,3 0 1 16,0 0-33-16,3-3-6 0,0 3-2 0,6 1 0 16,-4-1-4-16,4-3 0 0,3 3-1 0,-3 0 0 15,-1 0-9-15,-2 0-2 0,0 0 0 0,-3 6 0 16,-6-4-16-16,3 6-3 0,-6-2-1 0,-1 4 0 16,-2-2-15-16,-3 8-9 0,-6-8 10 0,3 8-10 15,-3 5 0-15,-3 1 0 0,-6 2-8 0,1 2 8 16,-1 1-25-16,-3 2 1 0,-3 0 1 0,0 0 0 0,-3 0 7 0,3 0 0 15,-3-2 1-15,3-1 0 0,-2 1 15 0,-1-3 0 16,3 0-10-16,0 0 10 0,3-3 0 0,0 0 0 16,0 0 0-16,6-2 0 0,0-3 15 0,0 0 4 15,3 0 1-15,3-3 0 0,6-2-11 0,0 2-1 16,3-2-8-16,0-6 12 0,3 0-2 0,3 1-1 16,0-4 0-16,0 1 0 0,3-3 1 0,-1 0 0 15,1-2 0-15,0 2 0 0,-3-3-10 0,3 1 0 16,-3-4 0-16,0 1-628 15,0-3-124-15</inkml:trace>
  <inkml:trace contextRef="#ctx0" brushRef="#br0" timeOffset="7628.206">10200 10279 1321 0,'0'0'28'0,"6"-3"7"0,-1 1 1 0,4-4 2 0,0 4-30 0,6-3-8 0,-3-1 0 0,3 4 0 15,3-4 59-15,-3 1 10 0,3 2 3 0,-1-2 0 16,1 5-33-16,0-3-7 0,-3 3 0 0,0 3-1 16,0 0-2-16,0 2 0 0,-6 0 0 0,3 1 0 15,-7 2-29-15,-2-1 8 0,0 4-8 0,-3 2 0 16,-3-2 17-16,-2 2 1 0,-1 0 0 0,-3 3 0 15,0 0-1-15,-3 0 0 0,-3 0 0 0,3 2 0 0,0 1-7 0,-3-1-2 16,0 1 0-16,0-3 0 0,4 2-8 16,-4-4 10-16,3 1-10 0,0-1 10 0,3-1-10 0,0-3 8 15,0-4-8-15,3-1 8 0,0 0-8 0,6-5 12 16,0 0-12-16,0 0 12 0,0 0-3 0,0 0 0 16,0 0 0-16,6-5 0 0,3-3-9 0,6-2 8 15,0-1-8-15,0 0 8 0,3-5-8 0,5 3 8 16,1-3-8-16,-3 3 8 0,6 0-8 0,0 0 0 15,-7-3 0-15,4 5-11 16,-3-2-26-16,0 2-6 0,-3 1-1 0,0-1-538 16,-3 1-108-16</inkml:trace>
  <inkml:trace contextRef="#ctx0" brushRef="#br0" timeOffset="7847.929">10646 10123 1191 0,'0'0'26'0,"0"0"6"0,0 0 0 0,0 0 2 0,0 0-34 0,0 0 0 0,0 0 0 0,6-3 0 16,-6 3 58-16,6 3 5 0,3 2 1 0,-3 3 0 16,0 0-16-16,-3 3-4 0,3 5 0 0,0-1 0 15,0 1-22-15,0 3-5 0,0-1-1 0,-1 4 0 16,-2-1 5-16,0 0 1 0,0 0 0 0,0 0 0 16,0-2-6-16,-3 2-2 0,3-3 0 0,0 1 0 15,-3-3-4-15,0 0-1 0,3-3 0 0,0-2 0 16,-3-4-20-16,0-7-4 0,0 0-1 0,0 0-508 15,0 0-101-15</inkml:trace>
  <inkml:trace contextRef="#ctx0" brushRef="#br0" timeOffset="8145.596">10607 10009 1486 0,'-9'-2'32'0,"9"2"8"0,-9 5 0 0,4 3 3 0,-1 2-35 0,0 1-8 16,0 2 0-16,-3 0 0 0,3 1 43 0,0 2 6 15,0-3 2-15,0 5 0 0,3-2-8 0,0 3-2 16,0-1 0-16,0 1 0 0,3-3-21 0,0 2-5 16,0 1-1-16,3-1 0 0,-3 1-4 0,3-3-1 0,0-3 0 0,0 0 0 15,0 0 1-15,0-2 0 0,3-3 0 0,-3 2 0 16,3-2 3-16,-6-8 1 0,6 3 0 0,0 2 0 16,3-5-2-16,-3-5-1 0,2 0 0 0,4-3 0 15,0 0-3-15,0-3 0 0,3-5 0 0,3 3 0 16,-3-3-8-16,3 0 8 0,3-2-8 0,-1-1 8 15,1 3-8-15,3-2-11 0,0-1 3 0,0 1 0 32,2-1-52-32,1 1-9 0,-3 2-3 0</inkml:trace>
  <inkml:trace contextRef="#ctx0" brushRef="#br0" timeOffset="8914.736">10655 8088 1324 0,'0'0'29'0,"0"0"7"0,0 0 0 0,0 0 1 0,0 0-29 0,0 0-8 0,0 0 0 0,0 0 0 15,0 0 61-15,0 0 11 0,0 0 3 0,0 0 0 16,6-2-17-16,3-1-3 0,0 3-1 0,0 0 0 0,-3-3-16 0,3 3-3 16,3-2-1-16,-4 2 0 0,1-3-6 0,3 0-2 15,0 3 0-15,0-2 0 0,-3 2-10 0,3-3-3 16,-3 3 0-16,3 0 0 0,0 3-13 0,0-3 0 16,-4 0 0-16,4 0 0 0,-3 5 0 0,0-2 0 15,3 2 0-15,-3 3 0 0,0-3 0 0,-3 3 0 16,3 3 0-16,-3-1 0 0,-6 1 0 0,0 2-8 15,0 3 8-15,-6 3-13 0,0-1 13 0,-9 3-12 16,0 0 12-16,-3 1-12 0,0 1 1 0,-2 1 1 16,-4-3 0-16,0 3 0 0,0-3 10 0,3-2-8 15,1 2 8-15,2-5-8 0,0 0 8 0,3-3 0 16,3 0 0-16,3 0 0 0,0-2 0 0,0-3 0 0,6 0 0 0,3 0 0 16,0-3 14-16,3 3-2 0,-3-8 0 0,9 5 0 15,3-2 12-15,3-3 1 0,0-3 1 0,3-2 0 16,0-5 2-16,2 2 1 0,1 0 0 0,-3 0 0 15,6-3-12-15,0-2-2 0,-3 0-1 0,2 2 0 16,-2 1-14-16,0-1 8 0,0-2-8 0,-3 2 0 31,3 1-83-31,-7-1-22 0,4 0-5 0,-3-2-1 0</inkml:trace>
  <inkml:trace contextRef="#ctx0" brushRef="#br0" timeOffset="9313.564">11039 8035 955 0,'0'0'27'0,"0"0"6"0,0 0-33 0,9 3 0 16,-3 0 0-16,0-3 0 0,0 0 108 0,3 0 14 15,-3 0 3-15,3 2 1 0,-3 1-43 0,2 0-9 16,1-1-2-16,0 1 0 0,0 2-36 0,0-2-7 15,0 2-1-15,0 0-1 0,-3 1-11 0,3-1-1 16,-3 0-1-16,0 3 0 0,-3-2-14 0,3 4 11 16,-3-2-11-16,-3 3 10 0,0 2-2 0,-3 3 0 15,0-3 0-15,-3 0 0 0,0 3-8 0,-3 0 0 16,0 0 0-16,0 0-11 0,-3 0 11 0,0-1-8 0,0-1 8 0,0-1-8 16,1 0 8-16,2 0 0 15,-3-2 0-15,3-3-8 0,0 0 8 0,3-3 0 0,0 0 8 0,3-2-8 16,3-3 24-16,0 0 1 0,0 0 0 0,0 0 0 15,0 0 9-15,6 0 2 0,6-5 0 0,-3-1 0 16,0-1-23-16,3 1-4 0,2-2-1 0,-2 0 0 16,3-5-8-16,0 5 8 0,0-2-8 0,3-4 8 15,0 4-8-15,-3-1 0 0,-1 1 0 0,1-1 0 16,0 0-12-16,0 6-5 0,-3-3-1 0,0 3-585 16,-3-3-117-16</inkml:trace>
  <inkml:trace contextRef="#ctx0" brushRef="#br0" timeOffset="9579.164">11447 7993 1652 0,'0'0'36'0,"0"0"8"0,3-5 2 16,-3 5 0-16,0-6-37 0,0 6-9 0,0 0 0 0,0-2 0 0,0 2 35 0,0 0 5 16,0 0 0-16,0 0 1 0,0 0-24 0,-3 5-5 15,0 3 0-15,0 3-1 0,0 5-11 0,0-1-12 16,0 1 2-16,3 3 1 0,0-1 9 0,-3 3 0 15,3 3 0-15,-3 3 0 0,0-1 0 0,0 1 12 16,-3-1-2-16,3 1-1 0,-3-4-9 0,3-1 8 16,0-1-8-16,0-3 8 0,0-2-8 0,3-3-12 15,-3-2 2-15,3 0 1 16,0-6-43-16,0-5-9 0,0 0-2 0,0 0 0 16,0 0-39-16,0 0-8 0,-3-5-2 0,3-9 0 0</inkml:trace>
  <inkml:trace contextRef="#ctx0" brushRef="#br0" timeOffset="9830.034">11354 7885 1364 0,'0'0'30'0,"0"0"6"0,-5 5 2 0,-4 3 0 0,3 0-30 0,0 2-8 0,-3 4 0 0,0-1 0 16,0 3 58-16,0 0 10 0,3-1 3 0,0 4 0 15,0 2-31-15,0-2-7 0,3 2-1 0,-3-3 0 16,3 1-12-16,3-1-4 0,-3 4 0 0,6-7 0 15,-3 4 4-15,0-3 0 0,0-3 0 0,3 0 0 16,3 0-6-16,-3-2-1 0,0 0 0 0,3-6 0 16,0 0 3-16,0-2 0 0,6-3 0 0,0-3 0 0,3-2 5 0,3 0 2 15,2-3 0-15,4-3 0 16,3 1-8-16,0-6-2 0,6 0 0 0,-1 0 0 0,4-3-13 0,6 1 11 16,-1-1-11-16,4 1-620 15,-3-1-129-15</inkml:trace>
  <inkml:trace contextRef="#ctx0" brushRef="#br0" timeOffset="10746.803">9324 10898 1459 0,'-23'-5'41'0,"11"5"10"15,-3 0-41-15,-6 0-10 0,0 0 0 0,-3 0 0 0,-2 3 72 0,-4-1 13 16,-3-2 3-16,0 5 0 0,-5 3-26 0,-1 0-5 16,-3 0-1-16,1 0 0 0,-4 3-16 0,0-1-3 15,-2-2-1-15,-4 3 0 0,-3 0-12 0,-2-1-4 16,-7-2 0-16,4 0 0 0,-4 0 13 0,1 0 3 15,-1-3 0-15,-5-2 0 0,-7 2 0 0,7-2 0 16,6-3 0-16,-4 2 0 0,-2-4 0 0,2 2 0 16,4 0 0-16,2 2 0 0,-2-2-36 0,5 3 0 15,6-3 0-15,4 3 0 0,8-3 0 0,0 0 0 16,1 0 0-16,5 0 0 0,12 0 0 0,-3 0 0 16,0 0 0-16,4-3 0 0,8 3 8 0,0 0-8 15,6 0 0-15,0 0 0 0,-9 0 0 0,12 0-9 0,3 0-1 16,0 0 0-1,-6 3-169-15,6-3-33 0,9 2-8 0</inkml:trace>
  <inkml:trace contextRef="#ctx0" brushRef="#br0" timeOffset="10946.464">7431 10893 1666 0,'-9'-8'36'0,"3"3"8"0,-2 2 2 0,-4-2 2 0,3 2-39 0,-9 0-9 0,-6 3 0 0,3-2 0 15,3 4 34-15,-5 1 5 0,-10 0 1 0,0 5 0 16,0 2-29-16,4 1-11 0,-1 2 8 0,0-2-8 16,3 2 11-16,0-3-3 0,7 4-8 0,2-4 12 15,0 1-12-15,6-1 11 0,3 4-11 0,3-4 10 16,3 3-10-16,6-2 0 0,3 2 0 0,6-2 0 16,6 5-24-16,6-6-6 0,2 1-2 0,16-3 0 15</inkml:trace>
  <inkml:trace contextRef="#ctx0" brushRef="#br0" timeOffset="11296.538">8869 10708 1375 0,'-18'-6'30'0,"12"6"6"0,-3 3 2 0,3-3 1 0,6 0-31 0,0 0-8 0,0 0 0 0,0 0 0 16,6 5 45-16,6 3 8 0,6 0 2 0,3 0 0 16,6-3-1-16,5 3 0 0,7 0 0 0,3 3 0 15,-1-1-17-15,4 4-3 0,0-4-1 0,-4 4 0 16,4-1-19-16,0 3-4 0,-7-3-1 0,1 3 0 15,-9 0-9-15,-3 2 0 0,-6-2 0 0,-10 0 8 16,-5 2-8-16,-9 1 0 0,-9-1 9 0,-8 4-9 16,-13-1 0-16,-15 3 0 0,-5-3 0 0,-16 5-572 15,-8 1-115-15</inkml:trace>
  <inkml:trace contextRef="#ctx0" brushRef="#br0" timeOffset="13254.084">5848 10586 1058 0,'-9'5'23'0,"3"1"5"0,-3-4 0 0,0 4 3 0,0 1-31 0,-3 4 0 15,-3-3 0-15,3 3 0 0,-2-1 65 0,2 3 7 16,-3 3 2-16,0 0 0 0,0 0-19 0,0 0-4 0,0 0-1 0,0 2 0 16,0 1-11-16,4-3-3 0,-4 2 0 0,3 1 0 15,0-1 3-15,-3 1 0 0,6 2 0 0,-3-3 0 16,0 4-11-16,3-4-1 0,0 1-1 0,3-1 0 16,-2 1-11-16,2-1-3 0,6 1 0 0,-3-3 0 15,3-1 0-15,3-1-1 0,-3 2 0 0,6-3 0 16,-1-3-11-16,1 1 0 0,3-3 9 0,0 0-9 15,3-3 11-15,-3 0-3 0,3-5 0 0,0 3 0 16,-3-3 1-16,6-3 0 0,-3-2 0 0,-3 0 0 16,2-3-9-16,-2 3 0 0,-3-6 9 0,0 0-9 15,-3 1-16-15,-6-1-7 0,0 1-1 0,-6-1-1 16,0 1-14-16,-2 2-2 16,-7 0-1-16,3 2 0 0,-6 1 34 0,0 0 8 0,-3 5 0 0,1 0 0 15,-1 0 0-15,0 2 0 0,6 4 0 0,-3-4 0 16,3 4 0-16,1 2 0 0,5-3 0 0,6 3 0 15,3 0-41-15,0 0-3 0,0 0-1 0,12 0 0 0</inkml:trace>
  <inkml:trace contextRef="#ctx0" brushRef="#br0" timeOffset="13537.482">6312 10530 1069 0,'-15'3'23'0,"15"-3"5"0,0 0 0 0,-6 8 4 0,3-3-32 0,0 3 0 0,-3 3 0 0,3-1 0 16,0 4 65-16,0 2 7 0,1 2 2 0,-1 1 0 16,3 2-25-16,-3 0-5 0,3 5 0 0,-3-2-1 15,0-3 0-15,3 6 0 0,-3-3 0 0,0 5 0 16,3-3-10-16,-3 3-1 0,0-2-1 0,-3-1 0 15,3 1-12-15,0-6-3 0,0-3 0 0,-3 3 0 16,3-5-16-16,-3 0 8 0,0-5-8 0,3-1 0 16,0 1 0-16,-3-6 0 0,3 1 0 0,0-6-539 15,-3-3-107-15</inkml:trace>
  <inkml:trace contextRef="#ctx0" brushRef="#br0" timeOffset="13787.223">6163 10546 1566 0,'0'0'34'0,"0"0"7"0,0 0 2 0,0 0 1 0,0 0-35 0,6 6-9 16,-3-1 0-16,-3 3 0 0,0 0 8 0,-3 2 0 15,-3 1 0-15,-3 2 0 0,3 3-8 0,-5 3 0 16,2-1-12-16,-6 3 12 0,-3 6 0 0,0-3 0 16,0-1 12-16,0 1-4 0,-3 3 8 0,1-4 2 15,-1 1 0-15,0-3 0 0,6-2 14 0,0-1 2 16,-3 4 1-16,9-7 0 0,0-1-21 0,4-1-4 15,5-5-1-15,5 2 0 0,4-2 12 0,6-2 3 16,6-4 0-16,3 1 0 0,9-6 2 0,2 1 1 16,10-4 0-16,6-2 0 0,2-2-19 0,7-1-8 0,5 1 8 15</inkml:trace>
  <inkml:trace contextRef="#ctx0" brushRef="#br0" timeOffset="18273.036">7553 10107 1153 0,'-9'-8'32'0,"9"8"8"0,3-5-32 0,0 2-8 16,-3-2 0-16,0 0 0 0,0 2 79 0,0 3 13 15,9-5 4-15,-6-1 0 0,-3 6-44 0,6 0-9 16,9-2-2-16,-6 2 0 0,-9 0-2 0,0 0-1 16,9 5 0-16,0 0 0 0,-6 3-8 0,0 3-2 15,3-1 0-15,3 4 0 0,9 2-12 0,-9-1-2 16,-6 4-1-16,3 2 0 0,2 3-13 0,1-3 0 15,-3 6 0-15,3-4 0 0,0 6 0 0,3-2 0 0,0-1 0 0,3 3 0 16,0 3 0-16,0 0 0 0,2-3 0 0,1 3 0 16,-6 0 0-16,6-1 0 0,0 1 9 0,0 0-9 15,0 0 9-15,0 2-9 0,-4 0 10 0,4 1-10 16,0 4 14-16,0-1-3 0,-6-4-1 0,0 3 0 16,3 0 11-16,-3-3 3 0,-6 1 0 0,3-1 0 15,-1-2 6-15,-2 0 2 0,3-1 0 0,-6-1 0 16,-3 1-5-16,3-2-1 0,6 0 0 0,3 1 0 15,6-1-26-15,-6-3 0 0,-3 3 0 0,3-5 0 16,6 0 14-16,-7 0 1 0,1-3 0 0,-3 0 0 16,6-2-7-16,0 2-8 0,-3-3 11 0,0 3-11 15,-3-2 16-15,3-1-3 0,0-2-1 0,-3-2 0 16,-3-1 2-16,2 0 0 0,-2-2 0 0,0-3 0 16,-3-1-1-16,3-1 0 0,-6-6 0 0,0 8 0 15,3-3-2-15,-3-5-1 0,0 0 0 0,0 0 0 16,0 0-10-16,0 0 8 0,0 0-8 0,0 0 8 0,0 0-8 0,0 0 0 15,0 0 0-15,0 0 0 0,0 0-13 0,0 0-5 16,-3-8-1-16,0 0 0 16,3-2-113-16,-6-1-22 0,3-2-5 0</inkml:trace>
  <inkml:trace contextRef="#ctx0" brushRef="#br0" timeOffset="18551.953">7940 11501 1411 0,'0'0'31'0,"0"0"6"0,0 0 2 0,0 0 1 0,0 0-32 0,6 3-8 0,6 0 0 0,-6 2 0 15,-6-5 44-15,9 8 8 0,6 0 2 0,0 0 0 16,-9 0 2-16,9 2 0 0,0 1 0 0,2 2 0 15,-5 0-3-15,0-2 0 0,3 2 0 0,3-2 0 16,3 2-15-16,-3-2-3 0,-3 2-1 0,-1-3 0 16,4 1-15-16,-3-3-3 0,-3 0-1 0,3-3 0 15,-3 0-6-15,0 1-1 0,0-6 0 0,0 0 0 16,0 0-36-16,-1-3-7 0,1 0-1 0,0 1-595 16,0-1-118-16</inkml:trace>
  <inkml:trace contextRef="#ctx0" brushRef="#br0" timeOffset="18763.242">8458 11382 1789 0,'-6'-15'39'0,"3"9"8"0,-3 1 1 0,3 2 4 0,0 1-42 0,0-1-10 16,3 3 0-16,-5 3 0 0,-1 2 20 0,-3 3 1 15,3 2 1-15,-6 6 0 0,3 0-4 0,-6 5-1 16,3 1 0-16,-3 1 0 0,3 1 14 0,-3 0 2 15,3 2 1-15,4 4 0 0,-4-1-8 0,3-3-2 16,3 1 0-16,-3 2 0 0,6-3-16 0,0 3-8 16,0 0 0-16,3-2-948 0</inkml:trace>
  <inkml:trace contextRef="#ctx0" brushRef="#br0" timeOffset="19723.273">7735 12224 1011 0,'-15'-3'28'0,"15"3"8"0,3 0-36 0,-3 0 0 16,0 0 0-16,0 0 0 0,6 8 84 0,-3 0 11 15,6 5 1-15,-3 3 1 0,-3 0-41 0,6 8-9 16,0 0-2-16,0 5 0 0,-6 0-23 0,3 5-5 16,2 6-1-16,1 2 0 0,-3 6-3 0,-3-1-1 0,0 4 0 0,3-1 0 15,-3 6 2-15,0-4 0 0,-6 4 0 0,3 2 0 16,3 0 10-16,-6 3 3 0,0-2 0 0,0-4 0 15,-3 3 0-15,3 3 0 0,-3 0 0 0,0 3 0 16,-5-1 5-16,5-2 2 0,0 0 0 0,0-3 0 16,-3 0-7-16,3-2-2 0,-3-1 0 0,6-2 0 15,-3-3-7-15,3 1-2 0,-3-6 0 0,3 0 0 16,6-8-5-16,-3 0-2 0,-3-5 0 0,3-1 0 16,3-4-9-16,0-6 8 0,-3-3-8 0,3-2 8 15,0-5-25-15,3-3-6 0,6-3-1 0</inkml:trace>
  <inkml:trace contextRef="#ctx0" brushRef="#br0" timeOffset="20692.913">7696 12343 1404 0,'-15'-5'31'0,"15"5"6"0,9-3 2 0,-9 3 0 0,0 0-31 0,9-5-8 16,6-1 0-16,6 1 0 0,0 0 52 0,3-3 8 0,-1 2 3 0,7-1 0 16,9-4-7-16,-3 0-2 0,-1-2 0 0,7 0 0 15,9 0-34-15,-1 2-6 0,1-2-2 0,-1 2 0 16,1 1-12-16,3-1 0 0,2 3 8 0,-2-2-8 15,-1 4 0-15,1-2 0 0,2 6 8 0,-2-4-8 16,-3 1 0-16,-1 3 0 0,4-1 0 0,-4 0-10 16,1 1 10-16,0 2 0 0,-1 0 0 0,1 0 0 15,-7 0 0-15,-2 0 0 0,0 2 0 0,-6 1 0 16,-4-3 0-16,1 3 0 0,-6-1 0 0,0 1 0 16,-1-1 0-16,-5-2 0 0,-3 0 0 0,-3 0 0 15,0 3 0-15,-3-3 0 0,3 3 8 0,-6-3-8 16,2 0 20-16,-2 0 0 0,3 2 0 0,-3-2 0 15,-3 0 0-15,3 0 0 0,0 0 0 0,0 0 0 16,0 0-20-16,-9 0 0 0,9 0 0 0,3 0 0 0,-3 3 0 16,0 0 0-16,2-1 0 0,-2 1 0 0,0 0 0 15,0-1 12-15,0 4-2 0,-3-1-1 0,3 0 8 0,-3 0 2 16,0 1 0-16,3 2 0 0,-3 0 14 0,0 0 3 16,3-1 1-16,0 4 0 0,0-3-29 0,3 3-8 15,-4-3 0-15,4 2 0 0,-3 1 0 0,3-1 0 16,0-2 0-16,-3 3 0 0,0-1 0 0,0 1 0 15,3 0 0-15,-3-1 0 0,0 1 0 0,0-1 0 16,-3 1 0-16,2 2 0 0,1 0 0 0,-6 1 0 16,3 1 0-16,0 1 0 0,0 0 0 0,-3 0 0 15,-3 5 0-15,6 0 0 0,-6-2 0 0,3 5 0 16,0 2 0-16,0 3 0 0,-3 3 0 0,0 2 0 0,3 3 0 0,0-2 0 16,0 5 0-16,-3-1 0 0,0 1 0 0,3 2 0 15,0-2 0-15,0 2 0 0,0 1 0 0,0-4 0 16,0-2 11-16,0 3-3 0,0-3 0 0,-3 0 0 15,3-2 14-15,-3 2 2 0,0 0 1 0,0-3 0 16,0 0 10-16,0 3 1 0,-3 0 1 0,3 1 0 16,0-1-17-16,0-3-3 0,-3 0-1 0,0 1 0 15,3-4-16-15,-3 1 10 0,3 3-10 0,-3-4 8 16,0-2-8-16,0 1 0 0,3 1 0 0,-3-2 8 16,3 1 0-16,0-1-8 0,-3-3 12 0,3 1-4 15,3-4-8-15,-3 4 0 0,0-9 0 0,0 1 0 16,0-3 0-16,0-3 0 0,0 0 0 0,0-5 0 15,0-3 28-15,0 3 0 0,0-8 0 0,0 0 0 16,0 0-16-16,0 0-2 0,0 0-1 0,0 0 0 16,-9-2 2-16,3 2 0 0,0-3 0 0,-3 0 0 15,0 1-11-15,-3-3 0 0,-2 2 0 0,-1 0 8 16,-3 1-8-16,0-1 12 0,-3 0-12 0,-3 1 12 0,-3 2-23 0,-5 0-4 16,-4 0-1-16,-3 2 0 0,-11-2 4 0,-1 3 0 15,1 2 0-15,-7 1 0 16,-6-1-13-16,-2 3-3 0,-6 2 0 0,-7 1 0 0,1-1 28 0,-4 1 0 15,4 0 0-15,-3-1 0 0,-1-2 23 0,7 3 9 16,-1-3 3-16,10 0 0 0,-1 0-15 0,7-3-2 16,2 3-1-16,7 0 0 0,5-3-17 0,3 0 0 15,-2 1 0-15,11-1 0 0,12 0 0 0,0-2-16 16,-2-1 4-16,8 4-812 0,9-4-163 16</inkml:trace>
  <inkml:trace contextRef="#ctx0" brushRef="#br0" timeOffset="22236.257">10938 13983 1317 0,'0'0'28'0,"0"-5"7"0,0 0 1 0,3-3 2 0,0 0-30 0,0 0-8 0,-3-3 0 0,6 3 0 16,-3-2 56-16,0 2 11 0,3 0 1 0,-3 0 1 15,2 0-3-15,-2-3-1 0,3 1 0 0,3-1 0 16,3 3-9-16,0-2-3 0,0 2 0 0,6 0 0 15,0 0-24-15,3 0-5 0,8 0 0 0,1 0-1 16,6 0-5-16,6 3-1 0,2 0 0 0,7 2 0 16,2-2-9-16,7-1-8 0,-1 4 12 0,10 2-12 15,5-3 0-15,1 0 0 0,5 3 0 0,0 0 0 16,7 0 0-16,2 0 0 0,3 0-8 0,4 0 8 0,-4 0 0 16,6 0 13-16,3 0-2 0,3-2-1 0,-2-1-10 0,2 0 0 15,0 1 9-15,-6-1-9 0,0 3 20 0,-8-2-1 16,-1 2 0-16,-3 0 0 0,-2 2-19 0,-4-2 0 15,-8 3 0-15,-4-3 0 0,-5 0 0 0,-4 0 0 16,-5 2 0-16,-7-2 0 0,-2 0 0 0,-9-2 0 16,-4 2 0-16,-8-3 0 0,-6 3 0 0,-3-2 0 15,-3-1 0-15,-12 3 0 0,0 0 16 0,0-5-3 16,-3-1-1-16,-6 1 0 0,0 0-12 0,-3-1 9 16,-6-2-9-16,3 6 8 0,0-3-20 0,-2 2-5 15,-1 0-1-15,3 1 0 16,3-1-23-16,3 3-5 0,0-3-1 0,0 3-591 0,9 0-118 0</inkml:trace>
  <inkml:trace contextRef="#ctx0" brushRef="#br0" timeOffset="23247.855">14903 12404 1029 0,'0'0'22'0,"0"0"5"0,0 0 1 0,0 0 2 0,0 0-30 0,0 0 0 0,0 0 0 0,0 0 0 16,0 0 45-16,0 0 3 0,0 0 1 0,5 5 0 15,4 0 14-15,-3 3 2 0,0 3 1 0,0-1 0 16,3 4-18-16,-3-1-3 0,3 3-1 0,-3 0 0 16,3-1-25-16,-3 1-6 0,0 0-1 0,3 5 0 15,0-2 0-15,-6 2-1 0,0 0 0 0,3 3 0 16,-3-3 7-16,0 3 2 0,0 2 0 0,-3-4 0 15,3 4 10-15,-3 1 2 0,-3 2 1 0,0-3 0 16,0 6-3-16,0 0-1 0,0-3 0 0,-3 2 0 16,3 4-13-16,0-3-4 0,0 2 0 0,0-2 0 15,0-3-12-15,0 3 0 0,0-6 0 0,0 1 0 16,0-4 12-16,0 1-3 0,0-3-1 0,3 0 0 16,-3-2 4-16,0-3 0 0,0-3 0 0,-3 0 0 0,6 1-4 15,-3-6 0-15,0-1 0 0,3-7 0 16,0 0 5-16,0 0 1 0,-6 3 0 0,3-3 0 0,-3-5-29 0,6 0-5 15,0-3-2-15,0-6-924 16</inkml:trace>
  <inkml:trace contextRef="#ctx0" brushRef="#br0" timeOffset="24049.713">15013 12443 1090 0,'0'0'24'0,"6"-5"4"0,6-3 2 0,-4 3 2 0,7 0-32 0,0-1 0 0,-3 1 0 0,6 0 0 16,3-3 44-16,-3 2 4 0,0-1 0 0,2 1 0 15,4-2 27-15,-3 0 5 0,3 3 2 0,3-3 0 16,2 3-16-16,1-3-3 0,0 3-1 0,0-1 0 16,-1 1-23-16,4-3-5 0,0 3-1 0,-3-1 0 15,-1 4-3-15,4-1-1 0,0-5 0 0,3 3 0 16,-4 0-5-16,4 2 0 0,-3-2-1 0,3-1 0 16,2 6-11-16,-2-2-3 0,-3 2 0 0,2 2 0 15,-5-2-1-15,-3 3 0 0,0 0 0 0,-3-3 0 16,-1 2-8-16,-2 1 0 0,0-3 0 0,-3 0 0 0,-3 3 0 15,-3-3 0-15,-3 0 0 0,0 0 0 0,-3 2 0 0,0 1 0 16,-6-3 0-16,0 0 8 0,0 0 4 0,0 0 1 16,0 0 0-16,0 0 0 0,-6 5 2 0,0 1 0 15,0-4 0-15,0 3 0 0,0 3-15 0,0-2 0 16,0 2 8-16,0-3-8 0,3 3 8 0,-3 0-8 16,3 2 11-16,0-2-11 0,-3 0 0 0,3 3-11 15,3-1 0-15,0 1 0 0,0 2 11 0,-3 0 0 16,3 1 0-16,3-1 0 0,-3 3 0 0,0-3 0 15,3 8 0-15,-3-2 8 0,3 2-8 0,-3 0 0 16,0 3 8-16,0-3-8 0,0 3 0 0,0 2 9 0,0 3-9 16,-3-2 0-16,3-1 8 0,-3 1-8 0,3-1 0 0,-3 1 0 15,3-1 12-15,-3 1-12 0,0 2 12 0,3 2-12 16,0-1 10-16,-3-1-10 0,3 0 8 0,-3 0-8 16,3 3 12-16,3-3-4 0,-3 0 0 0,0-3 0 15,3 1 1-15,0-6 0 0,0 0 0 0,-3 0 0 16,3 0 15-16,0-2 4 0,0-1 0 0,0-2 0 15,0 3-28-15,0-6 0 0,0 3 8 0,-3-3-8 16,0 0 13-16,0-2 1 0,3 0 0 0,-3-3 0 16,0-1 1-16,0-1 0 0,0-6 0 0,0 0 0 15,-3 5-3-15,3-2-1 0,0-3 0 0,0 0 0 16,0 0 1-16,-6 0 0 0,-3 0 0 0,3 0 0 16,-3 0-12-16,-3-3 12 0,0 0-12 0,-3 1 12 15,-5 4-12-15,-4-2 0 0,-3 0 9 0,-3 3-9 16,-8 0 0-16,-4-1 0 0,0 1 0 0,-5 5 0 15,-4-3 0-15,0 3-10 0,-2-3 10 0,-4 1-13 0,-2-1 13 0,-1 3-9 16,4 0 9-16,-1 0-8 0,7 0 8 0,2 0 0 16,-3-3 0-16,7 0 0 0,-1 1 10 0,6-1 4 15,1 3 1-15,5 0 0 16,3-3-103-16,6 0-20 0,6 1-4 0,7-1-983 16</inkml:trace>
  <inkml:trace contextRef="#ctx0" brushRef="#br0" timeOffset="24981.959">16194 13388 1818 0,'-3'-13'40'0,"3"7"8"0,-3-2 1 0,3 3 3 0,0-3-42 0,6 3-10 0,0-3 0 0,0 0 0 15,6 3 54-15,0-1 9 0,0-1 1 0,3-1 1 16,6 2-29-16,0 1-5 0,2-3-2 0,7 5 0 16,0-2-5-16,0 3-2 0,2-4 0 0,1 6 0 15,3-2-11-15,3-1-3 0,-1 0 0 0,4 3 0 16,6-2-8-16,-7-1 8 0,-5 3-8 0,3 3 8 16,-1-3-8-16,-2 2 12 0,-9-2-12 0,0 3 12 15,-4 0-12-15,1-1 0 0,0-2 0 0,-6 3 8 16,-6 0-8-16,0-1 8 0,3-2-8 0,-9 3 8 15,-6-3 0-15,0 0 0 0,0 0 0 0,-3 2 0 16,-6 1-8-16,-6 0 0 0,-3-1-12 0,0 4 12 16,-3-4-35-16,-6 1 1 0,-5 0 0 0,-1-3 0 0,0 0 13 0,-3 0 2 15,-5 2 1-15,-1-2 0 0,0 3 18 0,4-3-10 16,-1 0 10-16,3 0-8 0,4 0 8 0,-1 0 0 16,0 0 0-16,3 0 0 0,4 0 12 0,2 0-1 15,3-3-1-15,3 1 0 0,3 2 10 0,6 2 1 16,0-2 1-16,3 3 0 0,3 0-22 0,3-3 8 15,0 0-8-15,0 0 0 0,15 0 11 0,6 0-3 16,0 0 0-16,3 0 0 0,6 0-8 0,-1-3 8 16,7 0-8-16,0 1 8 0,2-1-8 0,4 0 10 15,9 1-10-15,-7-4 10 0,1 4-2 0,0-4-8 16,-4 6 12-16,1-5-4 0,-3 3 0 0,-1-1-8 0,-8 0 12 0,3 1-4 16,-3-1 2-16,-7 3 0 0,-8 0 0 0,-3 0 0 15,-3 0-20-15,-9 0-4 0,-6 5-1 0,-9 1 0 31,-3-1-44-31,-2 5-9 0,-7-2-1 0,-9 6-586 0,-6-1-117 0</inkml:trace>
  <inkml:trace contextRef="#ctx0" brushRef="#br0" timeOffset="25566.664">15096 14483 1724 0,'0'0'38'0,"0"0"8"0,6-5 2 0,3 0 0 0,0-1-39 0,3-2-9 0,3 3 0 0,-1-3 0 15,4-2 87-15,6 2 15 0,3 0 3 0,3-3 1 16,2 1-30-16,7-1-5 0,0 3-2 0,3 0 0 15,2 0-25-15,-2 3-6 0,0 0-1 0,-1-1 0 16,-2 1-37-16,3 0 0 0,-4-1 0 0,-2 4 0 16,-3 2 0-16,-4 0 0 0,-2-3 0 0,-3 1 8 31,-3 4-35-31,-3 1-6 0,0-3-2 0,-6 2 0 16,-7 1-16-16,-2 0-3 0,-6 2-1 0,3-5 0 0,-11 5 14 0,-4 3 2 15,-6 0 1-15,-9 3 0 0,0-1-21 0,-8 1-4 16,-1 2-1-16,0 0 0 0,-5 1 52 0,-4-4 12 0,-3 3 0 0,4-2 0 15,-4 2 10-15,4-2 5 0,2-1 1 0,3 1 0 16,4-3 41-16,5 0 9 0,6-3 2 0,3 1 0 16,3-1-13-16,9-3-3 0,3 1 0 0,9-3 0 0,0 0-38 0,6 0-14 15,6 0 9-15,9 0-9 0,6-5 0 0,6-3 0 16,11 0-9-16,7-3-670 16,6 1-133-16</inkml:trace>
  <inkml:trace contextRef="#ctx0" brushRef="#br0" timeOffset="26995.518">15370 11134 1206 0,'0'0'26'0,"0"0"6"0,3-6 0 0,3 1 3 0,-3 0-35 0,3 0 0 16,0-6 0-16,0 3 0 0,0 0 85 0,2-3 11 16,-2 1 1-16,0-1 1 0,0-2-26 0,0 0-6 0,-3-3-1 0,0 0 0 15,-3 0-26-15,3-5-6 16,-3 0-1-16,-3-3 0 0,0-2 27 0,-3-3 5 0,0-1 0 0,0 1 1 15,0-5-1-15,1-3 0 0,-4 2 0 0,0-4 0 16,0-1-16-16,0 0-4 0,3 1-1 0,3-1 0 16,-3 6-34-16,3 2-9 0,0 5 0 0,0 1 0 15,0 0 0-15,0 4 0 0,0 4 0 0,3 2 0 16,-3 0 0-16,0 5 0 0,0 1 0 0,0 2-8 16,0 0 8-16,0 3-8 0,0-1 8 0,0 4-8 15,3 2-8-15,0 0 0 0,0 0-1 0,-6 5 0 16,-3 0-35-1,6 3-6-15,-3 3-2 0,3-3 0 0,0 5-29 16,1 0-7-16,-4 1 0 0,3 1-505 0,3-1-101 0</inkml:trace>
  <inkml:trace contextRef="#ctx0" brushRef="#br0" timeOffset="27170.959">15126 10509 1250 0,'-9'-10'35'0,"6"4"9"0,-3 1-36 0,0 0-8 15,0-6 0-15,0 1 0 0,3-1 108 0,3 0 20 16,0 1 4-16,0-3 1 0,3 2-58 0,3 0-12 15,0-2-3-15,0 0 0 0,3 0-34 0,0 0-7 16,3-1-2-16,0 4 0 0,-1-3-7 0,4 2-2 16,0 0 0-16,0 6 0 0,0 0-8 0,3-1 0 15,0 4 0-15,-3 4 8 0,2 1-25 0,-2 2-6 16,0 3-1-16,0 6-553 16,3-1-111-16</inkml:trace>
  <inkml:trace contextRef="#ctx0" brushRef="#br0" timeOffset="28145.958">7827 10583 907 0,'0'0'20'0,"0"0"4"0,0 0 0 0,-3-5 2 0,0 5-26 0,3 0 0 0,0 0 0 0,0 0 0 16,-12 0 40-16,3 5 4 0,6 1 0 0,-2 2 0 15,-1 0-24-15,-3 2-5 0,0 1-1 0,3 2 0 16,6-3-14-16,-3 4 0 0,-3-1 0 0,0 3 0 16,9 0 0-16,-6 0 0 0,-3-3 0 0,0 3 0 15,3-6 21-15,3 3 8 0,-3-2 2 0,0 2 0 16,-3-5 20-16,6 5 4 0,0-5 1 0,0 3 0 0,-3 2-13 0,0-2-3 16,9-1 0-16,-3 1 0 0,-3 2-32 15,3-2-8-15,0-3 0 0,-3 0 0 0,6 2 8 0,-6-2 0 16,-6-3 0-16,6-5 0 0,0 0 10 0,0 0 2 15,-3 3 0-15,3-3 0 0,0 0 35 0,0 0 7 16,0 0 2-16,0 0 0 0,-12-3-16 0,9 1-4 16,3 2 0-16,0-8 0 0,-3 0-25 0,3 0-6 15,3-3-1-15,0 1 0 0,0-3 7 0,-3 2 1 16,3-2 0-16,0-3 0 0,3 3 12 0,-3-6 4 16,-6 3 0-16,3-2 0 0,3-1 12 0,0 1 4 15,-6-3 0-15,3 2 0 0,0-2-32 0,0 0-7 16,3 0-1-16,0-3 0 0,-3 3-1 0,3-3-1 15,3 5 0-15,0-2 0 0,0 0-10 0,0 2 0 0,3-2 9 16,0 5-9-16,0-2 0 0,-4 2 0 0,1 3 0 0,0 5 8 16,3-3-8-16,-3 3 0 0,-3 3 8 0,-3 5-8 15,6-5 0-15,-6 5 0 0,0 0 0 0,0 0 8 16,0 0-8-16,0 0 0 0,0 8 0 0,-3 2 0 16,0 3 0-16,0 3-10 0,0 3 10 0,0 2 0 15,-3 0-12-15,3 3 12 0,-3 0-12 0,3 0 12 16,0-1-22-16,0 1 2 0,1 0 1 0,-4 0 0 31,6 2-119-31,-3 1-24 0,0-3-5 0,0 2-469 0,3-2-93 0</inkml:trace>
  <inkml:trace contextRef="#ctx0" brushRef="#br0" timeOffset="28340.832">7503 10747 1832 0,'0'0'40'0,"0"-5"9"0,-3 0 2 0,3-3 0 0,0 3-41 0,3-3-10 15,0 0 0-15,-3-3 0 0,0 1 13 16,6-1 1-16,9 3 0 0,-3-3 0 0,-7 1-6 0,7-1 0 16,9-2-8-16,-3 2 12 0,0 1-12 0,-3-1 0 15,-3 1 0-15,6 4 0 0,5-2 0 0,-2 3 0 16,-9-3 0-16,6 6 0 0,0-4 0 0,-6 6 9 16,-3-2-1-16,0 4 0 0,0 1 9 0,-4 2 2 15,4 1 0-15,0 4 0 0,-6 1-9 0,6 2-2 16,3 5 0-16,6 4-604 15,-6 1-122-15</inkml:trace>
  <inkml:trace contextRef="#ctx0" brushRef="#br0" timeOffset="29199.489">15254 10663 1018 0,'0'0'28'0,"0"0"8"0,-3 0-28 0,-3-3-8 15,3 0 0-15,0-2 0 0,0 2 87 0,0 1 16 16,0-3 3-16,3-1 1 0,0-2 8 0,-3 0 1 16,6 0 1-16,-3-2 0 0,3-1-34 0,-3 1-7 15,6-4-2-15,-3 1 0 0,0-3-7 0,3-5-2 16,3-3 0-16,-3 1 0 0,3-4-8 0,-3 1-1 15,2-6-1-15,1 3 0 0,-3-3-17 0,3-2-3 16,3-1-1-16,-3 4 0 0,0-1-18 0,-3 0-4 0,3 3-1 0,3 0 0 16,0 5-11-16,-3 0 10 0,-3 3-10 0,0 5 10 15,3 0-10-15,-4 6-11 0,1-1 3 0,3 3 0 32,0 6-16-32,-3 2-2 0,-6 0-1 0,9 2 0 15,-3 3-113-15,0 3-22 0,-3 0-5 0,0 3-485 0,-3 5-96 0</inkml:trace>
  <inkml:trace contextRef="#ctx0" brushRef="#br0" timeOffset="29496.569">15215 10266 1087 0,'-15'-3'24'0,"9"3"4"0,0 0 2 0,-3 3 1 0,0-3-31 0,0 2 0 0,4-2 0 0,-1 3 0 16,6-3 64-16,0 0 6 0,0 0 2 0,0 0 0 15,0 0-8-15,0 0 0 0,3-5-1 0,0 0 0 16,2-3-23-16,4 2-4 0,0 1 0 0,3 0-1 15,0-3-10-15,3 0-1 0,0-3-1 0,6 1 0 0,-3 2-2 0,-1-3 0 16,4 1 0-16,0-1 0 0,0 0-1 0,0 3-1 16,-3 1 0-16,0-1 0 0,-4 0-10 0,1 2-1 15,-3 4-8-15,0-4 12 0,-3 4 0 0,0 2-1 16,-9 0 0-16,9 2 0 0,-3 4 9 0,-3-1 1 16,0 0 1-16,0 6 0 0,0-1-5 0,-3 6-1 15,0 3 0-15,3-1 0 0,-3 4-16 0,3 1 0 16,-3 4 8-16,3 2-638 15,3 0-128-15</inkml:trace>
  <inkml:trace contextRef="#ctx0" brushRef="#br0" timeOffset="30992.831">7625 10522 1303 0,'-6'0'28'0,"6"0"7"0,0 0 1 0,0 0 0 0,-6-2-28 0,6 2-8 15,0 0 0-15,0 0 0 16,9 0-27-16,-9 0-6 0,0 0-2 0</inkml:trace>
  <inkml:trace contextRef="#ctx0" brushRef="#br0" timeOffset="33426.591">16953 8350 922 0,'0'0'26'0,"0"0"6"0,0 0-32 0,0 0 0 15,0 0 0-15,0 0 0 16,0 0 76-16,0 0 10 0,-6 6 2 0,3 1 0 0,3 1-31 0,0 3-5 16,0 2-2-16,3 0 0 0,0 6 0 0,0 0 0 15,0 7 0-15,0 0 0 0,0 4-19 0,0 4-4 16,3 3-1-16,-3 3 0 0,3 2-10 0,-3 0-1 16,0 3-1-16,3 3 0 0,-3 2-6 0,0 3 0 15,-3 5-8-15,0-2 12 0,6-1 4 0,-6-2 1 16,0-5 0-16,0 0 0 0,3-3-17 0,0-6-14 0,0 1 2 0,-3-3 1 15,0-5 11-15,3 0 0 0,0-6 0 0,0 0 0 16,-9-4 0-16,6-4 16 0,0-2-4 0,0-5-1 16,-3-1-3-16,0-2 0 0,-3-5 0 0,3-1 0 15,-3-4-8-15,0-1-14 0,-6-2 3 0,6-6 1 16</inkml:trace>
  <inkml:trace contextRef="#ctx0" brushRef="#br0" timeOffset="34093.54">16781 8361 1263 0,'-24'-16'28'0,"21"11"5"0,6-1 2 0,0 1 1 0,0-3-36 0,3 3 0 15,3-3 0-15,6 0 0 0,5-3 0 0,4 1 0 16,-3-3 0-16,3-3 0 0,9 2 32 0,-1-4 13 15,1-3 3-15,3 2 0 0,9-5 7 0,2 3 1 16,1-3 1-16,-1 1 0 0,-5-1-24 0,3-3-5 16,-1 1 0-16,-5 2-1 0,-3 0 1 0,-3 1 0 15,-1-1 0-15,-2 3 0 0,-3-1-17 0,-3 1-3 16,-6 3-8-16,2-1 12 0,1 3 4 0,-6 3 1 16,-12 2 0-16,6 1 0 0,3 2 7 0,-6 3 2 15,-12-1 0-15,6 6 0 0,0 0-16 0,-9 3-10 16,0 0 12-16,-3 5-12 0,-3 2 0 0,3 3 0 0,0 1 0 0,1 4 0 15,-4-2 0-15,3 8 0 0,6-3-8 0,-3 3 8 16,3 0 0-16,0 2 0 0,0 3 0 0,3 0 0 16,3 0 0-16,0 6 0 0,0-1-12 0,3 1 3 15,3 4 21-15,-3 1 5 0,3-3 1 0,-3 0 0 16,6 0-3-16,0 0-1 0,0-2 0 0,0 2 0 16,-3 0 2-16,5 0 0 0,4 2 0 0,-3 1 0 15,-9 2-8-15,9-2-8 0,0 0 11 0,0-1-11 16,-6-2 20-16,0 1-2 0,-3-1-1 0,0 0 0 15,6-3-17-15,-6 0 0 0,-9 3 8 0,3-2-8 16,6 2 0-16,-3-3 0 0,-9 1 0 0,3-4 0 16,0-1 0-16,3-4 0 0,-3-2 0 0,-3 0 0 15,3-3 0-15,3 0 8 0,6-3-8 0,-6-2 10 16,-3-2 1-16,6-1 0 0,0-3 0 0,0 1 0 16,0-6 6-16,0-5 2 0,0 0 0 0,0 0 0 0,9 3 10 0,-9-3 3 15,0 0 0-15,3-5 0 0,6-1-10 0,-6-2-2 16,0-2 0-16,-3 2 0 0,0-3-10 0,0 3-2 15,-3-2-8-15,-3 2 12 0,-3 3-12 16,0-3 0-16,0 2 8 0,-3 1-8 0,-6 2 0 0,-2 1 0 16,-1 4 0-16,-6 6 0 0,-3-2-12 0,-6 7 2 15,-2 0 0-15,-4 6 0 0,0 2 2 0,-2 5 0 16,-7-2 0-16,4 8 0 0,2 2 8 0,3 3 0 16,1 0-9-16,-1 0 9 0,0 0 0 0,1 0 0 15,2 0 0-15,-3 3 0 16,1-6-74-16,2 6-14 0,3 2-2 0,3 1-938 15</inkml:trace>
  <inkml:trace contextRef="#ctx0" brushRef="#br0" timeOffset="49895.284">10991 6633 2206 0,'-23'-16'63'0,"17"8"13"0,-6-2-61 0,3 2-15 0,0-3 0 0,0 1 0 16,3-4 46-16,3 1 6 0,0 0 2 0,6-3 0 15,0 0-39-15,3-2-15 0,0-4 11 0,0 4-11 16,6-1 0-16,0-2 0 0,2 0 0 0,4-3 0 15,3 0 0-15,3 3 0 0,3 0 0 0,6 0-10 16,8-3 10-16,4 6-12 0,8-4 12 0,1 4-12 16,8-1 12-16,1 4-8 0,5-1 8 0,4 5-8 15,8 1 8-15,1 2 0 0,-1 5 0 0,6-2 0 16,1 2 0-16,2 3-8 0,0 3 0 0,-2 2 0 0,-1-2 8 16,3 2 0-16,6 0 0 0,-2 3-8 0,-4 0 8 0,0 3 0 15,1-3 0-15,-1 0 0 0,9 2 19 0,-6-2-1 16,-2 3 0-16,2-1 0 15,3 1-5-15,0-1-1 0,-5 4 0 0,-4 1 0 0,3 1 4 0,-5 3 0 16,-4 2 0-16,0 0 0 0,-5 3-6 0,-1 5-1 16,-2-2 0-16,-4 2 0 0,-2 0 5 0,-7 3 1 15,-2-1 0-15,-7 1 0 0,-5-3-15 0,-6 3 0 16,-4-3 0-16,-5 3 0 0,0-3 0 0,-3 0 9 16,-3-3-9-16,-4 1 8 0,-5-1-8 0,0-2 0 15,-3-5 0-15,0-1 0 0,-3 1 0 0,0-3 8 16,0-6 0-16,-6-2 0 0,3 0 2 0,-3-3 0 0,-3-5 0 0,0 0 0 15,3-5-10-15,3-6 0 0,0-4 0 0,5-7-1151 16</inkml:trace>
  <inkml:trace contextRef="#ctx0" brushRef="#br0" timeOffset="50227.121">14277 6234 2581 0,'-3'-3'56'0,"-2"-2"12"0,2-3 3 0,0 5 2 0,3 3-58 0,0 0-15 0,0 0 0 0,3-5 0 16,5 2 15-16,1 0 0 0,3 6 0 0,3-3 0 16,6 5-15-16,3 1 0 0,3-1 0 0,2 6-10 0,4-1 10 0,3 1-10 15,3 2 10-15,2 0-10 0,-2-2 10 0,3 5 0 16,-4 0 8-16,4-3-8 0,-3 3 0 0,2-3 0 15,-5 0 0-15,3 3 0 0,-7 3 0 0,1-4 0 16,-6 4 0-16,-3-1 0 0,-3 1 0 0,-6-3 0 16,-4 2 0-16,-2-2 0 0,-3-3 24 0,-3 3 1 15,-6 0 0-15,-9-3 0 0,-2 3 34 0,-7 0 6 16,-9 3 2-16,-6-1 0 0,-2 1-38 0,-7 2-7 16,3 0-2-16,1 0 0 0,-1 6 1 0,0 2 0 15,-2 0 0-15,5 3 0 0,6 2-21 0,0 8 9 16,4 1-9-16,5 7-916 15,-3 6-187-15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02:27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8271 3884 1720 0,'-12'-8'48'0,"12"8"12"0,0 0-48 0,0 0-12 0,0 0 0 16,0 0 0-16,0 0 72 0,0 0 12 0,0 0 3 0,6 0 0 15,3 3-60-15,0-3-12 0,0 2-3 0,2 4 0 16,1-4-4-16,0 4 0 0,3-1-8 0,0 0 12 16,0 1-12-16,3-1 8 0,0 0-8 0,0 0 0 15,2 1 10-15,4-1-10 0,0 0 10 0,0 1-10 16,3-4 9-16,2 6-9 0,7-3 8 0,-3 3-8 16,0-2 8-16,5 2-8 0,4-3 8 0,0 3-8 15,5 0 12-15,4 0-4 0,2 2 0 0,4-2 0 16,0 3-8-16,2-3 0 0,-2 2 9 0,2 1-9 15,1 0 8-15,2-1-8 0,1 1 10 0,-1-1-10 16,1-2 28-16,5 0 0 0,1-5 0 0,2 2 0 16,6-2 13-16,4-3 3 0,-1 0 0 0,6-3 0 15,1 0-19-15,8-2-3 0,-3-3-1 0,10 3 0 0,-4-3-1 0,3 0 0 16,6 0 0-16,-3 0 0 0,3 6-2 0,-2-4-1 16,2 4 0-16,-6-1 0 0,-3 0 7 0,0 3 2 15,7 0 0-15,-7 0 0 0,0 0-14 0,-6 0-4 16,1 3 0-16,2 0 0 0,0-1 2 0,-3 1 0 15,1 2 0-15,-1-2 0 0,6-1-10 0,-3-2 10 16,1 0-10-16,2-2 10 0,0 2 2 0,0-3 1 16,-5 1 0-16,-1-1 0 0,-3 0-13 0,3 1 0 15,-2-4 0-15,-4 1 0 0,0 0 0 0,-5 2 11 16,-1-2 0-16,-2-1 0 0,-4-1 13 0,-6 1 2 0,-2 4 1 16,-7-1 0-16,-5-2-11 0,-3 2-3 0,-7 0 0 0,-2 1 0 15,-9-1-5-15,-7 0-8 0,-2 3 11 0,-6-2-11 16,-6-1 12-16,0 3-12 0,-3 0 12 0,-9 0-12 15,0 0 16-15,6 0-4 0,3 0-1 0,-9 0 0 16,0 0 6-16,0 0 2 0,0 0 0 0,0 0 0 31,0 0-43-31,0 0-8 0,0 0-1 0,0 0-1 16,0 0-25-16,0 0-5 0,0 0 0 0,0 0-800 0,0 0-160 0</inkml:trace>
  <inkml:trace contextRef="#ctx0" brushRef="#br0" timeOffset="13649.041">2490 6146 1034 0,'-6'-10'29'0,"6"10"7"0,0-6-36 0,3 1 0 16,-3-3 0-16,3 3 0 0,3-3 84 0,-6 0 11 16,6 3 1-16,-3-1 1 0,-3 6-29 0,3 0-5 15,6-5-2-15,-9 5 0 0,0 0-11 0,0 0-2 0,0 0-1 16,0 0 0-16,0 0-12 0,0 8-3 0,3 0 0 0,0 0 0 15,0 3-8-15,-3-4-1 0,0 7-1 0,0-4 0 16,0 4-12-16,0 1-2 0,0-1-8 0,0 4 12 16,-3 1-12-16,3 4 0 0,0 1 8 0,3 5-8 15,-3 0 0-15,0 6 0 0,0-3 0 0,3 5 0 16,3 0-13-16,-3 2 1 0,0 1 0 0,3 0 0 16,-6 2 12-16,0 0 16 0,3 3-3 0,0 3-1 15,-6 2 5-15,3 1 1 0,0 2 0 0,0-3 0 16,-3 3-18-16,6-3-16 0,-3 3 4 0,0 0 0 15,0 2 20-15,0 1 5 0,0-3 1 0,0 2 0 16,-3-2-14-16,3 3 0 0,-6-3 0 0,3 2 0 16,-3 1 0-16,0-1-15 0,0-2 5 0,3 3 1 15,-6-3 9-15,6 0 11 0,-6-3-3 0,3 3 0 0,0 0 0 0,-3 2-8 16,6 1 12-16,-3-6-4 16,-2 1 2-16,2-1 0 0,0 0 0 0,6 3 0 0,-9 0-10 0,6 3 12 15,0-6-12-15,0 0 12 0,0 0-3 16,0-2 0-16,3-3 0 0,0 0 0 0,0 0-1 0,0 3 0 15,-3-4 0-15,3 1 0 0,0-2 0 0,0-1-8 16,0-2 12-16,0-3-4 0,0-3 0 0,-3 1 0 16,3-4 0-16,0 1 0 0,0 0 8 0,-6 0 2 15,3-1 0-15,0-1 0 0,0-1-6 0,-3 0-2 16,6-3 0-16,-9 1 0 0,6-4 5 0,0-1 1 16,0-1 0-16,0-3 0 0,0 1-4 0,0-3-1 15,3-3 0-15,0 0 0 0,-3-2-3 0,3-1-8 16,0-2 12-16,0 0-4 0,3-3 0 0,-3-5 0 0,0 0 0 0,0 0 0 15,0 0 10-15,0 0 2 0,0 0 0 0,0 0 0 16,0 0 1-16,6 3 1 0,-6-3 0 0,0 0 0 16,0 0 4-16,0 0 1 0,6-3 0 0,-6 3 0 15,0 0-27-15,0 0 0 0,0 0 8 0,6-2-8 16,-6 2 0-16,0 0 0 0,9 0 0 0,-3 0 0 16,-3 0 0-16,3 0 0 0,3 0 0 0,-3 0 0 15,0 0-8-15,3 0 8 0,0-3 0 0,0 3 0 16,2-2 0-16,1-1 0 0,3 3 0 0,0-3 0 15,6 1-9-15,0-1 9 0,0-2 0 0,2 2 0 16,-2 0-13-16,3-2 4 0,3 0 1 0,3 2 0 16,-7 1 8-16,7-1-8 0,0 0 8 0,0 1-8 15,-1-1 19-15,4-2 4 0,0-1 1 0,0 4 0 16,5-4-27-16,-2 4-5 0,0-1 0 0,0 0-1 16,2 3 17-16,-5 0 0 0,3 0 0 0,-4 0 0 0,1 3-8 0,0 0 8 15,0-3 0-15,-1 2 0 0,1 1 0 0,0 0 0 16,0-3 0-16,2 0 0 0,1 2 0 0,0-2 0 15,3 0 0-15,-7 0 0 0,4 0 0 0,-3-2 0 16,2 2 0-16,-2-3 0 0,0 0 0 0,3 1 0 16,-4-1 0-16,7 0 0 0,0 1 0 0,-4-1 0 15,1 3 0-15,-3 0 0 0,3 0 0 0,-4 0 0 16,1 0 0-16,0 0 0 0,0 3 0 0,-4-1 0 16,1-2 0-16,3 0 0 0,0 6 19 0,-1-4-3 15,1 1 0-15,3 0 0 0,0-3-25 0,-1 5-6 16,1-2-1-16,3-3 0 0,2 0 16 0,-2 0 0 0,3-6 0 0,-1 4 0 15,7-4 0-15,0 1 0 0,-4-3 0 0,4 3 0 16,-3-3 0-16,-4 5 0 0,4-2 0 0,-6 0 0 16,2-1 0-16,-5 4 0 0,3-4 0 0,-4 1 0 15,-2 3 11-15,0-1-11 0,-3 3 10 0,-1 3-10 16,-5-3 12-16,3 2-3 0,-3 1-1 0,0-1 0 16,-4 1-8-16,1 0 0 0,-3-1 9 0,0 4-9 15,3-6 0-15,-3 2 0 0,-3 1 0 0,2 2 8 16,-2-2-8-16,0-3 0 0,3 0 0 0,-6 3 0 15,3-3 0-15,-3 0 9 0,0-3-9 0,0 3 0 16,0 0 11-16,-4 0-11 0,4 0 10 0,-12 0-10 16,9-3 18-16,0 3-2 0,0-2-1 0,0 2 0 15,0-3-3-15,-9 3-1 0,0 0 0 0,3 0 0 16,0-3 4-16,-3 3 1 0,0 0 0 0,0 0 0 16,0 0 4-16,0 0 0 0,0 0 1 0,0 0 0 0,0 0-8 15,0 0-1-15,0 0-1 0,0 0 0 0,0 0-11 0,-6-2 0 16,0-1 0-16,6 3 8 0,0 0-8 0,-6-5 0 15,6 5 0-15,0 0 0 0,0 0 0 0,0 0 0 16,0 0 0-16,-3-6 0 0,3 6 0 0,0-5 0 16,-3 0-8-16,6 0 8 0,0-1 0 0,-3 6 0 15,3-8 0-15,0 3 0 0,3-3 0 0,-3 3 0 16,6-3 0-16,-6 3 0 0,3-3 0 0,-3-3 0 16,6 1 0-16,-3 2 0 0,0-3 0 0,3 0 0 15,0 1 0-15,-1-3 0 0,1-1 0 0,-3-4 0 16,3 2 0-16,0-3 0 0,-3-2 0 0,0 0 0 15,0 0 0-15,-3 0 0 0,3-3 0 0,-3-2 0 0,-3-1 0 0,3-2 8 16,-3-3 4-16,-3 0 0 0,3-5 0 0,-3 0 0 16,3 0 12-16,0-2 2 0,0-1 1 0,0-5 0 15,3 3-27-15,-3-6-14 0,3-2 2 0,3-1 0 16,-3 1 12-16,0-3 0 0,3 3 0 0,-3 0 0 16,3-1 0-16,0 1 0 0,-3 0 0 0,0-3 0 15,3 3 0-15,-6-3 0 0,0 3 0 0,0-1 0 16,-3 6 0-16,0-2 0 0,-3-1 0 0,0 0 0 15,-3 3 0-15,0-2 0 0,0 2 0 0,-6 0 0 16,0 3 12-16,3 2-2 0,0 0 0 0,3 0 0 16,-2 3-10-16,-1-2 0 0,3 2 0 0,0-3 0 15,0 3 0-15,0 0 0 0,0 0 0 0,0 3 0 16,3-4 0-16,0 7 0 0,0-4 0 0,0 4 0 16,0-1 0-16,0 0 0 0,3 3 0 0,-3-3 0 15,0 3-8-15,0 0-1 0,6-3 0 0,-5 6 0 0,5-3 9 0,-3 0 0 16,3 2 0-16,0 3 0 0,-3-2 0 0,3 2 0 15,0 0 0-15,0 0 0 0,0 1 0 0,0 1 0 16,-3 1 0-16,3 0-8 0,3 3 16 0,-3-4 3 16,0 4 1-16,0-3 0 0,0 2-12 0,0-2-17 15,0 3 4-15,0-1 1 0,-3 0 12 0,0 4 0 16,3-1 0-16,-3 3 0 0,-3-1 0 0,3 1 0 16,-3 2 0-16,3-2 0 0,-3 3 0 0,0-4 0 15,0 6 0-15,0-2 0 0,0 2 0 0,0 0 0 16,-3 3 0-16,3-1 0 0,0 1 0 0,0 3 15 15,-3-4-2-15,3 4 0 0,0-1-29 0,-2 0-7 16,2 1-1-16,0-1 0 0,-3 0 16 0,0 1 8 0,0 2-10 0,0-3 10 16,3 3 0-16,-3 0 0 0,-3-3-8 0,3 1 8 15,0-1 0-15,0 0 0 0,-3 3 0 0,0 0 0 16,4-2 0-16,-4 2 0 0,-3-3 0 0,3 3 0 16,-6 0 0-16,3 0 0 0,-6 3 0 0,0-3 0 15,1 0 0-15,-4 2-9 0,3 4 9 0,-3-6 0 16,-3 5 0-16,4-5 0 0,-4 0 0 0,0 3 0 15,0-3 0-15,0 2 0 0,-2-2 0 0,-1 0 0 16,-3 0 0-16,0 0 0 0,-5 0 0 0,2 0 0 16,-3-2 0-16,-2-1 0 0,-4 3 0 0,3-3 0 15,-2 3 0-15,-1-2 0 0,-6 2 0 0,1-6 0 16,-1 4 0-16,1 2 0 0,-4-3 0 0,-6 3 0 16,1-2 0-16,-4 2 0 0,-5 0 0 0,0 0 0 15,-1 2 0-15,1 1 0 0,-1-3 0 0,4 5-8 16,-4-2 8-16,1 2-8 0,-1-2 8 0,4 2-8 0,-1 0 8 0,4-2 0 15,-1 0 8-15,1-1-8 0,-1 4 0 0,4-4 0 16,5 3 0-16,-2-2-8 0,5 0 8 0,0-1 0 16,7 1 8-16,2 0-8 0,-3-3 0 0,4 0 0 15,2 0 0-15,3 2 0 0,4-2 0 0,2 3 0 16,6-3 0-16,0 3 0 0,9-1 0 0,3 6-8 16,1-5 0-16,2 5-891 15,6 2-177-15</inkml:trace>
  <inkml:trace contextRef="#ctx0" brushRef="#br0" timeOffset="14785.537">17412 3003 2163 0,'-9'-21'48'0,"9"10"9"0,6 1 3 0,3-4 0 0,-3 4-48 0,6-3-12 16,-1-1 0-16,4 6 0 0,3-5 62 0,-3-3 10 0,0 6 1 0,6-1 1 16,6 3-46-16,-7 3-8 0,1 0-3 0,0 2 0 15,12 3-17-15,-3 0 0 0,-4 0 0 0,1 5 0 16,6 3 0-16,0 6 0 0,-1-9-12 0,1 8 12 15,-3 3-25-15,3 0 1 0,-7 5 0 0,1-3 0 32,-9 4-34-32,0 1-6 0,-9 4-2 0,-6-1 0 15,-6 3-31-15,-12 9-7 0,-6-9 0 0,-6 5-1 16,-8 6 57-16,-7-6 11 0,-12 3 2 0,1-2 1 0,-4-1 46 0,-2 0 10 0,-4-5 2 0,-2-2 0 16,2-1 49-16,1 1 11 0,2-6 1 0,4 0 1 15,-4-5-4-15,13 0-1 0,11-3 0 0,9-2 0 16,0-1-15-16,12-2-3 0,6-2-1 0,9-6 0 15,9 7-20-15,6-1-4 0,9-1-1 0,9-2 0 0,11-3-4 0,4-3-1 16,6 3 0-16,2-3 0 0,7 3-19 16,-1-2-4-16,-2-1-1 0,2 3 0 0,1-3-8 0,-4 1 0 15,-2 4 0-15,-4-2 0 0,4-2 0 0,-3 2 0 16,-4-3 0-16,1 3 0 16,-4 0-52-16,-5 3-13 0,-3-3-3 0,-7 0-730 15,-2 5-146-15</inkml:trace>
  <inkml:trace contextRef="#ctx0" brushRef="#br0" timeOffset="15051.676">18436 3196 2779 0,'0'0'61'0,"0"0"13"0,6-5 2 0,0 2 2 0,6 3-62 0,2 8-16 0,4-8 0 0,0 5 0 15,3 6 0-15,0 2 0 0,0 1 0 0,2 1 0 16,4 9 0-16,0 0 0 0,0 0 0 0,0 2 0 16,-4 3 0-16,4 0 0 0,0-5 0 0,0 3 0 15,0-1 0-15,-1-2 0 0,-2 0-8 0,3-3 8 32,0 0-40-32,3-2-4 0,-4-1 0 0,1-5-1 0,3 1-70 0,3-4-13 0,-4-4-4 15,1-4-892-15</inkml:trace>
  <inkml:trace contextRef="#ctx0" brushRef="#br0" timeOffset="15216.934">18867 3040 2574 0,'-18'-8'56'0,"12"8"12"0,1 3 3 0,2 2 1 0,-6 3-57 0,6 3-15 15,0 4 0-15,0 9 0 0,0 3 0 0,0-1 9 16,0 9-9-16,-3 2 8 0,-3 0-23 0,0 5-5 15,-6 0 0-15,-3 3-1 16,-3 0-127-16,-2-2-24 0,-1-1-6 0,-6 3-459 16,0 0-92-16</inkml:trace>
  <inkml:trace contextRef="#ctx0" brushRef="#br0" timeOffset="15652.223">19094 2741 2833 0,'-3'-16'62'0,"0"11"13"0,3-8 2 0,0 5 3 0,6-3-64 0,5 3-16 0,4 0 0 0,3 3 0 16,3 0 36-16,3 5 3 0,3-6 1 0,2 6 0 15,4 6-40-15,6-6 0 0,0 2 0 0,2 1 0 16,4 2 0-16,-1 3 0 0,1-2 0 0,0 1 0 15,-4 7 0-15,1-1 0 0,-3-8 0 0,-3 8-8 16,-1 3 8-16,-2 0 0 0,-3 5-9 0,0-5 9 16,-7 8-44-16,-2-3-4 0,-3 0 0 0,-6 8-1 15,-9-2 0-15,-3-3 0 0,-6 2 0 0,-9 3 0 0,-9 3 21 0,-5 5 5 16,-4-2 1-16,-9 2 0 0,-3 0 22 0,-8 2-11 16,-7 1 11-16,-2 2-8 0,-4-5 8 0,1 0 14 15,2 0-3-15,4-2-1 0,-1-1 32 0,10 1 6 16,8-6 2-16,9-3 0 0,12-2-16 0,10 0-3 15,5 0-1-15,12-3 0 0,11 0 9 0,10 0 1 16,12-2 1-16,11-6 0 0,13-8-12 0,8-2-2 16,13-3-1-16,5-3 0 0,3-5-6 0,4 3 0 15,5-3-1-15,0 3 0 0,-6-1-6 0,-2 1-1 16,-7 0 0-16,-3 2 0 16,-2-2-97-16,-7 5-20 0,-6 5-4 0,-20-5-1 0</inkml:trace>
  <inkml:trace contextRef="#ctx0" brushRef="#br0" timeOffset="17521.096">14691 8538 1148 0,'0'0'25'0,"3"-8"6"0,3 0 1 0,-3-2 0 0,0-1-32 0,3 0 0 0,-3 1 0 0,0 2 0 16,-3-3 56-16,0 3 4 0,-3-2 2 0,3-1 0 15,-6 1-20-15,0-1-4 0,-3 1-1 0,0 2 0 16,-3-6-9-16,0 6-3 0,1-2 0 0,-4 2 0 16,0 0-25-16,0 0 0 0,3 0 0 0,0 3 0 15,0-3 0-15,3 3 0 0,3-1 0 0,3 1 0 16,3 5 14-16,0 0-2 0,0-5-1 0,3-1 0 15,6 6 6-15,3-2 2 0,0-1 0 0,6 0 0 16,3 3 30-16,3-2 7 0,2-1 0 0,7 3 1 16,3 0 10-16,8-2 1 0,7-1 1 0,6 3 0 15,2 0-9-15,4 0-1 0,-1 0-1 0,4 0 0 0,2 0-13 16,4 0-2-16,2 0-1 0,-3 0 0 0,1 0-10 0,-4 3-3 16,4-6 0-16,-4 3 0 0,1 0-10 0,-4 0-3 15,-2 3 0-15,-4-3 0 0,-5 0-4 16,-4 0-2-16,4-3 0 0,-6 3 0 0,-4 0-2 0,-2 0 0 15,-3 0 0-15,-4 3 0 0,-8-3-8 0,0 2 12 16,-3-2-12-16,-4 3 12 0,-5-1-12 0,0 1 10 16,-3-3-10-16,-3 3 10 0,0-1-10 0,-3 1 0 15,0 0-10-15,-6-3 10 16,3 8-128-16,0-3-20 0,-6 3-4 0,-3 0-924 16</inkml:trace>
  <inkml:trace contextRef="#ctx0" brushRef="#br0" timeOffset="18306.326">10485 9369 1717 0,'12'-11'37'0,"-3"6"8"0,3 0 2 16,6-1 2-16,0-1-39 0,6 1-10 0,5-2 0 0,4 0 0 0,6 3 79 16,2 0 13-16,7 2 4 0,6 3 0 0,-1-3-50 0,4 3-10 15,2 3-1-15,1-3-1 16,8 5-17-16,1-2-3 0,5 2-1 0,4 1 0 0,-7 2 0 0,9-3 0 15,1 0 0-15,2 0 0 0,-3 1 5 0,7-1 1 16,-4 0 0-16,3-2 0 0,1-3 16 0,-1 0 3 16,-6 0 1-16,1 0 0 0,-1-3-17 0,1 1-3 15,-4-1-1-15,-3 3 0 0,-2-5 18 0,-7 2 3 16,-2 0 1-16,-4 1 0 0,-2 2-12 0,-1-3-3 16,-5 1 0-16,-6 2 0 0,-7 0-25 0,1 0 0 15,-9 2 8-15,0 1-8 0,-10-3 0 0,1 5 0 16,-6-2 0-16,-6 2-829 15,0 3-161-15</inkml:trace>
  <inkml:trace contextRef="#ctx0" brushRef="#br0" timeOffset="20135.791">2583 6533 918 0,'0'0'26'0,"0"0"6"0,-9-3-32 0,6 0 0 16,0-2 0-16,3 0 0 0,-6 2 99 0,6 3 13 15,-3-5 4-15,3 5 0 0,3-8-41 0,-3 3-8 16,0-3-2-16,6 2 0 0,-6 6-13 0,0-5-2 16,9 0-1-16,-3 2 0 0,-6 3-11 0,5-5-2 15,4 2-1-15,-3 3 0 0,3-3-7 0,-9 3-2 16,6 3 0-16,3 0 0 0,0-1-1 0,3 4 0 15,-9-1 0-15,3 6 0 0,0-3-25 0,0 5 0 16,-3 0-12-16,-3 6 12 0,3 2 0 0,-3 0 0 16,-3 5 0-16,0 3 0 0,3 3 0 0,-6 5 8 0,3 0-8 0,0 8 12 15,3 0-12-15,-3 5 0 0,3 1 0 0,0-1 0 16,0 3 0-16,3-3 13 0,-3 8-3 0,3 1-1 16,0-1-9-16,3 0 0 0,-6 0 0 0,0 0 0 15,0 1 0-15,0-4 8 0,-6 3-8 0,6-2 8 16,-3 5 0-16,0-6 0 0,-6 1 0 0,3 0 0 15,0-1-8-15,-3-2 8 0,0 3-8 0,0-1 8 16,0 3 3-16,-3-2 0 0,-2 2 0 0,2 0 0 16,-3-5-11-16,6 3 0 0,-3-1 0 0,3 4 0 15,-3-1 0-15,3-5 0 0,0 0 0 0,3-3 0 16,-3-2 12-16,3-1-4 0,0 6 0 0,1-5 0 16,2-1 6-16,0 1 1 0,0-3 0 0,-3-3 0 15,3-5 1-15,0-2 0 0,-3 2 0 0,3-6 0 16,0 1-4-16,0-3 0 0,0 0 0 0,3-2 0 15,0-1-2-15,-6 1-1 0,6-3 0 0,0-1 0 0,0 1-9 0,6 0 0 16,-6-3 9-16,0 0-9 0,3 1 0 0,0-1 0 16,0 0 0-16,3 0 0 0,-3-2 0 0,3-1-15 15,0 1 3-15,3-4 0 16,2-1-40-16,-5-4-7 0,3-2-1 0,6-2-597 16,0-4-119-16</inkml:trace>
  <inkml:trace contextRef="#ctx0" brushRef="#br0" timeOffset="21768.864">2547 6149 1213 0,'0'0'34'0,"0"0"8"0,0 0-34 0,0 0-8 15,0 0 0-15,0 0 0 0,6 0 76 0,3 0 12 16,0 0 4-16,3 3 0 0,2-1-37 0,1 4-7 16,6-4-2-16,3 6 0 0,6-3-9 0,2 3-1 15,-2-2-1-15,6 2 0 0,0-3-21 0,2 0-4 16,4 0-1-16,3-2 0 0,5 2 4 0,1-2 1 15,-1 2 0-15,1-5 0 0,3 3-4 0,-4-3-1 16,1 0 0-16,2-3 0 0,4 3 3 0,0-2 1 16,2-4 0-16,1 4 0 0,2-1 6 0,-8-2 1 15,5-1 0-15,1-1 0 0,8-1-4 0,-2 2 0 16,-4-2 0-16,1 0 0 0,-4-2-4 0,4 2-2 0,-4-3 0 0,-5 1 0 16,5 2 2-16,-5 0 1 0,-3 0 0 0,-1 0 0 15,-2 3 3-15,-4-1 0 0,4 1 0 0,-6 2 0 16,-1-2 1-16,-2 3 1 0,0-1 0 0,-6 0 0 15,-1 3-10-15,-2 0-8 0,3-2 9 0,-6 2-9 16,-1 0 11-16,1 2-11 0,-6-2 12 0,3 0-12 16,-3 3 10-16,-3-6-10 0,2 3 8 0,1 0-8 15,-6 0 8-15,6 0-8 0,-3 0 0 0,0-2 8 16,-3 2-8-16,2-3 10 0,-5 3-10 0,6 0 10 16,0 0-10-16,-3 0 0 0,0-3 0 0,-3 3 0 15,3 0 0-15,-1 0 0 0,1-2 0 0,-3 2 0 16,0 0 9-16,-3 0 0 0,3-3 0 0,-6 3 0 15,3 3-9-15,0-3 12 0,3 0-12 0,-3-3 12 16,0 3-12-16,2 0 8 0,-2-3-8 0,3 1 8 16,-3 2-8-16,3 0 0 0,0 0 0 0,0 0 0 0,0-3 0 0,0 0 0 15,0 3 0-15,0-2 0 0,-1-1 0 0,1 3 0 16,0-2 0-16,0 2 0 0,0 0 8 0,3 0-8 16,-3 0 0-16,3 0 8 0,-3 0 2 0,3 2 0 15,-4-2 0-15,1 3 0 0,-3-3 0 0,3 2 0 16,-6 1 0-16,6 0 0 0,0-3-10 0,-3 5 12 15,-3-2-12-15,3-1 12 0,-3 1-12 0,-6-3 0 16,6 5 9-16,0 3-9 0,0-3 0 0,-3 1 0 16,-3-6 0-16,3 8 8 0,2 2-8 0,-2 1 0 15,0-1 0-15,-3 4 0 0,3-1 0 0,-3 0 0 16,3 0 0-16,-3 6 0 0,3-3 0 0,-3 2 0 0,-3-2 0 16,3 5 0-16,0 1 0 0,0-1 0 0,-3 0 0 0,3 0 0 15,3 0 0-15,0 3 0 0,-3 0 0 0,0 2 0 16,0-2 0-16,0 5 0 0,0-2 0 0,0-1 0 15,-3 3 0-15,3 0 0 0,-3 0 0 0,3 3 0 16,-3-3 0-16,3 6 0 0,-3-1 0 0,0 0 0 16,1 6 0-16,-4 0 0 0,3 0 0 0,0 2 0 15,0-2 0-15,-3-1 0 0,0 4 0 0,3-1 0 16,6 3 0-16,-3-3 0 0,-3 6 0 0,3-3-8 16,0 0 8-16,3 2 0 0,0-2 0 0,0 0 0 15,-3-2 0-15,3 2 0 0,3-3 0 0,-3 3 0 16,0 3 0-16,0-1 0 0,0 1 0 0,-1-3 0 15,4 2 0-15,-3-2 0 0,0 3 0 0,0 0 0 16,0 2 0-16,-3-2 0 0,0 2 0 0,3-3 0 0,0 4 0 0,0-4 12 16,-3 1-4-16,3 2 0 15,0-2-8-15,0 2 0 0,3-2-8 0,0 2 8 0,-3-5 0 0,3 3 0 16,3-3 0-16,-3-3 0 0,0-2 0 0,0-1 0 16,0 4 0-16,3-4 0 0,-3 1 0 0,0 0 0 15,0-3 0-15,-3-3 0 0,3-2 0 0,-4 0 9 16,1-1-1-16,0-1-8 0,-3-1 28 0,0 0 0 15,0 0-1-15,0-3 0 0,0 3-7 0,0-2-2 16,-3-1 0-16,3-2 0 0,0-3-6 0,0 0-2 16,0 1 0-16,3-4 0 0,-3-2-2 0,3 0-8 15,-3 0 12-15,0-6-4 0,0 1 1 0,0-3 0 0,0 0 0 16,0-8 0-16,0 0 5 0,0 0 1 0,0 0 0 0,0 0 0 16,0 0 5-16,0 0 2 0,0 0 0 0,0 0 0 15,0 0 0-15,-3-3 0 0,0-2 0 0,-5-3 0 16,5 0-13-16,-3-3-9 0,0 4 12 0,-3-7-12 15,0 4 9-15,0-1-9 0,0 1 0 0,-3-1 9 16,-6 0-9-16,0 1 0 0,0-1 0 0,-5 3 0 16,-1-2 0-16,-3 2 0 0,-3-3 0 0,-2 3 0 15,-4 0 0-15,0-2 0 0,-3-1 0 0,-8 3 0 16,-1 0 0-16,-2 0 0 0,-4 3 0 0,-3 0 0 16,-2-1 0-16,-1 4 0 0,1 2 0 0,-7 0 0 15,-2 0-9-15,-4 2 9 0,1 4 0 0,-3-4 0 16,2 1 0-16,-5 2-8 0,2 3 8 0,-2 0 0 15,3-3 0-15,-1 3 0 0,-2 3 0 0,-1-3 0 16,4-3 0-16,0 3-8 0,2 0 8 0,4 0 0 16,-1 0 0-16,4-3 0 0,-1 1 0 0,7-4 0 15,-1 1 0-15,1-1 0 0,5 1 0 0,0-3 0 0,7 0 0 0,2 0 0 16,3 0 0-16,4 0 0 0,-1 0 0 0,0 3 11 16,1 2-11-16,5 0 10 0,0-2-10 0,3 2 0 15,4 1 0-15,-7-1 8 0,9 3-8 0,0 0 0 16,3 0 0-16,4 2 0 0,-1-2 0 0,3 0 0 15,3 0 0-15,3 0 0 0,0-3 0 0,3 1-11 16,0 2 11-16,0-3-8 0,6-5-6 0,0 8-1 16,3-3 0-16,-3 3 0 15,0-8-21-15,6 5-5 0,3 3-1 0,0 0 0 16,3 0-89-16,0-3-17 0,0 1-4 0,0-4-972 16</inkml:trace>
  <inkml:trace contextRef="#ctx0" brushRef="#br0" timeOffset="22911.256">3053 7538 1101 0,'0'0'31'0,"-3"-5"7"0,3 2-30 0,0 3-8 16,0 0 0-16,6-5 0 0,3-1 70 0,0 1 13 16,6 3 2-16,-1-4 1 0,7 4-42 0,0-1-8 15,9-2-1-15,-9 2-1 0,8 3-5 0,4-3-1 16,0 1 0-16,9-1 0 0,2 0-19 0,4 1-9 16,3 2 8-16,-1-3-8 0,4 3 0 0,2-3-16 15,1 3 3-15,-10 0 0 0</inkml:trace>
  <inkml:trace contextRef="#ctx0" brushRef="#br0" timeOffset="23224.604">4785 7620 1587 0,'6'-11'35'0,"0"6"7"0,0 0 2 0,6 0 0 0,9-1-35 0,3-2-9 15,8 3 0-15,1-3 0 0,9 0 34 0,5 3 5 16,-2-3 1-16,9 0 0 0,2 0-40 0,4 0 0 16,2 0 0-16,4 3-769 15</inkml:trace>
  <inkml:trace contextRef="#ctx0" brushRef="#br0" timeOffset="23701">3124 9546 1616 0,'6'-10'46'0,"-3"4"10"0,3 1-45 0,3 2-11 16,3-5 0-16,3 3 0 0,3 2 34 0,0 1 5 16,2-1 1-16,1 1 0 0,3 2-28 0,6 0-4 15,-3 0-8-15,5 0 11 0,1 0-11 0,3 0 0 16,0 2 0-16,5 1 0 0,4 2 0 0,0-2 0 0,5-1-12 0,-2 1 12 31,5-3-105-31,4 0-14 0,2 0-2 0</inkml:trace>
  <inkml:trace contextRef="#ctx0" brushRef="#br0" timeOffset="23944.26">4845 9493 2041 0,'18'-5'44'0,"-9"0"10"0,5-1 2 0,7 1 2 16,9-3-46-16,9 0-12 0,2-5 0 0,4 2 0 0,3-2 20 0,2 5 1 15,4 0 1-15,2-2-640 16,10 2-128-16</inkml:trace>
  <inkml:trace contextRef="#ctx0" brushRef="#br0" timeOffset="25148.459">5083 8088 1335 0,'-9'-23'29'0,"6"12"7"0,0-2 0 0,-3-3 2 0,-3 3-30 0,3-3-8 16,-3 2 0-16,3 1 0 0,0 0 64 0,-3 5 12 15,-3-2 3-15,4 2 0 0,-1 2-24 0,0 4-5 0,-3-1-1 0,3 3 0 16,-3 5-49-16,0 1 0 0,0 2-9 16,-6 5 1-16,-3 3 8 0,1 2 0 0,-4 6 0 0,0 2 0 15,0 6-8-15,-6 0 8 0,4 5-8 0,-4 3 8 16,3 2-9-16,0 0 9 0,3 1-10 0,1-1 10 16,5 0-9-16,0 3 9 0,6-2-8 0,3 4 8 15,3 1 0-15,6 2 0 0,6 0 0 0,3-2 0 16,6 0 12-16,3-3 8 0,6 2 2 0,2-2 0 15,4 0-6-15,3 0 0 0,0-2-1 0,2-4 0 16,4-2 17-16,3-2 4 0,-1-4 1 0,-2-4 0 16,3-3-9-16,-7-6-3 0,4 1 0 0,-3-6 0 15,-3 0 10-15,-1-8 1 0,4-2 1 0,-3-3 0 16,3-5 6-16,-1-3 1 0,-2-5 0 0,3-1 0 16,-1-7-6-16,-2-8-1 0,0-3 0 0,-6-2 0 15,2-8-11-15,-5-3-2 0,0-11-1 0,-6 1 0 0,0-6-6 16,0-3-1-16,0-5 0 0,-4 3 0 0,-2 5 4 0,0 6 0 15,-3 2 0-15,-3 8 0 0,0 0-20 0,-3 5-12 16,0 3 1-16,-6 3 1 0,0 2 10 0,-6 3 0 16,0 3 0-16,-9-1-8 0,-3 6-11 0,-2 2-1 15,-7 4-1-15,-12 1 0 16,-5 4-32-16,-7 2-7 0,-5 5 0 0,-1 3-1 16,-3 5-14-16,-5 6-2 0,-6 2-1 0,-4 6-578 15,4 7-116-15</inkml:trace>
  <inkml:trace contextRef="#ctx0" brushRef="#br0" timeOffset="26392.135">5628 8461 1213 0,'8'-8'34'0,"-2"6"8"15,3-3-34-15,3-1-8 0,3 1 0 0,6-3 0 16,0 0 97-16,6-3 18 0,2 1 3 0,7-3 1 0,6-1-52 0,2 1-11 16,1 0-1-16,3-3-1 0,5-5-36 0,4 0-7 15,5-3-2-15,7-3 0 0,5-2-9 0,4 0 10 16,5 0-10-16,9-3 10 16,6-2-10-16,7-3 0 0,-1 0-10 0,15-3 10 15,9-5-89-15,9 0-12 0,0-2-3 0,3-1 0 16,-3-2 45-16,8 2 9 0,10 1 2 0,6-1 0 0,3-2 28 0,-1 2 7 15,1-5 1-15,3 0 0 0,2 3 28 0,7 0 5 16,0-3 2-16,8 0 0 0,4 3 35 0,-4 2 7 16,-2-2 2-16,-1 2 0 0,1-2-45 0,-3 2-9 0,-1 3-1 0,1 5-1 15,-4 1 5-15,1-1 0 0,0 6 1 16,-4-1 0-16,-2 4-6 0,-6-1-2 0,-7 3 0 0,4 0 0 16,3 5 4-16,-3-3 1 0,-4 1 0 0,-2 2 0 15,0 3-2-15,0 2-1 0,-1 1 0 0,4 2 0 16,-3 3-11-16,0 2 0 0,-3 1 9 0,-1-1-9 15,1 0 0-15,-6 6 0 0,-3 0 0 0,0 5 0 16,-3 0 12-16,-3 2-3 0,-1 4 0 0,-2-1 0 16,-3 3-9-16,0 0 0 0,-3 2-10 0,-3 4 10 15,-9-1 0-15,1 0 8 0,-1 3 1 0,-3 3 0 16,-9 2-9-16,3 3 0 0,0-1 9 0,-6 4-9 16,-2-1 0-16,-4 1 0 0,-6-1 0 0,1 3 0 15,2 0 8-15,-9 3-8 0,-5 3 8 0,-4-4-8 16,3 6 24-16,-5-2 0 0,-4 4 0 0,-5-4 0 15,-1 2 7-15,1-3 1 0,-4-2 1 0,4 0 0 0,-4 0-15 16,1-1-3-16,-4-2-1 0,1 3 0 0,-6-3-14 0,-4 0 11 16,1 0-11-16,-4-2 10 0,-5-1 1 0,3 1 0 15,-3-3 0-15,-4-3 0 0,-2 0 10 0,-3 0 3 16,0 0 0-16,-4-2 0 0,-2-3 7 0,3 0 1 16,-6-1 1-16,3 4 0 0,-4-6-20 0,1-2-4 15,-3 2-1-15,0-2 0 0,-3-1 11 0,0-2 1 16,-3 0 1-16,0 0 0 0,-4-3-21 0,1-2-20 15,0 2 4-15,-3-2 1 0,-6-3 15 0,6 2 13 16,-6-2-2-16,0 0-1 0,0 0 4 0,0 0 1 16,0 0 0-16,0 0 0 0,3-5-15 0,0-3 0 15,0 3 0-15,-3 0-748 0,0-1-148 0</inkml:trace>
  <inkml:trace contextRef="#ctx0" brushRef="#br0" timeOffset="26756.502">18480 6781 2127 0,'0'0'47'0,"0"0"9"0,0 0 3 0,0 0 1 0,0 0-48 0,6 0-12 0,0 0 0 0,3 3 0 16,3 0 31-16,-3 2 4 0,3 0 1 0,0 6 0 15,3 2-36-15,0 3 0 0,2 2 0 0,4 4 0 16,-3 1 11-16,0 4-2 0,0 2 0 0,3 0 0 0,-3 3-9 0,-1 0 0 16,-2 2 0-16,0-2 0 0,0 7 0 0,0-2 0 15,0 6 0-15,-3-4 0 0,0 1 0 0,0-3 8 16,-1-2-8-16,-2-1 8 0,3 0-8 0,0-2 0 16,-3-3 0-16,0 0 0 0,0-2 18 0,-3-3 2 15,0-6 0-15,0 1 0 0,-3-1 28 0,0-2 7 16,0-3 1-16,0-2 0 0,-6-1-4 0,3 1-1 15,-3-3 0-15,0 0 0 0,-6-3-21 0,0 0-4 16,-3-2-1-16,-6 0 0 0,-6 2 3 0,-8-2 0 16,-7-1 0-16,-12 1 0 0,-8 8-28 0,-7-4 0 15,-5 7 0-15,-9 2 0 0,-7 5-14 0,-5 0-8 16,-3 8-2-16,-9 5-835 0,-13 3-167 16</inkml:trace>
  <inkml:trace contextRef="#ctx0" brushRef="#br0" timeOffset="29051.581">2597 6033 1684 0,'0'0'37'0,"0"0"8"0,0 0 2 0,0 0 0 0,0 0-38 0,0 0-9 0,0 0 0 0,0 0 0 15,0 0 74-15,0 0 13 0,9-3 2 0,-3 0 1 16,0 1-34-16,-6 2-8 0,6-6 0 0,-3 1-1 15,3 0-11-15,-3-3-3 0,-3 0 0 0,6 0 0 16,0-3-1-16,-3-2-1 0,0 0 0 0,0-3 0 16,3-3-1-16,3 1 0 0,-3-3 0 0,0-3 0 15,9-3-30-15,-9 1 0 0,8-3 0 0,-5-3 0 16,6-5 8-16,0 3-8 0,3-6 0 0,0-2 9 16,-3-3-9-16,0 0 0 0,2 2 0 0,1 4 0 0,-3-4 16 0,0 4-1 15,-3-9-1-15,9 6 0 0,-9-3 10 0,3 0 1 16,0 2 1-16,-1-2 0 0,4 1-2 0,3 1 0 15,-6-2 0-15,6 3 0 0,0 0-12 0,5-3-4 16,1 0 0-16,3 2 0 0,3 1-8 0,-1 0 0 16,4 2-10-16,3 0 10 0,-3 3-8 0,2 3 8 15,4-3 0-15,3 5-9 0,-1 0 9 0,4 0 0 16,-9 6 0-16,2-3-8 0,1 5 8 0,-3-2 0 16,-1-1 0-16,1 6-8 0,0-3 8 0,2 3 0 15,-2 0 0-15,3 0 0 0,5 2 0 0,1 1 0 16,0-1 0-16,-1 3 11 0,1 0-11 0,3 1 0 0,-1-1-10 0,1 2 10 15,2 1 0-15,1 3 0 0,-1-1 0 0,1 0 0 16,-3 3-8-16,-1 3 8 0,4-3-13 0,-4 6 5 16,1-1 8-16,-3 0 9 0,-1 6-1 0,1-3-8 15,-6 5 0-15,-4 1-12 0,-2-1 0 0,-3 3 0 16,2 0 12-16,-2 0 0 0,-3 2 0 0,0 1-9 16,-1-1 9-16,1 1 0 0,3 0 0 0,0 2 8 15,-1 3-8-15,1-3 0 0,3 0 8 0,-3 6-8 16,-4-3 0-16,4 2 0 0,0 3 0 0,-3-2 0 15,2 2 0-15,-2 0 0 0,3 0-12 0,0 3 4 16,-1 0 8-16,1 0 9 0,-3 2-1 0,0 1-8 16,-1-4 0-16,-2 4 0 0,0 2-12 0,-3-3 3 15,0 4 9-15,-4 1 11 0,1 1-3 0,0 2 0 16,0 1-8-16,-3-1-16 0,3 3 4 0,-3-2 1 16,-1-1 11-16,1-2 11 0,-3 0-3 0,0-1 0 0,3 1-8 0,-6 0 0 15,-3 0 0-15,3-3 0 0,0 0 0 0,-4 0 0 16,4 3 0-16,-3-3 0 0,6 0 8 0,-6 0 4 15,3-5 0-15,-3 2 0 0,3-2-12 0,-3-3 8 16,3 0-8-16,0-2 8 0,0-6-8 0,-4 3 0 16,4-3 0-16,0 0 0 0,-3 1 0 0,0-4 0 15,0 1 0-15,0-3 0 0,0 0 8 0,0-3 0 16,-3 3 0-16,0-3 0 0,3-2-8 0,-9-3 8 16,0 0-8-16,3 0 8 0,3 0-19 0,-6 0-4 15,0 0-1-15,0 0 0 16,0-3-143-16,-3-2-29 0,0-3-5 0</inkml:trace>
  <inkml:trace contextRef="#ctx0" brushRef="#br0" timeOffset="29302.86">5815 5120 2101 0,'-6'-14'60'0,"3"9"12"0,3 0-57 0,0 0-15 0,0 5 0 0,0 0 0 16,9-3 60-16,0 3 10 0,3 0 2 0,3 5 0 16,3 3-50-16,0 0-10 0,-1 3-1 0,4 2-1 15,3-2-10-15,-3-1 0 0,3 3 0 0,-3-2 0 16,-1 2 0-16,1-2 0 0,0-1 0 0,0 1 0 16,-3-3-15-16,0 0-1 0,-1-3-1 0,-2 0 0 15,3 1-4-15,3-4-1 0,-3 1 0 0,3 0 0 16,3-3-16-16,-1-3-3 0,4-2-1 0,0-1-884 15</inkml:trace>
  <inkml:trace contextRef="#ctx0" brushRef="#br0" timeOffset="29602.064">6690 4659 2487 0,'-12'-10'55'0,"9"4"11"0,3 6 2 0,-3-2 2 0,3 2-56 0,0 0-14 0,0 0 0 0,0 0 0 16,6 8 0-16,0 2 0 0,-3 6 0 0,0 3 0 16,-6 2 0-16,0 3 0 0,-6 5 0 0,0 3 0 15,-8-1 0-15,-4 4 0 0,-3-1 0 0,-3 6 0 16,-3 7 0-16,-2-4 0 0,-4 2 0 0,-3 0 0 16,-5-3-13-16,2 0-6 0,6-5-1 0,0 0 0 15,4 0 20-15,2-2 0 0,9-3 0 0,3-3 0 31,6-5-24-31,3-1-2 0,3-4 0 0,3-3-674 0,6 0-136 0</inkml:trace>
  <inkml:trace contextRef="#ctx0" brushRef="#br0" timeOffset="30235.378">2776 2752 1886 0,'0'-14'41'0,"0"14"9"0,0-5 2 0,6 5 1 0,-3-8-42 0,3 3-11 0,-3-3 0 0,0 5 0 16,-3 3 47-16,0 0 7 0,0 0 2 0,0 0 0 15,0 0-28-15,0 0-6 0,-3 0-1 0,-6 3 0 16,-3 0-9-16,-3 2-3 0,-3 8 0 0,-3-5 0 16,-5 11 5-16,2-4 1 0,-6 7 0 0,0 1 0 15,-2 7-26-15,2-1-5 0,0 0 0 0,-3 0-1 16,9 0 4-16,1-3 1 0,8 1 0 0,3-6 0 0,6 3 0 0,6-3 0 15,6 0 0-15,9-2 0 0,6-3-2 0,5-3 0 16,7 0 0-16,9-5 0 0,8 0 14 0,1 0 0 16,0-3 0-16,-1 0 0 0,1 3 0 0,-4 6 0 15,-2-9 0-15,0 3 0 0,-4 2 0 0,4 1 12 16,-9 0-3-16,0 2 0 0,-4 0 9 0,-2 6 2 16,-6-4 0-16,-3 1 0 0,-3 3-9 0,-7 2-2 15,-2 0 0-15,-6-2 0 0,-6 2 2 0,-6 3 0 16,-5 0 0-16,-13 2 0 0,-3 0 7 0,-12 1 2 15,-2 2 0-15,-1-5 0 0,-3 2-20 0,-2 1 0 16,-1-3 8-16,-2-3-8 16,2-3-47-16,0-5-13 0,4-5-2 0,8-2-901 0</inkml:trace>
  <inkml:trace contextRef="#ctx0" brushRef="#br0" timeOffset="30537.975">3365 2405 2548 0,'-32'-32'56'0,"17"22"12"0,-3 2 3 0,3-5 0 0,3 2-57 0,0 8-14 0,3 3 0 0,3 0 0 16,3 0 23-16,0 3 1 0,3 8 1 0,3 4 0 16,-3 4-25-16,6 5-9 0,-3-3 0 0,6 11 0 15,-3-1 9-15,0-1-10 0,3 1 10 0,0 4-10 16,0 2 10-16,-3 2 0 0,3 4 0 0,0 4-8 0,-3 4 8 0,3-1-10 15,-3 0 10-15,-1 0-10 16,1-2-13-16,3 0-2 0,3-1-1 0,-3 1 0 16,-3 2-1-16,6-2 0 0,0-8 0 0,3-3 0 0,-3 0 18 0,0-6 9 15,3-7-10-15,-1 0 10 0,1-5 0 0,0-1 0 16,3-5 0-16,0-2 0 0,0-6 0 0,0 3 0 16,-1-8 0-16,4-8 0 0,6-2 33 0,-6-6 0 15,6-8 0-15,0-3-754 16,2-12-151-16</inkml:trace>
  <inkml:trace contextRef="#ctx0" brushRef="#br0" timeOffset="30703.275">3154 2532 2595 0,'-9'0'57'0,"-6"-3"12"0,-3 3 3 0,-2 3 0 0,2 2-57 0,0-5-15 0,9 6 0 0,9-6 0 16,0 0 0-16,3 8 0 0,9-3 8 0,6 3-8 31,5-6-125-31,10 1-28 0,9-6-6 0,-6 1-1 0</inkml:trace>
  <inkml:trace contextRef="#ctx0" brushRef="#br0" timeOffset="31404.138">3199 3387 1982 0,'0'0'56'0,"0"0"12"0,6 8-54 0,3 2-14 16,2-5 0-16,10-2 0 0,0-3 86 0,6-3 14 15,9-2 4-15,2-13 0 0,10-3-32 0,0-3-7 16,2-5-1-16,4-3 0 0,-4 0-48 0,1-2-16 16,-6 2 10-16,-4-2-10 0,1-1 0 0,-6 1 0 15,-4-1 0-15,-8-2 0 0,-3 0 0 0,-6 0 0 16,0 5-9-16,-6-5 9 0,-3 3 0 0,-3 2 0 15,-3 1 0-15,-3 4 0 0,-9 1 0 0,0 4-13 16,0 1 4-16,-6 3 1 0,-3 7 8 0,-2 3 0 16,-4 0 0-16,-3 6 0 15,-3-1-25-15,-3 8-3 0,-2 6-1 0,-1 2 0 0,3 0 15 0,7 3 3 0,-1 3 1 0,9-3 0 16,3 2-4-16,6 1-1 0,12-1 0 0,6 3 0 31,3-7-33-31,6-6-6 0,9-1-2 0,3-1 0 0,5-1 36 0,4-5 8 0,0-8 0 0,0 3 1 16,-1-3 26-16,-2 3 5 0,0-6 0 0,-4 3 1 15,1 0 19-15,-3 0 3 0,-3 6 1 0,-3-4 0 16,-6 4 9-16,-1 2 3 0,-2 0 0 0,0 2 0 16,0 4-48-16,-3-1-8 0,0 3 0 0,-3 2-8 15,-3-2 16-15,0 3 3 0,-3-1 1 0,6 6 0 16,-6 6-12-16,3-7 0 0,-3 7 0 0,3-1 0 16,0-5 0-16,3 2-11 0,3 1 3 0,3-1 0 15,-3 1 8-15,5 2 11 0,1-8-3 0,3-2 0 16,3-1-8-16,3-2 0 0,-3-3 0 0,2-2 0 0,1-3-13 15,3 0 5-15,-3-8 8 0,0-2-13 16,-3-4 13-16,5-2 13 0,4 1-2 0,0-12-1 0,-6 3 8 16,2-2 2-16,-2-6 0 0,-3 3 0 0,-3 3-9 0,-3-6-2 15,-3 5 0-15,0-4 0 0,-3 4 21 0,-3-5 4 16,-1 6 1-16,-2-1 0 0,0 1-15 0,0 0-2 16,-3 4-1-16,0 4 0 0,3 5-8 0,-3 2-1 15,0 3-8-15,0 8 12 0,0 0-12 0,0 0-16 16,0 0 3-16,9 8 1 0,-3 5 1 0,0 6 1 15,3-3 0-15,0 5 0 0,-3 0-1 0,3 5 0 16,-3-7 0-16,3 7 0 0,3 1 11 0,-3 2 0 16,0-3 0-16,3 4-8 0,-4-1 8 0,4 0 0 15,0-3 0-15,3 1 8 0,3-1 0 0,0-10 1 0,6 0 0 0,-6 0 0 16,2-6-9-16,4-2 0 0,3-2 0 16,0-1 0-1,0-5-108-15,-4-5-23 0,4-9-5 0</inkml:trace>
  <inkml:trace contextRef="#ctx0" brushRef="#br0" timeOffset="31541.058">4502 2238 2127 0,'0'0'47'0,"0"0"9"0,12 0 3 0,6 6 1 0,9-6-48 0,6 0-12 0,11-6 0 0,-5 6-944 16</inkml:trace>
  <inkml:trace contextRef="#ctx0" brushRef="#br0" timeOffset="32237.087">5494 2429 2527 0,'-27'-24'56'0,"18"19"11"0,0-6 2 0,-6 9 2 0,0-4-57 0,6-2-14 15,-3 6 0-15,0-1 0 0,4 3 43 0,-1 0 5 16,3 0 2-16,-3 0 0 0,3 0-50 0,0 3 0 15,-3-1 0-15,3 1 0 0,0 2-21 0,0 1-2 16,-6 1 0-16,3 1 0 16,-3 3-11-16,0 2-2 0,0-5-1 0,-5 11 0 15,-4-6 7-15,0 8 2 0,0-2 0 0,-3 2 0 0,0 3 16 0,1-1 12 16,2-1-13-16,0 4 5 0,3-5 8 0,6 6-8 0,-3-1 8 0,3 1-8 16,6 2 0-16,1 0 0 0,-1 0 0 0,6-3 0 15,3-2 8-15,5 0-10 0,-2-3 10 0,6-2-10 16,0-1 10-16,3-7 0 0,0-1 0 0,0-4 8 15,3-4 8-15,0-4 3 0,2-4 0 0,1-4 0 16,0-6 11-16,3-5 2 0,6-6 1 0,-6-4 0 16,-1 4-7-16,-2-10-2 0,0 3 0 0,-3-6 0 15,-3-5 10-15,-3-3 2 0,-3 1 0 0,-3-9 0 16,-3-2-4-16,-3-6 0 0,-3 6 0 0,-3 3 0 16,-3-4 4-16,0 1 0 0,-3 5 0 0,0 3 0 15,0 8-36-15,0 5-12 0,0 5 0 0,3 5 0 16,0 9 12-16,3 2 0 0,0 5 0 0,3 4-9 15,-3-1 9-15,4 2-12 0,2 6 12 0,-3 3-12 0,3 8-3 0,0 2-1 16,0 5 0-16,0 1 0 16,3 7-1-16,-1 9-1 0,1-4 0 0,6 4 0 0,0 2 6 0,3 3 2 15,0-1 0-15,3-2 0 0,3 3 10 0,9 0 0 16,-1-1 0-16,4-4 0 16,3 2-28-16,0-5-3 0,-1-6-1 0,1-5 0 0,3-2 20 0,-3-6 12 15,2-8-13-15,-2-2 5 0,3-6 19 0,-3 1 4 16,-4-6 1-16,1 0 0 0,3-6 14 0,-3-1 3 15,-7-1 1-15,4-5 0 0,-9-3-10 0,0 3-1 16,-3-9-1-16,-6 1 0 0,0 3 6 0,-3-6 2 16,-6 6 0-16,0-1 0 0,-3 1-30 0,-3-1 0 15,0 3 0-15,-9 3 0 16,0 8-16-16,-6 0-8 0,-3 8-3 0,1-3 0 16,-4 8-13-16,3 2-4 0,0 9 0 0,6 2 0 0,3 6 27 0,3 2 5 0,1 5 0 0,5 6 1 15,6-3 11-15,3 8-10 0,3 0 10 16,-1 6-10-16,4-4 10 0,3 1 0 0,6-3 0 0,3 0 0 15,0-3 22-15,6-5 0 0,2-5 0 0,4 0 0 16,3-3-8-16,3-8-2 0,2 1 0 0,10-6 0 16,8-6-12-16,4 1 0 0,5-6 0 0,-11-5 0 15</inkml:trace>
  <inkml:trace contextRef="#ctx0" brushRef="#br0" timeOffset="33465.794">6678 2551 1825 0,'-15'-14'40'0,"9"14"8"0,0-8 1 0,1 3 3 0,2-8-41 0,0 0-11 0,0-1 0 0,3-4 0 15,0-1 68-15,3 1 11 0,0-3 2 0,3 0 1 16,-4 2-29-16,4-7-5 0,0 4-2 0,3 4 0 16,0-1-15-16,3-2-3 0,-3 3-1 0,0-1 0 15,6 3-15-15,-3 3-2 0,0 2-1 0,0-2 0 16,3 0-9-16,-1 2-17 0,4 1 4 0,3 5 1 15,0-6 12-15,6 8 0 0,2-7-10 0,-2 2-693 16,0 0-138-16</inkml:trace>
  <inkml:trace contextRef="#ctx0" brushRef="#br0" timeOffset="33666.719">6437 2892 2296 0,'-18'5'51'0,"15"0"10"0,3-5 3 0,0 0 0 0,0 0-52 0,9 3-12 15,9-3 0-15,6-3 0 0,9-7 32 0,5-9 3 16,13-2 1-16,6-8 0 0,8-11-9 0,9 3-2 16,1-2 0-16,2-6 0 15,7-8-72-15,-4 0-14 0,3 0-3 0,-2-5-990 0</inkml:trace>
  <inkml:trace contextRef="#ctx0" brushRef="#br0" timeOffset="34033.619">7369 1683 2624 0,'-18'-13'58'0,"18"13"12"0,0 0 2 0,3-8 1 0,0 2-58 0,6 6-15 0,9-8 0 0,3 3 0 0,5-6 12 0,4 4-1 16,6-1 0-16,3-3 0 16,11 8-11-16,-2-7 0 0,-4 7 9 0,1-2-9 15,6 5 0-15,-7 0 0 0,-5 5 0 0,-3-5 8 0,-4 3-8 16,1 7 0-16,-6-2 0 0,-9 3-8 0,-9 2-12 0,0 3-1 16,3 3-1-16,-9 7 0 0,-15-2-2 0,-3 5 0 15,0 8 0-15,-9 3 0 0,-6 5 6 0,-5 0 1 16,-7 2 0-16,0 1 0 0,1-3 9 0,-7 0 8 15,-6 0-12-15,4 0 12 0,8-6 0 0,6-4 20 16,4-3-2-16,5-1-1 0,6-4 31 0,9-9 7 16,6 1 1-16,3-6 0 0,0-2-20 0,15-1-4 15,9-4-1-15,6-6 0 0,3-6 11 0,17-4 2 16,22-4 1-16,11-1 0 0,3-17-17 0,16 5-3 16,2-7-1-16,12 5 0 15,0 0-102-15,3 2-21 0,3 3-4 0</inkml:trace>
  <inkml:trace contextRef="#ctx0" brushRef="#br0" timeOffset="36991.696">6086 6273 1164 0,'-3'-24'32'0,"0"17"9"0,0-7-33 0,0 4-8 16,0-1 0-16,0-2 0 0,-3 2 138 0,-3 3 26 15,6-2 4-15,-6 2 2 0,3 3-40 0,-3-3-8 16,-2 5-2-16,2 0 0 0,-3 3-43 0,0 3-9 15,-3 0-1-15,3 2-1 0,-3 3-36 0,3 2-7 16,-3 6-2-16,3 0 0 0,3 5-10 0,1 3-3 0,-1 5 0 0,3 3 0 16,-3 0-8-16,6 5-16 0,0 5 4 0,3 3 1 15,-3 3 11-15,3 2 0 0,3 3 0 0,-3 3 0 16,3 4 0-16,0-1 0 0,0 4 0 0,0 3 11 16,0 0-11-16,0 1 0 0,0 4 0 0,0-2 0 15,0 2 12-15,-3 1-4 0,0-4 0 0,-3-1 0 16,3 1 1-16,-3 1 0 0,-3 3 0 0,3-4 0 15,-3-1 10-15,3 1 1 0,0-4 1 0,-3 2 0 16,3-3-8-16,3 1-1 0,0-1-1 0,3-2 0 16,3-2-3-16,0-4 0 0,3 3 0 0,-3-5 0 15,3 3-8-15,-4-1 0 0,4-2 0 0,-3-2 0 16,-3-7 0-16,0 4 0 0,-3 0 9 0,0-3-1 16,0 0-8-16,-6 2 0 0,-3 1 0 0,1 0 0 15,-4-3 0-15,0 0 14 0,-3 0-3 0,3-6-1 16,-6 1 3-16,3 0 1 0,0-6 0 0,0-2 0 0,4-1-6 0,-1 1 0 15,0-5-8-15,3 2 12 0,-3-5-12 0,6-1 9 16,0-1-9-16,3-1 8 0,-3-3-8 0,3-2 0 16,0-3 0-16,3 1 0 0,0-1 8 0,3-5-8 15,-3-8 8-15,3 8-8 0,0 0 12 0,3-3-4 16,0 0 0-16,0-2 0 0,3-3 7 0,0 0 1 16,3 0 0-16,0-5 0 0,2 2-4 0,1-2-1 15,3-1 0-15,3 1 0 0,0-3-11 0,3 3 8 16,-1-3-8-16,-2 3 8 0,3-3-8 0,-3 2-9 15,6-2 9-15,-3 3-13 0,2-3-2 0,-2 3 0 16,6-3 0-16,0 0 0 0,-1 3-3 0,4-3-1 16,3 3 0-16,0-3 0 0,-1 5 2 0,4-2 0 0,0 2 0 0,-1 0 0 15,1 1 4-15,3-1 1 0,-1 0 0 0,4 1 0 16,0-1 4-16,5 0 8 0,-2 1-13 0,3 2 5 16,-1 0 8-16,1 0 0 0,2-3 0 0,1-2 0 15,-6 2 0-15,8 1 0 0,7-6 0 0,-4 2 8 16,1 4-8-16,-4-1 0 0,1-5-8 0,2 5 8 15,4 1 0-15,-4-1-10 0,-8-2 10 0,3 5 0 16,-1 0 0-16,1 0-8 0,-7 0 8 0,4 0 0 16,0 0 0-16,-1 0 0 0,-2 3 0 0,2-1 0 15,-2 1 0-15,0 2 0 0,-4 0 0 0,4-2 0 16,0 2 0-16,-1-2 0 0,1-3 0 0,-1 0 0 16,1-3 8-16,-3 1-8 0,2-4 0 0,-5 4 0 15,0-1 16-15,-7-2-4 0,1 0 0 0,0-1 0 16,-3-2 10-16,-4 6 2 0,1-4 0 0,-3 4 0 0,-3-6-1 0,-1 5 0 15,-2-2 0-15,0 2 0 0,3 3-9 0,-3-5-2 16,0 2 0-16,-1-2 0 0,1 5-12 0,3-3 0 16,-3-2 0-16,-3 2 0 0,3 1 0 0,-1 2 0 15,1-6-8-15,3 6 8 0,-3-2 0 0,0-1 0 16,0 3 0-16,-1 0 0 0,-2 0-22 0,0 0 2 16,0 0 1-16,0 3 0 0,0-1 30 0,-3-2 5 15,-3 3 2-15,2 0 0 0,-2-1-18 0,0 1 0 16,-3 0 0-16,0-1 0 0,3 1 0 0,-3 0 0 15,-3-3 0-15,0 5 0 0,0-5 0 0,-6 0 0 16,0 0-8-16,6 0 8 0,-6 0 0 0,0 0 0 16,0 0 0-16,0 0 0 0,0 0 12 0,0 0-2 0,0 0 0 0,0 0 0 15,-3-3-10-15,3 3 0 0,-9-5 0 0,3 2 8 16,0-2-8-16,3 0 8 0,-3-3-8 0,3 0 8 16,0-3-8-16,3 1 12 0,0-1-12 0,-3-2 12 15,3 0-12-15,0-3 0 0,3-3 9 0,0-2-9 16,-3-3 12-16,3 0-1 0,0-2-1 0,0-3 0 15,0-5 3-15,0-4 1 0,0 4 0 0,0-6 0 16,3-5-2-16,-3 0-1 0,0-5 0 0,-3-3 0 16,0-2 3-16,0-6 1 0,-3 3 0 0,0-3 0 15,0 3-15-15,-3-3 9 0,0-3-9 0,0 3 8 16,0 1 0-16,-3-1 0 0,0 2 0 0,3 1 0 16,-3 0-8-16,3 2 0 0,0-4 0 0,0-1 8 15,0 0-8-15,4 3 0 0,-4-1 0 0,6-1 0 16,0-1 0-16,0 0 0 0,0-5 0 0,3 0 0 0,0 2 0 15,-1 1-11-15,1 2 11 0,0-3-8 16,0 3 8-16,0 1-13 0,-3-1 5 0,3 5 8 0,-6 1-10 0,6 4 10 16,0 4 0-16,-3 4-9 0,-6-2 9 0,0 6 0 15,0-1 0-15,1 0 0 0,-4 3 0 0,0 0 0 16,-3 3 0-16,3 2 0 0,-3 3 8 0,3 3-8 16,0 2 8-16,0 0-8 0,3 3 0 0,0 2 9 15,0 1-9-15,0 2 0 0,3 3 0 0,-3-3 0 16,3 0 0-16,0 0 0 0,0 3 0 0,0 0 0 15,1-1 0-15,-1-2 0 0,3 3 0 0,-3 0 0 16,3 0 0-16,0-1-9 0,-6 4 9 0,6-1 0 16,-3 1 0-16,0-3 0 0,0 5 0 0,0 2 0 0,-3-4 0 15,0 4 0-15,-3 1-8 0,3 5 8 0,-3-3-8 0,-3 3 8 16,-3 3-12-16,0-3 2 0,-6 5 1 0,-2-2 0 16,-7 5 9-16,0 0 0 0,-3 3 8 0,-5-1-8 15,-7 3-16-15,0 1-7 0,1-1-1 0,-7 0-1 16,-2 0 25-16,-4 0 0 0,-3 1 0 0,-8-1 0 15,0 0 0-15,-4 3 0 0,-2-3-11 0,-7 0 11 16,-5 1 0-16,3 2 0 0,5-3 0 0,-8 3 0 16,-9-3 0-16,-1 3 0 0,10-3 0 0,-3 0 0 15,-3 6 0-15,-1-3 0 0,-5 0 0 0,-3-1 0 16,3 1 0-16,-1 0 0 0,-2 0 0 0,0 3 0 16,0-1 0-16,3 1-9 0,-4-1 9 0,4-2 0 15,9 0 0-15,0 0 0 0,5-3 0 0,4 0 0 16,-1-2 0-16,7-1 0 0,6 1 0 0,2-3 0 15,13 0 0-15,2 0 9 0,3 0-9 0,13-6 0 0,5 1 0 16,3 0-9-16,9-3-1 0,6 0 0 16,3 2-58-16,9-2-11 0,9 3-2 0,0-3-1195 15</inkml:trace>
  <inkml:trace contextRef="#ctx0" brushRef="#br0" timeOffset="44378.764">8652 8144 1749 0,'-15'-13'38'0,"9"5"8"0,0 2 2 0,-3-2 2 0,3 1-40 0,0-1-10 0,-3-3 0 16,3 3 0-16,0 3 102 0,0 0 18 0,0-1 4 0,-3 1 1 31,1 2-125-31,-1 1-39 0,-3-1-1 0,-3 3 0 0,-3 0 40 0,0 0 8 0,0 3 2 0,-3 2 0 15,1 0-10-15,-1 3 0 0,0 0 0 0,-3 3 8 16,0 2-8-16,0 0 0 0,1 3-10 0,-4 5 10 16,0 0-23-16,-3 6 2 0,3 2 0 0,1 3 0 15,2 5 1-15,-3 0 1 0,-3 5 0 0,7 3 0 16,5 3 19-16,0 2-12 0,0 6 12 0,6-1-10 16,9-2 30-16,0 3 7 0,0-4 1 0,3 1 0 15,3 0-7-15,9 3-1 0,6-3 0 0,0 0 0 16,-3-3 0-16,5 0 0 0,10-5 0 0,6 0 0 15,-3-5 5-15,-1 0 1 0,1-1 0 0,3-4 0 16,0-1-16-16,-1-5-10 0,1-5 12 0,0-3-12 16,-1-5 32-16,4-5 0 0,0-6 0 0,-3-2 0 15,2-9 22-15,1-4 4 0,3-4 1 0,-4-7 0 16,1-5-1-16,0-6 0 0,2-2 0 0,-2-6 0 0,-3-2-18 16,2-6-3-16,-2-8-1 0,-3-2 0 0,-3 3-12 0,-3-4-2 15,-4-1-1-15,-5-1 0 0,-3 3-7 0,-6-6-2 16,-6 3 0-16,-9 3 0 0,-3 2-4 0,-9 4 0 15,-6 4-8-15,-5 0 12 0,-10 6-12 0,-3 5-8 16,-8 2 8-16,-7 6-13 16,-11 3-21-16,-10 7-4 0,-8 11-1 0,-6 6 0 15,-7 10-19-15,7 5-4 0,0 8-1 0,12 3 0 16,5 2-92-16,13 6-18 0,8 3-4 0</inkml:trace>
  <inkml:trace contextRef="#ctx0" brushRef="#br0" timeOffset="45588.17">9277 8853 1317 0,'15'-19'28'0,"-3"9"7"0,5-1 1 0,7-2 2 0,9-3-30 0,9-2-8 15,5-1 0-15,4-2 0 0,5 0 40 0,10-3 6 16,5-2 2-16,4-4 0 0,8 1-16 0,1 3-2 16,5-3-1-16,3 0 0 0,3-3-20 0,10-2-9 15,-1 2 8-15,6-5-8 0,9-3 0 0,3-2 0 16,0-3 0-16,3 0-11 0,6-6 11 0,3 1 0 0,3 0-9 0,6-3 9 15,0 0 0-15,8 0 0 0,1-2 0 0,6-4 0 16,3 1 0-16,2 3 0 0,1-1 0 0,3-2 0 16,-4 2 18-16,10 1 2 0,0-1 0 0,5-2 0 15,7 0 14-15,2 0 3 0,10 2 1 0,-7 0 0 16,-5 4-10-16,-4 1-3 0,-2 6 0 0,-3 0 0 16,-1 3 11-16,-2 2 3 0,0 1 0 0,-7 4 0 15,-2 3-3-15,-3 3 0 0,-4 3 0 0,-2 2 0 16,0 3 0-16,-6 0 0 0,-3 2 0 0,0 1 0 15,2 4-24-15,-8 1-4 0,-3 0-8 0,-3 2 11 16,3 3-1-16,-3 3 0 0,-3 3 0 0,-6-1 0 16,-6 6-10-16,-3 2 12 0,-3 3-12 0,-6 0 12 15,-2 2-12-15,-4 4 0 0,-6-1 0 0,0 0 0 16,-2 5 0-16,-7 4 0 0,-9-4-8 0,-2 6 8 16,2 0 0-16,-8 2 0 0,2 3 0 0,-5 3 0 0,-7-3 0 0,-2 6 0 15,-4-1 0-15,-2 0 8 0,-4-2-8 0,4 0 0 16,-3-3 0-16,5 3 8 0,-2 0 0 0,2-3-8 15,-5 0 12-15,0 0-4 0,-4 3-8 0,-2-1 0 16,0-2 9-16,2 1-9 0,-5-4 8 0,0 0-8 16,-7-2 10-16,1 0-10 0,0 0 20 0,-3 0-3 15,-4-3 0-15,1 0 0 0,-3-2 1 0,0 2 0 16,0-3 0-16,-3-2 0 0,-4 0-8 0,1 0-2 16,0-3 0-16,-3 0 0 0,-3 1-8 0,-3-4 0 15,0-2 0-15,-3-3 8 0,0 1 1 0,-6-6 0 16,0 0 0-16,0 0 0 0,0 0 15 0,0 0 2 0,0 0 1 0,-6-3 0 15,3-5-14-15,-3-3-2 0,-3 1-1 0,0-3 0 32,0-1-107-32,3 1-22 0,0 0-4 0</inkml:trace>
  <inkml:trace contextRef="#ctx0" brushRef="#br0" timeOffset="45986.836">20260 6906 2696 0,'-18'-45'60'0,"13"26"12"0,-1-5 2 0,0 3 1 0,3 3-60 0,0 2-15 0,3 0 0 0,0 5 0 16,0 1 59-16,6 4 9 0,-6 6 1 0,3-2 1 16,-3 2-82-16,9 8-16 0,-1 2-3 0,4 4-1 0,-3-1 32 0,3 5 0 15,0 3 0-15,0 1 0 0,3 4 0 0,3 1 0 16,0-1 0-16,-1 3 0 0,1-2 0 0,0 4-12 15,3-4 3-15,0 2 1 0,-3 0 8 0,3 3 0 16,-4-3 0-16,1 0-8 0,0 0 8 0,0-3 0 16,-3 4 0-16,3-4 0 0,-3 1 0 0,-3-4 0 15,-1-2 0-15,1 1 0 0,-6-4 0 0,3 1 0 16,-3-3 0-16,0-1 0 0,-3 1 8 0,0-2 1 16,-3 1 0-16,0 4 0 0,-3-3-9 0,0 0 0 15,-3 2 0-15,-3 1 0 0,0 2 8 0,3-3 7 16,-3 1 1-16,3 2 0 0,-2-2-16 0,-1 2 9 15,3-3-9-15,-3 1 8 0,0-1 4 0,-3-2 0 0,0 0 0 0,-6 0 0 32,-3 0-88-32,-11 0-18 0,-13 2-3 0,-15 3-1115 15</inkml:trace>
  <inkml:trace contextRef="#ctx0" brushRef="#br0" timeOffset="48101.676">10664 13274 1746 0,'-12'5'49'0,"9"-2"12"0,0 2-49 0,0 1-12 0,0 4 0 0,0 1 0 16,0 2 66-16,0 0 10 0,0 6 3 0,0 5 0 16,0-1-43-16,0 4-8 0,3 2-1 0,-3 0-1 15,6 3-17-15,-3 0-9 0,3-3 10 0,3 0-10 16,-3 0 0-16,6-3 0 0,0 1 0 0,0-6 0 15,3 0 0-15,3-5 0 0,0-3 0 0,2-2 0 0,-2-3 0 0,6-3 0 16,6-5 0-16,0-5 0 0,0-3 16 0,2-3-2 16,-2-2-1-16,0-3 0 0,3-2 3 0,-4-4 0 15,-2 1 0-15,-3-2 0 0,0-4 10 0,-3 1 2 16,-3-1 1-16,0 1 0 0,-4-1 16 0,4 1 3 16,-9 2 1-16,3 3 0 0,-3 2-10 0,0 3-3 15,-3 3 0-15,0 3 0 0,-3 2-16 0,3 2-4 16,-3 6-1-16,0 0 0 0,0 0-15 0,0 0 0 15,0 0 0-15,3 11 0 0,0 2 0 0,-3 3-12 16,3 3 12-16,0 4-13 0,0 4 4 0,-3 2 1 16,0 0 0-16,0 3 0 0,3 0 0 0,0 2 0 15,-3 0 0-15,6 3 0 0,-3 0 8 0,3 3 0 0,0 0-9 0,0-1 9 16,-3 4 0-16,6-1 0 0,3 0 0 0,-4-2 0 16,4 0 0-16,-3 0 0 0,0-1 0 0,3-2 0 15,-6 0-9-15,3-2 9 0,-6-1-12 0,-3 0 12 16,3-2-10-16,-6 3 10 0,3-4-8 0,-3 1 8 15,-3-5 0-15,-3 2 0 0,-6 0 0 0,-3-3 0 16,1 1 0-16,-4-1 0 0,0-2 0 0,-3-3 0 16,0 0 8-16,-3-2-8 0,7-1 8 0,-7-4-8 15,3-1 10-15,-3-5-2 0,6-6-8 0,-2 1 12 16,-1-6-12-16,0-5 0 0,6 1 8 0,-3-4-8 16,6-5 0-16,0 0 0 0,7-5 0 0,5-3 0 15,3-2 12-15,6-6-3 0,5 0-1 0,7-2 0 16,3-6-8-16,0 3 0 0,6-3 0 0,3 1-11 15,-1 2-2-15,4 0-1 0,3 0 0 0,-4 0-746 16,7 2-148-16</inkml:trace>
  <inkml:trace contextRef="#ctx0" brushRef="#br0" timeOffset="48718.489">12102 12864 2275 0,'-12'-3'50'0,"6"3"10"0,6 0 3 0,-6 0 1 0,0 0-52 0,3 0-12 0,3 0 0 0,-9 0 0 15,3 0 24-15,0 0 3 0,0-2 0 0,0-1 0 16,-3 3-19-16,3-3-8 0,0 1 8 0,0-1-8 16,0 1 0-16,0-1 8 0,0 0-8 0,0-2 0 15,1 0 0-15,2-1 0 0,-3 1 8 0,0 0-8 16,0-1 0-16,3 4 0 0,-3-1 0 0,3 1 0 15,0-1 0-15,3 3-14 0,0 0 5 0,-6 3 1 16,3-1 8-16,-3 6-12 0,0-3 12 0,0 9-12 16,0-4 12-16,0 6-12 0,-6 3 12 0,6 2-12 0,-3 3 12 15,0 2 0-15,3 1-9 0,-2 4 9 0,-1 4 0 0,6 2 0 16,-3 0 0-16,3 0 0 0,3 2 0 0,0 1 0 16,3 0 0-16,3 5 0 0,0 2 0 0,3-2 0 15,-1 3 0-15,4 0 0 0,-3-1 0 0,0 1 0 16,0-3 0-16,0 0 0 0,-3 0 10 0,-3 0-10 15,0 2 12-15,0-2-12 0,0 0 31 0,-3 0-1 16,-3-2 0-16,3-4 0 0,-3-2 5 0,-3 1 1 16,0-4 0-16,-3-2 0 0,3-1 1 0,-3 1 1 15,0-5 0-15,0-1 0 0,3-5-26 0,-2-2-4 16,5-6-8-16,-3 3 11 0,6-6-11 0,0-2 0 0,0-2 0 0,0-6 0 16,9 2 10-16,-1-4 0 0,4-4 0 0,6-2 0 15,3-5 3-15,3-3 1 0,3-2 0 0,2-1 0 16,4-2-14-16,6-5 11 0,3-1-11 0,-1-2 10 31,4 0-79-31,-1-3-16 0,1 1-3 0,0-1-1088 0</inkml:trace>
  <inkml:trace contextRef="#ctx0" brushRef="#br0" timeOffset="49285.325">12536 13822 1926 0,'-12'8'42'0,"12"-8"9"0,-3 2 1 0,3-2 3 0,0 0-44 0,0 0-11 16,0 0 0-16,0 0 0 0,0 0 90 0,0 0 16 15,0 0 3-15,6-5 1 0,0-3-39 0,0-2-8 16,0-4-2-16,3-1 0 0,3-4-24 0,-3-2-5 16,3-6 0-16,-3 1-1 0,3-3-7 0,-3-6 0 15,-1-2-1-15,-2-2 0 0,3-1-13 0,0 0-2 16,0-2-8-16,3 5 12 0,-3 0-12 0,-3 2 0 16,-3 4 0-16,3 4-10 15,-6 3-25-15,0 6-5 0,-6-1 0 0,3 6-1 0,-3 0 23 0,0 5 5 0,-6 0 1 0,0 5 0 16,0 3-5-16,0 3-1 0,1 0 0 0,-1 5 0 15,3 0 8-15,0 2 2 0,0 1 0 0,3 5 0 16,0 0-1-16,3-1 0 0,0 4 0 0,6-3 0 16,3 0-1-16,3 2 0 0,0-2 0 0,6-3 0 15,3 3 10-15,-7-3 0 0,4 1 0 0,0-4 0 16,3 1 20-16,0-1 2 0,0 1 1 0,0-6 0 16,-3 1 0-16,2 1 0 0,-2-4 0 0,3 2 0 15,-3 1-6-15,0-1-1 0,3 0 0 0,0 1 0 16,-4-1-16-16,4 0 10 0,-3 0-10 0,0 3 8 15,0-2-8-15,-3 4 0 0,0 4 0 0,-3-1 0 16,3 3 0-16,-3 2 0 0,0-2 0 0,-4 3 0 16,1 2 18-16,0 0 2 0,-3 0 0 0,0 0 0 0,0-2-20 0,0 2 8 15,-3 0-8-15,3 0 0 0,0 0 0 16,0-2 0-16,0-1 0 0,6-2-802 16,-3 0-162-16</inkml:trace>
  <inkml:trace contextRef="#ctx0" brushRef="#br0" timeOffset="49678.789">13685 13764 1969 0,'0'0'43'15,"6"-6"9"-15,3 1 1 0,-3 0 3 0,0-3-44 0,3 0-12 0,0 0 0 0,-6 3 0 0,3-1 96 0,-3 1 18 16,-3 5 3-16,0 0 1 0,0-3-48 0,0 3-10 16,-6-2-1-16,-3 4-1 0,0 4-19 0,-3 4-4 15,-6 4-1-15,-3 4 0 0,-6 6-24 0,-5 2-10 16,-1 6 8-16,-6 0-816 15,4 5-164-15</inkml:trace>
  <inkml:trace contextRef="#ctx0" brushRef="#br0" timeOffset="50587.778">14623 13232 1090 0,'21'-3'24'0,"-15"1"4"0,2-4 2 0,4 4 2 0,-3-1-32 0,3-2 0 0,-3 2 0 0,0 0 0 15,0 1 32-15,0-4 0 0,3 1 0 0,0 2 0 16,-6 3-52-16,3-5-9 0,-3 0-3 16,0 2 0-16,-1-2-39 0,-2 2-8 0,0-5-1 0,0 0-1 15,0 3 40-15,0-3 8 0,0 3 1 0,-3-3 1 0,0 0 70 16,0 0 13-16,0 0 4 0,-3-2 0 0,0 2 62 0,0 0 13 16,0 0 2-16,0 0 1 0,-5 3-3 0,2-1-1 15,-3-2 0-15,0 3 0 0,-3-3-34 0,0 5-6 16,-3-2-2-16,0 3 0 0,-3-1-31 0,0 3-6 15,1 5-2-15,-1 0 0 0,-3 1-29 0,0 2-7 16,-6 0-1-16,3 5 0 0,1 5-12 0,-1 1 0 16,0 2 0-16,0 3 0 0,0 5 0 0,1 3 0 15,2-1 0-15,0 7 0 0,3-1 0 0,3 5 0 16,6 3 0-16,6 2 0 0,0 1 14 0,6 2-3 16,6-5-1-16,3 6 0 0,6-4 16 0,3-2 3 15,3 0 1-15,5-5 0 0,4-3-2 0,3-3 0 16,-3 1 0-16,2-6 0 0,1 0-6 0,-3-5-2 0,2-6 0 0,-2-4 0 15,0-4-8-15,3-5-3 0,2-2 0 0,-2-8 0 32,6-6-81-32,2-2-16 0,4-8-3 0</inkml:trace>
  <inkml:trace contextRef="#ctx0" brushRef="#br0" timeOffset="51134.976">15176 12467 2239 0,'-17'-10'49'0,"11"4"11"0,0-2 1 0,0 0 2 0,3 3-51 15,0 0-12-15,3-3 0 0,3 0 0 0,0-3 64 0,0 3 11 16,3-2 1-16,3 2 1 0,2-3-51 0,1 1-10 15,3-1-3-15,0 1 0 0,3 2-4 0,0 0-1 16,0-3 0-16,0 3 0 0,2 0 0 0,-2 6 0 16,3-4 0-16,-3 4 0 0,-6-1 0 0,6 3 0 15,-3 3 0-15,-1-1 0 0,-2 6-16 0,-3 0-4 16,3 5-1-16,-3 1 0 0,0 4 13 0,0 3 13 16,-6 3-2-16,0 8-1 0,0 2-10 0,0 6-14 15,-3 5 3-15,0 3 1 0,3 7 10 0,0 1 0 16,0 2 10-16,0 3-10 0,0 0 0 0,6 2 0 0,0 6 0 0,0-6 0 15,-1 4 0-15,4-4 0 0,0 3 0 0,0 0 0 16,-3 3 0-16,6 0 0 0,-3-3 0 0,-3-2 0 16,0-4 0-16,0 1 9 0,0 0-9 0,0 0 8 15,0-3 0-15,-4-2 0 0,-2-3 0 0,0-3 0 16,-3-2 16-16,-3-3 4 0,3-6 0 0,-6-2 0 16,1 0 19-16,-1-5 4 0,-3-3 1 0,0-5 0 15,-3-5-28-15,0-4-4 0,0-1-2 0,-6-4 0 16,0-4 1-16,-3-6 0 0,-2 0 0 0,-1-6 0 15,-6-2-7-15,-6-2-2 0,4-1 0 0,-4 1 0 16,-3-4-10-16,3-2-9 0,-2 3 9 0,2 0-13 16,0 0-15-16,1 2-2 0,-1 1-1 15,6 2 0-15,3 2-107 0,4 1-22 0,2 0-4 0</inkml:trace>
  <inkml:trace contextRef="#ctx0" brushRef="#br0" timeOffset="51569.716">16102 13118 2602 0,'0'0'57'0,"0"0"12"0,0 0 3 0,0 0 1 0,0 0-58 0,0 0-15 0,0 0 0 0,6-3 0 16,-3-5 80-16,6 3 12 0,0 0 4 0,0 2 0 16,6-2-60-16,3 0-11 0,2-1-2 0,4-2-1 15,6 3-22-15,3-3 0 0,2 3 0 0,7-3 0 16,-3 0-48-16,2 3-15 0,-2-3-2 0,3 0-1 15,-1 3-110-15,-2 2-23 0,-6-2-4 0,-3 2-1 0</inkml:trace>
  <inkml:trace contextRef="#ctx0" brushRef="#br0" timeOffset="51767.666">15921 13703 2415 0,'-15'13'68'0,"9"-8"16"0,3 3-68 0,3 3-16 15,6-1 0-15,0-2 0 0,8 3 90 0,4-6 14 16,6 1 4-16,9-4 0 0,0-4-36 0,11-4-6 0,4-2-2 0,8 0 0 16,1-2-44-16,6-3-10 15,-4-3-2-15,4 2 0 16,-1-4-105-16,-5 2-22 0,-1-5-4 0</inkml:trace>
  <inkml:trace contextRef="#ctx0" brushRef="#br0" timeOffset="52637.774">17406 12848 2815 0,'-12'-5'62'0,"12"5"13"0,0 0 2 0,0 0 2 0,0 0-63 0,6 5-16 0,0 3 0 0,3 0 0 16,3 5 0-16,-3 1 11 0,-3-1-11 0,2 5 10 15,1 6-2-15,0 3-8 0,-6-4 12 0,0 6-4 16,0 6-8-16,-3-1 0 0,0-2 0 0,-6 5 0 16,-6-3-13-16,3 3 1 0,4 1 1 0,-4-4 0 15,-3 3-2-15,3-3-1 0,0 1 0 0,3-6 0 16,3 0-1-16,-3-3 0 0,3-4 0 0,3-4 0 15,3-5 15-15,0 1 0 0,-6-7 0 0,3-7 0 16,0 0 0-16,0 0 18 0,6-5-2 0,-3-5-1 16,0-4 25-16,3-4 6 0,0-6 1 0,0-2 0 15,-6-6-18-15,3-5-3 0,6-3-1 0,-3-8 0 16,-3-2-17-16,0 0-8 0,2-8 0 0,4 5 8 16,0-3-8-16,-3 6 0 0,-3 5 0 0,3 5 0 15,9 6 0-15,-6 5 0 0,-3 2 0 0,3 6 0 0,6 3 0 16,0 4-9-16,6 1 9 0,-1 8 0 0,-2-3-12 0,9 8 12 15,3 0-12-15,0 5 12 0,2 3-9 0,-2 5 9 16,3 1 0-16,-3-1-9 0,-4 3 1 0,-2 2 0 16,-3 3 0-16,-6 1 0 15,0 1-20-15,-6 4-3 0,-6 2-1 0,-6-3 0 0,0 6 11 0,-3-3 1 16,-6 0 1-16,-3 1 0 0,3-4 19 0,-6-2 0 16,-3 0-8-16,-2-3 8 0,-1-3 10 0,6-2 6 15,0-3 0-15,0 1 1 0,-9-4 11 0,12-4 3 16,7-1 0-16,-1-3 0 0,0-2-15 0,3-2-4 15,0-3 0-15,9-3 0 0,3-3-12 0,0-2 8 16,-3-6-8-16,9-7 0 0,5-3 0 0,1 0-18 16,0-8 2-16,3-1 1 15,6-1-11-15,0-1-2 0,-4 3-1 0,4 0 0 0,3 3 7 0,-3 2 2 0,2 5 0 0,1 1 0 16,0 7 9-16,0 1 3 0,-3 5 0 0,-1 5 0 16,-2 5 8-16,3 6 0 0,-3-1 0 0,-3 4 0 15,-1 7 0-15,1 0 12 0,-3 6-4 0,3-1 0 16,-6 3-8-16,3 6 12 0,0-3-4 0,-4 7 0 15,1-2-8-15,0 3 0 0,-3 0 8 0,0 2-8 16,0-2 0-16,0 3 8 0,0-1-8 0,0-5 0 16,0 0 0-16,-1-2 9 0,1-4-9 0,0-1 0 15,3 1 8-15,0-4-8 0,3-1 0 0,3-4-830 16,0-4-169-16</inkml:trace>
  <inkml:trace contextRef="#ctx0" brushRef="#br0" timeOffset="53271.879">19156 12896 2952 0,'-18'-8'84'0,"9"3"18"0,0 2-82 0,0-2-20 16,0-1 0-16,1 4 0 0,-1-1 36 0,-3 0 4 15,-3-2 0-15,-6 0 0 0,3 0-40 0,-6 2 0 16,0-2 0-16,-2-1-8 15,-4-2-30-15,0 0-6 0,0 3 0 0,1-3-1 16,-4 3 15-16,3-3 3 0,0 3 1 0,4-1 0 0,-1 4 26 0,3 2 0 16,3 2 0-16,0 4 0 15,3 4-31-15,4 1-1 0,2 2 0 0,6 3 0 0,0 2 32 0,3 4 0 0,3 1 0 16,6 4 0-16,-3-3 0 0,6 2 0 0,0-2-12 0,-1 2 3 31,4 1-15-31,-3-6-4 0,3 3 0 0,-3-6 0 16,3 1-3-16,0-3-1 0,-3-3 0 0,3-2 0 0,-3-3 32 0,0-3 0 0,-3-3 0 0,-6-2 0 15,9-2 39-15,-3-3 1 0,2-3 0 0,-5-3 0 16,3-5-16-16,-3-2-4 0,-3-6 0 0,3 3 0 16,-3-6 10-16,-3 1 2 0,3-6 0 0,-3 0 0 15,-3 0-20-15,-3-2-3 0,4 2-1 0,-1 1 0 16,0-1-8-16,0 8 0 0,-3 0 9 0,6 6-9 16,0 4 0-16,0 7 0 0,3-1 0 0,0 8 0 15,0 0 0-15,6 2 0 0,0 4 0 0,3 1-8 16,3 7 8-16,2-4-13 0,1 4 5 0,3 1 8 15,3 1 0-15,6-3 0 0,-3 1 0 0,5-1 0 16,1-2-36-16,3-1 0 0,6 1 0 0,-4-3 0 0,1 0 12 16,-3-3 4-16,-3 0 0 0,-1-2 0 0,-2-1 20 0,-3 1 0 15,-3-3 0-15,-3 0 0 0,-1 0 47 0,-5-3 13 16,-3 3 4-16,0-2 0 0,0-1-7 0,-3 3-1 16,-6 0 0-16,0 0 0 0,6 0-35 0,-6 0-7 15,9 3-2-15,-3 2 0 0,0 3-12 0,0 3 0 16,3 2-9-16,-3 0 9 0,3 3-12 0,3 5 3 15,-1 0 1-15,4 3 0 0,0 3 8 0,3-1 8 16,3 3-8-16,0-2 11 0,3 2-11 0,2-3 0 16,1 1-12-16,0-1 12 0,3-2 0 0,-4-3 0 15,4 0 12-15,-3-2-4 0,-3-3-8 0,3-1 0 0,-4-4 0 16,4 0 0 0,-3-9-95-16,0-2-21 0,6 0-4 0,-4-5-1080 0</inkml:trace>
  <inkml:trace contextRef="#ctx0" brushRef="#br0" timeOffset="53416.672">19716 12867 2848 0,'-18'8'81'0,"12"0"17"0,-6 2-78 0,0 6-20 0,0 5 0 0,-3 3 0 16,-3 5 43-16,0 0 5 0,-2 3 0 0,-7 0 1 15,3 2-34-15,-9 3-7 0,-2-2-8 0,-4 2-865 16,-3 0-179-16</inkml:trace>
  <inkml:trace contextRef="#ctx0" brushRef="#br0" timeOffset="54187.724">18605 14227 2743 0,'0'-14'60'0,"0"6"13"0,0 1 3 0,3-4 0 0,0 0-60 0,-3 1-16 16,-3-1 0-16,0-2 0 0,-6 0 0 0,1 2 11 16,2-2-11-16,-9 2 10 15,-6 3-49-15,-3 0-9 0,-3 3-3 0,-6 3 0 16,1 2-10-16,-4 2-3 0,-6 1 0 0,1 2 0 0,-4 6 38 0,-3-1 7 15,4 4 2-15,2 4 0 0,3-2 17 0,7 5 0 16,2 3 0-16,6 0 9 0,3 2 2 0,9 3 0 16,6 3 0-16,3-3 0 0,6 0-1 0,6-2 0 15,3-1 0-15,6-2 0 0,9-6 17 0,0-2 3 16,5-2 1-16,1-4 0 0,3-5-19 0,3-2-3 0,-4-6-1 0,-2-2 0 16,3-5-8-16,-1-1 0 0,-2-5 9 0,0 3-9 15,-3-6 0-15,-1 1 0 0,1-1 0 0,-3-4 8 16,-3-1-8-16,0-3 0 0,-1 1 0 0,1-3 8 15,0 0 17-15,-3-3 4 0,-3 0 1 0,0 3 0 16,-3 3 2-16,-1-1 0 0,-2 9 0 0,-3 4 0 16,0 6-15-16,-3 3-2 0,0 5-1 0,0 5 0 15,0 6-14-15,0 5 0 0,-3 2-12 0,3 6 12 16,0 5-8-16,0 0 8 0,3 3 0 0,0 5 0 16,0 3 0-16,2 0 0 0,1-6 0 0,0 0 0 15,3-2-16-15,6-3 3 0,6-5 1 0,6-3-806 16,5-8-161-16</inkml:trace>
  <inkml:trace contextRef="#ctx0" brushRef="#br0" timeOffset="54854.084">20421 12610 2840 0,'0'0'63'0,"0"0"13"0,0 0 2 0,0 0 1 0,0 0-63 0,9-3-16 16,3 1 0-16,0 2 0 0,3 5 0 0,3 6 0 0,-4-3 0 0,1 7 0 15,3 1 0-15,0 5 0 0,-6 3 0 0,3 5 0 16,-6 1-13-16,-3-1 1 0,0 2 0 0,-3 1 0 31,-3 3-29-31,-3-1-6 0,0 3-1 0,0 0 0 16,-3 0-16-16,0-3-3 0,0 1-1 0,0-6 0 0,3-3 36 0,3-4 6 0,-3-4 2 0,3-5 0 15,3-2 24-15,-3-3 17 0,0-8-2 0,0 0-1 16,0 0 51-16,9-5 11 0,-3-3 1 0,3-6 1 16,-3-2-24-16,0-5-5 0,3-2-1 0,-3-7 0 15,2-4-35-15,1 0-13 0,0-6 9 0,0 0-9 16,3 3 12-16,-3 0-4 0,0 3 0 0,3 5 0 15,0 5-8-15,0 3 0 0,0 7 0 0,3 1 0 16,-1 8 0-16,-2 0 8 0,0 5-8 0,3 5 8 16,-3 3-8-16,3 2 0 0,0 4 0 0,0-1-11 15,-3 5 11-15,2 1 0 0,-5 2 0 0,0-2 0 0,-3 2-10 0,-3 0 0 16,0 3 0-16,-3-3 0 0,-3 0-10 0,-3 0-1 16,0-2-1-16,-3-1 0 15,0-2-12-15,1-3-2 0,-4-2-1 0,0-3 0 0,3-5 37 0,0-1 0 16,3-2 0-16,3-2 0 0,-3-6 24 0,6 0 10 15,3-6 2-15,3-1 0 0,0-7-24 0,6-1-4 16,3-1 0-16,5-3-8 0,1-4 0 0,6-4 0 16,0 1 0-16,6-1 0 0,-4 4 0 0,1-1 0 15,0 3 0-15,-3 5 0 0,0 5 0 0,-7 4 0 16,1 1-10-16,-3 6 10 0,-6 6 0 0,0 4 8 16,-3 1 2-16,0 5 0 0,-6 3 6 0,0 2 2 0,-3 3 0 0,-3 5 0 15,0 0-5-15,3 0-1 0,-6 6 0 0,6-6 0 31,-3 0-42-31,3 0-9 0,3 0-1 0,3 1-784 0,6-4-156 0</inkml:trace>
  <inkml:trace contextRef="#ctx0" brushRef="#br0" timeOffset="55388.306">22043 12483 2782 0,'0'0'61'0,"-6"-3"13"0,0 1 2 0,-3-1 3 0,1-2-63 0,-4 2-16 0,0 1 0 0,-6 2 0 15,3 0 24-15,-9 0 1 0,-3 5 1 0,1-3 0 16,-7 1-26-16,0 2-14 0,0 3 2 0,-2 0 0 16,2 3 12-16,-3 5 0 0,3 0 0 0,4 2 0 15,-1 1-18-15,3 2-1 0,0 3 0 0,6-3 0 16,1 3-19-16,5 2-4 0,3-2-1 0,3 0 0 16,9 0-11-16,3-3-2 0,3-3-1 0,3 1 0 15,6-3 24-15,0-1 5 0,5-1 0 0,-2-6 1 0,3 0 27 0,0-6 11 16,3 1-1-16,0-3 0 0,-1-3 27 0,1 1 6 15,-3-6 1-15,3 2 0 0,-3-4 0 0,-3 2 0 16,-4-5 0-16,-2-1 0 0,-3-2-8 0,-3 1-2 16,-3-4 0-16,0-2 0 0,0 2-16 0,0-2-3 15,-9 0-1-15,-6 0 0 0,3 0-14 0,0 5 0 16,0 3 8-16,4 5-8 0,-4 0-12 0,0 2-4 16,0 1-2-16,9 5 0 0,-9 0 7 0,3 0 2 0,0 3 0 0,3-1 0 15,3 1 9-15,0-3-12 0,0 0 12 0,0 0-12 16,9 5 3-16,3 1 0 0,3-4 0 0,2-2 0 15,4 0-5-15,0-2-1 0,0-1 0 0,-3 0 0 16,6-5-1-16,-6 3-1 0,-1-3 0 0,-2 0 0 16,0 0 17-16,0-2 0 0,-3-1 0 0,-3-2 0 15,0 5 33-15,0-3 4 0,-6 1 1 0,3 2 0 16,-3 0-10-16,3 3-1 0,-3-1-1 0,-3 6 0 16,0 0-16-16,0 0-10 0,6 6 12 0,2-1-12 15,-2 3 0-15,3 5 0 0,0 6-12 0,3-1 3 16,-3 1 9-16,9 5 0 0,0-1-9 0,3 4 9 15,-1 2-16-15,4 0 2 0,3-3 0 0,0 6 0 16,0-3 4-16,-1 0 1 0,1-2 0 0,-3-1 0 16,0 3 9-16,-3 1 14 0,5-4-3 0,-2-2-1 15,-6-3-10-15,3-2 0 0,-9-4-12 0,9 1 12 0,-6-5 0 16,0-1 0-16,-4-2 0 0,1-2-815 16,-3-6-155-16</inkml:trace>
  <inkml:trace contextRef="#ctx0" brushRef="#br0" timeOffset="55538.317">22481 12602 2512 0,'-6'0'56'0,"6"0"11"0,-6 0 2 0,6 0 1 0,-6 13-56 0,-3 1-14 15,0 1 0-15,-3 4 0 0,-3 5 43 0,0 2 5 16,-5 3 2-16,-7 3 0 0,-6 0-37 0,3 5-13 16,1 0 9-16,-1-5-1209 15</inkml:trace>
  <inkml:trace contextRef="#ctx0" brushRef="#br0" timeOffset="56023.219">21415 13383 2938 0,'3'-14'84'0,"-3"14"16"0,0 0-80 0,3 0-20 0,3 3 0 0,0 5 0 16,0 3 28-16,0 4 2 0,0 7 0 0,3 4 0 15,-3 6-30-15,0 5-15 0,-3 0 2 0,0 3 0 16,0-1 22-16,-3 1 5 0,-3 5 1 0,0-3 0 16,3 1-47-16,-3 2-10 0,0-6-2 0,0 4 0 15,-3-1-23-15,0-8-5 0,3-2 0 0,0-3-1 0,0-5 49 0,0-5 11 16,3-4 1-16,0-4 1 0,0 0 35 0,-3-9 6 15,3-2 2-15,0 0 0 0,3-8 40 0,-6-5 9 16,3-5 2-16,0-6 0 0,6-5-43 0,-3-3-8 16,3-8-1-16,3 0-1 0,0-4-30 0,3-1 0 15,0 2-11-15,0 6 11 16,-1 3-42-16,1 2-1 0,3 3 0 0,0 5 0 0,3 3 22 0,0 5 4 16,0 3 1-16,3 2 0 0,5 3 16 0,4 3-8 15,3 2 8-15,3 9 0 0,-1-1-11 0,7 6 11 16,-3 2-10-16,-1 3 10 0,-5 0-12 0,0 2 12 0,0 1-13 0,-7 2 5 31,-5 0-45-31,-6 3-9 0,-6-3-2 0,-6 3 0 16,-9 2 24-16,-9 1 5 0,-3-4 1 0,-9 4 0 0,-11-3 71 0,-7-1 15 0,-14 4 2 0,-7-1 1 15,-5 1 10-15,-4-1 3 0,-8-5 0 0,-3 1 0 16,-1-1-51-16,4-3-9 0,0-2-8 0,-1 0-831 16,4-3-171-16</inkml:trace>
  <inkml:trace contextRef="#ctx0" brushRef="#br0" timeOffset="57205.951">17299 15502 2091 0,'15'-11'46'0,"-12"9"10"0,-1-4 1 0,7 1 2 0,9 0-47 0,0-3-12 15,-3 3 0-15,0 2 0 0,9-2 65 0,-3-1 11 16,-1 1 3-16,1 2 0 0,0-2-55 0,3 5-10 15,3 5-2-15,-6-2-1 0,-1 2-11 0,4 1 0 16,3 2 0-16,3 0 0 0,-6 5 0 0,-1 3 0 0,1 0-9 0,3 2 9 16,-3 6-9-16,-3 0 9 0,-4-1-13 0,-2 4 5 15,-3 5-4-15,-6-3 0 0,-6 5 0 0,0-5 0 16,-6 6 0-16,-3-4 0 0,-6-1 0 0,-2-1 0 16,-7-3 12-16,0-2 11 0,3-3-3 0,-9 3 0 15,-8-3 9-15,2-2 2 0,9-1 0 0,-3-2 0 16,-2 0-19-16,5-6 0 0,6-4 0 0,0-4-705 15,12-2-143-15</inkml:trace>
  <inkml:trace contextRef="#ctx0" brushRef="#br0" timeOffset="57440.413">18409 15288 2497 0,'-24'-3'71'0,"15"6"15"0,-3-1-69 0,-3 4-17 15,-2 2 0-15,-1 2 0 0,0 6 47 0,-3 2 5 16,0 1 2-16,-3 5 0 0,1 2-33 0,-1 3-6 16,0 3-2-16,0 0 0 0,0 0-13 0,3 2-12 15,4 3 3-15,-1-3 0 0,3 4-8 0,6-1-2 16,0-6 0-16,3 6 0 0,6-5-4 0,0-3-1 16,6 3 0-16,3-6 0 0,6 1 7 0,6-3 1 15,2-3 0-15,4-3 0 16,6-2-12-16,3-5-1 0,2-3-1 0,1-3-665 15,6-10-133-15</inkml:trace>
  <inkml:trace contextRef="#ctx0" brushRef="#br0" timeOffset="57872.793">19483 14706 2616 0,'0'0'74'0,"0"0"17"0,0 0-73 0,0 0-18 0,0 0 0 0,0 0 0 16,0 0 36-16,0 0 3 0,-5-3 1 0,5 3 0 15,-6 0-32-15,-3 0-8 0,-6 0 0 0,-3 3 0 16,0-1 0-16,-3 3-8 0,-3 3 8 0,-2-2-12 16,-4 2 0-16,0-3 0 0,-3 3 0 0,1 0 0 15,-4-3 12-15,0 3 0 0,0 3 0 0,4-1-8 16,-1 1 8-16,3 2 0 0,3 3 0 0,4 2 0 0,2 4-10 0,3 4 10 15,3 1-12-15,6 2 12 0,0 5-14 0,6 0 4 16,3 1 1-16,3 4 0 0,3 6-2 0,0 0 0 16,3 0 0-16,3 3 0 0,-3-3 2 0,3 3 0 15,0-1 0-15,-3 1 0 0,-1 0 9 0,1 2 0 16,-3-3-9-16,-3 6 9 0,-3 0 0 0,0-2 0 16,-3-1 0-16,-3 0 0 0,0-2 8 0,0-1-8 15,-2-2 12-15,-1 0-4 0,0 0 18 0,0-5 3 16,0 0 1-16,0-9 0 0,0 1 24 0,3-5 5 15,3-6 1-15,3 3 0 0,0-9-11 0,6 4-1 16,0-6-1-16,6-2 0 0,6-3-22 0,6-6-4 0,11 1-1 0,7-6 0 16,6-5-11-16,5-2-9 0,4-6 12 0,8-3-920 15,7-7-183-15</inkml:trace>
  <inkml:trace contextRef="#ctx0" brushRef="#br0" timeOffset="59780.555">19754 15666 2138 0,'0'0'47'0,"0"0"9"0,0 0 3 0,6-5 1 0,-6-1-48 0,6-2-12 0,-3 1 0 0,0-4 0 16,3 3 45-16,0-5 7 0,3 0 0 0,0-3 1 15,0-3-34-15,3 1-7 0,0-4-2 0,3-1 0 16,-1-1-10-16,-2-3 0 0,3-2 0 0,-3-2 0 16,6-1-12-16,-6 0 12 0,3 0-10 0,-3-2 10 15,0 7 0-15,-6 1-9 0,0 2 9 0,-6 3 0 16,0 2 0-16,-6 6-8 0,-3 0 8 0,-6 8 0 16,0-1-20-16,-6 6 0 0,-3 8 1 0,-6 3 0 31,1 7-23-31,-4 4-5 0,0 4-1 0,0 3 0 0,1 0 26 0,2 0 5 0,3 1 1 0,3-4 0 15,9-2 16-15,4 0-10 0,2-6 10 0,9 1-8 16,3-6 8-16,11 0 0 0,1-8-9 0,6 3 9 16,6-8 12-16,6-2 8 0,2-9 0 0,7 1 1 0,3-6 18 0,2 0 3 15,1-5 1-15,3 2 0 0,-4 1-7 0,-2 2-2 16,-3 0 0-16,-4 5 0 0,-2 1-12 0,-6-1-2 16,0 6-1-16,-7-1 0 0,-2 4-3 0,-3 2 0 15,0 5 0-15,-6-2 0 0,0 5-16 0,-3 0 8 16,0 0-8-16,-3 5 0 0,-4 0 8 0,4 6-8 15,0-1 0-15,0 3 0 0,0 0 0 0,3 3 0 16,-3-3 0-16,0 3-9 0,0 0 9 0,0 0 0 16,3 0 0-16,0-3 0 0,3 3 0 0,-3-1 0 15,0 1 0-15,3-3-8 0,-1 1 8 0,1-4 0 16,0 1 0-16,3-1 8 16,0-2-108-16,-3 3-20 0,0-6-5 0</inkml:trace>
  <inkml:trace contextRef="#ctx0" brushRef="#br0" timeOffset="59997.196">21103 15028 2520 0,'0'0'72'0,"0"0"14"0,0 0-69 0,-3 8-17 0,3 0 0 0,-3 5 0 16,3 1 34-16,0 2 3 0,0-1 1 0,-3 4 0 15,6 5-25-15,-3 2-5 0,-3 3 0 0,6 3-8 16,-3 2 0-16,0 4 0 0,0-1 0 0,0-3 0 16,0 0-16-16,3 1-9 0,-3-4-3 0,6-1 0 15,-3-4-135-15,6 1-27 0,0-6-6 0,2-3-424 16,1-5-84-16</inkml:trace>
  <inkml:trace contextRef="#ctx0" brushRef="#br0" timeOffset="60186.97">20707 15348 2466 0,'-18'3'54'0,"12"-3"11"0,6 0 3 0,0 0 1 0,0 0-55 0,0 0-14 16,0 0 0-16,9 3 0 0,6-3 12 0,9-3-1 0,5-5 0 0,7 0 0 15,6-2-3-15,2-4-8 0,10 1 12 0,6-3-4 31,-1-2-73-31,7-1-15 0,2 1-4 0,3 2-615 0,4-3-123 0</inkml:trace>
  <inkml:trace contextRef="#ctx0" brushRef="#br0" timeOffset="60633.422">22017 15108 2284 0,'0'0'64'16,"0"-6"16"-16,-3 1-64 0,0 0-16 0,3-3 0 0,-3 3 0 16,3-6 72-16,-3 3 12 0,0-5 3 0,0 0 0 15,3-1-67-15,-6 1-12 0,3 0-8 0,0-3 8 0,-3 5-18 0,-3-2-3 16,0-3-1-16,0 6 0 16,0-1-19-16,-6 3-4 0,-3 0-1 0,0 6 0 15,-2 4 6-15,-7 6 0 0,0 0 1 0,-6 8 0 0,1 5 7 0,-1 6 0 16,0-1 1-16,3 3 0 0,4 3 23 0,5 2-9 15,0 3 9-15,9 1 0 0,3-1 0 0,6 2 0 16,3-2 0-16,6-5 0 0,6 0 0 0,3-6-12 16,6-2 12-16,2-3-13 0,7-5 13 0,3-3 8 15,6-2 0-15,-4-3-8 0,1-6 51 0,0-2 3 16,-3-2 1-16,-4-3 0 0,1-3 15 0,-3-6 3 16,-3-1 1-16,-1-1 0 0,-2-6-10 0,0 1-3 0,0-5 0 15,-3-3 0-15,-3 0-17 0,0 0-3 0,-3 2-1 0,-4 3 0 16,-2 3-32-16,0 5-8 0,0 3 0 0,-6 2 0 15,0 3-12-15,0 8-5 0,0 0-1 0,0 0 0 32,-9 6-9-32,0 7-1 0,-2 3-1 0,2 2 0 15,-6 6-11-15,3-3-3 0,0 3 0 0,3 0-762 0,0 2-153 0</inkml:trace>
  <inkml:trace contextRef="#ctx0" brushRef="#br0" timeOffset="60811.578">22627 15330 2386 0,'-3'5'52'0,"-3"1"12"0,-3 7 1 0,0 0 3 0,-6 6-55 0,0 2-13 0,-3 5 0 0,-3 1 0 0,-2-1 25 0,-4 3 3 15,0 0 0-15,-9 3 0 16,1-3-48-16,-4 6-10 0,3-4-2 0,-2 1 0 15,-1 2-114-15,3-2-23 0,0-3-5 0</inkml:trace>
  <inkml:trace contextRef="#ctx0" brushRef="#br0" timeOffset="61282.057">23064 14846 1410 0,'0'0'40'0,"0"0"9"0,0 0-39 0,0 0-10 0,0 0 0 0,0 0 0 16,6-6 107-16,-3 1 19 0,0-3 4 0,0 0 1 0,0-2-33 0,3 2-6 16,-3-3-2-16,3 1 0 0,-3-1-22 0,-3 0-4 15,3 1 0-15,-3-3-1 0,0 5-32 0,0-3-7 16,-3 6 0-16,-3 0-1 0,-6 2-34 0,6 3-6 15,-6 5-2-15,-3 8 0 16,-5 9-40-16,-1 7-8 0,-6 10-1 0,3 4-1 16,-3 4 22-16,-2 1 5 0,8 2 1 0,-3 6 0 0,-3-1 22 0,15-2 5 15,-6 0 1-15,15-3 0 0,-3 1 0 0,9-12 0 16,3-2 0-16,9-5 0 0,9-3 13 0,0-2 13 16,9-9-2-16,2-2-1 0,10-5-10 0,9-6-17 15,8-8 4-15</inkml:trace>
  <inkml:trace contextRef="#ctx0" brushRef="#br0" timeOffset="61479.471">23630 14994 2224 0,'-30'0'63'0,"18"3"14"0,3-1-61 0,-3 1-16 0,3 2 0 0,-3-2 0 15,4 2 85-15,-4 0 15 0,3 1 2 0,0 2 1 16,3 0-43-16,3 2-9 0,0 1-2 0,0 2 0 15,-3 3-19-15,6 0-4 0,0 2-1 0,0 3 0 16,0-2-13-16,6 2-2 0,-3 0-1 0,0 0 0 16,-3-2-9-16,3 2-14 0,0-5 3 0,0 0-817 15,-3 2-164-15</inkml:trace>
  <inkml:trace contextRef="#ctx0" brushRef="#br0" timeOffset="61668.98">23058 15121 2710 0,'0'0'60'0,"0"0"12"0,0 0 2 0,0 0 2 0,0 0-60 0,0 0-16 16,12 0 0-16,0 0 0 0,9-3 11 0,9-2-1 16,-1 0 0-16,7-3 0 0,6-5-10 0,3-3-11 15,2-3 3-15,4-2 0 16,2-5-186-16,7-1-37 0,2-2-7 0</inkml:trace>
  <inkml:trace contextRef="#ctx0" brushRef="#br0" timeOffset="62133.834">23862 14430 2055 0,'-21'3'45'0,"12"0"10"0,0-1 1 0,-6 4 2 0,-2 2-46 0,-1 2-12 0,-3-2 0 0,6 8 0 15,-6 2 88-15,0 4 15 0,0-1 3 0,7 3 1 16,2 5-50-16,3 2-9 0,-3 1-3 0,3 0 0 15,0 5-21-15,9 0-5 0,0 3-1 0,0-3 0 16,0 2-18-16,9-4 0 0,-6 2 8 0,3-5-8 31,-3 2-36-31,6-5-12 0,0-2-1 0,-6-1-1 0,0-5 5 0,3 0 1 0,3-2 0 0,-7-6 0 16,1-2 32-16,3-1 12 0,-6-2-9 0,0-5 9 16,9 2 0-16,-9-5 0 0,0 0 12 0,0 0-4 0,0-8-8 0,0-2-13 15,0-1 3-15,0-2 1 0,0-3-3 0,0 0 0 16,9-2 0-16,-6-1 0 0,-3 1 12 0,9-1 0 15,6 3 8-15,0 0-8 0,-3 3 0 0,6 0 0 16,0 2 0-16,5 3 0 0,-2 3-8 0,6 2-7 16,-3 1-1-16,6 4 0 0,-1 4 26 0,-2-1 5 15,3 3 1-15,-3 2 0 0,2 1-4 0,1 2 0 16,-9 1 0-16,3 1 0 0,-3-1 26 0,0 1 5 16,-7-1 1-16,7 2 0 0,-12-1-26 0,3 4-5 15,3-6-1-15,-9 3 0 0,-3-3-12 0,-6 3 0 16,0-5 0-16,-6 2 0 0,-3-2 16 0,-9 2 0 0,-6-5 0 0,-2 2 0 15,-4 4-16-15,-9-4 0 0,1 1 0 0,-7-3 0 16,9-3 0-16,-8 0 0 0,-1 1 0 0,0-4 0 16,-2-2-18-16,8 0 0 0,3 0 0 0,4-2-736 15,5-4-147-15</inkml:trace>
  <inkml:trace contextRef="#ctx0" brushRef="#br0" timeOffset="62632.111">24106 14219 2404 0,'0'0'68'0,"0"0"15"0,9-6-67 0,0 1-16 16,3-3 0-16,9-2 0 0,-1 2 77 0,1-6 12 16,3 4 3-16,0-3 0 0,3-3-39 0,0 0-7 15,2-3-2-15,1 3 0 0,0 1-20 0,0-1-4 16,2 3 0-16,-2-1-1 0,0 4-19 0,6 4 0 15,-13 1 0-15,7 5 0 0,-9 0 0 0,6 5 0 0,-12 9-12 0,6 2 12 32,-4 5-42-32,-5 5-2 0,-3 6-1 0,3 2 0 15,-6 9-15-15,-3 2-4 0,-3 8 0 0,0 2 0 0,-3 6 42 0,-3 0 8 0,0 2 2 0,0 3 0 16,-3 3 12-16,6 3 0 0,-3-6 12 0,0 3-12 16,0-3 44-16,-2-5 3 0,-4 2 0 0,3-2 0 15,0-3 17-15,3 0 3 0,-3-5 1 0,-3-2 0 16,3-4-11-16,-3-2-1 0,-3-5-1 0,6-3 0 15,-3-8-11-15,-2 0-1 0,8-5-1 0,-3-3 0 16,-3-5-22-16,0-3-5 0,0-2-1 0,-3-6 0 16,-6-2-14-16,3-1 0 0,-5-4 0 0,-4-4 0 15,-6 1-90-15,3-3-24 0,-11 0-5 0,-7 3-1209 16</inkml:trace>
  <inkml:trace contextRef="#ctx0" brushRef="#br0" timeOffset="63549.811">17272 12533 1792 0,'0'0'40'0,"9"0"8"0,0 0 1 0,0-2 1 0,-9 2-40 0,9 0-10 0,0-3 0 0,-1 0 0 16,-8 3 44-16,9 0 6 0,-3-2 2 0,0 2 0 15,-6 0-9-15,0 0-2 0,0 0 0 0,0 0 0 16,6 8-11-16,-3 2-2 0,-9 1-1 0,3 5 0 16,6-3-10-16,-3 8-1 0,-3 3-1 0,0 5 0 15,0 8-15-15,3 3 0 0,3 5 0 0,0 2 0 0,-6 6 0 16,3 8 0-16,6 5 0 0,0 3 0 0,-3 3 0 0,0 7 0 15,6 0 0-15,-3 3 0 0,3 3 0 0,-3 0 0 16,-6-3 0-16,6 2-10 0,0 1 10 0,0-3 0 16,-9-8 8-16,3-2-8 0,3-4 0 0,-3-2 0 15,-3-5 0-15,0-2 0 0,0-4 0 0,-3-5 0 16,3-5 8-16,-3-2-8 0,-3-9 8 0,3-2-8 16,6-8 8-16,-3-3-8 0,-3-5 0 0,3-6 0 15,6-2 0-15,-3-8-684 16,9-5-131-16</inkml:trace>
  <inkml:trace contextRef="#ctx0" brushRef="#br0" timeOffset="64567.838">17442 12293 1904 0,'5'-16'42'0,"1"8"9"0,3 0 1 0,9-5 1 0,9-3-42 0,0 0-11 0,3-3 0 0,8 1 0 16,13 2 39-16,2-3 5 0,4 4 2 0,3-1 0 16,2 0-26-16,9 3-4 0,4-1-2 0,5 4 0 15,1-1-14-15,5 1 0 0,0-1 0 0,7 3 0 16,2 3 0-16,0-6-10 0,6 3 10 0,0 3-8 0,4-3-4 15,2 3 0-15,0-3 0 0,3 0 0 16,0 0-12-16,0-3-4 0,-3 1 0 0,4-1 0 0,-4-2 20 0,3 2 8 16,-9-2-8-16,0 0 8 0,1-3 14 0,-4 5 8 15,-3-2 2-15,0-3 0 0,1 0-4 0,-1 3 0 16,-6 0 0-16,0 0 0 0,1 0-8 0,-4-1-1 16,0 4-1-16,-2-4 0 0,-1 4 3 0,-3-1 1 15,-2 3 0-15,2 3 0 0,0-3 4 0,-5 5 1 16,-1 1 0-16,-5-1 0 0,-4 3-19 0,1 0 0 15,-1 3 0-15,-5-3 0 0,-4 2 0 0,-2 1 0 16,-7 2 0-16,1-2 0 0,-6 0-13 0,-6-1-7 0,-1 4 0 16,-2-4-1-16,-3 1 21 0,-3 0 0 0,2 2 0 0,-5-2 0 15,3-3 0-15,-3 5 0 0,0-3 0 16,-4 1 0-16,-2 0 0 0,3-1 0 0,-3-2 10 0,3 3-10 16,-9 0 21-16,6-1-2 0,-4-2-1 0,-2 3 0 15,0-3 12-15,0 3 2 0,0-1 1 0,-3-2 0 16,6 3-3-16,-6 0-1 0,-3 2 0 0,6-2 0 15,-3 2-29-15,-1-3 0 0,1 4 0 0,0-1 0 16,0 0 0-16,-3 3 0 0,3-2 0 0,-3 1 0 16,0 4 0-16,3 0 0 0,0 2 0 0,-3 5 0 15,0 1 0-15,0 2 0 0,-3 3 0 0,3 10-10 16,-3 3 10-16,0 6 0 0,-6 7 10 0,3 8-10 16,-9 6 0-16,6 2 0 0,-3 3 0 0,-6 2 0 15,6 6 0-15,0-1 0 0,0-1 0 0,3-4 0 16,-6 0 0-16,9 1 0 0,0-1 0 0,0 1 0 15,6-1 0-15,0-5 0 0,0-5 0 0,-3 0 0 0,0 0 0 0,0-3 0 16,0-2 0-16,-3-1 0 0,6-4 0 0,-3-1 0 16,-6-3 0-16,6-2 0 0,-6-2 12 0,3-4-4 15,-6 1-8-15,6-3 12 0,-3-2 19 0,-3-4 3 16,3 1 1-16,0-6 0 0,0-4-2 0,0-1 0 16,0-5 0-16,-3-6 0 0,3 1-8 0,-3-3-1 15,3-6-1-15,-6 1 0 0,3-3 5 0,0 0 2 16,-3-5 0-16,1 2 0 0,-4-2-14 0,0 2-4 15,-3 1 0-15,0-1 0 0,-3 3-12 0,0 3 0 16,-9-1 0-16,1 1 0 0,-4 2 0 0,0 3 0 16,-3 0-12-16,4 0 12 0,-4 3 0 0,-3-4 0 15,0 1 0-15,-2 0 0 0,-4 3-9 0,0 0 9 0,-2-4-13 0,-7 4 5 16,-2 2 8-16,-4-5-10 0,0 3 10 0,1-1-10 16,-7-2 10-16,-5-2 0 0,-6-1 8 0,-7 3-8 15,-2-3 0-15,-6 0 0 0,-13 3 0 0,1 3 8 16,-6-3-8-16,-3 0 0 0,-9 2 0 0,-6 4 0 15,0-6 0-15,-6 5 0 0,-3 0 0 0,-6 0 0 16,-6 0 0-16,3-2 0 0,6-3 0 0,3 0 0 16,-3-3 0-16,6 1 0 0,6-6 0 0,6 2 0 15,0-2 12-15,9-2 5 0,9 2 1 0,6-6 0 16,5-2 5-16,7 6 1 0,9-4 0 0,5-2 0 16,7 3-12-16,8 0-1 0,4 0-1 0,5-3 0 15,6 5-10-15,3 0 0 0,4-2 0 0,2 2-11 16,3 1-70-16,6-1-15 0,3 0-2 0,1 1-766 15,2-1-154-15</inkml:trace>
  <inkml:trace contextRef="#ctx0" brushRef="#br0" timeOffset="66714.13">17983 17293 1735 0,'-9'-13'38'0,"6"13"8"0,-3-5 2 0,0-3 0 0,3 2-38 0,-2 6-10 0,-1-8 0 0,3 8 0 16,3 0 94-16,-3-5 17 0,0 3 3 0,3 2 1 15,0 0-64-15,0 0-13 0,0 0-2 0,0 0-1 16,0 0-27-16,0 7-8 0,-3 1 0 0,3 11 0 16,0-6 0-16,-3 11 0 0,0-3 0 0,0 11 0 15,0-3 0-15,-3 3 0 0,0 0-11 0,0 2 11 16,0-2-12-16,3-1 12 0,-3 1-12 0,3-5 12 15,0-1-18-15,0-5 3 0,0-2 1 0,6-6 0 16,0 0 14-16,3-2-11 0,0-9 11 0,3 4-10 16,0-12 10-16,3 4-10 0,0-9 10 0,3 3-10 15,2-10 10-15,1 5 0 0,3-14 0 0,-3 6 0 16,3-8 0-16,0-6 9 0,-1 4-9 0,1 2 0 0,0-3 24 0,0 5-1 16,0 4-1-16,-3 1 0 0,2 4-31 0,-5 10-7 15,0-3 0-15,0 3-1 0,0 8 17 0,-3 6 0 16,0-4-8-16,0 12 8 0,3 1 0 0,-6 7 0 15,2-1 0-15,1 3 0 0,0-3 0 0,3 5 0 16,-3 1 0-16,6-4 0 0,-3-1 0 0,6 1 0 16,-1-7 0-16,1 3 0 0,6-1 0 0,0-10 0 15,0 0 0-15,-1-2 0 0,-5-1 12 0,3-5 8 16,3 0 3-16,-6-5 0 0,0-9 46 0,-1 6 10 16,-2-5 1-16,0-5 1 0,-3-1-3 0,3-7-1 15,-6-6 0-15,3 0 0 0,-6-2-43 0,2-6-9 0,-5 3-1 16,3-3-1-16,-3 6-31 0,-3 2-7 0,0 0-1 15,-6 6 0 1,3 5-48-16,-3 2-9 0,-6 6-3 0,0 5-723 0,-2 3-145 0</inkml:trace>
  <inkml:trace contextRef="#ctx0" brushRef="#br0" timeOffset="67543.686">17492 16230 1519 0,'0'0'33'0,"0"0"7"0,0 0 2 0,0 0 1 0,-3 0-35 0,3 0-8 0,0 0 0 0,-6 5 0 16,0-3 40-16,6-2 7 0,0 0 1 0,-6 6 0 15,3-1-36-15,0 3-12 0,0-3 0 0,3-5-497 16,3 6-107-16</inkml:trace>
  <inkml:trace contextRef="#ctx0" brushRef="#br0" timeOffset="67959.139">17674 17378 2484 0,'0'0'55'0,"0"0"11"0,-6 0 2 0,0 0 1 0,-3 0-55 0,3 0-14 0,0 0 0 0,-3 0 0 15,-3 0 24-15,3 5 3 0,9-5 0 0,0 0 0 16,-9 3-27-16,3-1 0 0,6-2 0 0,0 0 0 16,0 0-9-16,0 0-4 0,0 0-1 0,0 0 0 31,6 3-20-31,-6-3-4 0,0 0-1 0,0 0 0 15,12 5 0-15,-6-2 0 0,-6-3 0 0,0 0 0 16,0 0-3-16,0 0-1 0,0 0 0 0,0 0 0 16,-6-3-73-16,6 3-16 0,6-5-2 0</inkml:trace>
  <inkml:trace contextRef="#ctx0" brushRef="#br0" timeOffset="68681.226">17802 17627 1987 0,'9'-14'44'0,"-6"12"8"0,0-9 3 0,6 3 1 0,2-2-45 0,4-4-11 0,6 1 0 0,9-3 0 15,3-2 56-15,5-1 8 0,7 3 3 0,3-2 0 16,5 5-33-16,4-6-6 0,-4 6-2 0,4 0 0 16,-4-1-18-16,4 1-8 0,0 3 0 0,-1-4 8 15,1 1-8-15,-4 0 0 0,-5 5 0 0,0 0 0 16,-7-3 0-16,-5-2 0 0,-3 8 0 0,-4-3 0 16,-2 0 0-16,-6-3 0 0,-3 9-8 0,-6-4 8 15,-3 1 0-15,-3 3 0 0,-6-4 12 0,0 6-4 16,-6 0 18-16,-3 0 3 0,-6 0 1 0,-6 0 0 0,-3 6-13 0,-8 1-2 15,-4 1-1-15,-12 6 0 0,-5-1-14 0,-4 5 0 16,-2-4 0-16,-4 9 0 0,0-1 0 0,1 1-18 16,-1-1 2-16,4 4 1 0,2-5 15 0,7-2 0 15,5 2 0-15,9-3 0 0,10-4 0 0,2-4 0 16,12-2 0-16,3 0 0 0,9-3 0 0,6-5-9 16,12 0-1-16,6 0 0 0,8-8-8 0,10 3-2 15,6-8 0-15,2 0 0 0,4-6 20 0,2 1-8 16,7 2 8-16,2-3 0 0,4 6 0 0,-7-5-8 15,1 4 8-15,-7 1 0 0,-5 5 0 0,-6-2 0 16,-7 7 0-16,-8-2 0 0,-6 5 0 0,-9-6 0 0,-9 12 0 0,-6-6 9 16,-12 5 10-16,-9 8 1 0,-9 0 1 0,-11 6 0 15,-13 7-5-15,-8 1-2 0,-10 7 0 0,-5-2 0 16,-4 2-14-16,-5 3 11 0,-3-5-11 0,5-3 10 16,1 0 5-16,15-7 1 0,5-1 0 0,12-8 0 31,10 0-68-31,11-8-12 0,12 1-4 0</inkml:trace>
  <inkml:trace contextRef="#ctx0" brushRef="#br0" timeOffset="69464.473">17352 16436 2026 0,'-12'0'44'0,"12"0"10"0,6-5 2 0,-6 5 1 0,0 0-45 0,9 0-12 16,0-6 0-16,3 6 0 0,0 0 80 0,0 0 13 16,0-2 3-16,3 2 1 0,8 0-29 0,-2-3-5 0,-3 3-2 0,3 0 0 15,9-3-31-15,3-2-6 16,-1 5-2-16,4-5 0 0,0-3-22 0,5 5 0 0,4-7 0 0,6 4 8 16,5-7-8-16,4-5 0 0,8-4 0 0,1 7 0 15,2-4 0-15,0 1 0 0,1-1 0 0,-1 3-12 31,1 0-30-31,-7 3-6 0,-5 5-2 0,-4 3-710 0,-8 0-141 0</inkml:trace>
  <inkml:trace contextRef="#ctx0" brushRef="#br0" timeOffset="70148.138">20350 16145 1694 0,'3'0'48'0,"-3"-5"11"0,-3 2-47 0,0-2-12 0,3 5 0 0,-3 0 0 15,0-6 86-15,0 4 15 0,0-4 3 0,3 4 1 16,0 2-74-16,0 0-15 0,0 0-4 0,0 0 0 16,6-3-12-16,6 0 0 0,0-2 0 0,-1 5-10 15,4 0 10-15,3-2-8 0,3-1 8 0,3 0-8 16,3 3 16-16,2-2 3 0,7-1 1 0,6 0 0 16,-1-2 5-16,10 0 2 0,9 2 0 0,2-2 0 15,7 0 17-15,2-3 4 0,3-3 1 0,10 11 0 16,8-8-5-16,0 0 0 0,4-2-1 0,8 4 0 15,3-2-8-15,3 0-2 0,-3 0 0 0,6 0 0 16,9-2-2-16,-6-1-1 0,-3 3 0 0,1-2 0 0,5-1 3 0,-6 1 1 16,-3 2 0-16,-3-3 0 0,3 1 1 0,-6-1 0 15,1 3 0-15,-7-3 0 0,0-2-2 0,-3 0 0 16,-2 5 0-16,-13-3 0 0,-9 1 5 0,-8-1 1 16,-4 1 0-16,-8-1 0 0,-9 1-19 0,-7-4-4 15,-2 9-8-15,-12-3 12 0,0 0 3 0,-12 3 0 16,-3-3 0-16,0 3 0 0,-6-1-1 0,-3 1 0 15,-3-3 0-15,-6 3 0 0,0-3-14 0,-6 5 0 16,9-2 0-16,-3 5 0 0,-3-3-14 0,0 1-2 16,6 2-1-16,-2-3 0 0,2 3-7 0,-3-3 0 15,9 1-1-15,-3 2 0 16,0 0-105-16,0 0-21 0,-3 0-4 0</inkml:trace>
  <inkml:trace contextRef="#ctx0" brushRef="#br0" timeOffset="73460.637">18349 7885 1756 0,'0'0'39'0,"-12"0"8"0,4-6 1 0,-1 6 1 0,-3-2-39 0,-3 2-10 0,3-3 0 0,3 3 0 16,-3 3 107-16,0-1 19 0,3 1 4 0,0 0 1 16,0-1-42-16,0 4-8 0,6-1-1 0,1 0-1 15,2 3-47-15,0 3-8 0,5-1-3 0,4 3 0 16,-3 6-21-16,6-1 0 0,0 1 0 0,0 5 0 15,0 2 0-15,3 3 0 0,-3 3 0 0,0 5 0 16,0 0 0-16,-3 3-13 0,-4 2 1 0,1 6 1 16,0-1 11-16,-6 6 0 0,-3 8 0 0,0 3 0 15,0 2 0-15,-3 0 0 0,1 0 0 0,-4 0 0 16,0-2 8-16,3 5 3 0,-3-3 1 0,0-3 0 16,0-5 22-16,3-5 5 0,0-2 1 0,0-6 0 15,3 0-12-15,3-6-1 0,0-2-1 0,3-5 0 0,3-3-26 0,3-5 0 16,-3-5-9-16,3-6 9 15,-3-3-66-15,3-4-6 0,-3-9-2 0,3-8-714 16,0-7-142-16</inkml:trace>
  <inkml:trace contextRef="#ctx0" brushRef="#br0" timeOffset="74161.366">18382 7919 2236 0,'-12'-3'64'0,"12"3"12"0,-3 0-60 0,0 0-16 0,-3-2 0 0,6 2 0 16,0 0 53-16,0 0 8 0,0 0 2 0,12-3 0 16,6 0-48-16,3-2-15 0,6-5 8 0,11-4-8 15,7 1 11-15,6 0-2 0,5 0 0 0,7-3 0 16,5 0 3-16,4-3 0 0,2 3 0 0,0 3 0 15,4-3 0-15,-4 0 0 0,1 6 0 0,-4-1 0 16,1-2-12-16,-7 3 0 0,1-4 0 0,-7 6 0 16,-2-2 8-16,-7 4-8 0,-2 1 8 0,-4 0-8 15,-2 5 18-15,-3 0-2 0,-6 0 0 0,-4 0 0 16,-2 8-2-16,-3-3-1 0,-3 3 0 0,-6-3 0 16,3 6 8-16,-7 2 2 0,1-2 0 0,0 2 0 15,-3 0-23-15,0 3 0 0,0 0 0 0,-3 2 0 0,0 1 0 16,0 0 8-16,-3-1 0 0,0 1 0 0,3 2 3 0,0 0 1 15,-3 0 0-15,0 0 0 16,0 0-2-16,0 3 0 0,0 0 0 0,0 2 0 0,0 1-10 0,-3 5 10 16,3-1-10-16,-3 4 10 0,0 5-10 0,0-1 8 15,0 1-8-15,0 0 8 0,0 2-8 0,-3 0 0 16,0 3 0-16,3 0 0 0,-3-2 0 0,3-1 8 16,0-2-8-16,0 2 0 0,0-5 8 0,0 3-8 15,3-3 8-15,-3-6-8 0,3 4 10 0,0-1-10 16,-3-2 12-16,0 0-12 0,3-1 18 0,0-4-3 15,-3 2-1-15,2 0 0 0,-2-5 5 0,0-3 1 16,0-5 0-16,0 0 0 0,0 0 4 0,0-6 0 16,-2 4 1-16,-1-7 0 0,-3 4 0 0,0-3 0 0,-3 0 0 0,0-3 0 15,0 3-11-15,-3-3-2 0,-3 3-1 0,0 0 0 16,0-2-11-16,-3 2 8 0,-2-1-8 0,-1 1 8 16,3 3-8-16,-3-3 0 0,3-3 0 0,0 3 0 15,-2 0 0-15,-1-3 0 0,0-2 0 0,-3 2 0 16,0-5 0-16,-3 0 0 0,1 0 0 0,-4-5 0 15,-9 2 0-15,-5-2-9 0,-7 0 9 0,-6-3-10 16,-2 3-5-16,-10-3-1 0,-8 0 0 0,-6 0 0 31,-10 0-8-31,-5 3-1 0,-3 2-1 0,-9 0 0 0,-6 6 7 0,-6 2 2 0,-3 8 0 0,0 3 0 16,3 5 6-16,6 3 2 0,2 0 0 0,16 5 0 16,9 0-2-16,11-5 0 0,10-3 0 0,20 0-866 15,19-7-174-15</inkml:trace>
  <inkml:trace contextRef="#ctx0" brushRef="#br0" timeOffset="81523.28">2642 5940 1825 0,'-15'-37'40'0,"12"16"8"0,0-6 1 0,3-5 3 0,3-2-41 0,3-8-11 0,6-6 0 0,0-2 0 16,9-6 53-16,6-2 9 0,5 0 2 0,4-3 0 16,3 0-50-16,5-5-14 0,4 0 0 0,3-6 8 15,8 6-8-15,4-5 0 0,5 5 0 0,-2-3 0 16,-1 0 0-16,1 0 0 0,2 3 0 0,3 0-8 15,1 5-1-15,2 3 0 0,-2 2 0 0,-1 1 0 16,7 2 1-16,-1 5 0 0,3 3 0 0,4 6 0 16,-1 4 8-16,0 6 0 0,4 5 0 0,2 6 0 15,-6 5 0-15,1 5 0 0,-4 2 10 0,0 12-10 16,1 2 10-16,-7 7-10 0,-5 9 10 0,-1 3-10 16,-8 2 0-16,-1 5 0 0,1 6 0 0,-7 0-10 15,-2 2 18-15,-3 0 4 0,-1-2 1 0,1 5 0 16,-4-3-5-16,1 3 0 0,-3-2-8 0,5-4 12 15,1-4 8-15,-3 2 0 0,2-6 1 0,-2-1 0 16,0-4-10-16,-4-2-3 0,-2-3 0 0,-3 0 0 16,-4-2 1-16,-2-3 0 0,-6-1 0 0,3-1 0 0,-6-4-1 0,-4-2 0 15,-2 0 0-15,-6-3 0 0,0 3-8 0,-3-5 0 16,-6-3-10-16,0 0-654 16,0 0-130-16</inkml:trace>
  <inkml:trace contextRef="#ctx0" brushRef="#br0" timeOffset="81741.741">6166 4344 2484 0,'-12'-15'55'0,"12"15"11"0,0 0 2 0,0 0 1 0,0 0-55 0,0 0-14 0,12 10 0 0,6 1 0 16,3 5 0-16,6 2 0 0,3 6 0 0,2 2 0 15,4 9-9-15,3 2-5 0,-1 5-1 0,-2 1 0 16,-3 2 15-16,-3 2-12 0,-1-2 12 0,-2 3-12 31,-3-1-33-31,-9 4-7 0,0 2 0 0,-9 2-1 16,0-2-22-16,-9 5-4 0,-6-2-1 0,-3-1-528 0,-9 4-107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03:56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3297 11377 1317 0,'0'0'28'0,"0"0"7"0,0 0 1 0,0 0 2 0,0 0-30 0,0 0-8 0,0 0 0 0,6 0 0 16,3 0 43-16,0 3 7 0,3-1 2 0,0 4 0 15,5-1-20-15,1-2-4 0,6 2-1 0,3-2 0 16,6 2-1-16,-1 0 0 0,7 3 0 0,-3-3 0 0,-1 3 2 0,10-2 0 16,-12 2 0-16,3-3 0 0,-1 0-28 0,1-2 0 15,0-1 0-15,-1 1 0 0,-5-3 0 0,0 0 0 16,-3 0 0-16,0-3 8 0,-4 1 1 0,-2-1 0 15,-3 0 0-15,0 1 0 0,-3-1-9 0,0-2 0 16,-6 0 9-16</inkml:trace>
  <inkml:trace contextRef="#ctx0" brushRef="#br0" timeOffset="759.864">17016 8866 1256 0,'-9'5'28'0,"9"-5"5"0,0 0 2 0,0 0 0 0,0 0-35 0,-3-2 0 0,-6 2 0 0,3-3 0 15,6 3 66-15,-6 3 6 0,-3-3 2 0,-3 0 0 16,3 0-53-16,0 0-10 0,1 0-3 0,2 2 0 16,0 1-8-16,-3 0 8 0,9-3-8 0,0 0 8 15,-3 5-8-15,3 3 0 0,9-3 0 0,3 3 0 0,5 0 0 0,4 0 0 16,0-5 0-16,12 2 0 0,8 0 12 0,4-2 8 15,0-3 0-15,8 0 1 0,10-3-9 0,-4 1-3 16,-2-4 0-16,2 1-745 16</inkml:trace>
  <inkml:trace contextRef="#ctx0" brushRef="#br0" timeOffset="2501.591">4235 4662 810 0,'-21'-13'17'0,"12"5"4"0,-6-3 1 15,3 3 2-15,-3-5-24 0,0 2 0 0,-3-4 0 0,0 1 0 16,4 4 78-16,-4-3 11 0,0-1 3 0,0 1 0 16,3 0-25-16,0-3-5 0,0 0-1 0,0 0 0 0,7-2-5 0,-1-1-2 15,0 1 0-15,6-3 0 0,3 2-27 0,6-5-6 16,-3-2-1-16,15-3 0 0,2 0-20 0,16-6 9 16,3 1-9-16,8-3 0 15,7-3-25-15,3 3-12 0,8 0-3 0,0 3 0 16,4-1-38-16,2 3-8 0,-2 3-2 0,-4 5 0 15,1 3 28-15,-7 8 4 0,1 0 2 0,-4 8 0 0,-2 7 38 0,-6 6 16 16,-4 0-12-16,-2 5 12 0,0 1 0 0,-1 4 13 16,1 3 0-16,-3 3 0 0,2 2 11 0,-2 4 3 0,3-1 0 15,-4 5 0-15,1 0-16 0,-6 4-3 0,3 1-8 16,-7-2 12-16,-5 3 9 0,0-3 2 0,-6-3 0 0,-3 1 0 16,0-1 17-16,-4-2 4 0,-2 0 1 0,-3-1 0 15,-3-1 1-15,0-4 0 0,-3 0 0 16,-3 1 0-16,3-1-18 0,-3-4-3 0,3-1-1 0,-3-3 0 31,3-2-84-31,3-3-18 0,-3-2-3 0,3-3-1 0</inkml:trace>
  <inkml:trace contextRef="#ctx0" brushRef="#br0" timeOffset="2750.396">5065 4596 1177 0,'27'-8'25'0,"-12"3"6"0,3 2 1 0,8-2 2 0,1-1-34 0,6 1 0 15,0 5 0-15,-1 0 0 0,1 0 58 0,3 5 5 16,-3 1 1-16,-4 2 0 0,-2 5-44 0,3 0-8 16,-3 3-1-16,-1 2-1 0,-2 1-10 0,0-1 0 15,-3 4 0-15,3-4 0 0,-6 1-18 0,5-1-6 16,-2-2 0-16,0 0-389 15,3-3-78-15</inkml:trace>
  <inkml:trace contextRef="#ctx0" brushRef="#br0" timeOffset="2933.227">5803 4220 1792 0,'0'0'40'0,"0"0"8"0,0 13 1 0,-3 6 1 0,0 5-40 0,0 5-10 0,0 8 0 0,-6 8 0 16,-3 8 0-16,-5 8-9 0,-1 7 9 0,-3 6-13 16,-3 1 13-16,3 7-11 0,-3 2 11 0,4 1-786 15</inkml:trace>
  <inkml:trace contextRef="#ctx0" brushRef="#br0" timeOffset="3617.497">9884 7123 1900 0,'-30'-27'42'0,"21"14"9"0,3 0 1 0,0-3 1 0,3-3-42 0,3 1-11 16,3 2 0-16,6-3 0 0,6 3 79 0,3-2 13 15,6 2 4-15,9-2 0 0,2 2-70 0,7 2-14 16,3-1-2-16,2 4-1 0,7 0 0 0,-1 3 0 16,4 3 0-16,6 0 0 0,-1 0-9 0,4 2 0 0,-1 3 0 0,1 0 8 15,-4-3-8-15,6 3 0 0,-2 3 0 0,2-3 0 31,-5 5-25-31,-1 1-7 0,4-4-2 0,-1 1-962 0</inkml:trace>
  <inkml:trace contextRef="#ctx0" brushRef="#br0" timeOffset="4375.386">19040 8969 1659 0,'-3'-5'36'0,"-3"0"8"0,-3 0 2 0,3 2 1 0,0 0-38 0,3-2-9 16,3 5 0-16,0 0 0 0,0 0 24 0,0 0 2 15,9 0 1-15,3 0 0 0,0 3 0 0,6-1 0 16,3 1 0-16,5 0 0 0,1-6 21 0,3 3 4 16,6 0 0-16,2-3 1 0,4 1-5 0,6-4 0 15,11 1-1-15,4 0 0 0,2-3-23 0,4 0-4 0,-1 0 0 16,4 3-688-16,-1-1-136 0</inkml:trace>
  <inkml:trace contextRef="#ctx0" brushRef="#br0" timeOffset="6064.63">2452 6294 1580 0,'0'0'35'0,"0"0"7"0,-6-2 2 0,6 2 0 0,-6-5-36 0,0 5-8 15,-3-3 0-15,3 3 0 0,-3 3 13 0,-3 2 1 16,0 3 0-16,-6 5 0 0,-3-2-14 0,-2 4-8 16,-4 4 8-16,-3-1-13 0,-6 6 13 0,4 3 0 15,-4 2-10-15,0 3 10 0,0 5-15 0,-5 2 2 16,2 4 0-16,-3 2 0 0,-2 5 13 0,-4 0 0 15,9 6 0-15,-5 2 10 0,11 3-10 0,0 0 0 0,3 0 0 0,7-1-11 16,-1 4 11-16,9-3-13 0,0 2 5 0,9-2 8 16,-3 0 0-16,9 0 0 0,0-6 9 0,3 1-1 15,3 2 5-15,3-2 2 0,6-6 0 0,3 0 0 16,-3-2 9-16,3-6 1 0,2-5 1 0,7 0 0 16,-3 0 8-16,3-2 2 0,-3-4 0 0,2-4 0 15,-2-1-12-15,3-2-1 0,-3 0-1 0,3-3 0 16,-4 0 10-16,4-2 1 0,-6-3 1 0,3-3 0 15,-3 3-21-15,-3 0-4 0,5-3-1 0,1-2 0 16,-3 2-8-16,-6-3 0 0,3 4 0 0,0-4 0 16,-9 1 0-16,5-1 0 0,-5 4 0 0,0-4 0 15,0 1-110-15,-3-1-24 0,-3 1-5 0,-3-1-1 16</inkml:trace>
  <inkml:trace contextRef="#ctx0" brushRef="#br0" timeOffset="6365.906">2020 7961 1900 0,'-27'-18'54'0,"15"10"11"0,0 0-52 0,3 0-13 16,-2 3 0-16,5-3 0 0,3 5 44 0,-3 0 5 16,6 3 2-16,0 0 0 0,0 0-41 0,6 11-10 15,-3 0 0-15,6 5 0 0,2-1 0 0,4 4-14 16,0 2 3-16,6 0 1 0,0 3 18 0,6 0 4 15,-4-6 1-15,7 4 0 0,-3-1-23 0,3 3-5 0,-3-3-1 0,2 0 0 16,1 0 16-16,-3 0 0 0,-3 0 0 0,-3 1 0 16,-4-4 0-16,1-2 0 0,-9 0 0 0,0 2 0 15,3-2 0-15,-12 0 0 0,0 0 0 0,0 2 0 16,-12 1 32-16,3 2-1 0,-9 3 0 0,-5 2 0 16,-4 1-2-16,-6 5 0 0,-6 2 0 0,-2 6 0 15,-4 2-17-15,0 3-3 0,4 0-1 0,-1-3-663 16,-6 3-133-16</inkml:trace>
  <inkml:trace contextRef="#ctx0" brushRef="#br0" timeOffset="8389.451">16730 11284 2062 0,'12'-7'45'0,"3"-1"10"0,3-3 1 0,6-5 3 0,2 3-47 0,7-3-12 0,3 3 0 0,0 0 0 15,-7-1 52-15,7 6 8 0,9 3 1 0,-4 0 1 16,-5 2-50-16,3 6-12 0,2-1 0 0,1 4 0 15,3 2-12-15,-7 2-6 0,1 1-1 0,3 2-978 16</inkml:trace>
  <inkml:trace contextRef="#ctx0" brushRef="#br0" timeOffset="8706.001">19230 11393 1450 0,'-6'-11'32'0,"6"11"6"0,-2-5 2 0,-4 0 1 0,0 0-33 0,0-1-8 0,0 4 0 0,3-4 0 16,0 4 92-16,-3-1 17 0,6 3 3 0,0 0 1 15,3-5-24-15,9 2-5 0,3 0 0 0,8 3-1 16,10-2-55-16,18 2-12 0,11-6-1 0,16 1-1 16,11 3-14-16,15-4-10 0,12 4 2 0,-27-6-965 15</inkml:trace>
  <inkml:trace contextRef="#ctx0" brushRef="#br0" timeOffset="11454.541">806 4747 1504 0,'0'0'43'0,"0"0"9"0,8-6-42 0,4 4-10 0,0-4 0 0,9 1 0 16,6 0 28-16,3 0 3 0,2-6 1 0,7 0 0 15,3-2-10-15,8 0-2 0,1 0 0 0,3-1 0 16,2 4-12-16,4-3-8 0,-4-1 8 0,1 4-8 16,-7 5 8-16,4-3-8 0,0 0 8 0,-4 2-8 15,1 4 8-15,-1-1-8 0,1 0 8 0,-6 3-8 16,5-2-9-16,-5 2-7 0,5 2 0 0,-11-2-1 16</inkml:trace>
  <inkml:trace contextRef="#ctx0" brushRef="#br0" timeOffset="16253.094">16037 4186 1818 0,'0'0'40'0,"0"0"8"0,-6 0 1 0,6 0 3 0,0 0-42 0,0 0-10 0,0 0 0 0,12-3 0 15,2-2 16-15,4-1 2 0,6-4 0 0,6-1 0 16,6 1-18-16,8-3 0 0,4-1 0 0,5 4 0 16,7-4 8-16,2 4-8 0,1-1 0 0,8-2 0 15,10 5 0-15,-1 3 0 0,4 0 0 0,-4-1 0 16,3 1 0-16,12 0 0 0,13-1 0 0,-1 1 0 15,-3 0 0-15,15-3 0 0,6 0 0 0,6 0 0 16,3-3 0-16,6-2-9 0,-6 0 9 0,6 0-8 16,6 2 8-16,2-2 0 0,1-3 0 0,3 0 0 15,0 0 0-15,3 3-8 0,-1 0 8 0,4 5 0 16,-3-3 0-16,0 6 0 0,-6 0 12 0,-4 5-4 16,1 5-8-16,0-2 0 0,-3-1 0 0,-6 6 0 0,0 0 8 0,0 3-8 15,-3-3 8-15,3 2-8 0,-9-2 0 0,0 3 8 16,3-1-8-16,-3 1 0 0,-6-6 0 0,-3 3 0 15,0 0 0-15,0-3 0 0,-6-5 8 0,3 3-8 16,0-3 10-16,-3 0-10 0,-3-3 8 0,-6 1-8 16,4 2 0-16,-13-3 9 0,-9 0-9 0,-2 1 8 15,-4-1-8-15,-9 3 8 0,-2 3-8 0,-10-1 10 16,-5-2-10-16,-12 6 10 0,-1-1 4 0,-5-2 1 16,-6 2 0-16,-6-2 0 0,-4 2 5 0,1 0 2 15,-3 1 0-15,0-1 0 0,-3-3-7 0,-6 4-2 16,3-1 0-16,3-2 0 0,-4-1-13 0,-2-2 0 0,0 3 8 0,-3-3-8 31,-6 0-22-31,0 0-7 0,0 0-2 0,0 0-589 0,-6-5-119 0</inkml:trace>
  <inkml:trace contextRef="#ctx0" brushRef="#br0" timeOffset="16634.435">23597 3384 2386 0,'-9'0'52'0,"9"0"12"0,-9 3 1 0,3-1 3 16,0 4-55-16,6-6-13 0,-9 5 0 0,9 3 0 16,0 2 0-16,6-2 0 0,0 3 0 0,3 0 0 15,9 2-8-15,-6 0-5 0,9 0-1 0,3 3 0 0,-1-3 5 0,1-2 1 16,6 2 0-16,0 0 0 0,0 3 8 0,-1-3-10 15,1-2 10-15,3 2-10 0,-3 1 10 0,2 1 0 16,-5-4 0-16,3 2 0 0,-6-2 10 0,-6 2-2 16,2 0-8-16,-5 3 12 0,-3-8 0 0,-6 3-1 15,-6 5 0-15,-3-1 0 0,-6 1 4 0,-12 5 1 16,-2 1 0-16,-13 4 0 0,-15 6-16 0,-2 0 9 16,-16-1-9-16,4 1 8 0,-13 2-20 0,-2 6-4 15,9-5 0-15,5 2-1 16,-2-6-74-16,5 1-14 0,7-3-3 0</inkml:trace>
  <inkml:trace contextRef="#ctx0" brushRef="#br0" timeOffset="17334.728">16206 3784 1332 0,'0'0'29'0,"3"-6"7"0,-3-4 0 0,0 2 1 0,3 0-29 0,-3 0-8 0,-3 0 0 0,3 0 0 16,-3-3 72-16,-3 6 14 0,0 5 2 0,-3 0 1 16,-2 0-29-16,-1 5-5 0,-6 6-2 0,0 0 0 15,-3 4-31-15,-3 7-6 0,-3-4-2 0,-2 6 0 0,-4 5-2 0,0-2 0 16,0 4 0-16,4-2 0 0,-4 0 11 15,3 1 1-15,3-1 1 0,7 0 0 0,2 0 1 0,3-3 0 16,3-2 0-16,6 0 0 0,6-3-13 0,3-2-2 16,6-1-1-16,3-5 0 0,9-2-10 0,8-3 12 15,1-3-12-15,9 1 12 0,5-4 0 0,4-2 0 16,3 0 0-16,5-2 0 0,4-1-12 0,5 3 8 16,4 5-8-16,-4 3 8 0,1-3-17 0,2 3-4 15,7 6-1-15,-10 1-640 16,-5 1-128-16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08:27.2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1306 4170 1373 0,'0'0'39'0,"0"0"9"16,9-3-39-16,-1-5-9 0,10 3 0 0,-9 0 0 15,9-3 72-15,0 0 12 0,9-3 2 0,-6 1 1 0,2 2-43 16,7-3-9-16,0 1-2 0,3-1 0 0,5 3-19 0,1 0-4 15,3-3-1-15,-1 1 0 0,7 2-9 0,-6 0 0 16,2 3 9-16,1-3-9 0,6 0 0 0,-1 0 0 16,1 3 0-16,8-1 0 0,4-2 8 0,-4 3-8 15,7 0 8-15,5 0-8 0,4-6 14 0,2 3-2 16,3 3 0-16,1-3 0 0,-1 0 4 0,7-3 1 16,2 3 0-16,6-2 0 0,-6 2 10 0,4 3 1 15,-1-6 1-15,3 3 0 0,0 0 5 0,1 3 1 16,-1-3 0-16,-3 0 0 0,0 3 1 0,1 2 0 15,-4-2 0-15,0 2 0 0,-5-2-8 0,2 2-2 16,3 0 0-16,-2 1 0 0,-4-1-7 0,0 0-2 0,-2 1 0 0,-1 2 0 16,-3 0-5-16,-2 2-2 0,-7-2 0 0,-5-2 0 15,-4-1-10-15,-5 3 12 0,-1 0-12 0,-2 0 12 16,-3 3-12-16,-4-1 8 0,-2-2-8 0,-3 3 8 16,-12-3-8-16,2 0 0 0,-2 3 0 0,-6-3 8 15,0 0-8-15,-6 0 8 0,-3 0-8 0,-1 0 8 31,-2 2-28-31,-3-2-5 0,-6 0-2 0,0 0-1069 0</inkml:trace>
  <inkml:trace contextRef="#ctx0" brushRef="#br0" timeOffset="3783.885">5258 5805 1022 0,'0'0'28'0,"0"0"8"0,0 0-28 0,0 0-8 0,3-3 0 0,6-2 0 16,-3 2 93-16,3-2 18 0,0 2 3 0,0-2 1 15,0 3-59-15,0-6-11 0,0 5-2 0,0 0-1 16,0 1-11-16,0-1-3 0,0 0 0 0,0 1 0 16,-1 2-6-16,1-3-2 0,-9 3 0 0,12 0 0 15,3-3 0-15,-6 3 0 0,0 0 0 0,0 0 0 16,0 0-9-16,0 0-3 0,3 0 0 0,-3 3 0 16,3-3-8-16,-1 0-14 0,1 0 3 0,0 3 1 15,0-1 10-15,0 1 0 0,3-3 0 0,0 3 8 16,0-1 6-16,3-2 2 0,-3 3 0 0,2 0 0 15,1-1 0-15,3 1 1 0,-3 0 0 0,6-1 0 16,3 1 4-16,-4-3 1 0,-2 2 0 0,3 4 0 16,0-4-5-16,3 1-1 0,-1 0 0 0,-2 2 0 15,0 0-16-15,0 1 0 0,0-4 0 0,-1 3 0 16,1-2 0-16,-3 0 0 0,6 2 0 0,-3-2 0 0,-3 2 0 16,2-5 8-16,4 3-8 0,-6-1 10 0,0-2-2 0,0 0 0 15,-4 0 0-15,4 0 0 0,0 3 4 0,-3-3 0 16,0 0 0-16,0-3 0 0,-3 6-2 0,-3-3 0 15,-1 0 0-15,1 0 0 0,-3 0 10 0,0 0 1 16,-3 0 1-16,-6 0 0 0,6-5 2 0,0 2 0 16,-6 3 0-16,0 0 0 0,0 0-6 0,6-3-1 15,-6 3 0-15,0 0 0 0,0 0-7 0,3-2-2 16,3-1 0-16,-6 3 0 0,0 0 0 0,0 0 0 16,0 0 0-16,0-5 0 0,0 5-8 0,0 0 0 15,-6-3 0-15,6 3 8 0,0 0-8 0,0 0 0 0,-3-5 0 0,3 0 8 16,0 5-8-16,0 0 0 0,0-3 0 0,0 3 0 15,0 0-10-15,0 0 10 0,0 0-13 0,0 0 5 32,0 0-33-32,0 0-7 0,-6 0 0 0,6 0-647 0,0 0-129 0</inkml:trace>
  <inkml:trace contextRef="#ctx0" brushRef="#br0" timeOffset="5571.055">6782 5667 1062 0,'0'0'23'0,"0"0"5"0,0 0 0 0,0 0 3 0,0 0-31 0,0 0 0 15,0 0 0-15,0 0 0 0,0 0 83 0,6 3 10 16,3-3 3-16,3 3 0 0,-3-1-28 0,0 1-4 0,0 0-2 0,3-3 0 16,3 0-30-16,0 2-7 0,-3 1-1 0,3 2 0 15,-1-5-13-15,1 3-3 0,0-1-8 0,0 1 12 16,3 2-4-16,3-2-8 0,-6 2 11 0,2-2-11 16,7 2 19-16,0-2-3 0,0 2-1 0,0-2 0 15,-3 2-7-15,2-2 0 0,7 2-8 0,0 0 12 16,-6-2 10-16,5 0 2 0,4-1 0 0,0 1 0 15,-6 2 4-15,3-5 0 0,-1 3 1 0,7-3 0 16,0 3-2-16,-4-3-1 0,-8 0 0 0,6 0 0 16,6 0 6-16,-3 0 2 0,-10 0 0 0,1 0 0 15,6 0-16-15,-9 0-3 0,-3-3-1 0,-4 3 0 16,-2 3 0-16,3-3 0 0,-3 0 0 0,0 0 0 16,-12 0-6-16,6-3-8 0,0 3 11 0,-6 0-11 15,0 0 12-15,0 0-4 0,0-5 0 0,0 5-8 16,-3-3 0-16,-6 0 0 0,-3-2 0 0,0 0 0 0,3 2 0 15,-9 3-19-15,-5 0 4 0,-1-3 1 0,-3 1 4 0,0 2 1 16,-8-3 0-16,-1 3 0 0,0-2 9 0,0-1 0 16,4 0 0-16,-7 3 0 0,0 0 0 0,4 0 0 15,2 0 0-15,-6 0 0 0,-9 3 0 0,7-3 0 16,8 3 0-16,0-1 0 0,-2 1 0 0,2-1 0 16,0 4 0-16,0-1 0 0,4-2 0 0,-1 2 0 15,3-2 0-15,0-1 0 0,3 4 0 0,1-1 0 16,2-2 0-16,6 2 0 0,-3 0 0 0,6-2-10 15,3-1 10-15,9-2 0 0,-9 3-9 0,3 2 9 16,0-2 0-16,6-3-9 0,0 0 1 0,9 5 0 0,0-2 0 0,3 0 0 16,6-3-4-16,0-3 0 0,3 3 0 0,0-3 0 15,5 1 12-15,1-1 0 0,0-2 0 0,6-1 0 16,-1 1 0-16,1 0 14 0,-6 0-3 0,3-1-1 16,5 1-10-16,1 2 0 0,0-2 0 0,-6 0 0 15,-4 2 0-15,-2-2 0 0,3 2 8 0,-6 0-8 16,-3 1 0-16,0-1 0 0,2-2 0 0,-2 2 8 15,-3 3-8-15,-3 0 0 0,0 0 9 0,3 0-9 16,0-2 0-16,-6 2 0 0,-3 0 0 0,3 0 8 16,2 0-8-16,-5 0 0 0,-6 0 0 0,0 0 0 15,0 0 0-15,0 0 0 0,0 0 0 0,0 0 8 16,-6 0-8-16,0-3 8 0,1 0-8 0,-4 3 8 16,-6-2-8-16,3 2 0 0,6 0 8 0,-3 0-8 15,-6 0 0-15,0 0 8 0,0 0-8 0,0 0 0 16,-2 0 0-16,-7 0 0 0,-3 0 0 0,0 0 0 0,6 2 0 0,-2 1 0 15,-10 0 0-15,3-3 0 0,6 2-9 0,3 1 9 16,1 0-10-16,-1-1 10 0,3 1 0 0,3-1 0 16,3 1-8-16,3 2 8 0,-3-2 0 0,3 0-11 15,9-3 11-15,0 0-10 0,0 0-1 0,9 5 0 16,3-2 0-16,6 2 0 16,3 0-30-16,3-2-7 0,-4 2 0 0,10-5-894 15</inkml:trace>
  <inkml:trace contextRef="#ctx0" brushRef="#br0" timeOffset="7162.401">14539 4262 1580 0,'-12'-13'35'0,"12"8"7"0,0-3 2 0,-2 3 0 0,-1-1-36 0,0 1-8 0,6-3 0 0,-3 8 0 15,0 0 60-15,0 0 9 0,0 0 3 0,0 0 0 16,0 0-42-16,0 0-8 0,0 0-2 0,5 3 0 15,1 2-12-15,3 6-8 0,-3 2 8 0,3 5-8 16,0 4 0-16,-3 1 0 0,3 4 0 0,-3 5 0 0,0 2 0 0,0 3 0 16,-3 5 0-16,0 6 0 0,0 5 8 0,0 0-8 15,-6 2 8-15,0 4-8 0,0-1 8 0,-3 0-8 16,0 3 8-16,0-3-8 0,0 6 20 0,-3-6 0 16,0-5 0-16,3 2 0 0,0-2-9 0,-3-3-3 15,0-5 0-15,6 0 0 0,-2 0 10 0,2 0 2 16,-3-2 0-16,3-4 0 0,3-2-3 0,0-5 0 15,0 0 0-15,3-6 0 0,0 1-3 0,0-3-1 16,0-6 0-16,2 1 0 0,-5-3-1 0,0-6 0 16,3 1 0-16,-3-3 0 0,3-6-12 0,-3-2 0 15,0 0 0-15,0 0 0 16,-3-8-123-16,0-2-27 0,-5-3-6 0,-1-3 0 0</inkml:trace>
  <inkml:trace contextRef="#ctx0" brushRef="#br0" timeOffset="8062.828">14727 4371 1638 0,'-6'-19'36'0,"3"11"7"0,0 1 1 0,3-7 3 0,0 1-38 0,-3 2-9 0,3-2 0 0,0 0 0 16,0 2 61-16,0-2 11 0,3 0 1 0,0 0 1 15,3 0-50-15,-3 2-9 0,6-2-3 0,0 2 0 16,0 3-12-16,0-5-13 0,3 5 2 0,-1 0 1 16,4 0 10-16,-3 0 0 0,9 3 0 0,-6-3-8 0,0 0 0 0,6 3 0 15,0 2 0-15,5-2 0 0,1 5 8 0,3 0 0 16,0-3 0-16,2 3-8 0,-2 0 8 0,9 3-13 16,-3-1 5-16,5 1 8 0,4 0-12 0,5-1 12 15,4 1-10-15,3 2 10 0,2 3 0 0,4-2 0 16,-1-6 0-16,7 5 0 0,2-2 0 0,6-3 0 15,-2 0 0-15,5 0 0 0,1-6 0 0,5 4 0 16,3-4 11-16,0-2-3 0,-2 3 11 0,5-3 2 16,6 0 1-16,-5 0 0 0,-7-2 8 0,3-1 2 15,6 0 0-15,1 1 0 0,-1-1 4 0,-9 3 0 16,-2 0 1-16,-4 3 0 0,3-3-2 0,-8 3-1 16,-4 0 0-16,-5 2 0 0,-4 0-6 0,-5 1-2 0,-7-1 0 0,-2 3 0 15,-3 0-10-15,-4 3-1 0,1-1-1 0,-3 1 0 16,-7 0-3-16,1-1-1 0,-3 1 0 0,-6 2 0 15,0-2-10-15,-1 0 0 0,-5 2 0 0,-3-3-11 16,0 6 11-16,0-2 0 0,-3-1 0 0,-3 0 0 16,0-2 0-16,0 0 8 0,-1 2-8 0,-2 0 11 15,0 0-11-15,-3 1 0 0,3-1 0 0,-3 3 0 16,3 0 0-16,-3 5 0 0,3 0-12 0,-3 3 12 16,0 3 0-16,0-1 0 0,0 6 0 0,0 3 12 15,0 2-12-15,0 2 0 0,0 1 0 0,0 3 0 16,0 4 0-16,0 1 0 0,-3 5 0 0,0 3 0 15,3 4 0-15,-3 1 0 0,0 0 0 0,0 0 0 16,0 0 0-16,0 0 0 0,3 3 0 0,0-1 0 16,-3 1 0-16,3 2 0 0,0-5 0 0,0-3 0 0,-3-2 0 15,3-3 0-15,0 0 0 0,-3 0 0 0,3-3 0 0,0 0 0 16,-3 1 0-16,0-4 0 0,0-2 0 0,0-2 0 16,0-3 0-16,-3-3 0 0,0-3 16 0,3-2 0 15,-3 0 1-15,0-3 0 0,-3-5 24 0,3 2 5 16,-6-4 1-16,3-1 0 0,0-5-28 0,-3 2-6 15,3-4-1-15,-3 1 0 0,-3 1 0 0,3-2 0 16,-3-1 0-16,1 0 0 0,-7 1 0 0,6-4 0 16,-6-2 0-16,0 3 0 0,0 0-12 0,-3-1 0 15,-2-2 0-15,-1 0-10 0,0 3 10 0,-6-3 0 16,0 0 0-16,-2-3 0 0,-4 6 0 0,0-6 0 16,-2 3-9-16,-4-2 9 0,3 2 0 0,-8-3 8 0,-10 3 0 15,-3 0 0-15,-2-3-8 0,-7 6 0 0,-5 0-10 0,-9-1 10 16,-7 1-17-16,-2 2 2 0,6-2 1 0,-9 5 0 15,-13 0 5-15,1 0 1 0,9-3 0 0,-6 0 0 16,0 0 8-16,-1 3 0 0,1-2 0 0,0 2 0 16,3-3 0-16,0 3 0 0,5 0 0 0,1-3 0 15,6 0 0-15,0 1 0 0,2-1 0 0,7 0 0 16,6 1 0-16,5-1 0 0,7 0 0 0,5-2 0 16,0-1-10-16,7 1 0 0,2 0 0 0,4 2-800 15,5 0-160-15</inkml:trace>
  <inkml:trace contextRef="#ctx0" brushRef="#br0" timeOffset="8896.481">9741 4649 1472 0,'-3'-11'32'0,"3"11"8"0,-3-5 0 0,3 5 1 0,-3-3-33 0,3 3-8 16,0 0 0-16,-3-5 0 0,3 5 62 0,0 0 10 16,0 0 3-16,0 0 0 0,0 0-50 0,-3 5-9 15,-3 1-3-15,3 4 0 0,0 3-13 0,0 3 0 0,-3 3 0 0,0 2-10 16,4 3 10-16,-4 2 0 0,0 1-9 0,0 7 9 15,3 3 0-15,-3 8 10 0,0 5-1 0,-3 3 0 16,3 5-9-16,-3 3 0 0,0 0 0 0,-3 3 0 16,3 4-12-16,-3 1-5 0,-3 3-1 0,6-6 0 15,-5-3 18-15,-1 1 11 0,3-1-2 0,-6-2 0 16,3-3 15-16,0 1 4 0,3-7 0 0,-3 1 0 16,3-2 4-16,-2-1 0 0,-4-5 1 0,0 0 0 15,0-3-13-15,3 1-2 0,0-4-1 0,0-2 0 16,-2-2-1-16,2-1 0 0,-3-5 0 0,6-2 0 15,-3-6-2-15,3 0-1 0,3-8 0 0,0 0 0 16,0-2 0-16,0-3 0 0,3-5 0 0,0-1 0 16,1-2-13-16,2-2 8 0,-3-6-8 0,6 0-649 15,0-8-134-15</inkml:trace>
  <inkml:trace contextRef="#ctx0" brushRef="#br0" timeOffset="9902.308">9827 4546 1580 0,'15'-14'35'0,"-6"9"7"0,3 0 2 0,9-1 0 0,3-1-36 0,6 1-8 0,2-4 0 0,7 4 0 16,0 1 60-16,2 2 9 0,4-2 3 0,3 2 0 15,5 1-52-15,4-1-9 0,2 1-3 0,4-1 0 16,2 3-8-16,7-3 0 0,2-2 0 0,4 2 0 16,5 1 0-16,3-1 0 0,1 0 0 0,2 1 0 15,6-6 0-15,0 0 0 0,1 3 0 0,2-1-11 16,3 1 3-16,-3 0 0 0,3-3 0 0,-2 2 0 15,-1 4 8-15,0-3 0 0,3-1 8 0,-2 1-8 16,-4-3 14-16,-3 3-2 0,6-1 0 0,-8 4 0 16,-4-4 32-16,-3 4 7 0,1-3 1 0,-7-3 0 15,-3 5 0-15,-5 0 0 0,-1 3 0 0,-8-2 0 16,-4-1-26-16,-2 0-5 0,-3 1-1 0,-7-1 0 16,1 3-12-16,-6 0-8 0,-1 0 10 0,-5 0-10 0,0 5 0 0,-6-2 0 15,-4 2 0-15,1-2 0 0,-6 0 10 0,0-1-1 16,0 1 0-16,0 0 0 0,0-1-9 0,-4 1 0 15,4-1 0-15,3-2 0 0,-3 0 0 0,0 3 0 16,3 0 0-16,-1-3 0 0,-2 0 0 0,3 0 0 16,0 0 8-16,0-3-8 0,0 3 0 0,0 0 0 15,2 0 0-15,1-3 0 0,0 1 0 0,-3 2 0 16,3 0 0-16,-7 0 0 0,1 0 0 0,-3-3 0 16,0 3 0-16,-3 0 0 0,0 3-8 0,-3-3 8 15,-9 0 0-15,6 5 0 0,-6-5-11 0,0 0 3 16,6 5 0-16,-3 1 0 0,0 2 8 0,0 0 0 0,0 0 8 0,-3 2-8 15,0 1 9-15,0 2-9 0,0 3 12 0,0-3-12 16,0-2 9-16,0 4-9 0,3 1 0 0,0 3 9 16,0 2-9-16,0 0 0 0,0 3 0 0,2 0-11 15,1 2 11-15,0 3 0 0,0 0 0 0,3 3 8 16,0 0-8-16,0 2 0 0,0 1 0 0,3 4 0 16,-3-1 0-16,3 1-10 0,0 6 10 0,0 5-10 15,3 1 10-15,-4 2 0 0,4 0 8 0,-6-1-8 16,3-1 0-16,-3 2 0 0,6 0 0 0,-3-1 0 15,-3 4 0-15,3 0 0 0,-3-3 0 0,0-3 8 16,-1 0-8-16,-2-2 0 0,0 2 0 0,0 0 0 16,0-2 0-16,-3 2 0 0,-3-5 0 0,0 0-12 15,-3-3 37-15,0-2 7 0,-6-3 2 0,3 0 0 16,-2 0 2-16,-1-2 0 0,0-9 0 0,-3 3 0 16,0 3 0-16,-3-6 0 0,0-2 0 0,0 0 0 0,0-3-21 0,-6-2-4 15,4-3-1-15,-1-1 0 0,-6-1-10 0,0-1 12 16,0-2-12-16,-5-4 12 0,-1-1 3 0,-3 2 1 15,-3-6 0-15,-5 1 0 0,2 0-16 0,-6-1 9 16,-2-2-9-16,-1 0 8 0,0 0 10 0,-8-2 2 16,-1-4 0-16,-5 4 0 0,-4-4-20 0,1 1 0 15,-4 0 0-15,-5 0 0 0,-9-1 0 0,-4-2 0 16,-2 6 0-16,-3-4 0 0,-9 4 0 0,-7-1 0 16,-8 3 0-16,0 0 0 15,-6 3-22-15,-6-1-8 0,-6 4-2 0,-3 2 0 0,-9 0 20 0,-2-1 12 16,-1 4-13-16,0 0 5 0,-3-1-8 0,3 3-2 0,-2-2 0 0,2 0 0 15,6 2 9-15,0-3 9 0,6 4-13 0,6-1 5 32,-3-3-20-32,6 1-3 0,12-3-1 0,3 0 0 0,9 2 8 0,6 1 2 0,5-6 0 0,7 3 0 31,12-2-16-31,5-4-3 0,10 1-1 0,5 0-681 0,9-1-136 0</inkml:trace>
  <inkml:trace contextRef="#ctx0" brushRef="#br0" timeOffset="10547.548">9205 5445 1756 0,'0'0'39'0,"0"0"8"0,3-8 1 0,-3 8 1 0,0 0-39 0,0 0-10 0,0 0 0 0,0 0 0 16,0 0 45-16,6 8 7 0,0 0 2 0,-3 3 0 15,3 5-46-15,-3 2-8 0,0 6 0 0,0 5-8 16,-3 3 8-16,3 5 0 0,0 2-9 0,3 1 9 16,-6 2 0-16,3 3 0 0,0 8-9 0,0 3 9 0,0-3 0 0,0 2-8 15,0 1 8-15,-3-3 0 16,3 0 0-16,-3 0 0 0,0-3 0 0,0 0 0 0,0 1 0 0,0-4 0 15,0 1 0-15,0-9 0 0,0-1 0 0,0-4 0 16,-3-2 8-16,3-6-8 0,-3-2 21 0,3-3-1 16,0-2-1-16,0-4 0 0,0-4-3 0,0-3-1 15,0-3 0-15,0-5 0 0,0 0-26 0,3-5-5 16,0-11 0-16</inkml:trace>
  <inkml:trace contextRef="#ctx0" brushRef="#br0" timeOffset="11466.487">9310 5405 1739 0,'11'-2'49'0,"-2"2"11"0,-3 0-48 0,9 0-12 0,0 0 0 0,6 2 0 15,6 1 37-15,-3 2 5 0,2 1 1 0,4-1 0 16,3 0-23-16,3 3-5 0,-4 3-1 0,4-1 0 15,0-2-14-15,2 3 8 0,4-3-8 0,3 0 0 16,2 2 9-16,1 1-9 0,3 2 8 0,2 0-8 16,1-5 8-16,2 3-8 0,7-6 0 0,-1 0 8 15,4-2 1-15,-1 0 0 0,7 2 0 0,-1-5 0 16,1 0-9-16,5-3 0 0,6 1 0 0,1-4 0 16,-4-1 10-16,0 1-10 0,4-4 12 0,2-1-12 15,3 3 18-15,-2 0-3 0,-4-2-1 0,0-1 0 16,4 0-6-16,-1 4 0 0,-3-1-8 0,1 0 12 0,-7 0 4 0,1 0 0 15,2 5 0-15,-6-2 0 0,1 0-3 0,-7 2 0 16,-2 0 0-16,-1 1 0 0,-2 2-13 0,-1 0 0 16,1 0 8-16,2 0-8 0,-8 0 0 0,2 0 0 15,-2-3 0-15,-4 3 0 0,4 0 8 0,-3-3-8 16,-1 3 0-16,1-2 0 0,-1 2 8 0,-2-3-8 16,-4 0 0-16,1 1 9 0,0-4-9 0,-4 1 0 15,1 3 0-15,3-4 0 0,-4 4 16 0,1-1 2 16,0 3 0-16,-7-3 0 0,-2 3-18 0,-3 3 0 15,-3-3 8-15,-1 3-8 0,-5 2 8 0,0-2-8 16,-6-1 9-16,0 3-9 0,-4 1 14 0,-2-1-3 0,-3 0-1 16,0 1 0-16,-3-1 2 0,0 3 0 0,0 0 0 0,-3 0 0 15,-3-3-1-15,0 0 0 0,0 3 0 0,0 0 0 16,-3 0-2-16,0 0 0 0,0 3 0 0,0-1 0 16,0 1-9-16,0-3 10 0,3 2-10 0,-3-2 10 15,0 3-10-15,3-3 0 0,0 2 0 0,0-2 8 16,0 3-8-16,0-1 0 0,0 1 0 0,3-3 0 15,-3 3 0-15,3-1 0 0,0 1 0 0,0-1 0 16,3 1 9-16,0 2 0 0,-3 0 0 0,6 1 0 16,-3-1-9-16,3 5 0 0,0 1 0 0,-3-3 0 15,0 0 0-15,3-1 0 0,3 7 0 0,-4-4 0 16,4 3 0-16,-3 1 0 0,3-1-11 0,-3 2 11 16,3 1 0-16,-6 3 0 0,3-3 0 0,0 2-8 15,0 0 8-15,-6 1 9 0,3-1-1 0,3 1-8 16,-6 2 13-16,3-3-4 0,-3 1-1 0,3-1 0 15,-1 1-8-15,1-3 0 0,-3-1 9 0,0 1-9 0,3-3 12 0,-3 1-3 16,3-1 0-16,-6-5 0 0,3 2-9 0,-3-5 0 16,0 3 0-16,0-3 0 0,0 1 0 0,0-4 0 15,0 1 9-15,-3-1-1 0,0-2 3 0,-3 0 1 16,3-2 0-16,3-6 0 0,-6 5 12 0,-3 0 4 16,1-2 0-16,-4-1 0 0,0-2-9 0,-3 0-2 15,-3-5 0-15,0 3 0 0,0-1-5 0,-6-2-2 16,-2-1 0-16,-4 1 0 0,0 0-10 0,-6-1 0 15,-5-1 0-15,-7 1 0 0,-8-2 0 0,-4 3 0 16,-8 0 0-16,-4-1 0 0,-5 1 0 0,-7 2-20 16,-8 1 3-16,-6-1 1 15,-6 3-13-15,-12-2-3 0,-9 2 0 0,-6 0 0 16,0 0-3-16,-9 0-1 0,0 5 0 0,-3-3 0 16,-9 4 7-16,6-1 1 0,6 3 0 0,1 0 0 0,2 0 20 0,6 0 8 0,12-3 0 0,6 3-9 15,2 0 9-15,16 0-12 0,6 2 12 0,8-2-715 16,4 3-136-16</inkml:trace>
  <inkml:trace contextRef="#ctx0" brushRef="#br0" timeOffset="12283.112">12896 6429 1440 0,'6'-5'40'0,"3"2"11"0,3 1-41 0,3-1-10 0,0 1 0 0,3-1 0 16,6-2 104-16,-1 2 20 0,1 0 3 0,6 1 1 15,3 2-67-15,-1 0-13 0,4 0-2 0,-3-3-1 16,6 3-26-16,-1 0-6 0,1-3-1 0,0 3 0 15,2 0-12-15,1-2 0 0,3 2 0 0,2 0-10 0,1 0 10 0,0-3 11 16,-1 0-3-16,1-2 0 0,-1 2-8 0,1-2 0 16,0 0-10-16,-1-3 10 0,-2 3 0 0,0-3 0 15,-7 2 0-15,1 1 10 0,-6-3-2 0,-4 0 0 16,-2 3 0-16,-6-3 0 0,-3 3 4 0,-3-3 1 16,-3 5 0-16,-3 1 0 0,-9 2 13 0,0 0 2 15,-3-6 1-15,-3-2 0 0,-3 6-29 0,-6-4 8 16,-9 1-8-16,-6 5 0 15,-5 0-33-15,-4 0-10 0,-6 0-1 0,-2 3-1 16,-4 2 1-16,3 0 1 0,-2 1 0 0,2-4 0 0,1 4 32 0,5-1 11 16,3 0 0-16,1-2-9 0,5 2 33 0,3 0 6 0,3-2 2 15,9 2 0-15,1-2-5 0,5 2-1 16,3-2 0-16,9-3 0 0,0 0-11 0,0 0-3 0,0 0 0 0,9 2 0 16,5 4-12-16,4-4 0 0,3-4 0 0,6 2 0 15,0 0 8-15,6-6 0 0,-1 4-8 0,1-3 12 16,3-1 3-16,-1 1 0 0,1-3 0 0,0 3 0 15,-3 2-15-15,-1-2 0 0,1 0 0 0,-6 5 0 16,-3-3-20-16,-3 3 2 0,-7 0 1 0,-2 3 0 31,-12-3-47-31,0 0-10 0,-9 7-2 0,-11 7 0 0</inkml:trace>
  <inkml:trace contextRef="#ctx0" brushRef="#br0" timeOffset="12919.872">10491 6337 1821 0,'0'0'40'0,"-6"-6"8"0,0 4 1 0,6 2 3 0,-3-3-41 0,-3-5-11 0,3 3 0 0,3 5 0 16,0 0 64-16,0 0 12 0,0 0 1 0,3-5 1 15,3-3-28-15,3 2-6 0,3-1 0 0,3 1-1 16,6-2-35-16,6 0-8 0,0-2 0 0,5-1 0 16,7 1 0-16,3-1 13 0,5-2-3 0,1 2-1 15,2 1-9-15,1-4 0 0,-3 4 0 0,-1-1 0 16,-2 1 0-16,0-1 0 0,-4 0 0 0,-5 1 0 15,0 2 0-15,-9 0 0 0,-4 3 0 0,-2-1 0 16,-6 4 0-16,-3 2 0 0,-6-3 0 0,-6 3 8 0,0 0-8 0,-6 5 0 16,-9 1 0-16,-6 4-11 15,-3 4-14-15,-8 1-3 0,-4-1-1 0,-9 2 0 16,1 2-3-16,-7 1-1 0,0-1 0 0,-5 1 0 16,-1-1 3-16,7 1 1 0,2-1 0 0,3 1 0 0,7-1 29 0,5-5 0 15,3-2 0-15,3 0 0 0,7-3 17 0,5 2 10 16,3-5 1-16,9 3 1 0,3-2-19 0,0-6-10 15,12 5 10-15,6-5-10 0,2 3 27 0,10-6-1 16,9-2 0-16,0-3 0 0,5 2 1 0,7-4 0 16,-1 2 0-16,4-5 0 0,0 2-15 0,-4 3-2 15,1-2-1-15,-6 2 0 0,-4 0-9 0,-2 2 0 16,-6 1 0-16,-4 2 0 0,-2 3 0 0,-6 3-17 0,-9 0 2 16,-6 5-658-16,-9 5-132 0</inkml:trace>
  <inkml:trace contextRef="#ctx0" brushRef="#br0" timeOffset="15654.064">9616 8218 1504 0,'0'0'33'0,"-3"-3"7"0,-3-2 2 0,3-3 0 0,-3 3-34 0,6 5-8 15,-3-5 0-15,3 5 0 0,0 0 44 0,0 0 6 16,3 13 2-16,0 3 0 0,3 2-52 0,3 6 0 16,-3 5 0-16,3 3-9 0,0 2 9 0,-3 9 0 15,0 4 8-15,-3 9-8 0,0 5 10 0,-3 5-2 16,-3 3-8-16,-3 2 12 0,-3 6-2 0,-3 5-1 16,-3 2 0-16,-3 6 0 0,0-2 4 0,-2-1 1 15,-1 0 0-15,3-2 0 0,0 0-14 0,0-9 0 16,0-4 0-16,0-3 0 0,4-1 0 0,-1-7 0 15,0 0 0-15,0-5 0 0,0-11 12 0,6 0 2 0,0-6 1 0,0-4 0 16,3-4 6-16,3-4 2 0,3-1 0 0,0-5 0 16,0-5-12-16,3 0-3 0,0-3 0 0,0-5 0 31,3-5-50-31,3-3-10 0,-3-3-3 0,3-7-759 0</inkml:trace>
  <inkml:trace contextRef="#ctx0" brushRef="#br0" timeOffset="16555.593">9574 8517 1346 0,'-2'-5'29'0,"2"5"7"0,0 0 0 0,0-6 3 0,0 6-31 0,5-2-8 15,4 2 0-15,3-3 0 0,3 3 39 0,6 0 6 16,0 0 2-16,9 0 0 0,2 3-15 0,4-1-2 16,9 1-1-16,5 0 0 0,10 2-12 0,2-2-2 15,7 2-1-15,2-2 0 0,10-1-5 0,-1-2-1 16,9 3 0-16,7-3 0 0,5-3-8 0,0 1 10 16,9-1-10-16,0-2 10 0,6-1-10 0,-3-2 0 15,6 0 0-15,1-2 8 0,2 5 9 0,0-6 2 16,-6 3 0-16,3-3 0 0,-6 1-19 0,0-1-12 15,3 1 1-15,-9 2 1 0,-3-5 27 0,4 5 6 16,-4 0 1-16,-3-3 0 0,-6 3 1 0,-6 0 1 0,-2 0 0 16,-7 3 0-16,-2 2-5 0,-13 1-1 0,-5-1 0 0,-7 3 0 15,-2 0-1-15,-7 0-1 0,-8 3 0 0,0-1 0 16,-3-2 2-16,-7 6 1 0,-2-4 0 0,-3 4 0 16,-3-4 7-16,-3 3 2 0,-3 1 0 0,0-4 0 15,-6 4-30-15,2-4 0 0,4 4 0 0,-12-6 0 16,9 5 12-16,0 0-3 0,-3 1-1 0,3-1 0 15,-3-3-8-15,0 4 0 0,0-1 0 0,0-2 0 16,3 2 0-16,-9-5 8 0,3 8-8 0,6-3 8 16,0 3-8-16,-3-3 0 0,3 6 0 0,-3-3 0 15,2 3 0-15,-2-4 0 0,3 7 0 0,0 2 0 16,0-1 0-16,0 4 0 0,3-3 0 0,-3 5 0 16,0 3 0-16,3 2 0 0,0 1 0 0,-3 5 0 15,3-1 0-15,-1 4 0 0,-2-1 0 0,0 6 0 16,3-3 0-16,-3 8 0 0,3 2 9 0,-3 4-9 0,0 4 8 15,0 1-8-15,0-3 10 0,0 5-10 0,0-3 0 0,0 1 0 16,2 0 0-16,-5-1 0 0,3 3 8 0,0-2-8 16,0-3 0-16,0 0 9 0,0-3-9 0,0 0 0 15,-3-2 0-15,3-3 0 0,0 3 8 0,-3-6-8 16,3 0 0-16,-3-5 8 0,3 0 5 0,0-2 1 16,-7-4 0-16,4 1 0 0,0-5 14 0,-3-1 2 15,0 1 1-15,-3-4 0 0,0-4-17 0,0-1-3 16,-3-2-1-16,0 0 0 0,0-3 11 0,-3-2 3 15,1 0 0-15,-4-4 0 0,0-1 8 0,-3-1 3 16,-6-2 0-16,0-1 0 0,-3 1-7 0,-3-3 0 0,-2 0-1 0,-7 0 0 16,-6 0-13-16,0-3-2 0,-8 1-1 0,-1-4 0 15,-11 1-11-15,-4 0 0 0,-5 2 0 0,-7-2 0 32,-5 2-24-32,-6-2-9 0,-10 0-3 0,-5 2 0 15,-9-2-23-15,-3 5-5 0,-12-3 0 0,-6 3-1 16,-9-3 2-16,0 9 1 0,-3-4 0 0,-9 6 0 0,-8 0 32 0,-7 0 6 0,-6 5 2 0,-2 1 0 15,-4-1 22-15,-2 3 0 0,-1 0 0 0,3 2 0 16,7 3 19-16,2-2 8 0,0-6 1 0,13 6 1 16,8-4 2-16,12 1 0 0,12 0 0 0,15-3 0 15,12-2-22-15,17-3-9 0,10 3 8 0,11-4-8 16,13-4-94-16,11 2-24 16,9-5-5-16,21 0-1 0</inkml:trace>
  <inkml:trace contextRef="#ctx0" brushRef="#br0" timeOffset="17857.538">14471 9533 1952 0,'0'0'56'0,"-3"-8"11"15,0 0-54-15,0 0-13 0,3 3 0 0,0 0 0 16,0 5 91-16,0 0 15 0,0 0 3 0,0 0 1 15,-6 5-77-15,0 3-15 0,0 0-3 0,-3 5-1 0,0 5-14 0,-6 4 0 16,1-1 0-16,-4 3 0 0,-3 2 0 0,0 3 0 16,0-2 0-16,-3-1 0 0,3 3-9 0,1 0 9 15,-1 3 0-15,6-5-9 0,0-1 9 0,3-2-12 16,0-3 12-16,6 3-12 0,6-6 12 0,3 1 0 16,0-3-9-16,6-3 9 0,6 0 0 0,6 0 0 15,6-5-9-15,8-2 9 0,7 2 0 0,6-6 0 16,11 1 0-16,1-1 0 0,5 1 0 0,4-3 0 15,8-3 0-15,3 3 0 0,7 3 0 0,-1-3 0 16,3 0 0-16,4 0 0 0,8 0 0 0,0-3 0 16,3 3 0-16,6 0 0 0,6-2 8 0,1-3-8 0,-1 2 0 0,3-2 0 15,9 2 9-15,-3-2-9 0,3-6 8 0,0 6-8 16,0-1 0-16,-3 1 0 0,0-3 0 0,0 3 0 16,0 0 0-16,-9-1 0 0,-6 1 0 0,-6 0 0 15,0 2 17-15,-8 1-1 0,-7 2-1 0,-6 0 0 16,1-3 1-16,-10 6 1 0,-3-1 0 0,-8 3 0 15,-4-2-9-15,-8 0-8 0,-3-1 9 0,-4-2-9 16,-5 3 18-16,-3 0-2 0,-4-1-1 0,-2-2 0 16,-3 0-15-16,-3 3 0 0,-6-3 0 0,-3 0 0 15,-3-3 9-15,-1 3-1 0,-2-5 0 0,-3 2 0 16,0 3-8-16,0-2 8 0,-6 2-8 0,3-8 8 16,0 0-8-16,0 0 12 0,-3-5-12 0,0-1 12 15,0 1-12-15,0 0 12 0,0-6-12 0,3 1 12 16,3-6-12-16,-3 0 8 0,3-5-8 0,3 0 8 15,-3-5 0-15,3-3 0 0,3-6 0 0,3-4 0 16,-3-4-8-16,5-1 0 0,-2-4 0 0,3-5-11 0,0 0 11 16,-3-5 0-16,3-5 0 0,0 5 0 0,-4-3 0 0,-2 3 11 15,0-1-3-15,-3 4 0 0,-3-6 23 0,-3 6 4 16,0-1 1-16,-3 6 0 0,-3 2-13 0,0 6-3 16,0 0 0-16,-3 2 0 0,-3 3-20 0,3 3 0 15,-3 0 0-15,-3-1 0 0,1 6 0 0,-4 3-12 16,-3 2 12-16,0 6-12 0,-6-1-9 0,0 6-3 15,-8 0 0-15,-1 5 0 16,-6-3-24-16,-2 6-4 0,-4 3-2 0,-3 2 0 0,-2 0 35 0,-4 2 7 16,-8 1 2-16,-4 3 0 0,-5 2-8 0,-1 0-2 0,1 2 0 0,-7 1 0 15,1-1 32-15,-9 1 7 0,-7 2 1 16,7 3 0-16,0 0-10 0,-12 0-2 0,-10 0 0 0,1 3 0 16,12-3-8-16,-9 2 0 0,-9 1 9 15,0-1-9-15,2-2 0 0,-2 3 0 0,-3-3 0 0,0 5 8 16,3-2-8-16,-3-1 8 0,-3 1-8 0,0 2 8 15,3-2-8-15,3-1 8 0,-6 3-8 0,8 1 8 16,4-4-8-16,3-2-8 0,3 0 8 0,9 3-12 16,2-1 12-16,7-2 0 0,6 0 0 0,2 0 0 15,4 0 0-15,5 3 0 0,4-3 0 0,2 0 0 16,7 2 0-16,5-5-8 0,3 3 8 0,10 0-8 16,-1 0 8-16,6 0 0 0,6 3-9 0,1-3 9 15,5 0 0-15,3 0 0 0,3 5 8 0,3-3-8 16,0 4 0-16,6-1 0 0,0 5 0 0,0 1 0 15,3 2-12-15,3 5 12 0,3 1-12 0,0 2 12 16,0 5 0-16,6 1 0 0,0 2 0 0,0 5 0 0,0-2 0 16,2 0 0-16,-2 5 8 0,0 0-8 15,0 0 0-15,-3 7 0 0,0 1 0 0,0 0 0 0,-3 0 8 0,-3 3-8 16,0-3 8-16,-3 0-8 0,-3 5 0 16,0-3 0-16,0 4 0 0,-3-4 0 0,0 3 12 0,-3-2-4 15,3-3 0-15,0 0 0 0,-3-3-8 0,3 3 8 16,3-3-8-16,-3 0 8 0,3 1-8 0,0-4 0 15,0-2 0-15,0-5 0 16,0 2-97-16,1-2-22 0,-4-3-4 0,3-8-1 0</inkml:trace>
  <inkml:trace contextRef="#ctx0" brushRef="#br0" timeOffset="18739.066">9500 10224 1892 0,'-15'-11'53'0,"6"8"13"0,0 1-53 0,6 2-13 0,-3-3 0 0,6 3 0 16,0 0 70-16,0 0 11 0,0 0 3 0,6 8 0 16,6 3-65-16,0-1-19 0,3 1 8 0,6-1-8 15,3 1 12-15,5 2-1 0,4-2-1 0,3-1 0 0,9 1 9 0,5-1 1 16,7-2 1-16,5 3 0 0,7-6-21 0,5 1 0 16,3-4 0-16,4 1 8 0,5-1-8 0,3 1 0 15,4 0 0-15,8-1 0 0,3-2 0 0,6 0 0 16,0-2 0-16,9 2 0 0,6-6 0 0,6-1-8 15,-3-1 0-15,6-3 0 0,6 3 18 0,0-5 4 16,3 2 1-16,-6 1 0 0,3-1-2 0,-3 0 0 16,3 4 0-16,-3-1 0 0,-6 2 25 0,-6-2 5 15,-3 3 1-15,-3 0 0 0,-9 2-26 0,-6 1-5 16,0-1-1-16,-9 3 0 0,-5 0-12 0,-7 3 8 0,-3-1-8 0,-8-2 0 16,-1 3 8-16,-11 2-8 0,-10-2 0 0,-8-1 9 15,-3 1-9-15,-12 2 0 0,-4 1-12 0,-8-1 12 31,-3-2-120-31,-9 2-16 0,-3-5-3 0,-3 2-1 0</inkml:trace>
  <inkml:trace contextRef="#ctx0" brushRef="#br0" timeOffset="21684.567">1312 11869 2052 0,'0'0'45'0,"0"0"10"0,-12-5 1 0,3 0 1 0,3-1-45 0,3-2-12 0,3 3 0 0,0-3 0 16,3 0 27-16,3-2 3 0,6 2 1 0,2 0 0 16,4-3-31-16,9 3-8 0,-6-5-1 0,9 2 0 15,0 1 9-15,2-1 14 0,10-2-3 0,6 5-1 16,-7-2-10-16,13 2 0 0,2 2 0 0,7-2 8 16,-1 6-8-16,7-1 0 0,11 0 0 0,1-2 0 15,2 2 0-15,6 1 0 0,1-3 0 0,8-1 0 16,3 4 0-16,0-4 0 0,0 1 8 0,4 2-8 0,-1-5 0 0,0 3 0 15,-3 0 0-15,-6 2 0 0,4 1 22 0,-7-1 6 16,0 0 0-16,-9 1 1 0,1 2 23 0,-4 0 4 16,1-3 0-16,-7 3 1 0,0 0-13 0,-5 0-4 15,-7 0 0-15,-2 0 0 0,-4 0-4 0,-8 0-2 16,-3 0 0-16,-7 0 0 0,1 0-14 0,-9 0-2 16,-3 3-1-16,-7-3 0 0,-2 2-17 0,-3 1 8 15,-3 0-8-15,0-1-832 16,-12-2-172-16</inkml:trace>
  <inkml:trace contextRef="#ctx0" brushRef="#br0" timeOffset="23948.678">15465 13443 1497 0,'0'0'32'0,"-6"0"8"0,0 0 0 0,6 0 4 0,0 0-36 0,-6-5-8 0,0 3 0 0,6 2 0 16,0 0 65-16,0 0 11 0,0 0 3 0,0 0 0 16,9 0-35-16,3 0-8 0,9 0 0 0,3 2-1 15,3 1 0-15,8-1 0 0,4-2 0 0,6 0 0 16,8 0-3-16,7 0 0 0,5 0 0 0,4 0 0 16,2-2-6-16,9-1-2 0,7 1 0 0,5 2 0 15,3-3-7-15,7 3-1 0,11-3-1 0,0 3 0 16,-3 3-1-16,12-3 0 0,12-3 0 0,3 3 0 15,-3 3-2-15,-3 0 0 0,0-3 0 0,0 2 0 16,0-2-4-16,-3 3 0 0,0-1-8 0,3 1 12 16,0-6 7-16,-6 1 1 0,-6 2 0 0,0-3 0 0,0 1 17 0,-9-4 4 15,-9 1 1-15,-6 0 0 0,-5 2-4 0,-10 3-1 16,-6-5 0-16,-5 5 0 0,-10-3-13 0,-8 0-2 16,-9 1-1-16,-10-1 0 0,-5 1-21 0,-9 2 0 15,-6-3 0-15,-6 0-840 16,-6 3-168-16</inkml:trace>
  <inkml:trace contextRef="#ctx0" brushRef="#br0" timeOffset="24549.256">9762 13502 2070 0,'0'0'45'0,"-6"-3"10"0,0 3 1 0,0-3 3 0,3 3-47 0,3 0-12 16,-3 0 0-16,3 0 0 0,-3 8 25 0,3 3 3 0,0 5 1 16,0 2 0-16,3 6-29 0,0 5 0 0,3 0 0 0,0 8 0 15,0 0 0-15,0 8-10 0,3 3 10 0,-3 5-8 16,-3 3 8-16,0-1 0 0,-3 6 0 0,-3-3 0 15,0 3 0-15,-3-3 0 0,-3 3 0 0,0-3 0 16,0-2-16-16,-3-6 3 0,3-5 0 0,-3-3 0 16,0-2 5-16,1-6 8 0,-1-4-13 0,-3-4 5 15,3-5 8-15,0-2 0 0,3-3 0 0,3-6 0 16,-3-2 0-16,3-5 0 0,0-1 0 0,6-2-617 16,0-10-121-16</inkml:trace>
  <inkml:trace contextRef="#ctx0" brushRef="#br0" timeOffset="25268.12">10078 13499 1858 0,'0'0'52'0,"0"0"13"0,5-8-52 0,4 3-13 16,3-3 0-16,3 0 0 0,9 3 59 0,3-1 9 15,6-2 1-15,5 0 1 0,7 1-44 0,8 1-9 16,4-4-1-16,6 2-1 0,2-3-15 0,9 1 0 15,7-1 0-15,2 3 0 0,6-3-12 0,4 1 2 16,-1-1 0-16,9 1 0 0,0 2-3 0,4 0-1 16,2 0 0-16,0 0 0 0,6 3 14 0,0-1 0 15,-3 4 0-15,3 2-9 0,0 2 9 0,-2 1 0 16,-1 0 0-16,0 5 0 0,0 0 8 0,3 2 3 16,-3 1 1-16,-3-1 0 0,4 1-12 0,-1-1 8 0,-3 1-8 0,-3 2 8 15,0-2-8-15,0-3 0 0,-5 2 0 0,-1 1 8 16,0-6-8-16,-3 1 0 0,-2-1 0 0,-1-3 8 15,0-2-8-15,-6 0 10 0,1-2-10 0,-7-1 10 16,-3-2-1-16,-2 0 0 0,-4-1 0 0,-2 1 0 16,-1-3 5-16,-2 3 1 0,-7-3 0 0,-2 3 0 15,-10 2 1-15,4 0 1 0,-6 1 0 0,-4-1 0 16,-2 0 1-16,0 3 0 0,-4 0 0 0,-5 0 0 16,0 0-7-16,-6 6-2 0,0-1 0 0,-4 0 0 15,-2 3-9-15,-3 3 0 0,-6-3 9 0,0 2-9 16,-6 3 8-16,-3 3-8 0,-3 0 10 0,-3 5-10 15,-3 1 13-15,0 1-3 0,-3 4-1 0,0-1 0 16,-5 3-9-16,-1 1 12 0,0 1-12 0,0 4 12 16,0-1-12-16,0 6 0 0,3-1 0 0,1 6 0 15,-1 3 0-15,0 2 0 0,0-2 0 0,3 5 0 0,0-6 0 16,0 6 0-16,3 0 0 0,0 3 0 0,3 2 0 0,-3-2 0 16,3-1 0-16,1-2 0 0,-1 0 0 0,3-3 0 15,-3 3 0-15,3-3 0 0,0-2 0 0,-3-3 0 16,0-3 0-16,0-2 0 0,3-3 0 0,-6-5 0 15,0-6 9-15,0-2-9 0,0-3 16 0,-3-5-2 16,0 0 0-16,-3-5 0 0,-2-1 28 0,-4-4 6 16,-3-1 0-16,-9-5 1 0,0-5-13 0,-8-1-2 15,-4-2-1-15,-8-5 0 0,-7 3-21 0,-11-4-12 16,-10 1 12-16,-8-3-12 0,-9-2 0 0,-12 2-16 16,-7-3 2-16,-11 3 0 0,-11-2-6 0,-7 2 0 15,-6-3-1-15,-9 6 0 0,-8 0 6 0,-7 2 2 0,-12 1 0 0,1 2 0 16,-10 5 13-16,1 3-9 0,-3 3 9 0,2 2-8 31,10 3-28-31,11 3-4 0,6 2-2 0,15 0-705 0,19 3-141 0</inkml:trace>
  <inkml:trace contextRef="#ctx0" brushRef="#br0" timeOffset="25918.293">14763 12533 1496 0,'-12'0'42'0,"3"0"10"0,0 0-41 0,3 0-11 0,0-2 0 0,0 2 0 16,3 0 85-16,-3 2 15 0,0 1 4 0,6-3 0 15,-3 8-65-15,-3-3-13 0,0 3-2 0,0-3-1 16,0 6-13-16,-3 0-2 0,0 2-8 0,-2 3 12 16,-1 0-3-16,0 5-1 0,-3 5 0 0,0 1 0 0,0 4-8 0,0 6 0 15,3 3 0-15,3 5 8 0,0 3-8 0,4 5 0 16,5 2 0-16,5 1 0 0,4 2 0 0,3 0 0 15,0 0 0-15,9 1 0 0,3-1 0 0,3-3 0 16,-1-2 0-16,4-2 0 0,9-4-9 0,3-4 9 16,5-6 0-16,7 0 0 0,2-8-22 0,7 0 2 15,2-3 1-15,1-5-545 16,5-5-110-16</inkml:trace>
  <inkml:trace contextRef="#ctx0" brushRef="#br0" timeOffset="26867.847">16010 13414 1119 0,'0'0'24'0,"-6"-2"6"0,0-1 1 0,6 3 1 0,0 0-32 0,0 0 0 16,0 0 0-16,0 0 0 0,-6 3 19 0,3 2-3 16,-3 0 0-16,3 1 0 0,-3-1-6 0,6-5-2 15,0 0 0-15,0 8 0 0,3 2 38 0,0-2 7 16,6-2 2-16,0 2 0 0,3-3 1 0,3 0 1 16,3 3 0-16,8-3 0 0,4-2-5 0,6 0 0 15,3 2-1-15,11-2 0 0,4-3-24 0,5 2-5 16,4 1-1-16,5-3 0 0,4 0-9 0,8 3-1 15,3-3-1-15,7 2 0 0,8 1 26 0,-3-3 4 0,3 0 2 0,4 0 0 16,2-3-19-16,3 3-4 0,-3-2-1 0,0 2 0 16,0 0 6-16,1-3 2 0,5 0 0 0,-3 1 0 15,-3-1 10-15,0-2 3 0,-3-1 0 0,1 1 0 16,-4 2 7-16,-3-4 2 0,-3 1 0 0,-2 1 0 16,-7 0 4-16,-3-1 0 0,-5 1 1 0,-7 2 0 15,-11 1-36-15,-4-1-7 0,-5 3-2 0,-3 0 0 16,-13 0-8-16,-2-3 0 0,-6 6 9 0,-6-3-9 15,-3 0 0-15,-6 3 0 0,-9-3 0 0,0 0 0 32,-6 2-73-32,-9 4-19 0,-3-1-4 0,-6 3-663 0,-6 3-132 0</inkml:trace>
  <inkml:trace contextRef="#ctx0" brushRef="#br0" timeOffset="28284.174">9051 13713 1558 0,'3'6'34'0,"0"7"7"0,3 3 2 16,2 5 1-16,4 5-35 0,0 6-9 0,3 0 0 0,3 2 0 0,0 3 56 0,0 3 8 16,6-3 3-16,-4 0 0 0,4 0-35 0,0-2-6 15,0-1-2-15,6-2 0 0,-4-1-14 0,1-4-10 16,0-6 12-16,-3-2-12 0,3-6 16 0,-4-5-3 16,1-6-1-16,-3-7 0 0,0 0 3 0,0-8 0 15,0-3 0-15,-4-8 0 0,-2-3-1 0,-3-4 0 16,3-6 0-16,-6-8 0 0,0-6-4 0,-3-7-1 15,-3-5 0-15,0-3 0 0,0-3-9 0,-3-11 0 16,0-4 9-16,0-1-9 0,3 0 0 0,0 3 0 16,0 0 0-16,3 3 8 0,3 0-8 0,0 2 0 0,2 11-8 0,4-3 8 15,0 0-8-15,6 0 8 0,6 1-8 0,0 4 8 16,2-2 0-16,4 0 0 0,3 2 0 0,3-2-8 16,2 3 8-16,4-1-10 0,-1-2 10 0,1 5-10 31,3 6-18-31,-1-1-3 0,4 0-1 0,3 3 0 15,2 1-34-15,-2 4-7 0,-1 3-2 0,1 5 0 16,2 3-3-16,-2 3-1 0,3 5 0 0,2 2 0 0,-2 6 43 0,-1 3 9 0,1 2 2 0,-1 8 0 16,-2 0 25-16,5 5 0 0,4 3 0 0,-1 3 0 15,4 5 0-15,-4 0 0 0,4 5 0 0,2 0 0 16,7 6 0-16,2-1 0 0,4 3 0 0,8 1 0 16,0-1 16-16,6 0-2 0,7 0 0 0,2 0 0 15,3-2 2-15,6-1 0 0,9-2 0 0,9-3 0 16,3-2 4-16,6-6 0 0,6 1 1 0,3-1 0 15,8-3-4-15,7-2-1 0,6-5 0 0,-1 3 0 0,1-4 4 0,3 1 1 16,-1-3 0-16,1 5 0 0,6 1 7 16,-1-4 0-16,4 1 1 0,-1-3 0 0,4 6 7 0,-7-4 0 15,4 1 1-15,-3 2 0 0,-1 1-8 16,4-1-1-16,2 0-1 0,4-2 0 0,-1 0-3 0,-5 0 0 16,-4-3 0-16,1 0 0 0,0 2-8 0,-4-2-3 15,-2 3 0-15,-3-3 0 0,-1 0-13 0,-2 0 8 16,-3 0-8-16,-10 3 0 0,-5 0 0 0,-9-1 8 15,-3 4-8-15,-12-1 0 0,-12 3 8 0,-9 0 0 16,-11 0-8-16,-10-2 12 0,-6 2-12 0,-14 0 0 16,-12 0 0-16,-10 0 0 0,-8-3 0 0,-6 3 0 15,-6 0 0-15,-10 0 0 16,-2 0-87-16,-9 0-13 0,0 0-4 0</inkml:trace>
  <inkml:trace contextRef="#ctx0" brushRef="#br0" timeOffset="34569.455">21329 10880 2361 0,'0'0'52'0,"0"0"10"0,0 0 2 0,0 0 4 0,0 0-55 0,-6-3-13 0,0 3 0 0,6 0 0 16,0 0 13-16,0 0 0 0,6 5 0 0,6 3 0 16,3 3-13-16,3 2 0 0,2 3 0 0,4 5 0 15,3 6 0-15,3 2 0 0,3 2 0 0,2 9-10 16,4 5-3-16,3 5-1 0,2 3 0 0,7 3 0 31,-3 2-26-31,-1-2-4 0,1-1-2 0,-4-2 0 16,1-3 14-16,-3-2 2 0,-4-3 1 0,1-5 0 0,-3-6 19 0,-3-2 10 0,-1-3-10 0,-8-5 10 15,-3-3 0-15,-3-3 0 0,-3-4 11 0,-3-1-3 16,-3 0 8-16,-1-5 1 0,-2 0 1 0,0-3 0 16,-3-2-18-16,-3-3 0 0,0 0 0 0,3 0 0 15,-3 0-95-15,-3-5-22 0,0-6-5 16</inkml:trace>
  <inkml:trace contextRef="#ctx0" brushRef="#br0" timeOffset="34802.77">22011 10726 2343 0,'-24'-5'52'0,"12"5"10"0,0-3 2 0,-6 3 2 0,0 3-53 0,-3 0-13 16,4 5 0-16,-7 2 0 0,3 3 46 0,-3 8 6 15,-3 6 2-15,0 7 0 0,-2 6-40 0,-4 5-14 16,0 8 9-16,0 2-9 0,-2 6 0 0,-1 3 0 16,-6 5 0-16,-2-1 0 0,-1 1 0 0,-3 3 0 15,1-4 0-15,-1 4 0 0,1-3-16 0,2-3-4 16,3-3-2-16,4-4 0 16,2-7-129-16,3-4-25 0,6-3-6 0</inkml:trace>
  <inkml:trace contextRef="#ctx0" brushRef="#br0" timeOffset="35791.494">20457 7861 1605 0,'0'0'35'0,"9"2"7"0,6-2 2 0,2 3 2 0,4 0-37 0,3 2-9 0,3 3 0 0,0 0 0 15,2 0 0-15,4 2 0 0,3 6 0 0,3 3 8 16,5-1-8-16,1 3 0 0,3 6 0 0,-1-3 8 15,4 5-8-15,-4 0 8 0,4 3-8 0,0-3 8 16,5 3 4-16,1-3 0 0,-1 2 0 0,4-1 0 16,-7-1 4-16,1 0 2 0,-3-3 0 0,-1 1 0 15,4-4-4-15,-7 4-1 0,-5-3 0 0,-3-3 0 16,-1-3-13-16,-8-2 0 0,0 0 0 0,-6-3-534 16,-3 1-100-16</inkml:trace>
  <inkml:trace contextRef="#ctx0" brushRef="#br0" timeOffset="35977.028">21525 7586 2250 0,'-6'2'49'0,"-3"4"11"0,-5-1 1 0,-1 5 3 0,-6 4-52 0,-3 7-12 0,-3 3 0 0,-2 5 0 15,2 5 11-15,-6 8-1 0,-6 3 0 0,1 6 0 16,-1 10-10-16,-6 5 0 0,-2 10 0 0,-4 6 0 15,-8 3-13-15,-4 5-5 0,-2 8-1 0,-1 0-647 16,-2 2-130-16</inkml:trace>
  <inkml:trace contextRef="#ctx0" brushRef="#br0" timeOffset="38752.401">9402 7173 1206 0,'0'0'26'0,"0"0"6"0,6-5 0 0,3-6 3 0,6 0-35 0,-1 1 0 0,1-1 0 0,0 1 0 16,6-1 61-16,3 0 6 0,0 1 1 0,3-3 0 15,2 5-1-15,1-3 0 0,3 1 0 0,0 2 0 16,5 0 1-16,4 0 0 0,0 0 0 0,8 3 0 16,10-1-19-16,-1 1-3 0,4-3-1 0,5 3 0 15,7-3-29-15,8 0-7 0,3 0-1 0,7 0 0 16,5-3-8-16,6 3 0 0,3 3 0 0,3 0 8 0,6-6-8 0,-3 6 0 15,6 0 0-15,7 2 0 0,-1 0 0 0,0 1 0 16,3-1-9-16,3 6 9 0,2-1 0 0,1 1 0 16,-3 0 0-16,3 2 0 0,6 3 0 0,3 0 0 15,0 0 0-15,0 0 0 0,-3-3 0 0,6 0 0 16,5-2 0-16,13 0 0 0,3-9 8 0,8 1 6 16,10-3 1-16,2-5 0 0,1-6 37 0,2 3 8 15,1-2 2-15,-1-1 0 0,7 4-30 0,-1-1-5 16,-2-3-2-16,-4 3 0 0,1 3-25 0,-7 2-19 15,-2 1 3-15,-3-1 1 0,-4 6 15 0,-5-3 16 16,-6 3-3-16,-1-1-1 0,4 1-4 0,-9 0 0 16,-9 0-8-16,-4-1 12 0,1 1 39 0,-9 0 7 0,0-1 2 0,-6 1 0 15,-6 5-50-15,-3-2-10 0,-9-4 0 0,-3 1 0 16,-5 0 0-16,-7 2 16 0,-6-2-3 0,-3-1-1 16,-5 1 4-16,-4 0 0 0,-6 0 0 0,-8-1 0 15,-7-2-16-15,-5 3 0 0,-3-3 0 0,-7 3 0 16,-8-6 8-16,0 3-8 0,-1 3 0 0,-5-3 9 15,-6 0-9-15,0 0-14 0,-9 0 3 0,-3 0 1 32,-3 0-105-32,0 0-21 0,-7 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2:06.8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8161 2426 1220 0,'-3'-13'27'0,"6"2"5"0,9 1 2 0,-1 5 0 0,1-6-34 0,0 3 0 0,0-5 0 0,6 5 0 16,-6 3 84-16,6-3 9 0,-6 2 3 0,3 1 0 16,-1 0-55-16,4 2-10 0,0 3-3 0,0 0 0 15,0-5 7-15,3 5 1 0,0 5 0 0,5-5 0 16,-2 0-36-16,6 0 0 0,0 0-12 0,-1 0 3 16,10-8 9-16,-3 8 8 0,3-2-8 0,2-1 11 15,7 3-11-15,-1-5 0 0,10-1 0 0,3 4 0 0,2-4 0 0,4-2 8 16,-4 3-8-16,7-3 0 0,2 3 0 0,-3 5 0 15,7-5 0-15,-4 5 0 0,-2-3 0 0,2 3 13 16,1 8-3-16,2-8-1 0,3 5-9 0,1-2 0 16,-4 2 0-16,4-2 0 0,-1-1 0 0,6 1 15 15,4 2-4-15,5 1-1 0,0-6 17 0,3 2 3 16,4-2 1-16,2 0 0 0,0-2-7 0,3 2 0 16,3-6-1-16,4-2 0 0,-7 6-5 0,6-1-1 15,0-5 0-15,3 3 0 0,-3-6-4 0,0 3-1 16,6 0 0-16,-5 1 0 0,2-4-3 0,-3 6-1 15,3 2 0-15,0-5 0 0,-3 3 10 0,3-6 2 0,3 6 0 16,-2 2 0-16,-4-7-10 0,0 7-2 0,6-8 0 16,0 9 0-16,-3-6-8 0,3 3 8 0,6-6-8 0,0 8 8 15,-3-2 0-15,0 2 0 0,0-2 0 0,0 0 0 16,-8 0-8-16,2 2 0 0,3 3 0 0,-6-5 0 16,-3 5 0-16,0-6 0 0,-3 4 0 0,1 2 0 15,-7 0 0-15,-6 0 0 0,-3 0 0 0,-2 0 0 16,-4 0 0-16,-9 0 0 0,-2 0 0 0,-10 0 0 15,-2 0 12-15,-3 2 0 0,-10-2 0 0,1 0 0 16,-4 0 15-16,-2 6 3 0,-6-6 1 0,-9 0 0 16,-1 0-31-16,-5 5 8 0,-3-2-8 0,0-1 0 15,-3 1-67 1,0 2-16-16,-3 0-3 0,0 3-933 0</inkml:trace>
  <inkml:trace contextRef="#ctx0" brushRef="#br0" timeOffset="11088.88">2681 8065 1094 0,'0'0'24'0,"0"0"4"0,0 0 2 0,0 0 2 0,-3-6-32 0,0 1 0 0,0 0 0 0,3-1 0 16,-3 4 93-16,3 2 13 0,0 0 2 0,0 0 1 16,0-6-39-16,0 6-8 0,0 0-2 0,0 0 0 15,6-5-20-15,-6 5-5 0,3-3-1 0,-3 3 0 16,9 0-18-16,3 0-3 0,-6 0-1 0,-6 0 0 16,9 0-12-16,-4 0 0 0,7 0 0 0,-3 0 0 15,0 0 0-15,3 0 0 0,-3 0 0 0,0 0 0 0,3 0 0 0,0 0 0 16,-3 0 0-16,3 0 0 0,0 0 0 0,-1-2 0 15,-2 2 0-15,6-3 0 0,-6 3 0 0,3-2 0 16,0 2 0-16,0 0 0 0,3 0 0 0,-3 0 0 16,0-6 0-16,5 6 0 0,-5-2 0 0,3 2 0 15,3-3 0-15,0 3 0 0,-3-3 0 0,3 1 0 16,3 2 0-16,-1-3 0 0,-2 3 0 0,0 0 0 16,0-3 0-16,0 1 0 0,0 2 0 0,0 0 0 15,-4 0 0-15,-2 0 0 0,6 0 0 0,-3 0 14 16,0 0-4-16,0 0-1 0,0 0-9 0,3 0 0 15,-4 2 0-15,1 1 0 0,3-3 0 0,3 3 0 0,-3-1 9 16,3 1-1-16,-6-3-8 0,2 5 9 16,4-5-9-16,3 6 10 0,-6-4-10 0,3 1 8 0,0-1-8 0,-1 1 8 15,1 0-8-15,0-1 10 0,0-2-10 16,0 3 10-16,-3 0-10 0,3-3 10 0,-4 2-10 0,1 1 10 16,-3 0 0-16,3-3 0 0,-3 0 0 0,3 0 0 15,3 0 0-15,-7 0 0 0,1-3 0 0,0 3 0 16,3-3 2-16,-3 1 1 0,0 2 0 0,0-3 0 15,-3-2-4-15,-3 2-1 0,-9 3 0 0,11-3 0 16,-2 1-8-16,-9 2 8 0,0 0-8 0,0 0 8 16,0 0-8-16,0 0 0 0,0 0-12 0,-6 8-936 15</inkml:trace>
  <inkml:trace contextRef="#ctx0" brushRef="#br0" timeOffset="11919.176">713 9292 1448 0,'0'0'41'0,"-9"5"9"0,3 3-40 0,0 0-10 16,6-2 0-16,-6 4 0 0,3 1 24 0,3 5 2 15,-5 5 1-15,2 3 0 0,3 5-15 0,-9 5-4 0,6 3 0 0,-6 3 0 16,3 8-8-16,0-1-11 0,-3 1 3 0,0 5 0 16,-3 5 0-16,3 0 0 0,-3 0 0 0,-3 3 0 15,6-3-2-15,-3 3 0 0,4 0 0 0,2 0 0 16,-9 0 10-16,6 2 0 0,3 3-9 0,0-2 9 15,3-1 0-15,-3-2 0 0,0 5-9 0,0-2 9 16,3 2 0-16,-3 3 0 0,3-6 0 0,-3 4 0 16,3 1 13-16,0-2 7 0,3 1 0 0,-6-4 1 15,6 1 17-15,-3-6 3 0,3-3 1 0,0 1 0 16,0-1-12-16,0-4-2 0,0-1-1 0,0-5 0 16,0 0-17-16,3-3-10 0,3-2 12 0,-6-3-12 15,3-3-10-15,0-2-9 0,3-3-1 0,-3-2-488 16,3-3-98-16</inkml:trace>
  <inkml:trace contextRef="#ctx0" brushRef="#br0" timeOffset="12953.618">291 9559 1472 0,'0'0'32'0,"0"0"8"0,0 0 0 0,0 0 1 0,0 0-33 0,0 0-8 0,11-2 0 0,10-4 0 15,0 1 0-15,6-5 0 0,3-4 0 0,-1 1 0 16,7-3 0-16,0-2 0 0,3-3 0 0,-4-3 0 15,13 3 0-15,-9-3 0 0,2-3 0 0,1 6 0 16,6 0 0-16,-4 5 0 0,4 0 0 0,-3 0 0 16,-4 3 0-16,4 0 0 0,5 0 0 0,1 2 0 15,-6 3 0-15,5 0 13 0,1 3-1 0,-3 2-1 16,2 1 1-16,-8-1 1 0,2 3 0 0,1 0 0 16,0 0 2-16,2 5 0 0,-5-2 0 0,0 2 0 15,-1 3-6-15,1-3-1 0,-3 3 0 0,-6 0 0 16,-4 0 4-16,-2 0 0 0,3 0 0 0,-9-3 0 15,0 1 14-15,-4-1 3 0,4-2 1 0,-9-3 0 16,6 5-18-16,-6-5-3 0,3 0-1 0,0 0 0 0,-6-5 16 16,-1 2 2-16,7 0 1 0,-3-5 0 0,3 0 5 0,-3-2 2 15,0 2 0-15,0-3 0 0,3-2-13 0,6 0-2 16,-7-3-1-16,1 0 0 0,0 0-18 0,0 6 8 16,3-6-8-16,-3 3 0 0,0 2 8 0,0 3-8 15,-3-2 0-15,-1 2 0 0,4-3 0 0,-3 3 0 16,-3 5 0-16,3-2 0 0,-3 2 0 0,0 1 0 15,3-1 0-15,-6 3 0 0,0 0 0 0,0 3 0 16,0-1 0-16,0 4 0 0,-3-1 0 0,3 3 10 16,-3 0-10-16,-1 3 8 0,4-1-8 0,-3 1 0 15,3 5 0-15,-3-3 0 0,3 3 0 0,6 2 0 16,-6 1 0-16,3-1 0 0,0 3 0 0,3 3 0 0,3 3 0 0,-3-1 0 16,3 3 0-16,2 6 0 0,1 2 0 0,0 2 0 15,6 1 0-15,-3 2 0 0,0 6 0 0,0 0 0 16,-1-1 0-16,4 4 0 0,-6 1 0 0,3 4 0 15,-6 2 0-15,0 3 0 0,-3-3 0 0,-1 0 0 16,-2 3 0-16,3 0 0 0,-9 0 0 0,3 3 0 16,-3-1 0-16,-3 1 0 0,0-1 0 0,0 1 8 15,-3 2-8-15,0 0 0 0,0-3 9 0,0 3-9 16,-3-7 0-16,3-1 0 0,-3 0 0 0,3-5 8 16,0 0-8-16,0-3 0 0,3 0 0 0,-3-5 8 15,3-2-8-15,0-4 0 0,0-1 8 0,0-7-8 16,0 1 24-16,-3-3 1 0,1-5 0 0,2 0 0 15,0-3-11-15,0-3-2 0,-3 1-1 0,3-6 0 16,-6 0 11-16,6-2 2 0,-3-3 1 0,3 0 0 16,-3 0-1-16,0 0-1 0,3-3 0 0,-6-2 0 15,0 2-6-15,6-5-1 0,0 0 0 0,-3 3 0 0,-3-1-8 0,0 1-8 16,3-3 12-16,-3 5-12 0,0-2 9 0,0-1-9 16,3 1 0-16,-6 2 9 0,0 1-9 0,0-1 0 15,-3 0 0-15,0 1 0 0,1-1 0 0,-4-2 0 16,-3 2 8-16,0 0-8 0,0-2 10 0,-3 2-10 15,-9-2 12-15,1-1-12 0,-4-2 11 0,-3 3-11 16,-2-3 10-16,-10 0-10 0,-6-3 11 0,-2 1-11 16,-10-1 12-16,1 0-12 0,-7-2 15 0,1 0-4 15,-9-3-1-15,2 3 0 0,-2-6 17 0,-1 3 3 16,4 0 1-16,-3 3 0 0,-1-3-7 0,4 3-2 0,3-3 0 0,2 2 0 16,7 1-6-16,-1 0-2 0,1 0 0 0,2-1 0 15,4 1-14-15,5 0 0 0,0 2 8 0,4-2-8 16,2-1-9-16,7 4-5 0,-1-1-1 0,0 3 0 31,4 0-127-31,-1 3-26 0,6-1-4 0</inkml:trace>
  <inkml:trace contextRef="#ctx0" brushRef="#br0" timeOffset="15467.954">2779 8467 2102 0,'-21'-16'46'0,"12"8"10"0,3-3 1 0,0-2 3 0,3 2-48 0,0-2-12 15,3 0 0-15,3 0 0 0,0 0 40 0,3-1 7 16,3 1 1-16,3 3 0 0,0-1-38 0,0 0-10 16,3 3 0-16,3 3 0 0,0-3 0 0,2 6 0 15,4-4 0-15,0 6 0 0,6-2 0 0,-3-1 0 16,5 6 0-16,1-1 11 0,6 1-11 0,2 2-12 0,4 3 2 0,0-3 1 15,2 3 1-15,4 0 0 0,2 0 0 0,4 0 0 16,6 0 8-16,-1 3-10 0,1-3 10 0,-1 0-10 16,4-3 19-16,5 3 4 0,3-6 1 0,1 1 0 15,5 2-25-15,-2-2-5 0,-1 0 0 0,6-3-1 16,4 0 26-16,5 0 6 0,-3-3 1 0,1 3 0 16,5-3-24-16,-3 1-5 0,0 2-1 0,1-3 0 15,-4 3 14-15,6-3 16 0,3 1-3 0,1-4-1 16,-4 4-12-16,0-3-15 0,6-1 3 0,0 4 1 15,-2-4 11-15,-4-2 0 0,6 3 0 0,0 0 0 16,-5 0 0-16,5-3 0 0,-3 0 0 0,3 0 0 16,-3 2 0-16,4 1 0 0,2-3 0 0,0 3 0 15,-3-3 0-15,-3 3 0 0,4-1 0 0,2 1 0 16,3 0 14-16,-6-1-2 0,-6 6 0 0,7-2 0 16,8 2-12-16,-6 0 0 0,-6 2 0 0,0 1 0 0,4-3 0 0,-1 3 0 15,-3-1 0-15,3 4 0 0,0-6 0 0,-2 5-16 16,2-2 3-16,3-1 1 0,-6 1 12 0,6-3 0 15,-2 0 0-15,2 0 0 0,0-5 0 0,0-1 0 16,3-2 0-16,-2 0 0 0,-1 3 0 0,-3-3 0 16,-3-2 0-16,0 2 0 0,4 2 13 0,-4 1-4 15,-3-3-1-15,0 3 0 0,4 2 18 0,-7-2 3 16,-3 0 1-16,-3 2 0 0,-2 3 2 0,2 0 1 16,-3 0 0-16,1 0 0 0,-4 3-21 0,-5-1-4 15,-1 1 0-15,3 0-8 0,-2-1 11 0,-1 4-11 16,-2-4 10-16,-4 4-10 0,1-6 8 0,-1 2-8 0,-2-4 0 0,-1 4 0 15,-2 1 8-15,-4-1-8 0,-5 1 0 0,-4 0 0 16,1-3 0-16,-4 2 8 16,1-2-8-16,0 3 0 0,-7 0 0 0,-2 2 9 0,0-2-9 0,-4-1 8 15,-2 4 12-15,-3-1 1 0,-3 0 1 0,0 0 0 16,-1-5 3-16,-2 3 1 0,-3 0 0 0,3-3 0 16,-3 0-6-16,-1 0-2 0,-2 0 0 0,3-3 0 15,0 0-5-15,0 1-1 0,-3-4 0 0,3 1 0 16,-1 3-12-16,4-1 0 0,-3-2 0 0,0 2 0 15,-3-5 13-15,3 3 3 0,-7-3 1 0,4 3 0 16,0-1-1-16,0 1-1 0,0 2 0 0,0-2 0 16,-3 0-15-16,2 2 0 0,1-5 0 0,0 5 0 15,0 1 0-15,3 2 0 0,-6-5 0 0,3 5 0 16,-1 0 0-16,-2 0 0 0,-3-3 0 0,0 3 0 16,0-5 0-16,3 5 0 0,0 0 0 0,-3-3 0 15,0 0 0-15,0 1-8 0,-1-4 8 0,1 6-10 0,0-2 10 0,0-1 0 16,-3 0 0-16,6 1 0 0,-6-1 8 0,0 0-8 15,-3 1 8-15,3-1-8 0,-6 1 0 0,-3 2 8 16,0 0-8-16,6-3 0 16,0 3-91-16,-6 0-22 0,0 0-5 0</inkml:trace>
  <inkml:trace contextRef="#ctx0" brushRef="#br0" timeOffset="18644.064">12566 11533 1666 0,'-12'-2'36'0,"6"2"8"0,3 2 2 0,-3-2 2 0,0 3-39 0,0-1-9 16,3 1 0-16,-3 0 0 0,0-3 66 0,0 5 11 16,6-5 3-16,-3 5 0 0,-3 1-42 0,3 2-8 0,1 0-2 0,2-1 0 15,0 1-28-15,0 6 0 0,0-4 0 0,2 6 0 16,1 3 0-16,3-1 0 0,0 3-13 0,3 3 4 15,-3 3 9-15,3-1 0 0,0 6 0 0,-3 0 0 16,3-1 0-16,0 4 0 0,0-1 0 0,0 0 0 16,0 4-8-16,-3-1 8 0,6 0-8 0,2 0 8 15,-2 2 0-15,3 1 0 0,0-3 0 0,3 3-8 16,-3-3 8-16,3 0 16 0,-3-3-4 0,2 1-1 16,1-1 5-16,0-2 0 0,3 0 1 0,0-1 0 15,3-2-2-15,-3-5-1 0,5 3 0 0,1-4 0 16,0-1 0-16,3-7 0 0,-4 1 0 0,7-2 0 15,-3-4 6-15,3-2 2 0,2 0 0 0,-2-5 0 16,3-3-14-16,0-3-8 0,-4-5 8 0,4-2-8 0,0-9 20 16,-1-2 0-16,-2 0 0 0,6-6 0 0,0-2 16 0,-1-3 4 15,1 1 0-15,-3-4 0 0,-7 3-10 0,1-2-2 16,0 2 0-16,-3-2 0 0,-3 0-3 0,-4-1-1 16,-5 1 0-16,3 2 0 0,0-2-2 0,-6 2-1 15,0 3 0-15,-3 0 0 0,-3-3-5 0,3 3 0 16,0 0-1-16,0 2 0 0,-1-2-15 0,1 0 9 15,0 0-9-15,0 2 8 0,0 1-8 0,3 0 0 16,-6-1 0-16,3 3-11 0,0 3 11 0,-3 3 0 16,0-4 0-16,0 7 0 0,0-4-8 0,0 3 0 15,-3 3 0-15,0 2 0 0,-3 3 8 0,0 0 0 0,0 3 0 0,0 0 0 32,0 0-23-32,0 5-2 0,0 0-1 0,0 0 0 15,0 0-106-15,0 0-20 0,-6 8-5 0,3-3-890 0</inkml:trace>
  <inkml:trace contextRef="#ctx0" brushRef="#br0" timeOffset="19007.4">13515 11859 2163 0,'0'0'48'0,"0"0"9"0,9-3 3 0,-9 3 0 0,9-5-48 0,6-3-12 0,3-3 0 0,3 1 0 16,0 2 47-16,3-3 6 0,2 0 2 0,1-2 0 16,0 0-30-16,3 0-5 0,-4 0-2 0,1-3 0 0,3 2-18 0,-3 1 0 15,3-3 8-15,-4 3-8 0,1 0 16 0,-3 2-1 16,0 1 0-16,-3 2 0 0,-1 0-15 0,1 3-16 16,-6 2 3-16,0 0 1 0,-1468 3 12 0,2936 3 0 15,-1468 0 0-15,-6 2 0 0,3 5 0 0,-4 6 0 16,-2 3 0-16,0 5 0 0,-3 2 0 0,0 3 0 15,-3 8 0-15,0 0 0 0,-3 0 14 0,0 3-4 16,-3 2-1-16,3-2 0 0,0 2-9 0,0 1 8 16,1-1-8-16,2 0 8 0,0-2-8 0,2 0 0 15,4-3 0-15,0-5 0 16,3-1-61-16,6-4-18 0,0-3-3 0</inkml:trace>
  <inkml:trace contextRef="#ctx0" brushRef="#br0" timeOffset="27887.838">14224 12367 1213 0,'15'-6'34'0,"-6"1"8"0,6-3-34 0,2 0-8 0,1 0 0 0,9-2 0 15,0-1 92-15,3 0 16 0,5 1 3 0,-2 2 1 16,9 0-38-16,-1 0-7 0,4 0-2 0,3 3 0 16,2-3-29-16,4 3-7 0,5-3-1 0,4 5 0 15,2-2-16-15,7 5-3 0,-4-3-1 0,10-2 0 16,2 2-8-16,0 3 8 0,4 0-8 0,-1 0 8 16,3 0-8-16,1 0 0 0,2 3 0 0,0-3 0 15,1 2 0-15,2-2 0 0,3-2 0 0,0 2 0 16,7 2 0-16,-4-4 0 0,0 2 0 0,3-3 0 0,6 1 21 0,1 2-1 15,-4-3 0-15,3 0 0 0,0 1 11 16,-3 2 1-16,3-3 1 0,-2 0 0 0,-4 3-11 0,3 0-2 16,-6-2-1-16,3 2 0 0,1 0-1 0,-7 0 0 15,-3 2 0-15,-3 1 0 0,-2 0 14 0,-4-3 2 16,0 2 1-16,1 1 0 0,-10 0-7 0,4-3-2 16,-4-3 0-16,-3 3 0 0,4-3-7 0,-7 3-2 15,-2 3 0-15,-7 0 0 0,-2-3-17 0,-7 2 0 16,-2-2 8-16,-3 3-8 0,-1 2 0 0,-8 0 8 15,0 1-8-15,-3 2 0 0,-4 0 10 0,-2 0-10 16,-3-1 8-16,-3 1-8 0,0 0 8 0,-4 0-8 16,-2 3 8-16,0-3-8 0,0 0 0 0,-6 0-17 0,3-3 2 15,-6-2 1 1,3 2-26-16,-9-5-6 0,3 0-1 0,-3 0-682 0,6 0-137 0</inkml:trace>
  <inkml:trace contextRef="#ctx0" brushRef="#br0" timeOffset="28171.175">19293 12041 2198 0,'-27'-21'62'0,"21"13"14"0,-6-2-60 0,3-4-16 0,0 1 0 0,-2 2 0 16,5 1 88-16,0-3 14 0,0 2 3 0,3-2 1 16,0 5-67-16,3 0-14 0,0 0-2 0,3 3-1 15,0 2-22-15,-3 3 0 0,9 0 0 0,3 3 0 16,-1-1-12-16,4 6 4 0,3-2 0 0,6 2 0 0,-3-1 8 0,6 4-10 15,-1 0 10-15,4 2-10 0,3 0 10 0,0 3 0 16,-1-3 0-16,4 3-8 0,-3 0 0 0,0 2 0 16,-1-2 0-16,-2 6 0 0,0-4 8 0,0 3 0 15,-4 0-9-15,1 3 9 0,-6-3 0 0,0 3 18 16,-3 0-3-16,-3 0-1 0,-6 2 12 0,-3-2 2 16,-4 3 1-16,-4-1 0 0,-4 3 0 0,-9 3 0 15,-3 0 0-15,-9 2 0 0,0 3-11 0,-8 3-2 16,-10-1-1-16,-3 1 0 15,-5 0-68-15,-7-3-14 0,-2 3-2 0</inkml:trace>
  <inkml:trace contextRef="#ctx0" brushRef="#br0" timeOffset="30343.818">14602 6030 1926 0,'0'0'55'0,"0"0"11"0,0-5-53 0,0-1-13 16,0-2 0-16,3 6 0 0,6-1 61 0,-3-2 10 16,0-1 1-16,6 4 1 0,0-1-50 0,-1 1-11 15,4 2-1-15,3-3-1 0,0-2-10 0,6 5 0 16,3-3 0-16,-1 3 0 0,1-3 0 0,9 3 0 15,3 0 0-15,-1 0 0 0,7 3 0 0,3-3 0 16,-1 3 0-16,7-3 0 0,-1-3 0 0,4 3 0 16,2 3-9-16,7-3 9 0,2 2 0 0,1 4 0 15,2-6 11-15,4 5-11 0,2-3 0 0,3 4 0 16,1-1 0-16,2 0 0 0,4 3 8 0,5 0-8 0,0 3 0 0,6-3 0 16,3-3 8-16,4 3-8 0,-7-3 12 0,6 1-12 15,3-1 16-15,3 0-4 0,0 0-1 0,1 1 0 16,-4 2 6-16,3 0 2 0,9-3 0 0,3 0 0 15,-3 0 6-15,0 3 2 0,3-2 0 0,-3 2 0 16,-3-3-3-16,0 3 0 0,3-3 0 0,-2 3 0 16,-7-3-11-16,3-2-2 0,3 2-1 0,3-5 0 15,-9 3 4-15,0-3 1 0,3-3 0 0,-3 3 0 16,-5 0 0-16,-4-2 0 0,3 2 0 0,0-3 0 16,-6 0-3-16,-2 3-1 0,-7 0 0 0,0 0 0 15,1 0 3-15,-7 0 1 0,-6 0 0 0,1 3 0 16,-4 0-7-16,-5-1-8 0,-1 1 11 0,-8 0-11 15,-1 2 8-15,-8 0-8 0,-4 0 0 0,-5 1 0 16,-3-1 0-16,-7 0 0 0,1 1 0 0,-6 2 0 16,-6-3 0-16,-3 3 10 0,-3-3-10 0,-7-2 12 0,1 2-12 0,-3-5 12 15,-6 0-12-15,0 0 12 0,0 0-12 0,0 0 12 16,0 0-12-16,0 0 12 0,0 0-12 0,0 0 12 16,0 0-12-16,-6-3 12 0,3 1 16 0,-3-4 3 15,6 6 1-15,-3-7 0 0,1 1-32 0,-1 1 0 16,0 0 0-16,-3-1 0 0,0 4 0 0,0-1 0 15,3-2-9-15,-3 2 9 0,0 0 0 0,0 1 0 16,-3-1 0-16,3 1 0 0,-3-1 0 0,3 0 0 16,-3 1 0-16,3-1 0 0,0 3 0 0,0-3 0 15,-3 3 0-15,3-2 10 0,0-1-10 0,1 3 0 16,-1 0 0-16,0 0-11 0,0 0 11 0,3-3 0 16,-3 3 0-16,6 0 0 0,-6 0 0 0,3 0 8 0,3 0 0 0,-6 0 0 15,3 3-8-15,3-3-16 0,0 0 4 0,-3 5 0 16,3-5 12-16,0 0 16 0,-6 0-4 0,3 6-1 15,0-1-19-15,3 3-4 0,-3 0-1 0,-3 2 0 16,3-2 21-16,0 6 4 0,-3 1 0 0,0 4 1 16,0 5-13-16,-3 0 0 0,0 2 0 0,3 3 0 15,-2 8 0-15,-1 0 0 0,0 3 0 0,-3 2 0 16,3 1-13-16,0 4-6 0,-3-2-1 0,3 3 0 16,0 2 20-16,3 6 0 0,0-3 0 0,0-1 0 15,-3 1 0-15,6-5-8 0,0 2 8 0,-3-2 0 16,3-3-13-16,-3 0 1 0,4 0 0 0,-1-3 0 15,0 0 20-15,0-2 5 0,0-5 1 0,0-4 0 16,0-2-14-16,0-2-16 0,3-3 3 0,0-6 1 0,-3 1 12 16,0-3 0-16,3-3 0 0,0-3 0 0,3-2 16 0,-3-8 5 15,0 0 2-15,0 0 0 16,0 0 3-16,-9-2 1 0,-3-1 0 0,0-5 0 0,-3 3-8 0,3 0-2 16,-3-3 0-16,-3 0 0 0,1-6-17 0,-7 7 10 15,0-4-10-15,-3 3 8 0,-6-3-8 0,-2 3 0 16,-4 1-12-16,-6-1 12 0,1 5-24 0,-1-2 2 15,-9-1 1-15,1 4 0 0,-1-4 4 0,-2 4 1 16,-10-4 0-16,1 6 0 0,-1-2 16 0,1-1-10 16,-4 3 10-16,1-2-8 0,-1 2 8 0,-5 0 0 15,-3 2 8-15,-1-2-8 0,-2 3 0 0,-3-1 0 16,-4-2 0-16,-2 6-12 0,0-4 12 0,-4 4 0 0,-2-4 0 16,0 4 0-16,-3-1 0 0,-1 3-13 0,4-3 5 15,-3 3 8-15,0-3-19 0,-1 3 4 0,1-2 1 0,0 2 0 16,-6-3-1-16,3 0 0 0,2 0 0 0,1 3 0 15,3-2 3-15,-3-4 1 0,-4 4 0 0,7-4 0 16,6-2 11-16,-3 0 0 0,-7-2 0 0,7-1 0 16,3-2 0-16,3-1 0 0,-4 1 0 0,7-3 0 15,-3 3 0-15,5 0-10 0,1-3 10 0,5 0-10 16,4 0 10-16,-3 0 12 0,2 0-2 0,4 0-1 16,2 0 4-16,4-3 1 0,-1 3 0 0,4 1 0 15,-1-4-3-15,7 3-1 0,-1 0 0 0,0 0 0 16,1 0-10-16,8 0 0 0,1 3 0 0,2 0 0 15,3-3 0-15,3 2 0 0,-2-1 0 0,2 1 0 16,3 4 0-16,-2-4 0 0,-1 4 0 0,6 2-11 16,0 0 11-16,4 2-8 0,-4 4 8 0,3-4-8 15,0 4 8-15,0 1 0 0,4-1 0 0,-1 4-8 0,3-2 0 0,-3 3 0 16,0-1 0-16,3 1 0 0,-2 0 8 0,2-3 0 16,0 2 0-16,0-2 0 0,0 0 0 0,0 0 0 15,4-3 0-15,-1 3 0 0,3-3 0 0,3 1 0 16,0-4 0-16,0 1 0 0,0-3 0 0,3-3 0 15,0 1 0-15,3-4 0 0,0-4 9 0,4-1-9 16,2-2 12-16,0-3-12 0,0-2 8 0,2-3-8 16,4-9 0-16,0-1 0 0,0-1 0 0,0 0 0 15,3-5 0-15,-3-3 0 0,0 1 0 0,0-1 0 16,0-2 0-16,-3-3 0 0,0 0 0 0,-3-3 0 16,-3 1 0-16,0-1 0 0,0 3 0 0,0 0 0 15,0 0 0-15,-6 3 0 0,0-3 16 0,0 5-3 0,-3-2-1 0,1 2 0 16,-1-2-12-16,0-1 9 0,0 4-9 0,3 2 8 15,0-1-8-15,3 4 0 0,3 2 0 0,0 1 0 16,3-1 0-16,0 3 0 0,3 0 0 0,3 0 0 16,3-1 0-16,0 4-14 0,9 0 3 0,-3-1 1 15,2 6 10-15,-2 0-12 0,3 2 12 0,0 1-12 16,6 7 4-16,-3 3 0 0,2 0 0 0,-2 3 0 16,0 5-2-16,3 0 0 0,-3 3 0 0,0 2 0 15,-1 3 10-15,1 2 0 0,3-2-9 0,-3 6 9 16,3 1-10-16,3 1 10 0,2 3-13 0,1-1 5 15,6 6 8-15,0 0 0 0,5 2 0 0,4-2 0 16,5 3 0-16,1-3 0 0,9-3 0 0,5-3 0 16,9 1 0-16,10-3 0 0,2-3 0 0,12-5-808 15,13-8-159-15</inkml:trace>
  <inkml:trace contextRef="#ctx0" brushRef="#br0" timeOffset="48863.03">13402 9218 1900 0,'-6'-13'42'0,"3"10"9"0,0 1 1 0,0-4 1 0,0-2-42 0,3 0-11 15,-2 0 0-15,2 1 0 0,0-4 72 0,2 0 13 16,-2 1 3-16,0 2 0 0,3-3-46 0,0 1-9 15,0-1-1-15,0 3-1 0,0-2-31 0,0-4 0 16,0 1 0-16,3 3 0 0,-3-4 0 0,3 1 8 0,3-3-8 0,0 0 0 16,-3 0 0-16,6-5 0 0,0 0 0 0,3 0 0 15,3-3 0-15,-1 0 0 0,4-2 0 0,0-3 0 16,6 0 0-16,0 0 0 0,2 2 0 0,4-5 0 16,3 1 0-16,0-1 0 0,5 5 0 0,4-2 9 15,3 0 25-15,2 0 5 0,4 3 1 0,5-1 0 16,1 1-22-16,-1-1-4 0,7 1-1 0,-1 2 0 15,4 0 4-15,-1 0 1 0,1 6 0 0,-4 2 0 16,-2 0-18-16,-1 0 10 0,4 3-10 0,-4 5 8 16,4 0-8-16,-7 3 0 0,1 0 0 0,-4 5 8 15,-2 0-8-15,-1 0 0 0,7 0 0 0,-3 5 0 16,2 0 0-16,1 3 0 0,-1 0 0 0,1 0 0 16,-4 5 0-16,4-2 0 0,-1 2 0 0,1 0 0 15,-4 0 0-15,-2 3 0 0,-6 0 0 0,-4-3 0 0,-2 3 0 0,-9 0 0 16,-1 0 0-16,-5 0 0 0,0 0 0 15,-6 0 0-15,-6 0 0 0,0-1 0 0,-4-1-8 0,-5-1 8 16,0 0-10-16,-3-2 10 0,0-1 0 0,-3-2 20 16,-3 3-4-16,0-6 0 15,0 0-49-15,3-5-11 0,-6 0-1 0,-3-2-1087 16</inkml:trace>
  <inkml:trace contextRef="#ctx0" brushRef="#br0" timeOffset="49164.21">15819 7855 2635 0,'0'0'58'0,"0"0"12"0,0 0 2 0,0 0 2 0,0 0-59 0,0 0-15 0,0 0 0 0,0 0 0 16,0 11 20-16,6-3 0 0,-3 3 1 0,3 2 0 15,3 0-29-15,0 0-7 0,-3 6-1 0,3-3 0 16,3 2 16-16,-3 1 0 0,3 2 0 0,0-3 0 15,-1 6-12-15,4-3 3 0,0 3 1 0,0 0 0 16,0 0-4-16,3 2 0 0,3 1 0 0,-3-3 0 16,2-3 4-16,-2 3 0 0,0-6 0 0,0 3 0 15,3-2 8-15,-6-3 0 0,-3 2-9 0,-3-2 9 16,-1 3 0-16,-2-1 0 0,-6-2 0 0,-6 2 0 16,-2 4 0-16,-7 1 10 0,-6 4-2 0,-9 5-8 15,-12-1 12-15,-8 4-4 0,-7-1 0 0,-8 6-8 16,-1-3-113-16,-5 3-30 0,-4-1-5 0,19-10-2 0</inkml:trace>
  <inkml:trace contextRef="#ctx0" brushRef="#br0" timeOffset="49896.102">12521 9856 691 0,'0'0'15'0,"0"0"3"0,0 0 1 0,0 0 1 0,0 0-20 0,0 0 0 0,0 0 0 0,0 0 0 15,0 0 59-15,-9 5 8 0,0 0 1 0,0-2 1 16,1 2-24-16,-1 1-5 0,-3-1 0 0,3 5-1 16,0-2 1-16,-3 3 1 0,3-3 0 0,-3 2 0 15,3 4 3-15,0-1 1 0,3 0 0 0,-3 0 0 16,0 6 2-16,1 2 0 0,-1 0 0 0,3 3 0 15,0 0-6-15,0 2-1 0,-3 3 0 0,3 3 0 16,0 3-12-16,0 2-2 0,0 2-1 0,-3 1 0 16,3 5-1-16,-3-3-1 0,0 3 0 0,0-2 0 15,0-6-7-15,3 2-2 0,0-4 0 0,-2-6 0 16,-1 3-14-16,3-9 11 0,6 1-11 0,-6-3 10 16,6-7 10-16,0-1 3 0,3 0 0 0,0-5 0 15,6-8-65-15,-3-3-13 0,5-5-2 0</inkml:trace>
  <inkml:trace contextRef="#ctx0" brushRef="#br0" timeOffset="50646.854">12572 9644 1101 0,'0'0'24'0,"6"0"4"0,3-5 2 0,3-1 2 0,-3-1-32 15,5 1 0-15,7-4 0 0,0 2 0 0,0-3 58 0,6-2 5 0,0 0 1 0,5-1 0 16,-2-1-19-16,3-1-3 0,3-3-1 0,-1 1 0 15,4-1-16-15,0-2-3 0,5 2-1 0,1 1 0 16,3-3-21-16,-4 5 0 0,-2 0 0 0,-3 0 8 16,-1 0-19-16,-5 3-3 0,-3-3-1 0,0 6 0 15,-1-4 25-15,-2 6 5 0,-6 0 1 0,0 1 0 16,-3 1-16-16,-6 4 0 0,-1-1 0 0,-2 3-10 16,-3-3 30-16,0 6 5 0,-6-3 2 0,0 0 0 15,0 0 1-15,0 8 0 0,0 0 0 0,0 2 0 16,0-2-28-16,0 6 0 0,0-6 8 0,0 2-8 15,0 1 0-15,0-1 0 0,0 4 0 0,0-1 0 0,3 0 0 16,-3 3 0-16,3 0 0 0,0 0 0 0,-3 2 0 0,3 1 18 16,-3 4-3-16,3 1-1 0,-3 0-14 0,0 3 0 15,0-1 0-15,6 3 0 0,0-2 8 0,0 2-8 16,0 0 0-16,0 0 9 0,0 0-9 0,0 3 0 16,-3-3 0-16,0 5 0 0,0 1 0 0,0-1 0 15,3 0 0-15,-6 1 0 0,0-1 16 0,3 1 0 16,0-4 1-16,-6 4 0 0,3-4 25 0,0 1 5 15,-3-3 1-15,6 0 0 0,0-2-7 0,0-3-1 16,-3 0 0-16,6-3 0 0,-3 0-18 0,0-5-4 16,-3 2-1-16,5-5 0 0,-2 1 6 0,0-1 1 15,0 0 0-15,-3-5 0 0,3-3 12 0,-3-5 2 0,0 0 1 0,0 8 0 16,-3-5 1-16,3-3 0 0,0 0 0 0,-6 3 0 16,1-3-6-16,-1 0-1 15,-3-3 0-15,0 0 0 0,3 1-21 0,-3-1-4 0,-6 3 0 0,-3-3-8 16,0 3 0-16,-6 0 0 0,1 3 0 0,-7 2-12 31,0 1-13-31,-6 4-3 0,-2 1 0 0,-10-1 0 16,-3 6-1-16,-5 0-1 0,-4 0 0 0,-2 5 0 0,-1-2 19 0,-2 2 11 0,-7 0-12 0,4 3 12 15,-6 0-8-15,5-3 8 0,4 3 0 0,5-3 0 16,6 3 0-16,4-3 0 0,5-3 0 0,4 1-744 16,8-3-148-16</inkml:trace>
  <inkml:trace contextRef="#ctx0" brushRef="#br0" timeOffset="55849.056">12813 11425 1602 0,'0'0'35'15,"3"10"7"-15,0 4 2 0,-3 1 1 0,3 1-36 0,0 3-9 0,0 2 0 0,3 3 0 16,0 0 35-16,0 5 5 0,0 2 0 0,6 4 1 15,-3-3-29-15,2 2-12 0,4-2 11 0,0 2-11 0,3-5 9 0,3 0-9 16,6-2 8-16,-4-3-8 0,10-6 8 0,0 1-8 16,3-3 0-16,-1-6 8 0,4-2 7 15,0 0 1-15,-3-5 0 0,2-3 0 0,1-3 0 0,0-2 0 16,5-3 0-16,-5-5 0 0,3-3 20 0,-4-3 4 16,4 1 0-16,-3-9 1 0,-1 1 17 0,-2-1 3 15,0-2 1-15,-3 0 0 0,-1-3-14 0,1 1-2 16,0 1-1-16,0 1 0 0,-1 0-13 0,-2 3-4 15,-3-1 0-15,3 1 0 0,-4 2-19 0,-2 0-9 16,0 3 8-16,-3 0-8 16,-3 5-18-16,-3-3-9 0,-1 4-1 0,-5-1-712 15,0-3-143-15</inkml:trace>
  <inkml:trace contextRef="#ctx0" brushRef="#br0" timeOffset="56049.076">13986 11205 2408 0,'0'0'53'0,"0"0"11"0,0 0 3 0,3-5 0 0,6 0-54 0,0-1-13 0,0 4 0 0,2-4 0 15,7 4 46-15,0 2 6 0,-3 0 2 0,3 2 0 16,3 4-42-16,-3-1-12 0,2 8 0 0,-2 0 8 16,0 9-25-16,0 1-5 0,0 4-1 0,-3 2 0 15,-3 3-35-15,3 2-7 0,-7 0-2 0,4 6 0 16,-3-3-22-16,-6 5-5 0,3-2-1 0,-6 5 0 15,3 0-15-15,-3 0-3 0,-3 3-1 0</inkml:trace>
  <inkml:trace contextRef="#ctx0" brushRef="#br0" timeOffset="157091.911">615 11845 2213 0,'-21'0'63'0,"9"3"13"0,3-3-60 0,-3 3-16 0,-5 2 0 0,5 3 0 16,-3 0 81-16,3 2 14 0,0 4 2 0,3-1 1 15,0 8-72-15,6 0-14 0,-3 3-4 0,6 5 0 16,0 6-8-16,6 4 0 0,-3 6 0 0,3 5 0 0,3 6-8 0,-6 5-4 16,6 0-1-16,-6 8 0 0,3 2 13 0,-3 0 0 15,0 4 0-15,3-7 0 0,-3 1 0 0,3-3 0 16,-6 0 0-16,3-5 0 0,3-3 0 0,-6-2 0 15,3-6 0-15,0-5 0 0,3-2 0 0,-4-9 0 16,7-5 0-16,0-5 0 16,-6 0-57-16,12-8-15 0,-3-6-4 0,-3-7-948 15</inkml:trace>
  <inkml:trace contextRef="#ctx0" brushRef="#br0" timeOffset="157893.286">320 11851 2101 0,'-18'-14'60'0,"16"9"12"0,-7-3-57 0,6 6-15 0,3 2 0 0,6-6 0 16,2 1 28-16,7 2 4 0,0 1 0 0,12-1 0 15,3 0-24-15,3 6-8 0,5 0 0 0,4-3 0 16,0 2 0-16,5 1 0 0,4-3 0 0,-1 3 0 15,13 2 0-15,-4-2 0 0,4-1 0 0,2-2 0 16,1 3 0-16,-4 0 0 0,7-3-9 0,-4 0 9 16,4 2-8-16,-1-2 8 0,-2-2 0 0,-1-4-9 15,7 1 9-15,-10-3 0 0,7 0 0 0,2 0 8 16,-5 0 2-16,-4-5 1 0,7 2 0 0,-1-2 0 0,-2 3 5 16,-1-4 0-16,-8 1 1 0,-1 0 0 0,-5 0 7 0,-1 2 0 15,-5 3 1-15,0 0 0 0,-13 3-5 0,1 0 0 16,-3 2-1-16,-3 0 0 0,-12 1 6 0,2 2 2 15,1 0 0-15,-18 0 0 0,0 0-7 0,3 5-2 16,3-2 0-16,-6-3 0 0,0 0 6 0,0 0 2 16,-3 8 0-16,0 2 0 0,-6-2-14 0,6 0-2 15,3 0-1-15,-3 0 0 0,0 0-9 0,0 2 0 16,3-2 0-16,0 3 0 0,3 0 0 0,0-4 0 16,0 4 0-16,0-3 0 0,3 3 0 0,-3-4 0 15,0 4 0-15,0 0 0 0,0-1 0 0,0 1 0 0,0 2 0 16,3 3 0-16,-6-3 0 0,6 6 0 0,-6-1 0 0,0 3 0 15,6 6 0-15,-3-1 0 0,0 6 0 0,0 5 0 16,3 0 0-16,-6 8 0 0,6 0 0 0,-3 5 0 16,3 3-8-16,0 0 8 0,3 3 0 0,-3 2 0 15,0 3 0-15,2 2 0 0,1 1 0 0,0-1 0 16,0-2 0-16,0 3 0 0,0-3 0 0,0-1 0 16,-3 1 0-16,3-5 0 0,-3-6 0 0,3-2 0 15,-6-3 0-15,3-3 0 0,-3-2 0 0,3-3 8 16,-6-6-8-16,0-1 0 0,0-4 0 0,0-2 8 15,-6-3 14-15,0-5 2 0,0 0 1 0,0-6 0 16,-3-2 14-16,0 0 2 0,0-5 1 0,-9 2 0 16,3-5-11-16,0 0-3 0,-2-5 0 0,-1 2 0 15,0-2-14-15,-3 0-3 0,3-3-1 0,-6-3 0 16,1 3-10-16,-4-5 8 0,3 2-8 0,-6-5 8 16,0 1-8-16,4-1 0 0,-13-3 0 0,0 3 8 0,-8-5-8 15,-1 3 0-15,-3-1 0 0,-8 1 0 0,-4-1 0 0,-2 1 0 16,-7 2 0-16,-8 2 0 0,-3 7 0 0,-7 1-12 15,-5 4 4-15,-6 2 8 0,-6 5-13 0,-3 0 5 16,-3 6 8-16,2-1-13 0,-2 4 13 0,9-1 0 16,3 0-10-16,9 3 10 0,-4-3 0 0,13 0 0 15,12 1-9-15,8-4 9 0,15-2-12 0,13-3 2 16,-1 1 0-16,15-4-1318 16</inkml:trace>
  <inkml:trace contextRef="#ctx0" brushRef="#br0" timeOffset="161566.08">3666 13057 1540 0,'0'0'34'0,"0"0"7"0,-6-2 2 0,3-4 0 0,0 1-35 0,3 5-8 0,0 0 0 0,-3-5 0 15,3 5 37-15,0 0 6 0,0 0 1 0,0 0 0 16,15 0-35-16,-3-3-9 0,0 0 0 0,3 3 0 15,3 3 11-15,-1-3-3 0,7 0 0 0,0 0 0 16,0 3 0-16,6-3-8 0,2 2 12 0,7 1-4 16,3 0 1-16,5-1 0 0,4 1 0 0,6 2 0 15,2-5-9-15,4 0 0 0,2 0 0 0,6 0 0 16,7 0 8-16,2 0-8 0,1 0 8 0,5 0-8 16,6 0 13-16,3 0-2 0,1 0-1 0,2-2 0 15,9-1 16-15,3-2 3 0,3-1 1 0,3 1 0 16,6-3 2-16,3 0 1 0,0-2 0 0,6-1 0 15,0 3-9-15,6-3-3 0,3-2 0 0,3 0 0 16,-3 2-7-16,3 1-2 0,6-1 0 0,0 3 0 0,-10 0 6 0,4 0 1 16,9 1 0-16,-3 1 0 0,0 4-19 0,-3-4 0 15,-1 4 0-15,1 2 0 0,-3 0 0 16,0 2-14-16,0 1 2 0,-3 0 1 0,-6-1 11 0,-3 4 0 16,3 1 0-16,-6 1 0 0,-9 0 0 0,3 3 0 15,-3-1 0-15,-3-2 0 0,-6 3 9 0,-3 2-9 16,-6 0 12-16,1-2-12 0,-4 0 24 0,-3-1-3 15,0-2 0-15,1 3 0 0,-7-3 5 0,3 2 1 16,-8-4 0-16,2 1 0 0,-3-1 3 0,-2-1 1 16,-1 3 0-16,-3-3 0 0,-5-2 1 0,2 0 1 15,-2 2 0-15,-4-2 0 0,1 2-4 0,-1-3-1 16,-8 1 0-16,-1 0 0 0,1-3-16 0,-7 2-3 0,1-2-1 0,-1 0 0 16,-2 3-8-16,-3-3 8 0,-4 0-8 0,-5 0 8 15,-3 0-8-15,-7-3 10 0,1 1-10 0,-6-1 10 16,0 0-10-16,-6-2 10 0,2 0-10 0,-5 0 10 15,-3 2 2-15,0-2 0 0,-3-1 0 0,-3 1 0 16,0 0 0-16,3 2 0 0,-6-2 0 0,3 2 0 16,-3-2-12-16,3 2 12 0,-6 3-12 0,0 0 12 15,0 0-12-15,0 0 0 0,0 0 0 0,0 0 0 16,0 0 0-16,0 0 0 0,0 0-10 0,0 0 10 31,0 0-28-31,0 0 0 0,0 0 0 0,0 0 0 16,0 0-28-16,0 0-4 0,0 0-2 0,-3 6 0 0,0-4-112 0,3-2-22 15,0 0-5-15</inkml:trace>
  <inkml:trace contextRef="#ctx0" brushRef="#br0" timeOffset="162382.419">12331 13052 1191 0,'3'0'26'0,"-3"0"6"0,0 0 0 0,6 3 2 0,-3-3-34 0,-3 0 0 0,0 0 0 0,9 2 0 15,-3 3 41-15,2-2 2 0,-2 2 0 0,3 1 0 16,0-1-19-16,3-2-3 0,0-3-1 0,0 0 0 16,3 0-5-16,3 0-2 0,0-6 0 0,-1 1 0 15,4-3 11-15,0-2 1 0,3-6 1 0,0 2 0 16,6-4 20-16,-7-1 4 0,4-2 1 0,0 3 0 15,0-3-3-15,2 2-1 0,-2-2 0 0,0 2 0 16,0 3-12-16,-3 1-3 0,-3 1 0 0,2 1 0 16,-5 0-16-16,0 0-3 0,0 5-1 0,0-3 0 15,-6 6-3-15,-3 2-1 0,3-2 0 0,-7 2 0 16,1 1-75-16,-6 2-15 0,0 0-3 0,0 0-762 16</inkml:trace>
  <inkml:trace contextRef="#ctx0" brushRef="#br0" timeOffset="162667.932">12625 12599 1818 0,'0'0'40'0,"9"-2"8"0,0-1 1 0,-9 3 3 0,15 0-42 0,0-2-10 15,3 2 0-15,0 2 0 0,0-2 52 0,2 3 8 0,1 2 1 0,0 0 1 16,0 3-36-16,3 3-7 0,-3-3-2 0,2 2 0 15,4 1-17-15,-3 0 0 0,0-1 8 0,0 1-8 16,0-1 0-16,-4 1 0 0,1 0 0 0,-3 2 0 16,-3-3 0-16,0 1-16 0,-3 2 5 0,0-2 1 15,-9 2 10-15,3-2 0 0,-3-1 0 0,-3 3 0 16,-3 1-11-16,-3 1 11 0,-3-1-13 0,-3 2 5 31,-6 2-16-31,0 3-4 0,-3 0 0 0,0 3-560 0,1 3-112 0</inkml:trace>
  <inkml:trace contextRef="#ctx0" brushRef="#br0" timeOffset="163417.476">11411 13438 1900 0,'0'0'42'0,"0"0"9"0,0 0 1 0,0 0 1 0,6-2-42 0,0-4-11 16,6 1 0-16,0 0 0 0,3-1 36 0,2 1 6 16,4 2 1-16,3-2 0 0,3 0-14 0,-3 0-2 15,5-1-1-15,-2 1 0 0,0 2-14 0,3 1-4 16,-3-1 0-16,2 0 0 0,-5 3-8 0,0-2 0 16,-6 2 0-16,0 2 8 0,0 4-8 0,-6-4 0 15,-1 4 0-15,4-4 0 0,-3 4 0 0,-3-1 0 16,0-2 0-16,-3 2 0 0,3-3 0 0,-3 4 0 0,0-1 0 0,-6-5 0 15,6 8 0-15,-6 3 0 0,3-1 0 0,-6 1 0 16,0 5 0-16,-3-1 0 0,-3 1 0 0,0 3 0 16,0 2 0-16,-3-2 0 0,0-1 0 0,0 1 0 15,3-1 9-15,-2 1-9 0,-4-1 10 0,3 3-10 16,0-5 8-16,0 3-8 0,-3-3 0 0,0 2 9 16,3-2-9-16,-3 3 0 0,3-4 9 0,1-1-9 15,2 1 0-15,-3 1 0 0,3-2-12 0,0 1 4 31,3 1-139-31,0 0-27 0,3 0-6 0</inkml:trace>
  <inkml:trace contextRef="#ctx0" brushRef="#br0" timeOffset="163643.945">12250 13613 1893 0,'0'0'41'0,"12"2"9"0,0-2 2 0,3 3 2 0,-3 2-43 0,3 1-11 16,0 2 0-16,-3 2 0 0,3 1 59 0,-1 2 9 16,-2 3 3-16,0 2 0 0,-3 1-43 0,3-1-8 15,-3 4-1-15,0-1-1 0,-3 0-18 0,0 0 10 16,0 3-10-16,0 0 8 0,0-3-8 0,0 0 0 16,-3-2 0-16,3-1 0 15,0-2-46-15,0 0-8 0,-4-6-2 0,4 1-569 16,0-3-115-16</inkml:trace>
  <inkml:trace contextRef="#ctx0" brushRef="#br0" timeOffset="163801.739">12432 13634 2282 0,'-12'-5'50'0,"6"5"10"0,-3 0 3 0,0 2 1 0,3-2-51 0,-3 6-13 0,3-1 0 0,-3 3 0 15,1 2 18-15,-4 1 1 0,3 2 0 0,-6 3 0 16,0 3-19-16,0 2 0 0,-3 0 0 0,3 0 0 31,-5 3-139-31,2 2-25 0,-3 4-4 0</inkml:trace>
  <inkml:trace contextRef="#ctx0" brushRef="#br0" timeOffset="164169.688">12628 13338 2379 0,'0'0'52'0,"0"0"12"0,0 0 1 0,0 0 2 0,0 0-54 0,0 0-13 15,0 0 0-15,0 0 0 0,0 0 26 0,0 0 2 16,12 5 1-16,3-2 0 0,0 2-29 0,0-2 8 16,0 2-8-16,3-3 0 0,3 1 0 0,-4 0 0 15,1-1 0-15,3-2 0 0,0 0 0 0,-3-2 0 16,0-1 0-16,0 3 0 0,-1-5 0 0,1 5 0 15,0-3 0-15,0-2 0 0,0 2 0 0,-3-2 0 16,3 0 0-16,-1 2 0 0,-2-2 0 0,0 2 0 0,-6 3 0 0,0 0 0 16,-3 0 0-16,-6 0 0 0,0 8 0 0,0 3 0 15,-3 2-13-15,-3 0-6 0,-6 6-1 0,0 7 0 16,-3 0 20-16,-2 6 0 0,-1 3 0 0,-3 4 0 16,3 1 0-16,-3 0 0 0,0-1 0 0,0 4 0 15,1-4-16-15,2 1 4 0,3-3 1 0,0 3 0 31,3-3-62-31,3 0-13 0,6 0-2 0,0-3-1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02T21:13:09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2344 8424 742 0,'0'0'20'0,"0"0"7"0,0-5-27 0,3 2 0 15,0 1 0-15,0-4 0 0,3 1 85 0,0 3 12 16,-3-4 3-16,0 4 0 0,6-4-23 0,-3 4-4 16,3-1-1-16,-3 0 0 0,3 3-48 0,-3-2-9 15,3 2-3-15,0 0 0 0,3 0 12 0,-6-3 1 16,2 3 1-16,1 3 0 0,0-1 9 0,0-2 1 15,0 3 1-15,3 0 0 0,0-1-12 0,3-2-2 16,0 6-1-16,3-6 0 0,-3 2 5 0,-1 1 1 16,7-3 0-16,0 3 0 0,3-3-12 0,-3 2-3 15,3-2 0-15,-1 0 0 0,1-2 2 0,0 2 0 0,3 2 0 16,-3-2 0-16,-4 0 2 0,7 0 1 16,-3 0 0-16,6 0 0 0,-3 3 0 0,-4-3 0 0,7 0 0 0,-3 0 0 15,3 2-18-15,-1 1 0 0,-2-3 0 0,-3 3 0 16,6-3 8-16,-3 2 4 0,-1 1 0 0,-2-3 1 15,0 0-13-15,0 3 9 0,3-3-9 0,-4 0 8 16,4 0 3-16,0 0 0 0,0 0 0 0,0 0 0 16,-1-3 8-16,1 3 1 0,0-5 1 0,0 2 0 15,6-2-1-15,-7 2 0 0,4-2 0 0,0 0 0 16,-3-1-9-16,2 1-3 0,-2 0 0 0,3-1 0 16,0 1-8-16,-1 0 0 0,4 0 9 0,-3-1-9 15,3 4 12-15,-1-4-3 0,1 4 0 0,0-1 0 16,0 0-9-16,-4 1 12 0,1-1-12 0,-3 3 12 15,-3 0-12-15,3-3 0 0,-4 3 0 0,1-5 0 16,0 5 8-16,-3-2-8 0,0-1 0 0,0 0 8 16,-1-2-8-16,1 5 10 0,-3-3-10 0,0 1 10 0,0-1-10 0,0 0 0 15,0 1 0-15,-4 2 0 0,1-3 0 16,0 0 8-16,3 1-8 0,-6 2 0 0,3-3 0 0,-3 3 0 16,0-3 8-16,-3 3-8 0,2 0 0 0,-2-2 0 15,-3 2 0-15,0 0 0 16,0 0-29-16,-6 0-8 0,0 0-2 0,0 0-988 15</inkml:trace>
  <inkml:trace contextRef="#ctx0" brushRef="#br0" timeOffset="1811.57">3749 10308 813 0,'3'19'23'0,"3"-9"5"0,-6 4-28 0,3-1 0 0,3 5 0 0,0 1 0 15,0 2 83-15,-3 5 10 0,3 4 3 0,-3-1 0 16,6 2-20-16,-6 4-3 0,0 4-1 0,-3 1 0 16,3 2-15-16,-3 6-3 0,0 0-1 0,0 5 0 15,-3 0 4-15,0-1 1 0,0 1 0 0,-3 0 0 16,0 3-37-16,-3-1-7 0,3 1-2 0,0 0 0 15,0-4 4-15,-3-1 1 0,3-1 0 0,-3-2 0 16,1-1-5-16,-1 1-2 0,3-3 0 0,0-3 0 16,-3-5-10-16,6-2 12 0,-3-4-12 0,3-2 12 15,3-7 7-15,0-4 1 0,0-2 1 0,3-5-612 16,0-1-122-16</inkml:trace>
  <inkml:trace contextRef="#ctx0" brushRef="#br0" timeOffset="2413.003">4407 10276 910 0,'86'-5'25'0,"-41"2"7"0,9 1-32 0,5-3 0 0,10-3 0 0,5 2 0 15,4 1 88-15,-4-3 10 0,0-2 2 0,1-1 1 16,-4 3-5-16,-2-3-2 0,2-2 0 0,-5 5 0 16,-7-2-27-16,-5 4-6 0,-7 1-1 0,-5 0 0 15,-9 2-28-15,-4 3-5 0,-5 0-2 0,-6 5 0 16,-3 1 3-16,-6-1 0 0,-6 3 0 0,-3 3 0 15,-3-1 4-15,-6 6 2 0,-6 3 0 0,-6 2 0 16,0 2-6-16,1 4-2 0,-7 2 0 0,3 3 0 16,-6 0-15-16,6 5-3 0,-2 0-8 0,2 0 12 15,0 2-4-15,3 1-8 0,3 2 11 0,3 3-11 16,4-5 8-16,-1 8-8 0,3-1 0 0,9 4 0 16,0-4 0-16,3 6 0 0,0-5 0 0,3 2 0 15,3 0 0-15,2-2 0 0,4 2-12 0,0 0 3 0,3 3 9 0,0-2 11 16,-3-4-3-16,0 1 0 0,0-3-8 15,-1 0 0-15,1-3-10 0,-3 3 10 0,0 0 0 0,-3 0 0 16,0 0 0-16,-3-3 0 0,-3-2 0 0,0 2 0 16,-3-5 0-16,-3 1 0 0,-3 1 0 0,-3-4 8 15,0 2-8-15,-6-3 10 0,0 0-1 0,-5-2 0 16,-1 0 0-16,-6-3 0 0,-3-2 3 0,0-4 0 16,-2-2 0-16,-1-5 0 0,-3 0 0 0,-2-3 0 15,-1-2 0-15,-6 0 0 0,-5-3 13 0,-10 0 3 16,-2-1 1-16,-10 1 0 0,1-5-29 0,-10 0-15 15,-2-1 2-15,-3-2 0 0,2 0 13 0,-2-5 0 0,3 0 0 0,-1-6 0 16,7 1 0-16,2-6 0 0,7 2 0 0,5-4 0 31,4 2-65-31,8-5-20 0,7 0-4 0</inkml:trace>
  <inkml:trace contextRef="#ctx0" brushRef="#br0" timeOffset="3302.951">3821 10464 1285 0,'-6'-5'28'0,"0"2"5"0,0 3 2 0,0-2 2 0,-3-1-29 0,0 0-8 16,-3-2 0-16,-3 0 0 0,-3 0 80 0,1-1 14 16,-4-4 3-16,-3-1 1 0,-3 0 0 0,0-2 0 15,-2-3 0-15,-4 1 0 0,3-7-10 0,-3-1-3 16,1-4 0-16,-4 1 0 0,3-6-16 0,-6-3-3 15,4-4-1-15,-4-6 0 0,-6-5-23 0,4-1-5 16,-4 1-1-16,0-3 0 0,1 0-20 0,2-2-5 0,-3-1-1 0,1-2 0 16,2-3-10-16,-5 0 0 0,-4 3 9 0,6 2-9 15,1 1 8-15,-7-1-8 0,3 3 10 0,4 0-10 16,-1 3 0-16,6 0 0 0,-2 2 0 0,5 6 0 16,0 2 0-16,1 6 0 0,5-1 0 0,6 4 0 15,0 2 0-15,3-3 8 0,3 5-8 0,7 4 0 16,-4 1 0-16,9 1-10 0,3 8 0 0,3 0 0 15,0 5-11-15,6 3-3 0,0 5 0 0,-6 0 0 32,15 7-88-32,-1 7-17 0,-2 4-4 0,6 6-560 0,-3 2-112 0</inkml:trace>
  <inkml:trace contextRef="#ctx0" brushRef="#br0" timeOffset="3867.423">5288 10459 1489 0,'0'-16'42'0,"3"8"10"0,-3-2-42 0,0-1-10 0,0 0 0 0,0 1 0 16,0-3 70-16,0 2 12 0,0-2 2 0,0 0 1 15,0-1-9-15,0-2-1 0,-3 1-1 0,-3-1 0 16,0 0 2-16,-3-3 0 0,0 3 0 0,-2-2 0 16,-4-1-16-16,0 1-2 0,-3-6-1 0,-6 0 0 15,-3 0-21-15,-2-2-5 0,-4-6-1 0,-3 3 0 16,-3 0-6-16,-2-5-2 0,-1-1 0 0,0 1 0 16,1-1-2-16,-1 1 0 0,-3-6 0 0,4 1 0 15,-1-1-20-15,-3-8 0 0,4 1 0 0,-1-6 0 16,0 5 14-16,1-2-2 0,2 0 0 0,0-1 0 15,1 1 4-15,-1-3 0 0,0 0 0 0,4-2 0 0,-1 4-7 0,0 1-1 16,0 3 0-16,4-1 0 0,-1 0-8 0,3 3-11 16,3-5 3-16,1 2 0 0,-1 3 8 0,3 0 0 15,0 3 0-15,0 2 0 0,-2 3 0 0,2 6-8 16,-3-4 8-16,0 6-8 0,3 0-2 0,-2 3 0 16,-1-1 0-16,-3 3 0 0,0 3-1 0,6 3 0 15,10 2 0-15,-10 0 0 16,6 8-22-16,0 3-5 0,6-1-1 0,0 4-754 15,3 7-151-15</inkml:trace>
  <inkml:trace contextRef="#ctx0" brushRef="#br0" timeOffset="4939.422">3851 10470 1364 0,'0'0'30'0,"0"0"6"0,0 0 2 0,-6 2 0 0,0 1-30 0,0 2-8 0,0 0 0 0,3 3 0 16,0 6 17-16,0-1 3 0,0 5 0 0,0 4 0 15,3 1-4-15,-3 6 0 0,3 3 0 0,-3 5 0 16,3 6 3-16,-3 2 0 0,0 7 0 0,0 1 0 16,-3 3-8-16,3 2-2 0,-3 3 0 0,0 3 0 15,0 4 12-15,-3 1 3 0,6-3 0 0,-6 0 0 16,0 1 6-16,3 1 2 0,-2-2 0 0,-1 3 0 15,3-5-20-15,-3 2-4 0,0-5-8 0,-3-3 12 16,3 3-12-16,-3-6 11 0,3 4-11 0,-6-4 10 0,6-2 2 0,-3 0 0 16,3-8 0-16,4-3 0 0,-10 1 6 0,9-6 2 15,3-3 0-15,0-5 0 0,0-2-20 0,3-6 0 16,3-3 0-16,3-4-579 16,0-7-114-16</inkml:trace>
  <inkml:trace contextRef="#ctx0" brushRef="#br0" timeOffset="5657.494">3746 10538 1821 0,'0'0'40'0,"0"0"8"0,0 0 1 0,0 0 3 0,0 0-41 0,0 0-11 0,0 0 0 0,0 0 0 16,0 0 0-16,6 0-11 0,9-2 3 0,0-1 0 16,6 0 8-16,9 1 0 0,2-6 0 0,7 3 0 15,9-3 0-15,2 0 11 0,4 0-3 0,2-3 0 16,4 1 1-16,3-4 0 0,2-4 0 0,3 2 0 16,4 0 6-16,-1 3 1 0,4 0 0 0,-4-3 0 15,4 0-7-15,-4 0-1 0,6 3 0 0,-5-3 0 16,-7 3-8-16,-2-1-11 0,-7 1 3 0,4 0 0 15,-6 2 32-15,-1 3 6 0,1-2 2 0,-7 2 0 16,-8 0-10-16,0 3-2 0,-10-1 0 0,-5 1 0 0,0 5-11 16,-6-3-9-16,-3 3 12 0,-3 3-12 15,-3 2 8-15,-3-2-8 0,0 2 0 0,-6-5 0 0,0 11 12 0,0-3-12 16,-3 2 12-16,0 1-12 0,0 0 0 0,3 2 0 16,-3 0 0-16,0 0 0 0,0 6 0 0,3-3 0 15,0 5 0-15,0 0 0 0,0 3 8 0,0 2 2 16,3 3 0-16,0 1 0 0,-3-1-10 0,0 5 0 15,0 0 0-15,0 1 0 0,-3 2 0 0,3 5 0 16,0 6 0-16,-3-3-11 0,3 5 11 0,0 0 8 16,0 1-8-16,-3-4 11 0,3 3-11 0,0 1 0 15,0 2-12-15,3-3 12 0,-3 3 0 0,6 0 0 16,-3-6 0-16,3 4 0 0,0-4-9 0,0 4 9 0,-4-4 0 0,7 3 0 16,0 1 0-16,-3-1 0 0,0 3 0 0,3-3 0 15,0-2 0-15,-3-3 0 0,3 0 0 0,-3 0 0 16,-3-3 0-16,0 0 0 0,0 3 9 0,0 0-9 15,3-2 9-15,-6-4-9 0,3-2 10 0,-3-5-10 16,0-3 17-16,3-2-2 0,-6-3-1 0,3-6 0 16,-3-5-2-16,-3 1-1 0,-3-4 0 0,3-5 0 15,-9 1 1-15,3-1 0 0,-6-5 0 0,-5-3 0 16,-1-2 0-16,-6 0 0 0,-6-3 0 0,-2 0 0 16,-10-3 16-16,-3 3 3 0,-2-2 1 0,-4 2 0 15,-5 0-32-15,-4-3 0 0,-5 3 0 0,-7-2 0 16,-2 2 0-16,-3 0-15 0,-1 0 2 0,4 0 0 15,6-3 21-15,-4 6 4 0,7-3 0 0,2 3 1 16,10-3-13-16,-1-3 0 0,4 4 0 0,5-4-734 16,6 3-150-16</inkml:trace>
  <inkml:trace contextRef="#ctx0" brushRef="#br0" timeOffset="7026.873">4342 12578 1490 0,'0'0'32'0,"0"0"8"0,0 0 0 0,0 11 3 0,-3-1-35 0,0 6-8 0,0 3 0 0,0-1 0 15,0 6 45-15,0 0 7 0,-3 2 2 0,3 1 0 16,0-3 13-16,-3 5 2 0,3 0 1 0,-3 0 0 16,0 3-24-16,0-3-5 0,0 0-1 0,0-3 0 15,0 4-21-15,3-4-5 0,-3-5-1 0,3 0 0 16,-3-5-4-16,6-5-1 0,-3-1 0 0,0-4 0 15,3-6 9-15,0 0 2 0,-3-3 0 0,3-8 0 16,-2-2-3-16,2-5-1 0,0-3 0 0,2-3 0 16,1-3-43-16,-3-4-9 0,0-4-2 0,0-2 0 15,-3 0-25-15,1-3-4 0,-1 1-2 0,3-1 0 0,-6 8 37 16,6 0 7-16,-3 6 2 0,3 5 0 0,-3 2 56 0,3 9 12 16,0-1 3-16,3 6 0 0,-3 5 4 0,0 0 1 15,0 0 0-15,9 5 0 0,-1 3-11 0,7 3-1 16,3-1-1-16,0 4 0 0,6 1-5 0,0 1-1 15,2 3 0-15,-2 2 0 0,6 3-18 0,-3-3-4 16,3 0-1-16,2 3 0 0,-2-3-10 0,3-2 8 16,-3-1-8-16,2 1 8 0,-5-3 3 0,3-1 0 15,0-1 0-15,-1-1 0 0,-2-5 3 0,0 2 1 16,0-2 0-16,-6-2 0 0,-1-1-7 0,-5-2-8 16,-3-3 11-16,0 0-11 0,-6-3 16 0,0-2-4 15,-3-3-1-15,3-3 0 0,-6-2 13 0,3-3 2 0,-6-5 1 0,0 0 0 16,-3-3-10-16,0-5-1 0,0-3-1 0,0-5 0 15,-3-3-15-15,-3-2 8 0,0-3-8 0,1 0 0 32,-1 0-128-32,3-3-32 0,0 3-7 0</inkml:trace>
  <inkml:trace contextRef="#ctx0" brushRef="#br0" timeOffset="7777.54">6166 11152 1258 0,'3'-16'36'0,"-3"16"7"0,0 0-35 15,0-5-8-15,0-3 0 0,0 8 0 0,0 0 101 0,-3-5 19 0,-3 2 3 0,3 1 1 16,3 2-37-16,-6 2-7 0,0 1-2 0,-2 5 0 16,2 0-17-16,-3 5-3 0,3 0-1 0,-3 6 0 15,-3 2-25-15,0 3-4 0,0 2-2 0,3 3 0 16,-3 0-12-16,0 3-2 0,-3-3-1 0,4 3 0 16,-4-3-11-16,0 0 12 0,3 0-12 0,0-2 12 15,0-1-12-15,3-2 0 0,0-3 9 0,0-2-9 16,3-6 9-16,0-3-9 0,0-2 12 0,6-8-12 15,0 0 25-15,0 0-1 0,0 0-1 0,-3-8 0 16,3-2-3-16,3-6 0 0,3-3 0 0,-3-2 0 16,6 0-20-16,-3-5 0 0,3-3 0 0,3-3 0 15,0-3-23-15,0 1-9 0,6-6-1 0,-3 3-1 16,-1 3 14-16,1 2 4 0,0 3 0 0,3 5 0 16,0 3 16-16,0 5-12 0,-3 3 12 0,0 2-10 0,2 6 18 0,-2 2 3 15,0 3 1-15,3 6 0 0,-3 2-3 0,-3 2 0 16,3 1 0-16,-3 7 0 0,0 1 4 0,-1 2 1 15,7 3 0-15,-3 2 0 0,0 3-14 0,0 3 0 16,3-3 0-16,0 0 0 0,0-2 21 0,-1-3-1 16,4-1-1-16,-3-1 0 0,0-6-9 0,0-1-2 15,0-1 0-15,-3-4 0 0,-4 1 4 0,4-6 1 16,-3-2 0-16,-3-3 0 0,0 0 24 0,0-8 5 16,0 0 1-16,-3-8 0 0,-3-3-7 0,0-7-2 15,0-6 0-15,0-2 0 0,-3-11-5 0,0-3-1 16,0-5 0-16,0 0 0 15,-3 0-52-15,3 1-10 0,-3-1-2 0,0 2-1 16,-3 1-87-16,0 2-16 0,-3 4-4 0</inkml:trace>
  <inkml:trace contextRef="#ctx0" brushRef="#br0" timeOffset="8844.696">4889 8951 554 0,'18'-19'12'0,"-9"11"2"0,0 0 1 0,3-2 1 0,0-3-16 0,3-1 0 0,0 1 0 0,0-3 0 16,-4 3 73-16,1-5 11 0,0 4 3 0,-3-4 0 15,0 2 40-15,0-3 8 0,-3 6 1 0,0-5 1 16,0 2 5-16,-3 3 1 0,-3-3 0 0,0 2 0 16,0 1-31-16,0 5-5 0,-3-2-2 0,-3 2 0 15,3 0-76-15,-6 3-15 0,-3-1-3 0,0 4-1 16,-6 7-10-16,1-2 0 0,-4 2 0 0,0 5 0 16,-6 4-12-16,3 2 12 0,-3 2-12 0,1 6 12 15,-1-3 0-15,-3 3 0 0,3 0 0 0,4 2 0 0,-1 1-15 0,0-1 5 16,3 6 1-16,3-3 0 0,3 0 9 15,3-3 0-15,3 6-9 0,7-3 9 0,2 0 0 0,0-2 0 16,8-1 8-16,4 1-8 0,3-6 17 0,3-3-1 16,6-2-1-16,6-2 0 0,-1-4 3 0,7-5 1 15,3 1 0-15,3-4 0 0,-1-2-2 0,4-2 0 16,-3-4 0-16,-1 4 0 0,1-6-9 0,0 3-8 16,-7-3 9-16,4 0-727 15,-3 0-146-15</inkml:trace>
  <inkml:trace contextRef="#ctx0" brushRef="#br0" timeOffset="11664.604">1469 13851 1220 0,'0'-11'27'0,"3"6"5"0,0 2 2 15,6 1 0-15,0-1-34 0,-3-2 0 0,3 0 0 0,3-1 0 0,3 4 68 0,0-4 6 16,6 1 2-16,2 0 0 0,1 2-29 0,3-2-6 16,3 0-1-16,2 2 0 0,-2 0-6 0,6 1-2 15,0-1 0-15,-4 0 0 0,1 1 10 0,-3 2 2 16,6-3 0-16,-7 3 0 0,1 0-10 0,0 3-2 15,-3-1 0-15,-4 1 0 0,-5 5-16 0,0-3-3 16,-6 0-1-16,-3 3 0 0,-3 0-4 0,-6 3-8 16,-6 5 11-16,-3 2-11 0,-3 1 15 0,-3 2-4 15,-6 5-1-15,-2 6 0 0,-4 3-10 0,-3-1 0 16,0 3 9-16,1 0-9 0,-13 3 8 0,3 2-8 0,-2-2 10 16,2 2-10-16,0-2 11 0,6-1-11 0,-2 1 12 15,8-3-12-15,-3 0 0 0,9-2 0 0,-2-4 0 0,8-1 0 16,3-7 8-16,3 1-8 0,-3-3 0 0,9-2 0 15,3-3-12-15,3-6-10 0,3-2-2 0,9-5-923 16</inkml:trace>
  <inkml:trace contextRef="#ctx0" brushRef="#br0" timeOffset="11879.257">2207 14094 1720 0,'-8'0'48'0,"8"0"12"0,0 0-48 0,0 0-12 0,0 6 0 0,0-6 0 16,0 8 62-16,3 0 10 0,0 2 1 0,5 3 1 15,1-2-2-15,0 5 0 0,3 0 0 0,3 0 0 0,0-1-35 0,6 4-7 16,-6-1-2-16,3 1 0 0,2 0-7 0,4 2-1 16,0-3-1-16,-3 1 0 0,0 2-8 0,2-3-2 15,1 1 0-15,-3-1 0 0,0-2-9 0,0 0 10 16,0 0-10-16,-3-3 10 15,-1-2-79-15,-2-1-16 0,0-2-3 0,0 0-892 16</inkml:trace>
  <inkml:trace contextRef="#ctx0" brushRef="#br0" timeOffset="12055.911">2609 14060 1904 0,'0'0'42'0,"-3"5"9"0,-6 3 1 0,0 0 1 0,4 0-42 0,-7 5-11 0,-3 1 0 0,0-1 0 15,-3 5 54-15,0 1 9 0,0 2 1 0,-3 3 1 16,1 0-39-16,-1 2-8 0,-3 3-2 0,3 3 0 16,0 0-16-16,0-1 0 0,1 1 0 0,-1 0 0 31,0-3-99-31,3 0-17 0,3-2-3 0,-3-1-733 0</inkml:trace>
  <inkml:trace contextRef="#ctx0" brushRef="#br0" timeOffset="12446.667">2764 13867 2167 0,'0'0'48'0,"0"0"9"0,0 0 3 0,0 0 0 0,0 0-48 15,0 0-12-15,0 0 0 0,0 0 0 0,0 0 56 0,9 0 8 16,3 2 1-16,3 1 1 0,6 0-42 0,-3-1-8 15,2 1-1-15,4-3-1 0,6 3-14 0,-3-3 9 16,5 0-9-16,4 0 8 0,3-3-8 0,0-2 12 16,2 2-12-16,-2-2 12 0,-3 0-12 0,2-3 0 15,-2 2 9-15,0-2-9 0,-6 3 0 0,-1-3 9 16,-5 3-9-16,0 2 0 0,-6-2 9 0,-3 2-9 16,-3 3 0-16,-6 0 9 0,-6 0-9 0,0 0 0 0,-3 8 0 0,-3 3 0 15,-6 5 0-15,0 2 0 0,-6 1 0 0,0 5 0 16,0 2 0-16,-3 3 0 0,1 0 8 0,-1 3-8 15,0-3 0-15,0 5 0 0,0-2 0 0,0 0 0 16,-2 2 0-16,2 1 0 0,-3-1 0 0,0-2 0 16,3 0 0-16,0-1 0 0,4-2 0 0,5 3 0 31,0-5-24-31,0-4-6 0,0 1-2 0,3-5-698 0,3-1-140 0</inkml:trace>
  <inkml:trace contextRef="#ctx0" brushRef="#br0" timeOffset="12699.71">3538 14139 1825 0,'0'0'40'0,"0"0"8"0,6 8 1 0,0 0 3 0,0 0-41 0,3 3-11 16,0-3 0-16,3 5 0 0,3 0 82 0,2 0 14 15,-2 6 4-15,3-6 0 0,0 3-48 0,3 0-8 16,-3 2-3-16,3-2 0 0,-1 0-18 0,1 0-4 16,3 0-1-16,-3-3 0 0,0 0-8 0,2 1-2 15,1-4 0-15,-3 1 0 0,3-1-8 0,-3-2 8 16,-3-2-8-16,-1-1 8 16,-2-3-115-16,-3-4-23 0,-3-1-5 0,-9 3-813 15</inkml:trace>
  <inkml:trace contextRef="#ctx0" brushRef="#br0" timeOffset="12881.287">3883 13981 2019 0,'0'0'44'0,"-3"5"10"0,-6 5 2 0,0 4 0 0,1-1-44 0,-4 8-12 0,-3 0 0 0,0 3 0 16,-3 3 84-16,-3 4 14 0,-3 1 3 0,1 2 1 16,-4 3-50-16,-3 3-9 0,-3-3-3 0,0 6 0 15,1-4-24-15,2 1-4 0,0 0-2 0,0-1 0 31,4-2-56-31,2 0-11 0,3-2-3 0,3-6-664 0,3-3-134 0</inkml:trace>
  <inkml:trace contextRef="#ctx0" brushRef="#br0" timeOffset="13847.752">4767 13655 1396 0,'0'0'31'0,"0"0"6"0,0 0 2 0,0 0 0 0,0 0-31 0,-3 5-8 0,0 6 0 0,-6 0 0 15,1 4 58-15,-4 1 10 0,-6 3 3 0,3 5 0 16,-6 2 10-16,0 1 3 0,-3 4 0 0,1 1 0 16,-7 3-45-16,0-4-9 0,0 4-2 0,1-1 0 15,2-2-20-15,0-3-8 0,0-3 0 0,3-2 0 16,1-3 32-16,5-5 0 0,0-3 0 0,6 1 0 15,0-4 8-15,3-4 1 0,3-1 1 0,6-5 0 16,0 0-17-16,0 0-3 0,9-5-1 0,3-3 0 16,0 0-21-16,6 0 0 0,8-3 0 0,1 1 8 15,3 2-8-15,0-3-8 0,3 6 8 0,2-3-12 16,-2 5 12-16,0 1 0 0,0 2-9 0,-1-3 9 0,1 3 0 16,-3 3 0-16,0 2 0 0,-4 0 0 15,1 0 0-15,0 6 0 0,-6-3 8 0,-3 3-8 0,-7 2 8 0,1 0-8 16,-3 0 8-16,-3 3-8 0,-6 3 22 0,0-1-1 15,-6 1 0-15,-3-1 0 0,-5 3-21 0,-7 0-8 16,-3 1 0-16,0-1 0 0,-6 0 8 0,-2-2 12 16,-4-1-2-16,0-2-1 0,-3-3-9 0,4 0 10 15,-7-2-10-15,6 0 10 0,-5-4-10 0,2-1 8 16,3-4-8-16,3 1 8 16,1-6-41-16,2 1-9 0,3-6-2 0,6-5-676 15,1-1-135-15</inkml:trace>
  <inkml:trace contextRef="#ctx0" brushRef="#br0" timeOffset="13981.138">4744 13729 1750 0,'23'-13'49'0,"-8"10"12"0,0-2-49 0,3 0-12 0,3-1 0 0,0 1 0 16,-1 5 100-16,1-2 18 0,-6-1 3 0,3 3 1 16,3 0-70-16,-3 5-15 0,-3-2-2 0,2 2-1 15,1 0-26-15,0 3-8 0,-3 3 0 0,3-3-663 16,0 2-137-16</inkml:trace>
  <inkml:trace contextRef="#ctx0" brushRef="#br0" timeOffset="14216.545">5357 13679 2178 0,'0'0'48'0,"0"0"9"0,0 0 3 0,0 0 1 0,-6 3-49 0,6-3-12 16,-3 8 0-16,0 2 0 0,0 1 70 0,3 2 11 15,0 5 3-15,-3 1 0 0,3 2-24 0,0 6-5 16,0-1-1-16,-3 3 0 0,3 0-24 0,0 3-5 16,-3 2-1-16,0 1 0 0,0 2-24 0,0 0 0 15,0 0 0-15,3 0 0 0,-3-3 0 0,3 1 0 16,3-3-12-16,-3-1 12 16,0-2-121-16,6-5-17 0,-3-3-3 0,3-2-584 15,0-6-117-15</inkml:trace>
  <inkml:trace contextRef="#ctx0" brushRef="#br0" timeOffset="14648.22">5604 13761 2156 0,'0'0'48'0,"-3"-5"9"0,3-1 3 0,0-2 0 0,3 6-48 0,0-1-12 0,-3 3 0 0,6-2 0 15,3-1 36-15,0 0 4 0,2 3 2 0,4 3 0 16,3 2 9-16,3-2 1 0,6 5 1 0,-3 0 0 15,2 0-35-15,7 2-7 0,0 1-2 0,0 2 0 16,-1 0-1-16,1 0 0 0,0 3 0 0,-3-2 0 16,-4 1-8-16,1 4 0 0,-3-6 0 0,-6 6 0 15,-3-1 0-15,0 1 0 0,-6 2 0 0,-6 0 0 16,0 0 0-16,-9 0 0 0,0 3 12 0,-9 3-4 16,-6-1 0-16,-3-2 0 0,-3 2 0 0,-8 1 0 15,-4-1-8-15,-3 3 0 0,-2 1 0 0,-1-4 0 16,3 3-15-16,1-2 5 0,2-1 1 0,3-5 0 0,6 0 9 0,4-2 0 15,5-6 0-15,3 0 0 0,6-2-10 0,3-3 10 16,6 0-12-16,3-8 12 0,9 5 0 0,6 0 0 16,6-5 0-16,3-2 0 0,5-4 21 0,10 1 2 15,3-5 0-15,5 2 0 0,7 2 7 0,-1-4 2 16,4-1 0-16,3 1 0 0,-1-1-20 0,1 0-4 16,-1 4-8-16,1-1 12 0,-1 2-12 0,-5 1 0 15,-4 0 8-15,-2 2-8 0,-6 3-16 0,-4 0-5 16,-2 0-2-16,-6 3 0 15,-6 2-149-15,-6 3-31 0,-7-3-5 0,-2 6-2 0</inkml:trace>
  <inkml:trace contextRef="#ctx0" brushRef="#br0" timeOffset="15149.226">4374 14650 1814 0,'0'0'40'0,"0"0"8"0,-6 3 1 0,-2-1 3 0,5-2-42 0,3 0-10 16,-6 3 0-16,6-3 0 0,0 0 87 0,6 5 15 15,2-2 3-15,4 0 1 0,3 2-41 0,6-3-8 16,6 1-1-16,6 0-1 0,5-3 5 0,7 2 2 16,6 1 0-16,2-3 0 0,7 3-28 0,2-3-6 0,7 0 0 0,2 0-1 15,-2 0-10-15,2 0-1 0,0 2-1 0,7-2 0 16,2-2-15-16,1 4 9 0,-7-2-9 0,3 0 8 16,-5 0-8-16,-1 0 0 0,1 0 9 0,-7-2-9 15,-5 2 0-15,-4-3 8 0,-5 0-8 0,-9 1 0 16,-1-1 8-16,-8 0-8 0,-6-2 10 0,-3 3-10 15,-10-4 10-15,-2 4-10 0,-6-4 10 0,-6 6-10 32,-3-5-82-32,-6 2-22 0,-3 1-5 0,-8 2-1042 0</inkml:trace>
  <inkml:trace contextRef="#ctx0" brushRef="#br0" timeOffset="16142.494">1312 14957 1587 0,'14'-3'35'0,"-5"3"7"0,6-2 2 0,6 2 0 0,0 0-35 0,6 0-9 16,-3 0 0-16,2-3 0 0,1 3 53 0,3-3 9 16,3 1 2-16,-4-4 0 0,4 6-8 0,3-2 0 15,-3-4-1-15,2 6 0 0,1 0-35 0,-3 0-8 16,-1 0 0-16,4 0-1 0,-6-2-19 0,3 2-4 15,2-3-1-15,-5 1 0 0</inkml:trace>
  <inkml:trace contextRef="#ctx0" brushRef="#br0" timeOffset="16333.876">2913 14748 1944 0,'0'0'43'0,"0"0"9"0,0 0 1 0,0 0 1 0,0 0-43 0,0 0-11 0,0 0 0 0,9-3 0 15,-9 1 48-15,9-1 7 0,-3 3 1 0,3-3 1 16,3 3 10-16,2-2 1 0,7 2 1 0,3 0 0 16,9 0-35-16,6 0-7 0,5-3-2 0,4 0-750 15,5 1-151-15</inkml:trace>
  <inkml:trace contextRef="#ctx0" brushRef="#br0" timeOffset="19749.275">3672 7662 2134 0,'-21'-8'47'0,"9"3"9"0,-3 0 3 0,3-3 1 0,1 3-48 0,-7-3-12 0,3 0 0 0,3-3 0 15,6 1 54-15,-3-4 8 0,3 1 2 0,0 0 0 16,6-3-48-16,-3-3-8 0,-6-4-8 0,3 1 9 16,6-1-9-16,3-4 0 0,0-2 0 0,3 0 0 15,-6-3 0-15,3 1 0 0,6-4 0 0,-3-2 0 16,3-3 0-16,0 1 0 0,0-6-9 0,3-3 9 16,0-2-17-16,-1-3 3 0,7-8 1 0,-3 0 0 15,3-2-6-15,-3-3-1 0,3-3 0 0,0-3 0 16,0-2 9-16,2 0 2 0,-2-5 0 0,0 2 0 15,3-2 9-15,0-6 0 0,0 0 10 0,2 1-10 16,-2-1 12-16,3 0-4 0,0 3-8 0,6 0 12 16,-1 0 10-16,1 3 2 0,3 0 0 0,0-3 0 15,2-1-6-15,4 1-1 0,0 0 0 0,5 0 0 16,7-2-17-16,3-4 8 0,5-2-8 0,10 1 0 16,-1-4 0-16,9 0 0 0,10-5 0 0,2 1 0 15,3 1 0-15,4 4 0 0,5-6 0 0,3 8 0 16,3 0 0-16,3 3 0 0,0 5 0 0,1 2 0 0,-4 6 0 0,3 5-12 15,-3 3 0-15,-3 5 0 0,0 6 12 0,-2 2 0 16,-1 3 0-16,3 5 0 0,3 0 0 0,0 5 0 16,0 0 0-16,1 6 0 0,-1 2 0 0,6 6-14 15,3-4 1-15,0 7 0 0,6 4 13 0,3-2 0 16,3 8 12-16,3 0-12 0,6 2 0 0,0 3 0 16,3 5 0-16,0 3-9 0,-6 6 9 0,3 2 0 15,2 2 0-15,1 9 0 0,-9-3 0 0,0 7 0 16,-3 1 0-16,-6 3-8 0,-3 2 8 0,-3 3 0 15,-2-1 0-15,-4 1 0 0,-3 2 0 0,-6-2 0 16,-6 3 0-16,1-1 0 0,-4-2 0 0,-6 5 11 0,3-8-1 0,-8 5 0 16,2 1 12-16,-5-4 2 0,-7 1 1 0,-3-3 0 15,-5-2-3-15,-1-1-1 0,-5-5 0 0,0 3 0 16,-10-5-2-16,-5-3-1 0,-3-3 0 0,-7 0 0 16,-5 0 2-16,-6-5 0 0,-6 0 0 0,-3-3 0 15,-3 3-4-15,0-8 0 0,-9 0 0 0,0 0 0 16,0 0 0-16,-6-5-1 0,0-3 0 0,-3 0 0 31,-3 0-107-31,3-2-22 0,0-4-4 0</inkml:trace>
  <inkml:trace contextRef="#ctx0" brushRef="#br0" timeOffset="20064.668">11223 2622 2743 0,'-5'0'60'0,"-1"-5"13"0,0 2 3 0,-3 3 0 16,6 0-60-16,3 0-16 0,-6 8 0 0,3-3 0 0,0 3 0 0,3 5 0 15,3 1 0-15,0 7 0 0,3 3-9 0,6 2 9 16,5 1-13-16,4 4 5 0,3 4 8 0,3-1 0 16,9 3 0-16,2-2 0 15,1-1-38-15,3 0-6 0,2-2 0 0,4 0-1 0,0-3 20 0,-4 3 4 16,1-3 1-16,-6 3 0 15,-7-1-12-15,-5 4-3 0,-6-1 0 0,-6 3 0 0,-9-2 23 0,-6-1 12 16,-12 0-12-16,-12 3 12 0,-6 3 0 0,-8-3 19 0,-7 5-3 16,-9 1 0-16,-2 2 12 0,-7-3 3 0,1 0 0 0,-4 1 0 15,1-1-31-15,5-2 8 0,10-6-8 0,8-2-1110 16</inkml:trace>
  <inkml:trace contextRef="#ctx0" brushRef="#br0" timeOffset="20798.333">12682 3048 2404 0,'-15'-16'68'0,"9"11"15"0,-3-3-67 0,3-3-16 16,-3 3 0-16,0-7 0 0,3 7 76 0,1-3 12 15,2-2 3-15,-3 2 0 0,0-2-67 0,0 2-12 16,3 1-4-16,-3-1 0 0,0 3-8 0,0 3-14 15,6 5 3-15,-3-3 1 16,-3 1-22-16,0 4-4 0,-3 1 0 0,3 8-1 16,-3-1 1-16,0 6 0 0,0 0 0 0,-3 5 0 0,3 6 11 0,-2 2 2 0,-1-3 1 0,3 8 0 15,-3 4 5-15,0-1 1 16,0 10 0-16,3-2 0 0,0 8 7 0,0 3 9 0,0-1-13 0,0 3 5 16,-3 3 8-16,4 3 16 0,-4 5-4 0,3 5-1 15,-3 0 10-15,0 2 3 0,-3 6 0 0,3 0 0 16,-6 6 13-16,6 4 3 0,0 1 1 0,1 5 0 15,-4 5-21-15,6 3-5 0,-3 0-1 0,6 5 0 16,-3 3-14-16,0 7 0 0,0-2 0 0,-3 6 0 16,3-1 0-16,-3 6 0 0,-3 7 0 0,4-2 0 15,-1-2 8-15,0 2-8 0,-3 5 0 0,0 0 0 16,-3 3 0-16,6 0 0 0,-3 2 0 0,0 1 0 16,3-1 0-16,-2 1 8 0,5-1-8 0,-3 1 0 15,3-1 0-15,3 1 0 0,0-3 0 0,0-3 0 16,0 0 0-16,3-5 0 0,0 3 0 0,0-6 0 15,0 0 12-15,-3-2-1 0,0-3 0 0,0 0 0 0,0 0 18 0,-3 0 4 16,-3-8 1-16,1 0 0 0,-1-5-2 0,-3-3 0 16,0-5 0-16,0-3 0 0,-3-8-15 0,3-5-3 15,0 0-1-15,1-8 0 0,-4-5-13 0,0-3 9 16,0-8-9-16,6-2 8 0,-3-6-8 0,0-5 0 16,3-6 0-16,3-7 8 0,3-3-8 0,3-2 10 15,1-9-10-15,4 0 10 0,4-7-10 0,6 0 8 16,0-4-8-16,9-4 8 0,3-3-8 0,9-3 10 15,2-2-10-15,10-3 10 0,0-3-10 0,5-2 0 16,10-6 0-16,-1 1 0 0,4-1-16 0,2-2 4 16,7-3 0-16,-4 0 1 15,1 0-122-15,-4 0-25 0,1 1-5 0,-4-4-961 0</inkml:trace>
  <inkml:trace contextRef="#ctx0" brushRef="#br0" timeOffset="21766.325">13649 2421 2213 0,'-20'-19'63'0,"11"9"13"0,-3 5-60 0,0-9-16 0,0 4 0 0,3 2 0 15,3-5 88-15,3 2 14 0,-3 3 3 0,6 0 1 16,3-2-58-16,3-1-12 0,3 6-3 0,3-1 0 16,6-4-33-16,3-1 0 0,-1 6-15 0,7-3 5 15,0 5 10-15,3 1-8 0,0 2 8 0,-1 2-8 16,1 1-11-16,-3 5-1 0,0 0-1 0,-1 0 0 16,-2 2 1-16,0 9 1 0,-3-1 0 0,-3 6 0 15,0 5 7-15,-4 6 2 0,-8 4 0 0,0 1 0 16,-3 5 10-16,-6 8-8 0,-3 5 8 0,-3 6-8 15,-5 4 8-15,-4 9 0 0,-3 5-9 0,-3 6 9 16,0 7 0-16,0 3 0 0,1 2 0 0,-4 6 0 0,0 5 0 0,0 3 8 16,3 2-8-16,1 1 12 0,-1 7-12 15,0-2 10-15,3 5-10 0,0 0 10 0,4 5-10 0,-1 3 0 16,-3 3 0-16,3-3 0 0,6 2 13 0,3 3-2 16,-3 3-1-16,3-2 0 0,3 1 3 0,3 1 1 15,0 5 0-15,0-2 0 0,3-3 0 0,3 2 0 16,3-2 0-16,-3 0 0 0,0 0-3 0,6 0-1 15,6-3 0-15,-3 0 0 0,3-5-10 0,-3 3 0 16,3-3 0-16,0 0 0 0,-7-3 0 0,1 0 0 16,-3-2 0-16,0 2 0 0,-3 1 0 0,-6-4 0 15,-3-2 0-15,3 0 0 0,-6 3 16 0,1-3 0 16,-7-8 1-16,3 3 0 0,0-3 0 0,0-3 0 0,-3-2 0 0,0-6 0 16,3-2 5-16,0-8 1 0,0-5 0 0,4-6 0 15,-4-2-9-15,3-3-2 0,3-8 0 0,0-5 0 16,0-9-4-16,0-1 0 0,3-9-8 0,-3-5 12 15,3-3-2-15,0-5-1 0,-3-8 0 0,3-2 0 16,-3-6 13-16,0-3 2 0,0-2 1 0,0-5 0 16,-6 0 15-16,0-6 2 0,-2 0 1 0,-4-5 0 15,-3 0-15-15,-3-3-2 0,-3 1-1 0,-3-3 0 16,-5-1-15-16,-4 4-10 0,-3-4 12 0,1 1-12 16,-7 5 0-16,-2 0 0 0,-4-3 0 0,-3 3 0 15,-2 3-50 1,-7-3-17-16,-2 5-3 0,5-2-854 0,4 2-172 0</inkml:trace>
  <inkml:trace contextRef="#ctx0" brushRef="#br0" timeOffset="23285.828">13780 11030 1792 0,'-6'-13'40'0,"3"8"8"0,0-3 1 0,-2 3 1 0,2-1-40 0,3 4-10 0,-3-6 0 0,3 8 0 15,-3-5 54-15,3 5 9 0,0 0 1 0,-3-3 1 16,0-2 17-16,3 5 3 0,0 0 1 0,0 0 0 15,0 8-35-15,0 2-7 0,0 1-2 0,0 2 0 16,0 3-27-16,0 2-6 0,0 4-1 0,0-1 0 16,0 5 3-16,0 3 0 0,0 0 0 0,0 6 0 15,-3-1-11-15,3 1 0 0,-3-1 0 0,0 3 0 0,-3-3 0 0,3 1 0 16,-3-3 0-16,3-3 0 0,0 0 0 0,0-5 0 16,0-3 0-16,0-3 0 0,-3-5 12 0,6 1-4 15,-3-4 0-15,3-2 0 0,0-8-8 0,0 0 0 16,0 0 0-16,0 0-11 0,0-8 11 0,6-2 11 15,-3-4-3-15,3 1 0 16,3-8-41-16,0-3-9 0,0-2-2 0,0-6 0 16,3 0-6-16,-4-2-2 0,4-3 0 0,3-3 0 0,-3 3 24 0,3 0 5 15,-3 0 1-15,0 5 0 0,0 6 22 0,0 2 10 16,0 3-1-16,-4 5 0 0,4 3 22 0,-3 5 4 16,0 3 1-16,0 2 0 0,0 3 4 0,3 3 0 15,-3 4 1-15,0 4 0 0,-3 2-18 0,3 3-4 0,0 3-1 0,-3 2 0 16,3 5-2-16,-1-2 0 0,1 3 0 0,3 2 0 15,-3 2-16-15,0 1 0 0,3-3 8 0,0 0-8 16,0-2 8-16,0-1-8 0,3-2 12 0,0 0-12 16,-1-3 8-16,1-2-8 0,-3-4 0 0,3-1 0 15,0-1 23-15,-3 0-3 0,0-8 0 0,0 3 0 16,0-5-10-16,-3-3-2 0,-1-5-8 0,-2-1 12 16,0-4-1-16,-3-6-1 0,0 0 0 0,-3-5 0 15,0-5 1-15,-3-4 0 0,3-4 0 0,-3-6 0 16,0-2-11-16,0-3 0 0,-3 0 0 0,4 3 8 15,-1-1-30-15,0 1-6 0,0 5-2 16,3-3-790-16,-3 6-157 0</inkml:trace>
  <inkml:trace contextRef="#ctx0" brushRef="#br0" timeOffset="23736.188">14328 10687 2253 0,'3'-8'49'0,"-3"8"11"0,9-6 1 0,3 1 3 0,3 0-51 0,0-1-13 0,0 1 0 0,5 2 0 15,-5-2 25-15,3 5 3 0,0-2 0 0,0 2 0 16,0 0 15-16,0 2 3 0,-1 3 1 0,4 3 0 16,-3 0-20-16,-3 0-4 0,0 3-1 0,-3 2 0 15,-3 3-22-15,-3 0 0 0,0 0 0 0,-6 2 0 16,0 6 30-16,-6-3 2 0,0 3 0 0,-6 0 0 16,0 2-32-16,-3-2 0 0,0 3 0 0,-3-4 0 15,-3 1 0-15,4 0 0 0,-1-5 0 0,0 2 0 16,-3-3 0-16,3 1 0 0,0-6 0 0,-3 0 0 15,4-2 0-15,2-1 0 0,0-2 0 0,3 0 0 16,3-2 12-16,0-4-3 0,3 1-1 0,6-3 0 16,0 0-8-16,0 0 8 0,0 0-8 0,6-3 8 15,3 1 7-15,3-1 1 0,3-2 0 0,6-3 0 16,2 5-4-16,4-5 0 0,3 0 0 0,0 0 0 0,2 0-12 0,1 0 0 16,0 0 0-16,0 0 0 0,-4 1 0 0,4 1 0 15,0 1 0-15,-3 0-10 16,2 2-114-16,-2-2-22 0,0 5-5 0,3-3-1 0</inkml:trace>
  <inkml:trace contextRef="#ctx0" brushRef="#br0" timeOffset="24086.437">15289 11028 1605 0,'0'0'35'0,"6"-5"7"0,0-1 2 0,0 1 2 0,-3 0-37 0,3-1-9 0,0-2 0 0,-3 6 0 15,-3-6 95-15,0 3 17 16,-3-3 3-16,3 2 1 0,-3 4-37 0,-3-4-7 0,-3 4-2 0,3 2 0 16,-5 0-34-16,-4 2-8 0,0 4 0 0,-3-1-1 15,0 3-9-15,-3 0-2 0,0 0 0 0,-2 5 0 16,-1 0 7-16,-3 0 1 0,0 6 0 0,0-3 0 16,-2 8-3-16,2-3 0 0,3 3 0 0,0 2 0 15,3 1 0-15,1 4 0 0,-1-2 0 0,3 3 0 16,6 0-12-16,0 0-9 0,3-1 12 0,3 4-12 15,3-6 8-15,3 0-8 0,3 3 0 0,3-6 0 16,6 1 10-16,0-3-2 0,6-3 0 0,3-3 0 16,5-5 6-16,7 3 1 0,0-5 0 0,6-6 0 15,2-2 2-15,7-6 1 0,2-2 0 0,4-3 0 16,3-5-10-16,2 0-8 0,4-3 12 0,-7-6-856 16,1 1-172-16</inkml:trace>
  <inkml:trace contextRef="#ctx0" brushRef="#br0" timeOffset="25657.535">3681 10443 885 0,'6'11'19'0,"-6"-11"4"0,9 8 1 0,0 0 2 0,3 0-26 0,-3 2 0 0,-1 1 0 0,4 2 0 16,-6-3 78-16,6 4 10 0,-6-1 3 0,3 0 0 16,-6 0 5-16,3 3 2 0,0-2 0 0,-3 1 0 15,-3 1-38-15,0 0-7 0,0 0-1 0,-3 0-1 16,0 2-21-16,3 1-4 0,-3-3-1 0,0 2 0 0,-3-4-8 0,3-1-1 15,0 0-1-15,0-2 0 0,0-3-1 0,-3-1 0 16,6-7 0-16,0 0 0 0,0 0-2 0,0 0 0 16,0 0 0-16,0-7-595 15,3-1-119-15</inkml:trace>
  <inkml:trace contextRef="#ctx0" brushRef="#br0" timeOffset="26061.674">3699 10422 1731 0,'0'0'38'0,"0"-5"8"0,0-1 2 0,0 6 0 0,0 0-38 0,9-5-10 16,0 0 0-16,3-1 0 0,-1 1 15 0,4 0 1 0,6 2 0 0,0-2 0 15,6 2 0-15,0 1 1 0,5-4 0 0,1 4 0 16,0-4 10-16,0 1 1 0,-1 3 1 0,4-4 0 16,-9 4 3-16,3-1 1 0,-4 3 0 0,-2 0 0 15,-3 0 3-15,-3 3 1 0,0-1 0 0,-6 4 0 16,-3-1-16-16,-1 3-3 0,-5 0-1 0,0 2 0 15,-3 3-4-15,-3 3-1 0,-5 3 0 0,2-1 0 16,0 4 0-16,0-1-1 0,-3-3 0 0,3 1 0 16,0-1-11-16,0-2 8 0,0 0-8 0,3 0 8 15,0-3 1-15,0 0 0 0,3 1 0 0,0-1 0 16,0-3 9-16,3 4 2 0,0-4 0 0,0-2 0 16,-3 3-8-16,3-1-2 0,-3-4 0 0,-3 2 0 15,3-3 2-15,-3 3 0 0,-3-6 0 0,-3 4 0 16,0-1 0-16,-6-2 1 0,-3 2 0 0,1-2 0 0,-4-3-5 15,-3 2 0-15,0-2-8 0,-3 0 12 16,0 0-12-16,-2 0 0 0,-1 0 0 0,0 3 0 0,3-3 0 0,1 0-13 16,-1-3 1-16,3 3 0 15,3-2-34-15,6 2-6 0,-3-3-2 0,4 0-678 16,2 1-136-16</inkml:trace>
  <inkml:trace contextRef="#ctx0" brushRef="#br0" timeOffset="26427.984">3907 10456 918 0,'0'0'26'0,"0"0"6"0,0 0-32 0,0 0 0 0,0 0 0 0,0 0 0 15,-6 0 125-15,3 0 19 0,-3 0 4 0,3 6 1 16,-3-4-42-16,3 4-9 0,-3-1-2 0,6 3 0 15,-3 2-44-15,3-2-10 0,3 6-2 0,-3-4 0 16,3-2-22-16,3 3-5 0,3-1-1 0,0-2 0 16,0 0 0-16,3 0-1 0,0-3 0 0,3-2 0 15,0 0-2-15,0-1 0 0,-1-2 0 0,4 0 0 16,-6-2-1-16,3-1-8 0,-3 0 12 0,-3-2-4 16,3 0-8-16,-9-1 10 0,3 1-10 0,-6 5 10 15,0 0-10-15,0-5 0 0,-3 2 0 0,3 3 0 0,-12-5 8 16,3 5-8-16,-3-3 8 0,-3 6-8 15,0-3 12-15,0 3-2 0,0-1-1 0,1 4 0 0,-1-4-9 0,3 3 0 16,0 1 0-16,3-1 8 0,0-2-8 0,6 2 0 16,3-5 0-16,0 0-633 15,3 5-122-15</inkml:trace>
  <inkml:trace contextRef="#ctx0" brushRef="#br0" timeOffset="27654.155">13447 2992 1541 0,'0'0'44'0,"0"0"9"0,-3-5-42 0,-3 3-11 0,0 2 0 0,-3 0 0 15,3-3 83-15,-3 3 14 0,0 0 3 0,-3 0 1 16,4 3-52-16,-4-1-10 0,-3 3-3 0,0 3 0 16,0-2-15-16,-6 2-3 0,-3 0-1 0,-2 2 0 15,-4 3-2-15,0 1-1 0,-6 1 0 0,1 1 0 16,-4 6-2-16,3-4 0 0,0 6 0 0,7-3 0 15,2 3-3-15,3 0-1 0,9 2 0 0,3 1 0 16,3-1-8-16,6-2 0 0,3 0-12 0,9-3 12 0,0-3 18 0,6 1 11 16,9-3 3-16,3-6 0 0,2 1-15 0,7-6-2 15,3-2-1-15,0-3 0 0,-1-3 6 0,1-2 2 16,0-6 0-16,-7 3 0 0,-5-5 5 0,0-3 1 16,-3-2 0-16,-3-3 0 0,-3-3-28 0,-7-3 0 15,-2 1 0-15,-3-3 0 0,-6 0 23 0,-3-6-1 16,-3 3 0-16,0 6 0 0,-5-3-6 0,-1 2-2 15,-3 4 0-15,-6 4 0 0,0 6-14 0,-3 2 0 16,-3 3 0-16,1 8-10 0,-4 6 10 0,0 4-13 16,0 6 5-16,1 5-760 15,-1 6-151-15</inkml:trace>
  <inkml:trace contextRef="#ctx0" brushRef="#br0" timeOffset="28014.471">13108 3950 2336 0,'-9'-8'66'0,"3"3"15"0,0 0-65 0,3-1-16 15,0-2 0-15,-3 3 0 0,3 0 81 0,0 2 13 16,-3-2 2-16,6 5 1 0,0 0-43 0,-3 0-9 15,3 0-1-15,0 0-1 16,0 0-69-16,0 8-14 0,0 0-2 0,0 2-749 16,3 4-149-16</inkml:trace>
  <inkml:trace contextRef="#ctx0" brushRef="#br0" timeOffset="28209.299">12950 4495 2146 0,'0'0'60'0,"0"0"15"0,-6 3-60 0,3 5-15 0,0-3 0 0,-3 0 0 15,3-2 47-15,3 2 6 0,0-5 2 0,-3 11 0 16,0-3-20-16,3 0-4 0,0 2-1 0,3 1 0 16,3 0-20-16,0 2-10 0,0-3 10 0,0 4-716 15,3-1-143-15</inkml:trace>
  <inkml:trace contextRef="#ctx0" brushRef="#br0" timeOffset="28397.441">12840 5278 2386 0,'0'0'52'0,"0"0"12"0,0 8 1 0,6 3 3 0,-3 0-55 0,3-1-13 15,0 3 0-15,0 1 0 0,2 1 0 0,-2 4 0 16,0 0 0-16,-3 2-10 16,3-3-110-16,-3 6-23 0,0 0-4 0</inkml:trace>
  <inkml:trace contextRef="#ctx0" brushRef="#br0" timeOffset="28585.523">12703 6273 1854 0,'-3'8'40'0,"3"3"9"0,0-1 2 0,-3 4 1 0,0 4-41 0,3 1-11 0,0 2 0 0,3 3 0 16,0-3 12-16,-3 3 0 0,3 2 0 0,3-2 0 16,0 0-12-16,3 5-11 0,0-3 3 0,0 1-828 15</inkml:trace>
  <inkml:trace contextRef="#ctx0" brushRef="#br0" timeOffset="28765.229">12563 7411 1382 0,'0'8'30'0,"3"3"6"0,0 2 2 0,0 3 2 0,0 2-32 0,3 3-8 15,0-2 0-15,3 2 0 0,0 3 0 0,-3 0 8 16,0 2-8-16,2-2 8 0,-2 0-8 0,0 0 0 15,0 2 0-15,-3 3 0 0,0-2 0 0,0 2-13 16,0 0 3-16,-3 0 1 0</inkml:trace>
  <inkml:trace contextRef="#ctx0" brushRef="#br0" timeOffset="28904.046">12542 8509 2149 0,'-3'5'47'0,"0"6"9"0,0-3 3 0,0 5 2 0,-3 0-49 0,6 6-12 0,0 2 0 0,0 3 0 16,0 2 9-16,9 1-1 0,3 4 0 0</inkml:trace>
  <inkml:trace contextRef="#ctx0" brushRef="#br0" timeOffset="29069.913">12688 9522 2605 0,'0'0'74'0,"0"0"16"0,0 0-72 0,0 0-18 0,3 6 0 0,6 4 0 15,0 1 8-15,3 2-8 0,-3 3 9 0,0 2-9 16,2 1-90-16,-5-1-24 0,0 4-5 0,-3-1-885 16</inkml:trace>
  <inkml:trace contextRef="#ctx0" brushRef="#br0" timeOffset="29488.357">12447 10038 2289 0,'0'0'50'0,"-6"3"10"0,-3 0 3 0,0 2 2 0,0 3-52 0,0 0-13 0,0 2 0 0,0 1 0 16,-3 2 0-16,3 3 8 0,4 5-8 0,-4 0 0 15,0 3 0-15,6 0 0 0,0 2 0 0,0 4 0 16,3-1 0-16,3 2-15 0,3 1 2 0,0-3 0 31,6 3-15-31,-1-3-4 0,1-2 0 0,6-4 0 0,0-1 16 0,3-7 2 0,3-4 1 0,5-3 0 16,7-5 13-16,0-1 10 0,6-7-2 0,-1-3 0 15,1-3 34-15,-3-4 6 0,-1-4 2 0,1-2 0 16,-6-3 2-16,0-5 0 0,-4-3 0 0,-2 0 0 16,-6 1-29-16,0-4-6 0,-6-4-1 0,-6 2 0 0,-6-3-1 0,-6 5-1 15,-6-2 0-15,-6 6 0 0,-9-1-14 0,-6 8 0 16,-9 3-12-16,-14 8-1136 15</inkml:trace>
  <inkml:trace contextRef="#ctx0" brushRef="#br0" timeOffset="32271.678">18343 2230 1373 0,'0'0'39'0,"0"0"9"0,0 0-39 0,-6 0-9 0,-2-5 0 0,8 5 0 16,-6-2 92-16,3 2 17 0,-3-3 3 0,0 0 1 16,6 3-41-16,0 0-8 0,0 0-1 0,-6 0-1 15,3-8-34-15,3 3-6 0,0 5-2 0,0 0 0 16,0 0-20-16,0 0 8 0,0 0-8 0,0 0 0 16,0 0 0-16,-6 8 0 0,3 3 0 0,-6 4 0 15,0 4 0-15,3 2 0 0,-3 8 0 0,0 8 0 16,-3 6 0-16,3 4 0 0,0 3 10 0,3 3-10 0,1-2 0 0,-1 9 0 15,3 1 0-15,3 3 0 0,3 7 8 16,3 1-8-16,-1-3 0 0,1 5 9 0,3 8-9 0,0 0-11 16,3 2 3-16,-3 1 0 0,3 8 8 0,-3-1 11 15,0 3-3-15,-3 3 0 0,3-2-8 0,-3 4-11 16,0 6 3-16,0 0 0 0,-3 0 23 0,-3 2 5 16,0 6 0-16,3 0 1 0,-6-3 15 0,3 5 4 15,-3 3 0-15,-3 0 0 0,0-2-25 0,-3 2-5 16,0 0-1-16,0 3 0 0,0-3-9 0,-3 5 12 15,3-2-12-15,0-1 12 0,0 4-12 0,-3 2 0 16,0-6 0-16,4 4 8 0,-4-3-8 0,0 2 0 16,0-2 0-16,3-1 0 0,-6 1 9 0,3 0-9 15,-3-3 10-15,0 2-10 0,3 1 0 0,-2 3 0 0,-1-1 0 0,0-2 0 16,0-1 13-16,3-2 7 0,-3 3 0 0,3-6 1 16,6 1 7-16,-3-6 0 0,3 0 1 0,3-5 0 15,0-5-11-15,3-6-2 0,3-3-1 0,-3-2 0 16,3 0-15-16,3-8 9 0,-3-2-9 0,3-4 8 15,-3 1 0-15,0-5-8 0,0-1 12 0,-3-2-4 16,0 0 0-16,0-6 0 0,0-2 0 0,0-3 0 16,-3 0 16-16,0-2 2 0,3-6 1 0,-3-2 0 15,0-6-27-15,0-2-12 0,0-3 0 0,0-5 1 16,0-3 11-16,0-3 0 0,0-2 8 0,0-3-8 16,-2-2 8-16,2-3-8 0,-3-3 10 0,3-3-10 15,0-2 12-15,-3 0-3 0,3-2-1 0,0-1 0 16,3-5 0-16,0 0-8 0,0 0 12 0,0 0-4 15,0 0-8-15,6-5 0 0,0-3 0 0,3 0 0 16,-1-3 0-16,4 3-11 0,6-2 11 0,0-1-8 0,3 0 8 0,0-2-8 16,3 3 8-16,5-1-8 0,1-2 8 0,3 0 0 15,3 2 0-15,-1-2-8 0,1 0 8 0,0 2 0 16,2 3-9-16,1-3 9 0,3 6 0 0,-1 0 0 16,1 0-9-16,0 2 9 0,2 0 0 0,-2 3 0 15,-3 0 0-15,0 3 0 0,2 0-8 0,-2-3 8 16,-3 2-12-16,2-2 12 0,4-2-27 0,-3 2 2 15,-1-3 0-15,-2 0 0 16,0 1-85-16,0-4-17 0,-7-2-3 0</inkml:trace>
  <inkml:trace contextRef="#ctx0" brushRef="#br0" timeOffset="33240.851">18177 1963 1918 0,'6'-5'42'0,"9"2"9"0,2-2 1 0,4-6 3 0,6-2-44 0,3 0-11 0,3 5 0 0,2-5 0 16,1 0 77-16,3 2 14 0,5 0 2 0,1 6 1 16,3-8-51-16,2 2-11 0,-2 3-1 0,5 0-1 15,1 3-14-15,6-3-4 0,5-5 0 0,9 8 0 16,1-3-12-16,2 2 0 0,7-4 8 0,5 2-8 16,3 3 0-16,3 2-10 0,1-8 2 0,-1 9 0 15,6-6-18-15,-9 8-3 16,1-3-1-16,-10 6 0 0,-3-3 1 0,-2 8 0 0,-7-6 0 0,-2 4 0 15,-7 2 21-15,-5 2 8 0,-7 3 0 0,-8-5-9 16,0 6 9-16,-7-4 0 0,-5 6 0 0,-3 0-8 16,0 5 8-16,-6 0 0 0,-4-2 0 0,-2 5 0 0,-6 2 0 0,0 3 0 15,0 3 10-15,-6 2-10 0,-3 3 29 0,0 0 0 16,-6 11 0-16,3 0 0 0,-6 7-16 0,0 6-3 16,-3 10-1-16,0 4 0 0,-2-1 0 0,-1 10 0 15,0 12 0-15,0 1 0 0,-6 7-9 0,3 7 12 16,-3 8-12-16,4 8 12 0,-4 2-12 0,-3 6 12 15,3 6-12-15,0 4 12 0,0 6-4 0,1 2 0 16,-1 4 0-16,0 4 0 0,-3 8 10 0,6 1 2 16,0 4 0-16,0 6 0 0,-2 3-11 0,2 2-1 15,0 3-8-15,0 0 12 0,3-1 3 0,-3-1 0 16,0-4 0-16,4-2 0 0,-4-3 13 0,0-2 2 16,0 0 1-16,0-3 0 0,3-3-8 0,-3-2-2 0,1-9 0 15,2-4 0-15,3-3-13 0,0-8-8 0,0-6 10 0,3-7-10 16,6-8 10-16,0-9-10 0,3-4 10 0,0-11-10 15,3-11 0-15,-3-5 0 0,3-11 0 0,-3-4 0 16,0-9 0-16,0-11 11 0,-3-4-3 0,-3-9-8 16,0-2 12-16,-3-11-12 0,-9-2 12 0,0-4-12 15,-5-7 50-15,-7-2 3 0,-6-6 1 0,-8-3 0 16,-4-2-29-16,-12-3-5 0,-14 3-2 0,-9-3 0 31,-13 2-94-31,-8 4-20 0,-15 2-3 0,-3 5-1 0,-6 6-26 16,-6 7-6-16,-6 9 0 0,36-6-1 0</inkml:trace>
  <inkml:trace contextRef="#ctx0" brushRef="#br0" timeOffset="34795.897">8923 14465 2052 0,'0'0'45'0,"0"0"10"0,0-6 1 0,-3 1 1 0,3 0-45 0,0 5-12 0,0 0 0 0,-3-3 0 15,-3-2 43-15,6 5 6 0,-3 0 2 0,-3 0 0 16,6 0-22-16,0 0-4 0,0 0-1 0,-3 5 0 16,3 3-24-16,0 5 8 0,3 1-8 0,0 2 0 15,3 2 0-15,3 3 0 0,-3 3 0 0,5 0 0 0,1 2 0 16,0 3 0-16,-3 1 0 0,6 1 0 0,-3-2 0 0,3 0 0 16,-3-5 0-16,3 0 0 0,-3-3 0 15,2-2 0-15,-2-6 0 0,3 0 0 0,3-5 0 0,0-3 0 16,3-5 10-16,3-7-10 0,-1-4 24 0,4-5-1 15,6-8-1-15,6 0 0 0,5-5-7 0,-2 0-2 16,6-3 0-16,-1 3 0 0,1 3-13 0,0-1 0 16,-4 4 0-16,4 4 0 0,-7 3 0 0,4 3 0 15,-3 5 0-15,-1 3 0 0,-2 5 13 0,-3 0-3 16,-6 5-1-16,-4 3 0 0,-2 0 3 0,-3 5 1 16,-3 0 0-16,-3 3 0 0,-6 3 3 0,-3 2 0 15,0 0 0-15,-6 3 0 0,0 2-1 0,-3 1 0 16,-3-1 0-16,0 1 0 0,0-1 5 0,0-2 0 0,-3-3 1 0,0 0 0 15,0 1-1-15,0-7 0 0,0 1 0 0,3-5 0 16,0-1 0-16,0-2-1 0,3 0 0 0,3-8 0 16,0 0-19-16,0 0 0 0,0 0 0 0,0 0-9 15,9-2-3-15,0-6-1 0,6-3 0 0,3-7 0 16,6-6-2-16,3-5 0 0,2-6 0 0,1-4 0 16,6-4 15-16,0-2 0 0,-1-2 0 0,1-1-9 15,3-2 9-15,-4 5 0 0,1 5 0 0,-6 3 0 16,-3 5 0-16,-1 6 0 0,-5 5 0 0,-3 8 0 15,-3-3 0-15,0 8-13 0,-3 2 1 0,-3 6 1 16,0 0-9-16,0 8-3 0,0 3 0 0,2 0 0 16,-2 4-30-16,3-1-7 15,0-1 0-15,0 0-685 0,6-2-137 0</inkml:trace>
  <inkml:trace contextRef="#ctx0" brushRef="#br0" timeOffset="36762.869">21073 9885 2253 0,'0'0'49'0,"-3"-3"11"0,0-5 1 0,3 3 3 0,0-3-51 0,0 8-13 0,0 0 0 0,0 0 0 16,0 0 24-16,0 0 3 0,0 11 0 0,0 4 0 15,0 7-27-15,3 9 0 0,-3 4 0 0,3 4 0 16,0 9 0-16,-3 2 0 0,0 3 0 0,0 8 0 16,-3 3 0-16,0-1 0 0,-3 1 0 0,-3-6 0 15,3 0 0-15,-3 0 0 0,-3-2 0 0,0-3 0 16,0-3 8-16,4 0-8 0,-4-7 0 0,0-6 8 0,3-6-8 0,3-4-12 15,3-9 2-15,0-2-685 16,3-8-137-16</inkml:trace>
  <inkml:trace contextRef="#ctx0" brushRef="#br0" timeOffset="37000.628">21802 9636 2161 0,'-6'0'61'0,"6"0"14"0,0 0-60 0,0 0-15 15,0 0 0-15,6 8 0 0,-3 0 79 0,-3 5 13 16,-3-2 2-16,-3 7 1 0,0 6-51 0,-6 3-9 0,-2 4-3 0,-1 6 0 16,0 6-12-16,0 2-2 0,-3 2-1 0,0 4 0 15,0-1-9-15,3 3-8 0,-2-6 12 0,2 6-12 16,0 3 9-16,3-1-9 0,0-4 0 0,3-1 9 16,0-2-9-16,0-3 0 0,3-6 0 0,0 1 0 15,3-3-19-15,0-3-2 0,0-4-1 0,3-4 0 31,3-2-34-31,-6-3-8 0,3-3 0 0,3-2-1 16,-3-5-118-16,0 0-23 0,0-9-5 0</inkml:trace>
  <inkml:trace contextRef="#ctx0" brushRef="#br0" timeOffset="37181.11">21031 10557 2426 0,'0'0'53'0,"6"-3"11"0,3-5 3 0,6 0 1 15,9-2-54-15,9-3-14 0,8-9 0 0,10 4 0 0,8-3 35 0,7-3 4 16,5-3 1-16,7 1 0 0,8 0-27 0,0-1-5 16,7-2 0-16,2 2-1158 15</inkml:trace>
  <inkml:trace contextRef="#ctx0" brushRef="#br0" timeOffset="38317.628">19290 2514 2080 0,'0'0'46'0,"0"0"10"0,-9 0 1 0,3-3 1 0,-3 3-46 0,3 0-12 0,-3 3 0 0,-3 2 0 16,3 3 0-16,-2 2 0 0,-1 4 9 0,0-1-9 15,0 3 0-15,-3 8 0 0,0-1 0 0,0 12 0 16,3-1 0-16,-3 3 0 0,3 5 0 0,4 1 0 16,-1-1 0-16,6 0 0 0,3 1 0 0,3-3 0 15,6-6 0-15,2 0-8 0,7-2 8 0,3 0-8 16,3-8 8-16,9-3-8 0,-1-3 8 0,7-2-8 16,3-11 20-16,5-2 5 0,7-3 1 0,-3-5 0 15,2-6 22-15,1-2 5 0,-4-3 1 0,1-2 0 16,-3-6-2-16,-1 0 0 0,-2-2 0 0,-3-1 0 15,-4-7-9-15,-2-1-3 0,-9-2 0 0,0 0 0 16,-10 3-12-16,-2 2-4 0,-6 6 0 0,-9-1 0 16,-3 9-16-16,-12-6 0 0,-11 8 0 0,-13 3-9 15,-9-1-173-15,-11 14-34 0,-13 6-8 0,-8 15-412 16,-9-3-82-16</inkml:trace>
  <inkml:trace contextRef="#ctx0" brushRef="#br0" timeOffset="39052.676">19656 2947 2498 0,'0'0'55'0,"-9"0"11"0,-3-5 2 0,-3 5 3 0,3-8-57 0,-5 3-14 15,-7-3 0-15,3 3 0 0,-6-3 18 0,-3 2 1 0,-2 1 0 16,-4 0 0-16,-3-6-19 0,-2 3 0 16,-7 3 0-16,-6 2 0 0,-11-2 0 0,-1 3 0 0,-5-6-13 0,-3 5 5 15,-7 0 8-15,-5 3 0 16,-6-8-9-16,-4 6 9 0,-2-1 0 0,-3-2 12 0,-9 5-2 0,-6 5 0 15,-3-5-2-15,0 0 0 0,-9 3 0 0,-9-1 0 16,-12 1-8-16,6 2 0 0,3 1 0 0,-6 2 8 16,-12-6 1-16,1 3 0 0,2 1 0 0,3-4 0 15,3 1 27-15,-3 0 6 0,7-3 1 0,-1 0 0 16,0 2 1-16,9-2 0 0,9 0 0 0,3 0 0 16,0 0-12-16,9 0-3 0,6 3 0 0,6-3 0 15,2 5-5-15,10-5-2 0,3 6 0 0,5 1 0 16,7-4-22-16,6 2 0 0,5 3 0 0,10-5 8 15,5 5-8-15,3-8-10 0,4 5 10 0,11-2-13 16,3 2-19-16,6 0-3 0,4-5-1 0,5 6 0 16,3-4-80-16,3 1-17 0,9-3-3 0,0 0-665 15,0 0-133-15</inkml:trace>
  <inkml:trace contextRef="#ctx0" brushRef="#br0" timeOffset="39410.206">18843 2707 1263 0,'0'0'28'0,"0"0"5"0,0 0 2 0,0 0 1 0,0 0-36 0,0 0 0 0,0 0 0 0,6 0 0 16,-6 0-20-16,9 0-10 0,3 0-2 0,-3 0-323 15,0 0-64-15</inkml:trace>
  <inkml:trace contextRef="#ctx0" brushRef="#br0" timeOffset="39771.11">19079 2760 1534 0,'-15'0'44'0,"9"2"8"0,-6 1-41 0,0 0-11 16,-3 2 0-16,0 0 0 0,-3 0 123 0,1 3 22 16,-4 6 5-16,-6-1 1 0,3-5-69 0,-6 5-14 15,-8 0-2-15,-1 3-1 0,-12 5-23 0,-2-5-5 16,-7 8-1-16,-5 2 0 0,-4 4-6 0,-8-1-2 16,-6 2 0-16,-10 6 0 0,-5 6-28 0,-12-1 0 0,-15 6 0 0,-6 7 0 15,-6 3 0-15,-12 3 0 16,-15 5 0-16,-11 6 0 0,-10 7 0 0,-5 6 0 0,-7 0 0 15,1 2 0-15,-1 6 0 0,-2 2-15 0,-3 3 3 0,2 5 1 16,7-3 44-16,5 6 9 0,4 3 2 0,-1 4 0 16,1 9 22-16,8-3 5 0,12-5 1 0,12-8 0 15,15-6-23-15,15-10-4 0,15-2-1 0,39-30 0 16,5-3-22-16,4-2-5 0,8-2-1 0,7-4 0 16,8-4-16-16,3-4 0 0,0-4 0 0,1 4 0 31,8-7-36-31,3-8-10 0,6-3-2 0,0-5-1 0,6-8-31 15,3 0-5-15,3-6-2 0,3-2 0 0,6-5-117 0,3-5-23 16,3-1-5-16</inkml:trace>
  <inkml:trace contextRef="#ctx0" brushRef="#br0" timeOffset="40403.376">19373 2670 2044 0,'-18'2'45'0,"13"1"10"0,-1 0 1 0,-3 5 1 0,-3-1-45 0,3 1-12 0,-6 3 0 0,0 2 0 16,0 8 0-16,-3-2 0 0,-6 7 0 0,-2 1 0 15,-1-1 0-15,-6 3 0 0,-6 6 0 0,1-1 12 0,-7 3-12 16,0 3 0-16,-5 2 0 0,-4 9-11 16,-8-1 26-16,-7 11 5 0,-5-3 0 0,-3 5 1 0,2 3 10 0,-14 6 1 15,-6 5 1-15,-7 5 0 0,1 2-2 0,-15 6-1 16,-6 6 0-16,-6 1 0 0,-6 7 8 0,-3 4 2 15,-6 3 0-15,-9 6 0 0,-11 2-16 0,-4 2-2 16,6 4-1-16,-2-1 0 0,-4 3 2 0,-6 5 0 16,-5 6 0-16,-1 2 0 0,-5 0 1 0,8-2 1 15,6-3 0-15,4 3 0 0,5-6 7 0,9 3 2 16,3-8 0-16,6 5 0 0,3 3-4 0,12 0-1 16,3 0 0-16,18-11 0 0,9-7-18 0,9-11-11 15,8-9 12-15,13-1-12 0,8-6 8 0,10-8-8 0,8-6 0 0,9-4 0 31,7-9-31-31,5-4-9 0,3-9-3 0,6-3 0 16,3-2-29-16,3-8-5 0,3-7-2 0,-3-4 0 16,3-10-104-16,0-3-21 0,3-5-4 0</inkml:trace>
  <inkml:trace contextRef="#ctx0" brushRef="#br0" timeOffset="41071.685">19626 3016 1580 0,'-12'0'35'0,"-5"0"7"0,-7 3 2 0,-3 0 0 0,-6 2-36 0,3-5-8 0,1 2 0 0,2 1 0 15,0-3 56-15,0 3 10 0,4-3 2 0,-1 0 0 16,3 5-23-16,0-2-4 0,-3 2-1 0,3 3 0 16,-2 0-7-16,-1 5-1 0,-6 8-1 0,3-2 0 15,-6 7-11-15,-5 9-1 0,-4 10-1 0,-3 0 0 16,-2 8-7-16,-1 7-2 0,-8 4 0 0,-4 10 0 16,-8 8 10-16,-4 3 1 0,1 10 1 0,-10 8 0 15,-5 8-21-15,-12 6 0 0,-3 7 0 0,-9 6 8 16,-1 7-8-16,-8 6 12 0,-12 8-4 0,-9 0 0 15,-5 2 1-15,-1 3 1 0,3 0 0 0,-6 8 0 16,-9 3 30-16,1 8 5 0,-7-3 2 0,0 2 0 16,3 1-27-16,1 0-4 0,2 2-2 0,3 0 0 15,0 0 6-15,4-5 2 0,8 0 0 0,6-2 0 16,6-6 9-16,6-6 1 0,6-4 1 0,6-3 0 16,8-8-17-16,7-8-3 0,6-14-1 0,9-4 0 0,2-6-12 0,7-8 0 15,5-8 0-15,10-5 0 0,2-5-9 0,4-8-5 16,2-3-1-16,9-6 0 15,1-7-14-15,2-5-3 0,0-3-1 0,7-6 0 0,2-2 13 0,6-8 4 16,0-5 0-16,3-5 0 16,9-6-16-16,1-3-4 0,5-4 0 0,3-4 0 15,0-7-147-15,3-3-29 0,9-3-7 0</inkml:trace>
  <inkml:trace contextRef="#ctx0" brushRef="#br0" timeOffset="41736.572">18427 2850 1933 0,'-9'-11'55'0,"6"6"12"0,3 2-54 0,-3-2-13 16,3 5 0-16,0 0 0 0,-3-3 15 0,0-2 0 15,0 5 0-15,-6 2 0 0,0 9-1 0,-3-8 0 16,-6 2 0-16,-2 3 0 0,-7 5 5 0,-9-2 1 15,-6-1 0-15,-8 4 0 0,-7 1-20 0,-8 4 0 16,-4-1 0-16,-14 4-9 16,-15 1-29-16,-1 1-6 0,4 3 0 0,-15-1-1 0,-18 3 56 0,6-2 11 0,0-1 2 0,-3 6 1 15,0 8 73-15,-6-6 14 0,-6 3 4 0,0 3 0 16,-3-3-25-16,0 5-5 0,-3 0-1 0,-5 1 0 16,-1 4-42-16,-3 4-9 0,3-1-2 0,-3 0 0 15,4 3-18-15,-1-3-4 0,3-2-1 0,6-3 0 16,6 0-9-16,0-3 0 0,3-2 0 0,6 0 8 15,12-6-8-15,3-5 12 0,9-5-12 0,11-3 12 16,10-5 16-16,14-3 3 0,13 1 1 0,8-4 0 16,10 1-17-16,11-3-3 0,3-3-1 0,9 0 0 15,3 1-11-15,6-4-14 0,3-2 3 0,9 5 1 16,3-2-30-16,0 0-5 0,6-1-2 16,3-4 0-16,2-4-90 0,10-1-19 0,0-4-3 0,3-5-927 15</inkml:trace>
  <inkml:trace contextRef="#ctx0" brushRef="#br0" timeOffset="42172.17">14072 3781 1015 0,'0'0'22'0,"-3"3"5"0,-3-1 1 0,3 1 0 0,0 2-28 0,-3 3 0 0,0 0 0 0,-3-3 0 16,0 3 61-16,0 0 7 0,1 0 0 0,-4 3 1 16,0-1 3-16,-3 4 0 0,0-4 0 0,0 3 0 15,-3 1-20-15,-3 1-4 0,1 1-1 0,-1 0 0 16,-6-3-5-16,3 6-1 0,-6-1 0 0,4 1 0 16,-4 2-19-16,-3-2-4 0,0 2-1 0,1-3 0 15,-1 4 3-15,6-7 0 0,0 4 0 0,6-1 0 16,1 1-11-16,2-6-1 0,6 3-8 0,3-3 12 0,0 3-12 15,6 0 0-15,6 0 0 0,9-3 0 0,3 0-12 0,9 3-6 16,8-3-1-16,10-2 0 16,3 2-21-16,11-5-5 0,1-2-1 0</inkml:trace>
  <inkml:trace contextRef="#ctx0" brushRef="#br0" timeOffset="44517.387">13783 13393 1587 0,'0'0'35'0,"-3"-2"7"0,0-4 2 0,0-2 0 0,3 3-35 0,-3-3-9 16,0 3 0-16,3-3 0 0,-3 0 112 0,1-3 20 15,-1 1 4-15,-3 2 0 0,0 0-47 0,0 0-9 16,-3-3-3-16,0 3 0 0,0 1-33 0,-3-1-6 15,-3 2-2-15,-3 1 0 0,0 0-14 0,-2-1-3 16,-7 1-1-16,3 2 0 0,0 1 6 0,-3-1 2 16,4 3 0-16,-4 0 0 0,3 0-5 0,0 3-1 15,-3-1 0-15,1 4 0 0,2-4-20 0,0 4 0 0,-3-1 0 16,0 3 0-16,1 0 8 0,2 0 1 0,3 2 0 0,0 4 0 16,0-1-9-16,3 5 8 0,3-2-8 15,7 5 8-15,-1 3-8 0,0 5 12 0,3 0-12 0,3 3 12 16,0 3-12-16,0 4 0 0,3 4 0 0,0-1 8 15,3 3-8-15,-3 3 8 0,0-1-8 0,3 6 8 16,-6 3 0-16,3 2-8 0,3 3 12 0,-3 2-4 16,-3 6-8-16,-3 0 0 0,-3 2 0 0,0 6 0 15,-6 2 10-15,0 3-10 0,0 3 12 0,-6 5-12 16,-2 0 12-16,2 3-12 0,-6-1 12 0,0 3-12 16,0 3 11-16,-2 0-11 0,-7-3 10 0,3 3-10 15,0-2 17-15,-2 1-2 0,-1-4-1 0,-3 2 0 16,4-7-6-16,-1 2-8 0,3-3 11 0,3-2-11 15,-2-9 9-15,5 4-9 0,0-9 0 0,0 1 9 16,1-1-9-16,2-10 0 0,3-3 0 0,3 0 8 16,3-7-8-16,0-4 0 0,3-2 0 0,6 0 8 15,3-5-8-15,0-1 0 0,6-7 0 0,3 0 0 16,3-3 0-16,6-2 0 0,-3-4 0 0,9-4 0 0,0-1 0 16,6-2-9-16,2-2 9 0,4-4 0 0,6-7 0 0,5 5 0 15,13-6 0-15,2-2 0 0,4 0 0 0,8-5 0 16,1 0 0-16,2-3 0 0,7 0 0 0,-1-3 11 15,0-2-11-15,-5 0 10 0,-1 0-19 0,4 2-4 16,-1-5-1-16,-3-2-867 16,1-4-174-16</inkml:trace>
  <inkml:trace contextRef="#ctx0" brushRef="#br0" timeOffset="45448.964">19230 13176 2070 0,'-8'-10'45'0,"8"10"10"0,-3-6 1 0,3 6 3 0,0 0-47 0,0 0-12 0,0-5 0 0,3 0 0 16,5 2 20-16,-2-2 1 0,3 2 1 0,6 3 0 15,-3 0 4-15,6 3 1 0,0-3 0 0,3 3 0 16,2 2-6-16,-2 0-1 0,0 3 0 0,3 3 0 16,0-1-12-16,-3 3-8 0,2 3 10 0,-2 0-10 15,-3 3 11-15,0 2-11 0,-3 3 12 0,0 2-12 16,-3 1 10-16,-6 7-10 0,0 3 8 0,0 8-8 15,-6 0 31-15,0 5 1 0,-6 6 0 0,3-1 0 16,-3 6-16-16,-3 3-4 0,-3-1 0 0,3 6 0 16,-6 2 1-16,3 4 0 0,-3 4 0 0,-3 6 0 15,0 2 3-15,1 6 1 0,-1-1 0 0,0 9 0 0,-3 2 6 0,3 5 1 16,3-2 0-16,0 5 0 16,1 6-8-16,-1-4-2 0,3 1 0 0,0 0 0 0,0 2-3 0,3 1-1 15,-3-6 0-15,3 5 0 0,3-2-2 0,0 0-8 16,-3-3 12-16,0-5-4 0,6 5 0 0,-3-8-8 15,1-10 12-15,-1 5-4 0,3-8-8 0,0-6 12 16,0-10-12-16,3-2 12 0,-3-3-4 0,0-14-8 16,3 3 12-16,-3-5-4 0,0-8 2 0,0 0 0 15,3-5 0-15,-3-6 0 0,0-2 0 0,0 0 0 16,-3-8 0-16,6-3 0 0,-3-3 0 0,-3-4 0 16,3 1 0-16,0-4 0 0,0-3-1 0,0 0 0 15,0-3 0-15,0 1 0 0,0-6 3 0,-3 5 0 0,3-5 0 0,3 0 0 16,-6 0-2-16,0 0 0 0,-3-5 0 0,3 5 0 15,-3-6-10-15,1 6 12 0,-4-8-12 0,0 3 12 16,-3 2-12-16,-3-7 12 0,-3 7-12 0,-3-7 12 16,1 4-12-16,-4 6 0 0,-6-2 9 0,3-4-9 15,-5 6 0-15,-4 0 0 0,-6 0 0 0,1 6 0 16,-13-4-18-16,3 4-5 0,-5 1-1 0,2 4-903 16,-2 2-181-16</inkml:trace>
  <inkml:trace contextRef="#ctx0" brushRef="#br0" timeOffset="46721.962">19689 17142 1900 0,'0'0'42'0,"0"0"9"0,3-5 1 0,-3 5 1 0,0 0-42 0,9-3-11 0,-3-2 0 0,0 5 0 15,-6 0 100-15,0 0 17 0,9 0 4 0,-3 5 1 16,-1-2-32-16,1 8-6 0,-3 2-2 0,0 0 0 15,0 3-35-15,-3 3-7 0,-3-1-2 0,0 3 0 16,0-2-9-16,0 7-1 0,-5 1-1 0,2 4 0 16,0 1-15-16,0-3-2 0,-3 3-1 0,0 0 0 15,3 2-9-15,-6-2 0 0,0 0 0 0,0-1 0 16,3-4-84-16,-3 5-18 0,3-11-4 0,0 5-690 16,1-7-137-16</inkml:trace>
  <inkml:trace contextRef="#ctx0" brushRef="#br0" timeOffset="46916.619">20114 17182 1868 0,'0'0'41'0,"0"8"9"0,-2 3 2 0,-1 2 0 0,0-5-42 0,3 10-10 15,-3-5 0-15,0 1 0 0,0 4 105 0,0 1 19 16,0-3 4-16,0 7 1 0,0-1-70 0,0 4-15 15,-3-2-2-15,6-3-1 0,-3 6-25 0,3-1-4 16,0 0-2-16,0-2 0 0,0-3-10 0,3 3 0 0,0-8 0 0,0 3 8 16,-3-6-24-16,3 0-4 0,-3 0-2 0,3 1-713 15,0-9-142-15</inkml:trace>
  <inkml:trace contextRef="#ctx0" brushRef="#br0" timeOffset="47122.21">19415 17624 2606 0,'0'0'57'0,"0"0"12"0,0 0 3 0,0 0 1 0,9-5-58 0,0-1-15 0,6 1 0 0,9-3 0 16,5 5 53-16,7-2 8 0,3 0 2 0,5 0 0 16,1-3-36-16,6 2-7 0,-1-2-2 0,7 0 0 15,-4 3-30-15,4 0-5 0,-6 2-2 0,-1-2-828 16,-2 5-165-16</inkml:trace>
  <inkml:trace contextRef="#ctx0" brushRef="#br0" timeOffset="47398.744">20582 17481 2073 0,'0'0'45'0,"0"0"10"0,9 8 1 0,0-3 4 0,0 3-48 0,0 0-12 0,-1 3 0 0,1-3 0 16,0 5 76-16,3 0 12 0,0 0 4 0,0 6 0 16,0-6-36-16,0 6-6 0,0-1-2 0,0-2 0 15,0 3-29-15,-1-6-7 0,1 0 0 0,3 0-1 16,-3 0-11-16,0 1 0 0,0-4 0 0,3-2-11 15,0 0 0-15,-3-3 0 0,0-5 0 0,2 6 0 32,-2-12-136-32,-3 6-27 0,3-8-6 0,-3-2 0 0</inkml:trace>
  <inkml:trace contextRef="#ctx0" brushRef="#br0" timeOffset="47547.51">20790 17423 2336 0,'-18'0'66'0,"9"5"15"0,-3 3-65 0,4 0-16 0,-7-3 0 0,0 9 0 0,-3-1 78 0,0 0 12 16,0 0 2-16,0 6 1 0,0-1-17 0,-2-2-3 16,-1 8-1-16,3-3 0 0,0 3-57 0,0-3-15 15,0 0 0-15,6-2-841 16,-2 7-171-16</inkml:trace>
  <inkml:trace contextRef="#ctx0" brushRef="#br0" timeOffset="48714.351">21481 17246 2217 0,'0'0'48'0,"0"0"11"0,0 0 1 0,0 0 4 0,0 0-52 0,0 0-12 16,0 0 0-16,0 7 0 0,0 1 75 0,-3 3 12 15,3 2 2-15,0 3 1 0,0 3-33 0,-3-1-6 16,3 3-2-16,0 6 0 0,0-1-41 0,-3-2-8 15,3 8 0-15,-3-3 0 0,3 0 0 0,-3-3 0 16,0 1 0-16,0-1 0 0,0-4 8 0,0-4-8 16,-3 3 0-16,0-5 0 0,3 0 12 0,-3-5-4 15,3-3 0-15,0-1-8 0,0-1 13 0,0-6-4 16,0 5-1-16,3-5 0 0,0 0 4 0,-3-5 0 0,0-3 0 0,3-3 0 16,0 3-12-16,0-10 12 0,3 5-12 0,0-6 12 15,3-2-12-15,0 0 0 0,0-3 0 0,0-8 0 16,0 6 0-16,0-1-12 0,3 1 2 0,0 5 1 15,-3 2 0-15,0 1 0 0,0 4 0 0,-3 1 0 16,3 5 9-16,0-2 0 0,-3 7 0 0,-1-2 0 16,4 5 0-16,-6 0 12 0,6 0-2 0,-6 0-1 15,9 8-9-15,0 2 8 0,-3-2-8 0,6 11 8 16,-3-4-8-16,0 4 10 0,0 0-10 0,0-1 10 16,-3 3-10-16,3 0 0 0,3 3 0 0,3-5 0 15,-1 2 0-15,1-3 0 0,-3-2 0 0,3 0 0 16,-3-3 0-16,3 1 0 0,0-6 0 0,6 2 0 15,-4-7 0-15,-2 5 12 0,0-3-12 0,0-5 12 16,0 0-1-16,-3 0 0 0,0-5 0 0,-3-3 0 0,-3 2 7 0,0-7 2 16,0 0 0-16,-3-3 0 0,0-2-4 0,-3-1-1 15,0-7 0-15,-3 4 0 0,0-4-5 16,-3 2-1-16,3-2 0 0,0-1 0 16,-3 1-33-16,0-1-8 0,0 4 0 0,0-4-857 15,6 6-171-15</inkml:trace>
  <inkml:trace contextRef="#ctx0" brushRef="#br0" timeOffset="49131.543">21906 17148 2178 0,'-12'-11'48'0,"7"6"9"0,2-3 3 0,-3 8 1 0,0-5-49 0,3-3-12 0,0 5 0 0,3 3 0 15,0-5 64-15,0 5 9 0,0 0 3 0,12-6 0 16,-3 4-8-16,2-1 0 0,1 0-1 0,3 3 0 16,0 3-40-16,3 0-8 0,0-1-2 0,3 4 0 15,-1-1-1-15,1 3 0 0,0 0 0 0,3-3 0 16,-3 3-16-16,0 3 10 0,-1-3-10 0,-2 5 8 16,-3 0-8-16,-3 0 0 0,0-2 0 0,0 2 0 15,-6-2 0-15,-3-1-9 0,-6 3 9 0,-3 1-13 16,-6-1 3-16,0 0 1 0,-3 0 0 0,0-5 0 15,-5 3 9-15,2-3 0 0,-3-3 0 0,6 3 0 16,-6 3 0-16,6-9 0 0,-3 4 0 0,3-6 8 0,1 5-8 0,5-5 0 16,-3 0 8-16,0 0-8 0,6 3 0 0,0-3 0 15,3 0 0-15,3 0 0 0,0 0 0 0,0 0 0 16,0 0 0-16,12 5 0 0,3-5 0 0,0 0 0 16,0 0 0-16,2 0 0 0,1 0 0 0,6 0 0 15,3 0 0-15,0 0-8 0,5 0 8 0,1-5 0 16,-3 5 0-16,3-3 0 0,-1 3 0 0,-2-5 0 15,0-1-10-15,-3 4 10 16,-1-4-168-16,-2 1-28 0,6 2-4 0</inkml:trace>
  <inkml:trace contextRef="#ctx0" brushRef="#br0" timeOffset="49463.793">22898 17301 1882 0,'-12'0'41'0,"6"-3"9"0,0 3 2 0,-3 0 1 0,-6 0-42 0,0-5-11 0,-3 5 0 0,0 0 0 15,-2 0 136-15,-4 5 24 0,-3-2 6 0,-3 2 1 16,0 1-93-16,4 2-18 0,-1 2-4 0,0-2-1 15,3 11-23-15,0-6-5 0,4 5-1 0,-1 4 0 16,3 4 2-16,3-5 0 0,3 8 0 0,0 0 0 0,3-5-9 0,0 5-2 16,9-2 0-16,0-3 0 0,0 2-2 0,9-5-1 15,0 3 0-15,3-3 0 0,3-2-10 0,6 2 10 16,6-3-10-16,8-4 10 0,10-1-2 0,3 0 0 16,-1-8 0-16,7 3 0 15,-1-8-111-15,7 0-22 0,-1-2-5 0</inkml:trace>
  <inkml:trace contextRef="#ctx0" brushRef="#br0" timeOffset="50761.867">14182 13724 1190 0,'21'5'33'0,"-9"-2"9"0,3 2-34 0,3 0-8 16,5-2 0-16,4 2 0 0,6 1 118 0,6-1 22 16,2 0 4-16,7-2 0 0,3 0-32 0,8-1-8 15,4-2 0-15,5 3-1 0,10-6-32 0,8 6-7 16,6-6 0-16,6 1-1 0,7-1-39 0,2-2-7 15,9-3-1-15,3 2-1 0,6-2-7 0,3 1-8 16,-3-1 11-16,6 2-11 0,6-2 8 0,-3 3-8 16,0 0 0-16,-3-1 0 0,-3 4 9 0,0-1-9 15,0-2 0-15,-12 5 9 0,-3 0 21 0,-6 0 4 16,-6 0 1-16,-6 0 0 0,-5 0-19 0,-10 0-3 16,-3 0-1-16,-8 0 0 0,-10-3 14 0,1 3 2 15,-6 0 1-15,-7-2 0 0,1 2 2 0,-7 0 0 0,-2 0 0 16,-6 2 0-16,-3-2-23 0,-7 3-8 0,1 0 0 15,-3-1 9-15,-6-2-9 0,-6 3 0 0,0-1 0 0,-9-2-813 16,0 0-167-16</inkml:trace>
  <inkml:trace contextRef="#ctx0" brushRef="#br0" timeOffset="51180.396">13888 14647 1620 0,'26'-2'46'0,"-8"2"10"0,12 0-45 0,9 0-11 15,5-3 0-15,13 3 0 0,8-3 84 0,7 1 14 16,8 2 3-16,6-6 1 0,7 6-9 0,8-2-1 16,3-3-1-16,9 2 0 0,3 0-32 0,9 1-7 15,6-1 0-15,3 0-1 0,6 1-11 0,0-4-1 16,3 4-1-16,9-1 0 0,0-2-15 0,2 2-3 16,4 0-1-16,-3 1 0 0,-3-1-9 0,-1 6-2 15,7-3 0-15,-9 2 0 0,-15 4 4 0,0-4 0 0,3 6 0 0,-9-5 0 16,-9 5-12-16,-6 0-11 0,-6 0 3 0,-6 0 0 15,-11 0 8-15,-10-3 11 0,-3 3-3 0,-5 3 0 16,-10-4-8-16,-8 4 0 0,-6-3 0 0,-13-3 0 16,-8 3 0-16,-9-3 0 0,-12 1 0 0,-12-1 0 31,-15 3-119-31,-15 0-25 0,-17 0-6 0</inkml:trace>
  <inkml:trace contextRef="#ctx0" brushRef="#br0" timeOffset="51512.435">13524 15796 1605 0,'0'0'45'0,"0"0"11"0,0 0-45 15,0 0-11-15,6 8 0 0,12 0 0 0,3-3 118 0,12 0 22 16,11-2 4-16,13-3 0 0,11 0-22 0,13-8-5 15,11 0-1-15,18-3 0 0,9-2-51 0,9 0-10 16,12 0-3-16,6-1 0 0,12-4-16 0,5 5-3 16,7-3-1-16,0 0 0 0,2 3 9 0,1 2 2 15,-6 0 0-15,2 1 0 0,-5 2-27 0,0 5-6 16,-6 1-1-16,-10 2 0 0,-11 2-9 0,-3 1 0 16,-3 2 0-16,-15 3 0 0,-17 5 0 0,-10-5 0 15,-6 3-12-15,-14 2 12 0,-13 0 0 0,-8-2 0 16,-6 0 0-16,-7 4 0 0,-11-1-16 0,-9 2 0 0,-12-3 1 15,-6 3 0 1,-9 0-125-16,-12-3-24 0,-14 11-6 0,-10-6-950 0</inkml:trace>
  <inkml:trace contextRef="#ctx0" brushRef="#br0" timeOffset="51845.846">13718 16693 1690 0,'-30'0'48'0,"21"0"11"0,0 5-47 0,3 0-12 0,0-2 0 0,6-3 0 15,0 0 89-15,15 5 16 0,3 0 3 0,12-2 1 16,6-3 16-16,14 0 3 0,13-3 1 0,14-2 0 16,12 0-52-16,16 0-10 0,11-6-3 0,6 0 0 15,9 1-19-15,6-1-4 0,11 1-1 0,7-4 0 0,6 1-7 0,0 0-1 16,2 0-1-16,4 5 0 0,6-3-16 15,-4 3-3-15,4 0-1 0,0 3 0 0,-4 0-11 0,-5 2 12 16,-6-2-12-16,-3 5 12 0,-7 0-12 0,-11 0 10 16,-15 2-10-16,-6 1 10 0,-5-3-10 0,-13 0 0 15,-15 3 9-15,-8-3-9 0,-10 5-13 0,-8-5-7 16,-10 0-2-16,-8 3 0 16,-9-6-139-16,-7-2-28 0,-11 5-6 0</inkml:trace>
  <inkml:trace contextRef="#ctx0" brushRef="#br0" timeOffset="53486.933">18034 2119 1886 0,'0'0'41'0,"0"0"9"0,0 0 2 0,-6 0 1 0,0-5-42 0,-3 2-11 0,0 3 0 0,0 8 0 16,-6-2 24-16,0 4 4 0,-2 3 0 0,-1 3 0 15,-3 5-11-15,-3 3-1 0,3 11-1 0,-3 4 0 0,1 6-15 0,-4 8 9 16,0 5-9-16,3 3 8 0,3 3-8 0,1-1 0 16,-7 9 0-16,6 4 8 0,3 7-8 0,0-7 0 15,-3 4 0-15,1-1 0 0,5 8 0 0,-3-2 0 16,6 0 0-16,-3 2 8 0,0 3 11 0,3-3 1 16,6 1 1-16,0-1 0 0,0-2 30 0,6-1 5 15,6 3 2-15,3-2 0 0,3-3-2 0,9 3-1 16,3-6 0-16,11 1 0 0,10 2-20 0,0-6-4 15,-1-2-1-15,4-2 0 0,3-6-5 0,5 0-1 16,4-5 0-16,-1-3 0 0,4-5-16 0,-1-5-8 16,-2-9 8-16,-7-4-8 0,-2-6 10 0,-3-5-10 0,-7-6 12 0,1-2-12 15,0-5 0-15,-10-1 0 0,-2-2 0 0,-6-5-12 32,-3 0-24-32,-6-1-5 0,-6 1-1 0,0-1-751 0,-6-2-151 0</inkml:trace>
  <inkml:trace contextRef="#ctx0" brushRef="#br0" timeOffset="70138.199">877 13007 2224 0,'-6'-24'63'0,"6"14"14"0,0-4-61 0,0 4-16 0,0-4 0 0,6 4 0 15,-6-1 53-15,3 6 8 0,-3 5 2 0,0 0 0 16,0 0-35-16,6 3-8 0,-3 5 0 0,0 5-1 15,0 5-19-15,0 11 0 0,-6 9-13 0,3 9 5 16,-3 11 0-16,0 8 0 0,-6 11 0 0,6 5 0 16,-9 8 8-16,3 8-13 0,-6 3 5 0,3 2 8 15,-3 5-15-15,1 1 5 0,2-3 1 0,0-1 0 16,0-1 9-16,-6-6-10 0,6-11 10 0,3 0-10 16,-3-5 10-16,3-5 0 0,-3-3 0 0,3-8 0 15,4-8 12-15,2-5-1 0,-3-5-1 0,3-8 0 16,0-3 3-16,6-8 1 0,0-3 0 0,3-7 0 15,-6-6-78-15,8-5-15 0,1-3-3 0,-3-13-1 0</inkml:trace>
  <inkml:trace contextRef="#ctx0" brushRef="#br0" timeOffset="71007.015">683 13539 2638 0,'-26'-19'58'0,"17"11"12"0,-3-5 2 0,9 2 3 0,-6 4-60 0,9-1-15 16,-6-3 0-16,12 3 0 0,-3-3 24 0,12 4 3 15,-3-4 0-15,9-2 0 0,2 0-27 0,7-6-9 16,9 3 0-16,8-2 0 16,-2-4-18-16,12 1-3 0,-7 3-1 0,13-3 0 15,2-1-12-15,10 1-2 0,-4 3-1 0,1-1 0 0,2 1 20 0,6 2 4 0,4-5 1 0,5 2 0 16,-3 6 21-16,7-3 0 0,-1 3-9 0,0 0 9 15,6-3 0-15,4 5 0 0,-1 1 0 0,0-1 0 16,6 0 0-16,0 1 0 0,0-1 0 0,7 1 0 16,-1-4 10-16,3 1-10 0,0 5 10 0,0-2-10 15,0-1 0-15,-3 3 0 0,-6 3 0 0,3 0 0 16,1 5 0-16,-4 0 0 0,-9 5 0 0,0 0 0 16,-3 3 0-16,-2 3 0 0,-4-1 0 0,-6 3 0 15,-2 3 0-15,-7 3 8 0,3-1-8 0,-5-2 9 16,-4 3 3-16,1-1 1 0,-4-2 0 0,1 0 0 15,-1-3-5-15,4-2 0 0,-4-3-8 0,4 0 12 16,-1-3-4-16,-2-2-8 0,-4-9 11 0,4 4-11 0,-4-1 10 0,-2-5-10 16,-1 0 8-16,-5 3-8 0,-7-6 0 15,-2 3 8-15,-3 0-8 0,-7 0 0 0,1 3 9 0,-9 0-9 16,-3 0 10-16,-3-1-10 0,-4 4 28 0,-5-1 0 16,-3 0 0-16,0 3 0 0,-3 0-1 0,0 0-1 15,-6 0 0-15,0 0 0 0,3 6-3 0,3-1-1 16,-3-2 0-16,-3-3 0 0,3 8-22 0,0-1 0 15,-3 4 0-15,0 0 8 0,0 2-8 0,3 0 0 16,0 0 0-16,0 3 0 0,0 0 0 0,0 0 0 16,3 2 0-16,0 1 0 0,-3 2 0 0,6-2 0 15,0-1 0-15,2 6 0 0,4 0 0 0,0 0 0 0,0 2 0 0,3 6-8 16,0-3 8-16,-3 8 0 0,3 0 0 0,-4 3 0 16,1 2 0-16,-3 6 0 0,0 2 0 0,-3 0 0 15,0 8 0-15,0 3-8 0,-3 3 8 0,0 2 0 16,-3-3 0-16,0 4-8 0,-3-1 8 0,3 0 0 15,-3-3 0-15,0 4 0 0,3-4 0 0,-3-5 0 16,3-2 0-16,3-3 0 0,-3-3 0 0,0-5 11 16,3 3-3-16,0-9-8 0,0-4 12 0,-3-6-4 15,-1-3 6-15,1-5 1 0,-3-5 0 0,0-2 0 16,3-4 9-16,-3-5 1 0,0-5 1 0,-6 3 0 16,1-6 11-16,-4-5 3 0,-3 1 0 0,-6-4 0 15,-3-2-19-15,-6-1-3 0,-6 4-1 0,-5-3 0 16,-10 5-17-16,-2-3 0 0,-10 1 0 0,-5 4 0 15,-13-2 0-15,-8 6-17 0,-9-1 3 0,-7 3 1 16,-2 0-1-16,-9 0 0 0,-6 3 0 0,-6-1 0 0,-6 1 14 16,-9 0-12-16,-6-1 12 0,-3 4-12 0,-2-4 12 0,-7 1 0 15,-6-1 0-15,-3 1-9 0,-11 2 9 0,5 3 0 16,-2 3 0-16,-4 2 0 0,0 6 0 0,1 2 0 16,-1 0 0-16,10 3 0 0,2 0 0 0,15-3 0 15,12 5 0-15,18-5 0 0,3 3 0 0,15-5 0 16,15 2 0-16,2-3-904 15,22-2-175-15</inkml:trace>
  <inkml:trace contextRef="#ctx0" brushRef="#br0" timeOffset="72128.127">9003 6715 1456 0,'-33'-34'41'0,"18"21"9"0,-3-6-40 0,4 0-10 16,-1-4 0-16,3-1 0 0,-3 3 57 0,6-3 10 15,0 0 1-15,3 6 1 0,0-4-37 0,0 4-8 16,0 2-2-16,3 3 0 0,0 2-5 0,-3 3-1 16,3-2 0-16,0 4 0 0,3 6 4 0,0 0 1 15,0 0 0-15,-3 11 0 0,0 7-21 0,3 4 0 0,-3 7-10 0,3 2 10 16,0 9-11-16,0 8 11 0,0 7-10 0,0 11 10 15,3 11 0-15,0 5 0 0,3 6 0 0,-3 7 0 16,3 11 0-16,0 7 12 0,3 4-4 0,0 5-8 16,3 7 9-16,-3 11-9 0,-3 6 0 0,0 7 9 15,0 3-9-15,-3 3 10 0,-3 3-10 0,-3 2 10 16,-3 10-2-16,0 4-8 0,-9 1 12 0,-3 7-4 16,-3 2 17-16,-2 2 3 0,-7-7 1 0,0 2 0 15,-3 3 24-15,-5 5 5 0,2 8 1 0,-3 3 0 16,3-1 20-16,4-2 4 0,5-5 1 0,3 3 0 15,3-4-50-15,6 1-10 0,0-3-1 0,4 3-1 16,2-3-12-16,0-2-2 0,-3-6-8 0,0-2 12 16,0-6-12-16,-3-5 0 0,0-8 0 0,0-3 0 0,3-7 0 15,-5-6 9-15,-1-13-9 0,3-3 8 0,0-5 0 16,0-5 0-16,-9-11 0 0,9-8 0 0,3-10 8 0,1-9 0 16,-1-7 1-16,-3-11 0 0,0-13-17 0,6-13 0 15,3-6-8-15,3-10 8 16,-3-8-90-16,6-11-12 0,9-7-2 0,3-14-1001 15</inkml:trace>
  <inkml:trace contextRef="#ctx0" brushRef="#br0" timeOffset="72944.261">8336 6937 2761 0,'-27'-31'60'0,"21"15"13"0,1 0 3 0,-1 0 2 0,3-3-62 0,3 1-16 0,6-3 0 0,5 0 0 16,10-1 16-16,9-1 0 0,12-4 0 0,8-2 0 15,10 0-16-15,11 0-10 0,7-6 2 0,8 4 0 16,9-1-26-16,6-2-5 0,4 7-1 0,-1-5 0 16,6 3 0-16,-6 3 0 0,-3 2 0 0,-2 3 0 0,-7 5 12 15,-3 3 3-15,-8 0 0 0,-7 2 0 0,-9 3 25 0,-2 5-8 16,-10 1 8-16,-2 2 0 0,-6 0 21 0,-4 2 10 15,-5 1 1-15,0 2 1 0,-6 1 17 0,-1 2 3 16,-2-1 1-16,-3 4 0 0,3 5-38 0,-3 2-7 16,-4 1-1-16,1 5-8 0,0 5 8 0,-3 0-8 15,3 5 0-15,-3 3 0 0,-3 6 0 0,-1 2 10 16,-2 8-10-16,0 2 8 0,3 6-8 0,-9 5 0 16,0 3 0-16,-3 5 0 0,3 5 0 0,-3 3 0 15,-3 6 0-15,0 2 0 0,0 0 0 0,0 5 0 0,3 0-9 0,0 6 9 16,3-3 0-16,0 7 0 0,0 4 0 0,3 2 0 15,3 0 0-15,-1 0 0 0,1 8 0 0,3 0 0 16,-3 1 0-16,3 4 0 0,-3 6 0 0,0 2 0 16,-3 3 0-16,0 0 0 0,-6 5 0 0,0 3 0 15,-6 0 0-15,3 2 0 0,-3 3 0 0,-6 3 0 16,-6 3 0-16,-3 4 0 0,-3 6 0 0,0 0 0 16,-5 6 0-16,-4 4 0 0,3-2 0 0,0 0 0 15,3-5 0-15,1 0 0 0,2-1 0 0,0-4 0 16,6 2 0-16,0-5 0 0,3-3 0 0,0 0 9 15,6-8-9-15,3-5 0 0,0 0 0 0,3-8 0 16,0-8 0-16,3-3 13 0,-3-8-3 0,6-4-1 16,0-9-9-16,-3-3 0 0,0-4 0 0,0-6 0 15,0-6 11-15,-3-7 0 0,0-6 0 0,0-2 0 0,-3-5-11 16,0-6 0-16,-3-5 0 0,0-3 0 0,0-5 21 0,-2-5-1 16,-4-3 0-16,-3-6 0 0,-3-4-4 0,-3-3 0 15,-3-6-1-15,-6-2 0 0,1-5 11 0,-10-1 2 16,-6-2 1-16,-11-5 0 0,-7 0-5 0,-11-3-2 15,-9 0 0-15,-7 0 0 0,-8 0-7 0,-9 2-2 16,-9 3 0-16,-9 6 0 0,-3 0-5 0,-6 5 0 16,3 2-8-16,0 1 12 0,3 2-4 0,9 0-8 15,6 0 11-15,12-2-11 0,5-6 0 0,19 3 0 16,11-3-12-16,25-2-1420 16</inkml:trace>
  <inkml:trace contextRef="#ctx0" brushRef="#br0" timeOffset="75668.951">19344 16783 1242 0,'3'-14'35'0,"0"9"9"0,-1 0-36 0,1-3-8 0,3-3 0 0,-3 3 0 15,6 0 10-15,-6-2 0 0,3 2 0 0,-3 0 0 16,0 3 25-16,0-3 5 0,-3 2 0 0,0 6 1 16,-3-5 59-16,3 5 11 0,0 0 2 0,-9-3 1 15,0 3-30-15,0 0-5 0,0 3-2 0,-2 2 0 16,2 1 5-16,0-1 1 0,-3-2 0 0,3 7 0 15,3 1-34-15,0 2-6 0,3 0-2 0,0 6 0 0,3-1-25 0,3 1-6 16,0 2-1-16,0 5 0 0,3 1-9 0,0 2 0 16,3 0 0-16,0 11 0 0,0-3 0 0,0 2 0 15,-3 1 0-15,-1 5 0 0,1-5 0 0,-3 0 0 16,-3 4 0-16,0 1 0 0,-6 3 0 0,3-3 0 16,-5 5 0-16,-1 3 0 0,0-5 0 0,-3-3 0 15,0-5 0-15,-3 5 0 0,0-6 0 0,3-2 0 16,-3-2 0-16,3 4 0 0,1-7 8 0,2 2-8 15,0-2 8-15,0-5-8 0,0-1 8 0,0 1-8 16,3-9 0-16,3 1 8 16,0-1-98-16,3-5-20 0,3-5-4 0</inkml:trace>
  <inkml:trace contextRef="#ctx0" brushRef="#br0" timeOffset="76636.291">19260 16915 1634 0,'3'-3'36'0,"9"-7"7"0,-3 2 1 15,6 0 3-15,3-3-38 0,6-2-9 0,-1 0 0 0,4-1 0 16,6-4 44-16,-3 10 8 0,-1 0 0 0,4-3 1 0,-3 6-5 0,3-3-2 16,-1 3 0-16,-2-3 0 0,0 3-15 0,3-1-3 15,-4-2-1-15,7 6 0 0,6-3-9 0,3-1-2 16,8-2 0-16,1 3 0 0,8 0-16 0,7-3 8 16,2-5-8-16,9-1 0 0,4 4 0 0,5 2 0 15,0-5-12-15,7-1 3 0,5-2-6 0,-3 6-1 16,-3-3 0-16,4 5 0 0,2-5 16 0,-3 2-9 15,-3 6 9-15,3-3-8 0,-2 2 8 0,-4-2 0 16,3 8 0-16,-2-2 0 0,-10-1 28 0,0 1 0 16,1 2 1-16,-4 0 0 0,0 0 6 0,-5 2 1 15,-7-2 0-15,-11 3 0 0,5-3-8 0,-5 2 0 0,-4-2-1 0,-5 0 0 16,0 6 3-16,-7-6 1 0,-2 0 0 0,-6 0 0 16,-4 2 1-16,-2 1 0 0,0-3 0 0,0 0 0 15,0 3-16-15,-1-3-4 0,-2-6 0 0,6 6 0 16,0 0-12-16,0-2 8 0,5-4-8 0,1 6 0 15,0-2 12-15,-1-1-4 0,-5 1-8 0,0 2 12 16,6 2-12-16,-10 1 0 0,1-1-12 0,-3-2 12 16,-3 6 0-16,-3-1 0 0,3 3 0 0,-1 0 9 15,-5 0-1-15,0 2-8 0,0 1 12 0,0 2-4 16,-3-2-8-16,-3-1 8 0,6 6-8 0,-9 0 8 16,8-3-8-16,-5 6 0 0,-3-3 0 0,6 2 0 15,-6 3 0-15,-3 3 8 0,6-3-8 0,0 6 0 16,-3-1 8-16,-3 3-8 0,-3 1 0 0,0 7 8 15,-3 2-8-15,0 4 0 0,-9 2 0 0,3 0 0 16,3-6 0-16,-9 6 0 0,3 6 0 0,-5-4 0 0,5 6 0 16,-6-3 0-16,-3 3 0 0,9-5 0 0,-3-3 0 0,0 0 0 15,6 0 8-15,-3-5-8 0,4-3 8 0,2 2-8 16,0 6 12-16,3-5-4 16,-3 2-8-16,6-5 0 0,0 3 0 0,0-6-11 0,0 3 11 0,0-5 0 15,0-5 0-15,9-1 0 0,-9 1 11 0,3-6-3 16,0-8 0-16,3 5 0 0,-6-4 19 0,0-1 3 15,6-2 1-15,-4-4 0 0,-2-1 3 0,0 2 1 16,0-8 0-16,0 0 0 0,0 0 5 0,0 0 0 16,-8 0 1-16,2-6 0 0,-3 4-22 0,0-4-5 15,0-1-1-15,-9-4 0 0,6 8-13 0,-6-7 9 16,-3 2-9-16,-8 2 8 0,-1 1-8 0,-3-3 0 0,-9 3 0 0,-2-3 0 16,-7 8-10-16,1-5-1 0,-7 2 0 0,-11 3 0 15,-10 0-3-15,-5 0-1 0,2 3 0 0,-11 2 0 16,-3-5 7-16,-6 5 8 0,2 3-13 0,-8-2 5 15,-6 1 8-15,3-1 0 0,0 2 0 0,-6 5 0 16,-6 0 0-16,0-2 0 0,0 2 0 0,-6-5-8 16,0 5 8-16,0 0 0 0,3-2 0 0,3-3 0 15,-3 5 0-15,3-5 0 0,6-3 0 0,32 1 0 16,-2 2 9-16,-3-3-9 0,2-2 12 0,1 2-12 16,0 0 12-16,2-2-12 0,1-3 12 0,-24 5-12 15,18-5 9-15,11 0-9 0,13 0 0 0,20 0 9 16,3-5-9-16,1-3-16 0,5 8 4 0,3-5 1 15,3 2-183-15,7-2-37 16,5-1-7-16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013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this cute cat picture, the image classification task would be looking at this picture and ouput a single label cat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4875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792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54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482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037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04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044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825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48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Shape 9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416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76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18F010-4496-9D45-A53F-206CBFAAC66B}" type="slidenum">
              <a:rPr lang="en-US"/>
              <a:pPr/>
              <a:t>8</a:t>
            </a:fld>
            <a:endParaRPr lang="en-US"/>
          </a:p>
        </p:txBody>
      </p:sp>
      <p:sp>
        <p:nvSpPr>
          <p:cNvPr id="2068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68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95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2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9CEF60-01F0-CA44-9648-944CECCC3FBE}" type="slidenum">
              <a:rPr lang="en-US"/>
              <a:pPr/>
              <a:t>12</a:t>
            </a:fld>
            <a:endParaRPr lang="en-US"/>
          </a:p>
        </p:txBody>
      </p:sp>
      <p:sp>
        <p:nvSpPr>
          <p:cNvPr id="207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7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14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9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19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4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86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703" y="6223800"/>
            <a:ext cx="732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4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hyperlink" Target="https://www.cc.gatech.edu/classes/AY2018/cs7643_fall/slides/L6_cnns_backprop_notes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k-ePFv77CUMhnzLFvVmR2k9JP0MYLX3eaLQS84vsVtI/edit#gid=1412360458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roducibility-challenge.github.io/iclr_2019/" TargetMode="External"/><Relationship Id="rId2" Type="http://schemas.openxmlformats.org/officeDocument/2006/relationships/hyperlink" Target="https://www.cc.gatech.edu/classes/AY2019/cs7643_fall/assets/hw2.pdf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cs.google.com/spreadsheets/d/1BipWLvvWb7Fu6OSDd-uOCF1Lr_4drKOCRVdhxm_eSHc/edit#gid=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p-1246693/?no_redirect" TargetMode="Externa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hyperlink" Target="https://pixabay.com/en/cows-two-cows-dairy-agriculture-1264546/" TargetMode="External"/><Relationship Id="rId4" Type="http://schemas.openxmlformats.org/officeDocument/2006/relationships/hyperlink" Target="https://pixabay.com/p-1246693/?no_redirec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(Finish) Backprop in conv layers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Toeplitz matrices and convolutions = matrix-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mult</a:t>
            </a: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Dilated/a-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trous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convolutions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Transposed convolutions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0" name="Shape 1110"/>
          <p:cNvGraphicFramePr/>
          <p:nvPr/>
        </p:nvGraphicFramePr>
        <p:xfrm>
          <a:off x="952500" y="2266950"/>
          <a:ext cx="2423500" cy="242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11" name="Shape 1111"/>
          <p:cNvSpPr txBox="1"/>
          <p:nvPr/>
        </p:nvSpPr>
        <p:spPr>
          <a:xfrm>
            <a:off x="931850" y="1757375"/>
            <a:ext cx="2617200" cy="5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depth slice</a:t>
            </a:r>
          </a:p>
        </p:txBody>
      </p:sp>
      <p:cxnSp>
        <p:nvCxnSpPr>
          <p:cNvPr id="1112" name="Shape 1112"/>
          <p:cNvCxnSpPr/>
          <p:nvPr/>
        </p:nvCxnSpPr>
        <p:spPr>
          <a:xfrm rot="10800000">
            <a:off x="642925" y="2296700"/>
            <a:ext cx="0" cy="2364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13" name="Shape 1113"/>
          <p:cNvSpPr txBox="1"/>
          <p:nvPr/>
        </p:nvSpPr>
        <p:spPr>
          <a:xfrm>
            <a:off x="76200" y="2421075"/>
            <a:ext cx="926000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1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/>
          <p:nvPr/>
        </p:nvCxnSpPr>
        <p:spPr>
          <a:xfrm>
            <a:off x="926000" y="5007925"/>
            <a:ext cx="2476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5" name="Shape 1115"/>
          <p:cNvSpPr txBox="1"/>
          <p:nvPr/>
        </p:nvSpPr>
        <p:spPr>
          <a:xfrm>
            <a:off x="2362200" y="4938275"/>
            <a:ext cx="905775" cy="36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 2</a:t>
            </a:r>
            <a:endParaRPr lang="en"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6" name="Shape 1116"/>
          <p:cNvCxnSpPr/>
          <p:nvPr/>
        </p:nvCxnSpPr>
        <p:spPr>
          <a:xfrm>
            <a:off x="3753700" y="3478700"/>
            <a:ext cx="203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7" name="Shape 1117"/>
          <p:cNvSpPr txBox="1"/>
          <p:nvPr/>
        </p:nvSpPr>
        <p:spPr>
          <a:xfrm>
            <a:off x="3661275" y="2645775"/>
            <a:ext cx="26757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 with 2x2 filters and stride 2</a:t>
            </a:r>
          </a:p>
        </p:txBody>
      </p:sp>
      <p:graphicFrame>
        <p:nvGraphicFramePr>
          <p:cNvPr id="1118" name="Shape 1118"/>
          <p:cNvGraphicFramePr/>
          <p:nvPr/>
        </p:nvGraphicFramePr>
        <p:xfrm>
          <a:off x="6622250" y="2833875"/>
          <a:ext cx="1211750" cy="1211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9" name="Shape 1119"/>
          <p:cNvSpPr txBox="1"/>
          <p:nvPr/>
        </p:nvSpPr>
        <p:spPr>
          <a:xfrm>
            <a:off x="2918925" y="904725"/>
            <a:ext cx="4266900" cy="66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B663A3-5B21-4215-81FB-F320A21FDB5B}"/>
                  </a:ext>
                </a:extLst>
              </p14:cNvPr>
              <p14:cNvContentPartPr/>
              <p14:nvPr/>
            </p14:nvContentPartPr>
            <p14:xfrm>
              <a:off x="851400" y="570600"/>
              <a:ext cx="8056440" cy="5828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B663A3-5B21-4215-81FB-F320A21FDB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2040" y="561240"/>
                <a:ext cx="8075160" cy="58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069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B366-1D9B-DE46-9397-A9B04672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A1A1F-E4EB-0A4D-93F5-C354D0A2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2169D-613B-5F40-97FD-B203CCE8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2CB39-6B75-944E-9DD1-4E413191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122" name="Picture 2" descr="max pool with a 3x3 kernel, with a stride of 1x1">
            <a:extLst>
              <a:ext uri="{FF2B5EF4-FFF2-40B4-BE49-F238E27FC236}">
                <a16:creationId xmlns:a16="http://schemas.microsoft.com/office/drawing/2014/main" id="{07572109-133A-F64A-9EA6-5D116481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263"/>
            <a:ext cx="9144000" cy="5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591776F-6D5C-BC4A-B82E-54334EF3B52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courtesy: Justin Francis.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3B1341-D98F-41A7-9EAB-A68524DA3694}"/>
                  </a:ext>
                </a:extLst>
              </p14:cNvPr>
              <p14:cNvContentPartPr/>
              <p14:nvPr/>
            </p14:nvContentPartPr>
            <p14:xfrm>
              <a:off x="290160" y="1218240"/>
              <a:ext cx="8385120" cy="2910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3B1341-D98F-41A7-9EAB-A68524DA36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800" y="1208880"/>
                <a:ext cx="8403840" cy="29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165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9520" y="959140"/>
            <a:ext cx="242352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Max-pooling: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479520" y="2396411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 dirty="0">
                <a:latin typeface="FreeSans" charset="0"/>
              </a:rPr>
              <a:t>Average-pooling:</a:t>
            </a: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479520" y="3669505"/>
            <a:ext cx="3875040" cy="4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16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/>
            <a:r>
              <a:rPr lang="en-US" sz="2400">
                <a:latin typeface="FreeSans" charset="0"/>
              </a:rPr>
              <a:t>L2-pooling: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Layer: 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663700"/>
            <a:ext cx="4533900" cy="5461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048000"/>
            <a:ext cx="4533900" cy="546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267200"/>
            <a:ext cx="5003800" cy="927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766096-51E7-4F0E-AB9D-2BA1D3978478}"/>
                  </a:ext>
                </a:extLst>
              </p14:cNvPr>
              <p14:cNvContentPartPr/>
              <p14:nvPr/>
            </p14:nvContentPartPr>
            <p14:xfrm>
              <a:off x="461520" y="1362960"/>
              <a:ext cx="7563240" cy="4070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766096-51E7-4F0E-AB9D-2BA1D39784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160" y="1353600"/>
                <a:ext cx="7581960" cy="40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9069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19CA5D-507E-4523-94C2-CD6DD987E259}"/>
                  </a:ext>
                </a:extLst>
              </p14:cNvPr>
              <p14:cNvContentPartPr/>
              <p14:nvPr/>
            </p14:nvContentPartPr>
            <p14:xfrm>
              <a:off x="75600" y="748800"/>
              <a:ext cx="7583760" cy="4296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19CA5D-507E-4523-94C2-CD6DD987E2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40" y="739440"/>
                <a:ext cx="7602480" cy="43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87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93760" y="2645558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 err="1">
                <a:latin typeface="FreeSans" charset="0"/>
              </a:rPr>
              <a:t>NxNxC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335088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335088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335088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335088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335232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658880" y="2487142"/>
            <a:ext cx="18662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58880" y="2487142"/>
            <a:ext cx="18662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189504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H hidden units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807841" y="5184544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4E49F6-4853-4BED-824E-1FA5E5F985A4}"/>
                  </a:ext>
                </a:extLst>
              </p14:cNvPr>
              <p14:cNvContentPartPr/>
              <p14:nvPr/>
            </p14:nvContentPartPr>
            <p14:xfrm>
              <a:off x="222480" y="618120"/>
              <a:ext cx="8276040" cy="5995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4E49F6-4853-4BED-824E-1FA5E5F985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120" y="608760"/>
                <a:ext cx="8294760" cy="601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369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 = Inefficient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5662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BC24260-2E0F-4948-A167-654B8E0995F9}"/>
                  </a:ext>
                </a:extLst>
              </p14:cNvPr>
              <p14:cNvContentPartPr/>
              <p14:nvPr/>
            </p14:nvContentPartPr>
            <p14:xfrm>
              <a:off x="27360" y="870480"/>
              <a:ext cx="8930880" cy="4272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BC24260-2E0F-4948-A167-654B8E0995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" y="861120"/>
                <a:ext cx="8949600" cy="42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62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D5C608-2C6A-4779-AB33-259C51A5ACBC}"/>
                  </a:ext>
                </a:extLst>
              </p14:cNvPr>
              <p14:cNvContentPartPr/>
              <p14:nvPr/>
            </p14:nvContentPartPr>
            <p14:xfrm>
              <a:off x="5096880" y="1959120"/>
              <a:ext cx="2337480" cy="763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D5C608-2C6A-4779-AB33-259C51A5AC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7520" y="1949760"/>
                <a:ext cx="2356200" cy="78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3813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064FF1-3044-476C-ADC6-952B32D52A50}"/>
                  </a:ext>
                </a:extLst>
              </p14:cNvPr>
              <p14:cNvContentPartPr/>
              <p14:nvPr/>
            </p14:nvContentPartPr>
            <p14:xfrm>
              <a:off x="141120" y="2629800"/>
              <a:ext cx="6348240" cy="207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064FF1-3044-476C-ADC6-952B32D52A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760" y="2620440"/>
                <a:ext cx="6366960" cy="209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632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9C2B9C9-1870-4C89-91B1-8CFA447B8F47}"/>
                  </a:ext>
                </a:extLst>
              </p14:cNvPr>
              <p14:cNvContentPartPr/>
              <p14:nvPr/>
            </p14:nvContentPartPr>
            <p14:xfrm>
              <a:off x="362880" y="3993840"/>
              <a:ext cx="6700680" cy="625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9C2B9C9-1870-4C89-91B1-8CFA447B8F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520" y="3984480"/>
                <a:ext cx="6719400" cy="64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4971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93760" y="2645558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 err="1">
                <a:latin typeface="FreeSans" charset="0"/>
              </a:rPr>
              <a:t>NxNxC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335088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335088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335088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335088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335232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658880" y="2487142"/>
            <a:ext cx="1866240" cy="1247171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58880" y="2487142"/>
            <a:ext cx="1866240" cy="186931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189504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H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1x1xH feature maps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807841" y="5184544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(H kernels of size </a:t>
            </a:r>
            <a:r>
              <a:rPr lang="en-US" sz="2200" dirty="0" err="1">
                <a:solidFill>
                  <a:srgbClr val="000080"/>
                </a:solidFill>
                <a:latin typeface="FreeSans" charset="0"/>
              </a:rPr>
              <a:t>NxNxC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58241E-8C13-496E-97C2-4500BE0EFCCA}"/>
                  </a:ext>
                </a:extLst>
              </p14:cNvPr>
              <p14:cNvContentPartPr/>
              <p14:nvPr/>
            </p14:nvContentPartPr>
            <p14:xfrm>
              <a:off x="514080" y="615240"/>
              <a:ext cx="8349840" cy="5960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58241E-8C13-496E-97C2-4500BE0EFC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720" y="605880"/>
                <a:ext cx="8368560" cy="597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0831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HW0 Grades Released</a:t>
            </a:r>
          </a:p>
          <a:p>
            <a:pPr lvl="1"/>
            <a:r>
              <a:rPr lang="en-US" dirty="0"/>
              <a:t>1 week to talk to TAs about any concerns.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5B4CE8-17FE-9048-822E-0A25A7F17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144000" cy="29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this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elegant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Can run network on arbitrary image </a:t>
            </a:r>
          </a:p>
          <a:p>
            <a:pPr lvl="1"/>
            <a:r>
              <a:rPr lang="en-US" dirty="0"/>
              <a:t>Without multiple crops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30F67D2-82B1-40B0-83D2-16AF96B5FA5E}"/>
                  </a:ext>
                </a:extLst>
              </p14:cNvPr>
              <p14:cNvContentPartPr/>
              <p14:nvPr/>
            </p14:nvContentPartPr>
            <p14:xfrm>
              <a:off x="993960" y="1694520"/>
              <a:ext cx="4254480" cy="1607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30F67D2-82B1-40B0-83D2-16AF96B5FA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1685160"/>
                <a:ext cx="4273200" cy="16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7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(Finish) Backprop in conv layers</a:t>
            </a:r>
          </a:p>
          <a:p>
            <a:pPr lvl="1"/>
            <a:r>
              <a:rPr lang="en-US" dirty="0"/>
              <a:t>Dilated/a-</a:t>
            </a:r>
            <a:r>
              <a:rPr lang="en-US" dirty="0" err="1"/>
              <a:t>trous</a:t>
            </a:r>
            <a:r>
              <a:rPr lang="en-US" dirty="0"/>
              <a:t>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>
                <a:solidFill>
                  <a:prstClr val="black"/>
                </a:solidFill>
              </a:rPr>
              <a:t>Transposed convolutions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2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  <a:p>
            <a:pPr lvl="1"/>
            <a:r>
              <a:rPr lang="en-US" dirty="0">
                <a:hlinkClick r:id="rId2"/>
              </a:rPr>
              <a:t>https://www.cc.gatech.edu/classes/AY2018/cs7643_fall/slides/L6_cnns_backprop_notes.pdf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D68A07-6B99-4A5E-92D4-7D71B1BEFCC3}"/>
                  </a:ext>
                </a:extLst>
              </p14:cNvPr>
              <p14:cNvContentPartPr/>
              <p14:nvPr/>
            </p14:nvContentPartPr>
            <p14:xfrm>
              <a:off x="-3600" y="821880"/>
              <a:ext cx="8937000" cy="5794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D68A07-6B99-4A5E-92D4-7D71B1BEFC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960" y="812520"/>
                <a:ext cx="8955720" cy="58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928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F27948E-BAA9-47C5-8F9E-042B0B9EB356}"/>
                  </a:ext>
                </a:extLst>
              </p14:cNvPr>
              <p14:cNvContentPartPr/>
              <p14:nvPr/>
            </p14:nvContentPartPr>
            <p14:xfrm>
              <a:off x="509760" y="678240"/>
              <a:ext cx="8496720" cy="6062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F27948E-BAA9-47C5-8F9E-042B0B9EB3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400" y="668880"/>
                <a:ext cx="8515440" cy="608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74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27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51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60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1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0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401A-25B0-A641-AECA-54C8F08B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7A6CC-EDC5-8145-ADCA-4FEA1E883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Analysis</a:t>
            </a:r>
          </a:p>
          <a:p>
            <a:pPr lvl="1"/>
            <a:r>
              <a:rPr lang="en-US" dirty="0">
                <a:hlinkClick r:id="rId2"/>
              </a:rPr>
              <a:t>https://evalai.cloudcv.org/web/challenges/challenge-page/132/leaderboard/377</a:t>
            </a:r>
          </a:p>
          <a:p>
            <a:pPr lvl="1"/>
            <a:endParaRPr lang="en-US" dirty="0">
              <a:hlinkClick r:id="rId2"/>
            </a:endParaRPr>
          </a:p>
          <a:p>
            <a:pPr lvl="1"/>
            <a:r>
              <a:rPr lang="en-US" dirty="0">
                <a:hlinkClick r:id="rId2"/>
              </a:rPr>
              <a:t>https://docs.google.com/spreadsheets/d/1k-ePFv77CUMhnzLFvVmR2k9JP0MYLX3eaLQS84vsVtI/edit#gid=1412360458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Overfitting plots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EDAD5-004A-514A-8D8F-2A5992E6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F585F-B244-794B-9653-EA097EA3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1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in Convolutional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146" name="Picture 2" descr="forward flipped">
            <a:extLst>
              <a:ext uri="{FF2B5EF4-FFF2-40B4-BE49-F238E27FC236}">
                <a16:creationId xmlns:a16="http://schemas.microsoft.com/office/drawing/2014/main" id="{A9E5B12A-24CF-364A-BDAE-802DBA94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8200"/>
            <a:ext cx="86868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24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(Finish) Backprop in conv layers</a:t>
            </a:r>
          </a:p>
          <a:p>
            <a:pPr lvl="1"/>
            <a:r>
              <a:rPr lang="en-US" dirty="0"/>
              <a:t>Dilated/a-</a:t>
            </a:r>
            <a:r>
              <a:rPr lang="en-US" dirty="0" err="1"/>
              <a:t>trous</a:t>
            </a:r>
            <a:r>
              <a:rPr lang="en-US" dirty="0"/>
              <a:t>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>
                <a:solidFill>
                  <a:prstClr val="black"/>
                </a:solidFill>
              </a:rPr>
              <a:t>Transposed convolutions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33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56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Dilated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122" name="Picture 2" descr="./_images/di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39" y="3228975"/>
            <a:ext cx="37623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188483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194" name="Picture 2" descr="https://qph.ec.quoracdn.net/main-qimg-d9025e88d7d792e26f4040b767b25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905000"/>
            <a:ext cx="898031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64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Shape 848"/>
          <p:cNvSpPr txBox="1"/>
          <p:nvPr/>
        </p:nvSpPr>
        <p:spPr>
          <a:xfrm>
            <a:off x="6509657" y="3000375"/>
            <a:ext cx="2892600" cy="12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(recall:)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(N - </a:t>
            </a:r>
            <a:r>
              <a:rPr lang="en-US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) / stride + 1</a:t>
            </a:r>
          </a:p>
        </p:txBody>
      </p:sp>
      <p:pic>
        <p:nvPicPr>
          <p:cNvPr id="7" name="Picture 2" descr="./_images/di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39" y="3228975"/>
            <a:ext cx="37623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3846992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170" name="Picture 2" descr="http://www.inference.vc/content/images/2016/05/Screen-Shot-2016-05-12-at-09-47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039660" cy="49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/>
              <a:t>Figure Credit: Yu and </a:t>
            </a:r>
            <a:r>
              <a:rPr lang="en-US" sz="1200" dirty="0" err="1"/>
              <a:t>Koltun</a:t>
            </a:r>
            <a:r>
              <a:rPr lang="en-US" sz="1200" dirty="0"/>
              <a:t>, ICLR16</a:t>
            </a:r>
          </a:p>
        </p:txBody>
      </p:sp>
    </p:spTree>
    <p:extLst>
      <p:ext uri="{BB962C8B-B14F-4D97-AF65-F5344CB8AC3E}">
        <p14:creationId xmlns:p14="http://schemas.microsoft.com/office/powerpoint/2010/main" val="1379758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(Finish) Backprop in conv layers</a:t>
            </a:r>
          </a:p>
          <a:p>
            <a:pPr lvl="1"/>
            <a:r>
              <a:rPr lang="en-US" dirty="0"/>
              <a:t>Dilated/a-</a:t>
            </a:r>
            <a:r>
              <a:rPr lang="en-US" dirty="0" err="1"/>
              <a:t>trous</a:t>
            </a:r>
            <a:r>
              <a:rPr lang="en-US" dirty="0"/>
              <a:t>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>
                <a:solidFill>
                  <a:prstClr val="black"/>
                </a:solidFill>
              </a:rPr>
              <a:t>Transposed convolutions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4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Toeplitz</a:t>
            </a:r>
            <a:r>
              <a:rPr lang="en-US" dirty="0"/>
              <a:t>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Diagonals are constants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-25000" dirty="0"/>
              <a:t>-j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2514600" cy="205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4343400"/>
            <a:ext cx="4330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(Discrete) Convolution = Matrix Multiplication 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Toeplitz</a:t>
            </a:r>
            <a:r>
              <a:rPr lang="en-US" dirty="0"/>
              <a:t>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63754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HW2 Released</a:t>
            </a:r>
          </a:p>
          <a:p>
            <a:pPr lvl="1"/>
            <a:r>
              <a:rPr lang="en-US" dirty="0"/>
              <a:t>Due: 10/18, 11:55pm</a:t>
            </a:r>
          </a:p>
          <a:p>
            <a:pPr lvl="1"/>
            <a:r>
              <a:rPr lang="en-US" dirty="0">
                <a:hlinkClick r:id="rId2"/>
              </a:rPr>
              <a:t>https://www.cc.gatech.edu/classes/AY2019/cs7643_fall/assets/hw2.pdf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Project Sign-up</a:t>
            </a:r>
          </a:p>
          <a:p>
            <a:pPr lvl="1"/>
            <a:r>
              <a:rPr lang="en-US" dirty="0"/>
              <a:t>Due: 10/05</a:t>
            </a:r>
          </a:p>
          <a:p>
            <a:pPr lvl="1"/>
            <a:r>
              <a:rPr lang="en-US" dirty="0">
                <a:hlinkClick r:id="rId3"/>
              </a:rPr>
              <a:t>https://reproducibility-challenge.github.io/iclr_2019/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https://docs.google.com/spreadsheets/d/1BipWLvvWb7Fu6OSDd-uOCF1Lr_4drKOCRVdhxm_eSHc/edit#gid=0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"Convolution of box signal with itself2" by </a:t>
            </a:r>
            <a:r>
              <a:rPr lang="en-US" dirty="0" err="1"/>
              <a:t>Convolution_of_box_signal_with_itself.gif</a:t>
            </a:r>
            <a:r>
              <a:rPr lang="en-US" dirty="0"/>
              <a:t>: Brian </a:t>
            </a:r>
            <a:r>
              <a:rPr lang="en-US" dirty="0" err="1"/>
              <a:t>Ambergderivative</a:t>
            </a:r>
            <a:r>
              <a:rPr lang="en-US" dirty="0"/>
              <a:t> work: Tinos (talk) - </a:t>
            </a:r>
            <a:r>
              <a:rPr lang="en-US" dirty="0" err="1"/>
              <a:t>Convolution_of_box_signal_with_itself.gif</a:t>
            </a:r>
            <a:r>
              <a:rPr lang="en-US" dirty="0"/>
              <a:t>. Licensed under CC BY-SA 3.0 via Commons - https://</a:t>
            </a:r>
            <a:r>
              <a:rPr lang="en-US" dirty="0" err="1"/>
              <a:t>commons.wikimedia.org</a:t>
            </a:r>
            <a:r>
              <a:rPr lang="en-US" dirty="0"/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06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026" name="Picture 2" descr="./_images/no_padding_no_str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3241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5029200"/>
            <a:ext cx="7528983" cy="106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0494"/>
            <a:ext cx="9144000" cy="227701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2057716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2D51-048E-924A-8A76-4CB2071E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Im2Col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2B343-BF00-7646-B32B-F18E4D45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C2E6D-861A-F146-BC59-8203195B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146" name="Picture 2" descr="im2col_corrected">
            <a:extLst>
              <a:ext uri="{FF2B5EF4-FFF2-40B4-BE49-F238E27FC236}">
                <a16:creationId xmlns:a16="http://schemas.microsoft.com/office/drawing/2014/main" id="{F8FDE439-CDD8-0F40-A43C-3DE09B3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828800"/>
            <a:ext cx="6985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E908D55-6BD7-A34F-B2E0-09D3967172DA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3143533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473D-C38C-5642-8D9B-6B7A519E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E63DE-C978-6049-86CF-20797BE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81BE3-69A1-6049-BA6D-44BA37BE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172" name="Picture 4" descr="im2colmult_corrected">
            <a:extLst>
              <a:ext uri="{FF2B5EF4-FFF2-40B4-BE49-F238E27FC236}">
                <a16:creationId xmlns:a16="http://schemas.microsoft.com/office/drawing/2014/main" id="{5D164412-E5CA-FD41-BC20-8B40DE0F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27150"/>
            <a:ext cx="69850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0D9DB98-260F-D441-86CB-5261B2BE448D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2206032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(Finish) Backprop in conv layers</a:t>
            </a:r>
          </a:p>
          <a:p>
            <a:pPr lvl="1"/>
            <a:r>
              <a:rPr lang="en-US" dirty="0"/>
              <a:t>Dilated/a-</a:t>
            </a:r>
            <a:r>
              <a:rPr lang="en-US" dirty="0" err="1"/>
              <a:t>trous</a:t>
            </a:r>
            <a:r>
              <a:rPr lang="en-US" dirty="0"/>
              <a:t>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>
                <a:solidFill>
                  <a:prstClr val="black"/>
                </a:solidFill>
              </a:rPr>
              <a:t>Transposed convolutions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3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Deconvolution (bad)</a:t>
            </a:r>
          </a:p>
          <a:p>
            <a:r>
              <a:rPr lang="en-US" dirty="0" err="1"/>
              <a:t>Upconvolution</a:t>
            </a:r>
            <a:endParaRPr lang="en-US" dirty="0"/>
          </a:p>
          <a:p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r>
              <a:rPr lang="en-US" dirty="0"/>
              <a:t>Backward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8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655700" y="2846550"/>
            <a:ext cx="1589700" cy="11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Scores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Cat: 0.9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Dog: 0.05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Car: 0.01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far: Image Classification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136401" y="2852899"/>
            <a:ext cx="1305299" cy="11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1464276" y="2890025"/>
            <a:ext cx="2924549" cy="10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8975" y="398275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CC0 public domain</a:t>
            </a:r>
          </a:p>
        </p:txBody>
      </p:sp>
      <p:cxnSp>
        <p:nvCxnSpPr>
          <p:cNvPr id="165" name="Shape 165"/>
          <p:cNvCxnSpPr/>
          <p:nvPr/>
        </p:nvCxnSpPr>
        <p:spPr>
          <a:xfrm>
            <a:off x="4650025" y="3040425"/>
            <a:ext cx="0" cy="75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6" name="Shape 166"/>
          <p:cNvSpPr txBox="1"/>
          <p:nvPr/>
        </p:nvSpPr>
        <p:spPr>
          <a:xfrm>
            <a:off x="3931225" y="3858025"/>
            <a:ext cx="1437600" cy="5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008754" y="3416367"/>
            <a:ext cx="1707000" cy="5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Fully-Connected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 to 1000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5125525" y="3417775"/>
            <a:ext cx="139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" name="Shape 169"/>
          <p:cNvSpPr txBox="1"/>
          <p:nvPr/>
        </p:nvSpPr>
        <p:spPr>
          <a:xfrm>
            <a:off x="2015450" y="3982750"/>
            <a:ext cx="18222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24212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Computer Vision Tasks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3325277" y="1577575"/>
            <a:ext cx="2231026" cy="3671914"/>
            <a:chOff x="3325277" y="720325"/>
            <a:chExt cx="2231026" cy="3671914"/>
          </a:xfrm>
        </p:grpSpPr>
        <p:sp>
          <p:nvSpPr>
            <p:cNvPr id="149" name="Shape 149"/>
            <p:cNvSpPr txBox="1"/>
            <p:nvPr/>
          </p:nvSpPr>
          <p:spPr>
            <a:xfrm>
              <a:off x="3325277" y="720325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603" y="1509711"/>
              <a:ext cx="2158851" cy="1854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 txBox="1"/>
            <p:nvPr/>
          </p:nvSpPr>
          <p:spPr>
            <a:xfrm>
              <a:off x="3470425" y="3359375"/>
              <a:ext cx="2007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CAT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328803" y="3831839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Shape 153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Shape 154"/>
          <p:cNvGrpSpPr/>
          <p:nvPr/>
        </p:nvGrpSpPr>
        <p:grpSpPr>
          <a:xfrm>
            <a:off x="891819" y="4203500"/>
            <a:ext cx="2007300" cy="1053600"/>
            <a:chOff x="910125" y="3346250"/>
            <a:chExt cx="2007300" cy="1053600"/>
          </a:xfrm>
        </p:grpSpPr>
        <p:sp>
          <p:nvSpPr>
            <p:cNvPr id="155" name="Shape 155"/>
            <p:cNvSpPr txBox="1"/>
            <p:nvPr/>
          </p:nvSpPr>
          <p:spPr>
            <a:xfrm>
              <a:off x="910125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921825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668" y="2384875"/>
            <a:ext cx="2137939" cy="1818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829701" y="2386866"/>
            <a:ext cx="2136577" cy="1801744"/>
            <a:chOff x="848006" y="1529616"/>
            <a:chExt cx="2136577" cy="1801744"/>
          </a:xfrm>
        </p:grpSpPr>
        <p:sp>
          <p:nvSpPr>
            <p:cNvPr id="159" name="Shape 159"/>
            <p:cNvSpPr/>
            <p:nvPr/>
          </p:nvSpPr>
          <p:spPr>
            <a:xfrm>
              <a:off x="909187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7615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Shape 160"/>
            <p:cNvSpPr/>
            <p:nvPr/>
          </p:nvSpPr>
          <p:spPr>
            <a:xfrm>
              <a:off x="851813" y="2193262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8077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Shape 161"/>
            <p:cNvSpPr/>
            <p:nvPr/>
          </p:nvSpPr>
          <p:spPr>
            <a:xfrm>
              <a:off x="848006" y="1570238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8231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Shape 162"/>
            <p:cNvSpPr/>
            <p:nvPr/>
          </p:nvSpPr>
          <p:spPr>
            <a:xfrm>
              <a:off x="855380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8308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" name="Shape 163"/>
          <p:cNvGrpSpPr/>
          <p:nvPr/>
        </p:nvGrpSpPr>
        <p:grpSpPr>
          <a:xfrm>
            <a:off x="5897000" y="1577565"/>
            <a:ext cx="2462850" cy="3671943"/>
            <a:chOff x="5897000" y="720314"/>
            <a:chExt cx="2462850" cy="3671943"/>
          </a:xfrm>
        </p:grpSpPr>
        <p:sp>
          <p:nvSpPr>
            <p:cNvPr id="164" name="Shape 164"/>
            <p:cNvSpPr txBox="1"/>
            <p:nvPr/>
          </p:nvSpPr>
          <p:spPr>
            <a:xfrm>
              <a:off x="6050124" y="720314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5" name="Shape 165"/>
            <p:cNvPicPr preferRelativeResize="0"/>
            <p:nvPr/>
          </p:nvPicPr>
          <p:blipFill rotWithShape="1">
            <a:blip r:embed="rId7">
              <a:alphaModFix/>
            </a:blip>
            <a:srcRect l="10513" r="11955"/>
            <a:stretch/>
          </p:blipFill>
          <p:spPr>
            <a:xfrm>
              <a:off x="5897000" y="1527725"/>
              <a:ext cx="2462850" cy="1818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6684400" y="3350461"/>
              <a:ext cx="9711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E6691F"/>
                  </a:solidFill>
                  <a:latin typeface="Arial"/>
                  <a:cs typeface="Arial"/>
                  <a:sym typeface="Arial"/>
                </a:rPr>
                <a:t>Car</a:t>
              </a:r>
              <a:endParaRPr sz="1800" b="1" kern="0">
                <a:solidFill>
                  <a:srgbClr val="E6691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6056200" y="3831857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F5D1DBB-8DBD-1F41-84F4-5867673397B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29225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 Segmentation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325277" y="157757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04" y="2366961"/>
            <a:ext cx="2158851" cy="185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470425" y="4216625"/>
            <a:ext cx="2007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6AA84F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4A86E8"/>
                </a:solidFill>
                <a:latin typeface="Arial"/>
                <a:cs typeface="Arial"/>
                <a:sym typeface="Arial"/>
              </a:rPr>
              <a:t>CAT</a:t>
            </a:r>
            <a:endParaRPr sz="1800" b="1" kern="0">
              <a:solidFill>
                <a:srgbClr val="4A86E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328803" y="4689089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891450" y="4203500"/>
            <a:ext cx="2007300" cy="1053600"/>
            <a:chOff x="891450" y="3346250"/>
            <a:chExt cx="2007300" cy="1053600"/>
          </a:xfrm>
        </p:grpSpPr>
        <p:sp>
          <p:nvSpPr>
            <p:cNvPr id="180" name="Shape 180"/>
            <p:cNvSpPr txBox="1"/>
            <p:nvPr/>
          </p:nvSpPr>
          <p:spPr>
            <a:xfrm>
              <a:off x="891450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903150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Shape 18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299" y="2384876"/>
            <a:ext cx="2137939" cy="1818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Shape 184"/>
          <p:cNvGrpSpPr/>
          <p:nvPr/>
        </p:nvGrpSpPr>
        <p:grpSpPr>
          <a:xfrm>
            <a:off x="829564" y="2386866"/>
            <a:ext cx="2136345" cy="1801744"/>
            <a:chOff x="829563" y="1529616"/>
            <a:chExt cx="2136345" cy="1801744"/>
          </a:xfrm>
        </p:grpSpPr>
        <p:sp>
          <p:nvSpPr>
            <p:cNvPr id="185" name="Shape 185"/>
            <p:cNvSpPr/>
            <p:nvPr/>
          </p:nvSpPr>
          <p:spPr>
            <a:xfrm>
              <a:off x="890512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9077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6" name="Shape 186"/>
            <p:cNvSpPr/>
            <p:nvPr/>
          </p:nvSpPr>
          <p:spPr>
            <a:xfrm>
              <a:off x="833138" y="2193263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9000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7" name="Shape 187"/>
            <p:cNvSpPr/>
            <p:nvPr/>
          </p:nvSpPr>
          <p:spPr>
            <a:xfrm>
              <a:off x="829563" y="1570237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9385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8" name="Shape 188"/>
            <p:cNvSpPr/>
            <p:nvPr/>
          </p:nvSpPr>
          <p:spPr>
            <a:xfrm>
              <a:off x="836705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9154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9" name="Shape 189"/>
          <p:cNvSpPr txBox="1"/>
          <p:nvPr/>
        </p:nvSpPr>
        <p:spPr>
          <a:xfrm>
            <a:off x="6050124" y="1577564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 l="10513" r="11955"/>
          <a:stretch/>
        </p:blipFill>
        <p:spPr>
          <a:xfrm>
            <a:off x="5897000" y="2384975"/>
            <a:ext cx="2462850" cy="18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6684400" y="4207711"/>
            <a:ext cx="9711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E6691F"/>
                </a:solidFill>
                <a:latin typeface="Arial"/>
                <a:cs typeface="Arial"/>
                <a:sym typeface="Arial"/>
              </a:rPr>
              <a:t>Car</a:t>
            </a:r>
            <a:endParaRPr sz="1800" b="1" kern="0">
              <a:solidFill>
                <a:srgbClr val="E6691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56200" y="4689107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209125" y="1632775"/>
            <a:ext cx="5419800" cy="36243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5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951" y="1567225"/>
            <a:ext cx="2470623" cy="1646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Shape 246"/>
          <p:cNvGrpSpPr/>
          <p:nvPr/>
        </p:nvGrpSpPr>
        <p:grpSpPr>
          <a:xfrm>
            <a:off x="6495953" y="3292274"/>
            <a:ext cx="2470618" cy="1835223"/>
            <a:chOff x="3688175" y="943350"/>
            <a:chExt cx="5279100" cy="3521825"/>
          </a:xfrm>
        </p:grpSpPr>
        <p:sp>
          <p:nvSpPr>
            <p:cNvPr id="247" name="Shape 24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49" name="Shape 24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50" name="Shape 25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1" name="Shape 251"/>
          <p:cNvSpPr txBox="1"/>
          <p:nvPr/>
        </p:nvSpPr>
        <p:spPr>
          <a:xfrm>
            <a:off x="7301400" y="3988125"/>
            <a:ext cx="5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8197075" y="462562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8112800" y="33495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54" name="Shape 254"/>
          <p:cNvSpPr txBox="1"/>
          <p:nvPr/>
        </p:nvSpPr>
        <p:spPr>
          <a:xfrm rot="-2700000">
            <a:off x="6364919" y="325017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813075" y="2177950"/>
            <a:ext cx="3200100" cy="28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each pixel in the image with a category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differentiate instances, only care about pixels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7078612" y="130900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grpSp>
        <p:nvGrpSpPr>
          <p:cNvPr id="257" name="Shape 257"/>
          <p:cNvGrpSpPr/>
          <p:nvPr/>
        </p:nvGrpSpPr>
        <p:grpSpPr>
          <a:xfrm>
            <a:off x="4183761" y="3308874"/>
            <a:ext cx="2141609" cy="1818612"/>
            <a:chOff x="2277224" y="713289"/>
            <a:chExt cx="3568755" cy="2932300"/>
          </a:xfrm>
        </p:grpSpPr>
        <p:grpSp>
          <p:nvGrpSpPr>
            <p:cNvPr id="258" name="Shape 258"/>
            <p:cNvGrpSpPr/>
            <p:nvPr/>
          </p:nvGrpSpPr>
          <p:grpSpPr>
            <a:xfrm>
              <a:off x="2277224" y="713289"/>
              <a:ext cx="3562638" cy="2932300"/>
              <a:chOff x="2401325" y="1743175"/>
              <a:chExt cx="2093699" cy="1812299"/>
            </a:xfrm>
          </p:grpSpPr>
          <p:pic>
            <p:nvPicPr>
              <p:cNvPr id="259" name="Shape 259"/>
              <p:cNvPicPr preferRelativeResize="0"/>
              <p:nvPr/>
            </p:nvPicPr>
            <p:blipFill rotWithShape="1">
              <a:blip r:embed="rId6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0" name="Shape 260"/>
              <p:cNvSpPr/>
              <p:nvPr/>
            </p:nvSpPr>
            <p:spPr>
              <a:xfrm>
                <a:off x="2466169" y="2111305"/>
                <a:ext cx="1608199" cy="1150000"/>
              </a:xfrm>
              <a:custGeom>
                <a:avLst/>
                <a:gdLst/>
                <a:ahLst/>
                <a:cxnLst/>
                <a:rect l="0" t="0" r="0" b="0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</p:grpSp>
        <p:sp>
          <p:nvSpPr>
            <p:cNvPr id="261" name="Shape 261"/>
            <p:cNvSpPr/>
            <p:nvPr/>
          </p:nvSpPr>
          <p:spPr>
            <a:xfrm>
              <a:off x="2291954" y="1786552"/>
              <a:ext cx="3554025" cy="1835049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2" name="Shape 262"/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3" name="Shape 263"/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pic>
        <p:nvPicPr>
          <p:cNvPr id="264" name="Shape 264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4207713" y="1372613"/>
            <a:ext cx="2093699" cy="18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5531900" y="473390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5127775" y="40419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254500" y="329227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68" name="Shape 268"/>
          <p:cNvSpPr txBox="1"/>
          <p:nvPr/>
        </p:nvSpPr>
        <p:spPr>
          <a:xfrm rot="2700000">
            <a:off x="5678181" y="352332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1265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Shape 277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78" name="Shape 278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284" name="Shape 284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86" name="Shape 286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Shape 290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1" name="Shape 291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2" name="Shape 292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3" name="Shape 293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2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05049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9" name="Shape 309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10" name="Shape 310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316" name="Shape 316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18" name="Shape 318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4" name="Shape 324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5" name="Shape 325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446200" y="4580100"/>
            <a:ext cx="2763300" cy="7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Very inefficient! Not reusing shared features between overlapping patches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460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43" name="Shape 343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47" name="Shape 347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8" name="Shape 348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49" name="Shape 349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1" name="Shape 351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2" name="Shape 352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3" name="Shape 353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4" name="Shape 354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55" name="Shape 355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Shape 356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57" name="Shape 35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59" name="Shape 35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60" name="Shape 36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61" name="Shape 361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63" name="Shape 363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32402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76" name="Shape 376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1" name="Shape 381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2" name="Shape 382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4" name="Shape 384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6" name="Shape 386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7" name="Shape 387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88" name="Shape 388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90" name="Shape 39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2" name="Shape 39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93" name="Shape 39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94" name="Shape 394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7" name="Shape 397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114575" y="4709675"/>
            <a:ext cx="2630100" cy="7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convolutions at original image resolution will be very expensive ...</a:t>
            </a:r>
          </a:p>
        </p:txBody>
      </p:sp>
      <p:cxnSp>
        <p:nvCxnSpPr>
          <p:cNvPr id="401" name="Shape 401"/>
          <p:cNvCxnSpPr/>
          <p:nvPr/>
        </p:nvCxnSpPr>
        <p:spPr>
          <a:xfrm rot="10800000" flipH="1">
            <a:off x="2048525" y="3994700"/>
            <a:ext cx="422100" cy="75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11381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13" name="Shape 413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Shape 414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15" name="Shape 415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17" name="Shape 417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18" name="Shape 418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9" name="Shape 419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21" name="Shape 421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56127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47" name="Shape 447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Shape 448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49" name="Shape 449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51" name="Shape 451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52" name="Shape 452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53" name="Shape 453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55" name="Shape 455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6891575" y="181272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???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66481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07867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“Max Unpooling”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31750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graphicFrame>
        <p:nvGraphicFramePr>
          <p:cNvPr id="501" name="Shape 501"/>
          <p:cNvGraphicFramePr/>
          <p:nvPr/>
        </p:nvGraphicFramePr>
        <p:xfrm>
          <a:off x="431800" y="23037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8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2" name="Shape 502"/>
          <p:cNvGraphicFramePr/>
          <p:nvPr/>
        </p:nvGraphicFramePr>
        <p:xfrm>
          <a:off x="5577425" y="26311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3" name="Shape 503"/>
          <p:cNvSpPr txBox="1"/>
          <p:nvPr/>
        </p:nvSpPr>
        <p:spPr>
          <a:xfrm>
            <a:off x="51945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71884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505" name="Shape 505"/>
          <p:cNvGraphicFramePr/>
          <p:nvPr/>
        </p:nvGraphicFramePr>
        <p:xfrm>
          <a:off x="7188475" y="22704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6" name="Shape 506"/>
          <p:cNvSpPr txBox="1"/>
          <p:nvPr/>
        </p:nvSpPr>
        <p:spPr>
          <a:xfrm>
            <a:off x="5499325" y="1789800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Unpooling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positions from pooling layer</a:t>
            </a:r>
          </a:p>
        </p:txBody>
      </p:sp>
      <p:cxnSp>
        <p:nvCxnSpPr>
          <p:cNvPr id="507" name="Shape 507"/>
          <p:cNvCxnSpPr/>
          <p:nvPr/>
        </p:nvCxnSpPr>
        <p:spPr>
          <a:xfrm>
            <a:off x="6564375" y="30184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508" name="Shape 508"/>
          <p:cNvGraphicFramePr/>
          <p:nvPr/>
        </p:nvGraphicFramePr>
        <p:xfrm>
          <a:off x="2681825" y="27073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09" name="Shape 509"/>
          <p:cNvCxnSpPr/>
          <p:nvPr/>
        </p:nvCxnSpPr>
        <p:spPr>
          <a:xfrm>
            <a:off x="2144775" y="30946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0" name="Shape 510"/>
          <p:cNvCxnSpPr>
            <a:endCxn id="500" idx="0"/>
          </p:cNvCxnSpPr>
          <p:nvPr/>
        </p:nvCxnSpPr>
        <p:spPr>
          <a:xfrm>
            <a:off x="1197500" y="231325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1" name="Shape 511"/>
          <p:cNvCxnSpPr/>
          <p:nvPr/>
        </p:nvCxnSpPr>
        <p:spPr>
          <a:xfrm rot="10800000">
            <a:off x="430650" y="309500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2" name="Shape 512"/>
          <p:cNvSpPr txBox="1"/>
          <p:nvPr/>
        </p:nvSpPr>
        <p:spPr>
          <a:xfrm>
            <a:off x="839550" y="1700550"/>
            <a:ext cx="34062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which element was max!</a:t>
            </a:r>
          </a:p>
        </p:txBody>
      </p:sp>
      <p:cxnSp>
        <p:nvCxnSpPr>
          <p:cNvPr id="513" name="Shape 513"/>
          <p:cNvCxnSpPr/>
          <p:nvPr/>
        </p:nvCxnSpPr>
        <p:spPr>
          <a:xfrm>
            <a:off x="35925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4" name="Shape 514"/>
          <p:cNvSpPr txBox="1"/>
          <p:nvPr/>
        </p:nvSpPr>
        <p:spPr>
          <a:xfrm>
            <a:off x="4028277" y="2650117"/>
            <a:ext cx="622800" cy="5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cxnSp>
        <p:nvCxnSpPr>
          <p:cNvPr id="515" name="Shape 515"/>
          <p:cNvCxnSpPr/>
          <p:nvPr/>
        </p:nvCxnSpPr>
        <p:spPr>
          <a:xfrm>
            <a:off x="45831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6" name="Shape 516"/>
          <p:cNvSpPr txBox="1"/>
          <p:nvPr/>
        </p:nvSpPr>
        <p:spPr>
          <a:xfrm>
            <a:off x="3563562" y="3177850"/>
            <a:ext cx="17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 of the network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298925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grpSp>
        <p:nvGrpSpPr>
          <p:cNvPr id="518" name="Shape 518"/>
          <p:cNvGrpSpPr/>
          <p:nvPr/>
        </p:nvGrpSpPr>
        <p:grpSpPr>
          <a:xfrm>
            <a:off x="3139652" y="4539187"/>
            <a:ext cx="2304826" cy="885400"/>
            <a:chOff x="6614465" y="1100887"/>
            <a:chExt cx="2304826" cy="885400"/>
          </a:xfrm>
        </p:grpSpPr>
        <p:grpSp>
          <p:nvGrpSpPr>
            <p:cNvPr id="519" name="Shape 519"/>
            <p:cNvGrpSpPr/>
            <p:nvPr/>
          </p:nvGrpSpPr>
          <p:grpSpPr>
            <a:xfrm>
              <a:off x="6614465" y="1100887"/>
              <a:ext cx="2304826" cy="885400"/>
              <a:chOff x="2406100" y="1679225"/>
              <a:chExt cx="3971100" cy="1525500"/>
            </a:xfrm>
          </p:grpSpPr>
          <p:sp>
            <p:nvSpPr>
              <p:cNvPr id="520" name="Shape 520"/>
              <p:cNvSpPr/>
              <p:nvPr/>
            </p:nvSpPr>
            <p:spPr>
              <a:xfrm>
                <a:off x="2406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558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56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0608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3656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657087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4194412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48134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51182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5423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5835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5987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32" name="Shape 532"/>
            <p:cNvCxnSpPr>
              <a:stCxn id="524" idx="0"/>
              <a:endCxn id="527" idx="0"/>
            </p:cNvCxnSpPr>
            <p:nvPr/>
          </p:nvCxnSpPr>
          <p:spPr>
            <a:xfrm rot="-5400000" flipH="1">
              <a:off x="7800014" y="897207"/>
              <a:ext cx="600" cy="840300"/>
            </a:xfrm>
            <a:prstGeom prst="curvedConnector3">
              <a:avLst>
                <a:gd name="adj1" fmla="val -2450540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cxnSp>
          <p:nvCxnSpPr>
            <p:cNvPr id="533" name="Shape 533"/>
            <p:cNvCxnSpPr>
              <a:stCxn id="521" idx="0"/>
              <a:endCxn id="530" idx="1"/>
            </p:cNvCxnSpPr>
            <p:nvPr/>
          </p:nvCxnSpPr>
          <p:spPr>
            <a:xfrm rot="-5400000" flipH="1">
              <a:off x="7677757" y="328237"/>
              <a:ext cx="178200" cy="1723500"/>
            </a:xfrm>
            <a:prstGeom prst="curvedConnector3">
              <a:avLst>
                <a:gd name="adj1" fmla="val -7966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</p:grpSp>
      <p:sp>
        <p:nvSpPr>
          <p:cNvPr id="534" name="Shape 534"/>
          <p:cNvSpPr txBox="1"/>
          <p:nvPr/>
        </p:nvSpPr>
        <p:spPr>
          <a:xfrm>
            <a:off x="685800" y="4645950"/>
            <a:ext cx="22560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Corresponding pairs of downsampling and upsampling layers</a:t>
            </a: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4468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Can we have 1x1 filters?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5F03B5A-A957-4391-9803-5C526DF54E49}"/>
                  </a:ext>
                </a:extLst>
              </p14:cNvPr>
              <p14:cNvContentPartPr/>
              <p14:nvPr/>
            </p14:nvContentPartPr>
            <p14:xfrm>
              <a:off x="574920" y="262800"/>
              <a:ext cx="7771320" cy="5910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5F03B5A-A957-4391-9803-5C526DF54E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560" y="253440"/>
                <a:ext cx="7790040" cy="592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05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 txBox="1"/>
          <p:nvPr/>
        </p:nvSpPr>
        <p:spPr>
          <a:xfrm>
            <a:off x="384725" y="1045150"/>
            <a:ext cx="84999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(btw, 1x1 convolution layers make perfect sense)</a:t>
            </a:r>
          </a:p>
        </p:txBody>
      </p:sp>
      <p:sp>
        <p:nvSpPr>
          <p:cNvPr id="950" name="Shape 950"/>
          <p:cNvSpPr/>
          <p:nvPr/>
        </p:nvSpPr>
        <p:spPr>
          <a:xfrm>
            <a:off x="518925" y="1956975"/>
            <a:ext cx="1686000" cy="2702700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Shape 951"/>
          <p:cNvSpPr txBox="1"/>
          <p:nvPr/>
        </p:nvSpPr>
        <p:spPr>
          <a:xfrm>
            <a:off x="773175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</a:p>
        </p:txBody>
      </p:sp>
      <p:sp>
        <p:nvSpPr>
          <p:cNvPr id="952" name="Shape 952"/>
          <p:cNvSpPr txBox="1"/>
          <p:nvPr/>
        </p:nvSpPr>
        <p:spPr>
          <a:xfrm>
            <a:off x="1807000" y="42345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3" name="Shape 953"/>
          <p:cNvSpPr txBox="1"/>
          <p:nvPr/>
        </p:nvSpPr>
        <p:spPr>
          <a:xfrm>
            <a:off x="2210225" y="2798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cxnSp>
        <p:nvCxnSpPr>
          <p:cNvPr id="954" name="Shape 954"/>
          <p:cNvCxnSpPr/>
          <p:nvPr/>
        </p:nvCxnSpPr>
        <p:spPr>
          <a:xfrm>
            <a:off x="3382025" y="3335625"/>
            <a:ext cx="1556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55" name="Shape 955"/>
          <p:cNvSpPr txBox="1"/>
          <p:nvPr/>
        </p:nvSpPr>
        <p:spPr>
          <a:xfrm>
            <a:off x="3435725" y="2570075"/>
            <a:ext cx="1780500" cy="4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1x1 CONV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32 filters</a:t>
            </a:r>
          </a:p>
        </p:txBody>
      </p:sp>
      <p:sp>
        <p:nvSpPr>
          <p:cNvPr id="956" name="Shape 956"/>
          <p:cNvSpPr/>
          <p:nvPr/>
        </p:nvSpPr>
        <p:spPr>
          <a:xfrm>
            <a:off x="5690700" y="1956975"/>
            <a:ext cx="1149300" cy="2702700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Shape 957"/>
          <p:cNvSpPr txBox="1"/>
          <p:nvPr/>
        </p:nvSpPr>
        <p:spPr>
          <a:xfrm>
            <a:off x="5712900" y="4623700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6670525" y="4310775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59" name="Shape 959"/>
          <p:cNvSpPr txBox="1"/>
          <p:nvPr/>
        </p:nvSpPr>
        <p:spPr>
          <a:xfrm>
            <a:off x="7046600" y="2977662"/>
            <a:ext cx="483000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</a:p>
        </p:txBody>
      </p:sp>
      <p:sp>
        <p:nvSpPr>
          <p:cNvPr id="960" name="Shape 960"/>
          <p:cNvSpPr txBox="1"/>
          <p:nvPr/>
        </p:nvSpPr>
        <p:spPr>
          <a:xfrm>
            <a:off x="3032825" y="3353075"/>
            <a:ext cx="2854200" cy="6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(each filter has size 1x1x64, and performs a 64-dimensional dot product)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345E1C-3689-4315-BC3F-A9AA25A0FB71}"/>
                  </a:ext>
                </a:extLst>
              </p14:cNvPr>
              <p14:cNvContentPartPr/>
              <p14:nvPr/>
            </p14:nvContentPartPr>
            <p14:xfrm>
              <a:off x="443160" y="1552680"/>
              <a:ext cx="6995520" cy="4047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345E1C-3689-4315-BC3F-A9AA25A0FB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800" y="1543320"/>
                <a:ext cx="7014240" cy="40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871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0" y="764721"/>
            <a:ext cx="7410240" cy="60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6821" y="1279773"/>
            <a:ext cx="57571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By “</a:t>
            </a:r>
            <a:r>
              <a:rPr lang="en-US" sz="2200" dirty="0">
                <a:solidFill>
                  <a:srgbClr val="FF0000"/>
                </a:solidFill>
                <a:latin typeface="FreeSans" charset="0"/>
              </a:rPr>
              <a:t>pooling</a:t>
            </a:r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” (e.g., taking max) filter</a:t>
            </a:r>
          </a:p>
          <a:p>
            <a:pPr lvl="0" algn="l"/>
            <a:r>
              <a:rPr lang="en-US" sz="2200" dirty="0">
                <a:solidFill>
                  <a:prstClr val="black"/>
                </a:solidFill>
                <a:latin typeface="FreeSans" charset="0"/>
              </a:rPr>
              <a:t>responses at different locations we gain robustness to the exact spatial location of features.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/>
              <a:t>Pooling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A70F06-3DD1-4ABD-B125-E12CFC06E338}"/>
                  </a:ext>
                </a:extLst>
              </p14:cNvPr>
              <p14:cNvContentPartPr/>
              <p14:nvPr/>
            </p14:nvContentPartPr>
            <p14:xfrm>
              <a:off x="276120" y="2452680"/>
              <a:ext cx="7490520" cy="4008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A70F06-3DD1-4ABD-B125-E12CFC06E3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760" y="2443320"/>
                <a:ext cx="7509240" cy="40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4910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Shape 1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50" y="2213376"/>
            <a:ext cx="3996924" cy="31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Shape 1104"/>
          <p:cNvSpPr txBox="1"/>
          <p:nvPr/>
        </p:nvSpPr>
        <p:spPr>
          <a:xfrm>
            <a:off x="222200" y="893575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Pooling layer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the representations smaller and more manageable 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operates over each activation map independently: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E2FE0C-2515-4D6C-96EC-59A8B7C1FF61}"/>
                  </a:ext>
                </a:extLst>
              </p14:cNvPr>
              <p14:cNvContentPartPr/>
              <p14:nvPr/>
            </p14:nvContentPartPr>
            <p14:xfrm>
              <a:off x="1927440" y="2194560"/>
              <a:ext cx="4437720" cy="3210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E2FE0C-2515-4D6C-96EC-59A8B7C1FF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8080" y="2185200"/>
                <a:ext cx="4456440" cy="32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054270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50239</TotalTime>
  <Words>2115</Words>
  <Application>Microsoft Macintosh PowerPoint</Application>
  <PresentationFormat>On-screen Show (4:3)</PresentationFormat>
  <Paragraphs>523</Paragraphs>
  <Slides>57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ＭＳ Ｐゴシック</vt:lpstr>
      <vt:lpstr>Arial</vt:lpstr>
      <vt:lpstr>Arial Narrow</vt:lpstr>
      <vt:lpstr>Calibri</vt:lpstr>
      <vt:lpstr>DejaVu Sans</vt:lpstr>
      <vt:lpstr>FreeSans</vt:lpstr>
      <vt:lpstr>Osaka</vt:lpstr>
      <vt:lpstr>Symbol</vt:lpstr>
      <vt:lpstr>pictures</vt:lpstr>
      <vt:lpstr>Blank Presentation</vt:lpstr>
      <vt:lpstr>CS 4803 / 7643: Deep Learning</vt:lpstr>
      <vt:lpstr>Administrativia</vt:lpstr>
      <vt:lpstr>Administrativia</vt:lpstr>
      <vt:lpstr>Administrativia</vt:lpstr>
      <vt:lpstr>PowerPoint Presentation</vt:lpstr>
      <vt:lpstr>Can we have 1x1 filters?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View</vt:lpstr>
      <vt:lpstr>PowerPoint Presentation</vt:lpstr>
      <vt:lpstr>Classical View = Inefficient</vt:lpstr>
      <vt:lpstr>Classical View</vt:lpstr>
      <vt:lpstr>Re-interpretation</vt:lpstr>
      <vt:lpstr>“Fully Convolutional” Networks</vt:lpstr>
      <vt:lpstr>PowerPoint Presentation</vt:lpstr>
      <vt:lpstr>Benefit of this thinking</vt:lpstr>
      <vt:lpstr>Plan for Today</vt:lpstr>
      <vt:lpstr>Backprop in Convolutional Layers</vt:lpstr>
      <vt:lpstr>Backprop in Convolutional Layers</vt:lpstr>
      <vt:lpstr>Backprop in Convolutional Layers</vt:lpstr>
      <vt:lpstr>Backprop in Convolutional Layers</vt:lpstr>
      <vt:lpstr>Backprop in Convolutional Layers</vt:lpstr>
      <vt:lpstr>Backprop in Convolutional Layers</vt:lpstr>
      <vt:lpstr>Backprop in Convolutional Layers</vt:lpstr>
      <vt:lpstr>Backprop in Convolutional Layers</vt:lpstr>
      <vt:lpstr>Backprop in Convolutional Layers</vt:lpstr>
      <vt:lpstr>Plan for Today</vt:lpstr>
      <vt:lpstr>Dilated Convolutions</vt:lpstr>
      <vt:lpstr>Dilated Convolutions</vt:lpstr>
      <vt:lpstr>PowerPoint Presentation</vt:lpstr>
      <vt:lpstr>PowerPoint Presentation</vt:lpstr>
      <vt:lpstr>PowerPoint Presentation</vt:lpstr>
      <vt:lpstr>Plan for Today</vt:lpstr>
      <vt:lpstr>Toeplitz Matrix</vt:lpstr>
      <vt:lpstr>Why do we care?</vt:lpstr>
      <vt:lpstr>PowerPoint Presentation</vt:lpstr>
      <vt:lpstr>PowerPoint Presentation</vt:lpstr>
      <vt:lpstr>Im2Col</vt:lpstr>
      <vt:lpstr>GEMM</vt:lpstr>
      <vt:lpstr>Plan for Today</vt:lpstr>
      <vt:lpstr>Transposed Convolutions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2853</cp:revision>
  <cp:lastPrinted>2015-04-01T17:45:43Z</cp:lastPrinted>
  <dcterms:created xsi:type="dcterms:W3CDTF">2013-03-06T19:31:42Z</dcterms:created>
  <dcterms:modified xsi:type="dcterms:W3CDTF">2018-10-16T19:10:39Z</dcterms:modified>
  <cp:category/>
</cp:coreProperties>
</file>