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vml" ContentType="application/vnd.openxmlformats-officedocument.vmlDrawing"/>
  <Default Extension="gif" ContentType="image/gif"/>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3.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4.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notesSlides/notesSlide5.xml" ContentType="application/vnd.openxmlformats-officedocument.presentationml.notesSlide+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notesSlides/notesSlide8.xml" ContentType="application/vnd.openxmlformats-officedocument.presentationml.notesSlide+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notesSlides/notesSlide9.xml" ContentType="application/vnd.openxmlformats-officedocument.presentationml.notesSlide+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notesSlides/notesSlide10.xml" ContentType="application/vnd.openxmlformats-officedocument.presentationml.notesSlide+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notesSlides/notesSlide11.xml" ContentType="application/vnd.openxmlformats-officedocument.presentationml.notesSlide+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notesSlides/notesSlide12.xml" ContentType="application/vnd.openxmlformats-officedocument.presentationml.notesSlide+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notesSlides/notesSlide13.xml" ContentType="application/vnd.openxmlformats-officedocument.presentationml.notesSlide+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75" r:id="rId1"/>
    <p:sldMasterId id="2147483687" r:id="rId2"/>
  </p:sldMasterIdLst>
  <p:notesMasterIdLst>
    <p:notesMasterId r:id="rId125"/>
  </p:notesMasterIdLst>
  <p:handoutMasterIdLst>
    <p:handoutMasterId r:id="rId126"/>
  </p:handoutMasterIdLst>
  <p:sldIdLst>
    <p:sldId id="256" r:id="rId3"/>
    <p:sldId id="1103" r:id="rId4"/>
    <p:sldId id="971" r:id="rId5"/>
    <p:sldId id="1105" r:id="rId6"/>
    <p:sldId id="1106" r:id="rId7"/>
    <p:sldId id="1107" r:id="rId8"/>
    <p:sldId id="913" r:id="rId9"/>
    <p:sldId id="868" r:id="rId10"/>
    <p:sldId id="1108" r:id="rId11"/>
    <p:sldId id="1154" r:id="rId12"/>
    <p:sldId id="1155" r:id="rId13"/>
    <p:sldId id="1156" r:id="rId14"/>
    <p:sldId id="927" r:id="rId15"/>
    <p:sldId id="1110" r:id="rId16"/>
    <p:sldId id="1112" r:id="rId17"/>
    <p:sldId id="1157" r:id="rId18"/>
    <p:sldId id="1113" r:id="rId19"/>
    <p:sldId id="1114" r:id="rId20"/>
    <p:sldId id="1115" r:id="rId21"/>
    <p:sldId id="1116" r:id="rId22"/>
    <p:sldId id="1117" r:id="rId23"/>
    <p:sldId id="1118" r:id="rId24"/>
    <p:sldId id="1119" r:id="rId25"/>
    <p:sldId id="1120" r:id="rId26"/>
    <p:sldId id="1121" r:id="rId27"/>
    <p:sldId id="1122" r:id="rId28"/>
    <p:sldId id="1123" r:id="rId29"/>
    <p:sldId id="1124" r:id="rId30"/>
    <p:sldId id="1125" r:id="rId31"/>
    <p:sldId id="1126" r:id="rId32"/>
    <p:sldId id="1032" r:id="rId33"/>
    <p:sldId id="1033" r:id="rId34"/>
    <p:sldId id="1034" r:id="rId35"/>
    <p:sldId id="1035" r:id="rId36"/>
    <p:sldId id="1036" r:id="rId37"/>
    <p:sldId id="1037" r:id="rId38"/>
    <p:sldId id="1038" r:id="rId39"/>
    <p:sldId id="1039" r:id="rId40"/>
    <p:sldId id="1040" r:id="rId41"/>
    <p:sldId id="1041" r:id="rId42"/>
    <p:sldId id="1042" r:id="rId43"/>
    <p:sldId id="1043" r:id="rId44"/>
    <p:sldId id="1044" r:id="rId45"/>
    <p:sldId id="1045" r:id="rId46"/>
    <p:sldId id="1046" r:id="rId47"/>
    <p:sldId id="1047" r:id="rId48"/>
    <p:sldId id="1048" r:id="rId49"/>
    <p:sldId id="1049" r:id="rId50"/>
    <p:sldId id="973" r:id="rId51"/>
    <p:sldId id="974" r:id="rId52"/>
    <p:sldId id="1128" r:id="rId53"/>
    <p:sldId id="1093" r:id="rId54"/>
    <p:sldId id="1094" r:id="rId55"/>
    <p:sldId id="1127" r:id="rId56"/>
    <p:sldId id="975" r:id="rId57"/>
    <p:sldId id="976" r:id="rId58"/>
    <p:sldId id="977" r:id="rId59"/>
    <p:sldId id="978" r:id="rId60"/>
    <p:sldId id="979" r:id="rId61"/>
    <p:sldId id="980" r:id="rId62"/>
    <p:sldId id="981" r:id="rId63"/>
    <p:sldId id="982" r:id="rId64"/>
    <p:sldId id="983" r:id="rId65"/>
    <p:sldId id="984" r:id="rId66"/>
    <p:sldId id="1130" r:id="rId67"/>
    <p:sldId id="1129" r:id="rId68"/>
    <p:sldId id="1131" r:id="rId69"/>
    <p:sldId id="988" r:id="rId70"/>
    <p:sldId id="989" r:id="rId71"/>
    <p:sldId id="990" r:id="rId72"/>
    <p:sldId id="991" r:id="rId73"/>
    <p:sldId id="992" r:id="rId74"/>
    <p:sldId id="993" r:id="rId75"/>
    <p:sldId id="994" r:id="rId76"/>
    <p:sldId id="995" r:id="rId77"/>
    <p:sldId id="996" r:id="rId78"/>
    <p:sldId id="997" r:id="rId79"/>
    <p:sldId id="998" r:id="rId80"/>
    <p:sldId id="999" r:id="rId81"/>
    <p:sldId id="1000" r:id="rId82"/>
    <p:sldId id="1001" r:id="rId83"/>
    <p:sldId id="1002" r:id="rId84"/>
    <p:sldId id="1003" r:id="rId85"/>
    <p:sldId id="1004" r:id="rId86"/>
    <p:sldId id="1005" r:id="rId87"/>
    <p:sldId id="1006" r:id="rId88"/>
    <p:sldId id="1007" r:id="rId89"/>
    <p:sldId id="1008" r:id="rId90"/>
    <p:sldId id="1009" r:id="rId91"/>
    <p:sldId id="1010" r:id="rId92"/>
    <p:sldId id="1011" r:id="rId93"/>
    <p:sldId id="1012" r:id="rId94"/>
    <p:sldId id="1015" r:id="rId95"/>
    <p:sldId id="1149" r:id="rId96"/>
    <p:sldId id="1018" r:id="rId97"/>
    <p:sldId id="1086" r:id="rId98"/>
    <p:sldId id="1087" r:id="rId99"/>
    <p:sldId id="1019" r:id="rId100"/>
    <p:sldId id="1020" r:id="rId101"/>
    <p:sldId id="1095" r:id="rId102"/>
    <p:sldId id="1021" r:id="rId103"/>
    <p:sldId id="1022" r:id="rId104"/>
    <p:sldId id="1091" r:id="rId105"/>
    <p:sldId id="1092" r:id="rId106"/>
    <p:sldId id="1023" r:id="rId107"/>
    <p:sldId id="1096" r:id="rId108"/>
    <p:sldId id="1097" r:id="rId109"/>
    <p:sldId id="1137" r:id="rId110"/>
    <p:sldId id="1158" r:id="rId111"/>
    <p:sldId id="1138" r:id="rId112"/>
    <p:sldId id="1139" r:id="rId113"/>
    <p:sldId id="1147" r:id="rId114"/>
    <p:sldId id="1148" r:id="rId115"/>
    <p:sldId id="1143" r:id="rId116"/>
    <p:sldId id="1144" r:id="rId117"/>
    <p:sldId id="1145" r:id="rId118"/>
    <p:sldId id="1146" r:id="rId119"/>
    <p:sldId id="1159" r:id="rId120"/>
    <p:sldId id="1160" r:id="rId121"/>
    <p:sldId id="1142" r:id="rId122"/>
    <p:sldId id="1136" r:id="rId123"/>
    <p:sldId id="1025" r:id="rId124"/>
  </p:sldIdLst>
  <p:sldSz cx="9144000" cy="6858000" type="screen4x3"/>
  <p:notesSz cx="6858000" cy="9144000"/>
  <p:defaultTextStyle>
    <a:defPPr>
      <a:defRPr lang="en-US"/>
    </a:defPPr>
    <a:lvl1pPr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E9E8FF"/>
    <a:srgbClr val="5B5B64"/>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838" autoAdjust="0"/>
    <p:restoredTop sz="93544" autoAdjust="0"/>
  </p:normalViewPr>
  <p:slideViewPr>
    <p:cSldViewPr>
      <p:cViewPr varScale="1">
        <p:scale>
          <a:sx n="118" d="100"/>
          <a:sy n="118" d="100"/>
        </p:scale>
        <p:origin x="496"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816"/>
    </p:cViewPr>
  </p:sorterViewPr>
  <p:notesViewPr>
    <p:cSldViewPr>
      <p:cViewPr varScale="1">
        <p:scale>
          <a:sx n="88" d="100"/>
          <a:sy n="88" d="100"/>
        </p:scale>
        <p:origin x="-207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20" Type="http://schemas.openxmlformats.org/officeDocument/2006/relationships/slide" Target="slides/slide118.xml"/><Relationship Id="rId121" Type="http://schemas.openxmlformats.org/officeDocument/2006/relationships/slide" Target="slides/slide119.xml"/><Relationship Id="rId122" Type="http://schemas.openxmlformats.org/officeDocument/2006/relationships/slide" Target="slides/slide120.xml"/><Relationship Id="rId123" Type="http://schemas.openxmlformats.org/officeDocument/2006/relationships/slide" Target="slides/slide121.xml"/><Relationship Id="rId124" Type="http://schemas.openxmlformats.org/officeDocument/2006/relationships/slide" Target="slides/slide122.xml"/><Relationship Id="rId125" Type="http://schemas.openxmlformats.org/officeDocument/2006/relationships/notesMaster" Target="notesMasters/notesMaster1.xml"/><Relationship Id="rId126" Type="http://schemas.openxmlformats.org/officeDocument/2006/relationships/handoutMaster" Target="handoutMasters/handoutMaster1.xml"/><Relationship Id="rId127" Type="http://schemas.openxmlformats.org/officeDocument/2006/relationships/presProps" Target="presProps.xml"/><Relationship Id="rId128" Type="http://schemas.openxmlformats.org/officeDocument/2006/relationships/viewProps" Target="viewProps.xml"/><Relationship Id="rId129" Type="http://schemas.openxmlformats.org/officeDocument/2006/relationships/theme" Target="theme/theme1.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slide" Target="slides/slide102.xml"/><Relationship Id="rId105" Type="http://schemas.openxmlformats.org/officeDocument/2006/relationships/slide" Target="slides/slide103.xml"/><Relationship Id="rId106" Type="http://schemas.openxmlformats.org/officeDocument/2006/relationships/slide" Target="slides/slide104.xml"/><Relationship Id="rId107" Type="http://schemas.openxmlformats.org/officeDocument/2006/relationships/slide" Target="slides/slide105.xml"/><Relationship Id="rId108" Type="http://schemas.openxmlformats.org/officeDocument/2006/relationships/slide" Target="slides/slide106.xml"/><Relationship Id="rId109" Type="http://schemas.openxmlformats.org/officeDocument/2006/relationships/slide" Target="slides/slide107.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00" Type="http://schemas.openxmlformats.org/officeDocument/2006/relationships/slide" Target="slides/slide98.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3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110" Type="http://schemas.openxmlformats.org/officeDocument/2006/relationships/slide" Target="slides/slide108.xml"/><Relationship Id="rId111" Type="http://schemas.openxmlformats.org/officeDocument/2006/relationships/slide" Target="slides/slide109.xml"/><Relationship Id="rId112" Type="http://schemas.openxmlformats.org/officeDocument/2006/relationships/slide" Target="slides/slide110.xml"/><Relationship Id="rId113" Type="http://schemas.openxmlformats.org/officeDocument/2006/relationships/slide" Target="slides/slide111.xml"/><Relationship Id="rId114" Type="http://schemas.openxmlformats.org/officeDocument/2006/relationships/slide" Target="slides/slide112.xml"/><Relationship Id="rId115" Type="http://schemas.openxmlformats.org/officeDocument/2006/relationships/slide" Target="slides/slide113.xml"/><Relationship Id="rId116" Type="http://schemas.openxmlformats.org/officeDocument/2006/relationships/slide" Target="slides/slide114.xml"/><Relationship Id="rId117" Type="http://schemas.openxmlformats.org/officeDocument/2006/relationships/slide" Target="slides/slide115.xml"/><Relationship Id="rId118" Type="http://schemas.openxmlformats.org/officeDocument/2006/relationships/slide" Target="slides/slide116.xml"/><Relationship Id="rId119" Type="http://schemas.openxmlformats.org/officeDocument/2006/relationships/slide" Target="slides/slide1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7.emf"/><Relationship Id="rId2" Type="http://schemas.openxmlformats.org/officeDocument/2006/relationships/image" Target="../media/image58.emf"/><Relationship Id="rId3" Type="http://schemas.openxmlformats.org/officeDocument/2006/relationships/image" Target="../media/image5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7.emf"/><Relationship Id="rId2" Type="http://schemas.openxmlformats.org/officeDocument/2006/relationships/image" Target="../media/image58.emf"/><Relationship Id="rId3" Type="http://schemas.openxmlformats.org/officeDocument/2006/relationships/image" Target="../media/image5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67E4735-A5D0-044D-BE7E-3A4B3C0A561F}" type="datetimeFigureOut">
              <a:rPr lang="en-US" smtClean="0"/>
              <a:pPr/>
              <a:t>9/19/17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D56C03F-7434-D740-BBB1-1637C88A1EC2}" type="slidenum">
              <a:rPr lang="en-US" smtClean="0"/>
              <a:pPr/>
              <a:t>‹#›</a:t>
            </a:fld>
            <a:endParaRPr lang="en-US"/>
          </a:p>
        </p:txBody>
      </p:sp>
    </p:spTree>
    <p:extLst>
      <p:ext uri="{BB962C8B-B14F-4D97-AF65-F5344CB8AC3E}">
        <p14:creationId xmlns:p14="http://schemas.microsoft.com/office/powerpoint/2010/main" val="25091637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0"/>
              </a:spcBef>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194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0"/>
              </a:spcBef>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94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a:spcBef>
                <a:spcPct val="0"/>
              </a:spcBef>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194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0"/>
              </a:spcBef>
              <a:defRPr>
                <a:latin typeface="Arial" pitchFamily="-112" charset="0"/>
                <a:ea typeface="ＭＳ Ｐゴシック" pitchFamily="-112" charset="-128"/>
                <a:cs typeface="ＭＳ Ｐゴシック" pitchFamily="-112" charset="-128"/>
              </a:defRPr>
            </a:lvl1pPr>
          </a:lstStyle>
          <a:p>
            <a:pPr>
              <a:defRPr/>
            </a:pPr>
            <a:fld id="{07DD8A4E-80D5-E442-8CCA-D5A1F77B1F24}" type="slidenum">
              <a:rPr lang="en-US"/>
              <a:pPr>
                <a:defRPr/>
              </a:pPr>
              <a:t>‹#›</a:t>
            </a:fld>
            <a:endParaRPr lang="en-US"/>
          </a:p>
        </p:txBody>
      </p:sp>
    </p:spTree>
    <p:extLst>
      <p:ext uri="{BB962C8B-B14F-4D97-AF65-F5344CB8AC3E}">
        <p14:creationId xmlns:p14="http://schemas.microsoft.com/office/powerpoint/2010/main" val="243044818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7DD8A4E-80D5-E442-8CCA-D5A1F77B1F24}"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CC6542B-FAD7-C74E-BE86-22B37A77DFE0}" type="slidenum">
              <a:rPr lang="en-US">
                <a:solidFill>
                  <a:srgbClr val="000000"/>
                </a:solidFill>
              </a:rPr>
              <a:pPr/>
              <a:t>21</a:t>
            </a:fld>
            <a:endParaRPr lang="en-US">
              <a:solidFill>
                <a:srgbClr val="000000"/>
              </a:solidFill>
            </a:endParaRPr>
          </a:p>
        </p:txBody>
      </p:sp>
      <p:sp>
        <p:nvSpPr>
          <p:cNvPr id="178177"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8178"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32882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6B106AA-CBB5-F143-B605-E887C74369A9}" type="slidenum">
              <a:rPr lang="en-US">
                <a:solidFill>
                  <a:srgbClr val="000000"/>
                </a:solidFill>
              </a:rPr>
              <a:pPr/>
              <a:t>22</a:t>
            </a:fld>
            <a:endParaRPr lang="en-US">
              <a:solidFill>
                <a:srgbClr val="000000"/>
              </a:solidFill>
            </a:endParaRPr>
          </a:p>
        </p:txBody>
      </p:sp>
      <p:sp>
        <p:nvSpPr>
          <p:cNvPr id="179201"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9202"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00959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403F473-8142-AA4A-A1B1-7FE7E95DFD08}" type="slidenum">
              <a:rPr lang="en-US">
                <a:solidFill>
                  <a:srgbClr val="000000"/>
                </a:solidFill>
              </a:rPr>
              <a:pPr/>
              <a:t>23</a:t>
            </a:fld>
            <a:endParaRPr lang="en-US">
              <a:solidFill>
                <a:srgbClr val="000000"/>
              </a:solidFill>
            </a:endParaRPr>
          </a:p>
        </p:txBody>
      </p:sp>
      <p:sp>
        <p:nvSpPr>
          <p:cNvPr id="180225"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0226"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8318641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451967B-833A-3C4C-9FFF-74633ECF815E}" type="slidenum">
              <a:rPr lang="en-US">
                <a:solidFill>
                  <a:srgbClr val="000000"/>
                </a:solidFill>
              </a:rPr>
              <a:pPr/>
              <a:t>24</a:t>
            </a:fld>
            <a:endParaRPr lang="en-US">
              <a:solidFill>
                <a:srgbClr val="000000"/>
              </a:solidFill>
            </a:endParaRPr>
          </a:p>
        </p:txBody>
      </p:sp>
      <p:sp>
        <p:nvSpPr>
          <p:cNvPr id="181249"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1250"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39823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A069CCA-65E5-FD41-89E5-B4F871A183D2}" type="slidenum">
              <a:rPr lang="en-US">
                <a:solidFill>
                  <a:srgbClr val="000000"/>
                </a:solidFill>
              </a:rPr>
              <a:pPr/>
              <a:t>31</a:t>
            </a:fld>
            <a:endParaRPr lang="en-US">
              <a:solidFill>
                <a:srgbClr val="000000"/>
              </a:solidFill>
            </a:endParaRPr>
          </a:p>
        </p:txBody>
      </p:sp>
      <p:sp>
        <p:nvSpPr>
          <p:cNvPr id="182273"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2274"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536422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F704F6C2-96C6-4148-A8B1-125EB4250CD0}" type="slidenum">
              <a:rPr lang="en-US">
                <a:solidFill>
                  <a:srgbClr val="000000"/>
                </a:solidFill>
              </a:rPr>
              <a:pPr/>
              <a:t>32</a:t>
            </a:fld>
            <a:endParaRPr lang="en-US">
              <a:solidFill>
                <a:srgbClr val="000000"/>
              </a:solidFill>
            </a:endParaRPr>
          </a:p>
        </p:txBody>
      </p:sp>
      <p:sp>
        <p:nvSpPr>
          <p:cNvPr id="183297"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3298"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10547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F106BF8-0553-E244-B1AF-55842EA5F679}" type="slidenum">
              <a:rPr lang="en-US">
                <a:solidFill>
                  <a:srgbClr val="000000"/>
                </a:solidFill>
              </a:rPr>
              <a:pPr/>
              <a:t>33</a:t>
            </a:fld>
            <a:endParaRPr lang="en-US">
              <a:solidFill>
                <a:srgbClr val="000000"/>
              </a:solidFill>
            </a:endParaRPr>
          </a:p>
        </p:txBody>
      </p:sp>
      <p:sp>
        <p:nvSpPr>
          <p:cNvPr id="184321"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22"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443548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9CE009C-48E4-3A49-84D3-7177C432EBF4}" type="slidenum">
              <a:rPr lang="en-US">
                <a:solidFill>
                  <a:srgbClr val="000000"/>
                </a:solidFill>
              </a:rPr>
              <a:pPr/>
              <a:t>34</a:t>
            </a:fld>
            <a:endParaRPr lang="en-US">
              <a:solidFill>
                <a:srgbClr val="000000"/>
              </a:solidFill>
            </a:endParaRPr>
          </a:p>
        </p:txBody>
      </p:sp>
      <p:sp>
        <p:nvSpPr>
          <p:cNvPr id="185345"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5346"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23571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DEB4021-ADBB-1F47-ADFD-360E8605D7A1}" type="slidenum">
              <a:rPr lang="en-US">
                <a:solidFill>
                  <a:srgbClr val="000000"/>
                </a:solidFill>
              </a:rPr>
              <a:pPr/>
              <a:t>35</a:t>
            </a:fld>
            <a:endParaRPr lang="en-US">
              <a:solidFill>
                <a:srgbClr val="000000"/>
              </a:solidFill>
            </a:endParaRPr>
          </a:p>
        </p:txBody>
      </p:sp>
      <p:sp>
        <p:nvSpPr>
          <p:cNvPr id="186369"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6370"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837391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3CC1BB7-80EF-BF41-9328-25138190824F}" type="slidenum">
              <a:rPr lang="en-US">
                <a:solidFill>
                  <a:srgbClr val="000000"/>
                </a:solidFill>
              </a:rPr>
              <a:pPr/>
              <a:t>36</a:t>
            </a:fld>
            <a:endParaRPr lang="en-US">
              <a:solidFill>
                <a:srgbClr val="000000"/>
              </a:solidFill>
            </a:endParaRPr>
          </a:p>
        </p:txBody>
      </p:sp>
      <p:sp>
        <p:nvSpPr>
          <p:cNvPr id="187393"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7394"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67679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BE0DAA8-278D-FE44-B039-4CFC872963E7}" type="slidenum">
              <a:rPr lang="en-US"/>
              <a:pPr/>
              <a:t>4</a:t>
            </a:fld>
            <a:endParaRPr lang="en-US"/>
          </a:p>
        </p:txBody>
      </p:sp>
      <p:sp>
        <p:nvSpPr>
          <p:cNvPr id="228353"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8354"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43040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76B8668-7E28-584A-BB1D-86D43F7A5FD9}" type="slidenum">
              <a:rPr lang="en-US">
                <a:solidFill>
                  <a:srgbClr val="000000"/>
                </a:solidFill>
              </a:rPr>
              <a:pPr/>
              <a:t>37</a:t>
            </a:fld>
            <a:endParaRPr lang="en-US">
              <a:solidFill>
                <a:srgbClr val="000000"/>
              </a:solidFill>
            </a:endParaRPr>
          </a:p>
        </p:txBody>
      </p:sp>
      <p:sp>
        <p:nvSpPr>
          <p:cNvPr id="188417"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8418"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94398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6E303F1-BF8C-9842-8CCE-86CEFF9B1491}" type="slidenum">
              <a:rPr lang="en-US">
                <a:solidFill>
                  <a:srgbClr val="000000"/>
                </a:solidFill>
              </a:rPr>
              <a:pPr/>
              <a:t>38</a:t>
            </a:fld>
            <a:endParaRPr lang="en-US">
              <a:solidFill>
                <a:srgbClr val="000000"/>
              </a:solidFill>
            </a:endParaRPr>
          </a:p>
        </p:txBody>
      </p:sp>
      <p:sp>
        <p:nvSpPr>
          <p:cNvPr id="189441"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9442"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295022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D9B37FF-9BAC-CF4A-BE97-4AFA256E3DA4}" type="slidenum">
              <a:rPr lang="en-US">
                <a:solidFill>
                  <a:srgbClr val="000000"/>
                </a:solidFill>
              </a:rPr>
              <a:pPr/>
              <a:t>39</a:t>
            </a:fld>
            <a:endParaRPr lang="en-US">
              <a:solidFill>
                <a:srgbClr val="000000"/>
              </a:solidFill>
            </a:endParaRPr>
          </a:p>
        </p:txBody>
      </p:sp>
      <p:sp>
        <p:nvSpPr>
          <p:cNvPr id="190465"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0466"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1356294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C383D90-598C-4A49-8B6C-A05CC8A2E3FD}" type="slidenum">
              <a:rPr lang="en-US">
                <a:solidFill>
                  <a:srgbClr val="000000"/>
                </a:solidFill>
              </a:rPr>
              <a:pPr/>
              <a:t>40</a:t>
            </a:fld>
            <a:endParaRPr lang="en-US">
              <a:solidFill>
                <a:srgbClr val="000000"/>
              </a:solidFill>
            </a:endParaRPr>
          </a:p>
        </p:txBody>
      </p:sp>
      <p:sp>
        <p:nvSpPr>
          <p:cNvPr id="191489"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1490"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018102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6A96CC5E-24F4-FA4C-BF60-7AF61C788113}" type="slidenum">
              <a:rPr lang="en-US">
                <a:solidFill>
                  <a:srgbClr val="000000"/>
                </a:solidFill>
              </a:rPr>
              <a:pPr/>
              <a:t>41</a:t>
            </a:fld>
            <a:endParaRPr lang="en-US">
              <a:solidFill>
                <a:srgbClr val="000000"/>
              </a:solidFill>
            </a:endParaRPr>
          </a:p>
        </p:txBody>
      </p:sp>
      <p:sp>
        <p:nvSpPr>
          <p:cNvPr id="192513"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2514"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406534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87CEEE8-EB9C-7146-B922-91A07BD653BE}" type="slidenum">
              <a:rPr lang="en-US">
                <a:solidFill>
                  <a:srgbClr val="000000"/>
                </a:solidFill>
              </a:rPr>
              <a:pPr/>
              <a:t>42</a:t>
            </a:fld>
            <a:endParaRPr lang="en-US">
              <a:solidFill>
                <a:srgbClr val="000000"/>
              </a:solidFill>
            </a:endParaRPr>
          </a:p>
        </p:txBody>
      </p:sp>
      <p:sp>
        <p:nvSpPr>
          <p:cNvPr id="193537"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3538"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086888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2895A5C-60B4-0545-B59A-B9FC7C4EC9F6}" type="slidenum">
              <a:rPr lang="en-US">
                <a:solidFill>
                  <a:srgbClr val="000000"/>
                </a:solidFill>
              </a:rPr>
              <a:pPr/>
              <a:t>43</a:t>
            </a:fld>
            <a:endParaRPr lang="en-US">
              <a:solidFill>
                <a:srgbClr val="000000"/>
              </a:solidFill>
            </a:endParaRPr>
          </a:p>
        </p:txBody>
      </p:sp>
      <p:sp>
        <p:nvSpPr>
          <p:cNvPr id="194561"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62"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64518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E4B765B-3C8B-2949-8496-4A304B97914E}" type="slidenum">
              <a:rPr lang="en-US">
                <a:solidFill>
                  <a:srgbClr val="000000"/>
                </a:solidFill>
              </a:rPr>
              <a:pPr/>
              <a:t>44</a:t>
            </a:fld>
            <a:endParaRPr lang="en-US">
              <a:solidFill>
                <a:srgbClr val="000000"/>
              </a:solidFill>
            </a:endParaRPr>
          </a:p>
        </p:txBody>
      </p:sp>
      <p:sp>
        <p:nvSpPr>
          <p:cNvPr id="195585"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5586"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279690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42DA322-8DFE-194B-BFCB-9270FFB367D2}" type="slidenum">
              <a:rPr lang="en-US">
                <a:solidFill>
                  <a:srgbClr val="000000"/>
                </a:solidFill>
              </a:rPr>
              <a:pPr/>
              <a:t>45</a:t>
            </a:fld>
            <a:endParaRPr lang="en-US">
              <a:solidFill>
                <a:srgbClr val="000000"/>
              </a:solidFill>
            </a:endParaRPr>
          </a:p>
        </p:txBody>
      </p:sp>
      <p:sp>
        <p:nvSpPr>
          <p:cNvPr id="196609"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6610"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52800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3DD0B3E-6690-5642-B14B-B3A68AC9FECF}" type="slidenum">
              <a:rPr lang="en-US">
                <a:solidFill>
                  <a:srgbClr val="000000"/>
                </a:solidFill>
              </a:rPr>
              <a:pPr/>
              <a:t>46</a:t>
            </a:fld>
            <a:endParaRPr lang="en-US">
              <a:solidFill>
                <a:srgbClr val="000000"/>
              </a:solidFill>
            </a:endParaRPr>
          </a:p>
        </p:txBody>
      </p:sp>
      <p:sp>
        <p:nvSpPr>
          <p:cNvPr id="197633"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7634"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2627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Shape 9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6" name="Shape 9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9551329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051A918-FA3C-7C45-B53C-CD399E2E5837}" type="slidenum">
              <a:rPr lang="en-US">
                <a:solidFill>
                  <a:srgbClr val="000000"/>
                </a:solidFill>
              </a:rPr>
              <a:pPr/>
              <a:t>47</a:t>
            </a:fld>
            <a:endParaRPr lang="en-US">
              <a:solidFill>
                <a:srgbClr val="000000"/>
              </a:solidFill>
            </a:endParaRPr>
          </a:p>
        </p:txBody>
      </p:sp>
      <p:sp>
        <p:nvSpPr>
          <p:cNvPr id="198657"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8658"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8596494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8E127ED-D45C-7242-9ACB-06427A9B95F8}" type="slidenum">
              <a:rPr lang="en-US">
                <a:solidFill>
                  <a:srgbClr val="000000"/>
                </a:solidFill>
              </a:rPr>
              <a:pPr/>
              <a:t>48</a:t>
            </a:fld>
            <a:endParaRPr lang="en-US">
              <a:solidFill>
                <a:srgbClr val="000000"/>
              </a:solidFill>
            </a:endParaRPr>
          </a:p>
        </p:txBody>
      </p:sp>
      <p:sp>
        <p:nvSpPr>
          <p:cNvPr id="199681"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9682"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1287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Shape 4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5" name="Shape 42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Preserve spatial structure of input</a:t>
            </a:r>
          </a:p>
        </p:txBody>
      </p:sp>
    </p:spTree>
    <p:extLst>
      <p:ext uri="{BB962C8B-B14F-4D97-AF65-F5344CB8AC3E}">
        <p14:creationId xmlns:p14="http://schemas.microsoft.com/office/powerpoint/2010/main" val="9805801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Shape 4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5" name="Shape 4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Preserve spatial structure of input</a:t>
            </a:r>
          </a:p>
        </p:txBody>
      </p:sp>
    </p:spTree>
    <p:extLst>
      <p:ext uri="{BB962C8B-B14F-4D97-AF65-F5344CB8AC3E}">
        <p14:creationId xmlns:p14="http://schemas.microsoft.com/office/powerpoint/2010/main" val="15271878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Shape 4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7" name="Shape 4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Preserve spatial structure of input</a:t>
            </a:r>
          </a:p>
        </p:txBody>
      </p:sp>
    </p:spTree>
    <p:extLst>
      <p:ext uri="{BB962C8B-B14F-4D97-AF65-F5344CB8AC3E}">
        <p14:creationId xmlns:p14="http://schemas.microsoft.com/office/powerpoint/2010/main" val="26186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Shape 4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1" name="Shape 48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9420424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Shape 4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5" name="Shape 49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9427335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Shape 5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2" name="Shape 51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5948362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Shape 5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5" name="Shape 53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2423388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Shape 5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1" name="Shape 5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633193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Shape 9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6" name="Shape 9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5509546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Shape 5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9" name="Shape 58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8623582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Shape 6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2" name="Shape 61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7291626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Shape 6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8" name="Shape 62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519060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Shape 6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3" name="Shape 6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Each layer has many filters each producing an activation map</a:t>
            </a:r>
          </a:p>
          <a:p>
            <a:pPr lvl="0">
              <a:spcBef>
                <a:spcPts val="0"/>
              </a:spcBef>
              <a:buNone/>
            </a:pPr>
            <a:r>
              <a:rPr lang="en"/>
              <a:t>what ends up learning is hierarchy of filters, talk more in depth later</a:t>
            </a:r>
          </a:p>
          <a:p>
            <a:pPr lvl="0">
              <a:spcBef>
                <a:spcPts val="0"/>
              </a:spcBef>
              <a:buNone/>
            </a:pPr>
            <a:endParaRPr/>
          </a:p>
          <a:p>
            <a:pPr lvl="0" rtl="0">
              <a:spcBef>
                <a:spcPts val="0"/>
              </a:spcBef>
              <a:buNone/>
            </a:pPr>
            <a:r>
              <a:rPr lang="en"/>
              <a:t>In this visualization [Lane] maximized the activity of a central cluster of units from the same filter type </a:t>
            </a:r>
            <a:r>
              <a:rPr lang="en">
                <a:solidFill>
                  <a:schemeClr val="dk1"/>
                </a:solidFill>
              </a:rPr>
              <a:t>in various VGG-16 layers</a:t>
            </a:r>
            <a:r>
              <a:rPr lang="en"/>
              <a:t> by taking image gradients. So not exactly what Zeiler and Fergus did, but somewhat similar.</a:t>
            </a:r>
          </a:p>
        </p:txBody>
      </p:sp>
    </p:spTree>
    <p:extLst>
      <p:ext uri="{BB962C8B-B14F-4D97-AF65-F5344CB8AC3E}">
        <p14:creationId xmlns:p14="http://schemas.microsoft.com/office/powerpoint/2010/main" val="11424570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Shape 6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1" name="Shape 6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Here have examples of activation maps produced by each filter</a:t>
            </a:r>
          </a:p>
          <a:p>
            <a:pPr lvl="0">
              <a:spcBef>
                <a:spcPts val="0"/>
              </a:spcBef>
              <a:buNone/>
            </a:pPr>
            <a:r>
              <a:rPr lang="en"/>
              <a:t>Each filter is slid over input to layer to produce an activation map</a:t>
            </a:r>
          </a:p>
          <a:p>
            <a:pPr lvl="0">
              <a:spcBef>
                <a:spcPts val="0"/>
              </a:spcBef>
              <a:buNone/>
            </a:pPr>
            <a:r>
              <a:rPr lang="en"/>
              <a:t>Because of sliding, call convolutional</a:t>
            </a:r>
          </a:p>
          <a:p>
            <a:pPr lvl="0" rtl="0">
              <a:spcBef>
                <a:spcPts val="0"/>
              </a:spcBef>
              <a:buNone/>
            </a:pPr>
            <a:r>
              <a:rPr lang="en"/>
              <a:t>Conv with neg. of filter (cross correlation)</a:t>
            </a:r>
          </a:p>
        </p:txBody>
      </p:sp>
    </p:spTree>
    <p:extLst>
      <p:ext uri="{BB962C8B-B14F-4D97-AF65-F5344CB8AC3E}">
        <p14:creationId xmlns:p14="http://schemas.microsoft.com/office/powerpoint/2010/main" val="640179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Shape 6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4" name="Shape 69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a:solidFill>
                  <a:schemeClr val="dk1"/>
                </a:solidFill>
              </a:rPr>
              <a:t>Convnet is stack of layers</a:t>
            </a:r>
          </a:p>
          <a:p>
            <a:pPr lvl="0">
              <a:spcBef>
                <a:spcPts val="0"/>
              </a:spcBef>
              <a:buClr>
                <a:schemeClr val="dk1"/>
              </a:buClr>
              <a:buSzPct val="100000"/>
              <a:buFont typeface="Arial"/>
              <a:buNone/>
            </a:pPr>
            <a:r>
              <a:rPr lang="en">
                <a:solidFill>
                  <a:schemeClr val="dk1"/>
                </a:solidFill>
              </a:rPr>
              <a:t>Look at how an image progresses through the network, and sizes of output after each layer</a:t>
            </a:r>
          </a:p>
          <a:p>
            <a:pPr lvl="0">
              <a:spcBef>
                <a:spcPts val="0"/>
              </a:spcBef>
              <a:buClr>
                <a:schemeClr val="dk1"/>
              </a:buClr>
              <a:buSzPct val="100000"/>
              <a:buFont typeface="Arial"/>
              <a:buNone/>
            </a:pPr>
            <a:endParaRPr>
              <a:solidFill>
                <a:schemeClr val="dk1"/>
              </a:solidFill>
            </a:endParaRPr>
          </a:p>
          <a:p>
            <a:pPr lvl="0">
              <a:spcBef>
                <a:spcPts val="0"/>
              </a:spcBef>
              <a:buClr>
                <a:schemeClr val="dk1"/>
              </a:buClr>
              <a:buSzPct val="100000"/>
              <a:buFont typeface="Arial"/>
              <a:buNone/>
            </a:pPr>
            <a:r>
              <a:rPr lang="en">
                <a:solidFill>
                  <a:schemeClr val="dk1"/>
                </a:solidFill>
              </a:rPr>
              <a:t>Car image is photo taken by Lane McIntosh, permission to use.</a:t>
            </a:r>
          </a:p>
          <a:p>
            <a:pPr lvl="0" rtl="0">
              <a:spcBef>
                <a:spcPts val="0"/>
              </a:spcBef>
              <a:buNone/>
            </a:pPr>
            <a:endParaRPr/>
          </a:p>
        </p:txBody>
      </p:sp>
    </p:spTree>
    <p:extLst>
      <p:ext uri="{BB962C8B-B14F-4D97-AF65-F5344CB8AC3E}">
        <p14:creationId xmlns:p14="http://schemas.microsoft.com/office/powerpoint/2010/main" val="16155936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Shape 7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2" name="Shape 70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9594013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Shape 7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8" name="Shape 72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9148870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Shape 7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8" name="Shape 73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6445401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Shape 7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8" name="Shape 74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899029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Shape 9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4" name="Shape 9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8219027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Shape 7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8" name="Shape 7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0515147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Shape 7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8" name="Shape 7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6544600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Shape 7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8" name="Shape 77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1806785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Shape 7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8" name="Shape 78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6446965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Shape 7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8" name="Shape 7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856472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Shape 8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8" name="Shape 80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3235705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Shape 8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8" name="Shape 8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7922392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Shape 8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9" name="Shape 82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533567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Shape 8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2" name="Shape 84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549759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Shape 8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1" name="Shape 8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76087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Shape 9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2" name="Shape 9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endParaRPr/>
          </a:p>
        </p:txBody>
      </p:sp>
    </p:spTree>
    <p:extLst>
      <p:ext uri="{BB962C8B-B14F-4D97-AF65-F5344CB8AC3E}">
        <p14:creationId xmlns:p14="http://schemas.microsoft.com/office/powerpoint/2010/main" val="4260588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Shape 8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9" name="Shape 85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5396051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Shape 8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7" name="Shape 8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869719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Shape 8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2" name="Shape 8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3000">
                <a:solidFill>
                  <a:schemeClr val="dk1"/>
                </a:solidFill>
              </a:rPr>
              <a:t>(</a:t>
            </a:r>
            <a:r>
              <a:rPr lang="en" sz="3000">
                <a:solidFill>
                  <a:srgbClr val="0000FF"/>
                </a:solidFill>
              </a:rPr>
              <a:t>32</a:t>
            </a:r>
            <a:r>
              <a:rPr lang="en" sz="3000">
                <a:solidFill>
                  <a:schemeClr val="dk1"/>
                </a:solidFill>
              </a:rPr>
              <a:t>+2*</a:t>
            </a:r>
            <a:r>
              <a:rPr lang="en" sz="3000">
                <a:solidFill>
                  <a:srgbClr val="9900FF"/>
                </a:solidFill>
              </a:rPr>
              <a:t>2</a:t>
            </a:r>
            <a:r>
              <a:rPr lang="en" sz="3000">
                <a:solidFill>
                  <a:schemeClr val="dk1"/>
                </a:solidFill>
              </a:rPr>
              <a:t>-</a:t>
            </a:r>
            <a:r>
              <a:rPr lang="en" sz="3000">
                <a:solidFill>
                  <a:srgbClr val="FF00FF"/>
                </a:solidFill>
              </a:rPr>
              <a:t>5</a:t>
            </a:r>
            <a:r>
              <a:rPr lang="en" sz="3000">
                <a:solidFill>
                  <a:schemeClr val="dk1"/>
                </a:solidFill>
              </a:rPr>
              <a:t>)/</a:t>
            </a:r>
            <a:r>
              <a:rPr lang="en" sz="3000">
                <a:solidFill>
                  <a:srgbClr val="38761D"/>
                </a:solidFill>
              </a:rPr>
              <a:t>1</a:t>
            </a:r>
            <a:r>
              <a:rPr lang="en" sz="3000">
                <a:solidFill>
                  <a:schemeClr val="dk1"/>
                </a:solidFill>
              </a:rPr>
              <a:t>+1 = 32 spatially</a:t>
            </a:r>
          </a:p>
          <a:p>
            <a:pPr lvl="0">
              <a:spcBef>
                <a:spcPts val="0"/>
              </a:spcBef>
              <a:buNone/>
            </a:pPr>
            <a:r>
              <a:rPr lang="en" sz="3000">
                <a:solidFill>
                  <a:schemeClr val="dk1"/>
                </a:solidFill>
              </a:rPr>
              <a:t>(Input size + 2*padding - stride) / 1 + 1 for new spatial size</a:t>
            </a:r>
          </a:p>
          <a:p>
            <a:pPr lvl="0">
              <a:spcBef>
                <a:spcPts val="0"/>
              </a:spcBef>
              <a:buClr>
                <a:schemeClr val="dk1"/>
              </a:buClr>
              <a:buSzPct val="36666"/>
              <a:buFont typeface="Arial"/>
              <a:buNone/>
            </a:pPr>
            <a:r>
              <a:rPr lang="en" sz="3000">
                <a:solidFill>
                  <a:schemeClr val="dk1"/>
                </a:solidFill>
              </a:rPr>
              <a:t>10 filters</a:t>
            </a:r>
          </a:p>
        </p:txBody>
      </p:sp>
    </p:spTree>
    <p:extLst>
      <p:ext uri="{BB962C8B-B14F-4D97-AF65-F5344CB8AC3E}">
        <p14:creationId xmlns:p14="http://schemas.microsoft.com/office/powerpoint/2010/main" val="200407214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Shape 9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2" name="Shape 90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995707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Shape 9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2" name="Shape 91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3000">
                <a:solidFill>
                  <a:schemeClr val="dk1"/>
                </a:solidFill>
              </a:rPr>
              <a:t>each filter has </a:t>
            </a:r>
            <a:r>
              <a:rPr lang="en" sz="3000">
                <a:solidFill>
                  <a:srgbClr val="FF00FF"/>
                </a:solidFill>
              </a:rPr>
              <a:t>5*5</a:t>
            </a:r>
            <a:r>
              <a:rPr lang="en" sz="3000">
                <a:solidFill>
                  <a:schemeClr val="dk1"/>
                </a:solidFill>
              </a:rPr>
              <a:t>*</a:t>
            </a:r>
            <a:r>
              <a:rPr lang="en" sz="3000">
                <a:solidFill>
                  <a:srgbClr val="FF9900"/>
                </a:solidFill>
              </a:rPr>
              <a:t>3</a:t>
            </a:r>
            <a:r>
              <a:rPr lang="en" sz="3000">
                <a:solidFill>
                  <a:schemeClr val="dk1"/>
                </a:solidFill>
              </a:rPr>
              <a:t> + 1 = </a:t>
            </a:r>
            <a:r>
              <a:rPr lang="en" sz="3000">
                <a:solidFill>
                  <a:srgbClr val="38761D"/>
                </a:solidFill>
              </a:rPr>
              <a:t>76</a:t>
            </a:r>
            <a:r>
              <a:rPr lang="en" sz="3000">
                <a:solidFill>
                  <a:schemeClr val="dk1"/>
                </a:solidFill>
              </a:rPr>
              <a:t> params </a:t>
            </a:r>
          </a:p>
          <a:p>
            <a:pPr marL="457200" lvl="0" indent="-419100" rtl="0">
              <a:spcBef>
                <a:spcPts val="0"/>
              </a:spcBef>
              <a:buClr>
                <a:schemeClr val="dk1"/>
              </a:buClr>
              <a:buSzPct val="100000"/>
              <a:buChar char="+"/>
            </a:pPr>
            <a:r>
              <a:rPr lang="en" sz="3000">
                <a:solidFill>
                  <a:schemeClr val="dk1"/>
                </a:solidFill>
              </a:rPr>
              <a:t>1 for bias</a:t>
            </a:r>
          </a:p>
        </p:txBody>
      </p:sp>
    </p:spTree>
    <p:extLst>
      <p:ext uri="{BB962C8B-B14F-4D97-AF65-F5344CB8AC3E}">
        <p14:creationId xmlns:p14="http://schemas.microsoft.com/office/powerpoint/2010/main" val="14782418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Shape 9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2" name="Shape 9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552465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Shape 9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2" name="Shape 9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4233306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Shape 9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8" name="Shape 93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8992263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Shape 9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6" name="Shape 94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9721282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Shape 9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3" name="Shape 96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07419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Shape 10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2" name="Shape 100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a:solidFill>
                  <a:schemeClr val="dk1"/>
                </a:solidFill>
              </a:rPr>
              <a:t>Gradient switcher and scaler</a:t>
            </a:r>
          </a:p>
          <a:p>
            <a:pPr lvl="0" rtl="0">
              <a:spcBef>
                <a:spcPts val="0"/>
              </a:spcBef>
              <a:buClr>
                <a:schemeClr val="dk1"/>
              </a:buClr>
              <a:buSzPct val="100000"/>
              <a:buFont typeface="Arial"/>
              <a:buNone/>
            </a:pPr>
            <a:r>
              <a:rPr lang="en">
                <a:solidFill>
                  <a:schemeClr val="dk1"/>
                </a:solidFill>
              </a:rPr>
              <a:t>Mul: scale upstream gradient by value of other branch</a:t>
            </a:r>
          </a:p>
        </p:txBody>
      </p:sp>
    </p:spTree>
    <p:extLst>
      <p:ext uri="{BB962C8B-B14F-4D97-AF65-F5344CB8AC3E}">
        <p14:creationId xmlns:p14="http://schemas.microsoft.com/office/powerpoint/2010/main" val="18707576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Shape 9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2" name="Shape 9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42617384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Shape 10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5" name="Shape 102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917173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Shape 10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9" name="Shape 10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Preserve spatial structure of input</a:t>
            </a:r>
          </a:p>
        </p:txBody>
      </p:sp>
    </p:spTree>
    <p:extLst>
      <p:ext uri="{BB962C8B-B14F-4D97-AF65-F5344CB8AC3E}">
        <p14:creationId xmlns:p14="http://schemas.microsoft.com/office/powerpoint/2010/main" val="205389189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Shape 10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2" name="Shape 10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r>
              <a:rPr lang="en">
                <a:solidFill>
                  <a:schemeClr val="dk1"/>
                </a:solidFill>
              </a:rPr>
              <a:t>Car image is photo taken by Lane McIntosh, permission to use.</a:t>
            </a:r>
          </a:p>
        </p:txBody>
      </p:sp>
    </p:spTree>
    <p:extLst>
      <p:ext uri="{BB962C8B-B14F-4D97-AF65-F5344CB8AC3E}">
        <p14:creationId xmlns:p14="http://schemas.microsoft.com/office/powerpoint/2010/main" val="9243625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B6241F93-F030-3947-B10F-185436C107B6}" type="slidenum">
              <a:rPr lang="en-US"/>
              <a:pPr/>
              <a:t>96</a:t>
            </a:fld>
            <a:endParaRPr lang="en-US"/>
          </a:p>
        </p:txBody>
      </p:sp>
      <p:sp>
        <p:nvSpPr>
          <p:cNvPr id="205825"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5826"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9615965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318F010-4496-9D45-A53F-206CBFAAC66B}" type="slidenum">
              <a:rPr lang="en-US"/>
              <a:pPr/>
              <a:t>97</a:t>
            </a:fld>
            <a:endParaRPr lang="en-US"/>
          </a:p>
        </p:txBody>
      </p:sp>
      <p:sp>
        <p:nvSpPr>
          <p:cNvPr id="206849"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6850"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150930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Shape 10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0" name="Shape 110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42254948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Shape 11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7" name="Shape 110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5981735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49CEF60-01F0-CA44-9648-944CECCC3FBE}" type="slidenum">
              <a:rPr lang="en-US"/>
              <a:pPr/>
              <a:t>100</a:t>
            </a:fld>
            <a:endParaRPr lang="en-US"/>
          </a:p>
        </p:txBody>
      </p:sp>
      <p:sp>
        <p:nvSpPr>
          <p:cNvPr id="207873"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7874"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6950521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Shape 1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2" name="Shape 11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712586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Shape 10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76" name="Shape 10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r>
              <a:rPr lang="en">
                <a:solidFill>
                  <a:schemeClr val="dk1"/>
                </a:solidFill>
              </a:rPr>
              <a:t>Partial deriv. Of each dimension of output with respect to each dimension of input</a:t>
            </a:r>
          </a:p>
        </p:txBody>
      </p:sp>
    </p:spTree>
    <p:extLst>
      <p:ext uri="{BB962C8B-B14F-4D97-AF65-F5344CB8AC3E}">
        <p14:creationId xmlns:p14="http://schemas.microsoft.com/office/powerpoint/2010/main" val="197240234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Shape 11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8" name="Shape 112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33762614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7A7760F-CB4B-124D-A3D8-09DE25BD0DBC}" type="slidenum">
              <a:rPr lang="en-US"/>
              <a:pPr/>
              <a:t>103</a:t>
            </a:fld>
            <a:endParaRPr lang="en-US"/>
          </a:p>
        </p:txBody>
      </p:sp>
      <p:sp>
        <p:nvSpPr>
          <p:cNvPr id="211969"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1970"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0229745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84937DE-C4C3-7643-B9E6-24E28FBF8485}" type="slidenum">
              <a:rPr lang="en-US"/>
              <a:pPr/>
              <a:t>104</a:t>
            </a:fld>
            <a:endParaRPr lang="en-US"/>
          </a:p>
        </p:txBody>
      </p:sp>
      <p:sp>
        <p:nvSpPr>
          <p:cNvPr id="212993"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2994"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1251898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Shape 11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5" name="Shape 113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Car image is photo taken by Lane McIntosh, permission to use.</a:t>
            </a:r>
          </a:p>
        </p:txBody>
      </p:sp>
    </p:spTree>
    <p:extLst>
      <p:ext uri="{BB962C8B-B14F-4D97-AF65-F5344CB8AC3E}">
        <p14:creationId xmlns:p14="http://schemas.microsoft.com/office/powerpoint/2010/main" val="17428291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862ACE1-1815-4848-AAAF-188366E7B7BB}" type="slidenum">
              <a:rPr lang="en-US"/>
              <a:pPr/>
              <a:t>107</a:t>
            </a:fld>
            <a:endParaRPr lang="en-US"/>
          </a:p>
        </p:txBody>
      </p:sp>
      <p:sp>
        <p:nvSpPr>
          <p:cNvPr id="220161"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0162"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1766805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19CB6A0-3EDF-FF42-A727-C669A0E6BC0D}" type="slidenum">
              <a:rPr lang="en-US"/>
              <a:pPr/>
              <a:t>109</a:t>
            </a:fld>
            <a:endParaRPr lang="en-US"/>
          </a:p>
        </p:txBody>
      </p:sp>
      <p:sp>
        <p:nvSpPr>
          <p:cNvPr id="221185"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1186"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6469341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19CB6A0-3EDF-FF42-A727-C669A0E6BC0D}" type="slidenum">
              <a:rPr lang="en-US"/>
              <a:pPr/>
              <a:t>114</a:t>
            </a:fld>
            <a:endParaRPr lang="en-US"/>
          </a:p>
        </p:txBody>
      </p:sp>
      <p:sp>
        <p:nvSpPr>
          <p:cNvPr id="221185"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1186"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9615360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1311BD1-4C6D-5A46-B122-2400FDC52DC5}" type="slidenum">
              <a:rPr lang="en-US"/>
              <a:pPr/>
              <a:t>115</a:t>
            </a:fld>
            <a:endParaRPr lang="en-US"/>
          </a:p>
        </p:txBody>
      </p:sp>
      <p:sp>
        <p:nvSpPr>
          <p:cNvPr id="222209"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2210"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6471869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AC5F268-8961-3E40-95C1-E3C038B43272}" type="slidenum">
              <a:rPr lang="en-US"/>
              <a:pPr/>
              <a:t>116</a:t>
            </a:fld>
            <a:endParaRPr lang="en-US"/>
          </a:p>
        </p:txBody>
      </p:sp>
      <p:sp>
        <p:nvSpPr>
          <p:cNvPr id="223233"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3234"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249544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96B9125F-8BCE-A141-A808-6BD094E06AD4}" type="slidenum">
              <a:rPr lang="en-US"/>
              <a:pPr/>
              <a:t>117</a:t>
            </a:fld>
            <a:endParaRPr lang="en-US"/>
          </a:p>
        </p:txBody>
      </p:sp>
      <p:sp>
        <p:nvSpPr>
          <p:cNvPr id="224257"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4258"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1805851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Shape 4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8" name="Shape 4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3625325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Shape 11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2" name="Shape 11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424861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(C) Dhruv Batra </a:t>
            </a:r>
            <a:endParaRPr lang="en-US"/>
          </a:p>
        </p:txBody>
      </p:sp>
      <p:sp>
        <p:nvSpPr>
          <p:cNvPr id="6" name="Slide Number Placeholder 5"/>
          <p:cNvSpPr>
            <a:spLocks noGrp="1"/>
          </p:cNvSpPr>
          <p:nvPr>
            <p:ph type="sldNum" sz="quarter" idx="12"/>
          </p:nvPr>
        </p:nvSpPr>
        <p:spPr/>
        <p:txBody>
          <a:bodyPr/>
          <a:lstStyle/>
          <a:p>
            <a:pPr>
              <a:defRPr/>
            </a:pPr>
            <a:fld id="{60C6FF14-906B-8C43-8206-00F0F407B02E}"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(C) Dhruv Batra </a:t>
            </a:r>
            <a:endParaRPr lang="en-US"/>
          </a:p>
        </p:txBody>
      </p:sp>
      <p:sp>
        <p:nvSpPr>
          <p:cNvPr id="6" name="Slide Number Placeholder 5"/>
          <p:cNvSpPr>
            <a:spLocks noGrp="1"/>
          </p:cNvSpPr>
          <p:nvPr>
            <p:ph type="sldNum" sz="quarter" idx="12"/>
          </p:nvPr>
        </p:nvSpPr>
        <p:spPr/>
        <p:txBody>
          <a:bodyPr/>
          <a:lstStyle/>
          <a:p>
            <a:pPr>
              <a:defRPr/>
            </a:pPr>
            <a:fld id="{365AFEEC-C182-2D4A-848B-6A0ED98C1FE8}"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(C) Dhruv Batra </a:t>
            </a:r>
            <a:endParaRPr lang="en-US"/>
          </a:p>
        </p:txBody>
      </p:sp>
      <p:sp>
        <p:nvSpPr>
          <p:cNvPr id="6" name="Slide Number Placeholder 5"/>
          <p:cNvSpPr>
            <a:spLocks noGrp="1"/>
          </p:cNvSpPr>
          <p:nvPr>
            <p:ph type="sldNum" sz="quarter" idx="12"/>
          </p:nvPr>
        </p:nvSpPr>
        <p:spPr/>
        <p:txBody>
          <a:bodyPr/>
          <a:lstStyle/>
          <a:p>
            <a:pPr>
              <a:defRPr/>
            </a:pPr>
            <a:fld id="{03D168A2-5B33-FA46-93E8-3B5149732374}" type="slidenum">
              <a:rPr lang="en-US" smtClean="0"/>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843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C6FF14-906B-8C43-8206-00F0F407B02E}"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solidFill>
                  <a:schemeClr val="bg1">
                    <a:lumMod val="85000"/>
                  </a:schemeClr>
                </a:solidFill>
              </a:defRPr>
            </a:lvl1pPr>
          </a:lstStyle>
          <a:p>
            <a:pPr>
              <a:defRPr/>
            </a:pPr>
            <a:r>
              <a:rPr lang="en-US" dirty="0" smtClean="0"/>
              <a:t>Research at TTI</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smtClean="0"/>
              <a:t>(C) Dhruv Batra </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134A590-6033-DE48-865B-A0558AEFCBD1}"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AD4A4B-0330-AF4E-991D-7D58C0870B97}"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6858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85800" y="914400"/>
            <a:ext cx="38100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14400"/>
            <a:ext cx="38100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489279-66D6-F54A-8DF6-8569F0E44DC0}"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149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149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02DD396-FCC9-5D4C-A19A-0D227FF6545F}"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A8D718F-682B-7343-BB3C-8AD70332433B}"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51550E6-1DFF-B84C-BFE3-E4371400DA8D}"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60515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8895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01E281-1F8F-6944-BFC1-D0DAE21D9B05}"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(C) Dhruv Batra </a:t>
            </a:r>
            <a:endParaRPr lang="en-US"/>
          </a:p>
        </p:txBody>
      </p:sp>
      <p:sp>
        <p:nvSpPr>
          <p:cNvPr id="6" name="Slide Number Placeholder 5"/>
          <p:cNvSpPr>
            <a:spLocks noGrp="1"/>
          </p:cNvSpPr>
          <p:nvPr>
            <p:ph type="sldNum" sz="quarter" idx="12"/>
          </p:nvPr>
        </p:nvSpPr>
        <p:spPr/>
        <p:txBody>
          <a:bodyPr/>
          <a:lstStyle/>
          <a:p>
            <a:pPr>
              <a:defRPr/>
            </a:pPr>
            <a:fld id="{7134A590-6033-DE48-865B-A0558AEFCBD1}" type="slidenum">
              <a:rPr lang="en-US" smtClean="0"/>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6CCFAE8-AF25-AC44-B97D-AB359B592C3A}"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5AFEEC-C182-2D4A-848B-6A0ED98C1FE8}"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1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D168A2-5B33-FA46-93E8-3B5149732374}"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11700" y="101600"/>
            <a:ext cx="85206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6" name="Shape 26"/>
          <p:cNvSpPr txBox="1">
            <a:spLocks noGrp="1"/>
          </p:cNvSpPr>
          <p:nvPr>
            <p:ph type="body" idx="1"/>
          </p:nvPr>
        </p:nvSpPr>
        <p:spPr>
          <a:xfrm>
            <a:off x="311700" y="934633"/>
            <a:ext cx="8520600" cy="5049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6296857" y="6179655"/>
            <a:ext cx="548700" cy="524800"/>
          </a:xfrm>
          <a:prstGeom prst="rect">
            <a:avLst/>
          </a:prstGeom>
        </p:spPr>
        <p:txBody>
          <a:bodyPr lIns="91425" tIns="91425" rIns="91425" bIns="91425" anchor="ctr" anchorCtr="0">
            <a:noAutofit/>
          </a:bodyPr>
          <a:lstStyle/>
          <a:p>
            <a:pPr>
              <a:spcBef>
                <a:spcPts val="0"/>
              </a:spcBef>
            </a:pPr>
            <a:fld id="{00000000-1234-1234-1234-123412341234}" type="slidenum">
              <a:rPr lang="en" smtClean="0"/>
              <a:pPr>
                <a:spcBef>
                  <a:spcPts val="0"/>
                </a:spcBef>
              </a:pPr>
              <a:t>‹#›</a:t>
            </a:fld>
            <a:endParaRPr lang="en"/>
          </a:p>
        </p:txBody>
      </p:sp>
    </p:spTree>
    <p:extLst>
      <p:ext uri="{BB962C8B-B14F-4D97-AF65-F5344CB8AC3E}">
        <p14:creationId xmlns:p14="http://schemas.microsoft.com/office/powerpoint/2010/main" val="3273556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Shape 12"/>
        <p:cNvGrpSpPr/>
        <p:nvPr/>
      </p:nvGrpSpPr>
      <p:grpSpPr>
        <a:xfrm>
          <a:off x="0" y="0"/>
          <a:ext cx="0" cy="0"/>
          <a:chOff x="0" y="0"/>
          <a:chExt cx="0" cy="0"/>
        </a:xfrm>
      </p:grpSpPr>
      <p:sp>
        <p:nvSpPr>
          <p:cNvPr id="16" name="Shape 16"/>
          <p:cNvSpPr txBox="1">
            <a:spLocks noGrp="1"/>
          </p:cNvSpPr>
          <p:nvPr>
            <p:ph type="sldNum" idx="12"/>
          </p:nvPr>
        </p:nvSpPr>
        <p:spPr>
          <a:xfrm>
            <a:off x="6503289" y="6223800"/>
            <a:ext cx="548700" cy="524800"/>
          </a:xfrm>
          <a:prstGeom prst="rect">
            <a:avLst/>
          </a:prstGeom>
        </p:spPr>
        <p:txBody>
          <a:bodyPr lIns="91425" tIns="91425" rIns="91425" bIns="91425" anchor="ctr" anchorCtr="0">
            <a:noAutofit/>
          </a:bodyPr>
          <a:lstStyle/>
          <a:p>
            <a:fld id="{00000000-1234-1234-1234-123412341234}" type="slidenum">
              <a:rPr lang="en" sz="2000">
                <a:solidFill>
                  <a:srgbClr val="FFFFFF"/>
                </a:solidFill>
              </a:rPr>
              <a:pPr/>
              <a:t>‹#›</a:t>
            </a:fld>
            <a:endParaRPr lang="en" sz="2000">
              <a:solidFill>
                <a:srgbClr val="FFFFFF"/>
              </a:solidFill>
            </a:endParaRPr>
          </a:p>
        </p:txBody>
      </p:sp>
    </p:spTree>
    <p:extLst>
      <p:ext uri="{BB962C8B-B14F-4D97-AF65-F5344CB8AC3E}">
        <p14:creationId xmlns:p14="http://schemas.microsoft.com/office/powerpoint/2010/main" val="1321496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(C) Dhruv Batra </a:t>
            </a:r>
            <a:endParaRPr lang="en-US"/>
          </a:p>
        </p:txBody>
      </p:sp>
      <p:sp>
        <p:nvSpPr>
          <p:cNvPr id="6" name="Slide Number Placeholder 5"/>
          <p:cNvSpPr>
            <a:spLocks noGrp="1"/>
          </p:cNvSpPr>
          <p:nvPr>
            <p:ph type="sldNum" sz="quarter" idx="12"/>
          </p:nvPr>
        </p:nvSpPr>
        <p:spPr/>
        <p:txBody>
          <a:bodyPr/>
          <a:lstStyle/>
          <a:p>
            <a:pPr>
              <a:defRPr/>
            </a:pPr>
            <a:fld id="{BCAD4A4B-0330-AF4E-991D-7D58C0870B97}"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smtClean="0"/>
              <a:t>(C) Dhruv Batra </a:t>
            </a:r>
            <a:endParaRPr lang="en-US"/>
          </a:p>
        </p:txBody>
      </p:sp>
      <p:sp>
        <p:nvSpPr>
          <p:cNvPr id="7" name="Slide Number Placeholder 6"/>
          <p:cNvSpPr>
            <a:spLocks noGrp="1"/>
          </p:cNvSpPr>
          <p:nvPr>
            <p:ph type="sldNum" sz="quarter" idx="12"/>
          </p:nvPr>
        </p:nvSpPr>
        <p:spPr/>
        <p:txBody>
          <a:bodyPr/>
          <a:lstStyle/>
          <a:p>
            <a:pPr>
              <a:defRPr/>
            </a:pPr>
            <a:fld id="{56489279-66D6-F54A-8DF6-8569F0E44DC0}"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r>
              <a:rPr lang="en-US" smtClean="0"/>
              <a:t>(C) Dhruv Batra </a:t>
            </a:r>
            <a:endParaRPr lang="en-US"/>
          </a:p>
        </p:txBody>
      </p:sp>
      <p:sp>
        <p:nvSpPr>
          <p:cNvPr id="9" name="Slide Number Placeholder 8"/>
          <p:cNvSpPr>
            <a:spLocks noGrp="1"/>
          </p:cNvSpPr>
          <p:nvPr>
            <p:ph type="sldNum" sz="quarter" idx="12"/>
          </p:nvPr>
        </p:nvSpPr>
        <p:spPr/>
        <p:txBody>
          <a:bodyPr/>
          <a:lstStyle/>
          <a:p>
            <a:pPr>
              <a:defRPr/>
            </a:pPr>
            <a:fld id="{902DD396-FCC9-5D4C-A19A-0D227FF6545F}"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a:p>
        </p:txBody>
      </p:sp>
      <p:sp>
        <p:nvSpPr>
          <p:cNvPr id="5" name="Slide Number Placeholder 4"/>
          <p:cNvSpPr>
            <a:spLocks noGrp="1"/>
          </p:cNvSpPr>
          <p:nvPr>
            <p:ph type="sldNum" sz="quarter" idx="12"/>
          </p:nvPr>
        </p:nvSpPr>
        <p:spPr/>
        <p:txBody>
          <a:bodyPr/>
          <a:lstStyle/>
          <a:p>
            <a:pPr>
              <a:defRPr/>
            </a:pPr>
            <a:fld id="{BA8D718F-682B-7343-BB3C-8AD70332433B}"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r>
              <a:rPr lang="en-US" smtClean="0"/>
              <a:t>(C) Dhruv Batra </a:t>
            </a:r>
            <a:endParaRPr lang="en-US"/>
          </a:p>
        </p:txBody>
      </p:sp>
      <p:sp>
        <p:nvSpPr>
          <p:cNvPr id="4" name="Slide Number Placeholder 3"/>
          <p:cNvSpPr>
            <a:spLocks noGrp="1"/>
          </p:cNvSpPr>
          <p:nvPr>
            <p:ph type="sldNum" sz="quarter" idx="12"/>
          </p:nvPr>
        </p:nvSpPr>
        <p:spPr/>
        <p:txBody>
          <a:bodyPr/>
          <a:lstStyle/>
          <a:p>
            <a:pPr>
              <a:defRPr/>
            </a:pPr>
            <a:fld id="{A51550E6-1DFF-B84C-BFE3-E4371400DA8D}"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smtClean="0"/>
              <a:t>(C) Dhruv Batra </a:t>
            </a:r>
            <a:endParaRPr lang="en-US"/>
          </a:p>
        </p:txBody>
      </p:sp>
      <p:sp>
        <p:nvSpPr>
          <p:cNvPr id="7" name="Slide Number Placeholder 6"/>
          <p:cNvSpPr>
            <a:spLocks noGrp="1"/>
          </p:cNvSpPr>
          <p:nvPr>
            <p:ph type="sldNum" sz="quarter" idx="12"/>
          </p:nvPr>
        </p:nvSpPr>
        <p:spPr/>
        <p:txBody>
          <a:bodyPr/>
          <a:lstStyle/>
          <a:p>
            <a:pPr>
              <a:defRPr/>
            </a:pPr>
            <a:fld id="{7C01E281-1F8F-6944-BFC1-D0DAE21D9B05}"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smtClean="0"/>
              <a:t>(C) Dhruv Batra </a:t>
            </a:r>
            <a:endParaRPr lang="en-US"/>
          </a:p>
        </p:txBody>
      </p:sp>
      <p:sp>
        <p:nvSpPr>
          <p:cNvPr id="7" name="Slide Number Placeholder 6"/>
          <p:cNvSpPr>
            <a:spLocks noGrp="1"/>
          </p:cNvSpPr>
          <p:nvPr>
            <p:ph type="sldNum" sz="quarter" idx="12"/>
          </p:nvPr>
        </p:nvSpPr>
        <p:spPr/>
        <p:txBody>
          <a:bodyPr/>
          <a:lstStyle/>
          <a:p>
            <a:pPr>
              <a:defRPr/>
            </a:pPr>
            <a:fld id="{D6CCFAE8-AF25-AC44-B97D-AB359B592C3A}"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smtClean="0"/>
              <a:t>(C) Dhruv Batra </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651A289-BEF2-FC49-AB93-B19BD27FB587}"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1430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412" name="Rectangle 4"/>
          <p:cNvSpPr>
            <a:spLocks noGrp="1" noChangeArrowheads="1"/>
          </p:cNvSpPr>
          <p:nvPr>
            <p:ph type="dt" sz="half" idx="2"/>
          </p:nvPr>
        </p:nvSpPr>
        <p:spPr bwMode="auto">
          <a:xfrm>
            <a:off x="43434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defRPr sz="1400">
                <a:latin typeface="Arial" pitchFamily="-112" charset="0"/>
                <a:ea typeface="+mn-ea"/>
                <a:cs typeface="+mn-cs"/>
              </a:defRPr>
            </a:lvl1pPr>
          </a:lstStyle>
          <a:p>
            <a:pPr>
              <a:defRPr/>
            </a:pPr>
            <a:endParaRPr lang="en-US" dirty="0"/>
          </a:p>
        </p:txBody>
      </p:sp>
      <p:sp>
        <p:nvSpPr>
          <p:cNvPr id="17413" name="Rectangle 5"/>
          <p:cNvSpPr>
            <a:spLocks noGrp="1" noChangeArrowheads="1"/>
          </p:cNvSpPr>
          <p:nvPr>
            <p:ph type="ftr" sz="quarter" idx="3"/>
          </p:nvPr>
        </p:nvSpPr>
        <p:spPr bwMode="auto">
          <a:xfrm>
            <a:off x="1524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marL="0" marR="0" indent="0" algn="l" defTabSz="914400" rtl="0" eaLnBrk="0" fontAlgn="base" latinLnBrk="0" hangingPunct="0">
              <a:lnSpc>
                <a:spcPct val="100000"/>
              </a:lnSpc>
              <a:spcBef>
                <a:spcPct val="0"/>
              </a:spcBef>
              <a:spcAft>
                <a:spcPct val="0"/>
              </a:spcAft>
              <a:buClrTx/>
              <a:buSzTx/>
              <a:buFontTx/>
              <a:buNone/>
              <a:tabLst/>
              <a:defRPr sz="1400">
                <a:solidFill>
                  <a:schemeClr val="bg1">
                    <a:lumMod val="50000"/>
                  </a:schemeClr>
                </a:solidFill>
                <a:latin typeface="Arial" pitchFamily="-112" charset="0"/>
                <a:ea typeface="+mn-ea"/>
                <a:cs typeface="+mn-cs"/>
              </a:defRPr>
            </a:lvl1pPr>
          </a:lstStyle>
          <a:p>
            <a:pPr>
              <a:defRPr/>
            </a:pPr>
            <a:r>
              <a:rPr lang="en-US" b="1" dirty="0" smtClean="0">
                <a:latin typeface="Arial Narrow" pitchFamily="-112" charset="0"/>
                <a:ea typeface="ＭＳ Ｐゴシック" pitchFamily="-112" charset="-128"/>
                <a:cs typeface="ＭＳ Ｐゴシック" pitchFamily="-112" charset="-128"/>
                <a:sym typeface="Symbol" pitchFamily="-112" charset="2"/>
              </a:rPr>
              <a:t>(C) Dhruv Batra </a:t>
            </a:r>
          </a:p>
        </p:txBody>
      </p:sp>
      <p:sp>
        <p:nvSpPr>
          <p:cNvPr id="17414" name="Rectangle 6"/>
          <p:cNvSpPr>
            <a:spLocks noGrp="1" noChangeArrowheads="1"/>
          </p:cNvSpPr>
          <p:nvPr>
            <p:ph type="sldNum" sz="quarter" idx="4"/>
          </p:nvPr>
        </p:nvSpPr>
        <p:spPr bwMode="auto">
          <a:xfrm>
            <a:off x="70866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400">
                <a:solidFill>
                  <a:schemeClr val="bg1">
                    <a:lumMod val="50000"/>
                  </a:schemeClr>
                </a:solidFill>
                <a:latin typeface="Arial" pitchFamily="-112" charset="0"/>
                <a:ea typeface="+mn-ea"/>
                <a:cs typeface="+mn-cs"/>
              </a:defRPr>
            </a:lvl1pPr>
          </a:lstStyle>
          <a:p>
            <a:pPr>
              <a:defRPr/>
            </a:pPr>
            <a:fld id="{2651A289-BEF2-FC49-AB93-B19BD27FB587}" type="slidenum">
              <a:rPr lang="en-US" smtClean="0"/>
              <a:pPr>
                <a:defRPr/>
              </a:pPr>
              <a:t>‹#›</a:t>
            </a:fld>
            <a:endParaRPr lang="en-US" dirty="0"/>
          </a:p>
        </p:txBody>
      </p:sp>
      <p:sp>
        <p:nvSpPr>
          <p:cNvPr id="7" name="Rectangle 5"/>
          <p:cNvSpPr>
            <a:spLocks noChangeArrowheads="1"/>
          </p:cNvSpPr>
          <p:nvPr userDrawn="1"/>
        </p:nvSpPr>
        <p:spPr bwMode="auto">
          <a:xfrm>
            <a:off x="0" y="0"/>
            <a:ext cx="9144000" cy="228600"/>
          </a:xfrm>
          <a:prstGeom prst="rect">
            <a:avLst/>
          </a:prstGeom>
          <a:solidFill>
            <a:srgbClr val="990000"/>
          </a:solidFill>
          <a:ln w="9525">
            <a:noFill/>
            <a:miter lim="800000"/>
            <a:headEnd/>
            <a:tailEnd/>
          </a:ln>
          <a:effectLst/>
        </p:spPr>
        <p:txBody>
          <a:bodyPr wrap="none" anchor="ctr">
            <a:prstTxWarp prst="textNoShape">
              <a:avLst/>
            </a:prstTxWarp>
          </a:bodyPr>
          <a:lstStyle/>
          <a:p>
            <a:pPr>
              <a:defRPr/>
            </a:pPr>
            <a:endParaRPr lang="en-US" sz="2400">
              <a:latin typeface="" pitchFamily="64" charset="0"/>
              <a:ea typeface="ＭＳ Ｐゴシック" pitchFamily="-112" charset="-128"/>
              <a:cs typeface="ＭＳ Ｐゴシック" pitchFamily="-112" charset="-128"/>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849" r:id="rId13"/>
  </p:sldLayoutIdLst>
  <p:timing>
    <p:tnLst>
      <p:par>
        <p:cTn id="1" dur="indefinite" restart="never" nodeType="tmRoot"/>
      </p:par>
    </p:tnLst>
  </p:timing>
  <p:hf hdr="0" dt="0"/>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0" Type="http://schemas.openxmlformats.org/officeDocument/2006/relationships/tags" Target="../tags/tag59.xml"/><Relationship Id="rId21" Type="http://schemas.openxmlformats.org/officeDocument/2006/relationships/tags" Target="../tags/tag60.xml"/><Relationship Id="rId22" Type="http://schemas.openxmlformats.org/officeDocument/2006/relationships/tags" Target="../tags/tag61.xml"/><Relationship Id="rId23" Type="http://schemas.openxmlformats.org/officeDocument/2006/relationships/tags" Target="../tags/tag62.xml"/><Relationship Id="rId24" Type="http://schemas.openxmlformats.org/officeDocument/2006/relationships/tags" Target="../tags/tag63.xml"/><Relationship Id="rId25" Type="http://schemas.openxmlformats.org/officeDocument/2006/relationships/tags" Target="../tags/tag64.xml"/><Relationship Id="rId26" Type="http://schemas.openxmlformats.org/officeDocument/2006/relationships/tags" Target="../tags/tag65.xml"/><Relationship Id="rId27" Type="http://schemas.openxmlformats.org/officeDocument/2006/relationships/tags" Target="../tags/tag66.xml"/><Relationship Id="rId28" Type="http://schemas.openxmlformats.org/officeDocument/2006/relationships/tags" Target="../tags/tag67.xml"/><Relationship Id="rId29" Type="http://schemas.openxmlformats.org/officeDocument/2006/relationships/tags" Target="../tags/tag68.xml"/><Relationship Id="rId1" Type="http://schemas.openxmlformats.org/officeDocument/2006/relationships/tags" Target="../tags/tag40.xml"/><Relationship Id="rId2" Type="http://schemas.openxmlformats.org/officeDocument/2006/relationships/tags" Target="../tags/tag41.xml"/><Relationship Id="rId3" Type="http://schemas.openxmlformats.org/officeDocument/2006/relationships/tags" Target="../tags/tag42.xml"/><Relationship Id="rId4" Type="http://schemas.openxmlformats.org/officeDocument/2006/relationships/tags" Target="../tags/tag43.xml"/><Relationship Id="rId5" Type="http://schemas.openxmlformats.org/officeDocument/2006/relationships/tags" Target="../tags/tag44.xml"/><Relationship Id="rId30" Type="http://schemas.openxmlformats.org/officeDocument/2006/relationships/tags" Target="../tags/tag69.xml"/><Relationship Id="rId31" Type="http://schemas.openxmlformats.org/officeDocument/2006/relationships/tags" Target="../tags/tag70.xml"/><Relationship Id="rId32" Type="http://schemas.openxmlformats.org/officeDocument/2006/relationships/tags" Target="../tags/tag71.xml"/><Relationship Id="rId9" Type="http://schemas.openxmlformats.org/officeDocument/2006/relationships/tags" Target="../tags/tag48.xml"/><Relationship Id="rId6" Type="http://schemas.openxmlformats.org/officeDocument/2006/relationships/tags" Target="../tags/tag45.xml"/><Relationship Id="rId7" Type="http://schemas.openxmlformats.org/officeDocument/2006/relationships/tags" Target="../tags/tag46.xml"/><Relationship Id="rId8" Type="http://schemas.openxmlformats.org/officeDocument/2006/relationships/tags" Target="../tags/tag47.xml"/><Relationship Id="rId33" Type="http://schemas.openxmlformats.org/officeDocument/2006/relationships/tags" Target="../tags/tag72.xml"/><Relationship Id="rId34" Type="http://schemas.openxmlformats.org/officeDocument/2006/relationships/slideLayout" Target="../slideLayouts/slideLayout23.xml"/><Relationship Id="rId35" Type="http://schemas.openxmlformats.org/officeDocument/2006/relationships/notesSlide" Target="../notesSlides/notesSlide4.xml"/><Relationship Id="rId36" Type="http://schemas.openxmlformats.org/officeDocument/2006/relationships/image" Target="../media/image7.png"/><Relationship Id="rId10" Type="http://schemas.openxmlformats.org/officeDocument/2006/relationships/tags" Target="../tags/tag49.xml"/><Relationship Id="rId11" Type="http://schemas.openxmlformats.org/officeDocument/2006/relationships/tags" Target="../tags/tag50.xml"/><Relationship Id="rId12" Type="http://schemas.openxmlformats.org/officeDocument/2006/relationships/tags" Target="../tags/tag51.xml"/><Relationship Id="rId13" Type="http://schemas.openxmlformats.org/officeDocument/2006/relationships/tags" Target="../tags/tag52.xml"/><Relationship Id="rId14" Type="http://schemas.openxmlformats.org/officeDocument/2006/relationships/tags" Target="../tags/tag53.xml"/><Relationship Id="rId15" Type="http://schemas.openxmlformats.org/officeDocument/2006/relationships/tags" Target="../tags/tag54.xml"/><Relationship Id="rId16" Type="http://schemas.openxmlformats.org/officeDocument/2006/relationships/tags" Target="../tags/tag55.xml"/><Relationship Id="rId17" Type="http://schemas.openxmlformats.org/officeDocument/2006/relationships/tags" Target="../tags/tag56.xml"/><Relationship Id="rId18" Type="http://schemas.openxmlformats.org/officeDocument/2006/relationships/tags" Target="../tags/tag57.xml"/><Relationship Id="rId19" Type="http://schemas.openxmlformats.org/officeDocument/2006/relationships/tags" Target="../tags/tag58.xml"/></Relationships>
</file>

<file path=ppt/slides/_rels/slide100.xml.rels><?xml version="1.0" encoding="UTF-8" standalone="yes"?>
<Relationships xmlns="http://schemas.openxmlformats.org/package/2006/relationships"><Relationship Id="rId3" Type="http://schemas.openxmlformats.org/officeDocument/2006/relationships/image" Target="../media/image52.emf"/><Relationship Id="rId4" Type="http://schemas.openxmlformats.org/officeDocument/2006/relationships/image" Target="../media/image53.emf"/><Relationship Id="rId5" Type="http://schemas.openxmlformats.org/officeDocument/2006/relationships/image" Target="../media/image54.emf"/><Relationship Id="rId6" Type="http://schemas.openxmlformats.org/officeDocument/2006/relationships/image" Target="../media/image55.emf"/><Relationship Id="rId1" Type="http://schemas.openxmlformats.org/officeDocument/2006/relationships/slideLayout" Target="../slideLayouts/slideLayout18.xml"/><Relationship Id="rId2" Type="http://schemas.openxmlformats.org/officeDocument/2006/relationships/notesSlide" Target="../notesSlides/notesSlide7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9.xml"/><Relationship Id="rId3" Type="http://schemas.openxmlformats.org/officeDocument/2006/relationships/image" Target="../media/image56.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0.xml"/><Relationship Id="rId3" Type="http://schemas.openxmlformats.org/officeDocument/2006/relationships/image" Target="../media/image56.pn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81.xml"/><Relationship Id="rId4" Type="http://schemas.openxmlformats.org/officeDocument/2006/relationships/oleObject" Target="../embeddings/oleObject1.bin"/><Relationship Id="rId5" Type="http://schemas.openxmlformats.org/officeDocument/2006/relationships/image" Target="../media/image57.emf"/><Relationship Id="rId6" Type="http://schemas.openxmlformats.org/officeDocument/2006/relationships/oleObject" Target="../embeddings/oleObject2.bin"/><Relationship Id="rId7" Type="http://schemas.openxmlformats.org/officeDocument/2006/relationships/image" Target="../media/image58.emf"/><Relationship Id="rId8" Type="http://schemas.openxmlformats.org/officeDocument/2006/relationships/oleObject" Target="../embeddings/oleObject3.bin"/><Relationship Id="rId9" Type="http://schemas.openxmlformats.org/officeDocument/2006/relationships/image" Target="../media/image59.emf"/><Relationship Id="rId10" Type="http://schemas.openxmlformats.org/officeDocument/2006/relationships/image" Target="../media/image25.png"/><Relationship Id="rId1" Type="http://schemas.openxmlformats.org/officeDocument/2006/relationships/vmlDrawing" Target="../drawings/vmlDrawing1.vml"/><Relationship Id="rId2"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82.xml"/><Relationship Id="rId4" Type="http://schemas.openxmlformats.org/officeDocument/2006/relationships/oleObject" Target="../embeddings/oleObject4.bin"/><Relationship Id="rId5" Type="http://schemas.openxmlformats.org/officeDocument/2006/relationships/image" Target="../media/image57.emf"/><Relationship Id="rId6" Type="http://schemas.openxmlformats.org/officeDocument/2006/relationships/oleObject" Target="../embeddings/oleObject5.bin"/><Relationship Id="rId7" Type="http://schemas.openxmlformats.org/officeDocument/2006/relationships/image" Target="../media/image58.emf"/><Relationship Id="rId8" Type="http://schemas.openxmlformats.org/officeDocument/2006/relationships/oleObject" Target="../embeddings/oleObject6.bin"/><Relationship Id="rId9" Type="http://schemas.openxmlformats.org/officeDocument/2006/relationships/image" Target="../media/image59.emf"/><Relationship Id="rId10" Type="http://schemas.openxmlformats.org/officeDocument/2006/relationships/image" Target="../media/image60.png"/><Relationship Id="rId1" Type="http://schemas.openxmlformats.org/officeDocument/2006/relationships/vmlDrawing" Target="../drawings/vmlDrawing2.vml"/><Relationship Id="rId2"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jpg"/><Relationship Id="rId1" Type="http://schemas.openxmlformats.org/officeDocument/2006/relationships/slideLayout" Target="../slideLayouts/slideLayout24.xml"/><Relationship Id="rId2" Type="http://schemas.openxmlformats.org/officeDocument/2006/relationships/notesSlide" Target="../notesSlides/notesSlide8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yann.lecun.com/exdb/lenet/index.html" TargetMode="External"/><Relationship Id="rId3" Type="http://schemas.openxmlformats.org/officeDocument/2006/relationships/image" Target="../media/image36.emf"/></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4.xml"/><Relationship Id="rId3" Type="http://schemas.openxmlformats.org/officeDocument/2006/relationships/image" Target="../media/image61.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2.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5.xml"/></Relationships>
</file>

<file path=ppt/slides/_rels/slide11.xml.rels><?xml version="1.0" encoding="UTF-8" standalone="yes"?>
<Relationships xmlns="http://schemas.openxmlformats.org/package/2006/relationships"><Relationship Id="rId13" Type="http://schemas.openxmlformats.org/officeDocument/2006/relationships/tags" Target="../tags/tag85.xml"/><Relationship Id="rId14" Type="http://schemas.openxmlformats.org/officeDocument/2006/relationships/tags" Target="../tags/tag86.xml"/><Relationship Id="rId15" Type="http://schemas.openxmlformats.org/officeDocument/2006/relationships/tags" Target="../tags/tag87.xml"/><Relationship Id="rId16" Type="http://schemas.openxmlformats.org/officeDocument/2006/relationships/tags" Target="../tags/tag88.xml"/><Relationship Id="rId17" Type="http://schemas.openxmlformats.org/officeDocument/2006/relationships/tags" Target="../tags/tag89.xml"/><Relationship Id="rId18" Type="http://schemas.openxmlformats.org/officeDocument/2006/relationships/tags" Target="../tags/tag90.xml"/><Relationship Id="rId19" Type="http://schemas.openxmlformats.org/officeDocument/2006/relationships/tags" Target="../tags/tag91.xml"/><Relationship Id="rId50" Type="http://schemas.openxmlformats.org/officeDocument/2006/relationships/tags" Target="../tags/tag122.xml"/><Relationship Id="rId51" Type="http://schemas.openxmlformats.org/officeDocument/2006/relationships/tags" Target="../tags/tag123.xml"/><Relationship Id="rId52" Type="http://schemas.openxmlformats.org/officeDocument/2006/relationships/tags" Target="../tags/tag124.xml"/><Relationship Id="rId53" Type="http://schemas.openxmlformats.org/officeDocument/2006/relationships/tags" Target="../tags/tag125.xml"/><Relationship Id="rId54" Type="http://schemas.openxmlformats.org/officeDocument/2006/relationships/tags" Target="../tags/tag126.xml"/><Relationship Id="rId55" Type="http://schemas.openxmlformats.org/officeDocument/2006/relationships/tags" Target="../tags/tag127.xml"/><Relationship Id="rId56" Type="http://schemas.openxmlformats.org/officeDocument/2006/relationships/slideLayout" Target="../slideLayouts/slideLayout23.xml"/><Relationship Id="rId57" Type="http://schemas.openxmlformats.org/officeDocument/2006/relationships/notesSlide" Target="../notesSlides/notesSlide5.xml"/><Relationship Id="rId58" Type="http://schemas.openxmlformats.org/officeDocument/2006/relationships/image" Target="../media/image7.png"/><Relationship Id="rId40" Type="http://schemas.openxmlformats.org/officeDocument/2006/relationships/tags" Target="../tags/tag112.xml"/><Relationship Id="rId41" Type="http://schemas.openxmlformats.org/officeDocument/2006/relationships/tags" Target="../tags/tag113.xml"/><Relationship Id="rId42" Type="http://schemas.openxmlformats.org/officeDocument/2006/relationships/tags" Target="../tags/tag114.xml"/><Relationship Id="rId43" Type="http://schemas.openxmlformats.org/officeDocument/2006/relationships/tags" Target="../tags/tag115.xml"/><Relationship Id="rId44" Type="http://schemas.openxmlformats.org/officeDocument/2006/relationships/tags" Target="../tags/tag116.xml"/><Relationship Id="rId45" Type="http://schemas.openxmlformats.org/officeDocument/2006/relationships/tags" Target="../tags/tag117.xml"/><Relationship Id="rId46" Type="http://schemas.openxmlformats.org/officeDocument/2006/relationships/tags" Target="../tags/tag118.xml"/><Relationship Id="rId47" Type="http://schemas.openxmlformats.org/officeDocument/2006/relationships/tags" Target="../tags/tag119.xml"/><Relationship Id="rId48" Type="http://schemas.openxmlformats.org/officeDocument/2006/relationships/tags" Target="../tags/tag120.xml"/><Relationship Id="rId49" Type="http://schemas.openxmlformats.org/officeDocument/2006/relationships/tags" Target="../tags/tag121.xml"/><Relationship Id="rId1" Type="http://schemas.openxmlformats.org/officeDocument/2006/relationships/tags" Target="../tags/tag73.xml"/><Relationship Id="rId2" Type="http://schemas.openxmlformats.org/officeDocument/2006/relationships/tags" Target="../tags/tag74.xml"/><Relationship Id="rId3" Type="http://schemas.openxmlformats.org/officeDocument/2006/relationships/tags" Target="../tags/tag75.xml"/><Relationship Id="rId4" Type="http://schemas.openxmlformats.org/officeDocument/2006/relationships/tags" Target="../tags/tag76.xml"/><Relationship Id="rId5" Type="http://schemas.openxmlformats.org/officeDocument/2006/relationships/tags" Target="../tags/tag77.xml"/><Relationship Id="rId6" Type="http://schemas.openxmlformats.org/officeDocument/2006/relationships/tags" Target="../tags/tag78.xml"/><Relationship Id="rId7" Type="http://schemas.openxmlformats.org/officeDocument/2006/relationships/tags" Target="../tags/tag79.xml"/><Relationship Id="rId8" Type="http://schemas.openxmlformats.org/officeDocument/2006/relationships/tags" Target="../tags/tag80.xml"/><Relationship Id="rId9" Type="http://schemas.openxmlformats.org/officeDocument/2006/relationships/tags" Target="../tags/tag81.xml"/><Relationship Id="rId30" Type="http://schemas.openxmlformats.org/officeDocument/2006/relationships/tags" Target="../tags/tag102.xml"/><Relationship Id="rId31" Type="http://schemas.openxmlformats.org/officeDocument/2006/relationships/tags" Target="../tags/tag103.xml"/><Relationship Id="rId32" Type="http://schemas.openxmlformats.org/officeDocument/2006/relationships/tags" Target="../tags/tag104.xml"/><Relationship Id="rId33" Type="http://schemas.openxmlformats.org/officeDocument/2006/relationships/tags" Target="../tags/tag105.xml"/><Relationship Id="rId34" Type="http://schemas.openxmlformats.org/officeDocument/2006/relationships/tags" Target="../tags/tag106.xml"/><Relationship Id="rId35" Type="http://schemas.openxmlformats.org/officeDocument/2006/relationships/tags" Target="../tags/tag107.xml"/><Relationship Id="rId36" Type="http://schemas.openxmlformats.org/officeDocument/2006/relationships/tags" Target="../tags/tag108.xml"/><Relationship Id="rId37" Type="http://schemas.openxmlformats.org/officeDocument/2006/relationships/tags" Target="../tags/tag109.xml"/><Relationship Id="rId38" Type="http://schemas.openxmlformats.org/officeDocument/2006/relationships/tags" Target="../tags/tag110.xml"/><Relationship Id="rId39" Type="http://schemas.openxmlformats.org/officeDocument/2006/relationships/tags" Target="../tags/tag111.xml"/><Relationship Id="rId20" Type="http://schemas.openxmlformats.org/officeDocument/2006/relationships/tags" Target="../tags/tag92.xml"/><Relationship Id="rId21" Type="http://schemas.openxmlformats.org/officeDocument/2006/relationships/tags" Target="../tags/tag93.xml"/><Relationship Id="rId22" Type="http://schemas.openxmlformats.org/officeDocument/2006/relationships/tags" Target="../tags/tag94.xml"/><Relationship Id="rId23" Type="http://schemas.openxmlformats.org/officeDocument/2006/relationships/tags" Target="../tags/tag95.xml"/><Relationship Id="rId24" Type="http://schemas.openxmlformats.org/officeDocument/2006/relationships/tags" Target="../tags/tag96.xml"/><Relationship Id="rId25" Type="http://schemas.openxmlformats.org/officeDocument/2006/relationships/tags" Target="../tags/tag97.xml"/><Relationship Id="rId26" Type="http://schemas.openxmlformats.org/officeDocument/2006/relationships/tags" Target="../tags/tag98.xml"/><Relationship Id="rId27" Type="http://schemas.openxmlformats.org/officeDocument/2006/relationships/tags" Target="../tags/tag99.xml"/><Relationship Id="rId28" Type="http://schemas.openxmlformats.org/officeDocument/2006/relationships/tags" Target="../tags/tag100.xml"/><Relationship Id="rId29" Type="http://schemas.openxmlformats.org/officeDocument/2006/relationships/tags" Target="../tags/tag101.xml"/><Relationship Id="rId10" Type="http://schemas.openxmlformats.org/officeDocument/2006/relationships/tags" Target="../tags/tag82.xml"/><Relationship Id="rId11" Type="http://schemas.openxmlformats.org/officeDocument/2006/relationships/tags" Target="../tags/tag83.xml"/><Relationship Id="rId12" Type="http://schemas.openxmlformats.org/officeDocument/2006/relationships/tags" Target="../tags/tag8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3.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2.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4.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5.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9.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4.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5.png"/></Relationships>
</file>

<file path=ppt/slides/_rels/slide12.xml.rels><?xml version="1.0" encoding="UTF-8" standalone="yes"?>
<Relationships xmlns="http://schemas.openxmlformats.org/package/2006/relationships"><Relationship Id="rId13" Type="http://schemas.openxmlformats.org/officeDocument/2006/relationships/tags" Target="../tags/tag140.xml"/><Relationship Id="rId14" Type="http://schemas.openxmlformats.org/officeDocument/2006/relationships/tags" Target="../tags/tag141.xml"/><Relationship Id="rId15" Type="http://schemas.openxmlformats.org/officeDocument/2006/relationships/tags" Target="../tags/tag142.xml"/><Relationship Id="rId16" Type="http://schemas.openxmlformats.org/officeDocument/2006/relationships/tags" Target="../tags/tag143.xml"/><Relationship Id="rId17" Type="http://schemas.openxmlformats.org/officeDocument/2006/relationships/tags" Target="../tags/tag144.xml"/><Relationship Id="rId18" Type="http://schemas.openxmlformats.org/officeDocument/2006/relationships/tags" Target="../tags/tag145.xml"/><Relationship Id="rId19" Type="http://schemas.openxmlformats.org/officeDocument/2006/relationships/tags" Target="../tags/tag146.xml"/><Relationship Id="rId63" Type="http://schemas.openxmlformats.org/officeDocument/2006/relationships/tags" Target="../tags/tag190.xml"/><Relationship Id="rId64" Type="http://schemas.openxmlformats.org/officeDocument/2006/relationships/tags" Target="../tags/tag191.xml"/><Relationship Id="rId65" Type="http://schemas.openxmlformats.org/officeDocument/2006/relationships/tags" Target="../tags/tag192.xml"/><Relationship Id="rId66" Type="http://schemas.openxmlformats.org/officeDocument/2006/relationships/tags" Target="../tags/tag193.xml"/><Relationship Id="rId67" Type="http://schemas.openxmlformats.org/officeDocument/2006/relationships/tags" Target="../tags/tag194.xml"/><Relationship Id="rId68" Type="http://schemas.openxmlformats.org/officeDocument/2006/relationships/tags" Target="../tags/tag195.xml"/><Relationship Id="rId69" Type="http://schemas.openxmlformats.org/officeDocument/2006/relationships/tags" Target="../tags/tag196.xml"/><Relationship Id="rId50" Type="http://schemas.openxmlformats.org/officeDocument/2006/relationships/tags" Target="../tags/tag177.xml"/><Relationship Id="rId51" Type="http://schemas.openxmlformats.org/officeDocument/2006/relationships/tags" Target="../tags/tag178.xml"/><Relationship Id="rId52" Type="http://schemas.openxmlformats.org/officeDocument/2006/relationships/tags" Target="../tags/tag179.xml"/><Relationship Id="rId53" Type="http://schemas.openxmlformats.org/officeDocument/2006/relationships/tags" Target="../tags/tag180.xml"/><Relationship Id="rId54" Type="http://schemas.openxmlformats.org/officeDocument/2006/relationships/tags" Target="../tags/tag181.xml"/><Relationship Id="rId55" Type="http://schemas.openxmlformats.org/officeDocument/2006/relationships/tags" Target="../tags/tag182.xml"/><Relationship Id="rId56" Type="http://schemas.openxmlformats.org/officeDocument/2006/relationships/tags" Target="../tags/tag183.xml"/><Relationship Id="rId57" Type="http://schemas.openxmlformats.org/officeDocument/2006/relationships/tags" Target="../tags/tag184.xml"/><Relationship Id="rId58" Type="http://schemas.openxmlformats.org/officeDocument/2006/relationships/tags" Target="../tags/tag185.xml"/><Relationship Id="rId59" Type="http://schemas.openxmlformats.org/officeDocument/2006/relationships/tags" Target="../tags/tag186.xml"/><Relationship Id="rId40" Type="http://schemas.openxmlformats.org/officeDocument/2006/relationships/tags" Target="../tags/tag167.xml"/><Relationship Id="rId41" Type="http://schemas.openxmlformats.org/officeDocument/2006/relationships/tags" Target="../tags/tag168.xml"/><Relationship Id="rId42" Type="http://schemas.openxmlformats.org/officeDocument/2006/relationships/tags" Target="../tags/tag169.xml"/><Relationship Id="rId43" Type="http://schemas.openxmlformats.org/officeDocument/2006/relationships/tags" Target="../tags/tag170.xml"/><Relationship Id="rId44" Type="http://schemas.openxmlformats.org/officeDocument/2006/relationships/tags" Target="../tags/tag171.xml"/><Relationship Id="rId45" Type="http://schemas.openxmlformats.org/officeDocument/2006/relationships/tags" Target="../tags/tag172.xml"/><Relationship Id="rId46" Type="http://schemas.openxmlformats.org/officeDocument/2006/relationships/tags" Target="../tags/tag173.xml"/><Relationship Id="rId47" Type="http://schemas.openxmlformats.org/officeDocument/2006/relationships/tags" Target="../tags/tag174.xml"/><Relationship Id="rId48" Type="http://schemas.openxmlformats.org/officeDocument/2006/relationships/tags" Target="../tags/tag175.xml"/><Relationship Id="rId49" Type="http://schemas.openxmlformats.org/officeDocument/2006/relationships/tags" Target="../tags/tag176.xml"/><Relationship Id="rId1" Type="http://schemas.openxmlformats.org/officeDocument/2006/relationships/tags" Target="../tags/tag128.xml"/><Relationship Id="rId2" Type="http://schemas.openxmlformats.org/officeDocument/2006/relationships/tags" Target="../tags/tag129.xml"/><Relationship Id="rId3" Type="http://schemas.openxmlformats.org/officeDocument/2006/relationships/tags" Target="../tags/tag130.xml"/><Relationship Id="rId4" Type="http://schemas.openxmlformats.org/officeDocument/2006/relationships/tags" Target="../tags/tag131.xml"/><Relationship Id="rId5" Type="http://schemas.openxmlformats.org/officeDocument/2006/relationships/tags" Target="../tags/tag132.xml"/><Relationship Id="rId6" Type="http://schemas.openxmlformats.org/officeDocument/2006/relationships/tags" Target="../tags/tag133.xml"/><Relationship Id="rId7" Type="http://schemas.openxmlformats.org/officeDocument/2006/relationships/tags" Target="../tags/tag134.xml"/><Relationship Id="rId8" Type="http://schemas.openxmlformats.org/officeDocument/2006/relationships/tags" Target="../tags/tag135.xml"/><Relationship Id="rId9" Type="http://schemas.openxmlformats.org/officeDocument/2006/relationships/tags" Target="../tags/tag136.xml"/><Relationship Id="rId30" Type="http://schemas.openxmlformats.org/officeDocument/2006/relationships/tags" Target="../tags/tag157.xml"/><Relationship Id="rId31" Type="http://schemas.openxmlformats.org/officeDocument/2006/relationships/tags" Target="../tags/tag158.xml"/><Relationship Id="rId32" Type="http://schemas.openxmlformats.org/officeDocument/2006/relationships/tags" Target="../tags/tag159.xml"/><Relationship Id="rId33" Type="http://schemas.openxmlformats.org/officeDocument/2006/relationships/tags" Target="../tags/tag160.xml"/><Relationship Id="rId34" Type="http://schemas.openxmlformats.org/officeDocument/2006/relationships/tags" Target="../tags/tag161.xml"/><Relationship Id="rId35" Type="http://schemas.openxmlformats.org/officeDocument/2006/relationships/tags" Target="../tags/tag162.xml"/><Relationship Id="rId36" Type="http://schemas.openxmlformats.org/officeDocument/2006/relationships/tags" Target="../tags/tag163.xml"/><Relationship Id="rId37" Type="http://schemas.openxmlformats.org/officeDocument/2006/relationships/tags" Target="../tags/tag164.xml"/><Relationship Id="rId38" Type="http://schemas.openxmlformats.org/officeDocument/2006/relationships/tags" Target="../tags/tag165.xml"/><Relationship Id="rId39" Type="http://schemas.openxmlformats.org/officeDocument/2006/relationships/tags" Target="../tags/tag166.xml"/><Relationship Id="rId80" Type="http://schemas.openxmlformats.org/officeDocument/2006/relationships/tags" Target="../tags/tag207.xml"/><Relationship Id="rId81" Type="http://schemas.openxmlformats.org/officeDocument/2006/relationships/tags" Target="../tags/tag208.xml"/><Relationship Id="rId82" Type="http://schemas.openxmlformats.org/officeDocument/2006/relationships/tags" Target="../tags/tag209.xml"/><Relationship Id="rId83" Type="http://schemas.openxmlformats.org/officeDocument/2006/relationships/slideLayout" Target="../slideLayouts/slideLayout23.xml"/><Relationship Id="rId84" Type="http://schemas.openxmlformats.org/officeDocument/2006/relationships/notesSlide" Target="../notesSlides/notesSlide6.xml"/><Relationship Id="rId85" Type="http://schemas.openxmlformats.org/officeDocument/2006/relationships/image" Target="../media/image7.png"/><Relationship Id="rId70" Type="http://schemas.openxmlformats.org/officeDocument/2006/relationships/tags" Target="../tags/tag197.xml"/><Relationship Id="rId71" Type="http://schemas.openxmlformats.org/officeDocument/2006/relationships/tags" Target="../tags/tag198.xml"/><Relationship Id="rId72" Type="http://schemas.openxmlformats.org/officeDocument/2006/relationships/tags" Target="../tags/tag199.xml"/><Relationship Id="rId20" Type="http://schemas.openxmlformats.org/officeDocument/2006/relationships/tags" Target="../tags/tag147.xml"/><Relationship Id="rId21" Type="http://schemas.openxmlformats.org/officeDocument/2006/relationships/tags" Target="../tags/tag148.xml"/><Relationship Id="rId22" Type="http://schemas.openxmlformats.org/officeDocument/2006/relationships/tags" Target="../tags/tag149.xml"/><Relationship Id="rId23" Type="http://schemas.openxmlformats.org/officeDocument/2006/relationships/tags" Target="../tags/tag150.xml"/><Relationship Id="rId24" Type="http://schemas.openxmlformats.org/officeDocument/2006/relationships/tags" Target="../tags/tag151.xml"/><Relationship Id="rId25" Type="http://schemas.openxmlformats.org/officeDocument/2006/relationships/tags" Target="../tags/tag152.xml"/><Relationship Id="rId26" Type="http://schemas.openxmlformats.org/officeDocument/2006/relationships/tags" Target="../tags/tag153.xml"/><Relationship Id="rId27" Type="http://schemas.openxmlformats.org/officeDocument/2006/relationships/tags" Target="../tags/tag154.xml"/><Relationship Id="rId28" Type="http://schemas.openxmlformats.org/officeDocument/2006/relationships/tags" Target="../tags/tag155.xml"/><Relationship Id="rId29" Type="http://schemas.openxmlformats.org/officeDocument/2006/relationships/tags" Target="../tags/tag156.xml"/><Relationship Id="rId73" Type="http://schemas.openxmlformats.org/officeDocument/2006/relationships/tags" Target="../tags/tag200.xml"/><Relationship Id="rId74" Type="http://schemas.openxmlformats.org/officeDocument/2006/relationships/tags" Target="../tags/tag201.xml"/><Relationship Id="rId75" Type="http://schemas.openxmlformats.org/officeDocument/2006/relationships/tags" Target="../tags/tag202.xml"/><Relationship Id="rId76" Type="http://schemas.openxmlformats.org/officeDocument/2006/relationships/tags" Target="../tags/tag203.xml"/><Relationship Id="rId77" Type="http://schemas.openxmlformats.org/officeDocument/2006/relationships/tags" Target="../tags/tag204.xml"/><Relationship Id="rId78" Type="http://schemas.openxmlformats.org/officeDocument/2006/relationships/tags" Target="../tags/tag205.xml"/><Relationship Id="rId79" Type="http://schemas.openxmlformats.org/officeDocument/2006/relationships/tags" Target="../tags/tag206.xml"/><Relationship Id="rId60" Type="http://schemas.openxmlformats.org/officeDocument/2006/relationships/tags" Target="../tags/tag187.xml"/><Relationship Id="rId61" Type="http://schemas.openxmlformats.org/officeDocument/2006/relationships/tags" Target="../tags/tag188.xml"/><Relationship Id="rId62" Type="http://schemas.openxmlformats.org/officeDocument/2006/relationships/tags" Target="../tags/tag189.xml"/><Relationship Id="rId10" Type="http://schemas.openxmlformats.org/officeDocument/2006/relationships/tags" Target="../tags/tag137.xml"/><Relationship Id="rId11" Type="http://schemas.openxmlformats.org/officeDocument/2006/relationships/tags" Target="../tags/tag138.xml"/><Relationship Id="rId12" Type="http://schemas.openxmlformats.org/officeDocument/2006/relationships/tags" Target="../tags/tag139.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6.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14.xml.rels><?xml version="1.0" encoding="UTF-8" standalone="yes"?>
<Relationships xmlns="http://schemas.openxmlformats.org/package/2006/relationships"><Relationship Id="rId13" Type="http://schemas.openxmlformats.org/officeDocument/2006/relationships/tags" Target="../tags/tag222.xml"/><Relationship Id="rId14" Type="http://schemas.openxmlformats.org/officeDocument/2006/relationships/tags" Target="../tags/tag223.xml"/><Relationship Id="rId15" Type="http://schemas.openxmlformats.org/officeDocument/2006/relationships/tags" Target="../tags/tag224.xml"/><Relationship Id="rId16" Type="http://schemas.openxmlformats.org/officeDocument/2006/relationships/tags" Target="../tags/tag225.xml"/><Relationship Id="rId17" Type="http://schemas.openxmlformats.org/officeDocument/2006/relationships/tags" Target="../tags/tag226.xml"/><Relationship Id="rId18" Type="http://schemas.openxmlformats.org/officeDocument/2006/relationships/tags" Target="../tags/tag227.xml"/><Relationship Id="rId19" Type="http://schemas.openxmlformats.org/officeDocument/2006/relationships/tags" Target="../tags/tag228.xml"/><Relationship Id="rId63" Type="http://schemas.openxmlformats.org/officeDocument/2006/relationships/tags" Target="../tags/tag272.xml"/><Relationship Id="rId64" Type="http://schemas.openxmlformats.org/officeDocument/2006/relationships/slideLayout" Target="../slideLayouts/slideLayout13.xml"/><Relationship Id="rId50" Type="http://schemas.openxmlformats.org/officeDocument/2006/relationships/tags" Target="../tags/tag259.xml"/><Relationship Id="rId51" Type="http://schemas.openxmlformats.org/officeDocument/2006/relationships/tags" Target="../tags/tag260.xml"/><Relationship Id="rId52" Type="http://schemas.openxmlformats.org/officeDocument/2006/relationships/tags" Target="../tags/tag261.xml"/><Relationship Id="rId53" Type="http://schemas.openxmlformats.org/officeDocument/2006/relationships/tags" Target="../tags/tag262.xml"/><Relationship Id="rId54" Type="http://schemas.openxmlformats.org/officeDocument/2006/relationships/tags" Target="../tags/tag263.xml"/><Relationship Id="rId55" Type="http://schemas.openxmlformats.org/officeDocument/2006/relationships/tags" Target="../tags/tag264.xml"/><Relationship Id="rId56" Type="http://schemas.openxmlformats.org/officeDocument/2006/relationships/tags" Target="../tags/tag265.xml"/><Relationship Id="rId57" Type="http://schemas.openxmlformats.org/officeDocument/2006/relationships/tags" Target="../tags/tag266.xml"/><Relationship Id="rId58" Type="http://schemas.openxmlformats.org/officeDocument/2006/relationships/tags" Target="../tags/tag267.xml"/><Relationship Id="rId59" Type="http://schemas.openxmlformats.org/officeDocument/2006/relationships/tags" Target="../tags/tag268.xml"/><Relationship Id="rId40" Type="http://schemas.openxmlformats.org/officeDocument/2006/relationships/tags" Target="../tags/tag249.xml"/><Relationship Id="rId41" Type="http://schemas.openxmlformats.org/officeDocument/2006/relationships/tags" Target="../tags/tag250.xml"/><Relationship Id="rId42" Type="http://schemas.openxmlformats.org/officeDocument/2006/relationships/tags" Target="../tags/tag251.xml"/><Relationship Id="rId43" Type="http://schemas.openxmlformats.org/officeDocument/2006/relationships/tags" Target="../tags/tag252.xml"/><Relationship Id="rId44" Type="http://schemas.openxmlformats.org/officeDocument/2006/relationships/tags" Target="../tags/tag253.xml"/><Relationship Id="rId45" Type="http://schemas.openxmlformats.org/officeDocument/2006/relationships/tags" Target="../tags/tag254.xml"/><Relationship Id="rId46" Type="http://schemas.openxmlformats.org/officeDocument/2006/relationships/tags" Target="../tags/tag255.xml"/><Relationship Id="rId47" Type="http://schemas.openxmlformats.org/officeDocument/2006/relationships/tags" Target="../tags/tag256.xml"/><Relationship Id="rId48" Type="http://schemas.openxmlformats.org/officeDocument/2006/relationships/tags" Target="../tags/tag257.xml"/><Relationship Id="rId49" Type="http://schemas.openxmlformats.org/officeDocument/2006/relationships/tags" Target="../tags/tag258.xml"/><Relationship Id="rId1" Type="http://schemas.openxmlformats.org/officeDocument/2006/relationships/tags" Target="../tags/tag210.xml"/><Relationship Id="rId2" Type="http://schemas.openxmlformats.org/officeDocument/2006/relationships/tags" Target="../tags/tag211.xml"/><Relationship Id="rId3" Type="http://schemas.openxmlformats.org/officeDocument/2006/relationships/tags" Target="../tags/tag212.xml"/><Relationship Id="rId4" Type="http://schemas.openxmlformats.org/officeDocument/2006/relationships/tags" Target="../tags/tag213.xml"/><Relationship Id="rId5" Type="http://schemas.openxmlformats.org/officeDocument/2006/relationships/tags" Target="../tags/tag214.xml"/><Relationship Id="rId6" Type="http://schemas.openxmlformats.org/officeDocument/2006/relationships/tags" Target="../tags/tag215.xml"/><Relationship Id="rId7" Type="http://schemas.openxmlformats.org/officeDocument/2006/relationships/tags" Target="../tags/tag216.xml"/><Relationship Id="rId8" Type="http://schemas.openxmlformats.org/officeDocument/2006/relationships/tags" Target="../tags/tag217.xml"/><Relationship Id="rId9" Type="http://schemas.openxmlformats.org/officeDocument/2006/relationships/tags" Target="../tags/tag218.xml"/><Relationship Id="rId30" Type="http://schemas.openxmlformats.org/officeDocument/2006/relationships/tags" Target="../tags/tag239.xml"/><Relationship Id="rId31" Type="http://schemas.openxmlformats.org/officeDocument/2006/relationships/tags" Target="../tags/tag240.xml"/><Relationship Id="rId32" Type="http://schemas.openxmlformats.org/officeDocument/2006/relationships/tags" Target="../tags/tag241.xml"/><Relationship Id="rId33" Type="http://schemas.openxmlformats.org/officeDocument/2006/relationships/tags" Target="../tags/tag242.xml"/><Relationship Id="rId34" Type="http://schemas.openxmlformats.org/officeDocument/2006/relationships/tags" Target="../tags/tag243.xml"/><Relationship Id="rId35" Type="http://schemas.openxmlformats.org/officeDocument/2006/relationships/tags" Target="../tags/tag244.xml"/><Relationship Id="rId36" Type="http://schemas.openxmlformats.org/officeDocument/2006/relationships/tags" Target="../tags/tag245.xml"/><Relationship Id="rId37" Type="http://schemas.openxmlformats.org/officeDocument/2006/relationships/tags" Target="../tags/tag246.xml"/><Relationship Id="rId38" Type="http://schemas.openxmlformats.org/officeDocument/2006/relationships/tags" Target="../tags/tag247.xml"/><Relationship Id="rId39" Type="http://schemas.openxmlformats.org/officeDocument/2006/relationships/tags" Target="../tags/tag248.xml"/><Relationship Id="rId20" Type="http://schemas.openxmlformats.org/officeDocument/2006/relationships/tags" Target="../tags/tag229.xml"/><Relationship Id="rId21" Type="http://schemas.openxmlformats.org/officeDocument/2006/relationships/tags" Target="../tags/tag230.xml"/><Relationship Id="rId22" Type="http://schemas.openxmlformats.org/officeDocument/2006/relationships/tags" Target="../tags/tag231.xml"/><Relationship Id="rId23" Type="http://schemas.openxmlformats.org/officeDocument/2006/relationships/tags" Target="../tags/tag232.xml"/><Relationship Id="rId24" Type="http://schemas.openxmlformats.org/officeDocument/2006/relationships/tags" Target="../tags/tag233.xml"/><Relationship Id="rId25" Type="http://schemas.openxmlformats.org/officeDocument/2006/relationships/tags" Target="../tags/tag234.xml"/><Relationship Id="rId26" Type="http://schemas.openxmlformats.org/officeDocument/2006/relationships/tags" Target="../tags/tag235.xml"/><Relationship Id="rId27" Type="http://schemas.openxmlformats.org/officeDocument/2006/relationships/tags" Target="../tags/tag236.xml"/><Relationship Id="rId28" Type="http://schemas.openxmlformats.org/officeDocument/2006/relationships/tags" Target="../tags/tag237.xml"/><Relationship Id="rId29" Type="http://schemas.openxmlformats.org/officeDocument/2006/relationships/tags" Target="../tags/tag238.xml"/><Relationship Id="rId60" Type="http://schemas.openxmlformats.org/officeDocument/2006/relationships/tags" Target="../tags/tag269.xml"/><Relationship Id="rId61" Type="http://schemas.openxmlformats.org/officeDocument/2006/relationships/tags" Target="../tags/tag270.xml"/><Relationship Id="rId62" Type="http://schemas.openxmlformats.org/officeDocument/2006/relationships/tags" Target="../tags/tag271.xml"/><Relationship Id="rId10" Type="http://schemas.openxmlformats.org/officeDocument/2006/relationships/tags" Target="../tags/tag219.xml"/><Relationship Id="rId11" Type="http://schemas.openxmlformats.org/officeDocument/2006/relationships/tags" Target="../tags/tag220.xml"/><Relationship Id="rId12" Type="http://schemas.openxmlformats.org/officeDocument/2006/relationships/tags" Target="../tags/tag221.xml"/></Relationships>
</file>

<file path=ppt/slides/_rels/slide15.xml.rels><?xml version="1.0" encoding="UTF-8" standalone="yes"?>
<Relationships xmlns="http://schemas.openxmlformats.org/package/2006/relationships"><Relationship Id="rId3" Type="http://schemas.openxmlformats.org/officeDocument/2006/relationships/tags" Target="../tags/tag275.xml"/><Relationship Id="rId4" Type="http://schemas.openxmlformats.org/officeDocument/2006/relationships/tags" Target="../tags/tag276.xml"/><Relationship Id="rId5" Type="http://schemas.openxmlformats.org/officeDocument/2006/relationships/tags" Target="../tags/tag277.xml"/><Relationship Id="rId6" Type="http://schemas.openxmlformats.org/officeDocument/2006/relationships/tags" Target="../tags/tag278.xml"/><Relationship Id="rId7" Type="http://schemas.openxmlformats.org/officeDocument/2006/relationships/tags" Target="../tags/tag279.xml"/><Relationship Id="rId8" Type="http://schemas.openxmlformats.org/officeDocument/2006/relationships/slideLayout" Target="../slideLayouts/slideLayout13.xml"/><Relationship Id="rId9" Type="http://schemas.openxmlformats.org/officeDocument/2006/relationships/image" Target="../media/image8.png"/><Relationship Id="rId1" Type="http://schemas.openxmlformats.org/officeDocument/2006/relationships/tags" Target="../tags/tag273.xml"/><Relationship Id="rId2" Type="http://schemas.openxmlformats.org/officeDocument/2006/relationships/tags" Target="../tags/tag274.xml"/></Relationships>
</file>

<file path=ppt/slides/_rels/slide16.xml.rels><?xml version="1.0" encoding="UTF-8" standalone="yes"?>
<Relationships xmlns="http://schemas.openxmlformats.org/package/2006/relationships"><Relationship Id="rId20" Type="http://schemas.openxmlformats.org/officeDocument/2006/relationships/tags" Target="../tags/tag299.xml"/><Relationship Id="rId21" Type="http://schemas.openxmlformats.org/officeDocument/2006/relationships/tags" Target="../tags/tag300.xml"/><Relationship Id="rId22" Type="http://schemas.openxmlformats.org/officeDocument/2006/relationships/tags" Target="../tags/tag301.xml"/><Relationship Id="rId23" Type="http://schemas.openxmlformats.org/officeDocument/2006/relationships/tags" Target="../tags/tag302.xml"/><Relationship Id="rId24" Type="http://schemas.openxmlformats.org/officeDocument/2006/relationships/tags" Target="../tags/tag303.xml"/><Relationship Id="rId25" Type="http://schemas.openxmlformats.org/officeDocument/2006/relationships/tags" Target="../tags/tag304.xml"/><Relationship Id="rId26" Type="http://schemas.openxmlformats.org/officeDocument/2006/relationships/tags" Target="../tags/tag305.xml"/><Relationship Id="rId27" Type="http://schemas.openxmlformats.org/officeDocument/2006/relationships/tags" Target="../tags/tag306.xml"/><Relationship Id="rId28" Type="http://schemas.openxmlformats.org/officeDocument/2006/relationships/tags" Target="../tags/tag307.xml"/><Relationship Id="rId29" Type="http://schemas.openxmlformats.org/officeDocument/2006/relationships/tags" Target="../tags/tag308.xml"/><Relationship Id="rId1" Type="http://schemas.openxmlformats.org/officeDocument/2006/relationships/tags" Target="../tags/tag280.xml"/><Relationship Id="rId2" Type="http://schemas.openxmlformats.org/officeDocument/2006/relationships/tags" Target="../tags/tag281.xml"/><Relationship Id="rId3" Type="http://schemas.openxmlformats.org/officeDocument/2006/relationships/tags" Target="../tags/tag282.xml"/><Relationship Id="rId4" Type="http://schemas.openxmlformats.org/officeDocument/2006/relationships/tags" Target="../tags/tag283.xml"/><Relationship Id="rId5" Type="http://schemas.openxmlformats.org/officeDocument/2006/relationships/tags" Target="../tags/tag284.xml"/><Relationship Id="rId30" Type="http://schemas.openxmlformats.org/officeDocument/2006/relationships/tags" Target="../tags/tag309.xml"/><Relationship Id="rId31" Type="http://schemas.openxmlformats.org/officeDocument/2006/relationships/tags" Target="../tags/tag310.xml"/><Relationship Id="rId32" Type="http://schemas.openxmlformats.org/officeDocument/2006/relationships/tags" Target="../tags/tag311.xml"/><Relationship Id="rId9" Type="http://schemas.openxmlformats.org/officeDocument/2006/relationships/tags" Target="../tags/tag288.xml"/><Relationship Id="rId6" Type="http://schemas.openxmlformats.org/officeDocument/2006/relationships/tags" Target="../tags/tag285.xml"/><Relationship Id="rId7" Type="http://schemas.openxmlformats.org/officeDocument/2006/relationships/tags" Target="../tags/tag286.xml"/><Relationship Id="rId8" Type="http://schemas.openxmlformats.org/officeDocument/2006/relationships/tags" Target="../tags/tag287.xml"/><Relationship Id="rId33" Type="http://schemas.openxmlformats.org/officeDocument/2006/relationships/tags" Target="../tags/tag312.xml"/><Relationship Id="rId34" Type="http://schemas.openxmlformats.org/officeDocument/2006/relationships/tags" Target="../tags/tag313.xml"/><Relationship Id="rId35" Type="http://schemas.openxmlformats.org/officeDocument/2006/relationships/tags" Target="../tags/tag314.xml"/><Relationship Id="rId36" Type="http://schemas.openxmlformats.org/officeDocument/2006/relationships/tags" Target="../tags/tag315.xml"/><Relationship Id="rId10" Type="http://schemas.openxmlformats.org/officeDocument/2006/relationships/tags" Target="../tags/tag289.xml"/><Relationship Id="rId11" Type="http://schemas.openxmlformats.org/officeDocument/2006/relationships/tags" Target="../tags/tag290.xml"/><Relationship Id="rId12" Type="http://schemas.openxmlformats.org/officeDocument/2006/relationships/tags" Target="../tags/tag291.xml"/><Relationship Id="rId13" Type="http://schemas.openxmlformats.org/officeDocument/2006/relationships/tags" Target="../tags/tag292.xml"/><Relationship Id="rId14" Type="http://schemas.openxmlformats.org/officeDocument/2006/relationships/tags" Target="../tags/tag293.xml"/><Relationship Id="rId15" Type="http://schemas.openxmlformats.org/officeDocument/2006/relationships/tags" Target="../tags/tag294.xml"/><Relationship Id="rId16" Type="http://schemas.openxmlformats.org/officeDocument/2006/relationships/tags" Target="../tags/tag295.xml"/><Relationship Id="rId17" Type="http://schemas.openxmlformats.org/officeDocument/2006/relationships/tags" Target="../tags/tag296.xml"/><Relationship Id="rId18" Type="http://schemas.openxmlformats.org/officeDocument/2006/relationships/tags" Target="../tags/tag297.xml"/><Relationship Id="rId19" Type="http://schemas.openxmlformats.org/officeDocument/2006/relationships/tags" Target="../tags/tag298.xml"/><Relationship Id="rId37" Type="http://schemas.openxmlformats.org/officeDocument/2006/relationships/tags" Target="../tags/tag316.xml"/><Relationship Id="rId38" Type="http://schemas.openxmlformats.org/officeDocument/2006/relationships/tags" Target="../tags/tag317.xml"/><Relationship Id="rId39" Type="http://schemas.openxmlformats.org/officeDocument/2006/relationships/tags" Target="../tags/tag318.xml"/><Relationship Id="rId40" Type="http://schemas.openxmlformats.org/officeDocument/2006/relationships/tags" Target="../tags/tag319.xml"/><Relationship Id="rId41" Type="http://schemas.openxmlformats.org/officeDocument/2006/relationships/slideLayout" Target="../slideLayouts/slideLayout18.xml"/><Relationship Id="rId42" Type="http://schemas.openxmlformats.org/officeDocument/2006/relationships/image" Target="../media/image9.tiff"/></Relationships>
</file>

<file path=ppt/slides/_rels/slide17.xml.rels><?xml version="1.0" encoding="UTF-8" standalone="yes"?>
<Relationships xmlns="http://schemas.openxmlformats.org/package/2006/relationships"><Relationship Id="rId1" Type="http://schemas.openxmlformats.org/officeDocument/2006/relationships/tags" Target="../tags/tag320.xml"/><Relationship Id="rId2" Type="http://schemas.openxmlformats.org/officeDocument/2006/relationships/tags" Target="../tags/tag321.xml"/><Relationship Id="rId3" Type="http://schemas.openxmlformats.org/officeDocument/2006/relationships/tags" Target="../tags/tag322.xml"/><Relationship Id="rId4" Type="http://schemas.openxmlformats.org/officeDocument/2006/relationships/tags" Target="../tags/tag323.xml"/><Relationship Id="rId5" Type="http://schemas.openxmlformats.org/officeDocument/2006/relationships/tags" Target="../tags/tag324.xml"/><Relationship Id="rId6" Type="http://schemas.openxmlformats.org/officeDocument/2006/relationships/tags" Target="../tags/tag325.xml"/><Relationship Id="rId7" Type="http://schemas.openxmlformats.org/officeDocument/2006/relationships/tags" Target="../tags/tag326.xml"/><Relationship Id="rId8" Type="http://schemas.openxmlformats.org/officeDocument/2006/relationships/tags" Target="../tags/tag327.xml"/><Relationship Id="rId9" Type="http://schemas.openxmlformats.org/officeDocument/2006/relationships/tags" Target="../tags/tag328.xml"/><Relationship Id="rId10" Type="http://schemas.openxmlformats.org/officeDocument/2006/relationships/tags" Target="../tags/tag329.xml"/><Relationship Id="rId11" Type="http://schemas.openxmlformats.org/officeDocument/2006/relationships/tags" Target="../tags/tag330.xml"/><Relationship Id="rId12" Type="http://schemas.openxmlformats.org/officeDocument/2006/relationships/tags" Target="../tags/tag331.xml"/><Relationship Id="rId13" Type="http://schemas.openxmlformats.org/officeDocument/2006/relationships/tags" Target="../tags/tag332.xml"/><Relationship Id="rId14" Type="http://schemas.openxmlformats.org/officeDocument/2006/relationships/tags" Target="../tags/tag333.xml"/><Relationship Id="rId15" Type="http://schemas.openxmlformats.org/officeDocument/2006/relationships/tags" Target="../tags/tag334.xml"/><Relationship Id="rId16" Type="http://schemas.openxmlformats.org/officeDocument/2006/relationships/tags" Target="../tags/tag335.xml"/><Relationship Id="rId17" Type="http://schemas.openxmlformats.org/officeDocument/2006/relationships/tags" Target="../tags/tag336.xml"/><Relationship Id="rId18" Type="http://schemas.openxmlformats.org/officeDocument/2006/relationships/tags" Target="../tags/tag337.xml"/><Relationship Id="rId19" Type="http://schemas.openxmlformats.org/officeDocument/2006/relationships/tags" Target="../tags/tag338.xml"/><Relationship Id="rId30" Type="http://schemas.openxmlformats.org/officeDocument/2006/relationships/tags" Target="../tags/tag349.xml"/><Relationship Id="rId31" Type="http://schemas.openxmlformats.org/officeDocument/2006/relationships/tags" Target="../tags/tag350.xml"/><Relationship Id="rId32" Type="http://schemas.openxmlformats.org/officeDocument/2006/relationships/tags" Target="../tags/tag351.xml"/><Relationship Id="rId33" Type="http://schemas.openxmlformats.org/officeDocument/2006/relationships/tags" Target="../tags/tag352.xml"/><Relationship Id="rId34" Type="http://schemas.openxmlformats.org/officeDocument/2006/relationships/tags" Target="../tags/tag353.xml"/><Relationship Id="rId35" Type="http://schemas.openxmlformats.org/officeDocument/2006/relationships/tags" Target="../tags/tag354.xml"/><Relationship Id="rId36" Type="http://schemas.openxmlformats.org/officeDocument/2006/relationships/tags" Target="../tags/tag355.xml"/><Relationship Id="rId37" Type="http://schemas.openxmlformats.org/officeDocument/2006/relationships/tags" Target="../tags/tag356.xml"/><Relationship Id="rId38" Type="http://schemas.openxmlformats.org/officeDocument/2006/relationships/tags" Target="../tags/tag357.xml"/><Relationship Id="rId39" Type="http://schemas.openxmlformats.org/officeDocument/2006/relationships/tags" Target="../tags/tag358.xml"/><Relationship Id="rId50" Type="http://schemas.openxmlformats.org/officeDocument/2006/relationships/tags" Target="../tags/tag369.xml"/><Relationship Id="rId51" Type="http://schemas.openxmlformats.org/officeDocument/2006/relationships/tags" Target="../tags/tag370.xml"/><Relationship Id="rId52" Type="http://schemas.openxmlformats.org/officeDocument/2006/relationships/tags" Target="../tags/tag371.xml"/><Relationship Id="rId53" Type="http://schemas.openxmlformats.org/officeDocument/2006/relationships/tags" Target="../tags/tag372.xml"/><Relationship Id="rId54" Type="http://schemas.openxmlformats.org/officeDocument/2006/relationships/tags" Target="../tags/tag373.xml"/><Relationship Id="rId55" Type="http://schemas.openxmlformats.org/officeDocument/2006/relationships/tags" Target="../tags/tag374.xml"/><Relationship Id="rId56" Type="http://schemas.openxmlformats.org/officeDocument/2006/relationships/tags" Target="../tags/tag375.xml"/><Relationship Id="rId57" Type="http://schemas.openxmlformats.org/officeDocument/2006/relationships/tags" Target="../tags/tag376.xml"/><Relationship Id="rId58" Type="http://schemas.openxmlformats.org/officeDocument/2006/relationships/tags" Target="../tags/tag377.xml"/><Relationship Id="rId59" Type="http://schemas.openxmlformats.org/officeDocument/2006/relationships/tags" Target="../tags/tag378.xml"/><Relationship Id="rId70" Type="http://schemas.openxmlformats.org/officeDocument/2006/relationships/tags" Target="../tags/tag389.xml"/><Relationship Id="rId71" Type="http://schemas.openxmlformats.org/officeDocument/2006/relationships/tags" Target="../tags/tag390.xml"/><Relationship Id="rId72" Type="http://schemas.openxmlformats.org/officeDocument/2006/relationships/tags" Target="../tags/tag391.xml"/><Relationship Id="rId73" Type="http://schemas.openxmlformats.org/officeDocument/2006/relationships/tags" Target="../tags/tag392.xml"/><Relationship Id="rId74" Type="http://schemas.openxmlformats.org/officeDocument/2006/relationships/tags" Target="../tags/tag393.xml"/><Relationship Id="rId75" Type="http://schemas.openxmlformats.org/officeDocument/2006/relationships/tags" Target="../tags/tag394.xml"/><Relationship Id="rId76" Type="http://schemas.openxmlformats.org/officeDocument/2006/relationships/tags" Target="../tags/tag395.xml"/><Relationship Id="rId77" Type="http://schemas.openxmlformats.org/officeDocument/2006/relationships/tags" Target="../tags/tag396.xml"/><Relationship Id="rId78" Type="http://schemas.openxmlformats.org/officeDocument/2006/relationships/tags" Target="../tags/tag397.xml"/><Relationship Id="rId79" Type="http://schemas.openxmlformats.org/officeDocument/2006/relationships/tags" Target="../tags/tag398.xml"/><Relationship Id="rId90" Type="http://schemas.openxmlformats.org/officeDocument/2006/relationships/tags" Target="../tags/tag409.xml"/><Relationship Id="rId91" Type="http://schemas.openxmlformats.org/officeDocument/2006/relationships/tags" Target="../tags/tag410.xml"/><Relationship Id="rId92" Type="http://schemas.openxmlformats.org/officeDocument/2006/relationships/tags" Target="../tags/tag411.xml"/><Relationship Id="rId93" Type="http://schemas.openxmlformats.org/officeDocument/2006/relationships/tags" Target="../tags/tag412.xml"/><Relationship Id="rId94" Type="http://schemas.openxmlformats.org/officeDocument/2006/relationships/tags" Target="../tags/tag413.xml"/><Relationship Id="rId95" Type="http://schemas.openxmlformats.org/officeDocument/2006/relationships/tags" Target="../tags/tag414.xml"/><Relationship Id="rId96" Type="http://schemas.openxmlformats.org/officeDocument/2006/relationships/slideLayout" Target="../slideLayouts/slideLayout18.xml"/><Relationship Id="rId97" Type="http://schemas.openxmlformats.org/officeDocument/2006/relationships/notesSlide" Target="../notesSlides/notesSlide8.xml"/><Relationship Id="rId20" Type="http://schemas.openxmlformats.org/officeDocument/2006/relationships/tags" Target="../tags/tag339.xml"/><Relationship Id="rId21" Type="http://schemas.openxmlformats.org/officeDocument/2006/relationships/tags" Target="../tags/tag340.xml"/><Relationship Id="rId22" Type="http://schemas.openxmlformats.org/officeDocument/2006/relationships/tags" Target="../tags/tag341.xml"/><Relationship Id="rId23" Type="http://schemas.openxmlformats.org/officeDocument/2006/relationships/tags" Target="../tags/tag342.xml"/><Relationship Id="rId24" Type="http://schemas.openxmlformats.org/officeDocument/2006/relationships/tags" Target="../tags/tag343.xml"/><Relationship Id="rId25" Type="http://schemas.openxmlformats.org/officeDocument/2006/relationships/tags" Target="../tags/tag344.xml"/><Relationship Id="rId26" Type="http://schemas.openxmlformats.org/officeDocument/2006/relationships/tags" Target="../tags/tag345.xml"/><Relationship Id="rId27" Type="http://schemas.openxmlformats.org/officeDocument/2006/relationships/tags" Target="../tags/tag346.xml"/><Relationship Id="rId28" Type="http://schemas.openxmlformats.org/officeDocument/2006/relationships/tags" Target="../tags/tag347.xml"/><Relationship Id="rId29" Type="http://schemas.openxmlformats.org/officeDocument/2006/relationships/tags" Target="../tags/tag348.xml"/><Relationship Id="rId40" Type="http://schemas.openxmlformats.org/officeDocument/2006/relationships/tags" Target="../tags/tag359.xml"/><Relationship Id="rId41" Type="http://schemas.openxmlformats.org/officeDocument/2006/relationships/tags" Target="../tags/tag360.xml"/><Relationship Id="rId42" Type="http://schemas.openxmlformats.org/officeDocument/2006/relationships/tags" Target="../tags/tag361.xml"/><Relationship Id="rId43" Type="http://schemas.openxmlformats.org/officeDocument/2006/relationships/tags" Target="../tags/tag362.xml"/><Relationship Id="rId44" Type="http://schemas.openxmlformats.org/officeDocument/2006/relationships/tags" Target="../tags/tag363.xml"/><Relationship Id="rId45" Type="http://schemas.openxmlformats.org/officeDocument/2006/relationships/tags" Target="../tags/tag364.xml"/><Relationship Id="rId46" Type="http://schemas.openxmlformats.org/officeDocument/2006/relationships/tags" Target="../tags/tag365.xml"/><Relationship Id="rId47" Type="http://schemas.openxmlformats.org/officeDocument/2006/relationships/tags" Target="../tags/tag366.xml"/><Relationship Id="rId48" Type="http://schemas.openxmlformats.org/officeDocument/2006/relationships/tags" Target="../tags/tag367.xml"/><Relationship Id="rId49" Type="http://schemas.openxmlformats.org/officeDocument/2006/relationships/tags" Target="../tags/tag368.xml"/><Relationship Id="rId60" Type="http://schemas.openxmlformats.org/officeDocument/2006/relationships/tags" Target="../tags/tag379.xml"/><Relationship Id="rId61" Type="http://schemas.openxmlformats.org/officeDocument/2006/relationships/tags" Target="../tags/tag380.xml"/><Relationship Id="rId62" Type="http://schemas.openxmlformats.org/officeDocument/2006/relationships/tags" Target="../tags/tag381.xml"/><Relationship Id="rId63" Type="http://schemas.openxmlformats.org/officeDocument/2006/relationships/tags" Target="../tags/tag382.xml"/><Relationship Id="rId64" Type="http://schemas.openxmlformats.org/officeDocument/2006/relationships/tags" Target="../tags/tag383.xml"/><Relationship Id="rId65" Type="http://schemas.openxmlformats.org/officeDocument/2006/relationships/tags" Target="../tags/tag384.xml"/><Relationship Id="rId66" Type="http://schemas.openxmlformats.org/officeDocument/2006/relationships/tags" Target="../tags/tag385.xml"/><Relationship Id="rId67" Type="http://schemas.openxmlformats.org/officeDocument/2006/relationships/tags" Target="../tags/tag386.xml"/><Relationship Id="rId68" Type="http://schemas.openxmlformats.org/officeDocument/2006/relationships/tags" Target="../tags/tag387.xml"/><Relationship Id="rId69" Type="http://schemas.openxmlformats.org/officeDocument/2006/relationships/tags" Target="../tags/tag388.xml"/><Relationship Id="rId80" Type="http://schemas.openxmlformats.org/officeDocument/2006/relationships/tags" Target="../tags/tag399.xml"/><Relationship Id="rId81" Type="http://schemas.openxmlformats.org/officeDocument/2006/relationships/tags" Target="../tags/tag400.xml"/><Relationship Id="rId82" Type="http://schemas.openxmlformats.org/officeDocument/2006/relationships/tags" Target="../tags/tag401.xml"/><Relationship Id="rId83" Type="http://schemas.openxmlformats.org/officeDocument/2006/relationships/tags" Target="../tags/tag402.xml"/><Relationship Id="rId84" Type="http://schemas.openxmlformats.org/officeDocument/2006/relationships/tags" Target="../tags/tag403.xml"/><Relationship Id="rId85" Type="http://schemas.openxmlformats.org/officeDocument/2006/relationships/tags" Target="../tags/tag404.xml"/><Relationship Id="rId86" Type="http://schemas.openxmlformats.org/officeDocument/2006/relationships/tags" Target="../tags/tag405.xml"/><Relationship Id="rId87" Type="http://schemas.openxmlformats.org/officeDocument/2006/relationships/tags" Target="../tags/tag406.xml"/><Relationship Id="rId88" Type="http://schemas.openxmlformats.org/officeDocument/2006/relationships/tags" Target="../tags/tag407.xml"/><Relationship Id="rId89" Type="http://schemas.openxmlformats.org/officeDocument/2006/relationships/tags" Target="../tags/tag408.xml"/></Relationships>
</file>

<file path=ppt/slides/_rels/slide18.xml.rels><?xml version="1.0" encoding="UTF-8" standalone="yes"?>
<Relationships xmlns="http://schemas.openxmlformats.org/package/2006/relationships"><Relationship Id="rId106" Type="http://schemas.openxmlformats.org/officeDocument/2006/relationships/tags" Target="../tags/tag520.xml"/><Relationship Id="rId107" Type="http://schemas.openxmlformats.org/officeDocument/2006/relationships/tags" Target="../tags/tag521.xml"/><Relationship Id="rId108" Type="http://schemas.openxmlformats.org/officeDocument/2006/relationships/tags" Target="../tags/tag522.xml"/><Relationship Id="rId109" Type="http://schemas.openxmlformats.org/officeDocument/2006/relationships/tags" Target="../tags/tag523.xml"/><Relationship Id="rId70" Type="http://schemas.openxmlformats.org/officeDocument/2006/relationships/tags" Target="../tags/tag484.xml"/><Relationship Id="rId71" Type="http://schemas.openxmlformats.org/officeDocument/2006/relationships/tags" Target="../tags/tag485.xml"/><Relationship Id="rId72" Type="http://schemas.openxmlformats.org/officeDocument/2006/relationships/tags" Target="../tags/tag486.xml"/><Relationship Id="rId73" Type="http://schemas.openxmlformats.org/officeDocument/2006/relationships/tags" Target="../tags/tag487.xml"/><Relationship Id="rId74" Type="http://schemas.openxmlformats.org/officeDocument/2006/relationships/tags" Target="../tags/tag488.xml"/><Relationship Id="rId75" Type="http://schemas.openxmlformats.org/officeDocument/2006/relationships/tags" Target="../tags/tag489.xml"/><Relationship Id="rId76" Type="http://schemas.openxmlformats.org/officeDocument/2006/relationships/tags" Target="../tags/tag490.xml"/><Relationship Id="rId77" Type="http://schemas.openxmlformats.org/officeDocument/2006/relationships/tags" Target="../tags/tag491.xml"/><Relationship Id="rId78" Type="http://schemas.openxmlformats.org/officeDocument/2006/relationships/tags" Target="../tags/tag492.xml"/><Relationship Id="rId79" Type="http://schemas.openxmlformats.org/officeDocument/2006/relationships/tags" Target="../tags/tag493.xml"/><Relationship Id="rId170" Type="http://schemas.openxmlformats.org/officeDocument/2006/relationships/tags" Target="../tags/tag584.xml"/><Relationship Id="rId171" Type="http://schemas.openxmlformats.org/officeDocument/2006/relationships/tags" Target="../tags/tag585.xml"/><Relationship Id="rId172" Type="http://schemas.openxmlformats.org/officeDocument/2006/relationships/tags" Target="../tags/tag586.xml"/><Relationship Id="rId173" Type="http://schemas.openxmlformats.org/officeDocument/2006/relationships/tags" Target="../tags/tag587.xml"/><Relationship Id="rId174" Type="http://schemas.openxmlformats.org/officeDocument/2006/relationships/tags" Target="../tags/tag588.xml"/><Relationship Id="rId175" Type="http://schemas.openxmlformats.org/officeDocument/2006/relationships/tags" Target="../tags/tag589.xml"/><Relationship Id="rId176" Type="http://schemas.openxmlformats.org/officeDocument/2006/relationships/tags" Target="../tags/tag590.xml"/><Relationship Id="rId177" Type="http://schemas.openxmlformats.org/officeDocument/2006/relationships/tags" Target="../tags/tag591.xml"/><Relationship Id="rId178" Type="http://schemas.openxmlformats.org/officeDocument/2006/relationships/tags" Target="../tags/tag592.xml"/><Relationship Id="rId179" Type="http://schemas.openxmlformats.org/officeDocument/2006/relationships/tags" Target="../tags/tag593.xml"/><Relationship Id="rId260" Type="http://schemas.openxmlformats.org/officeDocument/2006/relationships/tags" Target="../tags/tag674.xml"/><Relationship Id="rId10" Type="http://schemas.openxmlformats.org/officeDocument/2006/relationships/tags" Target="../tags/tag424.xml"/><Relationship Id="rId11" Type="http://schemas.openxmlformats.org/officeDocument/2006/relationships/tags" Target="../tags/tag425.xml"/><Relationship Id="rId12" Type="http://schemas.openxmlformats.org/officeDocument/2006/relationships/tags" Target="../tags/tag426.xml"/><Relationship Id="rId13" Type="http://schemas.openxmlformats.org/officeDocument/2006/relationships/tags" Target="../tags/tag427.xml"/><Relationship Id="rId14" Type="http://schemas.openxmlformats.org/officeDocument/2006/relationships/tags" Target="../tags/tag428.xml"/><Relationship Id="rId15" Type="http://schemas.openxmlformats.org/officeDocument/2006/relationships/tags" Target="../tags/tag429.xml"/><Relationship Id="rId16" Type="http://schemas.openxmlformats.org/officeDocument/2006/relationships/tags" Target="../tags/tag430.xml"/><Relationship Id="rId17" Type="http://schemas.openxmlformats.org/officeDocument/2006/relationships/tags" Target="../tags/tag431.xml"/><Relationship Id="rId18" Type="http://schemas.openxmlformats.org/officeDocument/2006/relationships/tags" Target="../tags/tag432.xml"/><Relationship Id="rId19" Type="http://schemas.openxmlformats.org/officeDocument/2006/relationships/tags" Target="../tags/tag433.xml"/><Relationship Id="rId261" Type="http://schemas.openxmlformats.org/officeDocument/2006/relationships/tags" Target="../tags/tag675.xml"/><Relationship Id="rId262" Type="http://schemas.openxmlformats.org/officeDocument/2006/relationships/tags" Target="../tags/tag676.xml"/><Relationship Id="rId263" Type="http://schemas.openxmlformats.org/officeDocument/2006/relationships/tags" Target="../tags/tag677.xml"/><Relationship Id="rId264" Type="http://schemas.openxmlformats.org/officeDocument/2006/relationships/tags" Target="../tags/tag678.xml"/><Relationship Id="rId110" Type="http://schemas.openxmlformats.org/officeDocument/2006/relationships/tags" Target="../tags/tag524.xml"/><Relationship Id="rId111" Type="http://schemas.openxmlformats.org/officeDocument/2006/relationships/tags" Target="../tags/tag525.xml"/><Relationship Id="rId112" Type="http://schemas.openxmlformats.org/officeDocument/2006/relationships/tags" Target="../tags/tag526.xml"/><Relationship Id="rId113" Type="http://schemas.openxmlformats.org/officeDocument/2006/relationships/tags" Target="../tags/tag527.xml"/><Relationship Id="rId114" Type="http://schemas.openxmlformats.org/officeDocument/2006/relationships/tags" Target="../tags/tag528.xml"/><Relationship Id="rId115" Type="http://schemas.openxmlformats.org/officeDocument/2006/relationships/tags" Target="../tags/tag529.xml"/><Relationship Id="rId116" Type="http://schemas.openxmlformats.org/officeDocument/2006/relationships/tags" Target="../tags/tag530.xml"/><Relationship Id="rId117" Type="http://schemas.openxmlformats.org/officeDocument/2006/relationships/tags" Target="../tags/tag531.xml"/><Relationship Id="rId118" Type="http://schemas.openxmlformats.org/officeDocument/2006/relationships/tags" Target="../tags/tag532.xml"/><Relationship Id="rId119" Type="http://schemas.openxmlformats.org/officeDocument/2006/relationships/tags" Target="../tags/tag533.xml"/><Relationship Id="rId200" Type="http://schemas.openxmlformats.org/officeDocument/2006/relationships/tags" Target="../tags/tag614.xml"/><Relationship Id="rId201" Type="http://schemas.openxmlformats.org/officeDocument/2006/relationships/tags" Target="../tags/tag615.xml"/><Relationship Id="rId202" Type="http://schemas.openxmlformats.org/officeDocument/2006/relationships/tags" Target="../tags/tag616.xml"/><Relationship Id="rId203" Type="http://schemas.openxmlformats.org/officeDocument/2006/relationships/tags" Target="../tags/tag617.xml"/><Relationship Id="rId204" Type="http://schemas.openxmlformats.org/officeDocument/2006/relationships/tags" Target="../tags/tag618.xml"/><Relationship Id="rId205" Type="http://schemas.openxmlformats.org/officeDocument/2006/relationships/tags" Target="../tags/tag619.xml"/><Relationship Id="rId206" Type="http://schemas.openxmlformats.org/officeDocument/2006/relationships/tags" Target="../tags/tag620.xml"/><Relationship Id="rId207" Type="http://schemas.openxmlformats.org/officeDocument/2006/relationships/tags" Target="../tags/tag621.xml"/><Relationship Id="rId208" Type="http://schemas.openxmlformats.org/officeDocument/2006/relationships/tags" Target="../tags/tag622.xml"/><Relationship Id="rId209" Type="http://schemas.openxmlformats.org/officeDocument/2006/relationships/tags" Target="../tags/tag623.xml"/><Relationship Id="rId265" Type="http://schemas.openxmlformats.org/officeDocument/2006/relationships/tags" Target="../tags/tag679.xml"/><Relationship Id="rId266" Type="http://schemas.openxmlformats.org/officeDocument/2006/relationships/tags" Target="../tags/tag680.xml"/><Relationship Id="rId267" Type="http://schemas.openxmlformats.org/officeDocument/2006/relationships/tags" Target="../tags/tag681.xml"/><Relationship Id="rId268" Type="http://schemas.openxmlformats.org/officeDocument/2006/relationships/slideLayout" Target="../slideLayouts/slideLayout13.xml"/><Relationship Id="rId1" Type="http://schemas.openxmlformats.org/officeDocument/2006/relationships/tags" Target="../tags/tag415.xml"/><Relationship Id="rId2" Type="http://schemas.openxmlformats.org/officeDocument/2006/relationships/tags" Target="../tags/tag416.xml"/><Relationship Id="rId3" Type="http://schemas.openxmlformats.org/officeDocument/2006/relationships/tags" Target="../tags/tag417.xml"/><Relationship Id="rId4" Type="http://schemas.openxmlformats.org/officeDocument/2006/relationships/tags" Target="../tags/tag418.xml"/><Relationship Id="rId5" Type="http://schemas.openxmlformats.org/officeDocument/2006/relationships/tags" Target="../tags/tag419.xml"/><Relationship Id="rId6" Type="http://schemas.openxmlformats.org/officeDocument/2006/relationships/tags" Target="../tags/tag420.xml"/><Relationship Id="rId7" Type="http://schemas.openxmlformats.org/officeDocument/2006/relationships/tags" Target="../tags/tag421.xml"/><Relationship Id="rId8" Type="http://schemas.openxmlformats.org/officeDocument/2006/relationships/tags" Target="../tags/tag422.xml"/><Relationship Id="rId9" Type="http://schemas.openxmlformats.org/officeDocument/2006/relationships/tags" Target="../tags/tag423.xml"/><Relationship Id="rId80" Type="http://schemas.openxmlformats.org/officeDocument/2006/relationships/tags" Target="../tags/tag494.xml"/><Relationship Id="rId81" Type="http://schemas.openxmlformats.org/officeDocument/2006/relationships/tags" Target="../tags/tag495.xml"/><Relationship Id="rId82" Type="http://schemas.openxmlformats.org/officeDocument/2006/relationships/tags" Target="../tags/tag496.xml"/><Relationship Id="rId83" Type="http://schemas.openxmlformats.org/officeDocument/2006/relationships/tags" Target="../tags/tag497.xml"/><Relationship Id="rId84" Type="http://schemas.openxmlformats.org/officeDocument/2006/relationships/tags" Target="../tags/tag498.xml"/><Relationship Id="rId85" Type="http://schemas.openxmlformats.org/officeDocument/2006/relationships/tags" Target="../tags/tag499.xml"/><Relationship Id="rId86" Type="http://schemas.openxmlformats.org/officeDocument/2006/relationships/tags" Target="../tags/tag500.xml"/><Relationship Id="rId87" Type="http://schemas.openxmlformats.org/officeDocument/2006/relationships/tags" Target="../tags/tag501.xml"/><Relationship Id="rId88" Type="http://schemas.openxmlformats.org/officeDocument/2006/relationships/tags" Target="../tags/tag502.xml"/><Relationship Id="rId89" Type="http://schemas.openxmlformats.org/officeDocument/2006/relationships/tags" Target="../tags/tag503.xml"/><Relationship Id="rId180" Type="http://schemas.openxmlformats.org/officeDocument/2006/relationships/tags" Target="../tags/tag594.xml"/><Relationship Id="rId181" Type="http://schemas.openxmlformats.org/officeDocument/2006/relationships/tags" Target="../tags/tag595.xml"/><Relationship Id="rId182" Type="http://schemas.openxmlformats.org/officeDocument/2006/relationships/tags" Target="../tags/tag596.xml"/><Relationship Id="rId183" Type="http://schemas.openxmlformats.org/officeDocument/2006/relationships/tags" Target="../tags/tag597.xml"/><Relationship Id="rId184" Type="http://schemas.openxmlformats.org/officeDocument/2006/relationships/tags" Target="../tags/tag598.xml"/><Relationship Id="rId185" Type="http://schemas.openxmlformats.org/officeDocument/2006/relationships/tags" Target="../tags/tag599.xml"/><Relationship Id="rId186" Type="http://schemas.openxmlformats.org/officeDocument/2006/relationships/tags" Target="../tags/tag600.xml"/><Relationship Id="rId187" Type="http://schemas.openxmlformats.org/officeDocument/2006/relationships/tags" Target="../tags/tag601.xml"/><Relationship Id="rId188" Type="http://schemas.openxmlformats.org/officeDocument/2006/relationships/tags" Target="../tags/tag602.xml"/><Relationship Id="rId189" Type="http://schemas.openxmlformats.org/officeDocument/2006/relationships/tags" Target="../tags/tag603.xml"/><Relationship Id="rId20" Type="http://schemas.openxmlformats.org/officeDocument/2006/relationships/tags" Target="../tags/tag434.xml"/><Relationship Id="rId21" Type="http://schemas.openxmlformats.org/officeDocument/2006/relationships/tags" Target="../tags/tag435.xml"/><Relationship Id="rId22" Type="http://schemas.openxmlformats.org/officeDocument/2006/relationships/tags" Target="../tags/tag436.xml"/><Relationship Id="rId23" Type="http://schemas.openxmlformats.org/officeDocument/2006/relationships/tags" Target="../tags/tag437.xml"/><Relationship Id="rId24" Type="http://schemas.openxmlformats.org/officeDocument/2006/relationships/tags" Target="../tags/tag438.xml"/><Relationship Id="rId25" Type="http://schemas.openxmlformats.org/officeDocument/2006/relationships/tags" Target="../tags/tag439.xml"/><Relationship Id="rId26" Type="http://schemas.openxmlformats.org/officeDocument/2006/relationships/tags" Target="../tags/tag440.xml"/><Relationship Id="rId27" Type="http://schemas.openxmlformats.org/officeDocument/2006/relationships/tags" Target="../tags/tag441.xml"/><Relationship Id="rId28" Type="http://schemas.openxmlformats.org/officeDocument/2006/relationships/tags" Target="../tags/tag442.xml"/><Relationship Id="rId29" Type="http://schemas.openxmlformats.org/officeDocument/2006/relationships/tags" Target="../tags/tag443.xml"/><Relationship Id="rId120" Type="http://schemas.openxmlformats.org/officeDocument/2006/relationships/tags" Target="../tags/tag534.xml"/><Relationship Id="rId121" Type="http://schemas.openxmlformats.org/officeDocument/2006/relationships/tags" Target="../tags/tag535.xml"/><Relationship Id="rId122" Type="http://schemas.openxmlformats.org/officeDocument/2006/relationships/tags" Target="../tags/tag536.xml"/><Relationship Id="rId123" Type="http://schemas.openxmlformats.org/officeDocument/2006/relationships/tags" Target="../tags/tag537.xml"/><Relationship Id="rId124" Type="http://schemas.openxmlformats.org/officeDocument/2006/relationships/tags" Target="../tags/tag538.xml"/><Relationship Id="rId125" Type="http://schemas.openxmlformats.org/officeDocument/2006/relationships/tags" Target="../tags/tag539.xml"/><Relationship Id="rId126" Type="http://schemas.openxmlformats.org/officeDocument/2006/relationships/tags" Target="../tags/tag540.xml"/><Relationship Id="rId127" Type="http://schemas.openxmlformats.org/officeDocument/2006/relationships/tags" Target="../tags/tag541.xml"/><Relationship Id="rId128" Type="http://schemas.openxmlformats.org/officeDocument/2006/relationships/tags" Target="../tags/tag542.xml"/><Relationship Id="rId129" Type="http://schemas.openxmlformats.org/officeDocument/2006/relationships/tags" Target="../tags/tag543.xml"/><Relationship Id="rId210" Type="http://schemas.openxmlformats.org/officeDocument/2006/relationships/tags" Target="../tags/tag624.xml"/><Relationship Id="rId211" Type="http://schemas.openxmlformats.org/officeDocument/2006/relationships/tags" Target="../tags/tag625.xml"/><Relationship Id="rId212" Type="http://schemas.openxmlformats.org/officeDocument/2006/relationships/tags" Target="../tags/tag626.xml"/><Relationship Id="rId213" Type="http://schemas.openxmlformats.org/officeDocument/2006/relationships/tags" Target="../tags/tag627.xml"/><Relationship Id="rId214" Type="http://schemas.openxmlformats.org/officeDocument/2006/relationships/tags" Target="../tags/tag628.xml"/><Relationship Id="rId215" Type="http://schemas.openxmlformats.org/officeDocument/2006/relationships/tags" Target="../tags/tag629.xml"/><Relationship Id="rId216" Type="http://schemas.openxmlformats.org/officeDocument/2006/relationships/tags" Target="../tags/tag630.xml"/><Relationship Id="rId217" Type="http://schemas.openxmlformats.org/officeDocument/2006/relationships/tags" Target="../tags/tag631.xml"/><Relationship Id="rId218" Type="http://schemas.openxmlformats.org/officeDocument/2006/relationships/tags" Target="../tags/tag632.xml"/><Relationship Id="rId219" Type="http://schemas.openxmlformats.org/officeDocument/2006/relationships/tags" Target="../tags/tag633.xml"/><Relationship Id="rId90" Type="http://schemas.openxmlformats.org/officeDocument/2006/relationships/tags" Target="../tags/tag504.xml"/><Relationship Id="rId91" Type="http://schemas.openxmlformats.org/officeDocument/2006/relationships/tags" Target="../tags/tag505.xml"/><Relationship Id="rId92" Type="http://schemas.openxmlformats.org/officeDocument/2006/relationships/tags" Target="../tags/tag506.xml"/><Relationship Id="rId93" Type="http://schemas.openxmlformats.org/officeDocument/2006/relationships/tags" Target="../tags/tag507.xml"/><Relationship Id="rId94" Type="http://schemas.openxmlformats.org/officeDocument/2006/relationships/tags" Target="../tags/tag508.xml"/><Relationship Id="rId95" Type="http://schemas.openxmlformats.org/officeDocument/2006/relationships/tags" Target="../tags/tag509.xml"/><Relationship Id="rId96" Type="http://schemas.openxmlformats.org/officeDocument/2006/relationships/tags" Target="../tags/tag510.xml"/><Relationship Id="rId97" Type="http://schemas.openxmlformats.org/officeDocument/2006/relationships/tags" Target="../tags/tag511.xml"/><Relationship Id="rId98" Type="http://schemas.openxmlformats.org/officeDocument/2006/relationships/tags" Target="../tags/tag512.xml"/><Relationship Id="rId99" Type="http://schemas.openxmlformats.org/officeDocument/2006/relationships/tags" Target="../tags/tag513.xml"/><Relationship Id="rId190" Type="http://schemas.openxmlformats.org/officeDocument/2006/relationships/tags" Target="../tags/tag604.xml"/><Relationship Id="rId191" Type="http://schemas.openxmlformats.org/officeDocument/2006/relationships/tags" Target="../tags/tag605.xml"/><Relationship Id="rId192" Type="http://schemas.openxmlformats.org/officeDocument/2006/relationships/tags" Target="../tags/tag606.xml"/><Relationship Id="rId193" Type="http://schemas.openxmlformats.org/officeDocument/2006/relationships/tags" Target="../tags/tag607.xml"/><Relationship Id="rId194" Type="http://schemas.openxmlformats.org/officeDocument/2006/relationships/tags" Target="../tags/tag608.xml"/><Relationship Id="rId195" Type="http://schemas.openxmlformats.org/officeDocument/2006/relationships/tags" Target="../tags/tag609.xml"/><Relationship Id="rId196" Type="http://schemas.openxmlformats.org/officeDocument/2006/relationships/tags" Target="../tags/tag610.xml"/><Relationship Id="rId197" Type="http://schemas.openxmlformats.org/officeDocument/2006/relationships/tags" Target="../tags/tag611.xml"/><Relationship Id="rId198" Type="http://schemas.openxmlformats.org/officeDocument/2006/relationships/tags" Target="../tags/tag612.xml"/><Relationship Id="rId199" Type="http://schemas.openxmlformats.org/officeDocument/2006/relationships/tags" Target="../tags/tag613.xml"/><Relationship Id="rId30" Type="http://schemas.openxmlformats.org/officeDocument/2006/relationships/tags" Target="../tags/tag444.xml"/><Relationship Id="rId31" Type="http://schemas.openxmlformats.org/officeDocument/2006/relationships/tags" Target="../tags/tag445.xml"/><Relationship Id="rId32" Type="http://schemas.openxmlformats.org/officeDocument/2006/relationships/tags" Target="../tags/tag446.xml"/><Relationship Id="rId33" Type="http://schemas.openxmlformats.org/officeDocument/2006/relationships/tags" Target="../tags/tag447.xml"/><Relationship Id="rId34" Type="http://schemas.openxmlformats.org/officeDocument/2006/relationships/tags" Target="../tags/tag448.xml"/><Relationship Id="rId35" Type="http://schemas.openxmlformats.org/officeDocument/2006/relationships/tags" Target="../tags/tag449.xml"/><Relationship Id="rId36" Type="http://schemas.openxmlformats.org/officeDocument/2006/relationships/tags" Target="../tags/tag450.xml"/><Relationship Id="rId37" Type="http://schemas.openxmlformats.org/officeDocument/2006/relationships/tags" Target="../tags/tag451.xml"/><Relationship Id="rId38" Type="http://schemas.openxmlformats.org/officeDocument/2006/relationships/tags" Target="../tags/tag452.xml"/><Relationship Id="rId39" Type="http://schemas.openxmlformats.org/officeDocument/2006/relationships/tags" Target="../tags/tag453.xml"/><Relationship Id="rId130" Type="http://schemas.openxmlformats.org/officeDocument/2006/relationships/tags" Target="../tags/tag544.xml"/><Relationship Id="rId131" Type="http://schemas.openxmlformats.org/officeDocument/2006/relationships/tags" Target="../tags/tag545.xml"/><Relationship Id="rId132" Type="http://schemas.openxmlformats.org/officeDocument/2006/relationships/tags" Target="../tags/tag546.xml"/><Relationship Id="rId133" Type="http://schemas.openxmlformats.org/officeDocument/2006/relationships/tags" Target="../tags/tag547.xml"/><Relationship Id="rId220" Type="http://schemas.openxmlformats.org/officeDocument/2006/relationships/tags" Target="../tags/tag634.xml"/><Relationship Id="rId221" Type="http://schemas.openxmlformats.org/officeDocument/2006/relationships/tags" Target="../tags/tag635.xml"/><Relationship Id="rId222" Type="http://schemas.openxmlformats.org/officeDocument/2006/relationships/tags" Target="../tags/tag636.xml"/><Relationship Id="rId223" Type="http://schemas.openxmlformats.org/officeDocument/2006/relationships/tags" Target="../tags/tag637.xml"/><Relationship Id="rId224" Type="http://schemas.openxmlformats.org/officeDocument/2006/relationships/tags" Target="../tags/tag638.xml"/><Relationship Id="rId225" Type="http://schemas.openxmlformats.org/officeDocument/2006/relationships/tags" Target="../tags/tag639.xml"/><Relationship Id="rId226" Type="http://schemas.openxmlformats.org/officeDocument/2006/relationships/tags" Target="../tags/tag640.xml"/><Relationship Id="rId227" Type="http://schemas.openxmlformats.org/officeDocument/2006/relationships/tags" Target="../tags/tag641.xml"/><Relationship Id="rId228" Type="http://schemas.openxmlformats.org/officeDocument/2006/relationships/tags" Target="../tags/tag642.xml"/><Relationship Id="rId229" Type="http://schemas.openxmlformats.org/officeDocument/2006/relationships/tags" Target="../tags/tag643.xml"/><Relationship Id="rId134" Type="http://schemas.openxmlformats.org/officeDocument/2006/relationships/tags" Target="../tags/tag548.xml"/><Relationship Id="rId135" Type="http://schemas.openxmlformats.org/officeDocument/2006/relationships/tags" Target="../tags/tag549.xml"/><Relationship Id="rId136" Type="http://schemas.openxmlformats.org/officeDocument/2006/relationships/tags" Target="../tags/tag550.xml"/><Relationship Id="rId137" Type="http://schemas.openxmlformats.org/officeDocument/2006/relationships/tags" Target="../tags/tag551.xml"/><Relationship Id="rId138" Type="http://schemas.openxmlformats.org/officeDocument/2006/relationships/tags" Target="../tags/tag552.xml"/><Relationship Id="rId139" Type="http://schemas.openxmlformats.org/officeDocument/2006/relationships/tags" Target="../tags/tag553.xml"/><Relationship Id="rId40" Type="http://schemas.openxmlformats.org/officeDocument/2006/relationships/tags" Target="../tags/tag454.xml"/><Relationship Id="rId41" Type="http://schemas.openxmlformats.org/officeDocument/2006/relationships/tags" Target="../tags/tag455.xml"/><Relationship Id="rId42" Type="http://schemas.openxmlformats.org/officeDocument/2006/relationships/tags" Target="../tags/tag456.xml"/><Relationship Id="rId43" Type="http://schemas.openxmlformats.org/officeDocument/2006/relationships/tags" Target="../tags/tag457.xml"/><Relationship Id="rId44" Type="http://schemas.openxmlformats.org/officeDocument/2006/relationships/tags" Target="../tags/tag458.xml"/><Relationship Id="rId45" Type="http://schemas.openxmlformats.org/officeDocument/2006/relationships/tags" Target="../tags/tag459.xml"/><Relationship Id="rId46" Type="http://schemas.openxmlformats.org/officeDocument/2006/relationships/tags" Target="../tags/tag460.xml"/><Relationship Id="rId47" Type="http://schemas.openxmlformats.org/officeDocument/2006/relationships/tags" Target="../tags/tag461.xml"/><Relationship Id="rId48" Type="http://schemas.openxmlformats.org/officeDocument/2006/relationships/tags" Target="../tags/tag462.xml"/><Relationship Id="rId49" Type="http://schemas.openxmlformats.org/officeDocument/2006/relationships/tags" Target="../tags/tag463.xml"/><Relationship Id="rId140" Type="http://schemas.openxmlformats.org/officeDocument/2006/relationships/tags" Target="../tags/tag554.xml"/><Relationship Id="rId141" Type="http://schemas.openxmlformats.org/officeDocument/2006/relationships/tags" Target="../tags/tag555.xml"/><Relationship Id="rId142" Type="http://schemas.openxmlformats.org/officeDocument/2006/relationships/tags" Target="../tags/tag556.xml"/><Relationship Id="rId143" Type="http://schemas.openxmlformats.org/officeDocument/2006/relationships/tags" Target="../tags/tag557.xml"/><Relationship Id="rId144" Type="http://schemas.openxmlformats.org/officeDocument/2006/relationships/tags" Target="../tags/tag558.xml"/><Relationship Id="rId145" Type="http://schemas.openxmlformats.org/officeDocument/2006/relationships/tags" Target="../tags/tag559.xml"/><Relationship Id="rId146" Type="http://schemas.openxmlformats.org/officeDocument/2006/relationships/tags" Target="../tags/tag560.xml"/><Relationship Id="rId147" Type="http://schemas.openxmlformats.org/officeDocument/2006/relationships/tags" Target="../tags/tag561.xml"/><Relationship Id="rId148" Type="http://schemas.openxmlformats.org/officeDocument/2006/relationships/tags" Target="../tags/tag562.xml"/><Relationship Id="rId149" Type="http://schemas.openxmlformats.org/officeDocument/2006/relationships/tags" Target="../tags/tag563.xml"/><Relationship Id="rId230" Type="http://schemas.openxmlformats.org/officeDocument/2006/relationships/tags" Target="../tags/tag644.xml"/><Relationship Id="rId231" Type="http://schemas.openxmlformats.org/officeDocument/2006/relationships/tags" Target="../tags/tag645.xml"/><Relationship Id="rId232" Type="http://schemas.openxmlformats.org/officeDocument/2006/relationships/tags" Target="../tags/tag646.xml"/><Relationship Id="rId233" Type="http://schemas.openxmlformats.org/officeDocument/2006/relationships/tags" Target="../tags/tag647.xml"/><Relationship Id="rId234" Type="http://schemas.openxmlformats.org/officeDocument/2006/relationships/tags" Target="../tags/tag648.xml"/><Relationship Id="rId235" Type="http://schemas.openxmlformats.org/officeDocument/2006/relationships/tags" Target="../tags/tag649.xml"/><Relationship Id="rId236" Type="http://schemas.openxmlformats.org/officeDocument/2006/relationships/tags" Target="../tags/tag650.xml"/><Relationship Id="rId237" Type="http://schemas.openxmlformats.org/officeDocument/2006/relationships/tags" Target="../tags/tag651.xml"/><Relationship Id="rId238" Type="http://schemas.openxmlformats.org/officeDocument/2006/relationships/tags" Target="../tags/tag652.xml"/><Relationship Id="rId239" Type="http://schemas.openxmlformats.org/officeDocument/2006/relationships/tags" Target="../tags/tag653.xml"/><Relationship Id="rId50" Type="http://schemas.openxmlformats.org/officeDocument/2006/relationships/tags" Target="../tags/tag464.xml"/><Relationship Id="rId51" Type="http://schemas.openxmlformats.org/officeDocument/2006/relationships/tags" Target="../tags/tag465.xml"/><Relationship Id="rId52" Type="http://schemas.openxmlformats.org/officeDocument/2006/relationships/tags" Target="../tags/tag466.xml"/><Relationship Id="rId53" Type="http://schemas.openxmlformats.org/officeDocument/2006/relationships/tags" Target="../tags/tag467.xml"/><Relationship Id="rId54" Type="http://schemas.openxmlformats.org/officeDocument/2006/relationships/tags" Target="../tags/tag468.xml"/><Relationship Id="rId55" Type="http://schemas.openxmlformats.org/officeDocument/2006/relationships/tags" Target="../tags/tag469.xml"/><Relationship Id="rId56" Type="http://schemas.openxmlformats.org/officeDocument/2006/relationships/tags" Target="../tags/tag470.xml"/><Relationship Id="rId57" Type="http://schemas.openxmlformats.org/officeDocument/2006/relationships/tags" Target="../tags/tag471.xml"/><Relationship Id="rId58" Type="http://schemas.openxmlformats.org/officeDocument/2006/relationships/tags" Target="../tags/tag472.xml"/><Relationship Id="rId59" Type="http://schemas.openxmlformats.org/officeDocument/2006/relationships/tags" Target="../tags/tag473.xml"/><Relationship Id="rId150" Type="http://schemas.openxmlformats.org/officeDocument/2006/relationships/tags" Target="../tags/tag564.xml"/><Relationship Id="rId151" Type="http://schemas.openxmlformats.org/officeDocument/2006/relationships/tags" Target="../tags/tag565.xml"/><Relationship Id="rId152" Type="http://schemas.openxmlformats.org/officeDocument/2006/relationships/tags" Target="../tags/tag566.xml"/><Relationship Id="rId153" Type="http://schemas.openxmlformats.org/officeDocument/2006/relationships/tags" Target="../tags/tag567.xml"/><Relationship Id="rId154" Type="http://schemas.openxmlformats.org/officeDocument/2006/relationships/tags" Target="../tags/tag568.xml"/><Relationship Id="rId155" Type="http://schemas.openxmlformats.org/officeDocument/2006/relationships/tags" Target="../tags/tag569.xml"/><Relationship Id="rId156" Type="http://schemas.openxmlformats.org/officeDocument/2006/relationships/tags" Target="../tags/tag570.xml"/><Relationship Id="rId157" Type="http://schemas.openxmlformats.org/officeDocument/2006/relationships/tags" Target="../tags/tag571.xml"/><Relationship Id="rId158" Type="http://schemas.openxmlformats.org/officeDocument/2006/relationships/tags" Target="../tags/tag572.xml"/><Relationship Id="rId159" Type="http://schemas.openxmlformats.org/officeDocument/2006/relationships/tags" Target="../tags/tag573.xml"/><Relationship Id="rId240" Type="http://schemas.openxmlformats.org/officeDocument/2006/relationships/tags" Target="../tags/tag654.xml"/><Relationship Id="rId241" Type="http://schemas.openxmlformats.org/officeDocument/2006/relationships/tags" Target="../tags/tag655.xml"/><Relationship Id="rId242" Type="http://schemas.openxmlformats.org/officeDocument/2006/relationships/tags" Target="../tags/tag656.xml"/><Relationship Id="rId243" Type="http://schemas.openxmlformats.org/officeDocument/2006/relationships/tags" Target="../tags/tag657.xml"/><Relationship Id="rId244" Type="http://schemas.openxmlformats.org/officeDocument/2006/relationships/tags" Target="../tags/tag658.xml"/><Relationship Id="rId245" Type="http://schemas.openxmlformats.org/officeDocument/2006/relationships/tags" Target="../tags/tag659.xml"/><Relationship Id="rId246" Type="http://schemas.openxmlformats.org/officeDocument/2006/relationships/tags" Target="../tags/tag660.xml"/><Relationship Id="rId247" Type="http://schemas.openxmlformats.org/officeDocument/2006/relationships/tags" Target="../tags/tag661.xml"/><Relationship Id="rId248" Type="http://schemas.openxmlformats.org/officeDocument/2006/relationships/tags" Target="../tags/tag662.xml"/><Relationship Id="rId249" Type="http://schemas.openxmlformats.org/officeDocument/2006/relationships/tags" Target="../tags/tag663.xml"/><Relationship Id="rId60" Type="http://schemas.openxmlformats.org/officeDocument/2006/relationships/tags" Target="../tags/tag474.xml"/><Relationship Id="rId61" Type="http://schemas.openxmlformats.org/officeDocument/2006/relationships/tags" Target="../tags/tag475.xml"/><Relationship Id="rId62" Type="http://schemas.openxmlformats.org/officeDocument/2006/relationships/tags" Target="../tags/tag476.xml"/><Relationship Id="rId63" Type="http://schemas.openxmlformats.org/officeDocument/2006/relationships/tags" Target="../tags/tag477.xml"/><Relationship Id="rId64" Type="http://schemas.openxmlformats.org/officeDocument/2006/relationships/tags" Target="../tags/tag478.xml"/><Relationship Id="rId65" Type="http://schemas.openxmlformats.org/officeDocument/2006/relationships/tags" Target="../tags/tag479.xml"/><Relationship Id="rId66" Type="http://schemas.openxmlformats.org/officeDocument/2006/relationships/tags" Target="../tags/tag480.xml"/><Relationship Id="rId67" Type="http://schemas.openxmlformats.org/officeDocument/2006/relationships/tags" Target="../tags/tag481.xml"/><Relationship Id="rId68" Type="http://schemas.openxmlformats.org/officeDocument/2006/relationships/tags" Target="../tags/tag482.xml"/><Relationship Id="rId69" Type="http://schemas.openxmlformats.org/officeDocument/2006/relationships/tags" Target="../tags/tag483.xml"/><Relationship Id="rId160" Type="http://schemas.openxmlformats.org/officeDocument/2006/relationships/tags" Target="../tags/tag574.xml"/><Relationship Id="rId161" Type="http://schemas.openxmlformats.org/officeDocument/2006/relationships/tags" Target="../tags/tag575.xml"/><Relationship Id="rId162" Type="http://schemas.openxmlformats.org/officeDocument/2006/relationships/tags" Target="../tags/tag576.xml"/><Relationship Id="rId163" Type="http://schemas.openxmlformats.org/officeDocument/2006/relationships/tags" Target="../tags/tag577.xml"/><Relationship Id="rId164" Type="http://schemas.openxmlformats.org/officeDocument/2006/relationships/tags" Target="../tags/tag578.xml"/><Relationship Id="rId165" Type="http://schemas.openxmlformats.org/officeDocument/2006/relationships/tags" Target="../tags/tag579.xml"/><Relationship Id="rId166" Type="http://schemas.openxmlformats.org/officeDocument/2006/relationships/tags" Target="../tags/tag580.xml"/><Relationship Id="rId167" Type="http://schemas.openxmlformats.org/officeDocument/2006/relationships/tags" Target="../tags/tag581.xml"/><Relationship Id="rId168" Type="http://schemas.openxmlformats.org/officeDocument/2006/relationships/tags" Target="../tags/tag582.xml"/><Relationship Id="rId169" Type="http://schemas.openxmlformats.org/officeDocument/2006/relationships/tags" Target="../tags/tag583.xml"/><Relationship Id="rId250" Type="http://schemas.openxmlformats.org/officeDocument/2006/relationships/tags" Target="../tags/tag664.xml"/><Relationship Id="rId251" Type="http://schemas.openxmlformats.org/officeDocument/2006/relationships/tags" Target="../tags/tag665.xml"/><Relationship Id="rId252" Type="http://schemas.openxmlformats.org/officeDocument/2006/relationships/tags" Target="../tags/tag666.xml"/><Relationship Id="rId253" Type="http://schemas.openxmlformats.org/officeDocument/2006/relationships/tags" Target="../tags/tag667.xml"/><Relationship Id="rId254" Type="http://schemas.openxmlformats.org/officeDocument/2006/relationships/tags" Target="../tags/tag668.xml"/><Relationship Id="rId255" Type="http://schemas.openxmlformats.org/officeDocument/2006/relationships/tags" Target="../tags/tag669.xml"/><Relationship Id="rId256" Type="http://schemas.openxmlformats.org/officeDocument/2006/relationships/tags" Target="../tags/tag670.xml"/><Relationship Id="rId257" Type="http://schemas.openxmlformats.org/officeDocument/2006/relationships/tags" Target="../tags/tag671.xml"/><Relationship Id="rId258" Type="http://schemas.openxmlformats.org/officeDocument/2006/relationships/tags" Target="../tags/tag672.xml"/><Relationship Id="rId259" Type="http://schemas.openxmlformats.org/officeDocument/2006/relationships/tags" Target="../tags/tag673.xml"/><Relationship Id="rId100" Type="http://schemas.openxmlformats.org/officeDocument/2006/relationships/tags" Target="../tags/tag514.xml"/><Relationship Id="rId101" Type="http://schemas.openxmlformats.org/officeDocument/2006/relationships/tags" Target="../tags/tag515.xml"/><Relationship Id="rId102" Type="http://schemas.openxmlformats.org/officeDocument/2006/relationships/tags" Target="../tags/tag516.xml"/><Relationship Id="rId103" Type="http://schemas.openxmlformats.org/officeDocument/2006/relationships/tags" Target="../tags/tag517.xml"/><Relationship Id="rId104" Type="http://schemas.openxmlformats.org/officeDocument/2006/relationships/tags" Target="../tags/tag518.xml"/><Relationship Id="rId105" Type="http://schemas.openxmlformats.org/officeDocument/2006/relationships/tags" Target="../tags/tag519.xml"/></Relationships>
</file>

<file path=ppt/slides/_rels/slide19.xml.rels><?xml version="1.0" encoding="UTF-8" standalone="yes"?>
<Relationships xmlns="http://schemas.openxmlformats.org/package/2006/relationships"><Relationship Id="rId142" Type="http://schemas.openxmlformats.org/officeDocument/2006/relationships/tags" Target="../tags/tag823.xml"/><Relationship Id="rId143" Type="http://schemas.openxmlformats.org/officeDocument/2006/relationships/tags" Target="../tags/tag824.xml"/><Relationship Id="rId144" Type="http://schemas.openxmlformats.org/officeDocument/2006/relationships/tags" Target="../tags/tag825.xml"/><Relationship Id="rId145" Type="http://schemas.openxmlformats.org/officeDocument/2006/relationships/tags" Target="../tags/tag826.xml"/><Relationship Id="rId146" Type="http://schemas.openxmlformats.org/officeDocument/2006/relationships/tags" Target="../tags/tag827.xml"/><Relationship Id="rId147" Type="http://schemas.openxmlformats.org/officeDocument/2006/relationships/tags" Target="../tags/tag828.xml"/><Relationship Id="rId148" Type="http://schemas.openxmlformats.org/officeDocument/2006/relationships/tags" Target="../tags/tag829.xml"/><Relationship Id="rId149" Type="http://schemas.openxmlformats.org/officeDocument/2006/relationships/tags" Target="../tags/tag830.xml"/><Relationship Id="rId180" Type="http://schemas.openxmlformats.org/officeDocument/2006/relationships/tags" Target="../tags/tag861.xml"/><Relationship Id="rId181" Type="http://schemas.openxmlformats.org/officeDocument/2006/relationships/tags" Target="../tags/tag862.xml"/><Relationship Id="rId182" Type="http://schemas.openxmlformats.org/officeDocument/2006/relationships/tags" Target="../tags/tag863.xml"/><Relationship Id="rId40" Type="http://schemas.openxmlformats.org/officeDocument/2006/relationships/tags" Target="../tags/tag721.xml"/><Relationship Id="rId41" Type="http://schemas.openxmlformats.org/officeDocument/2006/relationships/tags" Target="../tags/tag722.xml"/><Relationship Id="rId42" Type="http://schemas.openxmlformats.org/officeDocument/2006/relationships/tags" Target="../tags/tag723.xml"/><Relationship Id="rId43" Type="http://schemas.openxmlformats.org/officeDocument/2006/relationships/tags" Target="../tags/tag724.xml"/><Relationship Id="rId44" Type="http://schemas.openxmlformats.org/officeDocument/2006/relationships/tags" Target="../tags/tag725.xml"/><Relationship Id="rId45" Type="http://schemas.openxmlformats.org/officeDocument/2006/relationships/tags" Target="../tags/tag726.xml"/><Relationship Id="rId46" Type="http://schemas.openxmlformats.org/officeDocument/2006/relationships/tags" Target="../tags/tag727.xml"/><Relationship Id="rId47" Type="http://schemas.openxmlformats.org/officeDocument/2006/relationships/tags" Target="../tags/tag728.xml"/><Relationship Id="rId48" Type="http://schemas.openxmlformats.org/officeDocument/2006/relationships/tags" Target="../tags/tag729.xml"/><Relationship Id="rId49" Type="http://schemas.openxmlformats.org/officeDocument/2006/relationships/tags" Target="../tags/tag730.xml"/><Relationship Id="rId183" Type="http://schemas.openxmlformats.org/officeDocument/2006/relationships/tags" Target="../tags/tag864.xml"/><Relationship Id="rId184" Type="http://schemas.openxmlformats.org/officeDocument/2006/relationships/tags" Target="../tags/tag865.xml"/><Relationship Id="rId185" Type="http://schemas.openxmlformats.org/officeDocument/2006/relationships/tags" Target="../tags/tag866.xml"/><Relationship Id="rId186" Type="http://schemas.openxmlformats.org/officeDocument/2006/relationships/tags" Target="../tags/tag867.xml"/><Relationship Id="rId187" Type="http://schemas.openxmlformats.org/officeDocument/2006/relationships/tags" Target="../tags/tag868.xml"/><Relationship Id="rId188" Type="http://schemas.openxmlformats.org/officeDocument/2006/relationships/tags" Target="../tags/tag869.xml"/><Relationship Id="rId189" Type="http://schemas.openxmlformats.org/officeDocument/2006/relationships/tags" Target="../tags/tag870.xml"/><Relationship Id="rId220" Type="http://schemas.openxmlformats.org/officeDocument/2006/relationships/tags" Target="../tags/tag901.xml"/><Relationship Id="rId221" Type="http://schemas.openxmlformats.org/officeDocument/2006/relationships/slideLayout" Target="../slideLayouts/slideLayout13.xml"/><Relationship Id="rId80" Type="http://schemas.openxmlformats.org/officeDocument/2006/relationships/tags" Target="../tags/tag761.xml"/><Relationship Id="rId81" Type="http://schemas.openxmlformats.org/officeDocument/2006/relationships/tags" Target="../tags/tag762.xml"/><Relationship Id="rId82" Type="http://schemas.openxmlformats.org/officeDocument/2006/relationships/tags" Target="../tags/tag763.xml"/><Relationship Id="rId83" Type="http://schemas.openxmlformats.org/officeDocument/2006/relationships/tags" Target="../tags/tag764.xml"/><Relationship Id="rId84" Type="http://schemas.openxmlformats.org/officeDocument/2006/relationships/tags" Target="../tags/tag765.xml"/><Relationship Id="rId85" Type="http://schemas.openxmlformats.org/officeDocument/2006/relationships/tags" Target="../tags/tag766.xml"/><Relationship Id="rId86" Type="http://schemas.openxmlformats.org/officeDocument/2006/relationships/tags" Target="../tags/tag767.xml"/><Relationship Id="rId87" Type="http://schemas.openxmlformats.org/officeDocument/2006/relationships/tags" Target="../tags/tag768.xml"/><Relationship Id="rId88" Type="http://schemas.openxmlformats.org/officeDocument/2006/relationships/tags" Target="../tags/tag769.xml"/><Relationship Id="rId89" Type="http://schemas.openxmlformats.org/officeDocument/2006/relationships/tags" Target="../tags/tag770.xml"/><Relationship Id="rId110" Type="http://schemas.openxmlformats.org/officeDocument/2006/relationships/tags" Target="../tags/tag791.xml"/><Relationship Id="rId111" Type="http://schemas.openxmlformats.org/officeDocument/2006/relationships/tags" Target="../tags/tag792.xml"/><Relationship Id="rId112" Type="http://schemas.openxmlformats.org/officeDocument/2006/relationships/tags" Target="../tags/tag793.xml"/><Relationship Id="rId113" Type="http://schemas.openxmlformats.org/officeDocument/2006/relationships/tags" Target="../tags/tag794.xml"/><Relationship Id="rId114" Type="http://schemas.openxmlformats.org/officeDocument/2006/relationships/tags" Target="../tags/tag795.xml"/><Relationship Id="rId115" Type="http://schemas.openxmlformats.org/officeDocument/2006/relationships/tags" Target="../tags/tag796.xml"/><Relationship Id="rId116" Type="http://schemas.openxmlformats.org/officeDocument/2006/relationships/tags" Target="../tags/tag797.xml"/><Relationship Id="rId117" Type="http://schemas.openxmlformats.org/officeDocument/2006/relationships/tags" Target="../tags/tag798.xml"/><Relationship Id="rId118" Type="http://schemas.openxmlformats.org/officeDocument/2006/relationships/tags" Target="../tags/tag799.xml"/><Relationship Id="rId119" Type="http://schemas.openxmlformats.org/officeDocument/2006/relationships/tags" Target="../tags/tag800.xml"/><Relationship Id="rId150" Type="http://schemas.openxmlformats.org/officeDocument/2006/relationships/tags" Target="../tags/tag831.xml"/><Relationship Id="rId151" Type="http://schemas.openxmlformats.org/officeDocument/2006/relationships/tags" Target="../tags/tag832.xml"/><Relationship Id="rId152" Type="http://schemas.openxmlformats.org/officeDocument/2006/relationships/tags" Target="../tags/tag833.xml"/><Relationship Id="rId10" Type="http://schemas.openxmlformats.org/officeDocument/2006/relationships/tags" Target="../tags/tag691.xml"/><Relationship Id="rId11" Type="http://schemas.openxmlformats.org/officeDocument/2006/relationships/tags" Target="../tags/tag692.xml"/><Relationship Id="rId12" Type="http://schemas.openxmlformats.org/officeDocument/2006/relationships/tags" Target="../tags/tag693.xml"/><Relationship Id="rId13" Type="http://schemas.openxmlformats.org/officeDocument/2006/relationships/tags" Target="../tags/tag694.xml"/><Relationship Id="rId14" Type="http://schemas.openxmlformats.org/officeDocument/2006/relationships/tags" Target="../tags/tag695.xml"/><Relationship Id="rId15" Type="http://schemas.openxmlformats.org/officeDocument/2006/relationships/tags" Target="../tags/tag696.xml"/><Relationship Id="rId16" Type="http://schemas.openxmlformats.org/officeDocument/2006/relationships/tags" Target="../tags/tag697.xml"/><Relationship Id="rId17" Type="http://schemas.openxmlformats.org/officeDocument/2006/relationships/tags" Target="../tags/tag698.xml"/><Relationship Id="rId18" Type="http://schemas.openxmlformats.org/officeDocument/2006/relationships/tags" Target="../tags/tag699.xml"/><Relationship Id="rId19" Type="http://schemas.openxmlformats.org/officeDocument/2006/relationships/tags" Target="../tags/tag700.xml"/><Relationship Id="rId153" Type="http://schemas.openxmlformats.org/officeDocument/2006/relationships/tags" Target="../tags/tag834.xml"/><Relationship Id="rId154" Type="http://schemas.openxmlformats.org/officeDocument/2006/relationships/tags" Target="../tags/tag835.xml"/><Relationship Id="rId155" Type="http://schemas.openxmlformats.org/officeDocument/2006/relationships/tags" Target="../tags/tag836.xml"/><Relationship Id="rId156" Type="http://schemas.openxmlformats.org/officeDocument/2006/relationships/tags" Target="../tags/tag837.xml"/><Relationship Id="rId157" Type="http://schemas.openxmlformats.org/officeDocument/2006/relationships/tags" Target="../tags/tag838.xml"/><Relationship Id="rId158" Type="http://schemas.openxmlformats.org/officeDocument/2006/relationships/tags" Target="../tags/tag839.xml"/><Relationship Id="rId159" Type="http://schemas.openxmlformats.org/officeDocument/2006/relationships/tags" Target="../tags/tag840.xml"/><Relationship Id="rId190" Type="http://schemas.openxmlformats.org/officeDocument/2006/relationships/tags" Target="../tags/tag871.xml"/><Relationship Id="rId191" Type="http://schemas.openxmlformats.org/officeDocument/2006/relationships/tags" Target="../tags/tag872.xml"/><Relationship Id="rId192" Type="http://schemas.openxmlformats.org/officeDocument/2006/relationships/tags" Target="../tags/tag873.xml"/><Relationship Id="rId50" Type="http://schemas.openxmlformats.org/officeDocument/2006/relationships/tags" Target="../tags/tag731.xml"/><Relationship Id="rId51" Type="http://schemas.openxmlformats.org/officeDocument/2006/relationships/tags" Target="../tags/tag732.xml"/><Relationship Id="rId52" Type="http://schemas.openxmlformats.org/officeDocument/2006/relationships/tags" Target="../tags/tag733.xml"/><Relationship Id="rId53" Type="http://schemas.openxmlformats.org/officeDocument/2006/relationships/tags" Target="../tags/tag734.xml"/><Relationship Id="rId54" Type="http://schemas.openxmlformats.org/officeDocument/2006/relationships/tags" Target="../tags/tag735.xml"/><Relationship Id="rId55" Type="http://schemas.openxmlformats.org/officeDocument/2006/relationships/tags" Target="../tags/tag736.xml"/><Relationship Id="rId56" Type="http://schemas.openxmlformats.org/officeDocument/2006/relationships/tags" Target="../tags/tag737.xml"/><Relationship Id="rId57" Type="http://schemas.openxmlformats.org/officeDocument/2006/relationships/tags" Target="../tags/tag738.xml"/><Relationship Id="rId58" Type="http://schemas.openxmlformats.org/officeDocument/2006/relationships/tags" Target="../tags/tag739.xml"/><Relationship Id="rId59" Type="http://schemas.openxmlformats.org/officeDocument/2006/relationships/tags" Target="../tags/tag740.xml"/><Relationship Id="rId193" Type="http://schemas.openxmlformats.org/officeDocument/2006/relationships/tags" Target="../tags/tag874.xml"/><Relationship Id="rId194" Type="http://schemas.openxmlformats.org/officeDocument/2006/relationships/tags" Target="../tags/tag875.xml"/><Relationship Id="rId195" Type="http://schemas.openxmlformats.org/officeDocument/2006/relationships/tags" Target="../tags/tag876.xml"/><Relationship Id="rId196" Type="http://schemas.openxmlformats.org/officeDocument/2006/relationships/tags" Target="../tags/tag877.xml"/><Relationship Id="rId197" Type="http://schemas.openxmlformats.org/officeDocument/2006/relationships/tags" Target="../tags/tag878.xml"/><Relationship Id="rId198" Type="http://schemas.openxmlformats.org/officeDocument/2006/relationships/tags" Target="../tags/tag879.xml"/><Relationship Id="rId199" Type="http://schemas.openxmlformats.org/officeDocument/2006/relationships/tags" Target="../tags/tag880.xml"/><Relationship Id="rId90" Type="http://schemas.openxmlformats.org/officeDocument/2006/relationships/tags" Target="../tags/tag771.xml"/><Relationship Id="rId91" Type="http://schemas.openxmlformats.org/officeDocument/2006/relationships/tags" Target="../tags/tag772.xml"/><Relationship Id="rId92" Type="http://schemas.openxmlformats.org/officeDocument/2006/relationships/tags" Target="../tags/tag773.xml"/><Relationship Id="rId93" Type="http://schemas.openxmlformats.org/officeDocument/2006/relationships/tags" Target="../tags/tag774.xml"/><Relationship Id="rId94" Type="http://schemas.openxmlformats.org/officeDocument/2006/relationships/tags" Target="../tags/tag775.xml"/><Relationship Id="rId95" Type="http://schemas.openxmlformats.org/officeDocument/2006/relationships/tags" Target="../tags/tag776.xml"/><Relationship Id="rId96" Type="http://schemas.openxmlformats.org/officeDocument/2006/relationships/tags" Target="../tags/tag777.xml"/><Relationship Id="rId97" Type="http://schemas.openxmlformats.org/officeDocument/2006/relationships/tags" Target="../tags/tag778.xml"/><Relationship Id="rId98" Type="http://schemas.openxmlformats.org/officeDocument/2006/relationships/tags" Target="../tags/tag779.xml"/><Relationship Id="rId99" Type="http://schemas.openxmlformats.org/officeDocument/2006/relationships/tags" Target="../tags/tag780.xml"/><Relationship Id="rId120" Type="http://schemas.openxmlformats.org/officeDocument/2006/relationships/tags" Target="../tags/tag801.xml"/><Relationship Id="rId121" Type="http://schemas.openxmlformats.org/officeDocument/2006/relationships/tags" Target="../tags/tag802.xml"/><Relationship Id="rId122" Type="http://schemas.openxmlformats.org/officeDocument/2006/relationships/tags" Target="../tags/tag803.xml"/><Relationship Id="rId123" Type="http://schemas.openxmlformats.org/officeDocument/2006/relationships/tags" Target="../tags/tag804.xml"/><Relationship Id="rId124" Type="http://schemas.openxmlformats.org/officeDocument/2006/relationships/tags" Target="../tags/tag805.xml"/><Relationship Id="rId125" Type="http://schemas.openxmlformats.org/officeDocument/2006/relationships/tags" Target="../tags/tag806.xml"/><Relationship Id="rId126" Type="http://schemas.openxmlformats.org/officeDocument/2006/relationships/tags" Target="../tags/tag807.xml"/><Relationship Id="rId127" Type="http://schemas.openxmlformats.org/officeDocument/2006/relationships/tags" Target="../tags/tag808.xml"/><Relationship Id="rId128" Type="http://schemas.openxmlformats.org/officeDocument/2006/relationships/tags" Target="../tags/tag809.xml"/><Relationship Id="rId129" Type="http://schemas.openxmlformats.org/officeDocument/2006/relationships/tags" Target="../tags/tag810.xml"/><Relationship Id="rId160" Type="http://schemas.openxmlformats.org/officeDocument/2006/relationships/tags" Target="../tags/tag841.xml"/><Relationship Id="rId161" Type="http://schemas.openxmlformats.org/officeDocument/2006/relationships/tags" Target="../tags/tag842.xml"/><Relationship Id="rId162" Type="http://schemas.openxmlformats.org/officeDocument/2006/relationships/tags" Target="../tags/tag843.xml"/><Relationship Id="rId20" Type="http://schemas.openxmlformats.org/officeDocument/2006/relationships/tags" Target="../tags/tag701.xml"/><Relationship Id="rId21" Type="http://schemas.openxmlformats.org/officeDocument/2006/relationships/tags" Target="../tags/tag702.xml"/><Relationship Id="rId22" Type="http://schemas.openxmlformats.org/officeDocument/2006/relationships/tags" Target="../tags/tag703.xml"/><Relationship Id="rId23" Type="http://schemas.openxmlformats.org/officeDocument/2006/relationships/tags" Target="../tags/tag704.xml"/><Relationship Id="rId24" Type="http://schemas.openxmlformats.org/officeDocument/2006/relationships/tags" Target="../tags/tag705.xml"/><Relationship Id="rId25" Type="http://schemas.openxmlformats.org/officeDocument/2006/relationships/tags" Target="../tags/tag706.xml"/><Relationship Id="rId26" Type="http://schemas.openxmlformats.org/officeDocument/2006/relationships/tags" Target="../tags/tag707.xml"/><Relationship Id="rId27" Type="http://schemas.openxmlformats.org/officeDocument/2006/relationships/tags" Target="../tags/tag708.xml"/><Relationship Id="rId28" Type="http://schemas.openxmlformats.org/officeDocument/2006/relationships/tags" Target="../tags/tag709.xml"/><Relationship Id="rId29" Type="http://schemas.openxmlformats.org/officeDocument/2006/relationships/tags" Target="../tags/tag710.xml"/><Relationship Id="rId163" Type="http://schemas.openxmlformats.org/officeDocument/2006/relationships/tags" Target="../tags/tag844.xml"/><Relationship Id="rId164" Type="http://schemas.openxmlformats.org/officeDocument/2006/relationships/tags" Target="../tags/tag845.xml"/><Relationship Id="rId165" Type="http://schemas.openxmlformats.org/officeDocument/2006/relationships/tags" Target="../tags/tag846.xml"/><Relationship Id="rId166" Type="http://schemas.openxmlformats.org/officeDocument/2006/relationships/tags" Target="../tags/tag847.xml"/><Relationship Id="rId167" Type="http://schemas.openxmlformats.org/officeDocument/2006/relationships/tags" Target="../tags/tag848.xml"/><Relationship Id="rId168" Type="http://schemas.openxmlformats.org/officeDocument/2006/relationships/tags" Target="../tags/tag849.xml"/><Relationship Id="rId169" Type="http://schemas.openxmlformats.org/officeDocument/2006/relationships/tags" Target="../tags/tag850.xml"/><Relationship Id="rId200" Type="http://schemas.openxmlformats.org/officeDocument/2006/relationships/tags" Target="../tags/tag881.xml"/><Relationship Id="rId201" Type="http://schemas.openxmlformats.org/officeDocument/2006/relationships/tags" Target="../tags/tag882.xml"/><Relationship Id="rId202" Type="http://schemas.openxmlformats.org/officeDocument/2006/relationships/tags" Target="../tags/tag883.xml"/><Relationship Id="rId203" Type="http://schemas.openxmlformats.org/officeDocument/2006/relationships/tags" Target="../tags/tag884.xml"/><Relationship Id="rId60" Type="http://schemas.openxmlformats.org/officeDocument/2006/relationships/tags" Target="../tags/tag741.xml"/><Relationship Id="rId61" Type="http://schemas.openxmlformats.org/officeDocument/2006/relationships/tags" Target="../tags/tag742.xml"/><Relationship Id="rId62" Type="http://schemas.openxmlformats.org/officeDocument/2006/relationships/tags" Target="../tags/tag743.xml"/><Relationship Id="rId63" Type="http://schemas.openxmlformats.org/officeDocument/2006/relationships/tags" Target="../tags/tag744.xml"/><Relationship Id="rId64" Type="http://schemas.openxmlformats.org/officeDocument/2006/relationships/tags" Target="../tags/tag745.xml"/><Relationship Id="rId65" Type="http://schemas.openxmlformats.org/officeDocument/2006/relationships/tags" Target="../tags/tag746.xml"/><Relationship Id="rId66" Type="http://schemas.openxmlformats.org/officeDocument/2006/relationships/tags" Target="../tags/tag747.xml"/><Relationship Id="rId67" Type="http://schemas.openxmlformats.org/officeDocument/2006/relationships/tags" Target="../tags/tag748.xml"/><Relationship Id="rId68" Type="http://schemas.openxmlformats.org/officeDocument/2006/relationships/tags" Target="../tags/tag749.xml"/><Relationship Id="rId69" Type="http://schemas.openxmlformats.org/officeDocument/2006/relationships/tags" Target="../tags/tag750.xml"/><Relationship Id="rId204" Type="http://schemas.openxmlformats.org/officeDocument/2006/relationships/tags" Target="../tags/tag885.xml"/><Relationship Id="rId205" Type="http://schemas.openxmlformats.org/officeDocument/2006/relationships/tags" Target="../tags/tag886.xml"/><Relationship Id="rId206" Type="http://schemas.openxmlformats.org/officeDocument/2006/relationships/tags" Target="../tags/tag887.xml"/><Relationship Id="rId207" Type="http://schemas.openxmlformats.org/officeDocument/2006/relationships/tags" Target="../tags/tag888.xml"/><Relationship Id="rId208" Type="http://schemas.openxmlformats.org/officeDocument/2006/relationships/tags" Target="../tags/tag889.xml"/><Relationship Id="rId209" Type="http://schemas.openxmlformats.org/officeDocument/2006/relationships/tags" Target="../tags/tag890.xml"/><Relationship Id="rId130" Type="http://schemas.openxmlformats.org/officeDocument/2006/relationships/tags" Target="../tags/tag811.xml"/><Relationship Id="rId131" Type="http://schemas.openxmlformats.org/officeDocument/2006/relationships/tags" Target="../tags/tag812.xml"/><Relationship Id="rId132" Type="http://schemas.openxmlformats.org/officeDocument/2006/relationships/tags" Target="../tags/tag813.xml"/><Relationship Id="rId133" Type="http://schemas.openxmlformats.org/officeDocument/2006/relationships/tags" Target="../tags/tag814.xml"/><Relationship Id="rId134" Type="http://schemas.openxmlformats.org/officeDocument/2006/relationships/tags" Target="../tags/tag815.xml"/><Relationship Id="rId135" Type="http://schemas.openxmlformats.org/officeDocument/2006/relationships/tags" Target="../tags/tag816.xml"/><Relationship Id="rId136" Type="http://schemas.openxmlformats.org/officeDocument/2006/relationships/tags" Target="../tags/tag817.xml"/><Relationship Id="rId137" Type="http://schemas.openxmlformats.org/officeDocument/2006/relationships/tags" Target="../tags/tag818.xml"/><Relationship Id="rId138" Type="http://schemas.openxmlformats.org/officeDocument/2006/relationships/tags" Target="../tags/tag819.xml"/><Relationship Id="rId139" Type="http://schemas.openxmlformats.org/officeDocument/2006/relationships/tags" Target="../tags/tag820.xml"/><Relationship Id="rId170" Type="http://schemas.openxmlformats.org/officeDocument/2006/relationships/tags" Target="../tags/tag851.xml"/><Relationship Id="rId171" Type="http://schemas.openxmlformats.org/officeDocument/2006/relationships/tags" Target="../tags/tag852.xml"/><Relationship Id="rId172" Type="http://schemas.openxmlformats.org/officeDocument/2006/relationships/tags" Target="../tags/tag853.xml"/><Relationship Id="rId30" Type="http://schemas.openxmlformats.org/officeDocument/2006/relationships/tags" Target="../tags/tag711.xml"/><Relationship Id="rId31" Type="http://schemas.openxmlformats.org/officeDocument/2006/relationships/tags" Target="../tags/tag712.xml"/><Relationship Id="rId32" Type="http://schemas.openxmlformats.org/officeDocument/2006/relationships/tags" Target="../tags/tag713.xml"/><Relationship Id="rId33" Type="http://schemas.openxmlformats.org/officeDocument/2006/relationships/tags" Target="../tags/tag714.xml"/><Relationship Id="rId34" Type="http://schemas.openxmlformats.org/officeDocument/2006/relationships/tags" Target="../tags/tag715.xml"/><Relationship Id="rId35" Type="http://schemas.openxmlformats.org/officeDocument/2006/relationships/tags" Target="../tags/tag716.xml"/><Relationship Id="rId36" Type="http://schemas.openxmlformats.org/officeDocument/2006/relationships/tags" Target="../tags/tag717.xml"/><Relationship Id="rId37" Type="http://schemas.openxmlformats.org/officeDocument/2006/relationships/tags" Target="../tags/tag718.xml"/><Relationship Id="rId38" Type="http://schemas.openxmlformats.org/officeDocument/2006/relationships/tags" Target="../tags/tag719.xml"/><Relationship Id="rId39" Type="http://schemas.openxmlformats.org/officeDocument/2006/relationships/tags" Target="../tags/tag720.xml"/><Relationship Id="rId173" Type="http://schemas.openxmlformats.org/officeDocument/2006/relationships/tags" Target="../tags/tag854.xml"/><Relationship Id="rId174" Type="http://schemas.openxmlformats.org/officeDocument/2006/relationships/tags" Target="../tags/tag855.xml"/><Relationship Id="rId175" Type="http://schemas.openxmlformats.org/officeDocument/2006/relationships/tags" Target="../tags/tag856.xml"/><Relationship Id="rId176" Type="http://schemas.openxmlformats.org/officeDocument/2006/relationships/tags" Target="../tags/tag857.xml"/><Relationship Id="rId177" Type="http://schemas.openxmlformats.org/officeDocument/2006/relationships/tags" Target="../tags/tag858.xml"/><Relationship Id="rId178" Type="http://schemas.openxmlformats.org/officeDocument/2006/relationships/tags" Target="../tags/tag859.xml"/><Relationship Id="rId179" Type="http://schemas.openxmlformats.org/officeDocument/2006/relationships/tags" Target="../tags/tag860.xml"/><Relationship Id="rId210" Type="http://schemas.openxmlformats.org/officeDocument/2006/relationships/tags" Target="../tags/tag891.xml"/><Relationship Id="rId211" Type="http://schemas.openxmlformats.org/officeDocument/2006/relationships/tags" Target="../tags/tag892.xml"/><Relationship Id="rId212" Type="http://schemas.openxmlformats.org/officeDocument/2006/relationships/tags" Target="../tags/tag893.xml"/><Relationship Id="rId213" Type="http://schemas.openxmlformats.org/officeDocument/2006/relationships/tags" Target="../tags/tag894.xml"/><Relationship Id="rId70" Type="http://schemas.openxmlformats.org/officeDocument/2006/relationships/tags" Target="../tags/tag751.xml"/><Relationship Id="rId71" Type="http://schemas.openxmlformats.org/officeDocument/2006/relationships/tags" Target="../tags/tag752.xml"/><Relationship Id="rId72" Type="http://schemas.openxmlformats.org/officeDocument/2006/relationships/tags" Target="../tags/tag753.xml"/><Relationship Id="rId73" Type="http://schemas.openxmlformats.org/officeDocument/2006/relationships/tags" Target="../tags/tag754.xml"/><Relationship Id="rId74" Type="http://schemas.openxmlformats.org/officeDocument/2006/relationships/tags" Target="../tags/tag755.xml"/><Relationship Id="rId75" Type="http://schemas.openxmlformats.org/officeDocument/2006/relationships/tags" Target="../tags/tag756.xml"/><Relationship Id="rId76" Type="http://schemas.openxmlformats.org/officeDocument/2006/relationships/tags" Target="../tags/tag757.xml"/><Relationship Id="rId77" Type="http://schemas.openxmlformats.org/officeDocument/2006/relationships/tags" Target="../tags/tag758.xml"/><Relationship Id="rId78" Type="http://schemas.openxmlformats.org/officeDocument/2006/relationships/tags" Target="../tags/tag759.xml"/><Relationship Id="rId79" Type="http://schemas.openxmlformats.org/officeDocument/2006/relationships/tags" Target="../tags/tag760.xml"/><Relationship Id="rId214" Type="http://schemas.openxmlformats.org/officeDocument/2006/relationships/tags" Target="../tags/tag895.xml"/><Relationship Id="rId215" Type="http://schemas.openxmlformats.org/officeDocument/2006/relationships/tags" Target="../tags/tag896.xml"/><Relationship Id="rId216" Type="http://schemas.openxmlformats.org/officeDocument/2006/relationships/tags" Target="../tags/tag897.xml"/><Relationship Id="rId217" Type="http://schemas.openxmlformats.org/officeDocument/2006/relationships/tags" Target="../tags/tag898.xml"/><Relationship Id="rId218" Type="http://schemas.openxmlformats.org/officeDocument/2006/relationships/tags" Target="../tags/tag899.xml"/><Relationship Id="rId219" Type="http://schemas.openxmlformats.org/officeDocument/2006/relationships/tags" Target="../tags/tag900.xml"/><Relationship Id="rId1" Type="http://schemas.openxmlformats.org/officeDocument/2006/relationships/tags" Target="../tags/tag682.xml"/><Relationship Id="rId2" Type="http://schemas.openxmlformats.org/officeDocument/2006/relationships/tags" Target="../tags/tag683.xml"/><Relationship Id="rId3" Type="http://schemas.openxmlformats.org/officeDocument/2006/relationships/tags" Target="../tags/tag684.xml"/><Relationship Id="rId4" Type="http://schemas.openxmlformats.org/officeDocument/2006/relationships/tags" Target="../tags/tag685.xml"/><Relationship Id="rId100" Type="http://schemas.openxmlformats.org/officeDocument/2006/relationships/tags" Target="../tags/tag781.xml"/><Relationship Id="rId101" Type="http://schemas.openxmlformats.org/officeDocument/2006/relationships/tags" Target="../tags/tag782.xml"/><Relationship Id="rId102" Type="http://schemas.openxmlformats.org/officeDocument/2006/relationships/tags" Target="../tags/tag783.xml"/><Relationship Id="rId103" Type="http://schemas.openxmlformats.org/officeDocument/2006/relationships/tags" Target="../tags/tag784.xml"/><Relationship Id="rId104" Type="http://schemas.openxmlformats.org/officeDocument/2006/relationships/tags" Target="../tags/tag785.xml"/><Relationship Id="rId105" Type="http://schemas.openxmlformats.org/officeDocument/2006/relationships/tags" Target="../tags/tag786.xml"/><Relationship Id="rId106" Type="http://schemas.openxmlformats.org/officeDocument/2006/relationships/tags" Target="../tags/tag787.xml"/><Relationship Id="rId107" Type="http://schemas.openxmlformats.org/officeDocument/2006/relationships/tags" Target="../tags/tag788.xml"/><Relationship Id="rId108" Type="http://schemas.openxmlformats.org/officeDocument/2006/relationships/tags" Target="../tags/tag789.xml"/><Relationship Id="rId109" Type="http://schemas.openxmlformats.org/officeDocument/2006/relationships/tags" Target="../tags/tag790.xml"/><Relationship Id="rId5" Type="http://schemas.openxmlformats.org/officeDocument/2006/relationships/tags" Target="../tags/tag686.xml"/><Relationship Id="rId6" Type="http://schemas.openxmlformats.org/officeDocument/2006/relationships/tags" Target="../tags/tag687.xml"/><Relationship Id="rId7" Type="http://schemas.openxmlformats.org/officeDocument/2006/relationships/tags" Target="../tags/tag688.xml"/><Relationship Id="rId8" Type="http://schemas.openxmlformats.org/officeDocument/2006/relationships/tags" Target="../tags/tag689.xml"/><Relationship Id="rId9" Type="http://schemas.openxmlformats.org/officeDocument/2006/relationships/tags" Target="../tags/tag690.xml"/><Relationship Id="rId140" Type="http://schemas.openxmlformats.org/officeDocument/2006/relationships/tags" Target="../tags/tag821.xml"/><Relationship Id="rId141" Type="http://schemas.openxmlformats.org/officeDocument/2006/relationships/tags" Target="../tags/tag8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9" Type="http://schemas.openxmlformats.org/officeDocument/2006/relationships/tags" Target="../tags/tag910.xml"/><Relationship Id="rId20" Type="http://schemas.openxmlformats.org/officeDocument/2006/relationships/tags" Target="../tags/tag921.xml"/><Relationship Id="rId21" Type="http://schemas.openxmlformats.org/officeDocument/2006/relationships/tags" Target="../tags/tag922.xml"/><Relationship Id="rId22" Type="http://schemas.openxmlformats.org/officeDocument/2006/relationships/tags" Target="../tags/tag923.xml"/><Relationship Id="rId23" Type="http://schemas.openxmlformats.org/officeDocument/2006/relationships/tags" Target="../tags/tag924.xml"/><Relationship Id="rId24" Type="http://schemas.openxmlformats.org/officeDocument/2006/relationships/slideLayout" Target="../slideLayouts/slideLayout18.xml"/><Relationship Id="rId25" Type="http://schemas.openxmlformats.org/officeDocument/2006/relationships/notesSlide" Target="../notesSlides/notesSlide10.xml"/><Relationship Id="rId26" Type="http://schemas.openxmlformats.org/officeDocument/2006/relationships/image" Target="../media/image10.png"/><Relationship Id="rId10" Type="http://schemas.openxmlformats.org/officeDocument/2006/relationships/tags" Target="../tags/tag911.xml"/><Relationship Id="rId11" Type="http://schemas.openxmlformats.org/officeDocument/2006/relationships/tags" Target="../tags/tag912.xml"/><Relationship Id="rId12" Type="http://schemas.openxmlformats.org/officeDocument/2006/relationships/tags" Target="../tags/tag913.xml"/><Relationship Id="rId13" Type="http://schemas.openxmlformats.org/officeDocument/2006/relationships/tags" Target="../tags/tag914.xml"/><Relationship Id="rId14" Type="http://schemas.openxmlformats.org/officeDocument/2006/relationships/tags" Target="../tags/tag915.xml"/><Relationship Id="rId15" Type="http://schemas.openxmlformats.org/officeDocument/2006/relationships/tags" Target="../tags/tag916.xml"/><Relationship Id="rId16" Type="http://schemas.openxmlformats.org/officeDocument/2006/relationships/tags" Target="../tags/tag917.xml"/><Relationship Id="rId17" Type="http://schemas.openxmlformats.org/officeDocument/2006/relationships/tags" Target="../tags/tag918.xml"/><Relationship Id="rId18" Type="http://schemas.openxmlformats.org/officeDocument/2006/relationships/tags" Target="../tags/tag919.xml"/><Relationship Id="rId19" Type="http://schemas.openxmlformats.org/officeDocument/2006/relationships/tags" Target="../tags/tag920.xml"/><Relationship Id="rId1" Type="http://schemas.openxmlformats.org/officeDocument/2006/relationships/tags" Target="../tags/tag902.xml"/><Relationship Id="rId2" Type="http://schemas.openxmlformats.org/officeDocument/2006/relationships/tags" Target="../tags/tag903.xml"/><Relationship Id="rId3" Type="http://schemas.openxmlformats.org/officeDocument/2006/relationships/tags" Target="../tags/tag904.xml"/><Relationship Id="rId4" Type="http://schemas.openxmlformats.org/officeDocument/2006/relationships/tags" Target="../tags/tag905.xml"/><Relationship Id="rId5" Type="http://schemas.openxmlformats.org/officeDocument/2006/relationships/tags" Target="../tags/tag906.xml"/><Relationship Id="rId6" Type="http://schemas.openxmlformats.org/officeDocument/2006/relationships/tags" Target="../tags/tag907.xml"/><Relationship Id="rId7" Type="http://schemas.openxmlformats.org/officeDocument/2006/relationships/tags" Target="../tags/tag908.xml"/><Relationship Id="rId8" Type="http://schemas.openxmlformats.org/officeDocument/2006/relationships/tags" Target="../tags/tag909.xml"/></Relationships>
</file>

<file path=ppt/slides/_rels/slide22.xml.rels><?xml version="1.0" encoding="UTF-8" standalone="yes"?>
<Relationships xmlns="http://schemas.openxmlformats.org/package/2006/relationships"><Relationship Id="rId9" Type="http://schemas.openxmlformats.org/officeDocument/2006/relationships/tags" Target="../tags/tag933.xml"/><Relationship Id="rId20" Type="http://schemas.openxmlformats.org/officeDocument/2006/relationships/tags" Target="../tags/tag944.xml"/><Relationship Id="rId21" Type="http://schemas.openxmlformats.org/officeDocument/2006/relationships/tags" Target="../tags/tag945.xml"/><Relationship Id="rId22" Type="http://schemas.openxmlformats.org/officeDocument/2006/relationships/slideLayout" Target="../slideLayouts/slideLayout18.xml"/><Relationship Id="rId23" Type="http://schemas.openxmlformats.org/officeDocument/2006/relationships/notesSlide" Target="../notesSlides/notesSlide11.xml"/><Relationship Id="rId24" Type="http://schemas.openxmlformats.org/officeDocument/2006/relationships/image" Target="../media/image11.png"/><Relationship Id="rId10" Type="http://schemas.openxmlformats.org/officeDocument/2006/relationships/tags" Target="../tags/tag934.xml"/><Relationship Id="rId11" Type="http://schemas.openxmlformats.org/officeDocument/2006/relationships/tags" Target="../tags/tag935.xml"/><Relationship Id="rId12" Type="http://schemas.openxmlformats.org/officeDocument/2006/relationships/tags" Target="../tags/tag936.xml"/><Relationship Id="rId13" Type="http://schemas.openxmlformats.org/officeDocument/2006/relationships/tags" Target="../tags/tag937.xml"/><Relationship Id="rId14" Type="http://schemas.openxmlformats.org/officeDocument/2006/relationships/tags" Target="../tags/tag938.xml"/><Relationship Id="rId15" Type="http://schemas.openxmlformats.org/officeDocument/2006/relationships/tags" Target="../tags/tag939.xml"/><Relationship Id="rId16" Type="http://schemas.openxmlformats.org/officeDocument/2006/relationships/tags" Target="../tags/tag940.xml"/><Relationship Id="rId17" Type="http://schemas.openxmlformats.org/officeDocument/2006/relationships/tags" Target="../tags/tag941.xml"/><Relationship Id="rId18" Type="http://schemas.openxmlformats.org/officeDocument/2006/relationships/tags" Target="../tags/tag942.xml"/><Relationship Id="rId19" Type="http://schemas.openxmlformats.org/officeDocument/2006/relationships/tags" Target="../tags/tag943.xml"/><Relationship Id="rId1" Type="http://schemas.openxmlformats.org/officeDocument/2006/relationships/tags" Target="../tags/tag925.xml"/><Relationship Id="rId2" Type="http://schemas.openxmlformats.org/officeDocument/2006/relationships/tags" Target="../tags/tag926.xml"/><Relationship Id="rId3" Type="http://schemas.openxmlformats.org/officeDocument/2006/relationships/tags" Target="../tags/tag927.xml"/><Relationship Id="rId4" Type="http://schemas.openxmlformats.org/officeDocument/2006/relationships/tags" Target="../tags/tag928.xml"/><Relationship Id="rId5" Type="http://schemas.openxmlformats.org/officeDocument/2006/relationships/tags" Target="../tags/tag929.xml"/><Relationship Id="rId6" Type="http://schemas.openxmlformats.org/officeDocument/2006/relationships/tags" Target="../tags/tag930.xml"/><Relationship Id="rId7" Type="http://schemas.openxmlformats.org/officeDocument/2006/relationships/tags" Target="../tags/tag931.xml"/><Relationship Id="rId8" Type="http://schemas.openxmlformats.org/officeDocument/2006/relationships/tags" Target="../tags/tag932.xml"/></Relationships>
</file>

<file path=ppt/slides/_rels/slide23.xml.rels><?xml version="1.0" encoding="UTF-8" standalone="yes"?>
<Relationships xmlns="http://schemas.openxmlformats.org/package/2006/relationships"><Relationship Id="rId46" Type="http://schemas.openxmlformats.org/officeDocument/2006/relationships/notesSlide" Target="../notesSlides/notesSlide12.xml"/><Relationship Id="rId47" Type="http://schemas.openxmlformats.org/officeDocument/2006/relationships/image" Target="../media/image12.png"/><Relationship Id="rId20" Type="http://schemas.openxmlformats.org/officeDocument/2006/relationships/tags" Target="../tags/tag965.xml"/><Relationship Id="rId21" Type="http://schemas.openxmlformats.org/officeDocument/2006/relationships/tags" Target="../tags/tag966.xml"/><Relationship Id="rId22" Type="http://schemas.openxmlformats.org/officeDocument/2006/relationships/tags" Target="../tags/tag967.xml"/><Relationship Id="rId23" Type="http://schemas.openxmlformats.org/officeDocument/2006/relationships/tags" Target="../tags/tag968.xml"/><Relationship Id="rId24" Type="http://schemas.openxmlformats.org/officeDocument/2006/relationships/tags" Target="../tags/tag969.xml"/><Relationship Id="rId25" Type="http://schemas.openxmlformats.org/officeDocument/2006/relationships/tags" Target="../tags/tag970.xml"/><Relationship Id="rId26" Type="http://schemas.openxmlformats.org/officeDocument/2006/relationships/tags" Target="../tags/tag971.xml"/><Relationship Id="rId27" Type="http://schemas.openxmlformats.org/officeDocument/2006/relationships/tags" Target="../tags/tag972.xml"/><Relationship Id="rId28" Type="http://schemas.openxmlformats.org/officeDocument/2006/relationships/tags" Target="../tags/tag973.xml"/><Relationship Id="rId29" Type="http://schemas.openxmlformats.org/officeDocument/2006/relationships/tags" Target="../tags/tag974.xml"/><Relationship Id="rId1" Type="http://schemas.openxmlformats.org/officeDocument/2006/relationships/tags" Target="../tags/tag946.xml"/><Relationship Id="rId2" Type="http://schemas.openxmlformats.org/officeDocument/2006/relationships/tags" Target="../tags/tag947.xml"/><Relationship Id="rId3" Type="http://schemas.openxmlformats.org/officeDocument/2006/relationships/tags" Target="../tags/tag948.xml"/><Relationship Id="rId4" Type="http://schemas.openxmlformats.org/officeDocument/2006/relationships/tags" Target="../tags/tag949.xml"/><Relationship Id="rId5" Type="http://schemas.openxmlformats.org/officeDocument/2006/relationships/tags" Target="../tags/tag950.xml"/><Relationship Id="rId30" Type="http://schemas.openxmlformats.org/officeDocument/2006/relationships/tags" Target="../tags/tag975.xml"/><Relationship Id="rId31" Type="http://schemas.openxmlformats.org/officeDocument/2006/relationships/tags" Target="../tags/tag976.xml"/><Relationship Id="rId32" Type="http://schemas.openxmlformats.org/officeDocument/2006/relationships/tags" Target="../tags/tag977.xml"/><Relationship Id="rId9" Type="http://schemas.openxmlformats.org/officeDocument/2006/relationships/tags" Target="../tags/tag954.xml"/><Relationship Id="rId6" Type="http://schemas.openxmlformats.org/officeDocument/2006/relationships/tags" Target="../tags/tag951.xml"/><Relationship Id="rId7" Type="http://schemas.openxmlformats.org/officeDocument/2006/relationships/tags" Target="../tags/tag952.xml"/><Relationship Id="rId8" Type="http://schemas.openxmlformats.org/officeDocument/2006/relationships/tags" Target="../tags/tag953.xml"/><Relationship Id="rId33" Type="http://schemas.openxmlformats.org/officeDocument/2006/relationships/tags" Target="../tags/tag978.xml"/><Relationship Id="rId34" Type="http://schemas.openxmlformats.org/officeDocument/2006/relationships/tags" Target="../tags/tag979.xml"/><Relationship Id="rId35" Type="http://schemas.openxmlformats.org/officeDocument/2006/relationships/tags" Target="../tags/tag980.xml"/><Relationship Id="rId36" Type="http://schemas.openxmlformats.org/officeDocument/2006/relationships/tags" Target="../tags/tag981.xml"/><Relationship Id="rId10" Type="http://schemas.openxmlformats.org/officeDocument/2006/relationships/tags" Target="../tags/tag955.xml"/><Relationship Id="rId11" Type="http://schemas.openxmlformats.org/officeDocument/2006/relationships/tags" Target="../tags/tag956.xml"/><Relationship Id="rId12" Type="http://schemas.openxmlformats.org/officeDocument/2006/relationships/tags" Target="../tags/tag957.xml"/><Relationship Id="rId13" Type="http://schemas.openxmlformats.org/officeDocument/2006/relationships/tags" Target="../tags/tag958.xml"/><Relationship Id="rId14" Type="http://schemas.openxmlformats.org/officeDocument/2006/relationships/tags" Target="../tags/tag959.xml"/><Relationship Id="rId15" Type="http://schemas.openxmlformats.org/officeDocument/2006/relationships/tags" Target="../tags/tag960.xml"/><Relationship Id="rId16" Type="http://schemas.openxmlformats.org/officeDocument/2006/relationships/tags" Target="../tags/tag961.xml"/><Relationship Id="rId17" Type="http://schemas.openxmlformats.org/officeDocument/2006/relationships/tags" Target="../tags/tag962.xml"/><Relationship Id="rId18" Type="http://schemas.openxmlformats.org/officeDocument/2006/relationships/tags" Target="../tags/tag963.xml"/><Relationship Id="rId19" Type="http://schemas.openxmlformats.org/officeDocument/2006/relationships/tags" Target="../tags/tag964.xml"/><Relationship Id="rId37" Type="http://schemas.openxmlformats.org/officeDocument/2006/relationships/tags" Target="../tags/tag982.xml"/><Relationship Id="rId38" Type="http://schemas.openxmlformats.org/officeDocument/2006/relationships/tags" Target="../tags/tag983.xml"/><Relationship Id="rId39" Type="http://schemas.openxmlformats.org/officeDocument/2006/relationships/tags" Target="../tags/tag984.xml"/><Relationship Id="rId40" Type="http://schemas.openxmlformats.org/officeDocument/2006/relationships/tags" Target="../tags/tag985.xml"/><Relationship Id="rId41" Type="http://schemas.openxmlformats.org/officeDocument/2006/relationships/tags" Target="../tags/tag986.xml"/><Relationship Id="rId42" Type="http://schemas.openxmlformats.org/officeDocument/2006/relationships/tags" Target="../tags/tag987.xml"/><Relationship Id="rId43" Type="http://schemas.openxmlformats.org/officeDocument/2006/relationships/tags" Target="../tags/tag988.xml"/><Relationship Id="rId44" Type="http://schemas.openxmlformats.org/officeDocument/2006/relationships/tags" Target="../tags/tag989.xml"/><Relationship Id="rId45"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1" Type="http://schemas.openxmlformats.org/officeDocument/2006/relationships/tags" Target="../tags/tag1000.xml"/><Relationship Id="rId12" Type="http://schemas.openxmlformats.org/officeDocument/2006/relationships/tags" Target="../tags/tag1001.xml"/><Relationship Id="rId13" Type="http://schemas.openxmlformats.org/officeDocument/2006/relationships/tags" Target="../tags/tag1002.xml"/><Relationship Id="rId14" Type="http://schemas.openxmlformats.org/officeDocument/2006/relationships/tags" Target="../tags/tag1003.xml"/><Relationship Id="rId15" Type="http://schemas.openxmlformats.org/officeDocument/2006/relationships/tags" Target="../tags/tag1004.xml"/><Relationship Id="rId16" Type="http://schemas.openxmlformats.org/officeDocument/2006/relationships/tags" Target="../tags/tag1005.xml"/><Relationship Id="rId17" Type="http://schemas.openxmlformats.org/officeDocument/2006/relationships/slideLayout" Target="../slideLayouts/slideLayout18.xml"/><Relationship Id="rId18" Type="http://schemas.openxmlformats.org/officeDocument/2006/relationships/notesSlide" Target="../notesSlides/notesSlide13.xml"/><Relationship Id="rId19" Type="http://schemas.openxmlformats.org/officeDocument/2006/relationships/image" Target="../media/image13.png"/><Relationship Id="rId1" Type="http://schemas.openxmlformats.org/officeDocument/2006/relationships/tags" Target="../tags/tag990.xml"/><Relationship Id="rId2" Type="http://schemas.openxmlformats.org/officeDocument/2006/relationships/tags" Target="../tags/tag991.xml"/><Relationship Id="rId3" Type="http://schemas.openxmlformats.org/officeDocument/2006/relationships/tags" Target="../tags/tag992.xml"/><Relationship Id="rId4" Type="http://schemas.openxmlformats.org/officeDocument/2006/relationships/tags" Target="../tags/tag993.xml"/><Relationship Id="rId5" Type="http://schemas.openxmlformats.org/officeDocument/2006/relationships/tags" Target="../tags/tag994.xml"/><Relationship Id="rId6" Type="http://schemas.openxmlformats.org/officeDocument/2006/relationships/tags" Target="../tags/tag995.xml"/><Relationship Id="rId7" Type="http://schemas.openxmlformats.org/officeDocument/2006/relationships/tags" Target="../tags/tag996.xml"/><Relationship Id="rId8" Type="http://schemas.openxmlformats.org/officeDocument/2006/relationships/tags" Target="../tags/tag997.xml"/><Relationship Id="rId9" Type="http://schemas.openxmlformats.org/officeDocument/2006/relationships/tags" Target="../tags/tag998.xml"/><Relationship Id="rId10" Type="http://schemas.openxmlformats.org/officeDocument/2006/relationships/tags" Target="../tags/tag999.xml"/></Relationships>
</file>

<file path=ppt/slides/_rels/slide25.xml.rels><?xml version="1.0" encoding="UTF-8" standalone="yes"?>
<Relationships xmlns="http://schemas.openxmlformats.org/package/2006/relationships"><Relationship Id="rId101" Type="http://schemas.openxmlformats.org/officeDocument/2006/relationships/tags" Target="../tags/tag1106.xml"/><Relationship Id="rId102" Type="http://schemas.openxmlformats.org/officeDocument/2006/relationships/tags" Target="../tags/tag1107.xml"/><Relationship Id="rId103" Type="http://schemas.openxmlformats.org/officeDocument/2006/relationships/tags" Target="../tags/tag1108.xml"/><Relationship Id="rId104" Type="http://schemas.openxmlformats.org/officeDocument/2006/relationships/tags" Target="../tags/tag1109.xml"/><Relationship Id="rId105" Type="http://schemas.openxmlformats.org/officeDocument/2006/relationships/tags" Target="../tags/tag1110.xml"/><Relationship Id="rId106" Type="http://schemas.openxmlformats.org/officeDocument/2006/relationships/tags" Target="../tags/tag1111.xml"/><Relationship Id="rId107" Type="http://schemas.openxmlformats.org/officeDocument/2006/relationships/tags" Target="../tags/tag1112.xml"/><Relationship Id="rId1" Type="http://schemas.openxmlformats.org/officeDocument/2006/relationships/tags" Target="../tags/tag1006.xml"/><Relationship Id="rId2" Type="http://schemas.openxmlformats.org/officeDocument/2006/relationships/tags" Target="../tags/tag1007.xml"/><Relationship Id="rId3" Type="http://schemas.openxmlformats.org/officeDocument/2006/relationships/tags" Target="../tags/tag1008.xml"/><Relationship Id="rId4" Type="http://schemas.openxmlformats.org/officeDocument/2006/relationships/tags" Target="../tags/tag1009.xml"/><Relationship Id="rId5" Type="http://schemas.openxmlformats.org/officeDocument/2006/relationships/tags" Target="../tags/tag1010.xml"/><Relationship Id="rId6" Type="http://schemas.openxmlformats.org/officeDocument/2006/relationships/tags" Target="../tags/tag1011.xml"/><Relationship Id="rId7" Type="http://schemas.openxmlformats.org/officeDocument/2006/relationships/tags" Target="../tags/tag1012.xml"/><Relationship Id="rId8" Type="http://schemas.openxmlformats.org/officeDocument/2006/relationships/tags" Target="../tags/tag1013.xml"/><Relationship Id="rId9" Type="http://schemas.openxmlformats.org/officeDocument/2006/relationships/tags" Target="../tags/tag1014.xml"/><Relationship Id="rId108" Type="http://schemas.openxmlformats.org/officeDocument/2006/relationships/tags" Target="../tags/tag1113.xml"/><Relationship Id="rId109" Type="http://schemas.openxmlformats.org/officeDocument/2006/relationships/tags" Target="../tags/tag1114.xml"/><Relationship Id="rId10" Type="http://schemas.openxmlformats.org/officeDocument/2006/relationships/tags" Target="../tags/tag1015.xml"/><Relationship Id="rId11" Type="http://schemas.openxmlformats.org/officeDocument/2006/relationships/tags" Target="../tags/tag1016.xml"/><Relationship Id="rId12" Type="http://schemas.openxmlformats.org/officeDocument/2006/relationships/tags" Target="../tags/tag1017.xml"/><Relationship Id="rId13" Type="http://schemas.openxmlformats.org/officeDocument/2006/relationships/tags" Target="../tags/tag1018.xml"/><Relationship Id="rId14" Type="http://schemas.openxmlformats.org/officeDocument/2006/relationships/tags" Target="../tags/tag1019.xml"/><Relationship Id="rId15" Type="http://schemas.openxmlformats.org/officeDocument/2006/relationships/tags" Target="../tags/tag1020.xml"/><Relationship Id="rId16" Type="http://schemas.openxmlformats.org/officeDocument/2006/relationships/tags" Target="../tags/tag1021.xml"/><Relationship Id="rId17" Type="http://schemas.openxmlformats.org/officeDocument/2006/relationships/tags" Target="../tags/tag1022.xml"/><Relationship Id="rId18" Type="http://schemas.openxmlformats.org/officeDocument/2006/relationships/tags" Target="../tags/tag1023.xml"/><Relationship Id="rId19" Type="http://schemas.openxmlformats.org/officeDocument/2006/relationships/tags" Target="../tags/tag1024.xml"/><Relationship Id="rId30" Type="http://schemas.openxmlformats.org/officeDocument/2006/relationships/tags" Target="../tags/tag1035.xml"/><Relationship Id="rId31" Type="http://schemas.openxmlformats.org/officeDocument/2006/relationships/tags" Target="../tags/tag1036.xml"/><Relationship Id="rId32" Type="http://schemas.openxmlformats.org/officeDocument/2006/relationships/tags" Target="../tags/tag1037.xml"/><Relationship Id="rId33" Type="http://schemas.openxmlformats.org/officeDocument/2006/relationships/tags" Target="../tags/tag1038.xml"/><Relationship Id="rId34" Type="http://schemas.openxmlformats.org/officeDocument/2006/relationships/tags" Target="../tags/tag1039.xml"/><Relationship Id="rId35" Type="http://schemas.openxmlformats.org/officeDocument/2006/relationships/tags" Target="../tags/tag1040.xml"/><Relationship Id="rId36" Type="http://schemas.openxmlformats.org/officeDocument/2006/relationships/tags" Target="../tags/tag1041.xml"/><Relationship Id="rId37" Type="http://schemas.openxmlformats.org/officeDocument/2006/relationships/tags" Target="../tags/tag1042.xml"/><Relationship Id="rId38" Type="http://schemas.openxmlformats.org/officeDocument/2006/relationships/tags" Target="../tags/tag1043.xml"/><Relationship Id="rId39" Type="http://schemas.openxmlformats.org/officeDocument/2006/relationships/tags" Target="../tags/tag1044.xml"/><Relationship Id="rId50" Type="http://schemas.openxmlformats.org/officeDocument/2006/relationships/tags" Target="../tags/tag1055.xml"/><Relationship Id="rId51" Type="http://schemas.openxmlformats.org/officeDocument/2006/relationships/tags" Target="../tags/tag1056.xml"/><Relationship Id="rId52" Type="http://schemas.openxmlformats.org/officeDocument/2006/relationships/tags" Target="../tags/tag1057.xml"/><Relationship Id="rId53" Type="http://schemas.openxmlformats.org/officeDocument/2006/relationships/tags" Target="../tags/tag1058.xml"/><Relationship Id="rId54" Type="http://schemas.openxmlformats.org/officeDocument/2006/relationships/tags" Target="../tags/tag1059.xml"/><Relationship Id="rId55" Type="http://schemas.openxmlformats.org/officeDocument/2006/relationships/tags" Target="../tags/tag1060.xml"/><Relationship Id="rId56" Type="http://schemas.openxmlformats.org/officeDocument/2006/relationships/tags" Target="../tags/tag1061.xml"/><Relationship Id="rId57" Type="http://schemas.openxmlformats.org/officeDocument/2006/relationships/tags" Target="../tags/tag1062.xml"/><Relationship Id="rId58" Type="http://schemas.openxmlformats.org/officeDocument/2006/relationships/tags" Target="../tags/tag1063.xml"/><Relationship Id="rId59" Type="http://schemas.openxmlformats.org/officeDocument/2006/relationships/tags" Target="../tags/tag1064.xml"/><Relationship Id="rId70" Type="http://schemas.openxmlformats.org/officeDocument/2006/relationships/tags" Target="../tags/tag1075.xml"/><Relationship Id="rId71" Type="http://schemas.openxmlformats.org/officeDocument/2006/relationships/tags" Target="../tags/tag1076.xml"/><Relationship Id="rId72" Type="http://schemas.openxmlformats.org/officeDocument/2006/relationships/tags" Target="../tags/tag1077.xml"/><Relationship Id="rId73" Type="http://schemas.openxmlformats.org/officeDocument/2006/relationships/tags" Target="../tags/tag1078.xml"/><Relationship Id="rId74" Type="http://schemas.openxmlformats.org/officeDocument/2006/relationships/tags" Target="../tags/tag1079.xml"/><Relationship Id="rId75" Type="http://schemas.openxmlformats.org/officeDocument/2006/relationships/tags" Target="../tags/tag1080.xml"/><Relationship Id="rId76" Type="http://schemas.openxmlformats.org/officeDocument/2006/relationships/tags" Target="../tags/tag1081.xml"/><Relationship Id="rId77" Type="http://schemas.openxmlformats.org/officeDocument/2006/relationships/tags" Target="../tags/tag1082.xml"/><Relationship Id="rId78" Type="http://schemas.openxmlformats.org/officeDocument/2006/relationships/tags" Target="../tags/tag1083.xml"/><Relationship Id="rId79" Type="http://schemas.openxmlformats.org/officeDocument/2006/relationships/tags" Target="../tags/tag1084.xml"/><Relationship Id="rId110" Type="http://schemas.openxmlformats.org/officeDocument/2006/relationships/tags" Target="../tags/tag1115.xml"/><Relationship Id="rId90" Type="http://schemas.openxmlformats.org/officeDocument/2006/relationships/tags" Target="../tags/tag1095.xml"/><Relationship Id="rId91" Type="http://schemas.openxmlformats.org/officeDocument/2006/relationships/tags" Target="../tags/tag1096.xml"/><Relationship Id="rId92" Type="http://schemas.openxmlformats.org/officeDocument/2006/relationships/tags" Target="../tags/tag1097.xml"/><Relationship Id="rId93" Type="http://schemas.openxmlformats.org/officeDocument/2006/relationships/tags" Target="../tags/tag1098.xml"/><Relationship Id="rId94" Type="http://schemas.openxmlformats.org/officeDocument/2006/relationships/tags" Target="../tags/tag1099.xml"/><Relationship Id="rId95" Type="http://schemas.openxmlformats.org/officeDocument/2006/relationships/tags" Target="../tags/tag1100.xml"/><Relationship Id="rId96" Type="http://schemas.openxmlformats.org/officeDocument/2006/relationships/tags" Target="../tags/tag1101.xml"/><Relationship Id="rId97" Type="http://schemas.openxmlformats.org/officeDocument/2006/relationships/tags" Target="../tags/tag1102.xml"/><Relationship Id="rId98" Type="http://schemas.openxmlformats.org/officeDocument/2006/relationships/tags" Target="../tags/tag1103.xml"/><Relationship Id="rId99" Type="http://schemas.openxmlformats.org/officeDocument/2006/relationships/tags" Target="../tags/tag1104.xml"/><Relationship Id="rId111" Type="http://schemas.openxmlformats.org/officeDocument/2006/relationships/tags" Target="../tags/tag1116.xml"/><Relationship Id="rId112" Type="http://schemas.openxmlformats.org/officeDocument/2006/relationships/tags" Target="../tags/tag1117.xml"/><Relationship Id="rId113" Type="http://schemas.openxmlformats.org/officeDocument/2006/relationships/tags" Target="../tags/tag1118.xml"/><Relationship Id="rId114" Type="http://schemas.openxmlformats.org/officeDocument/2006/relationships/tags" Target="../tags/tag1119.xml"/><Relationship Id="rId115" Type="http://schemas.openxmlformats.org/officeDocument/2006/relationships/tags" Target="../tags/tag1120.xml"/><Relationship Id="rId116" Type="http://schemas.openxmlformats.org/officeDocument/2006/relationships/tags" Target="../tags/tag1121.xml"/><Relationship Id="rId117" Type="http://schemas.openxmlformats.org/officeDocument/2006/relationships/slideLayout" Target="../slideLayouts/slideLayout13.xml"/><Relationship Id="rId20" Type="http://schemas.openxmlformats.org/officeDocument/2006/relationships/tags" Target="../tags/tag1025.xml"/><Relationship Id="rId21" Type="http://schemas.openxmlformats.org/officeDocument/2006/relationships/tags" Target="../tags/tag1026.xml"/><Relationship Id="rId22" Type="http://schemas.openxmlformats.org/officeDocument/2006/relationships/tags" Target="../tags/tag1027.xml"/><Relationship Id="rId23" Type="http://schemas.openxmlformats.org/officeDocument/2006/relationships/tags" Target="../tags/tag1028.xml"/><Relationship Id="rId24" Type="http://schemas.openxmlformats.org/officeDocument/2006/relationships/tags" Target="../tags/tag1029.xml"/><Relationship Id="rId25" Type="http://schemas.openxmlformats.org/officeDocument/2006/relationships/tags" Target="../tags/tag1030.xml"/><Relationship Id="rId26" Type="http://schemas.openxmlformats.org/officeDocument/2006/relationships/tags" Target="../tags/tag1031.xml"/><Relationship Id="rId27" Type="http://schemas.openxmlformats.org/officeDocument/2006/relationships/tags" Target="../tags/tag1032.xml"/><Relationship Id="rId28" Type="http://schemas.openxmlformats.org/officeDocument/2006/relationships/tags" Target="../tags/tag1033.xml"/><Relationship Id="rId29" Type="http://schemas.openxmlformats.org/officeDocument/2006/relationships/tags" Target="../tags/tag1034.xml"/><Relationship Id="rId40" Type="http://schemas.openxmlformats.org/officeDocument/2006/relationships/tags" Target="../tags/tag1045.xml"/><Relationship Id="rId41" Type="http://schemas.openxmlformats.org/officeDocument/2006/relationships/tags" Target="../tags/tag1046.xml"/><Relationship Id="rId42" Type="http://schemas.openxmlformats.org/officeDocument/2006/relationships/tags" Target="../tags/tag1047.xml"/><Relationship Id="rId43" Type="http://schemas.openxmlformats.org/officeDocument/2006/relationships/tags" Target="../tags/tag1048.xml"/><Relationship Id="rId44" Type="http://schemas.openxmlformats.org/officeDocument/2006/relationships/tags" Target="../tags/tag1049.xml"/><Relationship Id="rId45" Type="http://schemas.openxmlformats.org/officeDocument/2006/relationships/tags" Target="../tags/tag1050.xml"/><Relationship Id="rId46" Type="http://schemas.openxmlformats.org/officeDocument/2006/relationships/tags" Target="../tags/tag1051.xml"/><Relationship Id="rId47" Type="http://schemas.openxmlformats.org/officeDocument/2006/relationships/tags" Target="../tags/tag1052.xml"/><Relationship Id="rId48" Type="http://schemas.openxmlformats.org/officeDocument/2006/relationships/tags" Target="../tags/tag1053.xml"/><Relationship Id="rId49" Type="http://schemas.openxmlformats.org/officeDocument/2006/relationships/tags" Target="../tags/tag1054.xml"/><Relationship Id="rId60" Type="http://schemas.openxmlformats.org/officeDocument/2006/relationships/tags" Target="../tags/tag1065.xml"/><Relationship Id="rId61" Type="http://schemas.openxmlformats.org/officeDocument/2006/relationships/tags" Target="../tags/tag1066.xml"/><Relationship Id="rId62" Type="http://schemas.openxmlformats.org/officeDocument/2006/relationships/tags" Target="../tags/tag1067.xml"/><Relationship Id="rId63" Type="http://schemas.openxmlformats.org/officeDocument/2006/relationships/tags" Target="../tags/tag1068.xml"/><Relationship Id="rId64" Type="http://schemas.openxmlformats.org/officeDocument/2006/relationships/tags" Target="../tags/tag1069.xml"/><Relationship Id="rId65" Type="http://schemas.openxmlformats.org/officeDocument/2006/relationships/tags" Target="../tags/tag1070.xml"/><Relationship Id="rId66" Type="http://schemas.openxmlformats.org/officeDocument/2006/relationships/tags" Target="../tags/tag1071.xml"/><Relationship Id="rId67" Type="http://schemas.openxmlformats.org/officeDocument/2006/relationships/tags" Target="../tags/tag1072.xml"/><Relationship Id="rId68" Type="http://schemas.openxmlformats.org/officeDocument/2006/relationships/tags" Target="../tags/tag1073.xml"/><Relationship Id="rId69" Type="http://schemas.openxmlformats.org/officeDocument/2006/relationships/tags" Target="../tags/tag1074.xml"/><Relationship Id="rId100" Type="http://schemas.openxmlformats.org/officeDocument/2006/relationships/tags" Target="../tags/tag1105.xml"/><Relationship Id="rId80" Type="http://schemas.openxmlformats.org/officeDocument/2006/relationships/tags" Target="../tags/tag1085.xml"/><Relationship Id="rId81" Type="http://schemas.openxmlformats.org/officeDocument/2006/relationships/tags" Target="../tags/tag1086.xml"/><Relationship Id="rId82" Type="http://schemas.openxmlformats.org/officeDocument/2006/relationships/tags" Target="../tags/tag1087.xml"/><Relationship Id="rId83" Type="http://schemas.openxmlformats.org/officeDocument/2006/relationships/tags" Target="../tags/tag1088.xml"/><Relationship Id="rId84" Type="http://schemas.openxmlformats.org/officeDocument/2006/relationships/tags" Target="../tags/tag1089.xml"/><Relationship Id="rId85" Type="http://schemas.openxmlformats.org/officeDocument/2006/relationships/tags" Target="../tags/tag1090.xml"/><Relationship Id="rId86" Type="http://schemas.openxmlformats.org/officeDocument/2006/relationships/tags" Target="../tags/tag1091.xml"/><Relationship Id="rId87" Type="http://schemas.openxmlformats.org/officeDocument/2006/relationships/tags" Target="../tags/tag1092.xml"/><Relationship Id="rId88" Type="http://schemas.openxmlformats.org/officeDocument/2006/relationships/tags" Target="../tags/tag1093.xml"/><Relationship Id="rId89" Type="http://schemas.openxmlformats.org/officeDocument/2006/relationships/tags" Target="../tags/tag1094.xml"/></Relationships>
</file>

<file path=ppt/slides/_rels/slide26.xml.rels><?xml version="1.0" encoding="UTF-8" standalone="yes"?>
<Relationships xmlns="http://schemas.openxmlformats.org/package/2006/relationships"><Relationship Id="rId46" Type="http://schemas.openxmlformats.org/officeDocument/2006/relationships/tags" Target="../tags/tag1167.xml"/><Relationship Id="rId47" Type="http://schemas.openxmlformats.org/officeDocument/2006/relationships/tags" Target="../tags/tag1168.xml"/><Relationship Id="rId48" Type="http://schemas.openxmlformats.org/officeDocument/2006/relationships/tags" Target="../tags/tag1169.xml"/><Relationship Id="rId49" Type="http://schemas.openxmlformats.org/officeDocument/2006/relationships/slideLayout" Target="../slideLayouts/slideLayout18.xml"/><Relationship Id="rId20" Type="http://schemas.openxmlformats.org/officeDocument/2006/relationships/tags" Target="../tags/tag1141.xml"/><Relationship Id="rId21" Type="http://schemas.openxmlformats.org/officeDocument/2006/relationships/tags" Target="../tags/tag1142.xml"/><Relationship Id="rId22" Type="http://schemas.openxmlformats.org/officeDocument/2006/relationships/tags" Target="../tags/tag1143.xml"/><Relationship Id="rId23" Type="http://schemas.openxmlformats.org/officeDocument/2006/relationships/tags" Target="../tags/tag1144.xml"/><Relationship Id="rId24" Type="http://schemas.openxmlformats.org/officeDocument/2006/relationships/tags" Target="../tags/tag1145.xml"/><Relationship Id="rId25" Type="http://schemas.openxmlformats.org/officeDocument/2006/relationships/tags" Target="../tags/tag1146.xml"/><Relationship Id="rId26" Type="http://schemas.openxmlformats.org/officeDocument/2006/relationships/tags" Target="../tags/tag1147.xml"/><Relationship Id="rId27" Type="http://schemas.openxmlformats.org/officeDocument/2006/relationships/tags" Target="../tags/tag1148.xml"/><Relationship Id="rId28" Type="http://schemas.openxmlformats.org/officeDocument/2006/relationships/tags" Target="../tags/tag1149.xml"/><Relationship Id="rId29" Type="http://schemas.openxmlformats.org/officeDocument/2006/relationships/tags" Target="../tags/tag1150.xml"/><Relationship Id="rId50" Type="http://schemas.openxmlformats.org/officeDocument/2006/relationships/image" Target="../media/image14.gif"/><Relationship Id="rId51" Type="http://schemas.openxmlformats.org/officeDocument/2006/relationships/image" Target="../media/image15.gif"/><Relationship Id="rId1" Type="http://schemas.openxmlformats.org/officeDocument/2006/relationships/tags" Target="../tags/tag1122.xml"/><Relationship Id="rId2" Type="http://schemas.openxmlformats.org/officeDocument/2006/relationships/tags" Target="../tags/tag1123.xml"/><Relationship Id="rId3" Type="http://schemas.openxmlformats.org/officeDocument/2006/relationships/tags" Target="../tags/tag1124.xml"/><Relationship Id="rId4" Type="http://schemas.openxmlformats.org/officeDocument/2006/relationships/tags" Target="../tags/tag1125.xml"/><Relationship Id="rId5" Type="http://schemas.openxmlformats.org/officeDocument/2006/relationships/tags" Target="../tags/tag1126.xml"/><Relationship Id="rId30" Type="http://schemas.openxmlformats.org/officeDocument/2006/relationships/tags" Target="../tags/tag1151.xml"/><Relationship Id="rId31" Type="http://schemas.openxmlformats.org/officeDocument/2006/relationships/tags" Target="../tags/tag1152.xml"/><Relationship Id="rId32" Type="http://schemas.openxmlformats.org/officeDocument/2006/relationships/tags" Target="../tags/tag1153.xml"/><Relationship Id="rId9" Type="http://schemas.openxmlformats.org/officeDocument/2006/relationships/tags" Target="../tags/tag1130.xml"/><Relationship Id="rId6" Type="http://schemas.openxmlformats.org/officeDocument/2006/relationships/tags" Target="../tags/tag1127.xml"/><Relationship Id="rId7" Type="http://schemas.openxmlformats.org/officeDocument/2006/relationships/tags" Target="../tags/tag1128.xml"/><Relationship Id="rId8" Type="http://schemas.openxmlformats.org/officeDocument/2006/relationships/tags" Target="../tags/tag1129.xml"/><Relationship Id="rId33" Type="http://schemas.openxmlformats.org/officeDocument/2006/relationships/tags" Target="../tags/tag1154.xml"/><Relationship Id="rId34" Type="http://schemas.openxmlformats.org/officeDocument/2006/relationships/tags" Target="../tags/tag1155.xml"/><Relationship Id="rId35" Type="http://schemas.openxmlformats.org/officeDocument/2006/relationships/tags" Target="../tags/tag1156.xml"/><Relationship Id="rId36" Type="http://schemas.openxmlformats.org/officeDocument/2006/relationships/tags" Target="../tags/tag1157.xml"/><Relationship Id="rId10" Type="http://schemas.openxmlformats.org/officeDocument/2006/relationships/tags" Target="../tags/tag1131.xml"/><Relationship Id="rId11" Type="http://schemas.openxmlformats.org/officeDocument/2006/relationships/tags" Target="../tags/tag1132.xml"/><Relationship Id="rId12" Type="http://schemas.openxmlformats.org/officeDocument/2006/relationships/tags" Target="../tags/tag1133.xml"/><Relationship Id="rId13" Type="http://schemas.openxmlformats.org/officeDocument/2006/relationships/tags" Target="../tags/tag1134.xml"/><Relationship Id="rId14" Type="http://schemas.openxmlformats.org/officeDocument/2006/relationships/tags" Target="../tags/tag1135.xml"/><Relationship Id="rId15" Type="http://schemas.openxmlformats.org/officeDocument/2006/relationships/tags" Target="../tags/tag1136.xml"/><Relationship Id="rId16" Type="http://schemas.openxmlformats.org/officeDocument/2006/relationships/tags" Target="../tags/tag1137.xml"/><Relationship Id="rId17" Type="http://schemas.openxmlformats.org/officeDocument/2006/relationships/tags" Target="../tags/tag1138.xml"/><Relationship Id="rId18" Type="http://schemas.openxmlformats.org/officeDocument/2006/relationships/tags" Target="../tags/tag1139.xml"/><Relationship Id="rId19" Type="http://schemas.openxmlformats.org/officeDocument/2006/relationships/tags" Target="../tags/tag1140.xml"/><Relationship Id="rId37" Type="http://schemas.openxmlformats.org/officeDocument/2006/relationships/tags" Target="../tags/tag1158.xml"/><Relationship Id="rId38" Type="http://schemas.openxmlformats.org/officeDocument/2006/relationships/tags" Target="../tags/tag1159.xml"/><Relationship Id="rId39" Type="http://schemas.openxmlformats.org/officeDocument/2006/relationships/tags" Target="../tags/tag1160.xml"/><Relationship Id="rId40" Type="http://schemas.openxmlformats.org/officeDocument/2006/relationships/tags" Target="../tags/tag1161.xml"/><Relationship Id="rId41" Type="http://schemas.openxmlformats.org/officeDocument/2006/relationships/tags" Target="../tags/tag1162.xml"/><Relationship Id="rId42" Type="http://schemas.openxmlformats.org/officeDocument/2006/relationships/tags" Target="../tags/tag1163.xml"/><Relationship Id="rId43" Type="http://schemas.openxmlformats.org/officeDocument/2006/relationships/tags" Target="../tags/tag1164.xml"/><Relationship Id="rId44" Type="http://schemas.openxmlformats.org/officeDocument/2006/relationships/tags" Target="../tags/tag1165.xml"/><Relationship Id="rId45" Type="http://schemas.openxmlformats.org/officeDocument/2006/relationships/tags" Target="../tags/tag1166.xml"/></Relationships>
</file>

<file path=ppt/slides/_rels/slide27.xml.rels><?xml version="1.0" encoding="UTF-8" standalone="yes"?>
<Relationships xmlns="http://schemas.openxmlformats.org/package/2006/relationships"><Relationship Id="rId13" Type="http://schemas.openxmlformats.org/officeDocument/2006/relationships/tags" Target="../tags/tag1182.xml"/><Relationship Id="rId14" Type="http://schemas.openxmlformats.org/officeDocument/2006/relationships/tags" Target="../tags/tag1183.xml"/><Relationship Id="rId15" Type="http://schemas.openxmlformats.org/officeDocument/2006/relationships/tags" Target="../tags/tag1184.xml"/><Relationship Id="rId16" Type="http://schemas.openxmlformats.org/officeDocument/2006/relationships/tags" Target="../tags/tag1185.xml"/><Relationship Id="rId17" Type="http://schemas.openxmlformats.org/officeDocument/2006/relationships/tags" Target="../tags/tag1186.xml"/><Relationship Id="rId18" Type="http://schemas.openxmlformats.org/officeDocument/2006/relationships/tags" Target="../tags/tag1187.xml"/><Relationship Id="rId19" Type="http://schemas.openxmlformats.org/officeDocument/2006/relationships/tags" Target="../tags/tag1188.xml"/><Relationship Id="rId63" Type="http://schemas.openxmlformats.org/officeDocument/2006/relationships/tags" Target="../tags/tag1232.xml"/><Relationship Id="rId64" Type="http://schemas.openxmlformats.org/officeDocument/2006/relationships/tags" Target="../tags/tag1233.xml"/><Relationship Id="rId65" Type="http://schemas.openxmlformats.org/officeDocument/2006/relationships/tags" Target="../tags/tag1234.xml"/><Relationship Id="rId66" Type="http://schemas.openxmlformats.org/officeDocument/2006/relationships/tags" Target="../tags/tag1235.xml"/><Relationship Id="rId67" Type="http://schemas.openxmlformats.org/officeDocument/2006/relationships/tags" Target="../tags/tag1236.xml"/><Relationship Id="rId68" Type="http://schemas.openxmlformats.org/officeDocument/2006/relationships/tags" Target="../tags/tag1237.xml"/><Relationship Id="rId69" Type="http://schemas.openxmlformats.org/officeDocument/2006/relationships/tags" Target="../tags/tag1238.xml"/><Relationship Id="rId50" Type="http://schemas.openxmlformats.org/officeDocument/2006/relationships/tags" Target="../tags/tag1219.xml"/><Relationship Id="rId51" Type="http://schemas.openxmlformats.org/officeDocument/2006/relationships/tags" Target="../tags/tag1220.xml"/><Relationship Id="rId52" Type="http://schemas.openxmlformats.org/officeDocument/2006/relationships/tags" Target="../tags/tag1221.xml"/><Relationship Id="rId53" Type="http://schemas.openxmlformats.org/officeDocument/2006/relationships/tags" Target="../tags/tag1222.xml"/><Relationship Id="rId54" Type="http://schemas.openxmlformats.org/officeDocument/2006/relationships/tags" Target="../tags/tag1223.xml"/><Relationship Id="rId55" Type="http://schemas.openxmlformats.org/officeDocument/2006/relationships/tags" Target="../tags/tag1224.xml"/><Relationship Id="rId56" Type="http://schemas.openxmlformats.org/officeDocument/2006/relationships/tags" Target="../tags/tag1225.xml"/><Relationship Id="rId57" Type="http://schemas.openxmlformats.org/officeDocument/2006/relationships/tags" Target="../tags/tag1226.xml"/><Relationship Id="rId58" Type="http://schemas.openxmlformats.org/officeDocument/2006/relationships/tags" Target="../tags/tag1227.xml"/><Relationship Id="rId59" Type="http://schemas.openxmlformats.org/officeDocument/2006/relationships/tags" Target="../tags/tag1228.xml"/><Relationship Id="rId40" Type="http://schemas.openxmlformats.org/officeDocument/2006/relationships/tags" Target="../tags/tag1209.xml"/><Relationship Id="rId41" Type="http://schemas.openxmlformats.org/officeDocument/2006/relationships/tags" Target="../tags/tag1210.xml"/><Relationship Id="rId42" Type="http://schemas.openxmlformats.org/officeDocument/2006/relationships/tags" Target="../tags/tag1211.xml"/><Relationship Id="rId43" Type="http://schemas.openxmlformats.org/officeDocument/2006/relationships/tags" Target="../tags/tag1212.xml"/><Relationship Id="rId44" Type="http://schemas.openxmlformats.org/officeDocument/2006/relationships/tags" Target="../tags/tag1213.xml"/><Relationship Id="rId45" Type="http://schemas.openxmlformats.org/officeDocument/2006/relationships/tags" Target="../tags/tag1214.xml"/><Relationship Id="rId46" Type="http://schemas.openxmlformats.org/officeDocument/2006/relationships/tags" Target="../tags/tag1215.xml"/><Relationship Id="rId47" Type="http://schemas.openxmlformats.org/officeDocument/2006/relationships/tags" Target="../tags/tag1216.xml"/><Relationship Id="rId48" Type="http://schemas.openxmlformats.org/officeDocument/2006/relationships/tags" Target="../tags/tag1217.xml"/><Relationship Id="rId49" Type="http://schemas.openxmlformats.org/officeDocument/2006/relationships/tags" Target="../tags/tag1218.xml"/><Relationship Id="rId1" Type="http://schemas.openxmlformats.org/officeDocument/2006/relationships/tags" Target="../tags/tag1170.xml"/><Relationship Id="rId2" Type="http://schemas.openxmlformats.org/officeDocument/2006/relationships/tags" Target="../tags/tag1171.xml"/><Relationship Id="rId3" Type="http://schemas.openxmlformats.org/officeDocument/2006/relationships/tags" Target="../tags/tag1172.xml"/><Relationship Id="rId4" Type="http://schemas.openxmlformats.org/officeDocument/2006/relationships/tags" Target="../tags/tag1173.xml"/><Relationship Id="rId5" Type="http://schemas.openxmlformats.org/officeDocument/2006/relationships/tags" Target="../tags/tag1174.xml"/><Relationship Id="rId6" Type="http://schemas.openxmlformats.org/officeDocument/2006/relationships/tags" Target="../tags/tag1175.xml"/><Relationship Id="rId7" Type="http://schemas.openxmlformats.org/officeDocument/2006/relationships/tags" Target="../tags/tag1176.xml"/><Relationship Id="rId8" Type="http://schemas.openxmlformats.org/officeDocument/2006/relationships/tags" Target="../tags/tag1177.xml"/><Relationship Id="rId9" Type="http://schemas.openxmlformats.org/officeDocument/2006/relationships/tags" Target="../tags/tag1178.xml"/><Relationship Id="rId30" Type="http://schemas.openxmlformats.org/officeDocument/2006/relationships/tags" Target="../tags/tag1199.xml"/><Relationship Id="rId31" Type="http://schemas.openxmlformats.org/officeDocument/2006/relationships/tags" Target="../tags/tag1200.xml"/><Relationship Id="rId32" Type="http://schemas.openxmlformats.org/officeDocument/2006/relationships/tags" Target="../tags/tag1201.xml"/><Relationship Id="rId33" Type="http://schemas.openxmlformats.org/officeDocument/2006/relationships/tags" Target="../tags/tag1202.xml"/><Relationship Id="rId34" Type="http://schemas.openxmlformats.org/officeDocument/2006/relationships/tags" Target="../tags/tag1203.xml"/><Relationship Id="rId35" Type="http://schemas.openxmlformats.org/officeDocument/2006/relationships/tags" Target="../tags/tag1204.xml"/><Relationship Id="rId36" Type="http://schemas.openxmlformats.org/officeDocument/2006/relationships/tags" Target="../tags/tag1205.xml"/><Relationship Id="rId37" Type="http://schemas.openxmlformats.org/officeDocument/2006/relationships/tags" Target="../tags/tag1206.xml"/><Relationship Id="rId38" Type="http://schemas.openxmlformats.org/officeDocument/2006/relationships/tags" Target="../tags/tag1207.xml"/><Relationship Id="rId39" Type="http://schemas.openxmlformats.org/officeDocument/2006/relationships/tags" Target="../tags/tag1208.xml"/><Relationship Id="rId80" Type="http://schemas.openxmlformats.org/officeDocument/2006/relationships/tags" Target="../tags/tag1249.xml"/><Relationship Id="rId81" Type="http://schemas.openxmlformats.org/officeDocument/2006/relationships/tags" Target="../tags/tag1250.xml"/><Relationship Id="rId82" Type="http://schemas.openxmlformats.org/officeDocument/2006/relationships/tags" Target="../tags/tag1251.xml"/><Relationship Id="rId83" Type="http://schemas.openxmlformats.org/officeDocument/2006/relationships/tags" Target="../tags/tag1252.xml"/><Relationship Id="rId84" Type="http://schemas.openxmlformats.org/officeDocument/2006/relationships/tags" Target="../tags/tag1253.xml"/><Relationship Id="rId85" Type="http://schemas.openxmlformats.org/officeDocument/2006/relationships/slideLayout" Target="../slideLayouts/slideLayout13.xml"/><Relationship Id="rId70" Type="http://schemas.openxmlformats.org/officeDocument/2006/relationships/tags" Target="../tags/tag1239.xml"/><Relationship Id="rId71" Type="http://schemas.openxmlformats.org/officeDocument/2006/relationships/tags" Target="../tags/tag1240.xml"/><Relationship Id="rId72" Type="http://schemas.openxmlformats.org/officeDocument/2006/relationships/tags" Target="../tags/tag1241.xml"/><Relationship Id="rId20" Type="http://schemas.openxmlformats.org/officeDocument/2006/relationships/tags" Target="../tags/tag1189.xml"/><Relationship Id="rId21" Type="http://schemas.openxmlformats.org/officeDocument/2006/relationships/tags" Target="../tags/tag1190.xml"/><Relationship Id="rId22" Type="http://schemas.openxmlformats.org/officeDocument/2006/relationships/tags" Target="../tags/tag1191.xml"/><Relationship Id="rId23" Type="http://schemas.openxmlformats.org/officeDocument/2006/relationships/tags" Target="../tags/tag1192.xml"/><Relationship Id="rId24" Type="http://schemas.openxmlformats.org/officeDocument/2006/relationships/tags" Target="../tags/tag1193.xml"/><Relationship Id="rId25" Type="http://schemas.openxmlformats.org/officeDocument/2006/relationships/tags" Target="../tags/tag1194.xml"/><Relationship Id="rId26" Type="http://schemas.openxmlformats.org/officeDocument/2006/relationships/tags" Target="../tags/tag1195.xml"/><Relationship Id="rId27" Type="http://schemas.openxmlformats.org/officeDocument/2006/relationships/tags" Target="../tags/tag1196.xml"/><Relationship Id="rId28" Type="http://schemas.openxmlformats.org/officeDocument/2006/relationships/tags" Target="../tags/tag1197.xml"/><Relationship Id="rId29" Type="http://schemas.openxmlformats.org/officeDocument/2006/relationships/tags" Target="../tags/tag1198.xml"/><Relationship Id="rId73" Type="http://schemas.openxmlformats.org/officeDocument/2006/relationships/tags" Target="../tags/tag1242.xml"/><Relationship Id="rId74" Type="http://schemas.openxmlformats.org/officeDocument/2006/relationships/tags" Target="../tags/tag1243.xml"/><Relationship Id="rId75" Type="http://schemas.openxmlformats.org/officeDocument/2006/relationships/tags" Target="../tags/tag1244.xml"/><Relationship Id="rId76" Type="http://schemas.openxmlformats.org/officeDocument/2006/relationships/tags" Target="../tags/tag1245.xml"/><Relationship Id="rId77" Type="http://schemas.openxmlformats.org/officeDocument/2006/relationships/tags" Target="../tags/tag1246.xml"/><Relationship Id="rId78" Type="http://schemas.openxmlformats.org/officeDocument/2006/relationships/tags" Target="../tags/tag1247.xml"/><Relationship Id="rId79" Type="http://schemas.openxmlformats.org/officeDocument/2006/relationships/tags" Target="../tags/tag1248.xml"/><Relationship Id="rId60" Type="http://schemas.openxmlformats.org/officeDocument/2006/relationships/tags" Target="../tags/tag1229.xml"/><Relationship Id="rId61" Type="http://schemas.openxmlformats.org/officeDocument/2006/relationships/tags" Target="../tags/tag1230.xml"/><Relationship Id="rId62" Type="http://schemas.openxmlformats.org/officeDocument/2006/relationships/tags" Target="../tags/tag1231.xml"/><Relationship Id="rId10" Type="http://schemas.openxmlformats.org/officeDocument/2006/relationships/tags" Target="../tags/tag1179.xml"/><Relationship Id="rId11" Type="http://schemas.openxmlformats.org/officeDocument/2006/relationships/tags" Target="../tags/tag1180.xml"/><Relationship Id="rId12" Type="http://schemas.openxmlformats.org/officeDocument/2006/relationships/tags" Target="../tags/tag1181.xml"/></Relationships>
</file>

<file path=ppt/slides/_rels/slide28.xml.rels><?xml version="1.0" encoding="UTF-8" standalone="yes"?>
<Relationships xmlns="http://schemas.openxmlformats.org/package/2006/relationships"><Relationship Id="rId13" Type="http://schemas.openxmlformats.org/officeDocument/2006/relationships/tags" Target="../tags/tag1266.xml"/><Relationship Id="rId14" Type="http://schemas.openxmlformats.org/officeDocument/2006/relationships/tags" Target="../tags/tag1267.xml"/><Relationship Id="rId15" Type="http://schemas.openxmlformats.org/officeDocument/2006/relationships/tags" Target="../tags/tag1268.xml"/><Relationship Id="rId16" Type="http://schemas.openxmlformats.org/officeDocument/2006/relationships/tags" Target="../tags/tag1269.xml"/><Relationship Id="rId17" Type="http://schemas.openxmlformats.org/officeDocument/2006/relationships/tags" Target="../tags/tag1270.xml"/><Relationship Id="rId18" Type="http://schemas.openxmlformats.org/officeDocument/2006/relationships/tags" Target="../tags/tag1271.xml"/><Relationship Id="rId19" Type="http://schemas.openxmlformats.org/officeDocument/2006/relationships/tags" Target="../tags/tag1272.xml"/><Relationship Id="rId50" Type="http://schemas.openxmlformats.org/officeDocument/2006/relationships/tags" Target="../tags/tag1303.xml"/><Relationship Id="rId51" Type="http://schemas.openxmlformats.org/officeDocument/2006/relationships/tags" Target="../tags/tag1304.xml"/><Relationship Id="rId52" Type="http://schemas.openxmlformats.org/officeDocument/2006/relationships/tags" Target="../tags/tag1305.xml"/><Relationship Id="rId53" Type="http://schemas.openxmlformats.org/officeDocument/2006/relationships/tags" Target="../tags/tag1306.xml"/><Relationship Id="rId54" Type="http://schemas.openxmlformats.org/officeDocument/2006/relationships/tags" Target="../tags/tag1307.xml"/><Relationship Id="rId55" Type="http://schemas.openxmlformats.org/officeDocument/2006/relationships/tags" Target="../tags/tag1308.xml"/><Relationship Id="rId56" Type="http://schemas.openxmlformats.org/officeDocument/2006/relationships/tags" Target="../tags/tag1309.xml"/><Relationship Id="rId57" Type="http://schemas.openxmlformats.org/officeDocument/2006/relationships/tags" Target="../tags/tag1310.xml"/><Relationship Id="rId58" Type="http://schemas.openxmlformats.org/officeDocument/2006/relationships/tags" Target="../tags/tag1311.xml"/><Relationship Id="rId59" Type="http://schemas.openxmlformats.org/officeDocument/2006/relationships/tags" Target="../tags/tag1312.xml"/><Relationship Id="rId40" Type="http://schemas.openxmlformats.org/officeDocument/2006/relationships/tags" Target="../tags/tag1293.xml"/><Relationship Id="rId41" Type="http://schemas.openxmlformats.org/officeDocument/2006/relationships/tags" Target="../tags/tag1294.xml"/><Relationship Id="rId42" Type="http://schemas.openxmlformats.org/officeDocument/2006/relationships/tags" Target="../tags/tag1295.xml"/><Relationship Id="rId43" Type="http://schemas.openxmlformats.org/officeDocument/2006/relationships/tags" Target="../tags/tag1296.xml"/><Relationship Id="rId44" Type="http://schemas.openxmlformats.org/officeDocument/2006/relationships/tags" Target="../tags/tag1297.xml"/><Relationship Id="rId45" Type="http://schemas.openxmlformats.org/officeDocument/2006/relationships/tags" Target="../tags/tag1298.xml"/><Relationship Id="rId46" Type="http://schemas.openxmlformats.org/officeDocument/2006/relationships/tags" Target="../tags/tag1299.xml"/><Relationship Id="rId47" Type="http://schemas.openxmlformats.org/officeDocument/2006/relationships/tags" Target="../tags/tag1300.xml"/><Relationship Id="rId48" Type="http://schemas.openxmlformats.org/officeDocument/2006/relationships/tags" Target="../tags/tag1301.xml"/><Relationship Id="rId49" Type="http://schemas.openxmlformats.org/officeDocument/2006/relationships/tags" Target="../tags/tag1302.xml"/><Relationship Id="rId1" Type="http://schemas.openxmlformats.org/officeDocument/2006/relationships/tags" Target="../tags/tag1254.xml"/><Relationship Id="rId2" Type="http://schemas.openxmlformats.org/officeDocument/2006/relationships/tags" Target="../tags/tag1255.xml"/><Relationship Id="rId3" Type="http://schemas.openxmlformats.org/officeDocument/2006/relationships/tags" Target="../tags/tag1256.xml"/><Relationship Id="rId4" Type="http://schemas.openxmlformats.org/officeDocument/2006/relationships/tags" Target="../tags/tag1257.xml"/><Relationship Id="rId5" Type="http://schemas.openxmlformats.org/officeDocument/2006/relationships/tags" Target="../tags/tag1258.xml"/><Relationship Id="rId6" Type="http://schemas.openxmlformats.org/officeDocument/2006/relationships/tags" Target="../tags/tag1259.xml"/><Relationship Id="rId7" Type="http://schemas.openxmlformats.org/officeDocument/2006/relationships/tags" Target="../tags/tag1260.xml"/><Relationship Id="rId8" Type="http://schemas.openxmlformats.org/officeDocument/2006/relationships/tags" Target="../tags/tag1261.xml"/><Relationship Id="rId9" Type="http://schemas.openxmlformats.org/officeDocument/2006/relationships/tags" Target="../tags/tag1262.xml"/><Relationship Id="rId30" Type="http://schemas.openxmlformats.org/officeDocument/2006/relationships/tags" Target="../tags/tag1283.xml"/><Relationship Id="rId31" Type="http://schemas.openxmlformats.org/officeDocument/2006/relationships/tags" Target="../tags/tag1284.xml"/><Relationship Id="rId32" Type="http://schemas.openxmlformats.org/officeDocument/2006/relationships/tags" Target="../tags/tag1285.xml"/><Relationship Id="rId33" Type="http://schemas.openxmlformats.org/officeDocument/2006/relationships/tags" Target="../tags/tag1286.xml"/><Relationship Id="rId34" Type="http://schemas.openxmlformats.org/officeDocument/2006/relationships/tags" Target="../tags/tag1287.xml"/><Relationship Id="rId35" Type="http://schemas.openxmlformats.org/officeDocument/2006/relationships/tags" Target="../tags/tag1288.xml"/><Relationship Id="rId36" Type="http://schemas.openxmlformats.org/officeDocument/2006/relationships/tags" Target="../tags/tag1289.xml"/><Relationship Id="rId37" Type="http://schemas.openxmlformats.org/officeDocument/2006/relationships/tags" Target="../tags/tag1290.xml"/><Relationship Id="rId38" Type="http://schemas.openxmlformats.org/officeDocument/2006/relationships/tags" Target="../tags/tag1291.xml"/><Relationship Id="rId39" Type="http://schemas.openxmlformats.org/officeDocument/2006/relationships/tags" Target="../tags/tag1292.xml"/><Relationship Id="rId20" Type="http://schemas.openxmlformats.org/officeDocument/2006/relationships/tags" Target="../tags/tag1273.xml"/><Relationship Id="rId21" Type="http://schemas.openxmlformats.org/officeDocument/2006/relationships/tags" Target="../tags/tag1274.xml"/><Relationship Id="rId22" Type="http://schemas.openxmlformats.org/officeDocument/2006/relationships/tags" Target="../tags/tag1275.xml"/><Relationship Id="rId23" Type="http://schemas.openxmlformats.org/officeDocument/2006/relationships/tags" Target="../tags/tag1276.xml"/><Relationship Id="rId24" Type="http://schemas.openxmlformats.org/officeDocument/2006/relationships/tags" Target="../tags/tag1277.xml"/><Relationship Id="rId25" Type="http://schemas.openxmlformats.org/officeDocument/2006/relationships/tags" Target="../tags/tag1278.xml"/><Relationship Id="rId26" Type="http://schemas.openxmlformats.org/officeDocument/2006/relationships/tags" Target="../tags/tag1279.xml"/><Relationship Id="rId27" Type="http://schemas.openxmlformats.org/officeDocument/2006/relationships/tags" Target="../tags/tag1280.xml"/><Relationship Id="rId28" Type="http://schemas.openxmlformats.org/officeDocument/2006/relationships/tags" Target="../tags/tag1281.xml"/><Relationship Id="rId29" Type="http://schemas.openxmlformats.org/officeDocument/2006/relationships/tags" Target="../tags/tag1282.xml"/><Relationship Id="rId60" Type="http://schemas.openxmlformats.org/officeDocument/2006/relationships/slideLayout" Target="../slideLayouts/slideLayout13.xml"/><Relationship Id="rId10" Type="http://schemas.openxmlformats.org/officeDocument/2006/relationships/tags" Target="../tags/tag1263.xml"/><Relationship Id="rId11" Type="http://schemas.openxmlformats.org/officeDocument/2006/relationships/tags" Target="../tags/tag1264.xml"/><Relationship Id="rId12" Type="http://schemas.openxmlformats.org/officeDocument/2006/relationships/tags" Target="../tags/tag126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setosa.io/ev/image-kernels/" TargetMode="External"/><Relationship Id="rId3" Type="http://schemas.openxmlformats.org/officeDocument/2006/relationships/hyperlink" Target="https://github.com/bruckner/deepViz"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s://docs.google.com/spreadsheets/d/1uN31YcWAG6nhjvYPUVKMy3vHwW-h9MZCe8yKCqw0RsU/edit#gid=0"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 Id="rId3" Type="http://schemas.openxmlformats.org/officeDocument/2006/relationships/image" Target="../media/image2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xml"/><Relationship Id="rId3" Type="http://schemas.openxmlformats.org/officeDocument/2006/relationships/image" Target="../media/image2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xml"/><Relationship Id="rId3" Type="http://schemas.openxmlformats.org/officeDocument/2006/relationships/image" Target="../media/image2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xml"/><Relationship Id="rId3" Type="http://schemas.openxmlformats.org/officeDocument/2006/relationships/image" Target="../media/image2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2.xml"/><Relationship Id="rId3"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emf"/><Relationship Id="rId5" Type="http://schemas.openxmlformats.org/officeDocument/2006/relationships/image" Target="../media/image5.emf"/><Relationship Id="rId6" Type="http://schemas.openxmlformats.org/officeDocument/2006/relationships/image" Target="../media/image6.png"/><Relationship Id="rId1" Type="http://schemas.openxmlformats.org/officeDocument/2006/relationships/slideLayout" Target="../slideLayouts/slideLayout18.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3.xml"/><Relationship Id="rId3" Type="http://schemas.openxmlformats.org/officeDocument/2006/relationships/image" Target="../media/image2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4.xml"/><Relationship Id="rId3" Type="http://schemas.openxmlformats.org/officeDocument/2006/relationships/image" Target="../media/image2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5.xml"/><Relationship Id="rId3" Type="http://schemas.openxmlformats.org/officeDocument/2006/relationships/image" Target="../media/image2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6.xml"/><Relationship Id="rId3" Type="http://schemas.openxmlformats.org/officeDocument/2006/relationships/image" Target="../media/image2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7.xml"/><Relationship Id="rId3" Type="http://schemas.openxmlformats.org/officeDocument/2006/relationships/image" Target="../media/image2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8.xml"/><Relationship Id="rId3" Type="http://schemas.openxmlformats.org/officeDocument/2006/relationships/image" Target="../media/image3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9.xml"/><Relationship Id="rId3" Type="http://schemas.openxmlformats.org/officeDocument/2006/relationships/image" Target="../media/image31.png"/></Relationships>
</file>

<file path=ppt/slides/_rels/slide47.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18.xml"/><Relationship Id="rId2" Type="http://schemas.openxmlformats.org/officeDocument/2006/relationships/notesSlide" Target="../notesSlides/notesSlide3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1.xml"/><Relationship Id="rId3" Type="http://schemas.openxmlformats.org/officeDocument/2006/relationships/image" Target="../media/image3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2.xml"/><Relationship Id="rId3" Type="http://schemas.openxmlformats.org/officeDocument/2006/relationships/image" Target="../media/image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3.xml"/><Relationship Id="rId3" Type="http://schemas.openxmlformats.org/officeDocument/2006/relationships/image" Target="../media/image3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6.emf"/><Relationship Id="rId3" Type="http://schemas.openxmlformats.org/officeDocument/2006/relationships/image" Target="../media/image3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6.xml"/></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24.xml"/><Relationship Id="rId2" Type="http://schemas.openxmlformats.org/officeDocument/2006/relationships/notesSlide" Target="../notesSlides/notesSlide3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3.xml"/><Relationship Id="rId3" Type="http://schemas.openxmlformats.org/officeDocument/2006/relationships/image" Target="../media/image40.png"/></Relationships>
</file>

<file path=ppt/slides/_rels/slide65.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24.xml"/><Relationship Id="rId2" Type="http://schemas.openxmlformats.org/officeDocument/2006/relationships/notesSlide" Target="../notesSlides/notesSlide4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6.emf"/><Relationship Id="rId3" Type="http://schemas.openxmlformats.org/officeDocument/2006/relationships/image" Target="../media/image37.png"/></Relationships>
</file>

<file path=ppt/slides/_rels/slide67.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jpg"/><Relationship Id="rId1" Type="http://schemas.openxmlformats.org/officeDocument/2006/relationships/slideLayout" Target="../slideLayouts/slideLayout24.xml"/><Relationship Id="rId2" Type="http://schemas.openxmlformats.org/officeDocument/2006/relationships/notesSlide" Target="../notesSlides/notesSlide4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s://docs.google.com/spreadsheets/d/1AaXY0JE4lAbHvoDaWlc9zsmfKMyuGS39JAn9dpeXhhQ/edit#gid=0"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6.xml"/><Relationship Id="rId3" Type="http://schemas.openxmlformats.org/officeDocument/2006/relationships/image" Target="../media/image4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7.xml"/><Relationship Id="rId3" Type="http://schemas.openxmlformats.org/officeDocument/2006/relationships/image" Target="../media/image45.png"/></Relationships>
</file>

<file path=ppt/slides/_rels/slide9.xml.rels><?xml version="1.0" encoding="UTF-8" standalone="yes"?>
<Relationships xmlns="http://schemas.openxmlformats.org/package/2006/relationships"><Relationship Id="rId20" Type="http://schemas.openxmlformats.org/officeDocument/2006/relationships/tags" Target="../tags/tag20.xml"/><Relationship Id="rId21" Type="http://schemas.openxmlformats.org/officeDocument/2006/relationships/tags" Target="../tags/tag21.xml"/><Relationship Id="rId22" Type="http://schemas.openxmlformats.org/officeDocument/2006/relationships/tags" Target="../tags/tag22.xml"/><Relationship Id="rId23" Type="http://schemas.openxmlformats.org/officeDocument/2006/relationships/tags" Target="../tags/tag23.xml"/><Relationship Id="rId24" Type="http://schemas.openxmlformats.org/officeDocument/2006/relationships/tags" Target="../tags/tag24.xml"/><Relationship Id="rId25" Type="http://schemas.openxmlformats.org/officeDocument/2006/relationships/tags" Target="../tags/tag25.xml"/><Relationship Id="rId26" Type="http://schemas.openxmlformats.org/officeDocument/2006/relationships/tags" Target="../tags/tag26.xml"/><Relationship Id="rId27" Type="http://schemas.openxmlformats.org/officeDocument/2006/relationships/tags" Target="../tags/tag27.xml"/><Relationship Id="rId28" Type="http://schemas.openxmlformats.org/officeDocument/2006/relationships/tags" Target="../tags/tag28.xml"/><Relationship Id="rId29" Type="http://schemas.openxmlformats.org/officeDocument/2006/relationships/tags" Target="../tags/tag29.xml"/><Relationship Id="rId1" Type="http://schemas.openxmlformats.org/officeDocument/2006/relationships/tags" Target="../tags/tag1.xml"/><Relationship Id="rId2" Type="http://schemas.openxmlformats.org/officeDocument/2006/relationships/tags" Target="../tags/tag2.xml"/><Relationship Id="rId3" Type="http://schemas.openxmlformats.org/officeDocument/2006/relationships/tags" Target="../tags/tag3.xml"/><Relationship Id="rId4" Type="http://schemas.openxmlformats.org/officeDocument/2006/relationships/tags" Target="../tags/tag4.xml"/><Relationship Id="rId5" Type="http://schemas.openxmlformats.org/officeDocument/2006/relationships/tags" Target="../tags/tag5.xml"/><Relationship Id="rId30" Type="http://schemas.openxmlformats.org/officeDocument/2006/relationships/tags" Target="../tags/tag30.xml"/><Relationship Id="rId31" Type="http://schemas.openxmlformats.org/officeDocument/2006/relationships/tags" Target="../tags/tag31.xml"/><Relationship Id="rId32" Type="http://schemas.openxmlformats.org/officeDocument/2006/relationships/tags" Target="../tags/tag32.xml"/><Relationship Id="rId9" Type="http://schemas.openxmlformats.org/officeDocument/2006/relationships/tags" Target="../tags/tag9.xml"/><Relationship Id="rId6" Type="http://schemas.openxmlformats.org/officeDocument/2006/relationships/tags" Target="../tags/tag6.xml"/><Relationship Id="rId7" Type="http://schemas.openxmlformats.org/officeDocument/2006/relationships/tags" Target="../tags/tag7.xml"/><Relationship Id="rId8" Type="http://schemas.openxmlformats.org/officeDocument/2006/relationships/tags" Target="../tags/tag8.xml"/><Relationship Id="rId33" Type="http://schemas.openxmlformats.org/officeDocument/2006/relationships/tags" Target="../tags/tag33.xml"/><Relationship Id="rId34" Type="http://schemas.openxmlformats.org/officeDocument/2006/relationships/tags" Target="../tags/tag34.xml"/><Relationship Id="rId35" Type="http://schemas.openxmlformats.org/officeDocument/2006/relationships/tags" Target="../tags/tag35.xml"/><Relationship Id="rId36" Type="http://schemas.openxmlformats.org/officeDocument/2006/relationships/tags" Target="../tags/tag36.xml"/><Relationship Id="rId10" Type="http://schemas.openxmlformats.org/officeDocument/2006/relationships/tags" Target="../tags/tag10.xml"/><Relationship Id="rId11" Type="http://schemas.openxmlformats.org/officeDocument/2006/relationships/tags" Target="../tags/tag11.xml"/><Relationship Id="rId12" Type="http://schemas.openxmlformats.org/officeDocument/2006/relationships/tags" Target="../tags/tag12.xml"/><Relationship Id="rId13" Type="http://schemas.openxmlformats.org/officeDocument/2006/relationships/tags" Target="../tags/tag13.xml"/><Relationship Id="rId14" Type="http://schemas.openxmlformats.org/officeDocument/2006/relationships/tags" Target="../tags/tag14.xml"/><Relationship Id="rId15" Type="http://schemas.openxmlformats.org/officeDocument/2006/relationships/tags" Target="../tags/tag15.xml"/><Relationship Id="rId16" Type="http://schemas.openxmlformats.org/officeDocument/2006/relationships/tags" Target="../tags/tag16.xml"/><Relationship Id="rId17" Type="http://schemas.openxmlformats.org/officeDocument/2006/relationships/tags" Target="../tags/tag17.xml"/><Relationship Id="rId18" Type="http://schemas.openxmlformats.org/officeDocument/2006/relationships/tags" Target="../tags/tag18.xml"/><Relationship Id="rId19" Type="http://schemas.openxmlformats.org/officeDocument/2006/relationships/tags" Target="../tags/tag19.xml"/><Relationship Id="rId37" Type="http://schemas.openxmlformats.org/officeDocument/2006/relationships/tags" Target="../tags/tag37.xml"/><Relationship Id="rId38" Type="http://schemas.openxmlformats.org/officeDocument/2006/relationships/tags" Target="../tags/tag38.xml"/><Relationship Id="rId39" Type="http://schemas.openxmlformats.org/officeDocument/2006/relationships/tags" Target="../tags/tag39.xml"/><Relationship Id="rId40" Type="http://schemas.openxmlformats.org/officeDocument/2006/relationships/slideLayout" Target="../slideLayouts/slideLayout23.xml"/><Relationship Id="rId41" Type="http://schemas.openxmlformats.org/officeDocument/2006/relationships/notesSlide" Target="../notesSlides/notesSlide3.xml"/><Relationship Id="rId42" Type="http://schemas.openxmlformats.org/officeDocument/2006/relationships/image" Target="../media/image7.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8.xml"/></Relationships>
</file>

<file path=ppt/slides/_rels/slide91.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5.png"/><Relationship Id="rId5" Type="http://schemas.openxmlformats.org/officeDocument/2006/relationships/hyperlink" Target="http://torch.ch/" TargetMode="External"/><Relationship Id="rId6" Type="http://schemas.openxmlformats.org/officeDocument/2006/relationships/hyperlink" Target="https://github.com/torch/torch7/blob/master/COPYRIGHT.txt" TargetMode="External"/><Relationship Id="rId1" Type="http://schemas.openxmlformats.org/officeDocument/2006/relationships/slideLayout" Target="../slideLayouts/slideLayout24.xml"/><Relationship Id="rId2" Type="http://schemas.openxmlformats.org/officeDocument/2006/relationships/notesSlide" Target="../notesSlides/notesSlide69.xml"/></Relationships>
</file>

<file path=ppt/slides/_rels/slide92.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5.png"/><Relationship Id="rId5" Type="http://schemas.openxmlformats.org/officeDocument/2006/relationships/hyperlink" Target="https://github.com/BVLC/caffe" TargetMode="External"/><Relationship Id="rId6" Type="http://schemas.openxmlformats.org/officeDocument/2006/relationships/hyperlink" Target="https://github.com/BVLC/caffe/blob/master/LICENSE" TargetMode="External"/><Relationship Id="rId1" Type="http://schemas.openxmlformats.org/officeDocument/2006/relationships/slideLayout" Target="../slideLayouts/slideLayout24.xml"/><Relationship Id="rId2" Type="http://schemas.openxmlformats.org/officeDocument/2006/relationships/notesSlide" Target="../notesSlides/notesSlide7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1.xml"/><Relationship Id="rId3" Type="http://schemas.openxmlformats.org/officeDocument/2006/relationships/image" Target="../media/image48.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2.xml"/><Relationship Id="rId3" Type="http://schemas.openxmlformats.org/officeDocument/2006/relationships/image" Target="../media/image35.png"/></Relationships>
</file>

<file path=ppt/slides/_rels/slide95.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jpg"/><Relationship Id="rId1" Type="http://schemas.openxmlformats.org/officeDocument/2006/relationships/slideLayout" Target="../slideLayouts/slideLayout24.xml"/><Relationship Id="rId2" Type="http://schemas.openxmlformats.org/officeDocument/2006/relationships/notesSlide" Target="../notesSlides/notesSlide7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4.xml"/><Relationship Id="rId3" Type="http://schemas.openxmlformats.org/officeDocument/2006/relationships/image" Target="../media/image49.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5.xml"/><Relationship Id="rId3" Type="http://schemas.openxmlformats.org/officeDocument/2006/relationships/image" Target="../media/image50.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6.xml"/><Relationship Id="rId3" Type="http://schemas.openxmlformats.org/officeDocument/2006/relationships/image" Target="../media/image51.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8200"/>
            <a:ext cx="7772400" cy="1143000"/>
          </a:xfrm>
        </p:spPr>
        <p:txBody>
          <a:bodyPr/>
          <a:lstStyle/>
          <a:p>
            <a:r>
              <a:rPr lang="en-US" dirty="0" smtClean="0"/>
              <a:t>CS 7643: Deep Learning</a:t>
            </a:r>
            <a:endParaRPr lang="en-US" sz="3200" dirty="0"/>
          </a:p>
        </p:txBody>
      </p:sp>
      <p:sp>
        <p:nvSpPr>
          <p:cNvPr id="16" name="Subtitle 3"/>
          <p:cNvSpPr>
            <a:spLocks noGrp="1"/>
          </p:cNvSpPr>
          <p:nvPr>
            <p:ph type="subTitle" idx="1"/>
          </p:nvPr>
        </p:nvSpPr>
        <p:spPr>
          <a:xfrm>
            <a:off x="0" y="4648200"/>
            <a:ext cx="9144000" cy="1752600"/>
          </a:xfrm>
        </p:spPr>
        <p:txBody>
          <a:bodyPr/>
          <a:lstStyle/>
          <a:p>
            <a:endParaRPr lang="en-US" dirty="0" smtClean="0"/>
          </a:p>
          <a:p>
            <a:r>
              <a:rPr lang="en-US" sz="2800" dirty="0" smtClean="0"/>
              <a:t>Dhruv Batra </a:t>
            </a:r>
          </a:p>
          <a:p>
            <a:r>
              <a:rPr lang="en-US" sz="2800" dirty="0" smtClean="0"/>
              <a:t>Georgia Tech</a:t>
            </a:r>
            <a:endParaRPr lang="en-US" sz="2800" dirty="0"/>
          </a:p>
        </p:txBody>
      </p:sp>
      <p:sp>
        <p:nvSpPr>
          <p:cNvPr id="3" name="TextBox 2"/>
          <p:cNvSpPr txBox="1"/>
          <p:nvPr/>
        </p:nvSpPr>
        <p:spPr>
          <a:xfrm>
            <a:off x="1828800" y="2307610"/>
            <a:ext cx="6934200" cy="1938992"/>
          </a:xfrm>
          <a:prstGeom prst="rect">
            <a:avLst/>
          </a:prstGeom>
          <a:noFill/>
        </p:spPr>
        <p:txBody>
          <a:bodyPr wrap="square" rtlCol="0">
            <a:spAutoFit/>
          </a:bodyPr>
          <a:lstStyle/>
          <a:p>
            <a:pPr lvl="0" algn="l">
              <a:spcBef>
                <a:spcPct val="20000"/>
              </a:spcBef>
            </a:pPr>
            <a:r>
              <a:rPr lang="en-US" sz="2400" kern="0" dirty="0" smtClean="0">
                <a:solidFill>
                  <a:prstClr val="black"/>
                </a:solidFill>
                <a:latin typeface="Arial"/>
                <a:ea typeface="Osaka"/>
                <a:cs typeface="Osaka"/>
              </a:rPr>
              <a:t>Topics</a:t>
            </a:r>
            <a:r>
              <a:rPr lang="en-US" sz="2400" kern="0" dirty="0">
                <a:solidFill>
                  <a:prstClr val="black"/>
                </a:solidFill>
                <a:latin typeface="Arial"/>
                <a:ea typeface="Osaka"/>
                <a:cs typeface="Osaka"/>
              </a:rPr>
              <a:t>: </a:t>
            </a:r>
          </a:p>
          <a:p>
            <a:pPr marL="742950" lvl="1" indent="-285750" algn="l">
              <a:spcBef>
                <a:spcPct val="20000"/>
              </a:spcBef>
              <a:buFontTx/>
              <a:buChar char="–"/>
            </a:pPr>
            <a:r>
              <a:rPr lang="en-US" sz="2000" kern="0" dirty="0">
                <a:solidFill>
                  <a:prstClr val="black"/>
                </a:solidFill>
                <a:latin typeface="Arial"/>
                <a:ea typeface="Osaka"/>
                <a:cs typeface="Osaka"/>
              </a:rPr>
              <a:t>Stride, padding </a:t>
            </a:r>
          </a:p>
          <a:p>
            <a:pPr marL="742950" lvl="1" indent="-285750" algn="l">
              <a:spcBef>
                <a:spcPct val="20000"/>
              </a:spcBef>
              <a:buFontTx/>
              <a:buChar char="–"/>
            </a:pPr>
            <a:r>
              <a:rPr lang="en-US" sz="2000" kern="0" dirty="0">
                <a:solidFill>
                  <a:prstClr val="black"/>
                </a:solidFill>
                <a:latin typeface="Arial"/>
                <a:ea typeface="Osaka"/>
                <a:cs typeface="Osaka"/>
              </a:rPr>
              <a:t>Pooling layers</a:t>
            </a:r>
          </a:p>
          <a:p>
            <a:pPr marL="742950" lvl="1" indent="-285750" algn="l">
              <a:spcBef>
                <a:spcPct val="20000"/>
              </a:spcBef>
              <a:buFontTx/>
              <a:buChar char="–"/>
            </a:pPr>
            <a:r>
              <a:rPr lang="en-US" sz="2000" kern="0" dirty="0">
                <a:solidFill>
                  <a:prstClr val="black"/>
                </a:solidFill>
                <a:latin typeface="Arial"/>
                <a:ea typeface="Osaka"/>
                <a:cs typeface="Osaka"/>
              </a:rPr>
              <a:t>Fully-connected layers as convolutions</a:t>
            </a:r>
          </a:p>
          <a:p>
            <a:pPr marL="742950" lvl="1" indent="-285750" algn="l">
              <a:spcBef>
                <a:spcPct val="20000"/>
              </a:spcBef>
              <a:buFontTx/>
              <a:buChar char="–"/>
            </a:pPr>
            <a:r>
              <a:rPr lang="en-US" sz="2000" kern="0" dirty="0" err="1">
                <a:solidFill>
                  <a:prstClr val="black"/>
                </a:solidFill>
                <a:latin typeface="Arial"/>
                <a:ea typeface="Osaka"/>
                <a:cs typeface="Osaka"/>
              </a:rPr>
              <a:t>Backprop</a:t>
            </a:r>
            <a:r>
              <a:rPr lang="en-US" sz="2000" kern="0" dirty="0">
                <a:solidFill>
                  <a:prstClr val="black"/>
                </a:solidFill>
                <a:latin typeface="Arial"/>
                <a:ea typeface="Osaka"/>
                <a:cs typeface="Osaka"/>
              </a:rPr>
              <a:t> </a:t>
            </a:r>
            <a:r>
              <a:rPr lang="en-US" sz="2000" kern="0" dirty="0" smtClean="0">
                <a:solidFill>
                  <a:prstClr val="black"/>
                </a:solidFill>
                <a:latin typeface="Arial"/>
                <a:ea typeface="Osaka"/>
                <a:cs typeface="Osaka"/>
              </a:rPr>
              <a:t>in conv layers</a:t>
            </a:r>
            <a:endParaRPr lang="en-US" sz="2000" kern="0" dirty="0">
              <a:solidFill>
                <a:prstClr val="black"/>
              </a:solidFill>
              <a:latin typeface="Arial"/>
              <a:ea typeface="Osaka"/>
              <a:cs typeface="Osaka"/>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pic>
        <p:nvPicPr>
          <p:cNvPr id="969" name="Shape 969"/>
          <p:cNvPicPr preferRelativeResize="0"/>
          <p:nvPr/>
        </p:nvPicPr>
        <p:blipFill>
          <a:blip r:embed="rId36">
            <a:alphaModFix/>
          </a:blip>
          <a:stretch>
            <a:fillRect/>
          </a:stretch>
        </p:blipFill>
        <p:spPr>
          <a:xfrm>
            <a:off x="3938375" y="1909925"/>
            <a:ext cx="4798374" cy="2868600"/>
          </a:xfrm>
          <a:prstGeom prst="rect">
            <a:avLst/>
          </a:prstGeom>
          <a:noFill/>
          <a:ln>
            <a:noFill/>
          </a:ln>
        </p:spPr>
      </p:pic>
      <p:sp>
        <p:nvSpPr>
          <p:cNvPr id="970" name="Shape 970"/>
          <p:cNvSpPr txBox="1"/>
          <p:nvPr/>
        </p:nvSpPr>
        <p:spPr>
          <a:xfrm>
            <a:off x="348950" y="1909925"/>
            <a:ext cx="3557100" cy="741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b="1" kern="0">
                <a:solidFill>
                  <a:srgbClr val="000000"/>
                </a:solidFill>
                <a:latin typeface="Arial"/>
                <a:ea typeface="Arial"/>
                <a:cs typeface="Arial"/>
                <a:sym typeface="Arial"/>
              </a:rPr>
              <a:t>add</a:t>
            </a:r>
            <a:r>
              <a:rPr lang="en" sz="1800" kern="0">
                <a:solidFill>
                  <a:srgbClr val="000000"/>
                </a:solidFill>
                <a:latin typeface="Arial"/>
                <a:ea typeface="Arial"/>
                <a:cs typeface="Arial"/>
                <a:sym typeface="Arial"/>
              </a:rPr>
              <a:t> gate: gradient distributor</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p:txBody>
      </p:sp>
      <p:sp>
        <p:nvSpPr>
          <p:cNvPr id="2" name="Title 1"/>
          <p:cNvSpPr>
            <a:spLocks noGrp="1"/>
          </p:cNvSpPr>
          <p:nvPr>
            <p:ph type="title"/>
          </p:nvPr>
        </p:nvSpPr>
        <p:spPr>
          <a:xfrm>
            <a:off x="311700" y="227000"/>
            <a:ext cx="8520600" cy="763600"/>
          </a:xfrm>
        </p:spPr>
        <p:txBody>
          <a:bodyPr/>
          <a:lstStyle/>
          <a:p>
            <a:r>
              <a:rPr lang="en"/>
              <a:t>Patterns in backward flow</a:t>
            </a:r>
            <a:endParaRPr lang="en-US" dirty="0"/>
          </a:p>
        </p:txBody>
      </p:sp>
      <p:sp>
        <p:nvSpPr>
          <p:cNvPr id="7"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
        <p:nvSpPr>
          <p:cNvPr id="3" name="SMARTInkShape-1364"/>
          <p:cNvSpPr/>
          <p:nvPr>
            <p:custDataLst>
              <p:tags r:id="rId1"/>
            </p:custDataLst>
          </p:nvPr>
        </p:nvSpPr>
        <p:spPr bwMode="auto">
          <a:xfrm>
            <a:off x="371933" y="2280510"/>
            <a:ext cx="2614156" cy="111218"/>
          </a:xfrm>
          <a:custGeom>
            <a:avLst/>
            <a:gdLst/>
            <a:ahLst/>
            <a:cxnLst/>
            <a:rect l="0" t="0" r="0" b="0"/>
            <a:pathLst>
              <a:path w="2614156" h="111218">
                <a:moveTo>
                  <a:pt x="16687" y="42637"/>
                </a:moveTo>
                <a:lnTo>
                  <a:pt x="16687" y="42637"/>
                </a:lnTo>
                <a:lnTo>
                  <a:pt x="1087" y="14267"/>
                </a:lnTo>
                <a:lnTo>
                  <a:pt x="0" y="5551"/>
                </a:lnTo>
                <a:lnTo>
                  <a:pt x="800" y="3625"/>
                </a:lnTo>
                <a:lnTo>
                  <a:pt x="2286" y="2342"/>
                </a:lnTo>
                <a:lnTo>
                  <a:pt x="4229" y="1486"/>
                </a:lnTo>
                <a:lnTo>
                  <a:pt x="40658" y="0"/>
                </a:lnTo>
                <a:lnTo>
                  <a:pt x="81257" y="2382"/>
                </a:lnTo>
                <a:lnTo>
                  <a:pt x="113965" y="6648"/>
                </a:lnTo>
                <a:lnTo>
                  <a:pt x="150727" y="11720"/>
                </a:lnTo>
                <a:lnTo>
                  <a:pt x="191830" y="17149"/>
                </a:lnTo>
                <a:lnTo>
                  <a:pt x="213459" y="19930"/>
                </a:lnTo>
                <a:lnTo>
                  <a:pt x="237403" y="21784"/>
                </a:lnTo>
                <a:lnTo>
                  <a:pt x="262891" y="23020"/>
                </a:lnTo>
                <a:lnTo>
                  <a:pt x="289408" y="23844"/>
                </a:lnTo>
                <a:lnTo>
                  <a:pt x="315659" y="24394"/>
                </a:lnTo>
                <a:lnTo>
                  <a:pt x="341732" y="24760"/>
                </a:lnTo>
                <a:lnTo>
                  <a:pt x="367686" y="25004"/>
                </a:lnTo>
                <a:lnTo>
                  <a:pt x="393561" y="24214"/>
                </a:lnTo>
                <a:lnTo>
                  <a:pt x="419384" y="22735"/>
                </a:lnTo>
                <a:lnTo>
                  <a:pt x="445172" y="20797"/>
                </a:lnTo>
                <a:lnTo>
                  <a:pt x="470936" y="20457"/>
                </a:lnTo>
                <a:lnTo>
                  <a:pt x="496685" y="21183"/>
                </a:lnTo>
                <a:lnTo>
                  <a:pt x="522423" y="22620"/>
                </a:lnTo>
                <a:lnTo>
                  <a:pt x="548154" y="24530"/>
                </a:lnTo>
                <a:lnTo>
                  <a:pt x="573881" y="26756"/>
                </a:lnTo>
                <a:lnTo>
                  <a:pt x="599605" y="29192"/>
                </a:lnTo>
                <a:lnTo>
                  <a:pt x="626279" y="31769"/>
                </a:lnTo>
                <a:lnTo>
                  <a:pt x="653587" y="34439"/>
                </a:lnTo>
                <a:lnTo>
                  <a:pt x="681317" y="37172"/>
                </a:lnTo>
                <a:lnTo>
                  <a:pt x="709329" y="39946"/>
                </a:lnTo>
                <a:lnTo>
                  <a:pt x="737528" y="42748"/>
                </a:lnTo>
                <a:lnTo>
                  <a:pt x="765853" y="45569"/>
                </a:lnTo>
                <a:lnTo>
                  <a:pt x="795213" y="47449"/>
                </a:lnTo>
                <a:lnTo>
                  <a:pt x="825264" y="48703"/>
                </a:lnTo>
                <a:lnTo>
                  <a:pt x="855776" y="49539"/>
                </a:lnTo>
                <a:lnTo>
                  <a:pt x="887547" y="50096"/>
                </a:lnTo>
                <a:lnTo>
                  <a:pt x="920158" y="50467"/>
                </a:lnTo>
                <a:lnTo>
                  <a:pt x="953329" y="50715"/>
                </a:lnTo>
                <a:lnTo>
                  <a:pt x="986872" y="51832"/>
                </a:lnTo>
                <a:lnTo>
                  <a:pt x="1020665" y="53530"/>
                </a:lnTo>
                <a:lnTo>
                  <a:pt x="1054623" y="55614"/>
                </a:lnTo>
                <a:lnTo>
                  <a:pt x="1089644" y="57956"/>
                </a:lnTo>
                <a:lnTo>
                  <a:pt x="1125375" y="60470"/>
                </a:lnTo>
                <a:lnTo>
                  <a:pt x="1161577" y="63098"/>
                </a:lnTo>
                <a:lnTo>
                  <a:pt x="1197142" y="65803"/>
                </a:lnTo>
                <a:lnTo>
                  <a:pt x="1232282" y="68559"/>
                </a:lnTo>
                <a:lnTo>
                  <a:pt x="1267139" y="71348"/>
                </a:lnTo>
                <a:lnTo>
                  <a:pt x="1302759" y="74161"/>
                </a:lnTo>
                <a:lnTo>
                  <a:pt x="1338888" y="76988"/>
                </a:lnTo>
                <a:lnTo>
                  <a:pt x="1375357" y="79825"/>
                </a:lnTo>
                <a:lnTo>
                  <a:pt x="1412052" y="82669"/>
                </a:lnTo>
                <a:lnTo>
                  <a:pt x="1448898" y="85518"/>
                </a:lnTo>
                <a:lnTo>
                  <a:pt x="1485844" y="88369"/>
                </a:lnTo>
                <a:lnTo>
                  <a:pt x="1521905" y="90270"/>
                </a:lnTo>
                <a:lnTo>
                  <a:pt x="1557376" y="91538"/>
                </a:lnTo>
                <a:lnTo>
                  <a:pt x="1592453" y="92383"/>
                </a:lnTo>
                <a:lnTo>
                  <a:pt x="1627268" y="92946"/>
                </a:lnTo>
                <a:lnTo>
                  <a:pt x="1661907" y="93321"/>
                </a:lnTo>
                <a:lnTo>
                  <a:pt x="1696431" y="93572"/>
                </a:lnTo>
                <a:lnTo>
                  <a:pt x="1730876" y="93738"/>
                </a:lnTo>
                <a:lnTo>
                  <a:pt x="1765270" y="93850"/>
                </a:lnTo>
                <a:lnTo>
                  <a:pt x="1799629" y="93924"/>
                </a:lnTo>
                <a:lnTo>
                  <a:pt x="1833965" y="93021"/>
                </a:lnTo>
                <a:lnTo>
                  <a:pt x="1868286" y="91467"/>
                </a:lnTo>
                <a:lnTo>
                  <a:pt x="1902596" y="89478"/>
                </a:lnTo>
                <a:lnTo>
                  <a:pt x="1935947" y="88152"/>
                </a:lnTo>
                <a:lnTo>
                  <a:pt x="1968659" y="87268"/>
                </a:lnTo>
                <a:lnTo>
                  <a:pt x="2000944" y="86678"/>
                </a:lnTo>
                <a:lnTo>
                  <a:pt x="2033898" y="86286"/>
                </a:lnTo>
                <a:lnTo>
                  <a:pt x="2067297" y="86024"/>
                </a:lnTo>
                <a:lnTo>
                  <a:pt x="2100992" y="85849"/>
                </a:lnTo>
                <a:lnTo>
                  <a:pt x="2133934" y="86685"/>
                </a:lnTo>
                <a:lnTo>
                  <a:pt x="2166373" y="88195"/>
                </a:lnTo>
                <a:lnTo>
                  <a:pt x="2198476" y="90154"/>
                </a:lnTo>
                <a:lnTo>
                  <a:pt x="2230355" y="91460"/>
                </a:lnTo>
                <a:lnTo>
                  <a:pt x="2262086" y="92331"/>
                </a:lnTo>
                <a:lnTo>
                  <a:pt x="2293717" y="92911"/>
                </a:lnTo>
                <a:lnTo>
                  <a:pt x="2324330" y="94251"/>
                </a:lnTo>
                <a:lnTo>
                  <a:pt x="2354263" y="96096"/>
                </a:lnTo>
                <a:lnTo>
                  <a:pt x="2383744" y="98279"/>
                </a:lnTo>
                <a:lnTo>
                  <a:pt x="2410065" y="99735"/>
                </a:lnTo>
                <a:lnTo>
                  <a:pt x="2434280" y="100705"/>
                </a:lnTo>
                <a:lnTo>
                  <a:pt x="2475155" y="102735"/>
                </a:lnTo>
                <a:lnTo>
                  <a:pt x="2513280" y="108281"/>
                </a:lnTo>
                <a:lnTo>
                  <a:pt x="2536112" y="109395"/>
                </a:lnTo>
                <a:lnTo>
                  <a:pt x="2559282" y="102410"/>
                </a:lnTo>
                <a:lnTo>
                  <a:pt x="2565319" y="98413"/>
                </a:lnTo>
                <a:lnTo>
                  <a:pt x="2569215" y="97919"/>
                </a:lnTo>
                <a:lnTo>
                  <a:pt x="2599234" y="103057"/>
                </a:lnTo>
                <a:lnTo>
                  <a:pt x="2614155" y="11121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 name="SMARTInkShape-1365"/>
          <p:cNvSpPr/>
          <p:nvPr>
            <p:custDataLst>
              <p:tags r:id="rId2"/>
            </p:custDataLst>
          </p:nvPr>
        </p:nvSpPr>
        <p:spPr bwMode="auto">
          <a:xfrm>
            <a:off x="6260782" y="3679390"/>
            <a:ext cx="352739" cy="49117"/>
          </a:xfrm>
          <a:custGeom>
            <a:avLst/>
            <a:gdLst/>
            <a:ahLst/>
            <a:cxnLst/>
            <a:rect l="0" t="0" r="0" b="0"/>
            <a:pathLst>
              <a:path w="352739" h="49117">
                <a:moveTo>
                  <a:pt x="0" y="6785"/>
                </a:moveTo>
                <a:lnTo>
                  <a:pt x="0" y="6785"/>
                </a:lnTo>
                <a:lnTo>
                  <a:pt x="41546" y="4245"/>
                </a:lnTo>
                <a:lnTo>
                  <a:pt x="73270" y="0"/>
                </a:lnTo>
                <a:lnTo>
                  <a:pt x="112832" y="1282"/>
                </a:lnTo>
                <a:lnTo>
                  <a:pt x="142540" y="5292"/>
                </a:lnTo>
                <a:lnTo>
                  <a:pt x="177969" y="10249"/>
                </a:lnTo>
                <a:lnTo>
                  <a:pt x="215940" y="18167"/>
                </a:lnTo>
                <a:lnTo>
                  <a:pt x="254089" y="27083"/>
                </a:lnTo>
                <a:lnTo>
                  <a:pt x="290093" y="34221"/>
                </a:lnTo>
                <a:lnTo>
                  <a:pt x="328841" y="43595"/>
                </a:lnTo>
                <a:lnTo>
                  <a:pt x="351941" y="48452"/>
                </a:lnTo>
                <a:lnTo>
                  <a:pt x="352738" y="48851"/>
                </a:lnTo>
                <a:lnTo>
                  <a:pt x="352316" y="49116"/>
                </a:lnTo>
                <a:lnTo>
                  <a:pt x="333012" y="42698"/>
                </a:lnTo>
                <a:lnTo>
                  <a:pt x="317182" y="3250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12" name="SMARTInkShape-Group482"/>
          <p:cNvGrpSpPr/>
          <p:nvPr/>
        </p:nvGrpSpPr>
        <p:grpSpPr>
          <a:xfrm>
            <a:off x="6123623" y="1103900"/>
            <a:ext cx="1345883" cy="392418"/>
            <a:chOff x="6123623" y="1103900"/>
            <a:chExt cx="1345883" cy="392418"/>
          </a:xfrm>
        </p:grpSpPr>
        <p:sp>
          <p:nvSpPr>
            <p:cNvPr id="5" name="SMARTInkShape-1366"/>
            <p:cNvSpPr/>
            <p:nvPr>
              <p:custDataLst>
                <p:tags r:id="rId28"/>
              </p:custDataLst>
            </p:nvPr>
          </p:nvSpPr>
          <p:spPr bwMode="auto">
            <a:xfrm>
              <a:off x="7456788" y="1228957"/>
              <a:ext cx="12718" cy="142644"/>
            </a:xfrm>
            <a:custGeom>
              <a:avLst/>
              <a:gdLst/>
              <a:ahLst/>
              <a:cxnLst/>
              <a:rect l="0" t="0" r="0" b="0"/>
              <a:pathLst>
                <a:path w="12718" h="142644">
                  <a:moveTo>
                    <a:pt x="12717" y="31201"/>
                  </a:moveTo>
                  <a:lnTo>
                    <a:pt x="12717" y="31201"/>
                  </a:lnTo>
                  <a:lnTo>
                    <a:pt x="785" y="7337"/>
                  </a:lnTo>
                  <a:lnTo>
                    <a:pt x="0" y="3862"/>
                  </a:lnTo>
                  <a:lnTo>
                    <a:pt x="430" y="1544"/>
                  </a:lnTo>
                  <a:lnTo>
                    <a:pt x="1668" y="0"/>
                  </a:lnTo>
                  <a:lnTo>
                    <a:pt x="2493" y="1827"/>
                  </a:lnTo>
                  <a:lnTo>
                    <a:pt x="3927" y="37528"/>
                  </a:lnTo>
                  <a:lnTo>
                    <a:pt x="4102" y="79511"/>
                  </a:lnTo>
                  <a:lnTo>
                    <a:pt x="6676" y="116308"/>
                  </a:lnTo>
                  <a:lnTo>
                    <a:pt x="12717" y="14264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 name="SMARTInkShape-1367"/>
            <p:cNvSpPr/>
            <p:nvPr>
              <p:custDataLst>
                <p:tags r:id="rId29"/>
              </p:custDataLst>
            </p:nvPr>
          </p:nvSpPr>
          <p:spPr bwMode="auto">
            <a:xfrm>
              <a:off x="7101127" y="1103900"/>
              <a:ext cx="246131" cy="190248"/>
            </a:xfrm>
            <a:custGeom>
              <a:avLst/>
              <a:gdLst/>
              <a:ahLst/>
              <a:cxnLst/>
              <a:rect l="0" t="0" r="0" b="0"/>
              <a:pathLst>
                <a:path w="246131" h="190248">
                  <a:moveTo>
                    <a:pt x="16905" y="10525"/>
                  </a:moveTo>
                  <a:lnTo>
                    <a:pt x="16905" y="10525"/>
                  </a:lnTo>
                  <a:lnTo>
                    <a:pt x="24287" y="10525"/>
                  </a:lnTo>
                  <a:lnTo>
                    <a:pt x="25125" y="19627"/>
                  </a:lnTo>
                  <a:lnTo>
                    <a:pt x="13566" y="59666"/>
                  </a:lnTo>
                  <a:lnTo>
                    <a:pt x="3852" y="98110"/>
                  </a:lnTo>
                  <a:lnTo>
                    <a:pt x="973" y="137124"/>
                  </a:lnTo>
                  <a:lnTo>
                    <a:pt x="0" y="170787"/>
                  </a:lnTo>
                  <a:lnTo>
                    <a:pt x="873" y="174516"/>
                  </a:lnTo>
                  <a:lnTo>
                    <a:pt x="2407" y="177003"/>
                  </a:lnTo>
                  <a:lnTo>
                    <a:pt x="4382" y="178660"/>
                  </a:lnTo>
                  <a:lnTo>
                    <a:pt x="5699" y="176908"/>
                  </a:lnTo>
                  <a:lnTo>
                    <a:pt x="12536" y="141338"/>
                  </a:lnTo>
                  <a:lnTo>
                    <a:pt x="23839" y="100323"/>
                  </a:lnTo>
                  <a:lnTo>
                    <a:pt x="33004" y="85043"/>
                  </a:lnTo>
                  <a:lnTo>
                    <a:pt x="43428" y="76982"/>
                  </a:lnTo>
                  <a:lnTo>
                    <a:pt x="48875" y="74832"/>
                  </a:lnTo>
                  <a:lnTo>
                    <a:pt x="54411" y="75304"/>
                  </a:lnTo>
                  <a:lnTo>
                    <a:pt x="65642" y="80908"/>
                  </a:lnTo>
                  <a:lnTo>
                    <a:pt x="103404" y="117301"/>
                  </a:lnTo>
                  <a:lnTo>
                    <a:pt x="141624" y="159887"/>
                  </a:lnTo>
                  <a:lnTo>
                    <a:pt x="165513" y="184532"/>
                  </a:lnTo>
                  <a:lnTo>
                    <a:pt x="173127" y="188442"/>
                  </a:lnTo>
                  <a:lnTo>
                    <a:pt x="189208" y="190247"/>
                  </a:lnTo>
                  <a:lnTo>
                    <a:pt x="203339" y="185334"/>
                  </a:lnTo>
                  <a:lnTo>
                    <a:pt x="209774" y="181357"/>
                  </a:lnTo>
                  <a:lnTo>
                    <a:pt x="227933" y="153005"/>
                  </a:lnTo>
                  <a:lnTo>
                    <a:pt x="237061" y="120205"/>
                  </a:lnTo>
                  <a:lnTo>
                    <a:pt x="243339" y="83084"/>
                  </a:lnTo>
                  <a:lnTo>
                    <a:pt x="246130" y="50711"/>
                  </a:lnTo>
                  <a:lnTo>
                    <a:pt x="242031" y="12607"/>
                  </a:lnTo>
                  <a:lnTo>
                    <a:pt x="240454" y="453"/>
                  </a:lnTo>
                  <a:lnTo>
                    <a:pt x="240233" y="0"/>
                  </a:lnTo>
                  <a:lnTo>
                    <a:pt x="239791" y="195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 name="SMARTInkShape-1368"/>
            <p:cNvSpPr/>
            <p:nvPr>
              <p:custDataLst>
                <p:tags r:id="rId30"/>
              </p:custDataLst>
            </p:nvPr>
          </p:nvSpPr>
          <p:spPr bwMode="auto">
            <a:xfrm>
              <a:off x="6732270" y="1268730"/>
              <a:ext cx="205741" cy="51436"/>
            </a:xfrm>
            <a:custGeom>
              <a:avLst/>
              <a:gdLst/>
              <a:ahLst/>
              <a:cxnLst/>
              <a:rect l="0" t="0" r="0" b="0"/>
              <a:pathLst>
                <a:path w="205741" h="51436">
                  <a:moveTo>
                    <a:pt x="0" y="51435"/>
                  </a:moveTo>
                  <a:lnTo>
                    <a:pt x="0" y="51435"/>
                  </a:lnTo>
                  <a:lnTo>
                    <a:pt x="8749" y="50483"/>
                  </a:lnTo>
                  <a:lnTo>
                    <a:pt x="48566" y="39503"/>
                  </a:lnTo>
                  <a:lnTo>
                    <a:pt x="89955" y="26733"/>
                  </a:lnTo>
                  <a:lnTo>
                    <a:pt x="129311" y="10884"/>
                  </a:lnTo>
                  <a:lnTo>
                    <a:pt x="158437" y="4837"/>
                  </a:lnTo>
                  <a:lnTo>
                    <a:pt x="20574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 name="SMARTInkShape-1369"/>
            <p:cNvSpPr/>
            <p:nvPr>
              <p:custDataLst>
                <p:tags r:id="rId31"/>
              </p:custDataLst>
            </p:nvPr>
          </p:nvSpPr>
          <p:spPr bwMode="auto">
            <a:xfrm>
              <a:off x="6757988" y="1217295"/>
              <a:ext cx="137160" cy="17146"/>
            </a:xfrm>
            <a:custGeom>
              <a:avLst/>
              <a:gdLst/>
              <a:ahLst/>
              <a:cxnLst/>
              <a:rect l="0" t="0" r="0" b="0"/>
              <a:pathLst>
                <a:path w="137160" h="17146">
                  <a:moveTo>
                    <a:pt x="0" y="0"/>
                  </a:moveTo>
                  <a:lnTo>
                    <a:pt x="0" y="0"/>
                  </a:lnTo>
                  <a:lnTo>
                    <a:pt x="7380" y="0"/>
                  </a:lnTo>
                  <a:lnTo>
                    <a:pt x="12769" y="4551"/>
                  </a:lnTo>
                  <a:lnTo>
                    <a:pt x="29501" y="7381"/>
                  </a:lnTo>
                  <a:lnTo>
                    <a:pt x="71618" y="8415"/>
                  </a:lnTo>
                  <a:lnTo>
                    <a:pt x="110349" y="8542"/>
                  </a:lnTo>
                  <a:lnTo>
                    <a:pt x="123021" y="11099"/>
                  </a:lnTo>
                  <a:lnTo>
                    <a:pt x="137159" y="1714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 name="SMARTInkShape-1370"/>
            <p:cNvSpPr/>
            <p:nvPr>
              <p:custDataLst>
                <p:tags r:id="rId32"/>
              </p:custDataLst>
            </p:nvPr>
          </p:nvSpPr>
          <p:spPr bwMode="auto">
            <a:xfrm>
              <a:off x="6415088" y="1245120"/>
              <a:ext cx="146072" cy="251198"/>
            </a:xfrm>
            <a:custGeom>
              <a:avLst/>
              <a:gdLst/>
              <a:ahLst/>
              <a:cxnLst/>
              <a:rect l="0" t="0" r="0" b="0"/>
              <a:pathLst>
                <a:path w="146072" h="251198">
                  <a:moveTo>
                    <a:pt x="0" y="40755"/>
                  </a:moveTo>
                  <a:lnTo>
                    <a:pt x="0" y="40755"/>
                  </a:lnTo>
                  <a:lnTo>
                    <a:pt x="40302" y="5004"/>
                  </a:lnTo>
                  <a:lnTo>
                    <a:pt x="52687" y="0"/>
                  </a:lnTo>
                  <a:lnTo>
                    <a:pt x="56079" y="1202"/>
                  </a:lnTo>
                  <a:lnTo>
                    <a:pt x="62389" y="7618"/>
                  </a:lnTo>
                  <a:lnTo>
                    <a:pt x="83875" y="42036"/>
                  </a:lnTo>
                  <a:lnTo>
                    <a:pt x="91209" y="66852"/>
                  </a:lnTo>
                  <a:lnTo>
                    <a:pt x="92238" y="75298"/>
                  </a:lnTo>
                  <a:lnTo>
                    <a:pt x="88303" y="89762"/>
                  </a:lnTo>
                  <a:lnTo>
                    <a:pt x="79250" y="102541"/>
                  </a:lnTo>
                  <a:lnTo>
                    <a:pt x="58088" y="119493"/>
                  </a:lnTo>
                  <a:lnTo>
                    <a:pt x="30418" y="131697"/>
                  </a:lnTo>
                  <a:lnTo>
                    <a:pt x="23996" y="133561"/>
                  </a:lnTo>
                  <a:lnTo>
                    <a:pt x="23618" y="134058"/>
                  </a:lnTo>
                  <a:lnTo>
                    <a:pt x="24317" y="134390"/>
                  </a:lnTo>
                  <a:lnTo>
                    <a:pt x="34404" y="130305"/>
                  </a:lnTo>
                  <a:lnTo>
                    <a:pt x="74459" y="134079"/>
                  </a:lnTo>
                  <a:lnTo>
                    <a:pt x="106728" y="142278"/>
                  </a:lnTo>
                  <a:lnTo>
                    <a:pt x="122364" y="151282"/>
                  </a:lnTo>
                  <a:lnTo>
                    <a:pt x="141878" y="171611"/>
                  </a:lnTo>
                  <a:lnTo>
                    <a:pt x="145067" y="179427"/>
                  </a:lnTo>
                  <a:lnTo>
                    <a:pt x="146071" y="195732"/>
                  </a:lnTo>
                  <a:lnTo>
                    <a:pt x="138262" y="212504"/>
                  </a:lnTo>
                  <a:lnTo>
                    <a:pt x="124314" y="228530"/>
                  </a:lnTo>
                  <a:lnTo>
                    <a:pt x="105416" y="242003"/>
                  </a:lnTo>
                  <a:lnTo>
                    <a:pt x="68805" y="251197"/>
                  </a:lnTo>
                  <a:lnTo>
                    <a:pt x="44232" y="248267"/>
                  </a:lnTo>
                  <a:lnTo>
                    <a:pt x="32345" y="244819"/>
                  </a:lnTo>
                  <a:lnTo>
                    <a:pt x="23469" y="238710"/>
                  </a:lnTo>
                  <a:lnTo>
                    <a:pt x="0" y="20363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 name="SMARTInkShape-1371"/>
            <p:cNvSpPr/>
            <p:nvPr>
              <p:custDataLst>
                <p:tags r:id="rId33"/>
              </p:custDataLst>
            </p:nvPr>
          </p:nvSpPr>
          <p:spPr bwMode="auto">
            <a:xfrm>
              <a:off x="6123623" y="1146676"/>
              <a:ext cx="277984" cy="225177"/>
            </a:xfrm>
            <a:custGeom>
              <a:avLst/>
              <a:gdLst/>
              <a:ahLst/>
              <a:cxnLst/>
              <a:rect l="0" t="0" r="0" b="0"/>
              <a:pathLst>
                <a:path w="277984" h="225177">
                  <a:moveTo>
                    <a:pt x="0" y="62046"/>
                  </a:moveTo>
                  <a:lnTo>
                    <a:pt x="0" y="62046"/>
                  </a:lnTo>
                  <a:lnTo>
                    <a:pt x="0" y="21042"/>
                  </a:lnTo>
                  <a:lnTo>
                    <a:pt x="2539" y="36374"/>
                  </a:lnTo>
                  <a:lnTo>
                    <a:pt x="4939" y="55399"/>
                  </a:lnTo>
                  <a:lnTo>
                    <a:pt x="1886" y="93838"/>
                  </a:lnTo>
                  <a:lnTo>
                    <a:pt x="838" y="124753"/>
                  </a:lnTo>
                  <a:lnTo>
                    <a:pt x="2912" y="155004"/>
                  </a:lnTo>
                  <a:lnTo>
                    <a:pt x="9435" y="193729"/>
                  </a:lnTo>
                  <a:lnTo>
                    <a:pt x="14671" y="211060"/>
                  </a:lnTo>
                  <a:lnTo>
                    <a:pt x="20173" y="218762"/>
                  </a:lnTo>
                  <a:lnTo>
                    <a:pt x="23926" y="218911"/>
                  </a:lnTo>
                  <a:lnTo>
                    <a:pt x="33176" y="213997"/>
                  </a:lnTo>
                  <a:lnTo>
                    <a:pt x="54636" y="174788"/>
                  </a:lnTo>
                  <a:lnTo>
                    <a:pt x="71539" y="138843"/>
                  </a:lnTo>
                  <a:lnTo>
                    <a:pt x="82912" y="125388"/>
                  </a:lnTo>
                  <a:lnTo>
                    <a:pt x="91777" y="118773"/>
                  </a:lnTo>
                  <a:lnTo>
                    <a:pt x="95475" y="117009"/>
                  </a:lnTo>
                  <a:lnTo>
                    <a:pt x="98892" y="118691"/>
                  </a:lnTo>
                  <a:lnTo>
                    <a:pt x="105229" y="128179"/>
                  </a:lnTo>
                  <a:lnTo>
                    <a:pt x="118963" y="164398"/>
                  </a:lnTo>
                  <a:lnTo>
                    <a:pt x="131930" y="185959"/>
                  </a:lnTo>
                  <a:lnTo>
                    <a:pt x="152297" y="203161"/>
                  </a:lnTo>
                  <a:lnTo>
                    <a:pt x="190540" y="221016"/>
                  </a:lnTo>
                  <a:lnTo>
                    <a:pt x="204179" y="225176"/>
                  </a:lnTo>
                  <a:lnTo>
                    <a:pt x="229493" y="224718"/>
                  </a:lnTo>
                  <a:lnTo>
                    <a:pt x="241578" y="221930"/>
                  </a:lnTo>
                  <a:lnTo>
                    <a:pt x="260085" y="208671"/>
                  </a:lnTo>
                  <a:lnTo>
                    <a:pt x="267688" y="199801"/>
                  </a:lnTo>
                  <a:lnTo>
                    <a:pt x="276134" y="174706"/>
                  </a:lnTo>
                  <a:lnTo>
                    <a:pt x="277983" y="141645"/>
                  </a:lnTo>
                  <a:lnTo>
                    <a:pt x="275810" y="120827"/>
                  </a:lnTo>
                  <a:lnTo>
                    <a:pt x="267362" y="79599"/>
                  </a:lnTo>
                  <a:lnTo>
                    <a:pt x="246540" y="36873"/>
                  </a:lnTo>
                  <a:lnTo>
                    <a:pt x="214570" y="2452"/>
                  </a:lnTo>
                  <a:lnTo>
                    <a:pt x="211626" y="409"/>
                  </a:lnTo>
                  <a:lnTo>
                    <a:pt x="209664" y="0"/>
                  </a:lnTo>
                  <a:lnTo>
                    <a:pt x="205740" y="203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7" name="SMARTInkShape-Group483"/>
          <p:cNvGrpSpPr/>
          <p:nvPr/>
        </p:nvGrpSpPr>
        <p:grpSpPr>
          <a:xfrm>
            <a:off x="7692389" y="1045845"/>
            <a:ext cx="771526" cy="377191"/>
            <a:chOff x="7692389" y="1045845"/>
            <a:chExt cx="771526" cy="377191"/>
          </a:xfrm>
        </p:grpSpPr>
        <p:sp>
          <p:nvSpPr>
            <p:cNvPr id="13" name="SMARTInkShape-1372"/>
            <p:cNvSpPr/>
            <p:nvPr>
              <p:custDataLst>
                <p:tags r:id="rId24"/>
              </p:custDataLst>
            </p:nvPr>
          </p:nvSpPr>
          <p:spPr bwMode="auto">
            <a:xfrm>
              <a:off x="7778114" y="1131570"/>
              <a:ext cx="8575" cy="188596"/>
            </a:xfrm>
            <a:custGeom>
              <a:avLst/>
              <a:gdLst/>
              <a:ahLst/>
              <a:cxnLst/>
              <a:rect l="0" t="0" r="0" b="0"/>
              <a:pathLst>
                <a:path w="8575" h="188596">
                  <a:moveTo>
                    <a:pt x="0" y="0"/>
                  </a:moveTo>
                  <a:lnTo>
                    <a:pt x="0" y="0"/>
                  </a:lnTo>
                  <a:lnTo>
                    <a:pt x="8221" y="0"/>
                  </a:lnTo>
                  <a:lnTo>
                    <a:pt x="3918" y="4551"/>
                  </a:lnTo>
                  <a:lnTo>
                    <a:pt x="517" y="45343"/>
                  </a:lnTo>
                  <a:lnTo>
                    <a:pt x="2693" y="80428"/>
                  </a:lnTo>
                  <a:lnTo>
                    <a:pt x="6831" y="120985"/>
                  </a:lnTo>
                  <a:lnTo>
                    <a:pt x="8057" y="158085"/>
                  </a:lnTo>
                  <a:lnTo>
                    <a:pt x="8574" y="18859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4" name="SMARTInkShape-1373"/>
            <p:cNvSpPr/>
            <p:nvPr>
              <p:custDataLst>
                <p:tags r:id="rId25"/>
              </p:custDataLst>
            </p:nvPr>
          </p:nvSpPr>
          <p:spPr bwMode="auto">
            <a:xfrm>
              <a:off x="7692389" y="1165860"/>
              <a:ext cx="162880" cy="68581"/>
            </a:xfrm>
            <a:custGeom>
              <a:avLst/>
              <a:gdLst/>
              <a:ahLst/>
              <a:cxnLst/>
              <a:rect l="0" t="0" r="0" b="0"/>
              <a:pathLst>
                <a:path w="162880" h="68581">
                  <a:moveTo>
                    <a:pt x="0" y="68580"/>
                  </a:moveTo>
                  <a:lnTo>
                    <a:pt x="0" y="68580"/>
                  </a:lnTo>
                  <a:lnTo>
                    <a:pt x="0" y="64029"/>
                  </a:lnTo>
                  <a:lnTo>
                    <a:pt x="2541" y="59255"/>
                  </a:lnTo>
                  <a:lnTo>
                    <a:pt x="7798" y="53958"/>
                  </a:lnTo>
                  <a:lnTo>
                    <a:pt x="41185" y="35410"/>
                  </a:lnTo>
                  <a:lnTo>
                    <a:pt x="81736" y="19488"/>
                  </a:lnTo>
                  <a:lnTo>
                    <a:pt x="113480" y="10884"/>
                  </a:lnTo>
                  <a:lnTo>
                    <a:pt x="162879"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5" name="SMARTInkShape-1374"/>
            <p:cNvSpPr/>
            <p:nvPr>
              <p:custDataLst>
                <p:tags r:id="rId26"/>
              </p:custDataLst>
            </p:nvPr>
          </p:nvSpPr>
          <p:spPr bwMode="auto">
            <a:xfrm>
              <a:off x="8001000" y="1045845"/>
              <a:ext cx="228675" cy="249786"/>
            </a:xfrm>
            <a:custGeom>
              <a:avLst/>
              <a:gdLst/>
              <a:ahLst/>
              <a:cxnLst/>
              <a:rect l="0" t="0" r="0" b="0"/>
              <a:pathLst>
                <a:path w="228675" h="249786">
                  <a:moveTo>
                    <a:pt x="0" y="68580"/>
                  </a:moveTo>
                  <a:lnTo>
                    <a:pt x="0" y="68580"/>
                  </a:lnTo>
                  <a:lnTo>
                    <a:pt x="0" y="26737"/>
                  </a:lnTo>
                  <a:lnTo>
                    <a:pt x="9325" y="58907"/>
                  </a:lnTo>
                  <a:lnTo>
                    <a:pt x="14828" y="101591"/>
                  </a:lnTo>
                  <a:lnTo>
                    <a:pt x="16115" y="136592"/>
                  </a:lnTo>
                  <a:lnTo>
                    <a:pt x="16687" y="171197"/>
                  </a:lnTo>
                  <a:lnTo>
                    <a:pt x="17009" y="213709"/>
                  </a:lnTo>
                  <a:lnTo>
                    <a:pt x="19625" y="230872"/>
                  </a:lnTo>
                  <a:lnTo>
                    <a:pt x="21656" y="236782"/>
                  </a:lnTo>
                  <a:lnTo>
                    <a:pt x="23962" y="239770"/>
                  </a:lnTo>
                  <a:lnTo>
                    <a:pt x="26453" y="240809"/>
                  </a:lnTo>
                  <a:lnTo>
                    <a:pt x="29065" y="240549"/>
                  </a:lnTo>
                  <a:lnTo>
                    <a:pt x="34508" y="232641"/>
                  </a:lnTo>
                  <a:lnTo>
                    <a:pt x="40101" y="215791"/>
                  </a:lnTo>
                  <a:lnTo>
                    <a:pt x="45763" y="186077"/>
                  </a:lnTo>
                  <a:lnTo>
                    <a:pt x="53994" y="155726"/>
                  </a:lnTo>
                  <a:lnTo>
                    <a:pt x="70249" y="115639"/>
                  </a:lnTo>
                  <a:lnTo>
                    <a:pt x="73503" y="112335"/>
                  </a:lnTo>
                  <a:lnTo>
                    <a:pt x="76624" y="111085"/>
                  </a:lnTo>
                  <a:lnTo>
                    <a:pt x="79658" y="111204"/>
                  </a:lnTo>
                  <a:lnTo>
                    <a:pt x="85568" y="121497"/>
                  </a:lnTo>
                  <a:lnTo>
                    <a:pt x="94228" y="139724"/>
                  </a:lnTo>
                  <a:lnTo>
                    <a:pt x="119571" y="175808"/>
                  </a:lnTo>
                  <a:lnTo>
                    <a:pt x="145601" y="210100"/>
                  </a:lnTo>
                  <a:lnTo>
                    <a:pt x="177456" y="242690"/>
                  </a:lnTo>
                  <a:lnTo>
                    <a:pt x="184027" y="247519"/>
                  </a:lnTo>
                  <a:lnTo>
                    <a:pt x="190312" y="249785"/>
                  </a:lnTo>
                  <a:lnTo>
                    <a:pt x="202376" y="249763"/>
                  </a:lnTo>
                  <a:lnTo>
                    <a:pt x="207307" y="244614"/>
                  </a:lnTo>
                  <a:lnTo>
                    <a:pt x="215326" y="226192"/>
                  </a:lnTo>
                  <a:lnTo>
                    <a:pt x="222066" y="194510"/>
                  </a:lnTo>
                  <a:lnTo>
                    <a:pt x="227283" y="155029"/>
                  </a:lnTo>
                  <a:lnTo>
                    <a:pt x="228674" y="133833"/>
                  </a:lnTo>
                  <a:lnTo>
                    <a:pt x="228316" y="93771"/>
                  </a:lnTo>
                  <a:lnTo>
                    <a:pt x="221806" y="63266"/>
                  </a:lnTo>
                  <a:lnTo>
                    <a:pt x="210854" y="21387"/>
                  </a:lnTo>
                  <a:lnTo>
                    <a:pt x="21431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6" name="SMARTInkShape-1375"/>
            <p:cNvSpPr/>
            <p:nvPr>
              <p:custDataLst>
                <p:tags r:id="rId27"/>
              </p:custDataLst>
            </p:nvPr>
          </p:nvSpPr>
          <p:spPr bwMode="auto">
            <a:xfrm>
              <a:off x="8278954" y="1244910"/>
              <a:ext cx="184961" cy="178126"/>
            </a:xfrm>
            <a:custGeom>
              <a:avLst/>
              <a:gdLst/>
              <a:ahLst/>
              <a:cxnLst/>
              <a:rect l="0" t="0" r="0" b="0"/>
              <a:pathLst>
                <a:path w="184961" h="178126">
                  <a:moveTo>
                    <a:pt x="4939" y="23820"/>
                  </a:moveTo>
                  <a:lnTo>
                    <a:pt x="4939" y="23820"/>
                  </a:lnTo>
                  <a:lnTo>
                    <a:pt x="387" y="23820"/>
                  </a:lnTo>
                  <a:lnTo>
                    <a:pt x="0" y="21915"/>
                  </a:lnTo>
                  <a:lnTo>
                    <a:pt x="2108" y="14718"/>
                  </a:lnTo>
                  <a:lnTo>
                    <a:pt x="8760" y="7710"/>
                  </a:lnTo>
                  <a:lnTo>
                    <a:pt x="13202" y="4507"/>
                  </a:lnTo>
                  <a:lnTo>
                    <a:pt x="33105" y="0"/>
                  </a:lnTo>
                  <a:lnTo>
                    <a:pt x="57098" y="3216"/>
                  </a:lnTo>
                  <a:lnTo>
                    <a:pt x="82306" y="19303"/>
                  </a:lnTo>
                  <a:lnTo>
                    <a:pt x="91712" y="34195"/>
                  </a:lnTo>
                  <a:lnTo>
                    <a:pt x="97749" y="67039"/>
                  </a:lnTo>
                  <a:lnTo>
                    <a:pt x="93495" y="83986"/>
                  </a:lnTo>
                  <a:lnTo>
                    <a:pt x="83350" y="101043"/>
                  </a:lnTo>
                  <a:lnTo>
                    <a:pt x="48332" y="132736"/>
                  </a:lnTo>
                  <a:lnTo>
                    <a:pt x="22718" y="153072"/>
                  </a:lnTo>
                  <a:lnTo>
                    <a:pt x="20601" y="156661"/>
                  </a:lnTo>
                  <a:lnTo>
                    <a:pt x="20143" y="160006"/>
                  </a:lnTo>
                  <a:lnTo>
                    <a:pt x="20790" y="163188"/>
                  </a:lnTo>
                  <a:lnTo>
                    <a:pt x="26589" y="169264"/>
                  </a:lnTo>
                  <a:lnTo>
                    <a:pt x="30802" y="172217"/>
                  </a:lnTo>
                  <a:lnTo>
                    <a:pt x="54935" y="176375"/>
                  </a:lnTo>
                  <a:lnTo>
                    <a:pt x="90766" y="177606"/>
                  </a:lnTo>
                  <a:lnTo>
                    <a:pt x="131546" y="177971"/>
                  </a:lnTo>
                  <a:lnTo>
                    <a:pt x="171446" y="178095"/>
                  </a:lnTo>
                  <a:lnTo>
                    <a:pt x="184960" y="17812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29" name="SMARTInkShape-Group484"/>
          <p:cNvGrpSpPr/>
          <p:nvPr/>
        </p:nvGrpSpPr>
        <p:grpSpPr>
          <a:xfrm>
            <a:off x="6500813" y="1632016"/>
            <a:ext cx="1645920" cy="991170"/>
            <a:chOff x="6500813" y="1632016"/>
            <a:chExt cx="1645920" cy="991170"/>
          </a:xfrm>
        </p:grpSpPr>
        <p:sp>
          <p:nvSpPr>
            <p:cNvPr id="18" name="SMARTInkShape-1376"/>
            <p:cNvSpPr/>
            <p:nvPr>
              <p:custDataLst>
                <p:tags r:id="rId13"/>
              </p:custDataLst>
            </p:nvPr>
          </p:nvSpPr>
          <p:spPr bwMode="auto">
            <a:xfrm>
              <a:off x="6500813" y="1632016"/>
              <a:ext cx="265748" cy="351482"/>
            </a:xfrm>
            <a:custGeom>
              <a:avLst/>
              <a:gdLst/>
              <a:ahLst/>
              <a:cxnLst/>
              <a:rect l="0" t="0" r="0" b="0"/>
              <a:pathLst>
                <a:path w="265748" h="351482">
                  <a:moveTo>
                    <a:pt x="265747" y="236789"/>
                  </a:moveTo>
                  <a:lnTo>
                    <a:pt x="265747" y="236789"/>
                  </a:lnTo>
                  <a:lnTo>
                    <a:pt x="265747" y="224857"/>
                  </a:lnTo>
                  <a:lnTo>
                    <a:pt x="264794" y="223119"/>
                  </a:lnTo>
                  <a:lnTo>
                    <a:pt x="263207" y="221961"/>
                  </a:lnTo>
                  <a:lnTo>
                    <a:pt x="258903" y="219721"/>
                  </a:lnTo>
                  <a:lnTo>
                    <a:pt x="242788" y="206065"/>
                  </a:lnTo>
                  <a:lnTo>
                    <a:pt x="224035" y="198418"/>
                  </a:lnTo>
                  <a:lnTo>
                    <a:pt x="213553" y="198463"/>
                  </a:lnTo>
                  <a:lnTo>
                    <a:pt x="201593" y="202610"/>
                  </a:lnTo>
                  <a:lnTo>
                    <a:pt x="178793" y="217560"/>
                  </a:lnTo>
                  <a:lnTo>
                    <a:pt x="145489" y="253240"/>
                  </a:lnTo>
                  <a:lnTo>
                    <a:pt x="125023" y="279446"/>
                  </a:lnTo>
                  <a:lnTo>
                    <a:pt x="115465" y="302768"/>
                  </a:lnTo>
                  <a:lnTo>
                    <a:pt x="114124" y="309350"/>
                  </a:lnTo>
                  <a:lnTo>
                    <a:pt x="115135" y="315643"/>
                  </a:lnTo>
                  <a:lnTo>
                    <a:pt x="121339" y="327715"/>
                  </a:lnTo>
                  <a:lnTo>
                    <a:pt x="132985" y="336891"/>
                  </a:lnTo>
                  <a:lnTo>
                    <a:pt x="163746" y="350542"/>
                  </a:lnTo>
                  <a:lnTo>
                    <a:pt x="180408" y="351481"/>
                  </a:lnTo>
                  <a:lnTo>
                    <a:pt x="196386" y="347771"/>
                  </a:lnTo>
                  <a:lnTo>
                    <a:pt x="209837" y="339772"/>
                  </a:lnTo>
                  <a:lnTo>
                    <a:pt x="228120" y="315457"/>
                  </a:lnTo>
                  <a:lnTo>
                    <a:pt x="237276" y="287310"/>
                  </a:lnTo>
                  <a:lnTo>
                    <a:pt x="244521" y="249718"/>
                  </a:lnTo>
                  <a:lnTo>
                    <a:pt x="247786" y="226358"/>
                  </a:lnTo>
                  <a:lnTo>
                    <a:pt x="250916" y="201260"/>
                  </a:lnTo>
                  <a:lnTo>
                    <a:pt x="253002" y="176908"/>
                  </a:lnTo>
                  <a:lnTo>
                    <a:pt x="254392" y="153053"/>
                  </a:lnTo>
                  <a:lnTo>
                    <a:pt x="255320" y="129530"/>
                  </a:lnTo>
                  <a:lnTo>
                    <a:pt x="251270" y="88153"/>
                  </a:lnTo>
                  <a:lnTo>
                    <a:pt x="242168" y="53571"/>
                  </a:lnTo>
                  <a:lnTo>
                    <a:pt x="228597" y="28676"/>
                  </a:lnTo>
                  <a:lnTo>
                    <a:pt x="200342" y="13167"/>
                  </a:lnTo>
                  <a:lnTo>
                    <a:pt x="161430" y="4051"/>
                  </a:lnTo>
                  <a:lnTo>
                    <a:pt x="139052" y="1621"/>
                  </a:lnTo>
                  <a:lnTo>
                    <a:pt x="115561" y="0"/>
                  </a:lnTo>
                  <a:lnTo>
                    <a:pt x="74221" y="3279"/>
                  </a:lnTo>
                  <a:lnTo>
                    <a:pt x="40606" y="11087"/>
                  </a:lnTo>
                  <a:lnTo>
                    <a:pt x="0" y="3104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9" name="SMARTInkShape-1377"/>
            <p:cNvSpPr/>
            <p:nvPr>
              <p:custDataLst>
                <p:tags r:id="rId14"/>
              </p:custDataLst>
            </p:nvPr>
          </p:nvSpPr>
          <p:spPr bwMode="auto">
            <a:xfrm>
              <a:off x="6839567" y="1792006"/>
              <a:ext cx="225024" cy="181186"/>
            </a:xfrm>
            <a:custGeom>
              <a:avLst/>
              <a:gdLst/>
              <a:ahLst/>
              <a:cxnLst/>
              <a:rect l="0" t="0" r="0" b="0"/>
              <a:pathLst>
                <a:path w="225024" h="181186">
                  <a:moveTo>
                    <a:pt x="4146" y="8219"/>
                  </a:moveTo>
                  <a:lnTo>
                    <a:pt x="4146" y="8219"/>
                  </a:lnTo>
                  <a:lnTo>
                    <a:pt x="8696" y="8219"/>
                  </a:lnTo>
                  <a:lnTo>
                    <a:pt x="10037" y="7266"/>
                  </a:lnTo>
                  <a:lnTo>
                    <a:pt x="10930" y="5679"/>
                  </a:lnTo>
                  <a:lnTo>
                    <a:pt x="12613" y="0"/>
                  </a:lnTo>
                  <a:lnTo>
                    <a:pt x="12709" y="37193"/>
                  </a:lnTo>
                  <a:lnTo>
                    <a:pt x="10174" y="64911"/>
                  </a:lnTo>
                  <a:lnTo>
                    <a:pt x="5873" y="95328"/>
                  </a:lnTo>
                  <a:lnTo>
                    <a:pt x="0" y="137322"/>
                  </a:lnTo>
                  <a:lnTo>
                    <a:pt x="3446" y="166804"/>
                  </a:lnTo>
                  <a:lnTo>
                    <a:pt x="7962" y="178079"/>
                  </a:lnTo>
                  <a:lnTo>
                    <a:pt x="11453" y="180514"/>
                  </a:lnTo>
                  <a:lnTo>
                    <a:pt x="15684" y="181185"/>
                  </a:lnTo>
                  <a:lnTo>
                    <a:pt x="20410" y="180679"/>
                  </a:lnTo>
                  <a:lnTo>
                    <a:pt x="30742" y="169958"/>
                  </a:lnTo>
                  <a:lnTo>
                    <a:pt x="57448" y="132031"/>
                  </a:lnTo>
                  <a:lnTo>
                    <a:pt x="77300" y="108192"/>
                  </a:lnTo>
                  <a:lnTo>
                    <a:pt x="89364" y="100277"/>
                  </a:lnTo>
                  <a:lnTo>
                    <a:pt x="95248" y="98166"/>
                  </a:lnTo>
                  <a:lnTo>
                    <a:pt x="100123" y="98663"/>
                  </a:lnTo>
                  <a:lnTo>
                    <a:pt x="104325" y="100900"/>
                  </a:lnTo>
                  <a:lnTo>
                    <a:pt x="127792" y="130279"/>
                  </a:lnTo>
                  <a:lnTo>
                    <a:pt x="146297" y="153605"/>
                  </a:lnTo>
                  <a:lnTo>
                    <a:pt x="164797" y="166815"/>
                  </a:lnTo>
                  <a:lnTo>
                    <a:pt x="192081" y="175860"/>
                  </a:lnTo>
                  <a:lnTo>
                    <a:pt x="209160" y="178540"/>
                  </a:lnTo>
                  <a:lnTo>
                    <a:pt x="213213" y="177012"/>
                  </a:lnTo>
                  <a:lnTo>
                    <a:pt x="220254" y="170233"/>
                  </a:lnTo>
                  <a:lnTo>
                    <a:pt x="225023" y="137503"/>
                  </a:lnTo>
                  <a:lnTo>
                    <a:pt x="223598" y="107589"/>
                  </a:lnTo>
                  <a:lnTo>
                    <a:pt x="217441" y="66237"/>
                  </a:lnTo>
                  <a:lnTo>
                    <a:pt x="204989" y="25455"/>
                  </a:lnTo>
                  <a:lnTo>
                    <a:pt x="201313" y="821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0" name="SMARTInkShape-1378"/>
            <p:cNvSpPr/>
            <p:nvPr>
              <p:custDataLst>
                <p:tags r:id="rId15"/>
              </p:custDataLst>
            </p:nvPr>
          </p:nvSpPr>
          <p:spPr bwMode="auto">
            <a:xfrm>
              <a:off x="7049452" y="1905458"/>
              <a:ext cx="181436" cy="197498"/>
            </a:xfrm>
            <a:custGeom>
              <a:avLst/>
              <a:gdLst/>
              <a:ahLst/>
              <a:cxnLst/>
              <a:rect l="0" t="0" r="0" b="0"/>
              <a:pathLst>
                <a:path w="181436" h="197498">
                  <a:moveTo>
                    <a:pt x="94298" y="109080"/>
                  </a:moveTo>
                  <a:lnTo>
                    <a:pt x="94298" y="109080"/>
                  </a:lnTo>
                  <a:lnTo>
                    <a:pt x="89747" y="68734"/>
                  </a:lnTo>
                  <a:lnTo>
                    <a:pt x="87472" y="33376"/>
                  </a:lnTo>
                  <a:lnTo>
                    <a:pt x="93211" y="5612"/>
                  </a:lnTo>
                  <a:lnTo>
                    <a:pt x="94526" y="2954"/>
                  </a:lnTo>
                  <a:lnTo>
                    <a:pt x="96354" y="1182"/>
                  </a:lnTo>
                  <a:lnTo>
                    <a:pt x="98526" y="0"/>
                  </a:lnTo>
                  <a:lnTo>
                    <a:pt x="106020" y="1227"/>
                  </a:lnTo>
                  <a:lnTo>
                    <a:pt x="115700" y="5900"/>
                  </a:lnTo>
                  <a:lnTo>
                    <a:pt x="126353" y="14327"/>
                  </a:lnTo>
                  <a:lnTo>
                    <a:pt x="138509" y="34332"/>
                  </a:lnTo>
                  <a:lnTo>
                    <a:pt x="143592" y="58357"/>
                  </a:lnTo>
                  <a:lnTo>
                    <a:pt x="140548" y="83573"/>
                  </a:lnTo>
                  <a:lnTo>
                    <a:pt x="131046" y="98061"/>
                  </a:lnTo>
                  <a:lnTo>
                    <a:pt x="114711" y="111847"/>
                  </a:lnTo>
                  <a:lnTo>
                    <a:pt x="103839" y="115932"/>
                  </a:lnTo>
                  <a:lnTo>
                    <a:pt x="96182" y="117312"/>
                  </a:lnTo>
                  <a:lnTo>
                    <a:pt x="137340" y="118585"/>
                  </a:lnTo>
                  <a:lnTo>
                    <a:pt x="158513" y="122194"/>
                  </a:lnTo>
                  <a:lnTo>
                    <a:pt x="173003" y="129513"/>
                  </a:lnTo>
                  <a:lnTo>
                    <a:pt x="178201" y="134132"/>
                  </a:lnTo>
                  <a:lnTo>
                    <a:pt x="180713" y="139116"/>
                  </a:lnTo>
                  <a:lnTo>
                    <a:pt x="181435" y="144344"/>
                  </a:lnTo>
                  <a:lnTo>
                    <a:pt x="180965" y="149734"/>
                  </a:lnTo>
                  <a:lnTo>
                    <a:pt x="170281" y="160803"/>
                  </a:lnTo>
                  <a:lnTo>
                    <a:pt x="137767" y="177745"/>
                  </a:lnTo>
                  <a:lnTo>
                    <a:pt x="108855" y="188175"/>
                  </a:lnTo>
                  <a:lnTo>
                    <a:pt x="66755" y="197497"/>
                  </a:lnTo>
                  <a:lnTo>
                    <a:pt x="31634" y="195073"/>
                  </a:lnTo>
                  <a:lnTo>
                    <a:pt x="0" y="18623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1" name="SMARTInkShape-1379"/>
            <p:cNvSpPr/>
            <p:nvPr>
              <p:custDataLst>
                <p:tags r:id="rId16"/>
              </p:custDataLst>
            </p:nvPr>
          </p:nvSpPr>
          <p:spPr bwMode="auto">
            <a:xfrm>
              <a:off x="6641994" y="2157225"/>
              <a:ext cx="708327" cy="37336"/>
            </a:xfrm>
            <a:custGeom>
              <a:avLst/>
              <a:gdLst/>
              <a:ahLst/>
              <a:cxnLst/>
              <a:rect l="0" t="0" r="0" b="0"/>
              <a:pathLst>
                <a:path w="708327" h="37336">
                  <a:moveTo>
                    <a:pt x="4551" y="37335"/>
                  </a:moveTo>
                  <a:lnTo>
                    <a:pt x="4551" y="37335"/>
                  </a:lnTo>
                  <a:lnTo>
                    <a:pt x="0" y="37335"/>
                  </a:lnTo>
                  <a:lnTo>
                    <a:pt x="34643" y="34795"/>
                  </a:lnTo>
                  <a:lnTo>
                    <a:pt x="73171" y="30491"/>
                  </a:lnTo>
                  <a:lnTo>
                    <a:pt x="100780" y="28010"/>
                  </a:lnTo>
                  <a:lnTo>
                    <a:pt x="131569" y="25403"/>
                  </a:lnTo>
                  <a:lnTo>
                    <a:pt x="166382" y="21760"/>
                  </a:lnTo>
                  <a:lnTo>
                    <a:pt x="203878" y="17427"/>
                  </a:lnTo>
                  <a:lnTo>
                    <a:pt x="243163" y="12633"/>
                  </a:lnTo>
                  <a:lnTo>
                    <a:pt x="285546" y="8484"/>
                  </a:lnTo>
                  <a:lnTo>
                    <a:pt x="329993" y="4766"/>
                  </a:lnTo>
                  <a:lnTo>
                    <a:pt x="375818" y="1335"/>
                  </a:lnTo>
                  <a:lnTo>
                    <a:pt x="420655" y="0"/>
                  </a:lnTo>
                  <a:lnTo>
                    <a:pt x="464833" y="63"/>
                  </a:lnTo>
                  <a:lnTo>
                    <a:pt x="508573" y="1057"/>
                  </a:lnTo>
                  <a:lnTo>
                    <a:pt x="547259" y="2672"/>
                  </a:lnTo>
                  <a:lnTo>
                    <a:pt x="582573" y="4701"/>
                  </a:lnTo>
                  <a:lnTo>
                    <a:pt x="615641" y="7007"/>
                  </a:lnTo>
                  <a:lnTo>
                    <a:pt x="642450" y="8544"/>
                  </a:lnTo>
                  <a:lnTo>
                    <a:pt x="684937" y="10251"/>
                  </a:lnTo>
                  <a:lnTo>
                    <a:pt x="708326" y="11213"/>
                  </a:lnTo>
                  <a:lnTo>
                    <a:pt x="664633" y="1161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2" name="SMARTInkShape-1380"/>
            <p:cNvSpPr/>
            <p:nvPr>
              <p:custDataLst>
                <p:tags r:id="rId17"/>
              </p:custDataLst>
            </p:nvPr>
          </p:nvSpPr>
          <p:spPr bwMode="auto">
            <a:xfrm>
              <a:off x="6689407" y="2179746"/>
              <a:ext cx="282894" cy="371185"/>
            </a:xfrm>
            <a:custGeom>
              <a:avLst/>
              <a:gdLst/>
              <a:ahLst/>
              <a:cxnLst/>
              <a:rect l="0" t="0" r="0" b="0"/>
              <a:pathLst>
                <a:path w="282894" h="371185">
                  <a:moveTo>
                    <a:pt x="282893" y="271989"/>
                  </a:moveTo>
                  <a:lnTo>
                    <a:pt x="282893" y="271989"/>
                  </a:lnTo>
                  <a:lnTo>
                    <a:pt x="282893" y="262887"/>
                  </a:lnTo>
                  <a:lnTo>
                    <a:pt x="263581" y="224306"/>
                  </a:lnTo>
                  <a:lnTo>
                    <a:pt x="254523" y="201981"/>
                  </a:lnTo>
                  <a:lnTo>
                    <a:pt x="243613" y="190709"/>
                  </a:lnTo>
                  <a:lnTo>
                    <a:pt x="218867" y="179008"/>
                  </a:lnTo>
                  <a:lnTo>
                    <a:pt x="198239" y="174467"/>
                  </a:lnTo>
                  <a:lnTo>
                    <a:pt x="176372" y="175623"/>
                  </a:lnTo>
                  <a:lnTo>
                    <a:pt x="138089" y="190731"/>
                  </a:lnTo>
                  <a:lnTo>
                    <a:pt x="105686" y="222407"/>
                  </a:lnTo>
                  <a:lnTo>
                    <a:pt x="89517" y="250905"/>
                  </a:lnTo>
                  <a:lnTo>
                    <a:pt x="77885" y="282621"/>
                  </a:lnTo>
                  <a:lnTo>
                    <a:pt x="72716" y="315767"/>
                  </a:lnTo>
                  <a:lnTo>
                    <a:pt x="80578" y="344468"/>
                  </a:lnTo>
                  <a:lnTo>
                    <a:pt x="88009" y="357456"/>
                  </a:lnTo>
                  <a:lnTo>
                    <a:pt x="96773" y="365162"/>
                  </a:lnTo>
                  <a:lnTo>
                    <a:pt x="106425" y="369347"/>
                  </a:lnTo>
                  <a:lnTo>
                    <a:pt x="116671" y="371184"/>
                  </a:lnTo>
                  <a:lnTo>
                    <a:pt x="140754" y="365606"/>
                  </a:lnTo>
                  <a:lnTo>
                    <a:pt x="153844" y="360118"/>
                  </a:lnTo>
                  <a:lnTo>
                    <a:pt x="195020" y="320538"/>
                  </a:lnTo>
                  <a:lnTo>
                    <a:pt x="218121" y="277691"/>
                  </a:lnTo>
                  <a:lnTo>
                    <a:pt x="228282" y="252930"/>
                  </a:lnTo>
                  <a:lnTo>
                    <a:pt x="235056" y="225946"/>
                  </a:lnTo>
                  <a:lnTo>
                    <a:pt x="239571" y="197478"/>
                  </a:lnTo>
                  <a:lnTo>
                    <a:pt x="242582" y="168023"/>
                  </a:lnTo>
                  <a:lnTo>
                    <a:pt x="241731" y="139813"/>
                  </a:lnTo>
                  <a:lnTo>
                    <a:pt x="238307" y="112434"/>
                  </a:lnTo>
                  <a:lnTo>
                    <a:pt x="233167" y="85609"/>
                  </a:lnTo>
                  <a:lnTo>
                    <a:pt x="209675" y="45643"/>
                  </a:lnTo>
                  <a:lnTo>
                    <a:pt x="194076" y="29652"/>
                  </a:lnTo>
                  <a:lnTo>
                    <a:pt x="156424" y="9344"/>
                  </a:lnTo>
                  <a:lnTo>
                    <a:pt x="115242" y="0"/>
                  </a:lnTo>
                  <a:lnTo>
                    <a:pt x="74713" y="2198"/>
                  </a:lnTo>
                  <a:lnTo>
                    <a:pt x="42097" y="12064"/>
                  </a:lnTo>
                  <a:lnTo>
                    <a:pt x="0" y="3195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3" name="SMARTInkShape-1381"/>
            <p:cNvSpPr/>
            <p:nvPr>
              <p:custDataLst>
                <p:tags r:id="rId18"/>
              </p:custDataLst>
            </p:nvPr>
          </p:nvSpPr>
          <p:spPr bwMode="auto">
            <a:xfrm>
              <a:off x="7001884" y="2314575"/>
              <a:ext cx="198178" cy="193174"/>
            </a:xfrm>
            <a:custGeom>
              <a:avLst/>
              <a:gdLst/>
              <a:ahLst/>
              <a:cxnLst/>
              <a:rect l="0" t="0" r="0" b="0"/>
              <a:pathLst>
                <a:path w="198178" h="193174">
                  <a:moveTo>
                    <a:pt x="47568" y="42863"/>
                  </a:moveTo>
                  <a:lnTo>
                    <a:pt x="47568" y="42863"/>
                  </a:lnTo>
                  <a:lnTo>
                    <a:pt x="38467" y="38312"/>
                  </a:lnTo>
                  <a:lnTo>
                    <a:pt x="35786" y="35066"/>
                  </a:lnTo>
                  <a:lnTo>
                    <a:pt x="32806" y="26380"/>
                  </a:lnTo>
                  <a:lnTo>
                    <a:pt x="32964" y="23301"/>
                  </a:lnTo>
                  <a:lnTo>
                    <a:pt x="34022" y="21249"/>
                  </a:lnTo>
                  <a:lnTo>
                    <a:pt x="35680" y="19881"/>
                  </a:lnTo>
                  <a:lnTo>
                    <a:pt x="37522" y="15821"/>
                  </a:lnTo>
                  <a:lnTo>
                    <a:pt x="38013" y="13405"/>
                  </a:lnTo>
                  <a:lnTo>
                    <a:pt x="38341" y="12747"/>
                  </a:lnTo>
                  <a:lnTo>
                    <a:pt x="38559" y="13260"/>
                  </a:lnTo>
                  <a:lnTo>
                    <a:pt x="38705" y="14555"/>
                  </a:lnTo>
                  <a:lnTo>
                    <a:pt x="22847" y="52399"/>
                  </a:lnTo>
                  <a:lnTo>
                    <a:pt x="15626" y="81391"/>
                  </a:lnTo>
                  <a:lnTo>
                    <a:pt x="6067" y="113326"/>
                  </a:lnTo>
                  <a:lnTo>
                    <a:pt x="547" y="144030"/>
                  </a:lnTo>
                  <a:lnTo>
                    <a:pt x="0" y="170693"/>
                  </a:lnTo>
                  <a:lnTo>
                    <a:pt x="6108" y="188894"/>
                  </a:lnTo>
                  <a:lnTo>
                    <a:pt x="10403" y="192604"/>
                  </a:lnTo>
                  <a:lnTo>
                    <a:pt x="15171" y="193173"/>
                  </a:lnTo>
                  <a:lnTo>
                    <a:pt x="20256" y="191647"/>
                  </a:lnTo>
                  <a:lnTo>
                    <a:pt x="41064" y="175847"/>
                  </a:lnTo>
                  <a:lnTo>
                    <a:pt x="65326" y="139415"/>
                  </a:lnTo>
                  <a:lnTo>
                    <a:pt x="92281" y="99294"/>
                  </a:lnTo>
                  <a:lnTo>
                    <a:pt x="104271" y="91756"/>
                  </a:lnTo>
                  <a:lnTo>
                    <a:pt x="109183" y="90698"/>
                  </a:lnTo>
                  <a:lnTo>
                    <a:pt x="113409" y="90945"/>
                  </a:lnTo>
                  <a:lnTo>
                    <a:pt x="117180" y="92063"/>
                  </a:lnTo>
                  <a:lnTo>
                    <a:pt x="123909" y="100924"/>
                  </a:lnTo>
                  <a:lnTo>
                    <a:pt x="139854" y="136128"/>
                  </a:lnTo>
                  <a:lnTo>
                    <a:pt x="149227" y="145591"/>
                  </a:lnTo>
                  <a:lnTo>
                    <a:pt x="162282" y="150432"/>
                  </a:lnTo>
                  <a:lnTo>
                    <a:pt x="176658" y="151631"/>
                  </a:lnTo>
                  <a:lnTo>
                    <a:pt x="189396" y="148989"/>
                  </a:lnTo>
                  <a:lnTo>
                    <a:pt x="193555" y="145046"/>
                  </a:lnTo>
                  <a:lnTo>
                    <a:pt x="198177" y="133045"/>
                  </a:lnTo>
                  <a:lnTo>
                    <a:pt x="196227" y="96570"/>
                  </a:lnTo>
                  <a:lnTo>
                    <a:pt x="192061" y="65780"/>
                  </a:lnTo>
                  <a:lnTo>
                    <a:pt x="184361" y="26476"/>
                  </a:lnTo>
                  <a:lnTo>
                    <a:pt x="17615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4" name="SMARTInkShape-1382"/>
            <p:cNvSpPr/>
            <p:nvPr>
              <p:custDataLst>
                <p:tags r:id="rId19"/>
              </p:custDataLst>
            </p:nvPr>
          </p:nvSpPr>
          <p:spPr bwMode="auto">
            <a:xfrm>
              <a:off x="7296769" y="2470072"/>
              <a:ext cx="35577" cy="153114"/>
            </a:xfrm>
            <a:custGeom>
              <a:avLst/>
              <a:gdLst/>
              <a:ahLst/>
              <a:cxnLst/>
              <a:rect l="0" t="0" r="0" b="0"/>
              <a:pathLst>
                <a:path w="35577" h="153114">
                  <a:moveTo>
                    <a:pt x="18431" y="7381"/>
                  </a:moveTo>
                  <a:lnTo>
                    <a:pt x="18431" y="7381"/>
                  </a:lnTo>
                  <a:lnTo>
                    <a:pt x="18431" y="0"/>
                  </a:lnTo>
                  <a:lnTo>
                    <a:pt x="13880" y="3712"/>
                  </a:lnTo>
                  <a:lnTo>
                    <a:pt x="1948" y="33598"/>
                  </a:lnTo>
                  <a:lnTo>
                    <a:pt x="0" y="74098"/>
                  </a:lnTo>
                  <a:lnTo>
                    <a:pt x="5456" y="111709"/>
                  </a:lnTo>
                  <a:lnTo>
                    <a:pt x="15521" y="130266"/>
                  </a:lnTo>
                  <a:lnTo>
                    <a:pt x="35576" y="15311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5" name="SMARTInkShape-1383"/>
            <p:cNvSpPr/>
            <p:nvPr>
              <p:custDataLst>
                <p:tags r:id="rId20"/>
              </p:custDataLst>
            </p:nvPr>
          </p:nvSpPr>
          <p:spPr bwMode="auto">
            <a:xfrm>
              <a:off x="7546657" y="2032174"/>
              <a:ext cx="198747" cy="42372"/>
            </a:xfrm>
            <a:custGeom>
              <a:avLst/>
              <a:gdLst/>
              <a:ahLst/>
              <a:cxnLst/>
              <a:rect l="0" t="0" r="0" b="0"/>
              <a:pathLst>
                <a:path w="198747" h="42372">
                  <a:moveTo>
                    <a:pt x="0" y="42371"/>
                  </a:moveTo>
                  <a:lnTo>
                    <a:pt x="0" y="42371"/>
                  </a:lnTo>
                  <a:lnTo>
                    <a:pt x="12771" y="42371"/>
                  </a:lnTo>
                  <a:lnTo>
                    <a:pt x="17740" y="39831"/>
                  </a:lnTo>
                  <a:lnTo>
                    <a:pt x="23125" y="36480"/>
                  </a:lnTo>
                  <a:lnTo>
                    <a:pt x="31511" y="33640"/>
                  </a:lnTo>
                  <a:lnTo>
                    <a:pt x="40029" y="28142"/>
                  </a:lnTo>
                  <a:lnTo>
                    <a:pt x="78637" y="18638"/>
                  </a:lnTo>
                  <a:lnTo>
                    <a:pt x="116433" y="10680"/>
                  </a:lnTo>
                  <a:lnTo>
                    <a:pt x="155890" y="3242"/>
                  </a:lnTo>
                  <a:lnTo>
                    <a:pt x="195718" y="0"/>
                  </a:lnTo>
                  <a:lnTo>
                    <a:pt x="198107" y="789"/>
                  </a:lnTo>
                  <a:lnTo>
                    <a:pt x="198746" y="2267"/>
                  </a:lnTo>
                  <a:lnTo>
                    <a:pt x="197168" y="808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6" name="SMARTInkShape-1384"/>
            <p:cNvSpPr/>
            <p:nvPr>
              <p:custDataLst>
                <p:tags r:id="rId21"/>
              </p:custDataLst>
            </p:nvPr>
          </p:nvSpPr>
          <p:spPr bwMode="auto">
            <a:xfrm>
              <a:off x="7618871" y="2074545"/>
              <a:ext cx="193535" cy="68581"/>
            </a:xfrm>
            <a:custGeom>
              <a:avLst/>
              <a:gdLst/>
              <a:ahLst/>
              <a:cxnLst/>
              <a:rect l="0" t="0" r="0" b="0"/>
              <a:pathLst>
                <a:path w="193535" h="68581">
                  <a:moveTo>
                    <a:pt x="4939" y="68580"/>
                  </a:moveTo>
                  <a:lnTo>
                    <a:pt x="4939" y="68580"/>
                  </a:lnTo>
                  <a:lnTo>
                    <a:pt x="0" y="68580"/>
                  </a:lnTo>
                  <a:lnTo>
                    <a:pt x="2109" y="68580"/>
                  </a:lnTo>
                  <a:lnTo>
                    <a:pt x="35081" y="56715"/>
                  </a:lnTo>
                  <a:lnTo>
                    <a:pt x="68798" y="41887"/>
                  </a:lnTo>
                  <a:lnTo>
                    <a:pt x="108950" y="25428"/>
                  </a:lnTo>
                  <a:lnTo>
                    <a:pt x="151010" y="11027"/>
                  </a:lnTo>
                  <a:lnTo>
                    <a:pt x="193534"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7" name="SMARTInkShape-1385"/>
            <p:cNvSpPr/>
            <p:nvPr>
              <p:custDataLst>
                <p:tags r:id="rId22"/>
              </p:custDataLst>
            </p:nvPr>
          </p:nvSpPr>
          <p:spPr bwMode="auto">
            <a:xfrm>
              <a:off x="7992427" y="1736237"/>
              <a:ext cx="128029" cy="408912"/>
            </a:xfrm>
            <a:custGeom>
              <a:avLst/>
              <a:gdLst/>
              <a:ahLst/>
              <a:cxnLst/>
              <a:rect l="0" t="0" r="0" b="0"/>
              <a:pathLst>
                <a:path w="128029" h="408912">
                  <a:moveTo>
                    <a:pt x="0" y="192576"/>
                  </a:moveTo>
                  <a:lnTo>
                    <a:pt x="0" y="192576"/>
                  </a:lnTo>
                  <a:lnTo>
                    <a:pt x="0" y="197126"/>
                  </a:lnTo>
                  <a:lnTo>
                    <a:pt x="953" y="197514"/>
                  </a:lnTo>
                  <a:lnTo>
                    <a:pt x="21034" y="184312"/>
                  </a:lnTo>
                  <a:lnTo>
                    <a:pt x="58095" y="148857"/>
                  </a:lnTo>
                  <a:lnTo>
                    <a:pt x="84206" y="109666"/>
                  </a:lnTo>
                  <a:lnTo>
                    <a:pt x="98068" y="78574"/>
                  </a:lnTo>
                  <a:lnTo>
                    <a:pt x="112030" y="42592"/>
                  </a:lnTo>
                  <a:lnTo>
                    <a:pt x="126695" y="867"/>
                  </a:lnTo>
                  <a:lnTo>
                    <a:pt x="127326" y="0"/>
                  </a:lnTo>
                  <a:lnTo>
                    <a:pt x="127747" y="374"/>
                  </a:lnTo>
                  <a:lnTo>
                    <a:pt x="128028" y="1576"/>
                  </a:lnTo>
                  <a:lnTo>
                    <a:pt x="114789" y="33739"/>
                  </a:lnTo>
                  <a:lnTo>
                    <a:pt x="104676" y="65149"/>
                  </a:lnTo>
                  <a:lnTo>
                    <a:pt x="93830" y="103874"/>
                  </a:lnTo>
                  <a:lnTo>
                    <a:pt x="88271" y="124869"/>
                  </a:lnTo>
                  <a:lnTo>
                    <a:pt x="83613" y="147438"/>
                  </a:lnTo>
                  <a:lnTo>
                    <a:pt x="79555" y="171056"/>
                  </a:lnTo>
                  <a:lnTo>
                    <a:pt x="75897" y="195374"/>
                  </a:lnTo>
                  <a:lnTo>
                    <a:pt x="74410" y="218254"/>
                  </a:lnTo>
                  <a:lnTo>
                    <a:pt x="74372" y="240174"/>
                  </a:lnTo>
                  <a:lnTo>
                    <a:pt x="76870" y="280405"/>
                  </a:lnTo>
                  <a:lnTo>
                    <a:pt x="81155" y="314161"/>
                  </a:lnTo>
                  <a:lnTo>
                    <a:pt x="86234" y="345038"/>
                  </a:lnTo>
                  <a:lnTo>
                    <a:pt x="89369" y="381577"/>
                  </a:lnTo>
                  <a:lnTo>
                    <a:pt x="86446" y="406439"/>
                  </a:lnTo>
                  <a:lnTo>
                    <a:pt x="85253" y="408494"/>
                  </a:lnTo>
                  <a:lnTo>
                    <a:pt x="83505" y="408911"/>
                  </a:lnTo>
                  <a:lnTo>
                    <a:pt x="77153" y="40688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8" name="SMARTInkShape-1386"/>
            <p:cNvSpPr/>
            <p:nvPr>
              <p:custDataLst>
                <p:tags r:id="rId23"/>
              </p:custDataLst>
            </p:nvPr>
          </p:nvSpPr>
          <p:spPr bwMode="auto">
            <a:xfrm>
              <a:off x="7923847" y="2108835"/>
              <a:ext cx="222886" cy="24527"/>
            </a:xfrm>
            <a:custGeom>
              <a:avLst/>
              <a:gdLst/>
              <a:ahLst/>
              <a:cxnLst/>
              <a:rect l="0" t="0" r="0" b="0"/>
              <a:pathLst>
                <a:path w="222886" h="24527">
                  <a:moveTo>
                    <a:pt x="0" y="17145"/>
                  </a:moveTo>
                  <a:lnTo>
                    <a:pt x="0" y="17145"/>
                  </a:lnTo>
                  <a:lnTo>
                    <a:pt x="9102" y="21696"/>
                  </a:lnTo>
                  <a:lnTo>
                    <a:pt x="32965" y="24526"/>
                  </a:lnTo>
                  <a:lnTo>
                    <a:pt x="63546" y="22648"/>
                  </a:lnTo>
                  <a:lnTo>
                    <a:pt x="106348" y="17686"/>
                  </a:lnTo>
                  <a:lnTo>
                    <a:pt x="133763" y="13695"/>
                  </a:lnTo>
                  <a:lnTo>
                    <a:pt x="163471" y="9130"/>
                  </a:lnTo>
                  <a:lnTo>
                    <a:pt x="22288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960" name="SMARTInkShape-Group485"/>
          <p:cNvGrpSpPr/>
          <p:nvPr/>
        </p:nvGrpSpPr>
        <p:grpSpPr>
          <a:xfrm>
            <a:off x="6500861" y="2881551"/>
            <a:ext cx="720031" cy="204550"/>
            <a:chOff x="6500861" y="2881551"/>
            <a:chExt cx="720031" cy="204550"/>
          </a:xfrm>
        </p:grpSpPr>
        <p:sp>
          <p:nvSpPr>
            <p:cNvPr id="30" name="SMARTInkShape-1387"/>
            <p:cNvSpPr/>
            <p:nvPr>
              <p:custDataLst>
                <p:tags r:id="rId11"/>
              </p:custDataLst>
            </p:nvPr>
          </p:nvSpPr>
          <p:spPr bwMode="auto">
            <a:xfrm>
              <a:off x="6537182" y="2957513"/>
              <a:ext cx="683710" cy="76664"/>
            </a:xfrm>
            <a:custGeom>
              <a:avLst/>
              <a:gdLst/>
              <a:ahLst/>
              <a:cxnLst/>
              <a:rect l="0" t="0" r="0" b="0"/>
              <a:pathLst>
                <a:path w="683710" h="76664">
                  <a:moveTo>
                    <a:pt x="666575" y="51434"/>
                  </a:moveTo>
                  <a:lnTo>
                    <a:pt x="666575" y="51434"/>
                  </a:lnTo>
                  <a:lnTo>
                    <a:pt x="683709" y="51434"/>
                  </a:lnTo>
                  <a:lnTo>
                    <a:pt x="661301" y="52387"/>
                  </a:lnTo>
                  <a:lnTo>
                    <a:pt x="618467" y="63366"/>
                  </a:lnTo>
                  <a:lnTo>
                    <a:pt x="576757" y="71585"/>
                  </a:lnTo>
                  <a:lnTo>
                    <a:pt x="544741" y="74678"/>
                  </a:lnTo>
                  <a:lnTo>
                    <a:pt x="510510" y="76052"/>
                  </a:lnTo>
                  <a:lnTo>
                    <a:pt x="473071" y="76663"/>
                  </a:lnTo>
                  <a:lnTo>
                    <a:pt x="431665" y="74395"/>
                  </a:lnTo>
                  <a:lnTo>
                    <a:pt x="409957" y="72456"/>
                  </a:lnTo>
                  <a:lnTo>
                    <a:pt x="387864" y="70211"/>
                  </a:lnTo>
                  <a:lnTo>
                    <a:pt x="365514" y="67762"/>
                  </a:lnTo>
                  <a:lnTo>
                    <a:pt x="342996" y="65177"/>
                  </a:lnTo>
                  <a:lnTo>
                    <a:pt x="320364" y="62501"/>
                  </a:lnTo>
                  <a:lnTo>
                    <a:pt x="297655" y="59765"/>
                  </a:lnTo>
                  <a:lnTo>
                    <a:pt x="274896" y="56988"/>
                  </a:lnTo>
                  <a:lnTo>
                    <a:pt x="251151" y="54184"/>
                  </a:lnTo>
                  <a:lnTo>
                    <a:pt x="226748" y="51363"/>
                  </a:lnTo>
                  <a:lnTo>
                    <a:pt x="201907" y="48529"/>
                  </a:lnTo>
                  <a:lnTo>
                    <a:pt x="176774" y="46640"/>
                  </a:lnTo>
                  <a:lnTo>
                    <a:pt x="151445" y="45380"/>
                  </a:lnTo>
                  <a:lnTo>
                    <a:pt x="125988" y="44541"/>
                  </a:lnTo>
                  <a:lnTo>
                    <a:pt x="103302" y="43029"/>
                  </a:lnTo>
                  <a:lnTo>
                    <a:pt x="62854" y="38809"/>
                  </a:lnTo>
                  <a:lnTo>
                    <a:pt x="21605" y="35628"/>
                  </a:lnTo>
                  <a:lnTo>
                    <a:pt x="0" y="34407"/>
                  </a:lnTo>
                  <a:lnTo>
                    <a:pt x="259" y="33415"/>
                  </a:lnTo>
                  <a:lnTo>
                    <a:pt x="3087" y="29773"/>
                  </a:lnTo>
                  <a:lnTo>
                    <a:pt x="4979" y="22440"/>
                  </a:lnTo>
                  <a:lnTo>
                    <a:pt x="6773" y="13783"/>
                  </a:lnTo>
                  <a:lnTo>
                    <a:pt x="1506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1" name="SMARTInkShape-1388"/>
            <p:cNvSpPr/>
            <p:nvPr>
              <p:custDataLst>
                <p:tags r:id="rId12"/>
              </p:custDataLst>
            </p:nvPr>
          </p:nvSpPr>
          <p:spPr bwMode="auto">
            <a:xfrm>
              <a:off x="6500861" y="2881551"/>
              <a:ext cx="128540" cy="204550"/>
            </a:xfrm>
            <a:custGeom>
              <a:avLst/>
              <a:gdLst/>
              <a:ahLst/>
              <a:cxnLst/>
              <a:rect l="0" t="0" r="0" b="0"/>
              <a:pathLst>
                <a:path w="128540" h="204550">
                  <a:moveTo>
                    <a:pt x="111394" y="7381"/>
                  </a:moveTo>
                  <a:lnTo>
                    <a:pt x="111394" y="7381"/>
                  </a:lnTo>
                  <a:lnTo>
                    <a:pt x="115944" y="2830"/>
                  </a:lnTo>
                  <a:lnTo>
                    <a:pt x="116333" y="1490"/>
                  </a:lnTo>
                  <a:lnTo>
                    <a:pt x="115639" y="596"/>
                  </a:lnTo>
                  <a:lnTo>
                    <a:pt x="114224" y="0"/>
                  </a:lnTo>
                  <a:lnTo>
                    <a:pt x="113281" y="556"/>
                  </a:lnTo>
                  <a:lnTo>
                    <a:pt x="109227" y="8291"/>
                  </a:lnTo>
                  <a:lnTo>
                    <a:pt x="102811" y="14453"/>
                  </a:lnTo>
                  <a:lnTo>
                    <a:pt x="75409" y="31391"/>
                  </a:lnTo>
                  <a:lnTo>
                    <a:pt x="40862" y="48114"/>
                  </a:lnTo>
                  <a:lnTo>
                    <a:pt x="16051" y="69025"/>
                  </a:lnTo>
                  <a:lnTo>
                    <a:pt x="6204" y="83008"/>
                  </a:lnTo>
                  <a:lnTo>
                    <a:pt x="1804" y="94665"/>
                  </a:lnTo>
                  <a:lnTo>
                    <a:pt x="0" y="137248"/>
                  </a:lnTo>
                  <a:lnTo>
                    <a:pt x="2513" y="143840"/>
                  </a:lnTo>
                  <a:lnTo>
                    <a:pt x="4516" y="146931"/>
                  </a:lnTo>
                  <a:lnTo>
                    <a:pt x="42757" y="161625"/>
                  </a:lnTo>
                  <a:lnTo>
                    <a:pt x="81643" y="173104"/>
                  </a:lnTo>
                  <a:lnTo>
                    <a:pt x="111373" y="184544"/>
                  </a:lnTo>
                  <a:lnTo>
                    <a:pt x="120275" y="190260"/>
                  </a:lnTo>
                  <a:lnTo>
                    <a:pt x="124866" y="195976"/>
                  </a:lnTo>
                  <a:lnTo>
                    <a:pt x="128539" y="20454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963" name="SMARTInkShape-Group486"/>
          <p:cNvGrpSpPr/>
          <p:nvPr/>
        </p:nvGrpSpPr>
        <p:grpSpPr>
          <a:xfrm>
            <a:off x="5696189" y="2746310"/>
            <a:ext cx="315992" cy="528386"/>
            <a:chOff x="5696189" y="2746310"/>
            <a:chExt cx="315992" cy="528386"/>
          </a:xfrm>
        </p:grpSpPr>
        <p:sp>
          <p:nvSpPr>
            <p:cNvPr id="961" name="SMARTInkShape-1389"/>
            <p:cNvSpPr/>
            <p:nvPr>
              <p:custDataLst>
                <p:tags r:id="rId9"/>
              </p:custDataLst>
            </p:nvPr>
          </p:nvSpPr>
          <p:spPr bwMode="auto">
            <a:xfrm>
              <a:off x="5775017" y="2804492"/>
              <a:ext cx="237164" cy="470204"/>
            </a:xfrm>
            <a:custGeom>
              <a:avLst/>
              <a:gdLst/>
              <a:ahLst/>
              <a:cxnLst/>
              <a:rect l="0" t="0" r="0" b="0"/>
              <a:pathLst>
                <a:path w="237164" h="470204">
                  <a:moveTo>
                    <a:pt x="237163" y="470203"/>
                  </a:moveTo>
                  <a:lnTo>
                    <a:pt x="237163" y="470203"/>
                  </a:lnTo>
                  <a:lnTo>
                    <a:pt x="237163" y="465652"/>
                  </a:lnTo>
                  <a:lnTo>
                    <a:pt x="225231" y="429018"/>
                  </a:lnTo>
                  <a:lnTo>
                    <a:pt x="217012" y="388467"/>
                  </a:lnTo>
                  <a:lnTo>
                    <a:pt x="208840" y="356724"/>
                  </a:lnTo>
                  <a:lnTo>
                    <a:pt x="197905" y="323565"/>
                  </a:lnTo>
                  <a:lnTo>
                    <a:pt x="183520" y="289778"/>
                  </a:lnTo>
                  <a:lnTo>
                    <a:pt x="167602" y="253171"/>
                  </a:lnTo>
                  <a:lnTo>
                    <a:pt x="150049" y="215629"/>
                  </a:lnTo>
                  <a:lnTo>
                    <a:pt x="129548" y="179894"/>
                  </a:lnTo>
                  <a:lnTo>
                    <a:pt x="105197" y="144962"/>
                  </a:lnTo>
                  <a:lnTo>
                    <a:pt x="79451" y="110386"/>
                  </a:lnTo>
                  <a:lnTo>
                    <a:pt x="55309" y="75969"/>
                  </a:lnTo>
                  <a:lnTo>
                    <a:pt x="24848" y="38115"/>
                  </a:lnTo>
                  <a:lnTo>
                    <a:pt x="5" y="3052"/>
                  </a:lnTo>
                  <a:lnTo>
                    <a:pt x="0" y="1607"/>
                  </a:lnTo>
                  <a:lnTo>
                    <a:pt x="950" y="643"/>
                  </a:lnTo>
                  <a:lnTo>
                    <a:pt x="2535" y="0"/>
                  </a:lnTo>
                  <a:lnTo>
                    <a:pt x="4544" y="525"/>
                  </a:lnTo>
                  <a:lnTo>
                    <a:pt x="9317" y="3647"/>
                  </a:lnTo>
                  <a:lnTo>
                    <a:pt x="12073" y="8210"/>
                  </a:lnTo>
                  <a:lnTo>
                    <a:pt x="14251" y="13413"/>
                  </a:lnTo>
                  <a:lnTo>
                    <a:pt x="22851" y="2443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62" name="SMARTInkShape-1390"/>
            <p:cNvSpPr/>
            <p:nvPr>
              <p:custDataLst>
                <p:tags r:id="rId10"/>
              </p:custDataLst>
            </p:nvPr>
          </p:nvSpPr>
          <p:spPr bwMode="auto">
            <a:xfrm>
              <a:off x="5696189" y="2746310"/>
              <a:ext cx="213122" cy="305501"/>
            </a:xfrm>
            <a:custGeom>
              <a:avLst/>
              <a:gdLst/>
              <a:ahLst/>
              <a:cxnLst/>
              <a:rect l="0" t="0" r="0" b="0"/>
              <a:pathLst>
                <a:path w="213122" h="305501">
                  <a:moveTo>
                    <a:pt x="7381" y="228347"/>
                  </a:moveTo>
                  <a:lnTo>
                    <a:pt x="7381" y="228347"/>
                  </a:lnTo>
                  <a:lnTo>
                    <a:pt x="0" y="220966"/>
                  </a:lnTo>
                  <a:lnTo>
                    <a:pt x="555" y="219617"/>
                  </a:lnTo>
                  <a:lnTo>
                    <a:pt x="30923" y="178621"/>
                  </a:lnTo>
                  <a:lnTo>
                    <a:pt x="47588" y="142600"/>
                  </a:lnTo>
                  <a:lnTo>
                    <a:pt x="60040" y="101764"/>
                  </a:lnTo>
                  <a:lnTo>
                    <a:pt x="69762" y="64053"/>
                  </a:lnTo>
                  <a:lnTo>
                    <a:pt x="74124" y="28749"/>
                  </a:lnTo>
                  <a:lnTo>
                    <a:pt x="75800" y="126"/>
                  </a:lnTo>
                  <a:lnTo>
                    <a:pt x="76806" y="0"/>
                  </a:lnTo>
                  <a:lnTo>
                    <a:pt x="80464" y="2400"/>
                  </a:lnTo>
                  <a:lnTo>
                    <a:pt x="114513" y="44899"/>
                  </a:lnTo>
                  <a:lnTo>
                    <a:pt x="133100" y="72520"/>
                  </a:lnTo>
                  <a:lnTo>
                    <a:pt x="147711" y="107021"/>
                  </a:lnTo>
                  <a:lnTo>
                    <a:pt x="160555" y="147120"/>
                  </a:lnTo>
                  <a:lnTo>
                    <a:pt x="172613" y="188436"/>
                  </a:lnTo>
                  <a:lnTo>
                    <a:pt x="184323" y="225849"/>
                  </a:lnTo>
                  <a:lnTo>
                    <a:pt x="195876" y="258987"/>
                  </a:lnTo>
                  <a:lnTo>
                    <a:pt x="213121" y="30550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967" name="SMARTInkShape-Group487"/>
          <p:cNvGrpSpPr/>
          <p:nvPr/>
        </p:nvGrpSpPr>
        <p:grpSpPr>
          <a:xfrm>
            <a:off x="6055043" y="3720603"/>
            <a:ext cx="313550" cy="565648"/>
            <a:chOff x="6055043" y="3720603"/>
            <a:chExt cx="313550" cy="565648"/>
          </a:xfrm>
        </p:grpSpPr>
        <p:sp>
          <p:nvSpPr>
            <p:cNvPr id="964" name="SMARTInkShape-1391"/>
            <p:cNvSpPr/>
            <p:nvPr>
              <p:custDataLst>
                <p:tags r:id="rId6"/>
              </p:custDataLst>
            </p:nvPr>
          </p:nvSpPr>
          <p:spPr bwMode="auto">
            <a:xfrm>
              <a:off x="6149340" y="3720603"/>
              <a:ext cx="145734" cy="494079"/>
            </a:xfrm>
            <a:custGeom>
              <a:avLst/>
              <a:gdLst/>
              <a:ahLst/>
              <a:cxnLst/>
              <a:rect l="0" t="0" r="0" b="0"/>
              <a:pathLst>
                <a:path w="145734" h="494079">
                  <a:moveTo>
                    <a:pt x="145733" y="25579"/>
                  </a:moveTo>
                  <a:lnTo>
                    <a:pt x="145733" y="25579"/>
                  </a:lnTo>
                  <a:lnTo>
                    <a:pt x="145733" y="12809"/>
                  </a:lnTo>
                  <a:lnTo>
                    <a:pt x="143193" y="7839"/>
                  </a:lnTo>
                  <a:lnTo>
                    <a:pt x="138352" y="1438"/>
                  </a:lnTo>
                  <a:lnTo>
                    <a:pt x="135150" y="562"/>
                  </a:lnTo>
                  <a:lnTo>
                    <a:pt x="129884" y="0"/>
                  </a:lnTo>
                  <a:lnTo>
                    <a:pt x="124420" y="4454"/>
                  </a:lnTo>
                  <a:lnTo>
                    <a:pt x="116769" y="16356"/>
                  </a:lnTo>
                  <a:lnTo>
                    <a:pt x="111542" y="47147"/>
                  </a:lnTo>
                  <a:lnTo>
                    <a:pt x="107359" y="74217"/>
                  </a:lnTo>
                  <a:lnTo>
                    <a:pt x="99785" y="110379"/>
                  </a:lnTo>
                  <a:lnTo>
                    <a:pt x="90069" y="151851"/>
                  </a:lnTo>
                  <a:lnTo>
                    <a:pt x="84811" y="173578"/>
                  </a:lnTo>
                  <a:lnTo>
                    <a:pt x="79401" y="195682"/>
                  </a:lnTo>
                  <a:lnTo>
                    <a:pt x="73889" y="218039"/>
                  </a:lnTo>
                  <a:lnTo>
                    <a:pt x="68310" y="240563"/>
                  </a:lnTo>
                  <a:lnTo>
                    <a:pt x="62684" y="263199"/>
                  </a:lnTo>
                  <a:lnTo>
                    <a:pt x="57982" y="284958"/>
                  </a:lnTo>
                  <a:lnTo>
                    <a:pt x="50218" y="326914"/>
                  </a:lnTo>
                  <a:lnTo>
                    <a:pt x="43591" y="365246"/>
                  </a:lnTo>
                  <a:lnTo>
                    <a:pt x="37472" y="400380"/>
                  </a:lnTo>
                  <a:lnTo>
                    <a:pt x="31577" y="431870"/>
                  </a:lnTo>
                  <a:lnTo>
                    <a:pt x="27454" y="467272"/>
                  </a:lnTo>
                  <a:lnTo>
                    <a:pt x="23949" y="481602"/>
                  </a:lnTo>
                  <a:lnTo>
                    <a:pt x="19217" y="490194"/>
                  </a:lnTo>
                  <a:lnTo>
                    <a:pt x="13938" y="494012"/>
                  </a:lnTo>
                  <a:lnTo>
                    <a:pt x="12150" y="494078"/>
                  </a:lnTo>
                  <a:lnTo>
                    <a:pt x="10957" y="493169"/>
                  </a:lnTo>
                  <a:lnTo>
                    <a:pt x="4493" y="480316"/>
                  </a:lnTo>
                  <a:lnTo>
                    <a:pt x="0" y="43706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65" name="SMARTInkShape-1392"/>
            <p:cNvSpPr/>
            <p:nvPr>
              <p:custDataLst>
                <p:tags r:id="rId7"/>
              </p:custDataLst>
            </p:nvPr>
          </p:nvSpPr>
          <p:spPr bwMode="auto">
            <a:xfrm>
              <a:off x="6055043" y="4046220"/>
              <a:ext cx="162878" cy="150765"/>
            </a:xfrm>
            <a:custGeom>
              <a:avLst/>
              <a:gdLst/>
              <a:ahLst/>
              <a:cxnLst/>
              <a:rect l="0" t="0" r="0" b="0"/>
              <a:pathLst>
                <a:path w="162878" h="150765">
                  <a:moveTo>
                    <a:pt x="0" y="0"/>
                  </a:moveTo>
                  <a:lnTo>
                    <a:pt x="0" y="0"/>
                  </a:lnTo>
                  <a:lnTo>
                    <a:pt x="7795" y="6843"/>
                  </a:lnTo>
                  <a:lnTo>
                    <a:pt x="44424" y="30755"/>
                  </a:lnTo>
                  <a:lnTo>
                    <a:pt x="85930" y="69244"/>
                  </a:lnTo>
                  <a:lnTo>
                    <a:pt x="126074" y="111530"/>
                  </a:lnTo>
                  <a:lnTo>
                    <a:pt x="153332" y="148480"/>
                  </a:lnTo>
                  <a:lnTo>
                    <a:pt x="156514" y="150422"/>
                  </a:lnTo>
                  <a:lnTo>
                    <a:pt x="158635" y="150764"/>
                  </a:lnTo>
                  <a:lnTo>
                    <a:pt x="160049" y="150039"/>
                  </a:lnTo>
                  <a:lnTo>
                    <a:pt x="162877" y="14573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66" name="SMARTInkShape-1393"/>
            <p:cNvSpPr/>
            <p:nvPr>
              <p:custDataLst>
                <p:tags r:id="rId8"/>
              </p:custDataLst>
            </p:nvPr>
          </p:nvSpPr>
          <p:spPr bwMode="auto">
            <a:xfrm>
              <a:off x="6166485" y="4080510"/>
              <a:ext cx="202108" cy="205741"/>
            </a:xfrm>
            <a:custGeom>
              <a:avLst/>
              <a:gdLst/>
              <a:ahLst/>
              <a:cxnLst/>
              <a:rect l="0" t="0" r="0" b="0"/>
              <a:pathLst>
                <a:path w="202108" h="205741">
                  <a:moveTo>
                    <a:pt x="197167" y="0"/>
                  </a:moveTo>
                  <a:lnTo>
                    <a:pt x="197167" y="0"/>
                  </a:lnTo>
                  <a:lnTo>
                    <a:pt x="201718" y="4551"/>
                  </a:lnTo>
                  <a:lnTo>
                    <a:pt x="202107" y="6844"/>
                  </a:lnTo>
                  <a:lnTo>
                    <a:pt x="201412" y="9325"/>
                  </a:lnTo>
                  <a:lnTo>
                    <a:pt x="199997" y="11932"/>
                  </a:lnTo>
                  <a:lnTo>
                    <a:pt x="164485" y="40188"/>
                  </a:lnTo>
                  <a:lnTo>
                    <a:pt x="137874" y="61676"/>
                  </a:lnTo>
                  <a:lnTo>
                    <a:pt x="103822" y="90277"/>
                  </a:lnTo>
                  <a:lnTo>
                    <a:pt x="71544" y="122038"/>
                  </a:lnTo>
                  <a:lnTo>
                    <a:pt x="43227" y="153299"/>
                  </a:lnTo>
                  <a:lnTo>
                    <a:pt x="0" y="20574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968" name="SMARTInkShape-1394"/>
          <p:cNvSpPr/>
          <p:nvPr>
            <p:custDataLst>
              <p:tags r:id="rId3"/>
            </p:custDataLst>
          </p:nvPr>
        </p:nvSpPr>
        <p:spPr bwMode="auto">
          <a:xfrm>
            <a:off x="6842120" y="3651885"/>
            <a:ext cx="376936" cy="29304"/>
          </a:xfrm>
          <a:custGeom>
            <a:avLst/>
            <a:gdLst/>
            <a:ahLst/>
            <a:cxnLst/>
            <a:rect l="0" t="0" r="0" b="0"/>
            <a:pathLst>
              <a:path w="376936" h="29304">
                <a:moveTo>
                  <a:pt x="121607" y="25717"/>
                </a:moveTo>
                <a:lnTo>
                  <a:pt x="121607" y="25717"/>
                </a:lnTo>
                <a:lnTo>
                  <a:pt x="81496" y="13935"/>
                </a:lnTo>
                <a:lnTo>
                  <a:pt x="42624" y="11114"/>
                </a:lnTo>
                <a:lnTo>
                  <a:pt x="14068" y="15887"/>
                </a:lnTo>
                <a:lnTo>
                  <a:pt x="3009" y="20713"/>
                </a:lnTo>
                <a:lnTo>
                  <a:pt x="632" y="23334"/>
                </a:lnTo>
                <a:lnTo>
                  <a:pt x="0" y="26034"/>
                </a:lnTo>
                <a:lnTo>
                  <a:pt x="531" y="28786"/>
                </a:lnTo>
                <a:lnTo>
                  <a:pt x="16361" y="29303"/>
                </a:lnTo>
                <a:lnTo>
                  <a:pt x="45303" y="26359"/>
                </a:lnTo>
                <a:lnTo>
                  <a:pt x="86742" y="21875"/>
                </a:lnTo>
                <a:lnTo>
                  <a:pt x="111699" y="19346"/>
                </a:lnTo>
                <a:lnTo>
                  <a:pt x="138814" y="16707"/>
                </a:lnTo>
                <a:lnTo>
                  <a:pt x="167368" y="13996"/>
                </a:lnTo>
                <a:lnTo>
                  <a:pt x="194978" y="12188"/>
                </a:lnTo>
                <a:lnTo>
                  <a:pt x="221956" y="10983"/>
                </a:lnTo>
                <a:lnTo>
                  <a:pt x="248514" y="10179"/>
                </a:lnTo>
                <a:lnTo>
                  <a:pt x="272886" y="9643"/>
                </a:lnTo>
                <a:lnTo>
                  <a:pt x="295802" y="9286"/>
                </a:lnTo>
                <a:lnTo>
                  <a:pt x="334282" y="8890"/>
                </a:lnTo>
                <a:lnTo>
                  <a:pt x="376935" y="8585"/>
                </a:lnTo>
                <a:lnTo>
                  <a:pt x="376598" y="7628"/>
                </a:lnTo>
                <a:lnTo>
                  <a:pt x="373684" y="4025"/>
                </a:lnTo>
                <a:lnTo>
                  <a:pt x="366674" y="1789"/>
                </a:lnTo>
                <a:lnTo>
                  <a:pt x="35306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71" name="SMARTInkShape-1395"/>
          <p:cNvSpPr/>
          <p:nvPr>
            <p:custDataLst>
              <p:tags r:id="rId4"/>
            </p:custDataLst>
          </p:nvPr>
        </p:nvSpPr>
        <p:spPr bwMode="auto">
          <a:xfrm>
            <a:off x="5557838" y="2866513"/>
            <a:ext cx="282893" cy="48138"/>
          </a:xfrm>
          <a:custGeom>
            <a:avLst/>
            <a:gdLst/>
            <a:ahLst/>
            <a:cxnLst/>
            <a:rect l="0" t="0" r="0" b="0"/>
            <a:pathLst>
              <a:path w="282893" h="48138">
                <a:moveTo>
                  <a:pt x="0" y="48137"/>
                </a:moveTo>
                <a:lnTo>
                  <a:pt x="0" y="48137"/>
                </a:lnTo>
                <a:lnTo>
                  <a:pt x="41063" y="34449"/>
                </a:lnTo>
                <a:lnTo>
                  <a:pt x="71590" y="24273"/>
                </a:lnTo>
                <a:lnTo>
                  <a:pt x="106748" y="13401"/>
                </a:lnTo>
                <a:lnTo>
                  <a:pt x="144598" y="4124"/>
                </a:lnTo>
                <a:lnTo>
                  <a:pt x="183646" y="0"/>
                </a:lnTo>
                <a:lnTo>
                  <a:pt x="223225" y="708"/>
                </a:lnTo>
                <a:lnTo>
                  <a:pt x="282892" y="527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72" name="SMARTInkShape-1396"/>
          <p:cNvSpPr/>
          <p:nvPr>
            <p:custDataLst>
              <p:tags r:id="rId5"/>
            </p:custDataLst>
          </p:nvPr>
        </p:nvSpPr>
        <p:spPr bwMode="auto">
          <a:xfrm>
            <a:off x="5557838" y="4423410"/>
            <a:ext cx="291465" cy="12718"/>
          </a:xfrm>
          <a:custGeom>
            <a:avLst/>
            <a:gdLst/>
            <a:ahLst/>
            <a:cxnLst/>
            <a:rect l="0" t="0" r="0" b="0"/>
            <a:pathLst>
              <a:path w="291465" h="12718">
                <a:moveTo>
                  <a:pt x="0" y="0"/>
                </a:moveTo>
                <a:lnTo>
                  <a:pt x="0" y="0"/>
                </a:lnTo>
                <a:lnTo>
                  <a:pt x="4550" y="4551"/>
                </a:lnTo>
                <a:lnTo>
                  <a:pt x="39236" y="11932"/>
                </a:lnTo>
                <a:lnTo>
                  <a:pt x="60447" y="12717"/>
                </a:lnTo>
                <a:lnTo>
                  <a:pt x="86018" y="12288"/>
                </a:lnTo>
                <a:lnTo>
                  <a:pt x="114495" y="11050"/>
                </a:lnTo>
                <a:lnTo>
                  <a:pt x="146815" y="9271"/>
                </a:lnTo>
                <a:lnTo>
                  <a:pt x="181697" y="7134"/>
                </a:lnTo>
                <a:lnTo>
                  <a:pt x="218285" y="4755"/>
                </a:lnTo>
                <a:lnTo>
                  <a:pt x="291464"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97972916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2" name="Text Box 6"/>
          <p:cNvSpPr txBox="1">
            <a:spLocks noChangeArrowheads="1"/>
          </p:cNvSpPr>
          <p:nvPr/>
        </p:nvSpPr>
        <p:spPr bwMode="auto">
          <a:xfrm>
            <a:off x="479520" y="959140"/>
            <a:ext cx="2423520" cy="47237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1621" rIns="81639" bIns="40820"/>
          <a:lstStyle>
            <a:lvl1pPr>
              <a:tabLst>
                <a:tab pos="723900" algn="l"/>
                <a:tab pos="1447800" algn="l"/>
                <a:tab pos="2171700" algn="l"/>
              </a:tabLst>
              <a:defRPr>
                <a:solidFill>
                  <a:srgbClr val="000000"/>
                </a:solidFill>
                <a:latin typeface="Arial" charset="0"/>
                <a:ea typeface="ＭＳ Ｐゴシック" charset="0"/>
                <a:cs typeface="DejaVu Sans" charset="0"/>
              </a:defRPr>
            </a:lvl1pPr>
            <a:lvl2pPr>
              <a:tabLst>
                <a:tab pos="723900" algn="l"/>
                <a:tab pos="1447800" algn="l"/>
                <a:tab pos="2171700" algn="l"/>
              </a:tabLst>
              <a:defRPr>
                <a:solidFill>
                  <a:srgbClr val="000000"/>
                </a:solidFill>
                <a:latin typeface="Arial" charset="0"/>
                <a:ea typeface="ＭＳ Ｐゴシック" charset="0"/>
                <a:cs typeface="DejaVu Sans" charset="0"/>
              </a:defRPr>
            </a:lvl2pPr>
            <a:lvl3pPr>
              <a:tabLst>
                <a:tab pos="723900" algn="l"/>
                <a:tab pos="1447800" algn="l"/>
                <a:tab pos="2171700" algn="l"/>
              </a:tabLst>
              <a:defRPr>
                <a:solidFill>
                  <a:srgbClr val="000000"/>
                </a:solidFill>
                <a:latin typeface="Arial" charset="0"/>
                <a:ea typeface="ＭＳ Ｐゴシック" charset="0"/>
                <a:cs typeface="DejaVu Sans" charset="0"/>
              </a:defRPr>
            </a:lvl3pPr>
            <a:lvl4pPr>
              <a:tabLst>
                <a:tab pos="723900" algn="l"/>
                <a:tab pos="1447800" algn="l"/>
                <a:tab pos="2171700" algn="l"/>
              </a:tabLst>
              <a:defRPr>
                <a:solidFill>
                  <a:srgbClr val="000000"/>
                </a:solidFill>
                <a:latin typeface="Arial" charset="0"/>
                <a:ea typeface="ＭＳ Ｐゴシック" charset="0"/>
                <a:cs typeface="DejaVu Sans" charset="0"/>
              </a:defRPr>
            </a:lvl4pPr>
            <a:lvl5pPr>
              <a:tabLst>
                <a:tab pos="723900" algn="l"/>
                <a:tab pos="1447800" algn="l"/>
                <a:tab pos="21717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ejaVu Sans" charset="0"/>
              </a:defRPr>
            </a:lvl9pPr>
          </a:lstStyle>
          <a:p>
            <a:pPr algn="l"/>
            <a:r>
              <a:rPr lang="en-US" sz="2400" dirty="0">
                <a:latin typeface="FreeSans" charset="0"/>
              </a:rPr>
              <a:t>Max-pooling:</a:t>
            </a:r>
          </a:p>
        </p:txBody>
      </p:sp>
      <p:sp>
        <p:nvSpPr>
          <p:cNvPr id="75784" name="Text Box 8"/>
          <p:cNvSpPr txBox="1">
            <a:spLocks noChangeArrowheads="1"/>
          </p:cNvSpPr>
          <p:nvPr/>
        </p:nvSpPr>
        <p:spPr bwMode="auto">
          <a:xfrm>
            <a:off x="479520" y="2396411"/>
            <a:ext cx="3875040" cy="47237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1621" rIns="81639" bIns="40820"/>
          <a:lstStyle>
            <a:lvl1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9pPr>
          </a:lstStyle>
          <a:p>
            <a:pPr algn="l"/>
            <a:r>
              <a:rPr lang="en-US" sz="2400" dirty="0">
                <a:latin typeface="FreeSans" charset="0"/>
              </a:rPr>
              <a:t>Average-pooling:</a:t>
            </a:r>
          </a:p>
        </p:txBody>
      </p:sp>
      <p:sp>
        <p:nvSpPr>
          <p:cNvPr id="75786" name="Text Box 10"/>
          <p:cNvSpPr txBox="1">
            <a:spLocks noChangeArrowheads="1"/>
          </p:cNvSpPr>
          <p:nvPr/>
        </p:nvSpPr>
        <p:spPr bwMode="auto">
          <a:xfrm>
            <a:off x="479520" y="3669505"/>
            <a:ext cx="3875040" cy="47237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1621" rIns="81639" bIns="40820"/>
          <a:lstStyle>
            <a:lvl1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9pPr>
          </a:lstStyle>
          <a:p>
            <a:pPr algn="l"/>
            <a:r>
              <a:rPr lang="en-US" sz="2400">
                <a:latin typeface="FreeSans" charset="0"/>
              </a:rPr>
              <a:t>L2-pooling:</a:t>
            </a:r>
          </a:p>
        </p:txBody>
      </p:sp>
      <p:sp>
        <p:nvSpPr>
          <p:cNvPr id="75788" name="Text Box 12"/>
          <p:cNvSpPr txBox="1">
            <a:spLocks noChangeArrowheads="1"/>
          </p:cNvSpPr>
          <p:nvPr/>
        </p:nvSpPr>
        <p:spPr bwMode="auto">
          <a:xfrm>
            <a:off x="479520" y="5270953"/>
            <a:ext cx="3875040" cy="47237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1621" rIns="81639" bIns="40820"/>
          <a:lstStyle>
            <a:lvl1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9pPr>
          </a:lstStyle>
          <a:p>
            <a:pPr algn="l"/>
            <a:r>
              <a:rPr lang="en-US" sz="2400">
                <a:latin typeface="FreeSans" charset="0"/>
              </a:rPr>
              <a:t>L2-pooling over features:</a:t>
            </a:r>
          </a:p>
        </p:txBody>
      </p:sp>
      <p:sp>
        <p:nvSpPr>
          <p:cNvPr id="15"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smtClean="0"/>
              <a:t>Pooling Layer: Examples</a:t>
            </a:r>
            <a:endParaRPr lang="en-US" dirty="0"/>
          </a:p>
        </p:txBody>
      </p:sp>
      <p:sp>
        <p:nvSpPr>
          <p:cNvPr id="16" name="TextBox 15"/>
          <p:cNvSpPr txBox="1"/>
          <p:nvPr/>
        </p:nvSpPr>
        <p:spPr>
          <a:xfrm>
            <a:off x="3346992" y="6578469"/>
            <a:ext cx="2531913" cy="276999"/>
          </a:xfrm>
          <a:prstGeom prst="rect">
            <a:avLst/>
          </a:prstGeom>
          <a:noFill/>
        </p:spPr>
        <p:txBody>
          <a:bodyPr wrap="none" rtlCol="0">
            <a:spAutoFit/>
          </a:bodyPr>
          <a:lstStyle/>
          <a:p>
            <a:r>
              <a:rPr lang="en-US" dirty="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a:solidFill>
                  <a:schemeClr val="bg1">
                    <a:lumMod val="65000"/>
                  </a:schemeClr>
                </a:solidFill>
              </a:rPr>
              <a:t>Ranzato</a:t>
            </a:r>
            <a:endParaRPr lang="en-US" dirty="0">
              <a:solidFill>
                <a:schemeClr val="bg1">
                  <a:lumMod val="65000"/>
                </a:schemeClr>
              </a:solidFill>
            </a:endParaRPr>
          </a:p>
        </p:txBody>
      </p:sp>
      <p:sp>
        <p:nvSpPr>
          <p:cNvPr id="17" name="Footer Placeholder 1"/>
          <p:cNvSpPr>
            <a:spLocks noGrp="1"/>
          </p:cNvSpPr>
          <p:nvPr>
            <p:ph type="ftr" sz="quarter" idx="11"/>
          </p:nvPr>
        </p:nvSpPr>
        <p:spPr>
          <a:xfrm>
            <a:off x="152400" y="6400800"/>
            <a:ext cx="2895600" cy="457200"/>
          </a:xfrm>
        </p:spPr>
        <p:txBody>
          <a:bodyPr/>
          <a:lstStyle/>
          <a:p>
            <a:pPr>
              <a:defRPr/>
            </a:pPr>
            <a:r>
              <a:rPr lang="en-US" dirty="0" smtClean="0"/>
              <a:t>(C) Dhruv Batra </a:t>
            </a:r>
            <a:endParaRPr lang="en-US" dirty="0"/>
          </a:p>
        </p:txBody>
      </p:sp>
      <p:sp>
        <p:nvSpPr>
          <p:cNvPr id="18" name="Slide Number Placeholder 2"/>
          <p:cNvSpPr>
            <a:spLocks noGrp="1"/>
          </p:cNvSpPr>
          <p:nvPr>
            <p:ph type="sldNum" sz="quarter" idx="12"/>
          </p:nvPr>
        </p:nvSpPr>
        <p:spPr>
          <a:xfrm>
            <a:off x="7086600" y="6400800"/>
            <a:ext cx="1905000" cy="457200"/>
          </a:xfrm>
        </p:spPr>
        <p:txBody>
          <a:bodyPr/>
          <a:lstStyle/>
          <a:p>
            <a:pPr>
              <a:defRPr/>
            </a:pPr>
            <a:fld id="{A51550E6-1DFF-B84C-BFE3-E4371400DA8D}" type="slidenum">
              <a:rPr lang="en-US" smtClean="0"/>
              <a:pPr>
                <a:defRPr/>
              </a:pPr>
              <a:t>100</a:t>
            </a:fld>
            <a:endParaRPr lang="en-US"/>
          </a:p>
        </p:txBody>
      </p:sp>
      <p:pic>
        <p:nvPicPr>
          <p:cNvPr id="3" name="Picture 2"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9300" y="1663700"/>
            <a:ext cx="4533900" cy="546100"/>
          </a:xfrm>
          <a:prstGeom prst="rect">
            <a:avLst/>
          </a:prstGeom>
        </p:spPr>
      </p:pic>
      <p:pic>
        <p:nvPicPr>
          <p:cNvPr id="4" name="Picture 3"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200" y="3048000"/>
            <a:ext cx="4533900" cy="546100"/>
          </a:xfrm>
          <a:prstGeom prst="rect">
            <a:avLst/>
          </a:prstGeom>
        </p:spPr>
      </p:pic>
      <p:pic>
        <p:nvPicPr>
          <p:cNvPr id="5" name="Picture 4"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0400" y="4267200"/>
            <a:ext cx="5003800" cy="927100"/>
          </a:xfrm>
          <a:prstGeom prst="rect">
            <a:avLst/>
          </a:prstGeom>
        </p:spPr>
      </p:pic>
      <p:pic>
        <p:nvPicPr>
          <p:cNvPr id="6" name="Picture 5"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54200" y="5715000"/>
            <a:ext cx="4013200" cy="927100"/>
          </a:xfrm>
          <a:prstGeom prst="rect">
            <a:avLst/>
          </a:prstGeom>
        </p:spPr>
      </p:pic>
    </p:spTree>
    <p:extLst>
      <p:ext uri="{BB962C8B-B14F-4D97-AF65-F5344CB8AC3E}">
        <p14:creationId xmlns:p14="http://schemas.microsoft.com/office/powerpoint/2010/main" val="8902057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123"/>
        <p:cNvGrpSpPr/>
        <p:nvPr/>
      </p:nvGrpSpPr>
      <p:grpSpPr>
        <a:xfrm>
          <a:off x="0" y="0"/>
          <a:ext cx="0" cy="0"/>
          <a:chOff x="0" y="0"/>
          <a:chExt cx="0" cy="0"/>
        </a:xfrm>
      </p:grpSpPr>
      <p:pic>
        <p:nvPicPr>
          <p:cNvPr id="1125" name="Shape 1125"/>
          <p:cNvPicPr preferRelativeResize="0"/>
          <p:nvPr/>
        </p:nvPicPr>
        <p:blipFill>
          <a:blip r:embed="rId3">
            <a:alphaModFix/>
          </a:blip>
          <a:stretch>
            <a:fillRect/>
          </a:stretch>
        </p:blipFill>
        <p:spPr>
          <a:xfrm>
            <a:off x="377563" y="1994125"/>
            <a:ext cx="5343525" cy="2362200"/>
          </a:xfrm>
          <a:prstGeom prst="rect">
            <a:avLst/>
          </a:prstGeom>
          <a:noFill/>
          <a:ln>
            <a:noFill/>
          </a:ln>
        </p:spPr>
      </p:pic>
      <p:sp>
        <p:nvSpPr>
          <p:cNvPr id="4"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209213198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pic>
        <p:nvPicPr>
          <p:cNvPr id="1131" name="Shape 1131"/>
          <p:cNvPicPr preferRelativeResize="0"/>
          <p:nvPr/>
        </p:nvPicPr>
        <p:blipFill>
          <a:blip r:embed="rId3">
            <a:alphaModFix/>
          </a:blip>
          <a:stretch>
            <a:fillRect/>
          </a:stretch>
        </p:blipFill>
        <p:spPr>
          <a:xfrm>
            <a:off x="377563" y="1994125"/>
            <a:ext cx="5343525" cy="2362200"/>
          </a:xfrm>
          <a:prstGeom prst="rect">
            <a:avLst/>
          </a:prstGeom>
          <a:noFill/>
          <a:ln>
            <a:noFill/>
          </a:ln>
        </p:spPr>
      </p:pic>
      <p:sp>
        <p:nvSpPr>
          <p:cNvPr id="1132" name="Shape 1132"/>
          <p:cNvSpPr txBox="1"/>
          <p:nvPr/>
        </p:nvSpPr>
        <p:spPr>
          <a:xfrm>
            <a:off x="5852800" y="1404450"/>
            <a:ext cx="3029400" cy="3132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FF0000"/>
                </a:solidFill>
                <a:latin typeface="Arial"/>
                <a:ea typeface="Arial"/>
                <a:cs typeface="Arial"/>
                <a:sym typeface="Arial"/>
              </a:rPr>
              <a:t>Common settings:</a:t>
            </a:r>
          </a:p>
          <a:p>
            <a:pPr algn="l" eaLnBrk="1" fontAlgn="auto" hangingPunct="1">
              <a:spcBef>
                <a:spcPts val="0"/>
              </a:spcBef>
              <a:spcAft>
                <a:spcPts val="0"/>
              </a:spcAft>
            </a:pPr>
            <a:endParaRPr sz="1800" kern="0">
              <a:solidFill>
                <a:srgbClr val="FF0000"/>
              </a:solidFill>
              <a:latin typeface="Arial"/>
              <a:ea typeface="Arial"/>
              <a:cs typeface="Arial"/>
              <a:sym typeface="Arial"/>
            </a:endParaRPr>
          </a:p>
          <a:p>
            <a:pPr algn="l" eaLnBrk="1" fontAlgn="auto" hangingPunct="1">
              <a:spcBef>
                <a:spcPts val="0"/>
              </a:spcBef>
              <a:spcAft>
                <a:spcPts val="0"/>
              </a:spcAft>
            </a:pPr>
            <a:r>
              <a:rPr lang="en" sz="1800" kern="0">
                <a:solidFill>
                  <a:srgbClr val="FF0000"/>
                </a:solidFill>
                <a:latin typeface="Arial"/>
                <a:ea typeface="Arial"/>
                <a:cs typeface="Arial"/>
                <a:sym typeface="Arial"/>
              </a:rPr>
              <a:t>F = 2, S = 2</a:t>
            </a:r>
          </a:p>
          <a:p>
            <a:pPr algn="l" eaLnBrk="1" fontAlgn="auto" hangingPunct="1">
              <a:spcBef>
                <a:spcPts val="0"/>
              </a:spcBef>
              <a:spcAft>
                <a:spcPts val="0"/>
              </a:spcAft>
            </a:pPr>
            <a:r>
              <a:rPr lang="en" sz="1800" kern="0">
                <a:solidFill>
                  <a:srgbClr val="FF0000"/>
                </a:solidFill>
                <a:latin typeface="Arial"/>
                <a:ea typeface="Arial"/>
                <a:cs typeface="Arial"/>
                <a:sym typeface="Arial"/>
              </a:rPr>
              <a:t>F = 3, S = 2</a:t>
            </a:r>
          </a:p>
        </p:txBody>
      </p:sp>
      <p:sp>
        <p:nvSpPr>
          <p:cNvPr id="5"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72289240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Line 1"/>
          <p:cNvSpPr>
            <a:spLocks noChangeShapeType="1"/>
          </p:cNvSpPr>
          <p:nvPr/>
        </p:nvSpPr>
        <p:spPr bwMode="auto">
          <a:xfrm>
            <a:off x="4841280" y="2281199"/>
            <a:ext cx="10368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9874" name="Line 2"/>
          <p:cNvSpPr>
            <a:spLocks noChangeShapeType="1"/>
          </p:cNvSpPr>
          <p:nvPr/>
        </p:nvSpPr>
        <p:spPr bwMode="auto">
          <a:xfrm>
            <a:off x="1486080" y="2281199"/>
            <a:ext cx="10368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9879" name="Rectangle 7"/>
          <p:cNvSpPr>
            <a:spLocks noChangeArrowheads="1"/>
          </p:cNvSpPr>
          <p:nvPr/>
        </p:nvSpPr>
        <p:spPr bwMode="auto">
          <a:xfrm>
            <a:off x="972000" y="1703699"/>
            <a:ext cx="829440" cy="829527"/>
          </a:xfrm>
          <a:prstGeom prst="rect">
            <a:avLst/>
          </a:prstGeom>
          <a:solidFill>
            <a:srgbClr val="00008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79880" name="Rectangle 8"/>
          <p:cNvSpPr>
            <a:spLocks noChangeArrowheads="1"/>
          </p:cNvSpPr>
          <p:nvPr/>
        </p:nvSpPr>
        <p:spPr bwMode="auto">
          <a:xfrm>
            <a:off x="1101600" y="1830433"/>
            <a:ext cx="829440" cy="829527"/>
          </a:xfrm>
          <a:prstGeom prst="rect">
            <a:avLst/>
          </a:prstGeom>
          <a:solidFill>
            <a:srgbClr val="008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79881" name="Rectangle 9"/>
          <p:cNvSpPr>
            <a:spLocks noChangeArrowheads="1"/>
          </p:cNvSpPr>
          <p:nvPr/>
        </p:nvSpPr>
        <p:spPr bwMode="auto">
          <a:xfrm>
            <a:off x="1244160" y="2009011"/>
            <a:ext cx="829440" cy="829527"/>
          </a:xfrm>
          <a:prstGeom prst="rect">
            <a:avLst/>
          </a:prstGeom>
          <a:solidFill>
            <a:srgbClr val="800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79882" name="Line 10"/>
          <p:cNvSpPr>
            <a:spLocks noChangeShapeType="1"/>
          </p:cNvSpPr>
          <p:nvPr/>
        </p:nvSpPr>
        <p:spPr bwMode="auto">
          <a:xfrm>
            <a:off x="3110400" y="2281199"/>
            <a:ext cx="10368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9883" name="Rectangle 11"/>
          <p:cNvSpPr>
            <a:spLocks noChangeArrowheads="1"/>
          </p:cNvSpPr>
          <p:nvPr/>
        </p:nvSpPr>
        <p:spPr bwMode="auto">
          <a:xfrm>
            <a:off x="2547360" y="1591368"/>
            <a:ext cx="1110240" cy="1300456"/>
          </a:xfrm>
          <a:prstGeom prst="rect">
            <a:avLst/>
          </a:prstGeom>
          <a:solidFill>
            <a:srgbClr val="FFFFCC"/>
          </a:solidFill>
          <a:ln w="73080"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114295" tIns="92677" rIns="114295" bIns="73475" anchor="ctr"/>
          <a:lstStyle/>
          <a:p>
            <a:pPr>
              <a:tabLst>
                <a:tab pos="656650" algn="l"/>
              </a:tabLst>
            </a:pPr>
            <a:r>
              <a:rPr lang="en-US" sz="2200" b="1">
                <a:solidFill>
                  <a:srgbClr val="000000"/>
                </a:solidFill>
                <a:latin typeface="FreeSans" charset="0"/>
              </a:rPr>
              <a:t>Conv.</a:t>
            </a:r>
          </a:p>
          <a:p>
            <a:pPr>
              <a:tabLst>
                <a:tab pos="656650" algn="l"/>
              </a:tabLst>
            </a:pPr>
            <a:r>
              <a:rPr lang="en-US" sz="2200" b="1">
                <a:solidFill>
                  <a:srgbClr val="000000"/>
                </a:solidFill>
                <a:latin typeface="FreeSans" charset="0"/>
              </a:rPr>
              <a:t>layer</a:t>
            </a:r>
          </a:p>
        </p:txBody>
      </p:sp>
      <p:graphicFrame>
        <p:nvGraphicFramePr>
          <p:cNvPr id="79884" name="Object 12"/>
          <p:cNvGraphicFramePr>
            <a:graphicFrameLocks noChangeAspect="1"/>
          </p:cNvGraphicFramePr>
          <p:nvPr/>
        </p:nvGraphicFramePr>
        <p:xfrm>
          <a:off x="1064161" y="1327820"/>
          <a:ext cx="594720" cy="331235"/>
        </p:xfrm>
        <a:graphic>
          <a:graphicData uri="http://schemas.openxmlformats.org/presentationml/2006/ole">
            <mc:AlternateContent xmlns:mc="http://schemas.openxmlformats.org/markup-compatibility/2006">
              <mc:Choice xmlns:v="urn:schemas-microsoft-com:vml" Requires="v">
                <p:oleObj spid="_x0000_s3293" r:id="rId4" imgW="340920" imgH="190800" progId="">
                  <p:embed/>
                </p:oleObj>
              </mc:Choice>
              <mc:Fallback>
                <p:oleObj r:id="rId4" imgW="340920" imgH="1908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4161" y="1327820"/>
                        <a:ext cx="594720" cy="331235"/>
                      </a:xfrm>
                      <a:prstGeom prst="rect">
                        <a:avLst/>
                      </a:prstGeom>
                      <a:noFill/>
                      <a:effectLst/>
                      <a:extLst>
                        <a:ext uri="{909E8E84-426E-40dd-AFC4-6F175D3DCCD1}">
                          <a14:hiddenFill xmlns:a14="http://schemas.microsoft.com/office/drawing/2010/main" xmlns="">
                            <a:blipFill dpi="0" rotWithShape="0">
                              <a:blip/>
                              <a:srcRect/>
                              <a:stretch>
                                <a:fillRect/>
                              </a:stretch>
                            </a:blip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79885" name="Rectangle 13"/>
          <p:cNvSpPr>
            <a:spLocks noChangeArrowheads="1"/>
          </p:cNvSpPr>
          <p:nvPr/>
        </p:nvSpPr>
        <p:spPr bwMode="auto">
          <a:xfrm>
            <a:off x="4147200" y="1659054"/>
            <a:ext cx="829440" cy="829527"/>
          </a:xfrm>
          <a:prstGeom prst="rect">
            <a:avLst/>
          </a:prstGeom>
          <a:solidFill>
            <a:srgbClr val="00808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79886" name="Rectangle 14"/>
          <p:cNvSpPr>
            <a:spLocks noChangeArrowheads="1"/>
          </p:cNvSpPr>
          <p:nvPr/>
        </p:nvSpPr>
        <p:spPr bwMode="auto">
          <a:xfrm>
            <a:off x="4289760" y="1801630"/>
            <a:ext cx="829440" cy="829527"/>
          </a:xfrm>
          <a:prstGeom prst="rect">
            <a:avLst/>
          </a:prstGeom>
          <a:solidFill>
            <a:srgbClr val="80008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graphicFrame>
        <p:nvGraphicFramePr>
          <p:cNvPr id="79887" name="Object 15"/>
          <p:cNvGraphicFramePr>
            <a:graphicFrameLocks noChangeAspect="1"/>
          </p:cNvGraphicFramePr>
          <p:nvPr/>
        </p:nvGraphicFramePr>
        <p:xfrm>
          <a:off x="4374721" y="1244291"/>
          <a:ext cx="372960" cy="331235"/>
        </p:xfrm>
        <a:graphic>
          <a:graphicData uri="http://schemas.openxmlformats.org/presentationml/2006/ole">
            <mc:AlternateContent xmlns:mc="http://schemas.openxmlformats.org/markup-compatibility/2006">
              <mc:Choice xmlns:v="urn:schemas-microsoft-com:vml" Requires="v">
                <p:oleObj spid="_x0000_s3294" r:id="rId6" imgW="218160" imgH="190800" progId="">
                  <p:embed/>
                </p:oleObj>
              </mc:Choice>
              <mc:Fallback>
                <p:oleObj r:id="rId6" imgW="218160" imgH="1908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74721" y="1244291"/>
                        <a:ext cx="372960" cy="331235"/>
                      </a:xfrm>
                      <a:prstGeom prst="rect">
                        <a:avLst/>
                      </a:prstGeom>
                      <a:noFill/>
                      <a:effectLst/>
                      <a:extLst>
                        <a:ext uri="{909E8E84-426E-40dd-AFC4-6F175D3DCCD1}">
                          <a14:hiddenFill xmlns:a14="http://schemas.microsoft.com/office/drawing/2010/main" xmlns="">
                            <a:blipFill dpi="0" rotWithShape="0">
                              <a:blip/>
                              <a:srcRect/>
                              <a:stretch>
                                <a:fillRect/>
                              </a:stretch>
                            </a:blip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79888" name="Rectangle 16"/>
          <p:cNvSpPr>
            <a:spLocks noChangeArrowheads="1"/>
          </p:cNvSpPr>
          <p:nvPr/>
        </p:nvSpPr>
        <p:spPr bwMode="auto">
          <a:xfrm>
            <a:off x="4485600" y="1964366"/>
            <a:ext cx="829440" cy="829527"/>
          </a:xfrm>
          <a:prstGeom prst="rect">
            <a:avLst/>
          </a:prstGeom>
          <a:solidFill>
            <a:srgbClr val="808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79889" name="Rectangle 17"/>
          <p:cNvSpPr>
            <a:spLocks noChangeArrowheads="1"/>
          </p:cNvSpPr>
          <p:nvPr/>
        </p:nvSpPr>
        <p:spPr bwMode="auto">
          <a:xfrm>
            <a:off x="4648320" y="2127104"/>
            <a:ext cx="829440" cy="829527"/>
          </a:xfrm>
          <a:prstGeom prst="rect">
            <a:avLst/>
          </a:prstGeom>
          <a:solidFill>
            <a:srgbClr val="80808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79890" name="Line 18"/>
          <p:cNvSpPr>
            <a:spLocks noChangeShapeType="1"/>
          </p:cNvSpPr>
          <p:nvPr/>
        </p:nvSpPr>
        <p:spPr bwMode="auto">
          <a:xfrm>
            <a:off x="6409440" y="2281199"/>
            <a:ext cx="10368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79891" name="Rectangle 19"/>
          <p:cNvSpPr>
            <a:spLocks noChangeArrowheads="1"/>
          </p:cNvSpPr>
          <p:nvPr/>
        </p:nvSpPr>
        <p:spPr bwMode="auto">
          <a:xfrm>
            <a:off x="5844960" y="1591368"/>
            <a:ext cx="1110240" cy="1300456"/>
          </a:xfrm>
          <a:prstGeom prst="rect">
            <a:avLst/>
          </a:prstGeom>
          <a:solidFill>
            <a:srgbClr val="FFFFCC"/>
          </a:solidFill>
          <a:ln w="73080"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114295" tIns="92677" rIns="114295" bIns="73475" anchor="ctr"/>
          <a:lstStyle/>
          <a:p>
            <a:pPr>
              <a:tabLst>
                <a:tab pos="656650" algn="l"/>
              </a:tabLst>
            </a:pPr>
            <a:r>
              <a:rPr lang="en-US" sz="2200" b="1">
                <a:solidFill>
                  <a:srgbClr val="000000"/>
                </a:solidFill>
                <a:latin typeface="FreeSans" charset="0"/>
              </a:rPr>
              <a:t>Pool.</a:t>
            </a:r>
          </a:p>
          <a:p>
            <a:pPr>
              <a:tabLst>
                <a:tab pos="656650" algn="l"/>
              </a:tabLst>
            </a:pPr>
            <a:r>
              <a:rPr lang="en-US" sz="2200" b="1">
                <a:solidFill>
                  <a:srgbClr val="000000"/>
                </a:solidFill>
                <a:latin typeface="FreeSans" charset="0"/>
              </a:rPr>
              <a:t>layer</a:t>
            </a:r>
          </a:p>
        </p:txBody>
      </p:sp>
      <p:graphicFrame>
        <p:nvGraphicFramePr>
          <p:cNvPr id="79892" name="Object 20"/>
          <p:cNvGraphicFramePr>
            <a:graphicFrameLocks noChangeAspect="1"/>
          </p:cNvGraphicFramePr>
          <p:nvPr/>
        </p:nvGraphicFramePr>
        <p:xfrm>
          <a:off x="7673760" y="1244291"/>
          <a:ext cx="593280" cy="331235"/>
        </p:xfrm>
        <a:graphic>
          <a:graphicData uri="http://schemas.openxmlformats.org/presentationml/2006/ole">
            <mc:AlternateContent xmlns:mc="http://schemas.openxmlformats.org/markup-compatibility/2006">
              <mc:Choice xmlns:v="urn:schemas-microsoft-com:vml" Requires="v">
                <p:oleObj spid="_x0000_s3295" r:id="rId8" imgW="340920" imgH="190800" progId="">
                  <p:embed/>
                </p:oleObj>
              </mc:Choice>
              <mc:Fallback>
                <p:oleObj r:id="rId8" imgW="340920" imgH="19080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73760" y="1244291"/>
                        <a:ext cx="593280" cy="331235"/>
                      </a:xfrm>
                      <a:prstGeom prst="rect">
                        <a:avLst/>
                      </a:prstGeom>
                      <a:noFill/>
                      <a:effectLst/>
                      <a:extLst>
                        <a:ext uri="{909E8E84-426E-40dd-AFC4-6F175D3DCCD1}">
                          <a14:hiddenFill xmlns:a14="http://schemas.microsoft.com/office/drawing/2010/main" xmlns="">
                            <a:blipFill dpi="0" rotWithShape="0">
                              <a:blip/>
                              <a:srcRect/>
                              <a:stretch>
                                <a:fillRect/>
                              </a:stretch>
                            </a:blip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pSp>
        <p:nvGrpSpPr>
          <p:cNvPr id="79893" name="Group 21"/>
          <p:cNvGrpSpPr>
            <a:grpSpLocks/>
          </p:cNvGrpSpPr>
          <p:nvPr/>
        </p:nvGrpSpPr>
        <p:grpSpPr bwMode="auto">
          <a:xfrm>
            <a:off x="7446240" y="1922603"/>
            <a:ext cx="639360" cy="675430"/>
            <a:chOff x="5171" y="1335"/>
            <a:chExt cx="444" cy="469"/>
          </a:xfrm>
        </p:grpSpPr>
        <p:sp>
          <p:nvSpPr>
            <p:cNvPr id="79894" name="Rectangle 22"/>
            <p:cNvSpPr>
              <a:spLocks noChangeArrowheads="1"/>
            </p:cNvSpPr>
            <p:nvPr/>
          </p:nvSpPr>
          <p:spPr bwMode="auto">
            <a:xfrm>
              <a:off x="5171" y="1335"/>
              <a:ext cx="277" cy="299"/>
            </a:xfrm>
            <a:prstGeom prst="rect">
              <a:avLst/>
            </a:prstGeom>
            <a:solidFill>
              <a:srgbClr val="00808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9895" name="Rectangle 23"/>
            <p:cNvSpPr>
              <a:spLocks noChangeArrowheads="1"/>
            </p:cNvSpPr>
            <p:nvPr/>
          </p:nvSpPr>
          <p:spPr bwMode="auto">
            <a:xfrm>
              <a:off x="5218" y="1386"/>
              <a:ext cx="277" cy="299"/>
            </a:xfrm>
            <a:prstGeom prst="rect">
              <a:avLst/>
            </a:prstGeom>
            <a:solidFill>
              <a:srgbClr val="80008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9896" name="Rectangle 24"/>
            <p:cNvSpPr>
              <a:spLocks noChangeArrowheads="1"/>
            </p:cNvSpPr>
            <p:nvPr/>
          </p:nvSpPr>
          <p:spPr bwMode="auto">
            <a:xfrm>
              <a:off x="5284" y="1445"/>
              <a:ext cx="277" cy="299"/>
            </a:xfrm>
            <a:prstGeom prst="rect">
              <a:avLst/>
            </a:prstGeom>
            <a:solidFill>
              <a:srgbClr val="808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9897" name="Rectangle 25"/>
            <p:cNvSpPr>
              <a:spLocks noChangeArrowheads="1"/>
            </p:cNvSpPr>
            <p:nvPr/>
          </p:nvSpPr>
          <p:spPr bwMode="auto">
            <a:xfrm>
              <a:off x="5338" y="1504"/>
              <a:ext cx="277" cy="299"/>
            </a:xfrm>
            <a:prstGeom prst="rect">
              <a:avLst/>
            </a:prstGeom>
            <a:solidFill>
              <a:srgbClr val="80808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79898" name="Text Box 26"/>
          <p:cNvSpPr txBox="1">
            <a:spLocks noChangeArrowheads="1"/>
          </p:cNvSpPr>
          <p:nvPr/>
        </p:nvSpPr>
        <p:spPr bwMode="auto">
          <a:xfrm>
            <a:off x="288000" y="3240340"/>
            <a:ext cx="8421120" cy="131485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DejaVu Sans" charset="0"/>
              </a:defRPr>
            </a:lvl9pPr>
          </a:lstStyle>
          <a:p>
            <a:pPr algn="l">
              <a:spcBef>
                <a:spcPts val="0"/>
              </a:spcBef>
            </a:pPr>
            <a:r>
              <a:rPr lang="en-US" sz="2200" dirty="0">
                <a:latin typeface="FreeSans" charset="0"/>
              </a:rPr>
              <a:t>If convolutional filters have size </a:t>
            </a:r>
            <a:r>
              <a:rPr lang="en-US" sz="2200" dirty="0" err="1">
                <a:latin typeface="FreeSans" charset="0"/>
              </a:rPr>
              <a:t>KxK</a:t>
            </a:r>
            <a:r>
              <a:rPr lang="en-US" sz="2200" dirty="0">
                <a:latin typeface="FreeSans" charset="0"/>
              </a:rPr>
              <a:t> and stride 1, and pooling layer has pools of size </a:t>
            </a:r>
            <a:r>
              <a:rPr lang="en-US" sz="2200" dirty="0" err="1">
                <a:latin typeface="FreeSans" charset="0"/>
              </a:rPr>
              <a:t>PxP</a:t>
            </a:r>
            <a:r>
              <a:rPr lang="en-US" sz="2200" dirty="0">
                <a:latin typeface="FreeSans" charset="0"/>
              </a:rPr>
              <a:t>, then each unit in the pooling layer depends upon a patch (at the input of the preceding conv. layer) of size: (P+K-1)x(P+K-1)</a:t>
            </a:r>
          </a:p>
        </p:txBody>
      </p:sp>
      <p:pic>
        <p:nvPicPr>
          <p:cNvPr id="79899" name="Picture 2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18080" y="4355017"/>
            <a:ext cx="3888000" cy="237913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 name="Title 1"/>
          <p:cNvSpPr txBox="1">
            <a:spLocks/>
          </p:cNvSpPr>
          <p:nvPr/>
        </p:nvSpPr>
        <p:spPr>
          <a:xfrm>
            <a:off x="0" y="228600"/>
            <a:ext cx="91440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t>Pooling Layer: Receptive Field Size</a:t>
            </a:r>
          </a:p>
        </p:txBody>
      </p:sp>
      <p:sp>
        <p:nvSpPr>
          <p:cNvPr id="31" name="TextBox 30"/>
          <p:cNvSpPr txBox="1"/>
          <p:nvPr/>
        </p:nvSpPr>
        <p:spPr>
          <a:xfrm>
            <a:off x="3346992" y="6578469"/>
            <a:ext cx="2531913" cy="276999"/>
          </a:xfrm>
          <a:prstGeom prst="rect">
            <a:avLst/>
          </a:prstGeom>
          <a:noFill/>
        </p:spPr>
        <p:txBody>
          <a:bodyPr wrap="none" rtlCol="0">
            <a:spAutoFit/>
          </a:bodyPr>
          <a:lstStyle/>
          <a:p>
            <a:r>
              <a:rPr lang="en-US" dirty="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a:solidFill>
                  <a:schemeClr val="bg1">
                    <a:lumMod val="65000"/>
                  </a:schemeClr>
                </a:solidFill>
              </a:rPr>
              <a:t>Ranzato</a:t>
            </a:r>
            <a:endParaRPr lang="en-US" dirty="0">
              <a:solidFill>
                <a:schemeClr val="bg1">
                  <a:lumMod val="65000"/>
                </a:schemeClr>
              </a:solidFill>
            </a:endParaRPr>
          </a:p>
        </p:txBody>
      </p:sp>
      <p:sp>
        <p:nvSpPr>
          <p:cNvPr id="32" name="Footer Placeholder 1"/>
          <p:cNvSpPr>
            <a:spLocks noGrp="1"/>
          </p:cNvSpPr>
          <p:nvPr>
            <p:ph type="ftr" sz="quarter" idx="11"/>
          </p:nvPr>
        </p:nvSpPr>
        <p:spPr>
          <a:xfrm>
            <a:off x="152400" y="6400800"/>
            <a:ext cx="2895600" cy="457200"/>
          </a:xfrm>
        </p:spPr>
        <p:txBody>
          <a:bodyPr/>
          <a:lstStyle/>
          <a:p>
            <a:pPr>
              <a:defRPr/>
            </a:pPr>
            <a:r>
              <a:rPr lang="en-US" dirty="0" smtClean="0"/>
              <a:t>(C) Dhruv Batra </a:t>
            </a:r>
            <a:endParaRPr lang="en-US" dirty="0"/>
          </a:p>
        </p:txBody>
      </p:sp>
      <p:sp>
        <p:nvSpPr>
          <p:cNvPr id="33" name="Slide Number Placeholder 2"/>
          <p:cNvSpPr>
            <a:spLocks noGrp="1"/>
          </p:cNvSpPr>
          <p:nvPr>
            <p:ph type="sldNum" sz="quarter" idx="12"/>
          </p:nvPr>
        </p:nvSpPr>
        <p:spPr>
          <a:xfrm>
            <a:off x="7086600" y="6400800"/>
            <a:ext cx="1905000" cy="457200"/>
          </a:xfrm>
        </p:spPr>
        <p:txBody>
          <a:bodyPr/>
          <a:lstStyle/>
          <a:p>
            <a:pPr>
              <a:defRPr/>
            </a:pPr>
            <a:fld id="{A51550E6-1DFF-B84C-BFE3-E4371400DA8D}" type="slidenum">
              <a:rPr lang="en-US" smtClean="0"/>
              <a:pPr>
                <a:defRPr/>
              </a:pPr>
              <a:t>103</a:t>
            </a:fld>
            <a:endParaRPr lang="en-US"/>
          </a:p>
        </p:txBody>
      </p:sp>
    </p:spTree>
    <p:extLst>
      <p:ext uri="{BB962C8B-B14F-4D97-AF65-F5344CB8AC3E}">
        <p14:creationId xmlns:p14="http://schemas.microsoft.com/office/powerpoint/2010/main" val="1427941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Line 1"/>
          <p:cNvSpPr>
            <a:spLocks noChangeShapeType="1"/>
          </p:cNvSpPr>
          <p:nvPr/>
        </p:nvSpPr>
        <p:spPr bwMode="auto">
          <a:xfrm>
            <a:off x="4841280" y="2281199"/>
            <a:ext cx="10368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80898" name="Line 2"/>
          <p:cNvSpPr>
            <a:spLocks noChangeShapeType="1"/>
          </p:cNvSpPr>
          <p:nvPr/>
        </p:nvSpPr>
        <p:spPr bwMode="auto">
          <a:xfrm>
            <a:off x="1486080" y="2281199"/>
            <a:ext cx="10368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80903" name="Rectangle 7"/>
          <p:cNvSpPr>
            <a:spLocks noChangeArrowheads="1"/>
          </p:cNvSpPr>
          <p:nvPr/>
        </p:nvSpPr>
        <p:spPr bwMode="auto">
          <a:xfrm>
            <a:off x="972000" y="1703699"/>
            <a:ext cx="829440" cy="829527"/>
          </a:xfrm>
          <a:prstGeom prst="rect">
            <a:avLst/>
          </a:prstGeom>
          <a:solidFill>
            <a:srgbClr val="00008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80904" name="Rectangle 8"/>
          <p:cNvSpPr>
            <a:spLocks noChangeArrowheads="1"/>
          </p:cNvSpPr>
          <p:nvPr/>
        </p:nvSpPr>
        <p:spPr bwMode="auto">
          <a:xfrm>
            <a:off x="1101600" y="1830433"/>
            <a:ext cx="829440" cy="829527"/>
          </a:xfrm>
          <a:prstGeom prst="rect">
            <a:avLst/>
          </a:prstGeom>
          <a:solidFill>
            <a:srgbClr val="008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80905" name="Rectangle 9"/>
          <p:cNvSpPr>
            <a:spLocks noChangeArrowheads="1"/>
          </p:cNvSpPr>
          <p:nvPr/>
        </p:nvSpPr>
        <p:spPr bwMode="auto">
          <a:xfrm>
            <a:off x="1244160" y="2009011"/>
            <a:ext cx="829440" cy="829527"/>
          </a:xfrm>
          <a:prstGeom prst="rect">
            <a:avLst/>
          </a:prstGeom>
          <a:solidFill>
            <a:srgbClr val="800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80906" name="Line 10"/>
          <p:cNvSpPr>
            <a:spLocks noChangeShapeType="1"/>
          </p:cNvSpPr>
          <p:nvPr/>
        </p:nvSpPr>
        <p:spPr bwMode="auto">
          <a:xfrm>
            <a:off x="3110400" y="2281199"/>
            <a:ext cx="10368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80907" name="Rectangle 11"/>
          <p:cNvSpPr>
            <a:spLocks noChangeArrowheads="1"/>
          </p:cNvSpPr>
          <p:nvPr/>
        </p:nvSpPr>
        <p:spPr bwMode="auto">
          <a:xfrm>
            <a:off x="2547360" y="1591368"/>
            <a:ext cx="1110240" cy="1300456"/>
          </a:xfrm>
          <a:prstGeom prst="rect">
            <a:avLst/>
          </a:prstGeom>
          <a:solidFill>
            <a:srgbClr val="FFFFCC"/>
          </a:solidFill>
          <a:ln w="73080"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114295" tIns="92677" rIns="114295" bIns="73475" anchor="ctr"/>
          <a:lstStyle/>
          <a:p>
            <a:pPr>
              <a:tabLst>
                <a:tab pos="656650" algn="l"/>
              </a:tabLst>
            </a:pPr>
            <a:r>
              <a:rPr lang="en-US" sz="2200" b="1">
                <a:solidFill>
                  <a:srgbClr val="000000"/>
                </a:solidFill>
                <a:latin typeface="FreeSans" charset="0"/>
              </a:rPr>
              <a:t>Conv.</a:t>
            </a:r>
          </a:p>
          <a:p>
            <a:pPr>
              <a:tabLst>
                <a:tab pos="656650" algn="l"/>
              </a:tabLst>
            </a:pPr>
            <a:r>
              <a:rPr lang="en-US" sz="2200" b="1">
                <a:solidFill>
                  <a:srgbClr val="000000"/>
                </a:solidFill>
                <a:latin typeface="FreeSans" charset="0"/>
              </a:rPr>
              <a:t>layer</a:t>
            </a:r>
          </a:p>
        </p:txBody>
      </p:sp>
      <p:graphicFrame>
        <p:nvGraphicFramePr>
          <p:cNvPr id="80908" name="Object 12"/>
          <p:cNvGraphicFramePr>
            <a:graphicFrameLocks noChangeAspect="1"/>
          </p:cNvGraphicFramePr>
          <p:nvPr/>
        </p:nvGraphicFramePr>
        <p:xfrm>
          <a:off x="1064161" y="1327820"/>
          <a:ext cx="594720" cy="331235"/>
        </p:xfrm>
        <a:graphic>
          <a:graphicData uri="http://schemas.openxmlformats.org/presentationml/2006/ole">
            <mc:AlternateContent xmlns:mc="http://schemas.openxmlformats.org/markup-compatibility/2006">
              <mc:Choice xmlns:v="urn:schemas-microsoft-com:vml" Requires="v">
                <p:oleObj spid="_x0000_s4317" r:id="rId4" imgW="340920" imgH="190800" progId="">
                  <p:embed/>
                </p:oleObj>
              </mc:Choice>
              <mc:Fallback>
                <p:oleObj r:id="rId4" imgW="340920" imgH="1908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4161" y="1327820"/>
                        <a:ext cx="594720" cy="331235"/>
                      </a:xfrm>
                      <a:prstGeom prst="rect">
                        <a:avLst/>
                      </a:prstGeom>
                      <a:noFill/>
                      <a:effectLst/>
                      <a:extLst>
                        <a:ext uri="{909E8E84-426E-40dd-AFC4-6F175D3DCCD1}">
                          <a14:hiddenFill xmlns:a14="http://schemas.microsoft.com/office/drawing/2010/main" xmlns="">
                            <a:blipFill dpi="0" rotWithShape="0">
                              <a:blip/>
                              <a:srcRect/>
                              <a:stretch>
                                <a:fillRect/>
                              </a:stretch>
                            </a:blip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80909" name="Rectangle 13"/>
          <p:cNvSpPr>
            <a:spLocks noChangeArrowheads="1"/>
          </p:cNvSpPr>
          <p:nvPr/>
        </p:nvSpPr>
        <p:spPr bwMode="auto">
          <a:xfrm>
            <a:off x="4147200" y="1659054"/>
            <a:ext cx="829440" cy="829527"/>
          </a:xfrm>
          <a:prstGeom prst="rect">
            <a:avLst/>
          </a:prstGeom>
          <a:solidFill>
            <a:srgbClr val="00808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80910" name="Rectangle 14"/>
          <p:cNvSpPr>
            <a:spLocks noChangeArrowheads="1"/>
          </p:cNvSpPr>
          <p:nvPr/>
        </p:nvSpPr>
        <p:spPr bwMode="auto">
          <a:xfrm>
            <a:off x="4289760" y="1801630"/>
            <a:ext cx="829440" cy="829527"/>
          </a:xfrm>
          <a:prstGeom prst="rect">
            <a:avLst/>
          </a:prstGeom>
          <a:solidFill>
            <a:srgbClr val="80008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graphicFrame>
        <p:nvGraphicFramePr>
          <p:cNvPr id="80911" name="Object 15"/>
          <p:cNvGraphicFramePr>
            <a:graphicFrameLocks noChangeAspect="1"/>
          </p:cNvGraphicFramePr>
          <p:nvPr/>
        </p:nvGraphicFramePr>
        <p:xfrm>
          <a:off x="4374721" y="1244291"/>
          <a:ext cx="372960" cy="331235"/>
        </p:xfrm>
        <a:graphic>
          <a:graphicData uri="http://schemas.openxmlformats.org/presentationml/2006/ole">
            <mc:AlternateContent xmlns:mc="http://schemas.openxmlformats.org/markup-compatibility/2006">
              <mc:Choice xmlns:v="urn:schemas-microsoft-com:vml" Requires="v">
                <p:oleObj spid="_x0000_s4318" r:id="rId6" imgW="218160" imgH="190800" progId="">
                  <p:embed/>
                </p:oleObj>
              </mc:Choice>
              <mc:Fallback>
                <p:oleObj r:id="rId6" imgW="218160" imgH="1908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74721" y="1244291"/>
                        <a:ext cx="372960" cy="331235"/>
                      </a:xfrm>
                      <a:prstGeom prst="rect">
                        <a:avLst/>
                      </a:prstGeom>
                      <a:noFill/>
                      <a:effectLst/>
                      <a:extLst>
                        <a:ext uri="{909E8E84-426E-40dd-AFC4-6F175D3DCCD1}">
                          <a14:hiddenFill xmlns:a14="http://schemas.microsoft.com/office/drawing/2010/main" xmlns="">
                            <a:blipFill dpi="0" rotWithShape="0">
                              <a:blip/>
                              <a:srcRect/>
                              <a:stretch>
                                <a:fillRect/>
                              </a:stretch>
                            </a:blip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80912" name="Rectangle 16"/>
          <p:cNvSpPr>
            <a:spLocks noChangeArrowheads="1"/>
          </p:cNvSpPr>
          <p:nvPr/>
        </p:nvSpPr>
        <p:spPr bwMode="auto">
          <a:xfrm>
            <a:off x="4485600" y="1964366"/>
            <a:ext cx="829440" cy="829527"/>
          </a:xfrm>
          <a:prstGeom prst="rect">
            <a:avLst/>
          </a:prstGeom>
          <a:solidFill>
            <a:srgbClr val="808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80913" name="Rectangle 17"/>
          <p:cNvSpPr>
            <a:spLocks noChangeArrowheads="1"/>
          </p:cNvSpPr>
          <p:nvPr/>
        </p:nvSpPr>
        <p:spPr bwMode="auto">
          <a:xfrm>
            <a:off x="4648320" y="2127104"/>
            <a:ext cx="829440" cy="829527"/>
          </a:xfrm>
          <a:prstGeom prst="rect">
            <a:avLst/>
          </a:prstGeom>
          <a:solidFill>
            <a:srgbClr val="80808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80914" name="Line 18"/>
          <p:cNvSpPr>
            <a:spLocks noChangeShapeType="1"/>
          </p:cNvSpPr>
          <p:nvPr/>
        </p:nvSpPr>
        <p:spPr bwMode="auto">
          <a:xfrm>
            <a:off x="6409440" y="2281199"/>
            <a:ext cx="1036800" cy="1441"/>
          </a:xfrm>
          <a:prstGeom prst="line">
            <a:avLst/>
          </a:prstGeom>
          <a:noFill/>
          <a:ln w="54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80915" name="Rectangle 19"/>
          <p:cNvSpPr>
            <a:spLocks noChangeArrowheads="1"/>
          </p:cNvSpPr>
          <p:nvPr/>
        </p:nvSpPr>
        <p:spPr bwMode="auto">
          <a:xfrm>
            <a:off x="5844960" y="1591368"/>
            <a:ext cx="1110240" cy="1300456"/>
          </a:xfrm>
          <a:prstGeom prst="rect">
            <a:avLst/>
          </a:prstGeom>
          <a:solidFill>
            <a:srgbClr val="FFFFCC"/>
          </a:solidFill>
          <a:ln w="73080"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114295" tIns="92677" rIns="114295" bIns="73475" anchor="ctr"/>
          <a:lstStyle/>
          <a:p>
            <a:pPr>
              <a:tabLst>
                <a:tab pos="656650" algn="l"/>
              </a:tabLst>
            </a:pPr>
            <a:r>
              <a:rPr lang="en-US" sz="2200" b="1">
                <a:solidFill>
                  <a:srgbClr val="000000"/>
                </a:solidFill>
                <a:latin typeface="FreeSans" charset="0"/>
              </a:rPr>
              <a:t>Pool.</a:t>
            </a:r>
          </a:p>
          <a:p>
            <a:pPr>
              <a:tabLst>
                <a:tab pos="656650" algn="l"/>
              </a:tabLst>
            </a:pPr>
            <a:r>
              <a:rPr lang="en-US" sz="2200" b="1">
                <a:solidFill>
                  <a:srgbClr val="000000"/>
                </a:solidFill>
                <a:latin typeface="FreeSans" charset="0"/>
              </a:rPr>
              <a:t>layer</a:t>
            </a:r>
          </a:p>
        </p:txBody>
      </p:sp>
      <p:graphicFrame>
        <p:nvGraphicFramePr>
          <p:cNvPr id="80916" name="Object 20"/>
          <p:cNvGraphicFramePr>
            <a:graphicFrameLocks noChangeAspect="1"/>
          </p:cNvGraphicFramePr>
          <p:nvPr/>
        </p:nvGraphicFramePr>
        <p:xfrm>
          <a:off x="7673760" y="1244291"/>
          <a:ext cx="593280" cy="331235"/>
        </p:xfrm>
        <a:graphic>
          <a:graphicData uri="http://schemas.openxmlformats.org/presentationml/2006/ole">
            <mc:AlternateContent xmlns:mc="http://schemas.openxmlformats.org/markup-compatibility/2006">
              <mc:Choice xmlns:v="urn:schemas-microsoft-com:vml" Requires="v">
                <p:oleObj spid="_x0000_s4319" r:id="rId8" imgW="340920" imgH="190800" progId="">
                  <p:embed/>
                </p:oleObj>
              </mc:Choice>
              <mc:Fallback>
                <p:oleObj r:id="rId8" imgW="340920" imgH="19080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73760" y="1244291"/>
                        <a:ext cx="593280" cy="331235"/>
                      </a:xfrm>
                      <a:prstGeom prst="rect">
                        <a:avLst/>
                      </a:prstGeom>
                      <a:noFill/>
                      <a:effectLst/>
                      <a:extLst>
                        <a:ext uri="{909E8E84-426E-40dd-AFC4-6F175D3DCCD1}">
                          <a14:hiddenFill xmlns:a14="http://schemas.microsoft.com/office/drawing/2010/main" xmlns="">
                            <a:blipFill dpi="0" rotWithShape="0">
                              <a:blip/>
                              <a:srcRect/>
                              <a:stretch>
                                <a:fillRect/>
                              </a:stretch>
                            </a:blip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pSp>
        <p:nvGrpSpPr>
          <p:cNvPr id="80917" name="Group 21"/>
          <p:cNvGrpSpPr>
            <a:grpSpLocks/>
          </p:cNvGrpSpPr>
          <p:nvPr/>
        </p:nvGrpSpPr>
        <p:grpSpPr bwMode="auto">
          <a:xfrm>
            <a:off x="7446240" y="1922603"/>
            <a:ext cx="639360" cy="675430"/>
            <a:chOff x="5171" y="1335"/>
            <a:chExt cx="444" cy="469"/>
          </a:xfrm>
        </p:grpSpPr>
        <p:sp>
          <p:nvSpPr>
            <p:cNvPr id="80918" name="Rectangle 22"/>
            <p:cNvSpPr>
              <a:spLocks noChangeArrowheads="1"/>
            </p:cNvSpPr>
            <p:nvPr/>
          </p:nvSpPr>
          <p:spPr bwMode="auto">
            <a:xfrm>
              <a:off x="5171" y="1335"/>
              <a:ext cx="277" cy="299"/>
            </a:xfrm>
            <a:prstGeom prst="rect">
              <a:avLst/>
            </a:prstGeom>
            <a:solidFill>
              <a:srgbClr val="00808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0919" name="Rectangle 23"/>
            <p:cNvSpPr>
              <a:spLocks noChangeArrowheads="1"/>
            </p:cNvSpPr>
            <p:nvPr/>
          </p:nvSpPr>
          <p:spPr bwMode="auto">
            <a:xfrm>
              <a:off x="5218" y="1386"/>
              <a:ext cx="277" cy="299"/>
            </a:xfrm>
            <a:prstGeom prst="rect">
              <a:avLst/>
            </a:prstGeom>
            <a:solidFill>
              <a:srgbClr val="80008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0920" name="Rectangle 24"/>
            <p:cNvSpPr>
              <a:spLocks noChangeArrowheads="1"/>
            </p:cNvSpPr>
            <p:nvPr/>
          </p:nvSpPr>
          <p:spPr bwMode="auto">
            <a:xfrm>
              <a:off x="5284" y="1445"/>
              <a:ext cx="277" cy="299"/>
            </a:xfrm>
            <a:prstGeom prst="rect">
              <a:avLst/>
            </a:prstGeom>
            <a:solidFill>
              <a:srgbClr val="808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0921" name="Rectangle 25"/>
            <p:cNvSpPr>
              <a:spLocks noChangeArrowheads="1"/>
            </p:cNvSpPr>
            <p:nvPr/>
          </p:nvSpPr>
          <p:spPr bwMode="auto">
            <a:xfrm>
              <a:off x="5338" y="1504"/>
              <a:ext cx="277" cy="299"/>
            </a:xfrm>
            <a:prstGeom prst="rect">
              <a:avLst/>
            </a:prstGeom>
            <a:solidFill>
              <a:srgbClr val="80808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80922" name="Text Box 26"/>
          <p:cNvSpPr txBox="1">
            <a:spLocks noChangeArrowheads="1"/>
          </p:cNvSpPr>
          <p:nvPr/>
        </p:nvSpPr>
        <p:spPr bwMode="auto">
          <a:xfrm>
            <a:off x="288000" y="3240340"/>
            <a:ext cx="8421120" cy="131485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DejaVu Sans" charset="0"/>
              </a:defRPr>
            </a:lvl9pPr>
          </a:lstStyle>
          <a:p>
            <a:pPr algn="l">
              <a:spcBef>
                <a:spcPts val="0"/>
              </a:spcBef>
            </a:pPr>
            <a:r>
              <a:rPr lang="en-US" sz="2000" dirty="0">
                <a:latin typeface="FreeSans" charset="0"/>
              </a:rPr>
              <a:t>If convolutional filters have size </a:t>
            </a:r>
            <a:r>
              <a:rPr lang="en-US" sz="2000" dirty="0" err="1">
                <a:latin typeface="FreeSans" charset="0"/>
              </a:rPr>
              <a:t>KxK</a:t>
            </a:r>
            <a:r>
              <a:rPr lang="en-US" sz="2000" dirty="0">
                <a:latin typeface="FreeSans" charset="0"/>
              </a:rPr>
              <a:t> and stride 1, and pooling layer has pools of size </a:t>
            </a:r>
            <a:r>
              <a:rPr lang="en-US" sz="2000" dirty="0" err="1">
                <a:latin typeface="FreeSans" charset="0"/>
              </a:rPr>
              <a:t>PxP</a:t>
            </a:r>
            <a:r>
              <a:rPr lang="en-US" sz="2000" dirty="0">
                <a:latin typeface="FreeSans" charset="0"/>
              </a:rPr>
              <a:t>, then each unit in the pooling layer depends upon a patch (at the input of the preceding conv. layer) of size: (P+K-1)x(P+K-1)</a:t>
            </a:r>
          </a:p>
        </p:txBody>
      </p:sp>
      <p:pic>
        <p:nvPicPr>
          <p:cNvPr id="80923" name="Picture 2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42560" y="4399663"/>
            <a:ext cx="5598720" cy="229560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 name="Title 1"/>
          <p:cNvSpPr txBox="1">
            <a:spLocks/>
          </p:cNvSpPr>
          <p:nvPr/>
        </p:nvSpPr>
        <p:spPr>
          <a:xfrm>
            <a:off x="0" y="228600"/>
            <a:ext cx="91440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t>Pooling Layer: Receptive Field Size</a:t>
            </a:r>
          </a:p>
        </p:txBody>
      </p:sp>
      <p:sp>
        <p:nvSpPr>
          <p:cNvPr id="31" name="TextBox 30"/>
          <p:cNvSpPr txBox="1"/>
          <p:nvPr/>
        </p:nvSpPr>
        <p:spPr>
          <a:xfrm>
            <a:off x="3346992" y="6578469"/>
            <a:ext cx="2531913" cy="276999"/>
          </a:xfrm>
          <a:prstGeom prst="rect">
            <a:avLst/>
          </a:prstGeom>
          <a:noFill/>
        </p:spPr>
        <p:txBody>
          <a:bodyPr wrap="none" rtlCol="0">
            <a:spAutoFit/>
          </a:bodyPr>
          <a:lstStyle/>
          <a:p>
            <a:r>
              <a:rPr lang="en-US" dirty="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a:solidFill>
                  <a:schemeClr val="bg1">
                    <a:lumMod val="65000"/>
                  </a:schemeClr>
                </a:solidFill>
              </a:rPr>
              <a:t>Ranzato</a:t>
            </a:r>
            <a:endParaRPr lang="en-US" dirty="0">
              <a:solidFill>
                <a:schemeClr val="bg1">
                  <a:lumMod val="65000"/>
                </a:schemeClr>
              </a:solidFill>
            </a:endParaRPr>
          </a:p>
        </p:txBody>
      </p:sp>
      <p:sp>
        <p:nvSpPr>
          <p:cNvPr id="32" name="Footer Placeholder 1"/>
          <p:cNvSpPr>
            <a:spLocks noGrp="1"/>
          </p:cNvSpPr>
          <p:nvPr>
            <p:ph type="ftr" sz="quarter" idx="11"/>
          </p:nvPr>
        </p:nvSpPr>
        <p:spPr>
          <a:xfrm>
            <a:off x="152400" y="6400800"/>
            <a:ext cx="2895600" cy="457200"/>
          </a:xfrm>
        </p:spPr>
        <p:txBody>
          <a:bodyPr/>
          <a:lstStyle/>
          <a:p>
            <a:pPr>
              <a:defRPr/>
            </a:pPr>
            <a:r>
              <a:rPr lang="en-US" dirty="0" smtClean="0"/>
              <a:t>(C) Dhruv Batra </a:t>
            </a:r>
            <a:endParaRPr lang="en-US" dirty="0"/>
          </a:p>
        </p:txBody>
      </p:sp>
      <p:sp>
        <p:nvSpPr>
          <p:cNvPr id="33" name="Slide Number Placeholder 2"/>
          <p:cNvSpPr>
            <a:spLocks noGrp="1"/>
          </p:cNvSpPr>
          <p:nvPr>
            <p:ph type="sldNum" sz="quarter" idx="12"/>
          </p:nvPr>
        </p:nvSpPr>
        <p:spPr>
          <a:xfrm>
            <a:off x="7086600" y="6400800"/>
            <a:ext cx="1905000" cy="457200"/>
          </a:xfrm>
        </p:spPr>
        <p:txBody>
          <a:bodyPr/>
          <a:lstStyle/>
          <a:p>
            <a:pPr>
              <a:defRPr/>
            </a:pPr>
            <a:fld id="{A51550E6-1DFF-B84C-BFE3-E4371400DA8D}" type="slidenum">
              <a:rPr lang="en-US" smtClean="0"/>
              <a:pPr>
                <a:defRPr/>
              </a:pPr>
              <a:t>104</a:t>
            </a:fld>
            <a:endParaRPr lang="en-US"/>
          </a:p>
        </p:txBody>
      </p:sp>
    </p:spTree>
    <p:extLst>
      <p:ext uri="{BB962C8B-B14F-4D97-AF65-F5344CB8AC3E}">
        <p14:creationId xmlns:p14="http://schemas.microsoft.com/office/powerpoint/2010/main" val="13397083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sp>
        <p:nvSpPr>
          <p:cNvPr id="1138" name="Shape 1138"/>
          <p:cNvSpPr txBox="1"/>
          <p:nvPr/>
        </p:nvSpPr>
        <p:spPr>
          <a:xfrm>
            <a:off x="238075" y="963550"/>
            <a:ext cx="8810700" cy="1247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3000" kern="0">
                <a:solidFill>
                  <a:srgbClr val="000000"/>
                </a:solidFill>
                <a:latin typeface="Arial"/>
                <a:ea typeface="Arial"/>
                <a:cs typeface="Arial"/>
                <a:sym typeface="Arial"/>
              </a:rPr>
              <a:t>Fully Connected Layer (FC layer)</a:t>
            </a:r>
          </a:p>
          <a:p>
            <a:pPr marL="457200" indent="-342900" algn="l" eaLnBrk="1" fontAlgn="auto" hangingPunct="1">
              <a:spcBef>
                <a:spcPts val="0"/>
              </a:spcBef>
              <a:spcAft>
                <a:spcPts val="0"/>
              </a:spcAft>
              <a:buSzPct val="100000"/>
              <a:buFontTx/>
              <a:buChar char="-"/>
            </a:pPr>
            <a:r>
              <a:rPr lang="en" sz="1800" kern="0">
                <a:solidFill>
                  <a:srgbClr val="000000"/>
                </a:solidFill>
                <a:latin typeface="Arial"/>
                <a:ea typeface="Arial"/>
                <a:cs typeface="Arial"/>
                <a:sym typeface="Arial"/>
              </a:rPr>
              <a:t>Contains neurons that connect to the entire input volume, as in ordinary Neural Networks</a:t>
            </a:r>
          </a:p>
          <a:p>
            <a:pPr algn="l" eaLnBrk="1" fontAlgn="auto" hangingPunct="1">
              <a:spcBef>
                <a:spcPts val="0"/>
              </a:spcBef>
              <a:spcAft>
                <a:spcPts val="0"/>
              </a:spcAft>
            </a:pPr>
            <a:endParaRPr sz="1800" kern="0">
              <a:solidFill>
                <a:srgbClr val="000000"/>
              </a:solidFill>
              <a:latin typeface="Arial"/>
              <a:ea typeface="Arial"/>
              <a:cs typeface="Arial"/>
              <a:sym typeface="Arial"/>
            </a:endParaRPr>
          </a:p>
        </p:txBody>
      </p:sp>
      <p:pic>
        <p:nvPicPr>
          <p:cNvPr id="1139" name="Shape 1139"/>
          <p:cNvPicPr preferRelativeResize="0"/>
          <p:nvPr/>
        </p:nvPicPr>
        <p:blipFill>
          <a:blip r:embed="rId3">
            <a:alphaModFix/>
          </a:blip>
          <a:stretch>
            <a:fillRect/>
          </a:stretch>
        </p:blipFill>
        <p:spPr>
          <a:xfrm>
            <a:off x="1294351" y="2298501"/>
            <a:ext cx="6164923" cy="2952299"/>
          </a:xfrm>
          <a:prstGeom prst="rect">
            <a:avLst/>
          </a:prstGeom>
          <a:noFill/>
          <a:ln>
            <a:noFill/>
          </a:ln>
        </p:spPr>
      </p:pic>
      <p:pic>
        <p:nvPicPr>
          <p:cNvPr id="1140" name="Shape 1140" descr="mazda3.JPG"/>
          <p:cNvPicPr preferRelativeResize="0"/>
          <p:nvPr/>
        </p:nvPicPr>
        <p:blipFill rotWithShape="1">
          <a:blip r:embed="rId4">
            <a:alphaModFix/>
          </a:blip>
          <a:srcRect l="13812" r="4065"/>
          <a:stretch/>
        </p:blipFill>
        <p:spPr>
          <a:xfrm>
            <a:off x="1345750" y="3542650"/>
            <a:ext cx="1470529" cy="1342972"/>
          </a:xfrm>
          <a:prstGeom prst="rect">
            <a:avLst/>
          </a:prstGeom>
          <a:noFill/>
          <a:ln>
            <a:noFill/>
          </a:ln>
        </p:spPr>
      </p:pic>
      <p:sp>
        <p:nvSpPr>
          <p:cNvPr id="6"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62375179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Nets</a:t>
            </a:r>
            <a:endParaRPr lang="en-US" dirty="0"/>
          </a:p>
        </p:txBody>
      </p:sp>
      <p:sp>
        <p:nvSpPr>
          <p:cNvPr id="3" name="Content Placeholder 2"/>
          <p:cNvSpPr>
            <a:spLocks noGrp="1"/>
          </p:cNvSpPr>
          <p:nvPr>
            <p:ph idx="1"/>
          </p:nvPr>
        </p:nvSpPr>
        <p:spPr/>
        <p:txBody>
          <a:bodyPr/>
          <a:lstStyle/>
          <a:p>
            <a:r>
              <a:rPr lang="en-US" dirty="0" smtClean="0"/>
              <a:t>Example:</a:t>
            </a:r>
          </a:p>
          <a:p>
            <a:pPr lvl="1"/>
            <a:r>
              <a:rPr lang="hu-HU" dirty="0">
                <a:hlinkClick r:id="rId2"/>
              </a:rPr>
              <a:t>http://yann.lecun.com/exdb/lenet/index.html</a:t>
            </a:r>
            <a:endParaRPr lang="hu-HU" dirty="0"/>
          </a:p>
          <a:p>
            <a:pPr lvl="1"/>
            <a:endParaRPr lang="en-US" dirty="0" smtClean="0"/>
          </a:p>
          <a:p>
            <a:endParaRPr lang="en-US" dirty="0" smtClean="0"/>
          </a:p>
          <a:p>
            <a:pPr lvl="1"/>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106</a:t>
            </a:fld>
            <a:endParaRPr lang="en-US"/>
          </a:p>
        </p:txBody>
      </p:sp>
      <p:pic>
        <p:nvPicPr>
          <p:cNvPr id="6" name="Picture 5" descr="fig16.14.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83" y="2971800"/>
            <a:ext cx="9042569" cy="2514600"/>
          </a:xfrm>
          <a:prstGeom prst="rect">
            <a:avLst/>
          </a:prstGeom>
        </p:spPr>
      </p:pic>
      <p:sp>
        <p:nvSpPr>
          <p:cNvPr id="7" name="Slide Number Placeholder 4"/>
          <p:cNvSpPr txBox="1">
            <a:spLocks/>
          </p:cNvSpPr>
          <p:nvPr/>
        </p:nvSpPr>
        <p:spPr bwMode="auto">
          <a:xfrm>
            <a:off x="2743200" y="6400800"/>
            <a:ext cx="3581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dirty="0" smtClean="0"/>
              <a:t>Image Credit: </a:t>
            </a:r>
            <a:r>
              <a:rPr lang="en-US" dirty="0" err="1" smtClean="0"/>
              <a:t>Yann</a:t>
            </a:r>
            <a:r>
              <a:rPr lang="en-US" dirty="0" smtClean="0"/>
              <a:t> </a:t>
            </a:r>
            <a:r>
              <a:rPr lang="en-US" dirty="0" err="1" smtClean="0"/>
              <a:t>LeCun</a:t>
            </a:r>
            <a:r>
              <a:rPr lang="en-US" dirty="0" smtClean="0"/>
              <a:t>, Kevin Murphy</a:t>
            </a:r>
            <a:endParaRPr lang="en-US" dirty="0"/>
          </a:p>
        </p:txBody>
      </p:sp>
    </p:spTree>
    <p:extLst>
      <p:ext uri="{BB962C8B-B14F-4D97-AF65-F5344CB8AC3E}">
        <p14:creationId xmlns:p14="http://schemas.microsoft.com/office/powerpoint/2010/main" val="202841386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80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360" y="4232605"/>
            <a:ext cx="8709120" cy="248858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88069" name="Text Box 5"/>
          <p:cNvSpPr txBox="1">
            <a:spLocks noChangeArrowheads="1"/>
          </p:cNvSpPr>
          <p:nvPr/>
        </p:nvSpPr>
        <p:spPr bwMode="auto">
          <a:xfrm>
            <a:off x="131040" y="64807"/>
            <a:ext cx="8916480" cy="342179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9pPr>
          </a:lstStyle>
          <a:p>
            <a:pPr algn="l">
              <a:spcBef>
                <a:spcPts val="0"/>
              </a:spcBef>
            </a:pPr>
            <a:r>
              <a:rPr lang="en-US" sz="2200" b="1" dirty="0">
                <a:solidFill>
                  <a:srgbClr val="FF0000"/>
                </a:solidFill>
                <a:latin typeface="FreeSans" charset="0"/>
              </a:rPr>
              <a:t>Note:</a:t>
            </a:r>
            <a:r>
              <a:rPr lang="en-US" sz="2200" dirty="0">
                <a:latin typeface="FreeSans" charset="0"/>
              </a:rPr>
              <a:t> After several stages of convolution-pooling, the spatial resolution is greatly reduced (usually to about 5x5) and the number of feature maps is large (several hundreds depending on the application).</a:t>
            </a:r>
          </a:p>
          <a:p>
            <a:pPr algn="l">
              <a:spcBef>
                <a:spcPts val="0"/>
              </a:spcBef>
            </a:pPr>
            <a:endParaRPr lang="en-US" sz="900" dirty="0">
              <a:latin typeface="FreeSans" charset="0"/>
            </a:endParaRPr>
          </a:p>
          <a:p>
            <a:pPr algn="l">
              <a:spcBef>
                <a:spcPts val="0"/>
              </a:spcBef>
            </a:pPr>
            <a:r>
              <a:rPr lang="en-US" sz="2200" dirty="0">
                <a:latin typeface="FreeSans" charset="0"/>
              </a:rPr>
              <a:t>It would not make sense to convolve again (there is no translation invariance and support is too small). Everything is </a:t>
            </a:r>
            <a:r>
              <a:rPr lang="en-US" sz="2200" dirty="0" err="1">
                <a:latin typeface="FreeSans" charset="0"/>
              </a:rPr>
              <a:t>vectorized</a:t>
            </a:r>
            <a:r>
              <a:rPr lang="en-US" sz="2200" dirty="0">
                <a:latin typeface="FreeSans" charset="0"/>
              </a:rPr>
              <a:t> and fed into several fully connected layers.</a:t>
            </a:r>
          </a:p>
          <a:p>
            <a:pPr algn="l">
              <a:spcBef>
                <a:spcPts val="0"/>
              </a:spcBef>
            </a:pPr>
            <a:endParaRPr lang="en-US" sz="900" dirty="0">
              <a:latin typeface="FreeSans" charset="0"/>
            </a:endParaRPr>
          </a:p>
          <a:p>
            <a:pPr algn="l">
              <a:spcBef>
                <a:spcPts val="0"/>
              </a:spcBef>
            </a:pPr>
            <a:r>
              <a:rPr lang="en-US" sz="2200" dirty="0">
                <a:latin typeface="FreeSans" charset="0"/>
              </a:rPr>
              <a:t>If the input of the fully connected layers is of size </a:t>
            </a:r>
            <a:r>
              <a:rPr lang="en-US" sz="2200" dirty="0" smtClean="0">
                <a:latin typeface="FreeSans" charset="0"/>
              </a:rPr>
              <a:t>5x5xN, </a:t>
            </a:r>
            <a:r>
              <a:rPr lang="en-US" sz="2200" dirty="0">
                <a:latin typeface="FreeSans" charset="0"/>
              </a:rPr>
              <a:t>the first fully connected layer can be seen as a conv. layer with 5x5 kernels.</a:t>
            </a:r>
          </a:p>
          <a:p>
            <a:pPr algn="l">
              <a:spcBef>
                <a:spcPts val="0"/>
              </a:spcBef>
            </a:pPr>
            <a:r>
              <a:rPr lang="en-US" sz="2200" dirty="0">
                <a:latin typeface="FreeSans" charset="0"/>
              </a:rPr>
              <a:t>The next fully connected layer can be seen as a conv. layer with 1x1 kernels. </a:t>
            </a:r>
          </a:p>
        </p:txBody>
      </p:sp>
      <p:sp>
        <p:nvSpPr>
          <p:cNvPr id="8" name="TextBox 7"/>
          <p:cNvSpPr txBox="1"/>
          <p:nvPr/>
        </p:nvSpPr>
        <p:spPr>
          <a:xfrm>
            <a:off x="3346992" y="6578469"/>
            <a:ext cx="2531913" cy="276999"/>
          </a:xfrm>
          <a:prstGeom prst="rect">
            <a:avLst/>
          </a:prstGeom>
          <a:noFill/>
        </p:spPr>
        <p:txBody>
          <a:bodyPr wrap="none" rtlCol="0">
            <a:spAutoFit/>
          </a:bodyPr>
          <a:lstStyle/>
          <a:p>
            <a:r>
              <a:rPr lang="en-US" dirty="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a:solidFill>
                  <a:schemeClr val="bg1">
                    <a:lumMod val="65000"/>
                  </a:schemeClr>
                </a:solidFill>
              </a:rPr>
              <a:t>Ranzato</a:t>
            </a:r>
            <a:endParaRPr lang="en-US" dirty="0">
              <a:solidFill>
                <a:schemeClr val="bg1">
                  <a:lumMod val="65000"/>
                </a:schemeClr>
              </a:solidFill>
            </a:endParaRPr>
          </a:p>
        </p:txBody>
      </p:sp>
      <p:sp>
        <p:nvSpPr>
          <p:cNvPr id="9" name="Footer Placeholder 1"/>
          <p:cNvSpPr>
            <a:spLocks noGrp="1"/>
          </p:cNvSpPr>
          <p:nvPr>
            <p:ph type="ftr" sz="quarter" idx="11"/>
          </p:nvPr>
        </p:nvSpPr>
        <p:spPr>
          <a:xfrm>
            <a:off x="152400" y="6400800"/>
            <a:ext cx="2895600" cy="457200"/>
          </a:xfrm>
        </p:spPr>
        <p:txBody>
          <a:bodyPr/>
          <a:lstStyle/>
          <a:p>
            <a:pPr>
              <a:defRPr/>
            </a:pPr>
            <a:r>
              <a:rPr lang="en-US" dirty="0" smtClean="0"/>
              <a:t>(C) Dhruv Batra </a:t>
            </a:r>
            <a:endParaRPr lang="en-US" dirty="0"/>
          </a:p>
        </p:txBody>
      </p:sp>
      <p:sp>
        <p:nvSpPr>
          <p:cNvPr id="10" name="Slide Number Placeholder 2"/>
          <p:cNvSpPr>
            <a:spLocks noGrp="1"/>
          </p:cNvSpPr>
          <p:nvPr>
            <p:ph type="sldNum" sz="quarter" idx="12"/>
          </p:nvPr>
        </p:nvSpPr>
        <p:spPr>
          <a:xfrm>
            <a:off x="7086600" y="6400800"/>
            <a:ext cx="1905000" cy="457200"/>
          </a:xfrm>
        </p:spPr>
        <p:txBody>
          <a:bodyPr/>
          <a:lstStyle/>
          <a:p>
            <a:pPr>
              <a:defRPr/>
            </a:pPr>
            <a:fld id="{A51550E6-1DFF-B84C-BFE3-E4371400DA8D}" type="slidenum">
              <a:rPr lang="en-US" smtClean="0"/>
              <a:pPr>
                <a:defRPr/>
              </a:pPr>
              <a:t>107</a:t>
            </a:fld>
            <a:endParaRPr lang="en-US"/>
          </a:p>
        </p:txBody>
      </p:sp>
    </p:spTree>
    <p:extLst>
      <p:ext uri="{BB962C8B-B14F-4D97-AF65-F5344CB8AC3E}">
        <p14:creationId xmlns:p14="http://schemas.microsoft.com/office/powerpoint/2010/main" val="2488825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Classical View</a:t>
            </a:r>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dirty="0"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108</a:t>
            </a:fld>
            <a:endParaRPr lang="en-US"/>
          </a:p>
        </p:txBody>
      </p:sp>
      <p:pic>
        <p:nvPicPr>
          <p:cNvPr id="8" name="Picture 7"/>
          <p:cNvPicPr>
            <a:picLocks noChangeAspect="1"/>
          </p:cNvPicPr>
          <p:nvPr/>
        </p:nvPicPr>
        <p:blipFill>
          <a:blip r:embed="rId2"/>
          <a:stretch>
            <a:fillRect/>
          </a:stretch>
        </p:blipFill>
        <p:spPr>
          <a:xfrm>
            <a:off x="0" y="2171700"/>
            <a:ext cx="9144000" cy="2492375"/>
          </a:xfrm>
          <a:prstGeom prst="rect">
            <a:avLst/>
          </a:prstGeom>
        </p:spPr>
      </p:pic>
      <p:sp>
        <p:nvSpPr>
          <p:cNvPr id="7" name="TextBox 6"/>
          <p:cNvSpPr txBox="1"/>
          <p:nvPr/>
        </p:nvSpPr>
        <p:spPr>
          <a:xfrm>
            <a:off x="2818538" y="6578469"/>
            <a:ext cx="3588843" cy="276999"/>
          </a:xfrm>
          <a:prstGeom prst="rect">
            <a:avLst/>
          </a:prstGeom>
          <a:noFill/>
        </p:spPr>
        <p:txBody>
          <a:bodyPr wrap="none" rtlCol="0">
            <a:spAutoFit/>
          </a:bodyPr>
          <a:lstStyle/>
          <a:p>
            <a:r>
              <a:rPr lang="en-US" dirty="0" smtClean="0">
                <a:solidFill>
                  <a:schemeClr val="bg1">
                    <a:lumMod val="65000"/>
                  </a:schemeClr>
                </a:solidFill>
              </a:rPr>
              <a:t>Figure </a:t>
            </a:r>
            <a:r>
              <a:rPr lang="en-US" dirty="0">
                <a:solidFill>
                  <a:schemeClr val="bg1">
                    <a:lumMod val="65000"/>
                  </a:schemeClr>
                </a:solidFill>
              </a:rPr>
              <a:t>Credit: </a:t>
            </a:r>
            <a:r>
              <a:rPr lang="en-US" dirty="0" smtClean="0">
                <a:solidFill>
                  <a:schemeClr val="bg1">
                    <a:lumMod val="65000"/>
                  </a:schemeClr>
                </a:solidFill>
              </a:rPr>
              <a:t>[Long, </a:t>
            </a:r>
            <a:r>
              <a:rPr lang="en-US" dirty="0" err="1" smtClean="0">
                <a:solidFill>
                  <a:schemeClr val="bg1">
                    <a:lumMod val="65000"/>
                  </a:schemeClr>
                </a:solidFill>
              </a:rPr>
              <a:t>Shelhamer</a:t>
            </a:r>
            <a:r>
              <a:rPr lang="en-US" dirty="0" smtClean="0">
                <a:solidFill>
                  <a:schemeClr val="bg1">
                    <a:lumMod val="65000"/>
                  </a:schemeClr>
                </a:solidFill>
              </a:rPr>
              <a:t>, Darrell CVPR15]</a:t>
            </a:r>
            <a:endParaRPr lang="en-US" dirty="0">
              <a:solidFill>
                <a:schemeClr val="bg1">
                  <a:lumMod val="65000"/>
                </a:schemeClr>
              </a:solidFill>
            </a:endParaRPr>
          </a:p>
        </p:txBody>
      </p:sp>
    </p:spTree>
    <p:extLst>
      <p:ext uri="{BB962C8B-B14F-4D97-AF65-F5344CB8AC3E}">
        <p14:creationId xmlns:p14="http://schemas.microsoft.com/office/powerpoint/2010/main" val="72751999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2" name="Text Box 4"/>
          <p:cNvSpPr txBox="1">
            <a:spLocks noChangeArrowheads="1"/>
          </p:cNvSpPr>
          <p:nvPr/>
        </p:nvSpPr>
        <p:spPr bwMode="auto">
          <a:xfrm>
            <a:off x="293760" y="2645558"/>
            <a:ext cx="2979360" cy="5573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9pPr>
          </a:lstStyle>
          <a:p>
            <a:r>
              <a:rPr lang="en-US" sz="2200" dirty="0" err="1" smtClean="0">
                <a:latin typeface="FreeSans" charset="0"/>
              </a:rPr>
              <a:t>MxMxN</a:t>
            </a:r>
            <a:r>
              <a:rPr lang="en-US" sz="2200" dirty="0" smtClean="0">
                <a:latin typeface="FreeSans" charset="0"/>
              </a:rPr>
              <a:t>, </a:t>
            </a:r>
            <a:r>
              <a:rPr lang="en-US" sz="2200" dirty="0">
                <a:latin typeface="FreeSans" charset="0"/>
              </a:rPr>
              <a:t>M small</a:t>
            </a:r>
          </a:p>
        </p:txBody>
      </p:sp>
      <p:sp>
        <p:nvSpPr>
          <p:cNvPr id="89093" name="Rectangle 5"/>
          <p:cNvSpPr>
            <a:spLocks noChangeArrowheads="1"/>
          </p:cNvSpPr>
          <p:nvPr/>
        </p:nvSpPr>
        <p:spPr bwMode="auto">
          <a:xfrm>
            <a:off x="829440" y="3110727"/>
            <a:ext cx="622080" cy="622145"/>
          </a:xfrm>
          <a:prstGeom prst="rect">
            <a:avLst/>
          </a:prstGeom>
          <a:solidFill>
            <a:srgbClr val="99CCFF">
              <a:alpha val="50000"/>
            </a:srgbClr>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89094" name="Rectangle 6"/>
          <p:cNvSpPr>
            <a:spLocks noChangeArrowheads="1"/>
          </p:cNvSpPr>
          <p:nvPr/>
        </p:nvSpPr>
        <p:spPr bwMode="auto">
          <a:xfrm>
            <a:off x="993600" y="3274904"/>
            <a:ext cx="622080" cy="622145"/>
          </a:xfrm>
          <a:prstGeom prst="rect">
            <a:avLst/>
          </a:prstGeom>
          <a:solidFill>
            <a:srgbClr val="99CCFF">
              <a:alpha val="50000"/>
            </a:srgbClr>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89095" name="Rectangle 7"/>
          <p:cNvSpPr>
            <a:spLocks noChangeArrowheads="1"/>
          </p:cNvSpPr>
          <p:nvPr/>
        </p:nvSpPr>
        <p:spPr bwMode="auto">
          <a:xfrm>
            <a:off x="1189440" y="3470765"/>
            <a:ext cx="622080" cy="622145"/>
          </a:xfrm>
          <a:prstGeom prst="rect">
            <a:avLst/>
          </a:prstGeom>
          <a:solidFill>
            <a:srgbClr val="99CCFF">
              <a:alpha val="50000"/>
            </a:srgbClr>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89096" name="Rectangle 8"/>
          <p:cNvSpPr>
            <a:spLocks noChangeArrowheads="1"/>
          </p:cNvSpPr>
          <p:nvPr/>
        </p:nvSpPr>
        <p:spPr bwMode="auto">
          <a:xfrm>
            <a:off x="1385280" y="3699749"/>
            <a:ext cx="622080" cy="622145"/>
          </a:xfrm>
          <a:prstGeom prst="rect">
            <a:avLst/>
          </a:prstGeom>
          <a:solidFill>
            <a:srgbClr val="99CCFF">
              <a:alpha val="50000"/>
            </a:srgbClr>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89097" name="Oval 9"/>
          <p:cNvSpPr>
            <a:spLocks noChangeArrowheads="1"/>
          </p:cNvSpPr>
          <p:nvPr/>
        </p:nvSpPr>
        <p:spPr bwMode="auto">
          <a:xfrm>
            <a:off x="3350880" y="2466979"/>
            <a:ext cx="207360" cy="207382"/>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89098" name="Oval 10"/>
          <p:cNvSpPr>
            <a:spLocks noChangeArrowheads="1"/>
          </p:cNvSpPr>
          <p:nvPr/>
        </p:nvSpPr>
        <p:spPr bwMode="auto">
          <a:xfrm>
            <a:off x="3350880" y="3056001"/>
            <a:ext cx="207360" cy="207382"/>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89099" name="Oval 11"/>
          <p:cNvSpPr>
            <a:spLocks noChangeArrowheads="1"/>
          </p:cNvSpPr>
          <p:nvPr/>
        </p:nvSpPr>
        <p:spPr bwMode="auto">
          <a:xfrm>
            <a:off x="3350880" y="3676706"/>
            <a:ext cx="207360" cy="207382"/>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89100" name="Oval 12"/>
          <p:cNvSpPr>
            <a:spLocks noChangeArrowheads="1"/>
          </p:cNvSpPr>
          <p:nvPr/>
        </p:nvSpPr>
        <p:spPr bwMode="auto">
          <a:xfrm>
            <a:off x="3350880" y="4264288"/>
            <a:ext cx="207360" cy="207382"/>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89101" name="Oval 13"/>
          <p:cNvSpPr>
            <a:spLocks noChangeArrowheads="1"/>
          </p:cNvSpPr>
          <p:nvPr/>
        </p:nvSpPr>
        <p:spPr bwMode="auto">
          <a:xfrm>
            <a:off x="3352320" y="4884993"/>
            <a:ext cx="207360" cy="207382"/>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89102" name="Line 14"/>
          <p:cNvSpPr>
            <a:spLocks noChangeShapeType="1"/>
          </p:cNvSpPr>
          <p:nvPr/>
        </p:nvSpPr>
        <p:spPr bwMode="auto">
          <a:xfrm flipV="1">
            <a:off x="1658880" y="2487142"/>
            <a:ext cx="1866240" cy="1247171"/>
          </a:xfrm>
          <a:prstGeom prst="line">
            <a:avLst/>
          </a:prstGeom>
          <a:noFill/>
          <a:ln w="36720"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89103" name="Line 15"/>
          <p:cNvSpPr>
            <a:spLocks noChangeShapeType="1"/>
          </p:cNvSpPr>
          <p:nvPr/>
        </p:nvSpPr>
        <p:spPr bwMode="auto">
          <a:xfrm flipV="1">
            <a:off x="1658880" y="2487142"/>
            <a:ext cx="1866240" cy="1869316"/>
          </a:xfrm>
          <a:prstGeom prst="line">
            <a:avLst/>
          </a:prstGeom>
          <a:noFill/>
          <a:ln w="36720"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89104" name="Text Box 16"/>
          <p:cNvSpPr txBox="1">
            <a:spLocks noChangeArrowheads="1"/>
          </p:cNvSpPr>
          <p:nvPr/>
        </p:nvSpPr>
        <p:spPr bwMode="auto">
          <a:xfrm>
            <a:off x="1895040" y="1502079"/>
            <a:ext cx="3193920" cy="69847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9pPr>
          </a:lstStyle>
          <a:p>
            <a:pPr algn="l">
              <a:spcBef>
                <a:spcPts val="0"/>
              </a:spcBef>
            </a:pPr>
            <a:r>
              <a:rPr lang="en-US" sz="2200" dirty="0">
                <a:solidFill>
                  <a:srgbClr val="800000"/>
                </a:solidFill>
                <a:latin typeface="FreeSans" charset="0"/>
              </a:rPr>
              <a:t>H hidden units</a:t>
            </a:r>
            <a:r>
              <a:rPr lang="en-US" sz="2200" dirty="0">
                <a:latin typeface="FreeSans" charset="0"/>
              </a:rPr>
              <a:t> </a:t>
            </a:r>
            <a:endParaRPr lang="en-US" sz="2200" dirty="0" smtClean="0">
              <a:latin typeface="FreeSans" charset="0"/>
            </a:endParaRPr>
          </a:p>
        </p:txBody>
      </p:sp>
      <p:sp>
        <p:nvSpPr>
          <p:cNvPr id="89105" name="Text Box 17"/>
          <p:cNvSpPr txBox="1">
            <a:spLocks noChangeArrowheads="1"/>
          </p:cNvSpPr>
          <p:nvPr/>
        </p:nvSpPr>
        <p:spPr bwMode="auto">
          <a:xfrm>
            <a:off x="807841" y="5184544"/>
            <a:ext cx="5335200" cy="69847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9pPr>
          </a:lstStyle>
          <a:p>
            <a:pPr algn="l">
              <a:spcBef>
                <a:spcPts val="0"/>
              </a:spcBef>
            </a:pPr>
            <a:r>
              <a:rPr lang="en-US" sz="2200" dirty="0">
                <a:solidFill>
                  <a:srgbClr val="800000"/>
                </a:solidFill>
                <a:latin typeface="FreeSans" charset="0"/>
              </a:rPr>
              <a:t>Fully conn. layer</a:t>
            </a:r>
            <a:r>
              <a:rPr lang="en-US" sz="2200" dirty="0">
                <a:latin typeface="FreeSans" charset="0"/>
              </a:rPr>
              <a:t> </a:t>
            </a:r>
          </a:p>
        </p:txBody>
      </p:sp>
      <p:sp>
        <p:nvSpPr>
          <p:cNvPr id="20" name="TextBox 19"/>
          <p:cNvSpPr txBox="1"/>
          <p:nvPr/>
        </p:nvSpPr>
        <p:spPr>
          <a:xfrm>
            <a:off x="3346992" y="6578469"/>
            <a:ext cx="2531913" cy="276999"/>
          </a:xfrm>
          <a:prstGeom prst="rect">
            <a:avLst/>
          </a:prstGeom>
          <a:noFill/>
        </p:spPr>
        <p:txBody>
          <a:bodyPr wrap="none" rtlCol="0">
            <a:spAutoFit/>
          </a:bodyPr>
          <a:lstStyle/>
          <a:p>
            <a:r>
              <a:rPr lang="en-US" dirty="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a:solidFill>
                  <a:schemeClr val="bg1">
                    <a:lumMod val="65000"/>
                  </a:schemeClr>
                </a:solidFill>
              </a:rPr>
              <a:t>Ranzato</a:t>
            </a:r>
            <a:endParaRPr lang="en-US" dirty="0">
              <a:solidFill>
                <a:schemeClr val="bg1">
                  <a:lumMod val="65000"/>
                </a:schemeClr>
              </a:solidFill>
            </a:endParaRPr>
          </a:p>
        </p:txBody>
      </p:sp>
      <p:sp>
        <p:nvSpPr>
          <p:cNvPr id="21" name="Footer Placeholder 1"/>
          <p:cNvSpPr>
            <a:spLocks noGrp="1"/>
          </p:cNvSpPr>
          <p:nvPr>
            <p:ph type="ftr" sz="quarter" idx="11"/>
          </p:nvPr>
        </p:nvSpPr>
        <p:spPr>
          <a:xfrm>
            <a:off x="152400" y="6400800"/>
            <a:ext cx="2895600" cy="457200"/>
          </a:xfrm>
        </p:spPr>
        <p:txBody>
          <a:bodyPr/>
          <a:lstStyle/>
          <a:p>
            <a:pPr>
              <a:defRPr/>
            </a:pPr>
            <a:r>
              <a:rPr lang="en-US" dirty="0" smtClean="0"/>
              <a:t>(C) Dhruv Batra </a:t>
            </a:r>
            <a:endParaRPr lang="en-US" dirty="0"/>
          </a:p>
        </p:txBody>
      </p:sp>
      <p:sp>
        <p:nvSpPr>
          <p:cNvPr id="22" name="Slide Number Placeholder 2"/>
          <p:cNvSpPr>
            <a:spLocks noGrp="1"/>
          </p:cNvSpPr>
          <p:nvPr>
            <p:ph type="sldNum" sz="quarter" idx="12"/>
          </p:nvPr>
        </p:nvSpPr>
        <p:spPr>
          <a:xfrm>
            <a:off x="7086600" y="6400800"/>
            <a:ext cx="1905000" cy="457200"/>
          </a:xfrm>
        </p:spPr>
        <p:txBody>
          <a:bodyPr/>
          <a:lstStyle/>
          <a:p>
            <a:pPr>
              <a:defRPr/>
            </a:pPr>
            <a:fld id="{A51550E6-1DFF-B84C-BFE3-E4371400DA8D}" type="slidenum">
              <a:rPr lang="en-US" smtClean="0"/>
              <a:pPr>
                <a:defRPr/>
              </a:pPr>
              <a:t>109</a:t>
            </a:fld>
            <a:endParaRPr lang="en-US"/>
          </a:p>
        </p:txBody>
      </p:sp>
    </p:spTree>
    <p:extLst>
      <p:ext uri="{BB962C8B-B14F-4D97-AF65-F5344CB8AC3E}">
        <p14:creationId xmlns:p14="http://schemas.microsoft.com/office/powerpoint/2010/main" val="18000960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pic>
        <p:nvPicPr>
          <p:cNvPr id="977" name="Shape 977"/>
          <p:cNvPicPr preferRelativeResize="0"/>
          <p:nvPr/>
        </p:nvPicPr>
        <p:blipFill>
          <a:blip r:embed="rId58">
            <a:alphaModFix/>
          </a:blip>
          <a:stretch>
            <a:fillRect/>
          </a:stretch>
        </p:blipFill>
        <p:spPr>
          <a:xfrm>
            <a:off x="3938375" y="1909925"/>
            <a:ext cx="4798374" cy="2868600"/>
          </a:xfrm>
          <a:prstGeom prst="rect">
            <a:avLst/>
          </a:prstGeom>
          <a:noFill/>
          <a:ln>
            <a:noFill/>
          </a:ln>
        </p:spPr>
      </p:pic>
      <p:sp>
        <p:nvSpPr>
          <p:cNvPr id="978" name="Shape 978"/>
          <p:cNvSpPr txBox="1"/>
          <p:nvPr/>
        </p:nvSpPr>
        <p:spPr>
          <a:xfrm>
            <a:off x="348950" y="1909925"/>
            <a:ext cx="3557100" cy="741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b="1" kern="0">
                <a:solidFill>
                  <a:srgbClr val="000000"/>
                </a:solidFill>
                <a:latin typeface="Arial"/>
                <a:ea typeface="Arial"/>
                <a:cs typeface="Arial"/>
                <a:sym typeface="Arial"/>
              </a:rPr>
              <a:t>add</a:t>
            </a:r>
            <a:r>
              <a:rPr lang="en" sz="1800" kern="0">
                <a:solidFill>
                  <a:srgbClr val="000000"/>
                </a:solidFill>
                <a:latin typeface="Arial"/>
                <a:ea typeface="Arial"/>
                <a:cs typeface="Arial"/>
                <a:sym typeface="Arial"/>
              </a:rPr>
              <a:t> gate: gradient distributor</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p:txBody>
      </p:sp>
      <p:sp>
        <p:nvSpPr>
          <p:cNvPr id="980" name="Shape 980"/>
          <p:cNvSpPr txBox="1"/>
          <p:nvPr/>
        </p:nvSpPr>
        <p:spPr>
          <a:xfrm>
            <a:off x="348950" y="2290925"/>
            <a:ext cx="3557100" cy="741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FF"/>
                </a:solidFill>
                <a:latin typeface="Arial"/>
                <a:ea typeface="Arial"/>
                <a:cs typeface="Arial"/>
                <a:sym typeface="Arial"/>
              </a:rPr>
              <a:t>Q: What is a </a:t>
            </a:r>
            <a:r>
              <a:rPr lang="en" sz="1800" b="1" kern="0">
                <a:solidFill>
                  <a:srgbClr val="0000FF"/>
                </a:solidFill>
                <a:latin typeface="Arial"/>
                <a:ea typeface="Arial"/>
                <a:cs typeface="Arial"/>
                <a:sym typeface="Arial"/>
              </a:rPr>
              <a:t>max</a:t>
            </a:r>
            <a:r>
              <a:rPr lang="en" sz="1800" kern="0">
                <a:solidFill>
                  <a:srgbClr val="0000FF"/>
                </a:solidFill>
                <a:latin typeface="Arial"/>
                <a:ea typeface="Arial"/>
                <a:cs typeface="Arial"/>
                <a:sym typeface="Arial"/>
              </a:rPr>
              <a:t> gate?</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p:txBody>
      </p:sp>
      <p:sp>
        <p:nvSpPr>
          <p:cNvPr id="2" name="Title 1"/>
          <p:cNvSpPr>
            <a:spLocks noGrp="1"/>
          </p:cNvSpPr>
          <p:nvPr>
            <p:ph type="title"/>
          </p:nvPr>
        </p:nvSpPr>
        <p:spPr>
          <a:xfrm>
            <a:off x="311700" y="227000"/>
            <a:ext cx="8520600" cy="763600"/>
          </a:xfrm>
        </p:spPr>
        <p:txBody>
          <a:bodyPr/>
          <a:lstStyle/>
          <a:p>
            <a:r>
              <a:rPr lang="en"/>
              <a:t>Patterns in backward flow</a:t>
            </a:r>
            <a:endParaRPr lang="en-US" dirty="0"/>
          </a:p>
        </p:txBody>
      </p:sp>
      <p:sp>
        <p:nvSpPr>
          <p:cNvPr id="8"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grpSp>
        <p:nvGrpSpPr>
          <p:cNvPr id="5" name="SMARTInkShape-Group491"/>
          <p:cNvGrpSpPr/>
          <p:nvPr/>
        </p:nvGrpSpPr>
        <p:grpSpPr>
          <a:xfrm>
            <a:off x="5489257" y="1987210"/>
            <a:ext cx="366969" cy="353083"/>
            <a:chOff x="5489257" y="1987210"/>
            <a:chExt cx="366969" cy="353083"/>
          </a:xfrm>
        </p:grpSpPr>
        <p:sp>
          <p:nvSpPr>
            <p:cNvPr id="3" name="SMARTInkShape-1397"/>
            <p:cNvSpPr/>
            <p:nvPr>
              <p:custDataLst>
                <p:tags r:id="rId54"/>
              </p:custDataLst>
            </p:nvPr>
          </p:nvSpPr>
          <p:spPr bwMode="auto">
            <a:xfrm>
              <a:off x="5815013" y="2155349"/>
              <a:ext cx="41213" cy="184944"/>
            </a:xfrm>
            <a:custGeom>
              <a:avLst/>
              <a:gdLst/>
              <a:ahLst/>
              <a:cxnLst/>
              <a:rect l="0" t="0" r="0" b="0"/>
              <a:pathLst>
                <a:path w="41213" h="184944">
                  <a:moveTo>
                    <a:pt x="17144" y="56356"/>
                  </a:moveTo>
                  <a:lnTo>
                    <a:pt x="17144" y="56356"/>
                  </a:lnTo>
                  <a:lnTo>
                    <a:pt x="34513" y="14835"/>
                  </a:lnTo>
                  <a:lnTo>
                    <a:pt x="41212" y="0"/>
                  </a:lnTo>
                  <a:lnTo>
                    <a:pt x="26234" y="29634"/>
                  </a:lnTo>
                  <a:lnTo>
                    <a:pt x="16104" y="60037"/>
                  </a:lnTo>
                  <a:lnTo>
                    <a:pt x="7157" y="98949"/>
                  </a:lnTo>
                  <a:lnTo>
                    <a:pt x="3181" y="141644"/>
                  </a:lnTo>
                  <a:lnTo>
                    <a:pt x="0" y="18494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 name="SMARTInkShape-1398"/>
            <p:cNvSpPr/>
            <p:nvPr>
              <p:custDataLst>
                <p:tags r:id="rId55"/>
              </p:custDataLst>
            </p:nvPr>
          </p:nvSpPr>
          <p:spPr bwMode="auto">
            <a:xfrm>
              <a:off x="5489257" y="1987210"/>
              <a:ext cx="276839" cy="299508"/>
            </a:xfrm>
            <a:custGeom>
              <a:avLst/>
              <a:gdLst/>
              <a:ahLst/>
              <a:cxnLst/>
              <a:rect l="0" t="0" r="0" b="0"/>
              <a:pathLst>
                <a:path w="276839" h="299508">
                  <a:moveTo>
                    <a:pt x="0" y="121625"/>
                  </a:moveTo>
                  <a:lnTo>
                    <a:pt x="0" y="121625"/>
                  </a:lnTo>
                  <a:lnTo>
                    <a:pt x="8220" y="121625"/>
                  </a:lnTo>
                  <a:lnTo>
                    <a:pt x="8542" y="114244"/>
                  </a:lnTo>
                  <a:lnTo>
                    <a:pt x="16350" y="96613"/>
                  </a:lnTo>
                  <a:lnTo>
                    <a:pt x="17115" y="87753"/>
                  </a:lnTo>
                  <a:lnTo>
                    <a:pt x="19685" y="116584"/>
                  </a:lnTo>
                  <a:lnTo>
                    <a:pt x="24526" y="157142"/>
                  </a:lnTo>
                  <a:lnTo>
                    <a:pt x="29915" y="192579"/>
                  </a:lnTo>
                  <a:lnTo>
                    <a:pt x="32994" y="227209"/>
                  </a:lnTo>
                  <a:lnTo>
                    <a:pt x="38458" y="261600"/>
                  </a:lnTo>
                  <a:lnTo>
                    <a:pt x="50968" y="299507"/>
                  </a:lnTo>
                  <a:lnTo>
                    <a:pt x="55945" y="263944"/>
                  </a:lnTo>
                  <a:lnTo>
                    <a:pt x="63355" y="230045"/>
                  </a:lnTo>
                  <a:lnTo>
                    <a:pt x="80283" y="193206"/>
                  </a:lnTo>
                  <a:lnTo>
                    <a:pt x="90675" y="179453"/>
                  </a:lnTo>
                  <a:lnTo>
                    <a:pt x="96815" y="175901"/>
                  </a:lnTo>
                  <a:lnTo>
                    <a:pt x="107799" y="187023"/>
                  </a:lnTo>
                  <a:lnTo>
                    <a:pt x="138134" y="223866"/>
                  </a:lnTo>
                  <a:lnTo>
                    <a:pt x="171643" y="256756"/>
                  </a:lnTo>
                  <a:lnTo>
                    <a:pt x="188681" y="266773"/>
                  </a:lnTo>
                  <a:lnTo>
                    <a:pt x="214338" y="273217"/>
                  </a:lnTo>
                  <a:lnTo>
                    <a:pt x="222902" y="271264"/>
                  </a:lnTo>
                  <a:lnTo>
                    <a:pt x="240038" y="261474"/>
                  </a:lnTo>
                  <a:lnTo>
                    <a:pt x="254639" y="239978"/>
                  </a:lnTo>
                  <a:lnTo>
                    <a:pt x="266525" y="207564"/>
                  </a:lnTo>
                  <a:lnTo>
                    <a:pt x="271029" y="185585"/>
                  </a:lnTo>
                  <a:lnTo>
                    <a:pt x="274983" y="161407"/>
                  </a:lnTo>
                  <a:lnTo>
                    <a:pt x="276668" y="136717"/>
                  </a:lnTo>
                  <a:lnTo>
                    <a:pt x="276838" y="111683"/>
                  </a:lnTo>
                  <a:lnTo>
                    <a:pt x="275999" y="86422"/>
                  </a:lnTo>
                  <a:lnTo>
                    <a:pt x="269986" y="50734"/>
                  </a:lnTo>
                  <a:lnTo>
                    <a:pt x="255155" y="13642"/>
                  </a:lnTo>
                  <a:lnTo>
                    <a:pt x="245994" y="624"/>
                  </a:lnTo>
                  <a:lnTo>
                    <a:pt x="244006" y="0"/>
                  </a:lnTo>
                  <a:lnTo>
                    <a:pt x="242680" y="1489"/>
                  </a:lnTo>
                  <a:lnTo>
                    <a:pt x="240031" y="1018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9" name="SMARTInkShape-Group492"/>
          <p:cNvGrpSpPr/>
          <p:nvPr/>
        </p:nvGrpSpPr>
        <p:grpSpPr>
          <a:xfrm>
            <a:off x="5318999" y="3609022"/>
            <a:ext cx="376000" cy="201106"/>
            <a:chOff x="5318999" y="3609022"/>
            <a:chExt cx="376000" cy="201106"/>
          </a:xfrm>
        </p:grpSpPr>
        <p:sp>
          <p:nvSpPr>
            <p:cNvPr id="6" name="SMARTInkShape-1399"/>
            <p:cNvSpPr/>
            <p:nvPr>
              <p:custDataLst>
                <p:tags r:id="rId52"/>
              </p:custDataLst>
            </p:nvPr>
          </p:nvSpPr>
          <p:spPr bwMode="auto">
            <a:xfrm>
              <a:off x="5511616" y="3682773"/>
              <a:ext cx="183383" cy="127355"/>
            </a:xfrm>
            <a:custGeom>
              <a:avLst/>
              <a:gdLst/>
              <a:ahLst/>
              <a:cxnLst/>
              <a:rect l="0" t="0" r="0" b="0"/>
              <a:pathLst>
                <a:path w="183383" h="127355">
                  <a:moveTo>
                    <a:pt x="11932" y="29119"/>
                  </a:moveTo>
                  <a:lnTo>
                    <a:pt x="11932" y="29119"/>
                  </a:lnTo>
                  <a:lnTo>
                    <a:pt x="0" y="9807"/>
                  </a:lnTo>
                  <a:lnTo>
                    <a:pt x="167" y="6719"/>
                  </a:lnTo>
                  <a:lnTo>
                    <a:pt x="2183" y="3709"/>
                  </a:lnTo>
                  <a:lnTo>
                    <a:pt x="5433" y="749"/>
                  </a:lnTo>
                  <a:lnTo>
                    <a:pt x="19203" y="0"/>
                  </a:lnTo>
                  <a:lnTo>
                    <a:pt x="50916" y="4934"/>
                  </a:lnTo>
                  <a:lnTo>
                    <a:pt x="90646" y="15135"/>
                  </a:lnTo>
                  <a:lnTo>
                    <a:pt x="101843" y="25761"/>
                  </a:lnTo>
                  <a:lnTo>
                    <a:pt x="106163" y="32596"/>
                  </a:lnTo>
                  <a:lnTo>
                    <a:pt x="108422" y="47809"/>
                  </a:lnTo>
                  <a:lnTo>
                    <a:pt x="107691" y="55867"/>
                  </a:lnTo>
                  <a:lnTo>
                    <a:pt x="99259" y="72440"/>
                  </a:lnTo>
                  <a:lnTo>
                    <a:pt x="85034" y="88378"/>
                  </a:lnTo>
                  <a:lnTo>
                    <a:pt x="47397" y="111592"/>
                  </a:lnTo>
                  <a:lnTo>
                    <a:pt x="25817" y="121081"/>
                  </a:lnTo>
                  <a:lnTo>
                    <a:pt x="25951" y="122812"/>
                  </a:lnTo>
                  <a:lnTo>
                    <a:pt x="31179" y="127275"/>
                  </a:lnTo>
                  <a:lnTo>
                    <a:pt x="44934" y="127354"/>
                  </a:lnTo>
                  <a:lnTo>
                    <a:pt x="79178" y="124584"/>
                  </a:lnTo>
                  <a:lnTo>
                    <a:pt x="110398" y="122983"/>
                  </a:lnTo>
                  <a:lnTo>
                    <a:pt x="146500" y="119096"/>
                  </a:lnTo>
                  <a:lnTo>
                    <a:pt x="183382" y="11484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 name="SMARTInkShape-1400"/>
            <p:cNvSpPr/>
            <p:nvPr>
              <p:custDataLst>
                <p:tags r:id="rId53"/>
              </p:custDataLst>
            </p:nvPr>
          </p:nvSpPr>
          <p:spPr bwMode="auto">
            <a:xfrm>
              <a:off x="5318999" y="3609022"/>
              <a:ext cx="194969" cy="190425"/>
            </a:xfrm>
            <a:custGeom>
              <a:avLst/>
              <a:gdLst/>
              <a:ahLst/>
              <a:cxnLst/>
              <a:rect l="0" t="0" r="0" b="0"/>
              <a:pathLst>
                <a:path w="194969" h="190425">
                  <a:moveTo>
                    <a:pt x="7381" y="77153"/>
                  </a:moveTo>
                  <a:lnTo>
                    <a:pt x="7381" y="77153"/>
                  </a:lnTo>
                  <a:lnTo>
                    <a:pt x="2830" y="77153"/>
                  </a:lnTo>
                  <a:lnTo>
                    <a:pt x="1489" y="76200"/>
                  </a:lnTo>
                  <a:lnTo>
                    <a:pt x="596" y="74613"/>
                  </a:lnTo>
                  <a:lnTo>
                    <a:pt x="0" y="72602"/>
                  </a:lnTo>
                  <a:lnTo>
                    <a:pt x="555" y="71261"/>
                  </a:lnTo>
                  <a:lnTo>
                    <a:pt x="1878" y="70368"/>
                  </a:lnTo>
                  <a:lnTo>
                    <a:pt x="3712" y="69772"/>
                  </a:lnTo>
                  <a:lnTo>
                    <a:pt x="4935" y="70327"/>
                  </a:lnTo>
                  <a:lnTo>
                    <a:pt x="5750" y="71650"/>
                  </a:lnTo>
                  <a:lnTo>
                    <a:pt x="14666" y="109796"/>
                  </a:lnTo>
                  <a:lnTo>
                    <a:pt x="16651" y="151299"/>
                  </a:lnTo>
                  <a:lnTo>
                    <a:pt x="22722" y="177227"/>
                  </a:lnTo>
                  <a:lnTo>
                    <a:pt x="27851" y="187670"/>
                  </a:lnTo>
                  <a:lnTo>
                    <a:pt x="30553" y="188931"/>
                  </a:lnTo>
                  <a:lnTo>
                    <a:pt x="33306" y="187867"/>
                  </a:lnTo>
                  <a:lnTo>
                    <a:pt x="36094" y="185252"/>
                  </a:lnTo>
                  <a:lnTo>
                    <a:pt x="52802" y="150196"/>
                  </a:lnTo>
                  <a:lnTo>
                    <a:pt x="73609" y="116875"/>
                  </a:lnTo>
                  <a:lnTo>
                    <a:pt x="82219" y="109095"/>
                  </a:lnTo>
                  <a:lnTo>
                    <a:pt x="85847" y="107020"/>
                  </a:lnTo>
                  <a:lnTo>
                    <a:pt x="89220" y="107542"/>
                  </a:lnTo>
                  <a:lnTo>
                    <a:pt x="95506" y="113202"/>
                  </a:lnTo>
                  <a:lnTo>
                    <a:pt x="98935" y="127147"/>
                  </a:lnTo>
                  <a:lnTo>
                    <a:pt x="105687" y="162593"/>
                  </a:lnTo>
                  <a:lnTo>
                    <a:pt x="113450" y="179410"/>
                  </a:lnTo>
                  <a:lnTo>
                    <a:pt x="124056" y="187052"/>
                  </a:lnTo>
                  <a:lnTo>
                    <a:pt x="130884" y="190424"/>
                  </a:lnTo>
                  <a:lnTo>
                    <a:pt x="137341" y="189815"/>
                  </a:lnTo>
                  <a:lnTo>
                    <a:pt x="149596" y="181517"/>
                  </a:lnTo>
                  <a:lnTo>
                    <a:pt x="167205" y="156230"/>
                  </a:lnTo>
                  <a:lnTo>
                    <a:pt x="184488" y="115506"/>
                  </a:lnTo>
                  <a:lnTo>
                    <a:pt x="190870" y="83721"/>
                  </a:lnTo>
                  <a:lnTo>
                    <a:pt x="194463" y="41316"/>
                  </a:lnTo>
                  <a:lnTo>
                    <a:pt x="194968" y="30402"/>
                  </a:lnTo>
                  <a:lnTo>
                    <a:pt x="193399" y="22173"/>
                  </a:lnTo>
                  <a:lnTo>
                    <a:pt x="178831"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22" name="SMARTInkShape-Group493"/>
          <p:cNvGrpSpPr/>
          <p:nvPr/>
        </p:nvGrpSpPr>
        <p:grpSpPr>
          <a:xfrm>
            <a:off x="6604874" y="3952460"/>
            <a:ext cx="2479129" cy="623893"/>
            <a:chOff x="6604874" y="3952460"/>
            <a:chExt cx="2479129" cy="623893"/>
          </a:xfrm>
        </p:grpSpPr>
        <p:sp>
          <p:nvSpPr>
            <p:cNvPr id="10" name="SMARTInkShape-1401"/>
            <p:cNvSpPr/>
            <p:nvPr>
              <p:custDataLst>
                <p:tags r:id="rId40"/>
              </p:custDataLst>
            </p:nvPr>
          </p:nvSpPr>
          <p:spPr bwMode="auto">
            <a:xfrm>
              <a:off x="8883968" y="3986566"/>
              <a:ext cx="200035" cy="589787"/>
            </a:xfrm>
            <a:custGeom>
              <a:avLst/>
              <a:gdLst/>
              <a:ahLst/>
              <a:cxnLst/>
              <a:rect l="0" t="0" r="0" b="0"/>
              <a:pathLst>
                <a:path w="200035" h="589787">
                  <a:moveTo>
                    <a:pt x="42862" y="8219"/>
                  </a:moveTo>
                  <a:lnTo>
                    <a:pt x="42862" y="8219"/>
                  </a:lnTo>
                  <a:lnTo>
                    <a:pt x="56550" y="7266"/>
                  </a:lnTo>
                  <a:lnTo>
                    <a:pt x="80138" y="1434"/>
                  </a:lnTo>
                  <a:lnTo>
                    <a:pt x="116583" y="0"/>
                  </a:lnTo>
                  <a:lnTo>
                    <a:pt x="130555" y="2343"/>
                  </a:lnTo>
                  <a:lnTo>
                    <a:pt x="135613" y="4302"/>
                  </a:lnTo>
                  <a:lnTo>
                    <a:pt x="143775" y="14098"/>
                  </a:lnTo>
                  <a:lnTo>
                    <a:pt x="147285" y="20711"/>
                  </a:lnTo>
                  <a:lnTo>
                    <a:pt x="148644" y="35678"/>
                  </a:lnTo>
                  <a:lnTo>
                    <a:pt x="145121" y="51856"/>
                  </a:lnTo>
                  <a:lnTo>
                    <a:pt x="127338" y="88064"/>
                  </a:lnTo>
                  <a:lnTo>
                    <a:pt x="113611" y="120459"/>
                  </a:lnTo>
                  <a:lnTo>
                    <a:pt x="100973" y="156728"/>
                  </a:lnTo>
                  <a:lnTo>
                    <a:pt x="93454" y="182808"/>
                  </a:lnTo>
                  <a:lnTo>
                    <a:pt x="93287" y="207099"/>
                  </a:lnTo>
                  <a:lnTo>
                    <a:pt x="101468" y="225515"/>
                  </a:lnTo>
                  <a:lnTo>
                    <a:pt x="107651" y="233093"/>
                  </a:lnTo>
                  <a:lnTo>
                    <a:pt x="124679" y="241513"/>
                  </a:lnTo>
                  <a:lnTo>
                    <a:pt x="143995" y="244303"/>
                  </a:lnTo>
                  <a:lnTo>
                    <a:pt x="162105" y="242367"/>
                  </a:lnTo>
                  <a:lnTo>
                    <a:pt x="177138" y="235793"/>
                  </a:lnTo>
                  <a:lnTo>
                    <a:pt x="183815" y="231372"/>
                  </a:lnTo>
                  <a:lnTo>
                    <a:pt x="188266" y="225568"/>
                  </a:lnTo>
                  <a:lnTo>
                    <a:pt x="193210" y="211498"/>
                  </a:lnTo>
                  <a:lnTo>
                    <a:pt x="192869" y="198260"/>
                  </a:lnTo>
                  <a:lnTo>
                    <a:pt x="191444" y="192063"/>
                  </a:lnTo>
                  <a:lnTo>
                    <a:pt x="187636" y="188885"/>
                  </a:lnTo>
                  <a:lnTo>
                    <a:pt x="182240" y="187717"/>
                  </a:lnTo>
                  <a:lnTo>
                    <a:pt x="175786" y="187892"/>
                  </a:lnTo>
                  <a:lnTo>
                    <a:pt x="171482" y="189913"/>
                  </a:lnTo>
                  <a:lnTo>
                    <a:pt x="168614" y="193166"/>
                  </a:lnTo>
                  <a:lnTo>
                    <a:pt x="166701" y="197240"/>
                  </a:lnTo>
                  <a:lnTo>
                    <a:pt x="164585" y="238949"/>
                  </a:lnTo>
                  <a:lnTo>
                    <a:pt x="167763" y="268880"/>
                  </a:lnTo>
                  <a:lnTo>
                    <a:pt x="172351" y="306314"/>
                  </a:lnTo>
                  <a:lnTo>
                    <a:pt x="174908" y="326964"/>
                  </a:lnTo>
                  <a:lnTo>
                    <a:pt x="177565" y="349303"/>
                  </a:lnTo>
                  <a:lnTo>
                    <a:pt x="180289" y="372768"/>
                  </a:lnTo>
                  <a:lnTo>
                    <a:pt x="183058" y="396984"/>
                  </a:lnTo>
                  <a:lnTo>
                    <a:pt x="185856" y="420748"/>
                  </a:lnTo>
                  <a:lnTo>
                    <a:pt x="188674" y="444211"/>
                  </a:lnTo>
                  <a:lnTo>
                    <a:pt x="191504" y="467473"/>
                  </a:lnTo>
                  <a:lnTo>
                    <a:pt x="197190" y="508559"/>
                  </a:lnTo>
                  <a:lnTo>
                    <a:pt x="200034" y="543012"/>
                  </a:lnTo>
                  <a:lnTo>
                    <a:pt x="194949" y="567850"/>
                  </a:lnTo>
                  <a:lnTo>
                    <a:pt x="189021" y="576569"/>
                  </a:lnTo>
                  <a:lnTo>
                    <a:pt x="172273" y="588796"/>
                  </a:lnTo>
                  <a:lnTo>
                    <a:pt x="141970" y="589786"/>
                  </a:lnTo>
                  <a:lnTo>
                    <a:pt x="101198" y="581971"/>
                  </a:lnTo>
                  <a:lnTo>
                    <a:pt x="76990" y="574552"/>
                  </a:lnTo>
                  <a:lnTo>
                    <a:pt x="34217" y="559960"/>
                  </a:lnTo>
                  <a:lnTo>
                    <a:pt x="0" y="54828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 name="SMARTInkShape-1402"/>
            <p:cNvSpPr/>
            <p:nvPr>
              <p:custDataLst>
                <p:tags r:id="rId41"/>
              </p:custDataLst>
            </p:nvPr>
          </p:nvSpPr>
          <p:spPr bwMode="auto">
            <a:xfrm>
              <a:off x="8723142" y="4166235"/>
              <a:ext cx="169398" cy="171593"/>
            </a:xfrm>
            <a:custGeom>
              <a:avLst/>
              <a:gdLst/>
              <a:ahLst/>
              <a:cxnLst/>
              <a:rect l="0" t="0" r="0" b="0"/>
              <a:pathLst>
                <a:path w="169398" h="171593">
                  <a:moveTo>
                    <a:pt x="32238" y="25717"/>
                  </a:moveTo>
                  <a:lnTo>
                    <a:pt x="32238" y="25717"/>
                  </a:lnTo>
                  <a:lnTo>
                    <a:pt x="25453" y="9607"/>
                  </a:lnTo>
                  <a:lnTo>
                    <a:pt x="23770" y="563"/>
                  </a:lnTo>
                  <a:lnTo>
                    <a:pt x="19124" y="40395"/>
                  </a:lnTo>
                  <a:lnTo>
                    <a:pt x="11736" y="81501"/>
                  </a:lnTo>
                  <a:lnTo>
                    <a:pt x="3514" y="120774"/>
                  </a:lnTo>
                  <a:lnTo>
                    <a:pt x="0" y="159429"/>
                  </a:lnTo>
                  <a:lnTo>
                    <a:pt x="2987" y="170234"/>
                  </a:lnTo>
                  <a:lnTo>
                    <a:pt x="7023" y="171592"/>
                  </a:lnTo>
                  <a:lnTo>
                    <a:pt x="19126" y="168021"/>
                  </a:lnTo>
                  <a:lnTo>
                    <a:pt x="50180" y="149253"/>
                  </a:lnTo>
                  <a:lnTo>
                    <a:pt x="87800" y="115328"/>
                  </a:lnTo>
                  <a:lnTo>
                    <a:pt x="101512" y="102010"/>
                  </a:lnTo>
                  <a:lnTo>
                    <a:pt x="105090" y="100392"/>
                  </a:lnTo>
                  <a:lnTo>
                    <a:pt x="108429" y="100265"/>
                  </a:lnTo>
                  <a:lnTo>
                    <a:pt x="114678" y="102665"/>
                  </a:lnTo>
                  <a:lnTo>
                    <a:pt x="120631" y="106906"/>
                  </a:lnTo>
                  <a:lnTo>
                    <a:pt x="133398" y="125806"/>
                  </a:lnTo>
                  <a:lnTo>
                    <a:pt x="135872" y="124828"/>
                  </a:lnTo>
                  <a:lnTo>
                    <a:pt x="143703" y="118662"/>
                  </a:lnTo>
                  <a:lnTo>
                    <a:pt x="148453" y="104491"/>
                  </a:lnTo>
                  <a:lnTo>
                    <a:pt x="153667" y="70013"/>
                  </a:lnTo>
                  <a:lnTo>
                    <a:pt x="161244" y="31222"/>
                  </a:lnTo>
                  <a:lnTo>
                    <a:pt x="16939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 name="SMARTInkShape-1403"/>
            <p:cNvSpPr/>
            <p:nvPr>
              <p:custDataLst>
                <p:tags r:id="rId42"/>
              </p:custDataLst>
            </p:nvPr>
          </p:nvSpPr>
          <p:spPr bwMode="auto">
            <a:xfrm>
              <a:off x="8515350" y="4277677"/>
              <a:ext cx="51436" cy="77154"/>
            </a:xfrm>
            <a:custGeom>
              <a:avLst/>
              <a:gdLst/>
              <a:ahLst/>
              <a:cxnLst/>
              <a:rect l="0" t="0" r="0" b="0"/>
              <a:pathLst>
                <a:path w="51436" h="77154">
                  <a:moveTo>
                    <a:pt x="51435" y="0"/>
                  </a:moveTo>
                  <a:lnTo>
                    <a:pt x="51435" y="0"/>
                  </a:lnTo>
                  <a:lnTo>
                    <a:pt x="44054" y="0"/>
                  </a:lnTo>
                  <a:lnTo>
                    <a:pt x="43656" y="953"/>
                  </a:lnTo>
                  <a:lnTo>
                    <a:pt x="42967" y="11932"/>
                  </a:lnTo>
                  <a:lnTo>
                    <a:pt x="19008" y="52483"/>
                  </a:lnTo>
                  <a:lnTo>
                    <a:pt x="0" y="7715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 name="SMARTInkShape-1404"/>
            <p:cNvSpPr/>
            <p:nvPr>
              <p:custDataLst>
                <p:tags r:id="rId43"/>
              </p:custDataLst>
            </p:nvPr>
          </p:nvSpPr>
          <p:spPr bwMode="auto">
            <a:xfrm>
              <a:off x="8326755" y="4097655"/>
              <a:ext cx="222885" cy="179880"/>
            </a:xfrm>
            <a:custGeom>
              <a:avLst/>
              <a:gdLst/>
              <a:ahLst/>
              <a:cxnLst/>
              <a:rect l="0" t="0" r="0" b="0"/>
              <a:pathLst>
                <a:path w="222885" h="179880">
                  <a:moveTo>
                    <a:pt x="0" y="0"/>
                  </a:moveTo>
                  <a:lnTo>
                    <a:pt x="0" y="0"/>
                  </a:lnTo>
                  <a:lnTo>
                    <a:pt x="33804" y="0"/>
                  </a:lnTo>
                  <a:lnTo>
                    <a:pt x="74376" y="5891"/>
                  </a:lnTo>
                  <a:lnTo>
                    <a:pt x="101095" y="9683"/>
                  </a:lnTo>
                  <a:lnTo>
                    <a:pt x="115098" y="17321"/>
                  </a:lnTo>
                  <a:lnTo>
                    <a:pt x="129141" y="32331"/>
                  </a:lnTo>
                  <a:lnTo>
                    <a:pt x="130861" y="38699"/>
                  </a:lnTo>
                  <a:lnTo>
                    <a:pt x="130233" y="53395"/>
                  </a:lnTo>
                  <a:lnTo>
                    <a:pt x="121698" y="69451"/>
                  </a:lnTo>
                  <a:lnTo>
                    <a:pt x="88386" y="103042"/>
                  </a:lnTo>
                  <a:lnTo>
                    <a:pt x="47143" y="133189"/>
                  </a:lnTo>
                  <a:lnTo>
                    <a:pt x="16932" y="157150"/>
                  </a:lnTo>
                  <a:lnTo>
                    <a:pt x="12240" y="162869"/>
                  </a:lnTo>
                  <a:lnTo>
                    <a:pt x="10065" y="167634"/>
                  </a:lnTo>
                  <a:lnTo>
                    <a:pt x="9567" y="171764"/>
                  </a:lnTo>
                  <a:lnTo>
                    <a:pt x="11141" y="174516"/>
                  </a:lnTo>
                  <a:lnTo>
                    <a:pt x="14095" y="176352"/>
                  </a:lnTo>
                  <a:lnTo>
                    <a:pt x="24362" y="178391"/>
                  </a:lnTo>
                  <a:lnTo>
                    <a:pt x="67078" y="179700"/>
                  </a:lnTo>
                  <a:lnTo>
                    <a:pt x="96487" y="179879"/>
                  </a:lnTo>
                  <a:lnTo>
                    <a:pt x="138866" y="179027"/>
                  </a:lnTo>
                  <a:lnTo>
                    <a:pt x="175977" y="173166"/>
                  </a:lnTo>
                  <a:lnTo>
                    <a:pt x="222884" y="16287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4" name="SMARTInkShape-1405"/>
            <p:cNvSpPr/>
            <p:nvPr>
              <p:custDataLst>
                <p:tags r:id="rId44"/>
              </p:custDataLst>
            </p:nvPr>
          </p:nvSpPr>
          <p:spPr bwMode="auto">
            <a:xfrm>
              <a:off x="8094874" y="3952460"/>
              <a:ext cx="206165" cy="447355"/>
            </a:xfrm>
            <a:custGeom>
              <a:avLst/>
              <a:gdLst/>
              <a:ahLst/>
              <a:cxnLst/>
              <a:rect l="0" t="0" r="0" b="0"/>
              <a:pathLst>
                <a:path w="206165" h="447355">
                  <a:moveTo>
                    <a:pt x="154728" y="50897"/>
                  </a:moveTo>
                  <a:lnTo>
                    <a:pt x="154728" y="50897"/>
                  </a:lnTo>
                  <a:lnTo>
                    <a:pt x="153776" y="37210"/>
                  </a:lnTo>
                  <a:lnTo>
                    <a:pt x="147885" y="22606"/>
                  </a:lnTo>
                  <a:lnTo>
                    <a:pt x="134577" y="5591"/>
                  </a:lnTo>
                  <a:lnTo>
                    <a:pt x="128945" y="2186"/>
                  </a:lnTo>
                  <a:lnTo>
                    <a:pt x="117567" y="0"/>
                  </a:lnTo>
                  <a:lnTo>
                    <a:pt x="75316" y="18184"/>
                  </a:lnTo>
                  <a:lnTo>
                    <a:pt x="33817" y="38546"/>
                  </a:lnTo>
                  <a:lnTo>
                    <a:pt x="10076" y="50360"/>
                  </a:lnTo>
                  <a:lnTo>
                    <a:pt x="12016" y="50658"/>
                  </a:lnTo>
                  <a:lnTo>
                    <a:pt x="13867" y="50738"/>
                  </a:lnTo>
                  <a:lnTo>
                    <a:pt x="18463" y="53366"/>
                  </a:lnTo>
                  <a:lnTo>
                    <a:pt x="25586" y="57710"/>
                  </a:lnTo>
                  <a:lnTo>
                    <a:pt x="50902" y="70799"/>
                  </a:lnTo>
                  <a:lnTo>
                    <a:pt x="56936" y="75595"/>
                  </a:lnTo>
                  <a:lnTo>
                    <a:pt x="66180" y="91084"/>
                  </a:lnTo>
                  <a:lnTo>
                    <a:pt x="72511" y="112573"/>
                  </a:lnTo>
                  <a:lnTo>
                    <a:pt x="75325" y="141174"/>
                  </a:lnTo>
                  <a:lnTo>
                    <a:pt x="68955" y="175475"/>
                  </a:lnTo>
                  <a:lnTo>
                    <a:pt x="57552" y="212945"/>
                  </a:lnTo>
                  <a:lnTo>
                    <a:pt x="46135" y="251824"/>
                  </a:lnTo>
                  <a:lnTo>
                    <a:pt x="32169" y="291328"/>
                  </a:lnTo>
                  <a:lnTo>
                    <a:pt x="17391" y="330158"/>
                  </a:lnTo>
                  <a:lnTo>
                    <a:pt x="4472" y="366466"/>
                  </a:lnTo>
                  <a:lnTo>
                    <a:pt x="0" y="396573"/>
                  </a:lnTo>
                  <a:lnTo>
                    <a:pt x="141" y="409935"/>
                  </a:lnTo>
                  <a:lnTo>
                    <a:pt x="7918" y="432402"/>
                  </a:lnTo>
                  <a:lnTo>
                    <a:pt x="13992" y="442394"/>
                  </a:lnTo>
                  <a:lnTo>
                    <a:pt x="22804" y="447150"/>
                  </a:lnTo>
                  <a:lnTo>
                    <a:pt x="45296" y="447354"/>
                  </a:lnTo>
                  <a:lnTo>
                    <a:pt x="73706" y="441095"/>
                  </a:lnTo>
                  <a:lnTo>
                    <a:pt x="104432" y="431011"/>
                  </a:lnTo>
                  <a:lnTo>
                    <a:pt x="133962" y="417004"/>
                  </a:lnTo>
                  <a:lnTo>
                    <a:pt x="162961" y="401254"/>
                  </a:lnTo>
                  <a:lnTo>
                    <a:pt x="206164" y="37665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5" name="SMARTInkShape-1406"/>
            <p:cNvSpPr/>
            <p:nvPr>
              <p:custDataLst>
                <p:tags r:id="rId45"/>
              </p:custDataLst>
            </p:nvPr>
          </p:nvSpPr>
          <p:spPr bwMode="auto">
            <a:xfrm>
              <a:off x="7786688" y="4212672"/>
              <a:ext cx="180023" cy="176449"/>
            </a:xfrm>
            <a:custGeom>
              <a:avLst/>
              <a:gdLst/>
              <a:ahLst/>
              <a:cxnLst/>
              <a:rect l="0" t="0" r="0" b="0"/>
              <a:pathLst>
                <a:path w="180023" h="176449">
                  <a:moveTo>
                    <a:pt x="180022" y="22143"/>
                  </a:moveTo>
                  <a:lnTo>
                    <a:pt x="180022" y="22143"/>
                  </a:lnTo>
                  <a:lnTo>
                    <a:pt x="175471" y="8491"/>
                  </a:lnTo>
                  <a:lnTo>
                    <a:pt x="172225" y="4469"/>
                  </a:lnTo>
                  <a:lnTo>
                    <a:pt x="163539" y="0"/>
                  </a:lnTo>
                  <a:lnTo>
                    <a:pt x="150789" y="3094"/>
                  </a:lnTo>
                  <a:lnTo>
                    <a:pt x="114768" y="25154"/>
                  </a:lnTo>
                  <a:lnTo>
                    <a:pt x="77608" y="57854"/>
                  </a:lnTo>
                  <a:lnTo>
                    <a:pt x="52906" y="86592"/>
                  </a:lnTo>
                  <a:lnTo>
                    <a:pt x="31134" y="117462"/>
                  </a:lnTo>
                  <a:lnTo>
                    <a:pt x="10071" y="156854"/>
                  </a:lnTo>
                  <a:lnTo>
                    <a:pt x="0" y="17644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6" name="SMARTInkShape-1407"/>
            <p:cNvSpPr/>
            <p:nvPr>
              <p:custDataLst>
                <p:tags r:id="rId46"/>
              </p:custDataLst>
            </p:nvPr>
          </p:nvSpPr>
          <p:spPr bwMode="auto">
            <a:xfrm>
              <a:off x="7656124" y="4171016"/>
              <a:ext cx="310587" cy="191347"/>
            </a:xfrm>
            <a:custGeom>
              <a:avLst/>
              <a:gdLst/>
              <a:ahLst/>
              <a:cxnLst/>
              <a:rect l="0" t="0" r="0" b="0"/>
              <a:pathLst>
                <a:path w="310587" h="191347">
                  <a:moveTo>
                    <a:pt x="113419" y="98089"/>
                  </a:moveTo>
                  <a:lnTo>
                    <a:pt x="113419" y="98089"/>
                  </a:lnTo>
                  <a:lnTo>
                    <a:pt x="101487" y="62294"/>
                  </a:lnTo>
                  <a:lnTo>
                    <a:pt x="82663" y="29211"/>
                  </a:lnTo>
                  <a:lnTo>
                    <a:pt x="61444" y="6561"/>
                  </a:lnTo>
                  <a:lnTo>
                    <a:pt x="48726" y="260"/>
                  </a:lnTo>
                  <a:lnTo>
                    <a:pt x="34183" y="0"/>
                  </a:lnTo>
                  <a:lnTo>
                    <a:pt x="26305" y="1263"/>
                  </a:lnTo>
                  <a:lnTo>
                    <a:pt x="20100" y="4964"/>
                  </a:lnTo>
                  <a:lnTo>
                    <a:pt x="10666" y="16695"/>
                  </a:lnTo>
                  <a:lnTo>
                    <a:pt x="0" y="48466"/>
                  </a:lnTo>
                  <a:lnTo>
                    <a:pt x="1415" y="71907"/>
                  </a:lnTo>
                  <a:lnTo>
                    <a:pt x="9346" y="93120"/>
                  </a:lnTo>
                  <a:lnTo>
                    <a:pt x="22396" y="108898"/>
                  </a:lnTo>
                  <a:lnTo>
                    <a:pt x="37721" y="117180"/>
                  </a:lnTo>
                  <a:lnTo>
                    <a:pt x="52153" y="119909"/>
                  </a:lnTo>
                  <a:lnTo>
                    <a:pt x="61741" y="117947"/>
                  </a:lnTo>
                  <a:lnTo>
                    <a:pt x="69178" y="111360"/>
                  </a:lnTo>
                  <a:lnTo>
                    <a:pt x="72495" y="106936"/>
                  </a:lnTo>
                  <a:lnTo>
                    <a:pt x="77164" y="82507"/>
                  </a:lnTo>
                  <a:lnTo>
                    <a:pt x="78956" y="46129"/>
                  </a:lnTo>
                  <a:lnTo>
                    <a:pt x="78061" y="43446"/>
                  </a:lnTo>
                  <a:lnTo>
                    <a:pt x="76512" y="41658"/>
                  </a:lnTo>
                  <a:lnTo>
                    <a:pt x="74527" y="40466"/>
                  </a:lnTo>
                  <a:lnTo>
                    <a:pt x="74155" y="39671"/>
                  </a:lnTo>
                  <a:lnTo>
                    <a:pt x="74861" y="39141"/>
                  </a:lnTo>
                  <a:lnTo>
                    <a:pt x="78286" y="38291"/>
                  </a:lnTo>
                  <a:lnTo>
                    <a:pt x="78878" y="47245"/>
                  </a:lnTo>
                  <a:lnTo>
                    <a:pt x="80867" y="50858"/>
                  </a:lnTo>
                  <a:lnTo>
                    <a:pt x="116395" y="90933"/>
                  </a:lnTo>
                  <a:lnTo>
                    <a:pt x="156673" y="132566"/>
                  </a:lnTo>
                  <a:lnTo>
                    <a:pt x="193188" y="164166"/>
                  </a:lnTo>
                  <a:lnTo>
                    <a:pt x="232257" y="184484"/>
                  </a:lnTo>
                  <a:lnTo>
                    <a:pt x="273601" y="191346"/>
                  </a:lnTo>
                  <a:lnTo>
                    <a:pt x="285576" y="190971"/>
                  </a:lnTo>
                  <a:lnTo>
                    <a:pt x="294073" y="187630"/>
                  </a:lnTo>
                  <a:lnTo>
                    <a:pt x="301024" y="180430"/>
                  </a:lnTo>
                  <a:lnTo>
                    <a:pt x="310586" y="16666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7" name="SMARTInkShape-1408"/>
            <p:cNvSpPr/>
            <p:nvPr>
              <p:custDataLst>
                <p:tags r:id="rId47"/>
              </p:custDataLst>
            </p:nvPr>
          </p:nvSpPr>
          <p:spPr bwMode="auto">
            <a:xfrm>
              <a:off x="7375207" y="4198779"/>
              <a:ext cx="265749" cy="177616"/>
            </a:xfrm>
            <a:custGeom>
              <a:avLst/>
              <a:gdLst/>
              <a:ahLst/>
              <a:cxnLst/>
              <a:rect l="0" t="0" r="0" b="0"/>
              <a:pathLst>
                <a:path w="265749" h="177616">
                  <a:moveTo>
                    <a:pt x="0" y="36036"/>
                  </a:moveTo>
                  <a:lnTo>
                    <a:pt x="0" y="36036"/>
                  </a:lnTo>
                  <a:lnTo>
                    <a:pt x="4551" y="31485"/>
                  </a:lnTo>
                  <a:lnTo>
                    <a:pt x="6786" y="26711"/>
                  </a:lnTo>
                  <a:lnTo>
                    <a:pt x="7382" y="24104"/>
                  </a:lnTo>
                  <a:lnTo>
                    <a:pt x="13123" y="18668"/>
                  </a:lnTo>
                  <a:lnTo>
                    <a:pt x="21073" y="14029"/>
                  </a:lnTo>
                  <a:lnTo>
                    <a:pt x="27781" y="11967"/>
                  </a:lnTo>
                  <a:lnTo>
                    <a:pt x="30903" y="13323"/>
                  </a:lnTo>
                  <a:lnTo>
                    <a:pt x="36912" y="19909"/>
                  </a:lnTo>
                  <a:lnTo>
                    <a:pt x="53944" y="59524"/>
                  </a:lnTo>
                  <a:lnTo>
                    <a:pt x="64244" y="97923"/>
                  </a:lnTo>
                  <a:lnTo>
                    <a:pt x="67295" y="134383"/>
                  </a:lnTo>
                  <a:lnTo>
                    <a:pt x="65660" y="160743"/>
                  </a:lnTo>
                  <a:lnTo>
                    <a:pt x="61568" y="172424"/>
                  </a:lnTo>
                  <a:lnTo>
                    <a:pt x="59142" y="175538"/>
                  </a:lnTo>
                  <a:lnTo>
                    <a:pt x="56573" y="177615"/>
                  </a:lnTo>
                  <a:lnTo>
                    <a:pt x="52956" y="177095"/>
                  </a:lnTo>
                  <a:lnTo>
                    <a:pt x="43856" y="171436"/>
                  </a:lnTo>
                  <a:lnTo>
                    <a:pt x="38542" y="157491"/>
                  </a:lnTo>
                  <a:lnTo>
                    <a:pt x="37133" y="136689"/>
                  </a:lnTo>
                  <a:lnTo>
                    <a:pt x="39681" y="108393"/>
                  </a:lnTo>
                  <a:lnTo>
                    <a:pt x="49069" y="74227"/>
                  </a:lnTo>
                  <a:lnTo>
                    <a:pt x="62766" y="41580"/>
                  </a:lnTo>
                  <a:lnTo>
                    <a:pt x="85590" y="13443"/>
                  </a:lnTo>
                  <a:lnTo>
                    <a:pt x="98683" y="2817"/>
                  </a:lnTo>
                  <a:lnTo>
                    <a:pt x="103888" y="555"/>
                  </a:lnTo>
                  <a:lnTo>
                    <a:pt x="108311" y="0"/>
                  </a:lnTo>
                  <a:lnTo>
                    <a:pt x="112213" y="582"/>
                  </a:lnTo>
                  <a:lnTo>
                    <a:pt x="114813" y="2875"/>
                  </a:lnTo>
                  <a:lnTo>
                    <a:pt x="117704" y="10502"/>
                  </a:lnTo>
                  <a:lnTo>
                    <a:pt x="106823" y="50501"/>
                  </a:lnTo>
                  <a:lnTo>
                    <a:pt x="97480" y="83714"/>
                  </a:lnTo>
                  <a:lnTo>
                    <a:pt x="82911" y="125288"/>
                  </a:lnTo>
                  <a:lnTo>
                    <a:pt x="80991" y="128875"/>
                  </a:lnTo>
                  <a:lnTo>
                    <a:pt x="79712" y="130313"/>
                  </a:lnTo>
                  <a:lnTo>
                    <a:pt x="78859" y="130320"/>
                  </a:lnTo>
                  <a:lnTo>
                    <a:pt x="96028" y="90491"/>
                  </a:lnTo>
                  <a:lnTo>
                    <a:pt x="101166" y="78055"/>
                  </a:lnTo>
                  <a:lnTo>
                    <a:pt x="119576" y="56616"/>
                  </a:lnTo>
                  <a:lnTo>
                    <a:pt x="156715" y="31021"/>
                  </a:lnTo>
                  <a:lnTo>
                    <a:pt x="192802" y="16452"/>
                  </a:lnTo>
                  <a:lnTo>
                    <a:pt x="210467" y="13997"/>
                  </a:lnTo>
                  <a:lnTo>
                    <a:pt x="221494" y="16081"/>
                  </a:lnTo>
                  <a:lnTo>
                    <a:pt x="223862" y="19875"/>
                  </a:lnTo>
                  <a:lnTo>
                    <a:pt x="223955" y="31711"/>
                  </a:lnTo>
                  <a:lnTo>
                    <a:pt x="216253" y="68484"/>
                  </a:lnTo>
                  <a:lnTo>
                    <a:pt x="210231" y="95498"/>
                  </a:lnTo>
                  <a:lnTo>
                    <a:pt x="211863" y="112945"/>
                  </a:lnTo>
                  <a:lnTo>
                    <a:pt x="218305" y="125145"/>
                  </a:lnTo>
                  <a:lnTo>
                    <a:pt x="222689" y="129732"/>
                  </a:lnTo>
                  <a:lnTo>
                    <a:pt x="237721" y="134829"/>
                  </a:lnTo>
                  <a:lnTo>
                    <a:pt x="265748" y="13890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8" name="SMARTInkShape-1409"/>
            <p:cNvSpPr/>
            <p:nvPr>
              <p:custDataLst>
                <p:tags r:id="rId48"/>
              </p:custDataLst>
            </p:nvPr>
          </p:nvSpPr>
          <p:spPr bwMode="auto">
            <a:xfrm>
              <a:off x="7130627" y="4294822"/>
              <a:ext cx="210292" cy="83343"/>
            </a:xfrm>
            <a:custGeom>
              <a:avLst/>
              <a:gdLst/>
              <a:ahLst/>
              <a:cxnLst/>
              <a:rect l="0" t="0" r="0" b="0"/>
              <a:pathLst>
                <a:path w="210292" h="83343">
                  <a:moveTo>
                    <a:pt x="4550" y="68580"/>
                  </a:moveTo>
                  <a:lnTo>
                    <a:pt x="4550" y="68580"/>
                  </a:lnTo>
                  <a:lnTo>
                    <a:pt x="0" y="77682"/>
                  </a:lnTo>
                  <a:lnTo>
                    <a:pt x="564" y="80363"/>
                  </a:lnTo>
                  <a:lnTo>
                    <a:pt x="2845" y="82151"/>
                  </a:lnTo>
                  <a:lnTo>
                    <a:pt x="6271" y="83342"/>
                  </a:lnTo>
                  <a:lnTo>
                    <a:pt x="29296" y="80468"/>
                  </a:lnTo>
                  <a:lnTo>
                    <a:pt x="69351" y="64482"/>
                  </a:lnTo>
                  <a:lnTo>
                    <a:pt x="100978" y="49614"/>
                  </a:lnTo>
                  <a:lnTo>
                    <a:pt x="135037" y="33481"/>
                  </a:lnTo>
                  <a:lnTo>
                    <a:pt x="172399" y="16786"/>
                  </a:lnTo>
                  <a:lnTo>
                    <a:pt x="210291"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9" name="SMARTInkShape-1410"/>
            <p:cNvSpPr/>
            <p:nvPr>
              <p:custDataLst>
                <p:tags r:id="rId49"/>
              </p:custDataLst>
            </p:nvPr>
          </p:nvSpPr>
          <p:spPr bwMode="auto">
            <a:xfrm>
              <a:off x="7178039" y="4226242"/>
              <a:ext cx="128589" cy="23501"/>
            </a:xfrm>
            <a:custGeom>
              <a:avLst/>
              <a:gdLst/>
              <a:ahLst/>
              <a:cxnLst/>
              <a:rect l="0" t="0" r="0" b="0"/>
              <a:pathLst>
                <a:path w="128589" h="23501">
                  <a:moveTo>
                    <a:pt x="0" y="0"/>
                  </a:moveTo>
                  <a:lnTo>
                    <a:pt x="0" y="0"/>
                  </a:lnTo>
                  <a:lnTo>
                    <a:pt x="0" y="9102"/>
                  </a:lnTo>
                  <a:lnTo>
                    <a:pt x="2541" y="16111"/>
                  </a:lnTo>
                  <a:lnTo>
                    <a:pt x="4552" y="19313"/>
                  </a:lnTo>
                  <a:lnTo>
                    <a:pt x="14406" y="22871"/>
                  </a:lnTo>
                  <a:lnTo>
                    <a:pt x="28310" y="23500"/>
                  </a:lnTo>
                  <a:lnTo>
                    <a:pt x="68923" y="13619"/>
                  </a:lnTo>
                  <a:lnTo>
                    <a:pt x="108114" y="1635"/>
                  </a:lnTo>
                  <a:lnTo>
                    <a:pt x="12858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0" name="SMARTInkShape-1411"/>
            <p:cNvSpPr/>
            <p:nvPr>
              <p:custDataLst>
                <p:tags r:id="rId50"/>
              </p:custDataLst>
            </p:nvPr>
          </p:nvSpPr>
          <p:spPr bwMode="auto">
            <a:xfrm>
              <a:off x="6838742" y="4332752"/>
              <a:ext cx="241924" cy="139868"/>
            </a:xfrm>
            <a:custGeom>
              <a:avLst/>
              <a:gdLst/>
              <a:ahLst/>
              <a:cxnLst/>
              <a:rect l="0" t="0" r="0" b="0"/>
              <a:pathLst>
                <a:path w="241924" h="139868">
                  <a:moveTo>
                    <a:pt x="39260" y="13505"/>
                  </a:moveTo>
                  <a:lnTo>
                    <a:pt x="39260" y="13505"/>
                  </a:lnTo>
                  <a:lnTo>
                    <a:pt x="31041" y="5286"/>
                  </a:lnTo>
                  <a:lnTo>
                    <a:pt x="68275" y="0"/>
                  </a:lnTo>
                  <a:lnTo>
                    <a:pt x="109022" y="4684"/>
                  </a:lnTo>
                  <a:lnTo>
                    <a:pt x="115668" y="7363"/>
                  </a:lnTo>
                  <a:lnTo>
                    <a:pt x="118774" y="9410"/>
                  </a:lnTo>
                  <a:lnTo>
                    <a:pt x="120844" y="11728"/>
                  </a:lnTo>
                  <a:lnTo>
                    <a:pt x="123145" y="16843"/>
                  </a:lnTo>
                  <a:lnTo>
                    <a:pt x="124441" y="29629"/>
                  </a:lnTo>
                  <a:lnTo>
                    <a:pt x="120274" y="45482"/>
                  </a:lnTo>
                  <a:lnTo>
                    <a:pt x="102535" y="68858"/>
                  </a:lnTo>
                  <a:lnTo>
                    <a:pt x="69963" y="97464"/>
                  </a:lnTo>
                  <a:lnTo>
                    <a:pt x="31673" y="121742"/>
                  </a:lnTo>
                  <a:lnTo>
                    <a:pt x="373" y="139867"/>
                  </a:lnTo>
                  <a:lnTo>
                    <a:pt x="0" y="139657"/>
                  </a:lnTo>
                  <a:lnTo>
                    <a:pt x="2126" y="136883"/>
                  </a:lnTo>
                  <a:lnTo>
                    <a:pt x="38628" y="126388"/>
                  </a:lnTo>
                  <a:lnTo>
                    <a:pt x="80772" y="113204"/>
                  </a:lnTo>
                  <a:lnTo>
                    <a:pt x="119305" y="106076"/>
                  </a:lnTo>
                  <a:lnTo>
                    <a:pt x="156750" y="102273"/>
                  </a:lnTo>
                  <a:lnTo>
                    <a:pt x="189586" y="100583"/>
                  </a:lnTo>
                  <a:lnTo>
                    <a:pt x="228868" y="99497"/>
                  </a:lnTo>
                  <a:lnTo>
                    <a:pt x="241923" y="99265"/>
                  </a:lnTo>
                  <a:lnTo>
                    <a:pt x="239506" y="99246"/>
                  </a:lnTo>
                  <a:lnTo>
                    <a:pt x="235256" y="96697"/>
                  </a:lnTo>
                  <a:lnTo>
                    <a:pt x="227855" y="9065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1" name="SMARTInkShape-1412"/>
            <p:cNvSpPr/>
            <p:nvPr>
              <p:custDataLst>
                <p:tags r:id="rId51"/>
              </p:custDataLst>
            </p:nvPr>
          </p:nvSpPr>
          <p:spPr bwMode="auto">
            <a:xfrm>
              <a:off x="6604874" y="4183380"/>
              <a:ext cx="238770" cy="224786"/>
            </a:xfrm>
            <a:custGeom>
              <a:avLst/>
              <a:gdLst/>
              <a:ahLst/>
              <a:cxnLst/>
              <a:rect l="0" t="0" r="0" b="0"/>
              <a:pathLst>
                <a:path w="238770" h="224786">
                  <a:moveTo>
                    <a:pt x="7381" y="8572"/>
                  </a:moveTo>
                  <a:lnTo>
                    <a:pt x="7381" y="8572"/>
                  </a:lnTo>
                  <a:lnTo>
                    <a:pt x="0" y="1191"/>
                  </a:lnTo>
                  <a:lnTo>
                    <a:pt x="555" y="794"/>
                  </a:lnTo>
                  <a:lnTo>
                    <a:pt x="15396" y="105"/>
                  </a:lnTo>
                  <a:lnTo>
                    <a:pt x="23008" y="2586"/>
                  </a:lnTo>
                  <a:lnTo>
                    <a:pt x="26371" y="4581"/>
                  </a:lnTo>
                  <a:lnTo>
                    <a:pt x="32649" y="14418"/>
                  </a:lnTo>
                  <a:lnTo>
                    <a:pt x="35656" y="21042"/>
                  </a:lnTo>
                  <a:lnTo>
                    <a:pt x="35338" y="62221"/>
                  </a:lnTo>
                  <a:lnTo>
                    <a:pt x="29013" y="97821"/>
                  </a:lnTo>
                  <a:lnTo>
                    <a:pt x="20805" y="134916"/>
                  </a:lnTo>
                  <a:lnTo>
                    <a:pt x="13982" y="170453"/>
                  </a:lnTo>
                  <a:lnTo>
                    <a:pt x="9337" y="208937"/>
                  </a:lnTo>
                  <a:lnTo>
                    <a:pt x="7960" y="224785"/>
                  </a:lnTo>
                  <a:lnTo>
                    <a:pt x="9673" y="223199"/>
                  </a:lnTo>
                  <a:lnTo>
                    <a:pt x="28647" y="185658"/>
                  </a:lnTo>
                  <a:lnTo>
                    <a:pt x="44455" y="153000"/>
                  </a:lnTo>
                  <a:lnTo>
                    <a:pt x="64181" y="119435"/>
                  </a:lnTo>
                  <a:lnTo>
                    <a:pt x="92156" y="82060"/>
                  </a:lnTo>
                  <a:lnTo>
                    <a:pt x="104748" y="72349"/>
                  </a:lnTo>
                  <a:lnTo>
                    <a:pt x="109440" y="71092"/>
                  </a:lnTo>
                  <a:lnTo>
                    <a:pt x="114472" y="72160"/>
                  </a:lnTo>
                  <a:lnTo>
                    <a:pt x="125145" y="78426"/>
                  </a:lnTo>
                  <a:lnTo>
                    <a:pt x="148470" y="111659"/>
                  </a:lnTo>
                  <a:lnTo>
                    <a:pt x="179607" y="152372"/>
                  </a:lnTo>
                  <a:lnTo>
                    <a:pt x="196321" y="168686"/>
                  </a:lnTo>
                  <a:lnTo>
                    <a:pt x="213274" y="179111"/>
                  </a:lnTo>
                  <a:lnTo>
                    <a:pt x="219891" y="181320"/>
                  </a:lnTo>
                  <a:lnTo>
                    <a:pt x="225254" y="181840"/>
                  </a:lnTo>
                  <a:lnTo>
                    <a:pt x="229782" y="181234"/>
                  </a:lnTo>
                  <a:lnTo>
                    <a:pt x="232801" y="177973"/>
                  </a:lnTo>
                  <a:lnTo>
                    <a:pt x="236155" y="166729"/>
                  </a:lnTo>
                  <a:lnTo>
                    <a:pt x="238043" y="130681"/>
                  </a:lnTo>
                  <a:lnTo>
                    <a:pt x="238603" y="88356"/>
                  </a:lnTo>
                  <a:lnTo>
                    <a:pt x="238769" y="50204"/>
                  </a:lnTo>
                  <a:lnTo>
                    <a:pt x="233728" y="31520"/>
                  </a:lnTo>
                  <a:lnTo>
                    <a:pt x="227994" y="17819"/>
                  </a:lnTo>
                  <a:lnTo>
                    <a:pt x="227799" y="12832"/>
                  </a:lnTo>
                  <a:lnTo>
                    <a:pt x="23026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25" name="SMARTInkShape-Group494"/>
          <p:cNvGrpSpPr/>
          <p:nvPr/>
        </p:nvGrpSpPr>
        <p:grpSpPr>
          <a:xfrm>
            <a:off x="4829175" y="4723447"/>
            <a:ext cx="2760505" cy="1485752"/>
            <a:chOff x="4829175" y="4723447"/>
            <a:chExt cx="2760505" cy="1485752"/>
          </a:xfrm>
        </p:grpSpPr>
        <p:sp>
          <p:nvSpPr>
            <p:cNvPr id="23" name="SMARTInkShape-1413"/>
            <p:cNvSpPr/>
            <p:nvPr>
              <p:custDataLst>
                <p:tags r:id="rId38"/>
              </p:custDataLst>
            </p:nvPr>
          </p:nvSpPr>
          <p:spPr bwMode="auto">
            <a:xfrm>
              <a:off x="4829175" y="5663141"/>
              <a:ext cx="2760505" cy="156244"/>
            </a:xfrm>
            <a:custGeom>
              <a:avLst/>
              <a:gdLst/>
              <a:ahLst/>
              <a:cxnLst/>
              <a:rect l="0" t="0" r="0" b="0"/>
              <a:pathLst>
                <a:path w="2760505" h="156244">
                  <a:moveTo>
                    <a:pt x="0" y="63289"/>
                  </a:moveTo>
                  <a:lnTo>
                    <a:pt x="0" y="63289"/>
                  </a:lnTo>
                  <a:lnTo>
                    <a:pt x="37301" y="44639"/>
                  </a:lnTo>
                  <a:lnTo>
                    <a:pt x="69472" y="28553"/>
                  </a:lnTo>
                  <a:lnTo>
                    <a:pt x="105674" y="14262"/>
                  </a:lnTo>
                  <a:lnTo>
                    <a:pt x="134596" y="7209"/>
                  </a:lnTo>
                  <a:lnTo>
                    <a:pt x="169676" y="899"/>
                  </a:lnTo>
                  <a:lnTo>
                    <a:pt x="210031" y="0"/>
                  </a:lnTo>
                  <a:lnTo>
                    <a:pt x="231461" y="1094"/>
                  </a:lnTo>
                  <a:lnTo>
                    <a:pt x="255272" y="1823"/>
                  </a:lnTo>
                  <a:lnTo>
                    <a:pt x="280672" y="2309"/>
                  </a:lnTo>
                  <a:lnTo>
                    <a:pt x="307129" y="2633"/>
                  </a:lnTo>
                  <a:lnTo>
                    <a:pt x="338103" y="2849"/>
                  </a:lnTo>
                  <a:lnTo>
                    <a:pt x="372087" y="2993"/>
                  </a:lnTo>
                  <a:lnTo>
                    <a:pt x="408078" y="3089"/>
                  </a:lnTo>
                  <a:lnTo>
                    <a:pt x="445407" y="4106"/>
                  </a:lnTo>
                  <a:lnTo>
                    <a:pt x="483628" y="5736"/>
                  </a:lnTo>
                  <a:lnTo>
                    <a:pt x="522444" y="7775"/>
                  </a:lnTo>
                  <a:lnTo>
                    <a:pt x="565466" y="9135"/>
                  </a:lnTo>
                  <a:lnTo>
                    <a:pt x="611292" y="10041"/>
                  </a:lnTo>
                  <a:lnTo>
                    <a:pt x="658988" y="10646"/>
                  </a:lnTo>
                  <a:lnTo>
                    <a:pt x="706978" y="12001"/>
                  </a:lnTo>
                  <a:lnTo>
                    <a:pt x="755164" y="13857"/>
                  </a:lnTo>
                  <a:lnTo>
                    <a:pt x="803480" y="16046"/>
                  </a:lnTo>
                  <a:lnTo>
                    <a:pt x="852836" y="18459"/>
                  </a:lnTo>
                  <a:lnTo>
                    <a:pt x="902885" y="21020"/>
                  </a:lnTo>
                  <a:lnTo>
                    <a:pt x="953396" y="23679"/>
                  </a:lnTo>
                  <a:lnTo>
                    <a:pt x="1006119" y="26406"/>
                  </a:lnTo>
                  <a:lnTo>
                    <a:pt x="1060319" y="29175"/>
                  </a:lnTo>
                  <a:lnTo>
                    <a:pt x="1115502" y="31973"/>
                  </a:lnTo>
                  <a:lnTo>
                    <a:pt x="1170388" y="34792"/>
                  </a:lnTo>
                  <a:lnTo>
                    <a:pt x="1225076" y="37623"/>
                  </a:lnTo>
                  <a:lnTo>
                    <a:pt x="1279632" y="40464"/>
                  </a:lnTo>
                  <a:lnTo>
                    <a:pt x="1335053" y="44262"/>
                  </a:lnTo>
                  <a:lnTo>
                    <a:pt x="1391051" y="48700"/>
                  </a:lnTo>
                  <a:lnTo>
                    <a:pt x="1447432" y="53562"/>
                  </a:lnTo>
                  <a:lnTo>
                    <a:pt x="1504070" y="57757"/>
                  </a:lnTo>
                  <a:lnTo>
                    <a:pt x="1560878" y="61506"/>
                  </a:lnTo>
                  <a:lnTo>
                    <a:pt x="1617800" y="64957"/>
                  </a:lnTo>
                  <a:lnTo>
                    <a:pt x="1675751" y="68211"/>
                  </a:lnTo>
                  <a:lnTo>
                    <a:pt x="1734388" y="71333"/>
                  </a:lnTo>
                  <a:lnTo>
                    <a:pt x="1793480" y="74366"/>
                  </a:lnTo>
                  <a:lnTo>
                    <a:pt x="1850021" y="78294"/>
                  </a:lnTo>
                  <a:lnTo>
                    <a:pt x="1904860" y="82818"/>
                  </a:lnTo>
                  <a:lnTo>
                    <a:pt x="1958564" y="87737"/>
                  </a:lnTo>
                  <a:lnTo>
                    <a:pt x="2012465" y="91971"/>
                  </a:lnTo>
                  <a:lnTo>
                    <a:pt x="2066496" y="95745"/>
                  </a:lnTo>
                  <a:lnTo>
                    <a:pt x="2120613" y="99213"/>
                  </a:lnTo>
                  <a:lnTo>
                    <a:pt x="2170980" y="103431"/>
                  </a:lnTo>
                  <a:lnTo>
                    <a:pt x="2218844" y="108148"/>
                  </a:lnTo>
                  <a:lnTo>
                    <a:pt x="2265042" y="113198"/>
                  </a:lnTo>
                  <a:lnTo>
                    <a:pt x="2308223" y="117516"/>
                  </a:lnTo>
                  <a:lnTo>
                    <a:pt x="2349393" y="121349"/>
                  </a:lnTo>
                  <a:lnTo>
                    <a:pt x="2389222" y="124855"/>
                  </a:lnTo>
                  <a:lnTo>
                    <a:pt x="2427205" y="128146"/>
                  </a:lnTo>
                  <a:lnTo>
                    <a:pt x="2463957" y="131292"/>
                  </a:lnTo>
                  <a:lnTo>
                    <a:pt x="2499888" y="134342"/>
                  </a:lnTo>
                  <a:lnTo>
                    <a:pt x="2533367" y="137327"/>
                  </a:lnTo>
                  <a:lnTo>
                    <a:pt x="2565211" y="140271"/>
                  </a:lnTo>
                  <a:lnTo>
                    <a:pt x="2595966" y="143185"/>
                  </a:lnTo>
                  <a:lnTo>
                    <a:pt x="2624089" y="145128"/>
                  </a:lnTo>
                  <a:lnTo>
                    <a:pt x="2650458" y="146424"/>
                  </a:lnTo>
                  <a:lnTo>
                    <a:pt x="2675657" y="147287"/>
                  </a:lnTo>
                  <a:lnTo>
                    <a:pt x="2713816" y="150786"/>
                  </a:lnTo>
                  <a:lnTo>
                    <a:pt x="2755705" y="156243"/>
                  </a:lnTo>
                  <a:lnTo>
                    <a:pt x="2759156" y="155738"/>
                  </a:lnTo>
                  <a:lnTo>
                    <a:pt x="2760504" y="154449"/>
                  </a:lnTo>
                  <a:lnTo>
                    <a:pt x="2760345" y="14901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4" name="SMARTInkShape-1414"/>
            <p:cNvSpPr/>
            <p:nvPr>
              <p:custDataLst>
                <p:tags r:id="rId39"/>
              </p:custDataLst>
            </p:nvPr>
          </p:nvSpPr>
          <p:spPr bwMode="auto">
            <a:xfrm>
              <a:off x="5600700" y="4723447"/>
              <a:ext cx="111441" cy="1485752"/>
            </a:xfrm>
            <a:custGeom>
              <a:avLst/>
              <a:gdLst/>
              <a:ahLst/>
              <a:cxnLst/>
              <a:rect l="0" t="0" r="0" b="0"/>
              <a:pathLst>
                <a:path w="111441" h="1485752">
                  <a:moveTo>
                    <a:pt x="102870" y="0"/>
                  </a:moveTo>
                  <a:lnTo>
                    <a:pt x="102870" y="0"/>
                  </a:lnTo>
                  <a:lnTo>
                    <a:pt x="107421" y="0"/>
                  </a:lnTo>
                  <a:lnTo>
                    <a:pt x="108762" y="953"/>
                  </a:lnTo>
                  <a:lnTo>
                    <a:pt x="109655" y="2540"/>
                  </a:lnTo>
                  <a:lnTo>
                    <a:pt x="110648" y="8749"/>
                  </a:lnTo>
                  <a:lnTo>
                    <a:pt x="111338" y="44015"/>
                  </a:lnTo>
                  <a:lnTo>
                    <a:pt x="111411" y="82574"/>
                  </a:lnTo>
                  <a:lnTo>
                    <a:pt x="111429" y="116392"/>
                  </a:lnTo>
                  <a:lnTo>
                    <a:pt x="111436" y="156505"/>
                  </a:lnTo>
                  <a:lnTo>
                    <a:pt x="111439" y="180537"/>
                  </a:lnTo>
                  <a:lnTo>
                    <a:pt x="111440" y="206083"/>
                  </a:lnTo>
                  <a:lnTo>
                    <a:pt x="110488" y="234544"/>
                  </a:lnTo>
                  <a:lnTo>
                    <a:pt x="108901" y="264947"/>
                  </a:lnTo>
                  <a:lnTo>
                    <a:pt x="106890" y="296647"/>
                  </a:lnTo>
                  <a:lnTo>
                    <a:pt x="104598" y="329210"/>
                  </a:lnTo>
                  <a:lnTo>
                    <a:pt x="102117" y="362348"/>
                  </a:lnTo>
                  <a:lnTo>
                    <a:pt x="99510" y="395870"/>
                  </a:lnTo>
                  <a:lnTo>
                    <a:pt x="96820" y="429649"/>
                  </a:lnTo>
                  <a:lnTo>
                    <a:pt x="94074" y="463598"/>
                  </a:lnTo>
                  <a:lnTo>
                    <a:pt x="91291" y="497661"/>
                  </a:lnTo>
                  <a:lnTo>
                    <a:pt x="89436" y="532752"/>
                  </a:lnTo>
                  <a:lnTo>
                    <a:pt x="88198" y="568528"/>
                  </a:lnTo>
                  <a:lnTo>
                    <a:pt x="87375" y="604761"/>
                  </a:lnTo>
                  <a:lnTo>
                    <a:pt x="86824" y="640347"/>
                  </a:lnTo>
                  <a:lnTo>
                    <a:pt x="86458" y="675501"/>
                  </a:lnTo>
                  <a:lnTo>
                    <a:pt x="86213" y="710366"/>
                  </a:lnTo>
                  <a:lnTo>
                    <a:pt x="85098" y="745040"/>
                  </a:lnTo>
                  <a:lnTo>
                    <a:pt x="83403" y="779586"/>
                  </a:lnTo>
                  <a:lnTo>
                    <a:pt x="81319" y="814047"/>
                  </a:lnTo>
                  <a:lnTo>
                    <a:pt x="79930" y="848451"/>
                  </a:lnTo>
                  <a:lnTo>
                    <a:pt x="79004" y="882816"/>
                  </a:lnTo>
                  <a:lnTo>
                    <a:pt x="78387" y="917157"/>
                  </a:lnTo>
                  <a:lnTo>
                    <a:pt x="77023" y="950528"/>
                  </a:lnTo>
                  <a:lnTo>
                    <a:pt x="75162" y="983253"/>
                  </a:lnTo>
                  <a:lnTo>
                    <a:pt x="72968" y="1015547"/>
                  </a:lnTo>
                  <a:lnTo>
                    <a:pt x="68648" y="1048507"/>
                  </a:lnTo>
                  <a:lnTo>
                    <a:pt x="62910" y="1081910"/>
                  </a:lnTo>
                  <a:lnTo>
                    <a:pt x="56228" y="1115608"/>
                  </a:lnTo>
                  <a:lnTo>
                    <a:pt x="49867" y="1147599"/>
                  </a:lnTo>
                  <a:lnTo>
                    <a:pt x="43722" y="1178451"/>
                  </a:lnTo>
                  <a:lnTo>
                    <a:pt x="37721" y="1208544"/>
                  </a:lnTo>
                  <a:lnTo>
                    <a:pt x="31815" y="1236226"/>
                  </a:lnTo>
                  <a:lnTo>
                    <a:pt x="25972" y="1262301"/>
                  </a:lnTo>
                  <a:lnTo>
                    <a:pt x="20172" y="1287304"/>
                  </a:lnTo>
                  <a:lnTo>
                    <a:pt x="15353" y="1310641"/>
                  </a:lnTo>
                  <a:lnTo>
                    <a:pt x="11188" y="1332866"/>
                  </a:lnTo>
                  <a:lnTo>
                    <a:pt x="4973" y="1373435"/>
                  </a:lnTo>
                  <a:lnTo>
                    <a:pt x="2210" y="1407341"/>
                  </a:lnTo>
                  <a:lnTo>
                    <a:pt x="655" y="1448653"/>
                  </a:lnTo>
                  <a:lnTo>
                    <a:pt x="26" y="1485751"/>
                  </a:lnTo>
                  <a:lnTo>
                    <a:pt x="0" y="145732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26" name="SMARTInkShape-1415"/>
          <p:cNvSpPr/>
          <p:nvPr>
            <p:custDataLst>
              <p:tags r:id="rId1"/>
            </p:custDataLst>
          </p:nvPr>
        </p:nvSpPr>
        <p:spPr bwMode="auto">
          <a:xfrm>
            <a:off x="4477703" y="5687436"/>
            <a:ext cx="402908" cy="99003"/>
          </a:xfrm>
          <a:custGeom>
            <a:avLst/>
            <a:gdLst/>
            <a:ahLst/>
            <a:cxnLst/>
            <a:rect l="0" t="0" r="0" b="0"/>
            <a:pathLst>
              <a:path w="402908" h="99003">
                <a:moveTo>
                  <a:pt x="402907" y="13277"/>
                </a:moveTo>
                <a:lnTo>
                  <a:pt x="402907" y="13277"/>
                </a:lnTo>
                <a:lnTo>
                  <a:pt x="398356" y="8726"/>
                </a:lnTo>
                <a:lnTo>
                  <a:pt x="393582" y="6492"/>
                </a:lnTo>
                <a:lnTo>
                  <a:pt x="364355" y="0"/>
                </a:lnTo>
                <a:lnTo>
                  <a:pt x="325656" y="3839"/>
                </a:lnTo>
                <a:lnTo>
                  <a:pt x="287928" y="8447"/>
                </a:lnTo>
                <a:lnTo>
                  <a:pt x="265294" y="12915"/>
                </a:lnTo>
                <a:lnTo>
                  <a:pt x="240680" y="18750"/>
                </a:lnTo>
                <a:lnTo>
                  <a:pt x="214746" y="25498"/>
                </a:lnTo>
                <a:lnTo>
                  <a:pt x="189836" y="32854"/>
                </a:lnTo>
                <a:lnTo>
                  <a:pt x="165610" y="40616"/>
                </a:lnTo>
                <a:lnTo>
                  <a:pt x="141839" y="48648"/>
                </a:lnTo>
                <a:lnTo>
                  <a:pt x="119324" y="56860"/>
                </a:lnTo>
                <a:lnTo>
                  <a:pt x="76528" y="73604"/>
                </a:lnTo>
                <a:lnTo>
                  <a:pt x="45442" y="85491"/>
                </a:lnTo>
                <a:lnTo>
                  <a:pt x="3349" y="98211"/>
                </a:lnTo>
                <a:lnTo>
                  <a:pt x="0" y="9900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962" name="SMARTInkShape-Group496"/>
          <p:cNvGrpSpPr/>
          <p:nvPr/>
        </p:nvGrpSpPr>
        <p:grpSpPr>
          <a:xfrm>
            <a:off x="7469858" y="4719303"/>
            <a:ext cx="1632465" cy="680676"/>
            <a:chOff x="7469858" y="4719303"/>
            <a:chExt cx="1632465" cy="680676"/>
          </a:xfrm>
        </p:grpSpPr>
        <p:sp>
          <p:nvSpPr>
            <p:cNvPr id="27" name="SMARTInkShape-1416"/>
            <p:cNvSpPr/>
            <p:nvPr>
              <p:custDataLst>
                <p:tags r:id="rId31"/>
              </p:custDataLst>
            </p:nvPr>
          </p:nvSpPr>
          <p:spPr bwMode="auto">
            <a:xfrm>
              <a:off x="8909685" y="4836644"/>
              <a:ext cx="192638" cy="563335"/>
            </a:xfrm>
            <a:custGeom>
              <a:avLst/>
              <a:gdLst/>
              <a:ahLst/>
              <a:cxnLst/>
              <a:rect l="0" t="0" r="0" b="0"/>
              <a:pathLst>
                <a:path w="192638" h="563335">
                  <a:moveTo>
                    <a:pt x="77153" y="32536"/>
                  </a:moveTo>
                  <a:lnTo>
                    <a:pt x="77153" y="32536"/>
                  </a:lnTo>
                  <a:lnTo>
                    <a:pt x="115777" y="13224"/>
                  </a:lnTo>
                  <a:lnTo>
                    <a:pt x="122894" y="7125"/>
                  </a:lnTo>
                  <a:lnTo>
                    <a:pt x="124791" y="4165"/>
                  </a:lnTo>
                  <a:lnTo>
                    <a:pt x="127009" y="2192"/>
                  </a:lnTo>
                  <a:lnTo>
                    <a:pt x="132013" y="0"/>
                  </a:lnTo>
                  <a:lnTo>
                    <a:pt x="139952" y="1565"/>
                  </a:lnTo>
                  <a:lnTo>
                    <a:pt x="155132" y="5262"/>
                  </a:lnTo>
                  <a:lnTo>
                    <a:pt x="160571" y="5781"/>
                  </a:lnTo>
                  <a:lnTo>
                    <a:pt x="181879" y="15613"/>
                  </a:lnTo>
                  <a:lnTo>
                    <a:pt x="186975" y="20301"/>
                  </a:lnTo>
                  <a:lnTo>
                    <a:pt x="192637" y="30591"/>
                  </a:lnTo>
                  <a:lnTo>
                    <a:pt x="191274" y="56196"/>
                  </a:lnTo>
                  <a:lnTo>
                    <a:pt x="175736" y="92463"/>
                  </a:lnTo>
                  <a:lnTo>
                    <a:pt x="153035" y="133371"/>
                  </a:lnTo>
                  <a:lnTo>
                    <a:pt x="132762" y="175655"/>
                  </a:lnTo>
                  <a:lnTo>
                    <a:pt x="123792" y="213795"/>
                  </a:lnTo>
                  <a:lnTo>
                    <a:pt x="125684" y="249226"/>
                  </a:lnTo>
                  <a:lnTo>
                    <a:pt x="132278" y="270201"/>
                  </a:lnTo>
                  <a:lnTo>
                    <a:pt x="137530" y="276277"/>
                  </a:lnTo>
                  <a:lnTo>
                    <a:pt x="140264" y="277898"/>
                  </a:lnTo>
                  <a:lnTo>
                    <a:pt x="142087" y="277073"/>
                  </a:lnTo>
                  <a:lnTo>
                    <a:pt x="143302" y="274618"/>
                  </a:lnTo>
                  <a:lnTo>
                    <a:pt x="145519" y="236951"/>
                  </a:lnTo>
                  <a:lnTo>
                    <a:pt x="145714" y="210455"/>
                  </a:lnTo>
                  <a:lnTo>
                    <a:pt x="145720" y="211156"/>
                  </a:lnTo>
                  <a:lnTo>
                    <a:pt x="133799" y="252781"/>
                  </a:lnTo>
                  <a:lnTo>
                    <a:pt x="130131" y="294009"/>
                  </a:lnTo>
                  <a:lnTo>
                    <a:pt x="126734" y="325911"/>
                  </a:lnTo>
                  <a:lnTo>
                    <a:pt x="123954" y="360092"/>
                  </a:lnTo>
                  <a:lnTo>
                    <a:pt x="125893" y="397509"/>
                  </a:lnTo>
                  <a:lnTo>
                    <a:pt x="127390" y="433823"/>
                  </a:lnTo>
                  <a:lnTo>
                    <a:pt x="128055" y="467108"/>
                  </a:lnTo>
                  <a:lnTo>
                    <a:pt x="126525" y="507267"/>
                  </a:lnTo>
                  <a:lnTo>
                    <a:pt x="119416" y="531500"/>
                  </a:lnTo>
                  <a:lnTo>
                    <a:pt x="104826" y="549891"/>
                  </a:lnTo>
                  <a:lnTo>
                    <a:pt x="95601" y="557461"/>
                  </a:lnTo>
                  <a:lnTo>
                    <a:pt x="75191" y="563334"/>
                  </a:lnTo>
                  <a:lnTo>
                    <a:pt x="39742" y="561285"/>
                  </a:lnTo>
                  <a:lnTo>
                    <a:pt x="0" y="55545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8" name="SMARTInkShape-1417"/>
            <p:cNvSpPr/>
            <p:nvPr>
              <p:custDataLst>
                <p:tags r:id="rId32"/>
              </p:custDataLst>
            </p:nvPr>
          </p:nvSpPr>
          <p:spPr bwMode="auto">
            <a:xfrm>
              <a:off x="8787213" y="4946332"/>
              <a:ext cx="144553" cy="241563"/>
            </a:xfrm>
            <a:custGeom>
              <a:avLst/>
              <a:gdLst/>
              <a:ahLst/>
              <a:cxnLst/>
              <a:rect l="0" t="0" r="0" b="0"/>
              <a:pathLst>
                <a:path w="144553" h="241563">
                  <a:moveTo>
                    <a:pt x="96755" y="34290"/>
                  </a:moveTo>
                  <a:lnTo>
                    <a:pt x="96755" y="34290"/>
                  </a:lnTo>
                  <a:lnTo>
                    <a:pt x="104136" y="7597"/>
                  </a:lnTo>
                  <a:lnTo>
                    <a:pt x="102627" y="5065"/>
                  </a:lnTo>
                  <a:lnTo>
                    <a:pt x="99717" y="3376"/>
                  </a:lnTo>
                  <a:lnTo>
                    <a:pt x="95872" y="2251"/>
                  </a:lnTo>
                  <a:lnTo>
                    <a:pt x="67706" y="18871"/>
                  </a:lnTo>
                  <a:lnTo>
                    <a:pt x="38300" y="52476"/>
                  </a:lnTo>
                  <a:lnTo>
                    <a:pt x="22832" y="81425"/>
                  </a:lnTo>
                  <a:lnTo>
                    <a:pt x="10560" y="112389"/>
                  </a:lnTo>
                  <a:lnTo>
                    <a:pt x="1931" y="142026"/>
                  </a:lnTo>
                  <a:lnTo>
                    <a:pt x="0" y="171073"/>
                  </a:lnTo>
                  <a:lnTo>
                    <a:pt x="4222" y="197952"/>
                  </a:lnTo>
                  <a:lnTo>
                    <a:pt x="15624" y="219424"/>
                  </a:lnTo>
                  <a:lnTo>
                    <a:pt x="30216" y="233412"/>
                  </a:lnTo>
                  <a:lnTo>
                    <a:pt x="38108" y="238476"/>
                  </a:lnTo>
                  <a:lnTo>
                    <a:pt x="54497" y="241562"/>
                  </a:lnTo>
                  <a:lnTo>
                    <a:pt x="62868" y="241051"/>
                  </a:lnTo>
                  <a:lnTo>
                    <a:pt x="92852" y="226681"/>
                  </a:lnTo>
                  <a:lnTo>
                    <a:pt x="116765" y="199774"/>
                  </a:lnTo>
                  <a:lnTo>
                    <a:pt x="129778" y="168481"/>
                  </a:lnTo>
                  <a:lnTo>
                    <a:pt x="140006" y="131078"/>
                  </a:lnTo>
                  <a:lnTo>
                    <a:pt x="144552" y="95405"/>
                  </a:lnTo>
                  <a:lnTo>
                    <a:pt x="141493" y="63040"/>
                  </a:lnTo>
                  <a:lnTo>
                    <a:pt x="132831" y="35638"/>
                  </a:lnTo>
                  <a:lnTo>
                    <a:pt x="119456" y="17109"/>
                  </a:lnTo>
                  <a:lnTo>
                    <a:pt x="93826" y="7604"/>
                  </a:lnTo>
                  <a:lnTo>
                    <a:pt x="54612" y="2253"/>
                  </a:lnTo>
                  <a:lnTo>
                    <a:pt x="2817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9" name="SMARTInkShape-1418"/>
            <p:cNvSpPr/>
            <p:nvPr>
              <p:custDataLst>
                <p:tags r:id="rId33"/>
              </p:custDataLst>
            </p:nvPr>
          </p:nvSpPr>
          <p:spPr bwMode="auto">
            <a:xfrm>
              <a:off x="8575357" y="5074920"/>
              <a:ext cx="107810" cy="180024"/>
            </a:xfrm>
            <a:custGeom>
              <a:avLst/>
              <a:gdLst/>
              <a:ahLst/>
              <a:cxnLst/>
              <a:rect l="0" t="0" r="0" b="0"/>
              <a:pathLst>
                <a:path w="107810" h="180024">
                  <a:moveTo>
                    <a:pt x="102870" y="0"/>
                  </a:moveTo>
                  <a:lnTo>
                    <a:pt x="102870" y="0"/>
                  </a:lnTo>
                  <a:lnTo>
                    <a:pt x="107422" y="4551"/>
                  </a:lnTo>
                  <a:lnTo>
                    <a:pt x="107809" y="6843"/>
                  </a:lnTo>
                  <a:lnTo>
                    <a:pt x="107116" y="9325"/>
                  </a:lnTo>
                  <a:lnTo>
                    <a:pt x="91378" y="44433"/>
                  </a:lnTo>
                  <a:lnTo>
                    <a:pt x="66310" y="86564"/>
                  </a:lnTo>
                  <a:lnTo>
                    <a:pt x="37640" y="122274"/>
                  </a:lnTo>
                  <a:lnTo>
                    <a:pt x="9410" y="154786"/>
                  </a:lnTo>
                  <a:lnTo>
                    <a:pt x="0" y="18002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0" name="SMARTInkShape-1419"/>
            <p:cNvSpPr/>
            <p:nvPr>
              <p:custDataLst>
                <p:tags r:id="rId34"/>
              </p:custDataLst>
            </p:nvPr>
          </p:nvSpPr>
          <p:spPr bwMode="auto">
            <a:xfrm>
              <a:off x="8394646" y="4938113"/>
              <a:ext cx="232148" cy="195974"/>
            </a:xfrm>
            <a:custGeom>
              <a:avLst/>
              <a:gdLst/>
              <a:ahLst/>
              <a:cxnLst/>
              <a:rect l="0" t="0" r="0" b="0"/>
              <a:pathLst>
                <a:path w="232148" h="195974">
                  <a:moveTo>
                    <a:pt x="26406" y="8219"/>
                  </a:moveTo>
                  <a:lnTo>
                    <a:pt x="26406" y="8219"/>
                  </a:lnTo>
                  <a:lnTo>
                    <a:pt x="56922" y="1434"/>
                  </a:lnTo>
                  <a:lnTo>
                    <a:pt x="98791" y="0"/>
                  </a:lnTo>
                  <a:lnTo>
                    <a:pt x="136965" y="4302"/>
                  </a:lnTo>
                  <a:lnTo>
                    <a:pt x="169337" y="11609"/>
                  </a:lnTo>
                  <a:lnTo>
                    <a:pt x="182959" y="19569"/>
                  </a:lnTo>
                  <a:lnTo>
                    <a:pt x="187925" y="24358"/>
                  </a:lnTo>
                  <a:lnTo>
                    <a:pt x="189330" y="30408"/>
                  </a:lnTo>
                  <a:lnTo>
                    <a:pt x="185812" y="44751"/>
                  </a:lnTo>
                  <a:lnTo>
                    <a:pt x="164019" y="73442"/>
                  </a:lnTo>
                  <a:lnTo>
                    <a:pt x="124330" y="106073"/>
                  </a:lnTo>
                  <a:lnTo>
                    <a:pt x="90248" y="128545"/>
                  </a:lnTo>
                  <a:lnTo>
                    <a:pt x="55733" y="150280"/>
                  </a:lnTo>
                  <a:lnTo>
                    <a:pt x="17740" y="176676"/>
                  </a:lnTo>
                  <a:lnTo>
                    <a:pt x="1084" y="190424"/>
                  </a:lnTo>
                  <a:lnTo>
                    <a:pt x="0" y="192554"/>
                  </a:lnTo>
                  <a:lnTo>
                    <a:pt x="229" y="193975"/>
                  </a:lnTo>
                  <a:lnTo>
                    <a:pt x="18756" y="195973"/>
                  </a:lnTo>
                  <a:lnTo>
                    <a:pt x="52926" y="192015"/>
                  </a:lnTo>
                  <a:lnTo>
                    <a:pt x="84548" y="187379"/>
                  </a:lnTo>
                  <a:lnTo>
                    <a:pt x="118922" y="182143"/>
                  </a:lnTo>
                  <a:lnTo>
                    <a:pt x="150074" y="176641"/>
                  </a:lnTo>
                  <a:lnTo>
                    <a:pt x="189837" y="172739"/>
                  </a:lnTo>
                  <a:lnTo>
                    <a:pt x="232147" y="16252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1" name="SMARTInkShape-1420"/>
            <p:cNvSpPr/>
            <p:nvPr>
              <p:custDataLst>
                <p:tags r:id="rId35"/>
              </p:custDataLst>
            </p:nvPr>
          </p:nvSpPr>
          <p:spPr bwMode="auto">
            <a:xfrm>
              <a:off x="8216429" y="4719303"/>
              <a:ext cx="170335" cy="500601"/>
            </a:xfrm>
            <a:custGeom>
              <a:avLst/>
              <a:gdLst/>
              <a:ahLst/>
              <a:cxnLst/>
              <a:rect l="0" t="0" r="0" b="0"/>
              <a:pathLst>
                <a:path w="170335" h="500601">
                  <a:moveTo>
                    <a:pt x="127471" y="12717"/>
                  </a:moveTo>
                  <a:lnTo>
                    <a:pt x="127471" y="12717"/>
                  </a:lnTo>
                  <a:lnTo>
                    <a:pt x="132022" y="8166"/>
                  </a:lnTo>
                  <a:lnTo>
                    <a:pt x="132409" y="5873"/>
                  </a:lnTo>
                  <a:lnTo>
                    <a:pt x="131716" y="3392"/>
                  </a:lnTo>
                  <a:lnTo>
                    <a:pt x="130301" y="785"/>
                  </a:lnTo>
                  <a:lnTo>
                    <a:pt x="128405" y="0"/>
                  </a:lnTo>
                  <a:lnTo>
                    <a:pt x="126189" y="429"/>
                  </a:lnTo>
                  <a:lnTo>
                    <a:pt x="100888" y="15683"/>
                  </a:lnTo>
                  <a:lnTo>
                    <a:pt x="60602" y="49807"/>
                  </a:lnTo>
                  <a:lnTo>
                    <a:pt x="17966" y="89363"/>
                  </a:lnTo>
                  <a:lnTo>
                    <a:pt x="7364" y="100122"/>
                  </a:lnTo>
                  <a:lnTo>
                    <a:pt x="0" y="113362"/>
                  </a:lnTo>
                  <a:lnTo>
                    <a:pt x="4460" y="112058"/>
                  </a:lnTo>
                  <a:lnTo>
                    <a:pt x="13745" y="109256"/>
                  </a:lnTo>
                  <a:lnTo>
                    <a:pt x="46595" y="107310"/>
                  </a:lnTo>
                  <a:lnTo>
                    <a:pt x="64350" y="111653"/>
                  </a:lnTo>
                  <a:lnTo>
                    <a:pt x="69198" y="116774"/>
                  </a:lnTo>
                  <a:lnTo>
                    <a:pt x="77124" y="132625"/>
                  </a:lnTo>
                  <a:lnTo>
                    <a:pt x="78742" y="159989"/>
                  </a:lnTo>
                  <a:lnTo>
                    <a:pt x="74381" y="194376"/>
                  </a:lnTo>
                  <a:lnTo>
                    <a:pt x="62918" y="231884"/>
                  </a:lnTo>
                  <a:lnTo>
                    <a:pt x="53378" y="273319"/>
                  </a:lnTo>
                  <a:lnTo>
                    <a:pt x="49501" y="295037"/>
                  </a:lnTo>
                  <a:lnTo>
                    <a:pt x="45963" y="317135"/>
                  </a:lnTo>
                  <a:lnTo>
                    <a:pt x="42653" y="339487"/>
                  </a:lnTo>
                  <a:lnTo>
                    <a:pt x="39493" y="362009"/>
                  </a:lnTo>
                  <a:lnTo>
                    <a:pt x="33443" y="402273"/>
                  </a:lnTo>
                  <a:lnTo>
                    <a:pt x="29483" y="437312"/>
                  </a:lnTo>
                  <a:lnTo>
                    <a:pt x="33562" y="476555"/>
                  </a:lnTo>
                  <a:lnTo>
                    <a:pt x="41600" y="493822"/>
                  </a:lnTo>
                  <a:lnTo>
                    <a:pt x="48316" y="498236"/>
                  </a:lnTo>
                  <a:lnTo>
                    <a:pt x="65938" y="500600"/>
                  </a:lnTo>
                  <a:lnTo>
                    <a:pt x="89011" y="488317"/>
                  </a:lnTo>
                  <a:lnTo>
                    <a:pt x="128775" y="452085"/>
                  </a:lnTo>
                  <a:lnTo>
                    <a:pt x="170334" y="40705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60" name="SMARTInkShape-1421"/>
            <p:cNvSpPr/>
            <p:nvPr>
              <p:custDataLst>
                <p:tags r:id="rId36"/>
              </p:custDataLst>
            </p:nvPr>
          </p:nvSpPr>
          <p:spPr bwMode="auto">
            <a:xfrm>
              <a:off x="7693107" y="4875869"/>
              <a:ext cx="386576" cy="222007"/>
            </a:xfrm>
            <a:custGeom>
              <a:avLst/>
              <a:gdLst/>
              <a:ahLst/>
              <a:cxnLst/>
              <a:rect l="0" t="0" r="0" b="0"/>
              <a:pathLst>
                <a:path w="386576" h="222007">
                  <a:moveTo>
                    <a:pt x="162161" y="44746"/>
                  </a:moveTo>
                  <a:lnTo>
                    <a:pt x="162161" y="44746"/>
                  </a:lnTo>
                  <a:lnTo>
                    <a:pt x="162161" y="40195"/>
                  </a:lnTo>
                  <a:lnTo>
                    <a:pt x="148472" y="23280"/>
                  </a:lnTo>
                  <a:lnTo>
                    <a:pt x="131964" y="8117"/>
                  </a:lnTo>
                  <a:lnTo>
                    <a:pt x="117308" y="527"/>
                  </a:lnTo>
                  <a:lnTo>
                    <a:pt x="83890" y="0"/>
                  </a:lnTo>
                  <a:lnTo>
                    <a:pt x="48376" y="14978"/>
                  </a:lnTo>
                  <a:lnTo>
                    <a:pt x="18274" y="51166"/>
                  </a:lnTo>
                  <a:lnTo>
                    <a:pt x="359" y="93532"/>
                  </a:lnTo>
                  <a:lnTo>
                    <a:pt x="0" y="106797"/>
                  </a:lnTo>
                  <a:lnTo>
                    <a:pt x="7221" y="131697"/>
                  </a:lnTo>
                  <a:lnTo>
                    <a:pt x="25037" y="150383"/>
                  </a:lnTo>
                  <a:lnTo>
                    <a:pt x="36455" y="158033"/>
                  </a:lnTo>
                  <a:lnTo>
                    <a:pt x="59302" y="163994"/>
                  </a:lnTo>
                  <a:lnTo>
                    <a:pt x="80250" y="162515"/>
                  </a:lnTo>
                  <a:lnTo>
                    <a:pt x="95911" y="155508"/>
                  </a:lnTo>
                  <a:lnTo>
                    <a:pt x="100849" y="150020"/>
                  </a:lnTo>
                  <a:lnTo>
                    <a:pt x="106336" y="136301"/>
                  </a:lnTo>
                  <a:lnTo>
                    <a:pt x="104874" y="107963"/>
                  </a:lnTo>
                  <a:lnTo>
                    <a:pt x="96799" y="66158"/>
                  </a:lnTo>
                  <a:lnTo>
                    <a:pt x="93582" y="45904"/>
                  </a:lnTo>
                  <a:lnTo>
                    <a:pt x="91677" y="42661"/>
                  </a:lnTo>
                  <a:lnTo>
                    <a:pt x="88924" y="40009"/>
                  </a:lnTo>
                  <a:lnTo>
                    <a:pt x="90876" y="42006"/>
                  </a:lnTo>
                  <a:lnTo>
                    <a:pt x="94951" y="57892"/>
                  </a:lnTo>
                  <a:lnTo>
                    <a:pt x="117374" y="84977"/>
                  </a:lnTo>
                  <a:lnTo>
                    <a:pt x="133862" y="97412"/>
                  </a:lnTo>
                  <a:lnTo>
                    <a:pt x="146261" y="102578"/>
                  </a:lnTo>
                  <a:lnTo>
                    <a:pt x="149656" y="101398"/>
                  </a:lnTo>
                  <a:lnTo>
                    <a:pt x="155968" y="95007"/>
                  </a:lnTo>
                  <a:lnTo>
                    <a:pt x="173548" y="68945"/>
                  </a:lnTo>
                  <a:lnTo>
                    <a:pt x="177372" y="67546"/>
                  </a:lnTo>
                  <a:lnTo>
                    <a:pt x="186702" y="68532"/>
                  </a:lnTo>
                  <a:lnTo>
                    <a:pt x="207214" y="78993"/>
                  </a:lnTo>
                  <a:lnTo>
                    <a:pt x="235941" y="103259"/>
                  </a:lnTo>
                  <a:lnTo>
                    <a:pt x="259480" y="139130"/>
                  </a:lnTo>
                  <a:lnTo>
                    <a:pt x="290393" y="180230"/>
                  </a:lnTo>
                  <a:lnTo>
                    <a:pt x="310750" y="210784"/>
                  </a:lnTo>
                  <a:lnTo>
                    <a:pt x="315337" y="222006"/>
                  </a:lnTo>
                  <a:lnTo>
                    <a:pt x="316666" y="221021"/>
                  </a:lnTo>
                  <a:lnTo>
                    <a:pt x="338818" y="179770"/>
                  </a:lnTo>
                  <a:lnTo>
                    <a:pt x="353070" y="151429"/>
                  </a:lnTo>
                  <a:lnTo>
                    <a:pt x="366389" y="117243"/>
                  </a:lnTo>
                  <a:lnTo>
                    <a:pt x="377706" y="83634"/>
                  </a:lnTo>
                  <a:lnTo>
                    <a:pt x="385911" y="59172"/>
                  </a:lnTo>
                  <a:lnTo>
                    <a:pt x="386575" y="50554"/>
                  </a:lnTo>
                  <a:lnTo>
                    <a:pt x="385112" y="43855"/>
                  </a:lnTo>
                  <a:lnTo>
                    <a:pt x="382233" y="38437"/>
                  </a:lnTo>
                  <a:lnTo>
                    <a:pt x="378408" y="35778"/>
                  </a:lnTo>
                  <a:lnTo>
                    <a:pt x="373953" y="34958"/>
                  </a:lnTo>
                  <a:lnTo>
                    <a:pt x="369078" y="35363"/>
                  </a:lnTo>
                  <a:lnTo>
                    <a:pt x="358581" y="43433"/>
                  </a:lnTo>
                  <a:lnTo>
                    <a:pt x="331769" y="76448"/>
                  </a:lnTo>
                  <a:lnTo>
                    <a:pt x="307347" y="113088"/>
                  </a:lnTo>
                  <a:lnTo>
                    <a:pt x="282014" y="154107"/>
                  </a:lnTo>
                  <a:lnTo>
                    <a:pt x="260960" y="191873"/>
                  </a:lnTo>
                  <a:lnTo>
                    <a:pt x="247886" y="21619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61" name="SMARTInkShape-1422"/>
            <p:cNvSpPr/>
            <p:nvPr>
              <p:custDataLst>
                <p:tags r:id="rId37"/>
              </p:custDataLst>
            </p:nvPr>
          </p:nvSpPr>
          <p:spPr bwMode="auto">
            <a:xfrm>
              <a:off x="7469858" y="4835243"/>
              <a:ext cx="231106" cy="236561"/>
            </a:xfrm>
            <a:custGeom>
              <a:avLst/>
              <a:gdLst/>
              <a:ahLst/>
              <a:cxnLst/>
              <a:rect l="0" t="0" r="0" b="0"/>
              <a:pathLst>
                <a:path w="231106" h="236561">
                  <a:moveTo>
                    <a:pt x="8219" y="8220"/>
                  </a:moveTo>
                  <a:lnTo>
                    <a:pt x="8219" y="8220"/>
                  </a:lnTo>
                  <a:lnTo>
                    <a:pt x="0" y="0"/>
                  </a:lnTo>
                  <a:lnTo>
                    <a:pt x="4302" y="4302"/>
                  </a:lnTo>
                  <a:lnTo>
                    <a:pt x="11609" y="20711"/>
                  </a:lnTo>
                  <a:lnTo>
                    <a:pt x="15256" y="52772"/>
                  </a:lnTo>
                  <a:lnTo>
                    <a:pt x="16337" y="92434"/>
                  </a:lnTo>
                  <a:lnTo>
                    <a:pt x="14050" y="122801"/>
                  </a:lnTo>
                  <a:lnTo>
                    <a:pt x="9947" y="164407"/>
                  </a:lnTo>
                  <a:lnTo>
                    <a:pt x="8447" y="195581"/>
                  </a:lnTo>
                  <a:lnTo>
                    <a:pt x="12800" y="159575"/>
                  </a:lnTo>
                  <a:lnTo>
                    <a:pt x="17558" y="129146"/>
                  </a:lnTo>
                  <a:lnTo>
                    <a:pt x="23799" y="95302"/>
                  </a:lnTo>
                  <a:lnTo>
                    <a:pt x="36120" y="53283"/>
                  </a:lnTo>
                  <a:lnTo>
                    <a:pt x="41569" y="34060"/>
                  </a:lnTo>
                  <a:lnTo>
                    <a:pt x="43787" y="31162"/>
                  </a:lnTo>
                  <a:lnTo>
                    <a:pt x="46219" y="29229"/>
                  </a:lnTo>
                  <a:lnTo>
                    <a:pt x="48792" y="29846"/>
                  </a:lnTo>
                  <a:lnTo>
                    <a:pt x="54192" y="35611"/>
                  </a:lnTo>
                  <a:lnTo>
                    <a:pt x="62587" y="49567"/>
                  </a:lnTo>
                  <a:lnTo>
                    <a:pt x="71107" y="79420"/>
                  </a:lnTo>
                  <a:lnTo>
                    <a:pt x="69190" y="107491"/>
                  </a:lnTo>
                  <a:lnTo>
                    <a:pt x="62940" y="139018"/>
                  </a:lnTo>
                  <a:lnTo>
                    <a:pt x="56987" y="172079"/>
                  </a:lnTo>
                  <a:lnTo>
                    <a:pt x="43730" y="209171"/>
                  </a:lnTo>
                  <a:lnTo>
                    <a:pt x="27416" y="236560"/>
                  </a:lnTo>
                  <a:lnTo>
                    <a:pt x="45349" y="203889"/>
                  </a:lnTo>
                  <a:lnTo>
                    <a:pt x="63459" y="161446"/>
                  </a:lnTo>
                  <a:lnTo>
                    <a:pt x="85547" y="125798"/>
                  </a:lnTo>
                  <a:lnTo>
                    <a:pt x="104580" y="104229"/>
                  </a:lnTo>
                  <a:lnTo>
                    <a:pt x="116451" y="98516"/>
                  </a:lnTo>
                  <a:lnTo>
                    <a:pt x="133845" y="95299"/>
                  </a:lnTo>
                  <a:lnTo>
                    <a:pt x="145333" y="99626"/>
                  </a:lnTo>
                  <a:lnTo>
                    <a:pt x="156789" y="108852"/>
                  </a:lnTo>
                  <a:lnTo>
                    <a:pt x="172996" y="130111"/>
                  </a:lnTo>
                  <a:lnTo>
                    <a:pt x="190597" y="171344"/>
                  </a:lnTo>
                  <a:lnTo>
                    <a:pt x="202781" y="211452"/>
                  </a:lnTo>
                  <a:lnTo>
                    <a:pt x="205181" y="223323"/>
                  </a:lnTo>
                  <a:lnTo>
                    <a:pt x="209423" y="231773"/>
                  </a:lnTo>
                  <a:lnTo>
                    <a:pt x="212840" y="233455"/>
                  </a:lnTo>
                  <a:lnTo>
                    <a:pt x="231105" y="23110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965" name="SMARTInkShape-Group497"/>
          <p:cNvGrpSpPr/>
          <p:nvPr/>
        </p:nvGrpSpPr>
        <p:grpSpPr>
          <a:xfrm>
            <a:off x="7476151" y="5717857"/>
            <a:ext cx="464843" cy="484709"/>
            <a:chOff x="7476151" y="5717857"/>
            <a:chExt cx="464843" cy="484709"/>
          </a:xfrm>
        </p:grpSpPr>
        <p:sp>
          <p:nvSpPr>
            <p:cNvPr id="963" name="SMARTInkShape-1423"/>
            <p:cNvSpPr/>
            <p:nvPr>
              <p:custDataLst>
                <p:tags r:id="rId29"/>
              </p:custDataLst>
            </p:nvPr>
          </p:nvSpPr>
          <p:spPr bwMode="auto">
            <a:xfrm>
              <a:off x="7476151" y="5717857"/>
              <a:ext cx="183744" cy="205741"/>
            </a:xfrm>
            <a:custGeom>
              <a:avLst/>
              <a:gdLst/>
              <a:ahLst/>
              <a:cxnLst/>
              <a:rect l="0" t="0" r="0" b="0"/>
              <a:pathLst>
                <a:path w="183744" h="205741">
                  <a:moveTo>
                    <a:pt x="36217" y="0"/>
                  </a:moveTo>
                  <a:lnTo>
                    <a:pt x="36217" y="0"/>
                  </a:lnTo>
                  <a:lnTo>
                    <a:pt x="22528" y="953"/>
                  </a:lnTo>
                  <a:lnTo>
                    <a:pt x="465" y="7381"/>
                  </a:lnTo>
                  <a:lnTo>
                    <a:pt x="0" y="9683"/>
                  </a:lnTo>
                  <a:lnTo>
                    <a:pt x="4563" y="17322"/>
                  </a:lnTo>
                  <a:lnTo>
                    <a:pt x="45773" y="53395"/>
                  </a:lnTo>
                  <a:lnTo>
                    <a:pt x="87070" y="87065"/>
                  </a:lnTo>
                  <a:lnTo>
                    <a:pt x="125368" y="116496"/>
                  </a:lnTo>
                  <a:lnTo>
                    <a:pt x="165304" y="141933"/>
                  </a:lnTo>
                  <a:lnTo>
                    <a:pt x="179557" y="150639"/>
                  </a:lnTo>
                  <a:lnTo>
                    <a:pt x="183212" y="151861"/>
                  </a:lnTo>
                  <a:lnTo>
                    <a:pt x="183743" y="152676"/>
                  </a:lnTo>
                  <a:lnTo>
                    <a:pt x="152363" y="158641"/>
                  </a:lnTo>
                  <a:lnTo>
                    <a:pt x="109683" y="170724"/>
                  </a:lnTo>
                  <a:lnTo>
                    <a:pt x="69943" y="186369"/>
                  </a:lnTo>
                  <a:lnTo>
                    <a:pt x="19071" y="20574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64" name="SMARTInkShape-1424"/>
            <p:cNvSpPr/>
            <p:nvPr>
              <p:custDataLst>
                <p:tags r:id="rId30"/>
              </p:custDataLst>
            </p:nvPr>
          </p:nvSpPr>
          <p:spPr bwMode="auto">
            <a:xfrm>
              <a:off x="7619059" y="5975032"/>
              <a:ext cx="321935" cy="227534"/>
            </a:xfrm>
            <a:custGeom>
              <a:avLst/>
              <a:gdLst/>
              <a:ahLst/>
              <a:cxnLst/>
              <a:rect l="0" t="0" r="0" b="0"/>
              <a:pathLst>
                <a:path w="321935" h="227534">
                  <a:moveTo>
                    <a:pt x="73330" y="0"/>
                  </a:moveTo>
                  <a:lnTo>
                    <a:pt x="73330" y="0"/>
                  </a:lnTo>
                  <a:lnTo>
                    <a:pt x="68392" y="0"/>
                  </a:lnTo>
                  <a:lnTo>
                    <a:pt x="89903" y="2540"/>
                  </a:lnTo>
                  <a:lnTo>
                    <a:pt x="129204" y="7381"/>
                  </a:lnTo>
                  <a:lnTo>
                    <a:pt x="166811" y="9290"/>
                  </a:lnTo>
                  <a:lnTo>
                    <a:pt x="184410" y="13019"/>
                  </a:lnTo>
                  <a:lnTo>
                    <a:pt x="196676" y="20392"/>
                  </a:lnTo>
                  <a:lnTo>
                    <a:pt x="201281" y="25024"/>
                  </a:lnTo>
                  <a:lnTo>
                    <a:pt x="206398" y="35252"/>
                  </a:lnTo>
                  <a:lnTo>
                    <a:pt x="207762" y="40647"/>
                  </a:lnTo>
                  <a:lnTo>
                    <a:pt x="204198" y="54260"/>
                  </a:lnTo>
                  <a:lnTo>
                    <a:pt x="200581" y="61891"/>
                  </a:lnTo>
                  <a:lnTo>
                    <a:pt x="172736" y="90834"/>
                  </a:lnTo>
                  <a:lnTo>
                    <a:pt x="145133" y="109904"/>
                  </a:lnTo>
                  <a:lnTo>
                    <a:pt x="113816" y="129809"/>
                  </a:lnTo>
                  <a:lnTo>
                    <a:pt x="80846" y="154530"/>
                  </a:lnTo>
                  <a:lnTo>
                    <a:pt x="49684" y="178853"/>
                  </a:lnTo>
                  <a:lnTo>
                    <a:pt x="9075" y="216410"/>
                  </a:lnTo>
                  <a:lnTo>
                    <a:pt x="0" y="227000"/>
                  </a:lnTo>
                  <a:lnTo>
                    <a:pt x="3488" y="227533"/>
                  </a:lnTo>
                  <a:lnTo>
                    <a:pt x="33058" y="222781"/>
                  </a:lnTo>
                  <a:lnTo>
                    <a:pt x="65274" y="214584"/>
                  </a:lnTo>
                  <a:lnTo>
                    <a:pt x="86058" y="209731"/>
                  </a:lnTo>
                  <a:lnTo>
                    <a:pt x="109437" y="204591"/>
                  </a:lnTo>
                  <a:lnTo>
                    <a:pt x="134550" y="199259"/>
                  </a:lnTo>
                  <a:lnTo>
                    <a:pt x="158911" y="195704"/>
                  </a:lnTo>
                  <a:lnTo>
                    <a:pt x="182772" y="193335"/>
                  </a:lnTo>
                  <a:lnTo>
                    <a:pt x="206299" y="191755"/>
                  </a:lnTo>
                  <a:lnTo>
                    <a:pt x="247680" y="189999"/>
                  </a:lnTo>
                  <a:lnTo>
                    <a:pt x="281312" y="190172"/>
                  </a:lnTo>
                  <a:lnTo>
                    <a:pt x="321934" y="19716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966" name="SMARTInkShape-1425"/>
          <p:cNvSpPr/>
          <p:nvPr>
            <p:custDataLst>
              <p:tags r:id="rId2"/>
            </p:custDataLst>
          </p:nvPr>
        </p:nvSpPr>
        <p:spPr bwMode="auto">
          <a:xfrm>
            <a:off x="5557838" y="4673864"/>
            <a:ext cx="177642" cy="229607"/>
          </a:xfrm>
          <a:custGeom>
            <a:avLst/>
            <a:gdLst/>
            <a:ahLst/>
            <a:cxnLst/>
            <a:rect l="0" t="0" r="0" b="0"/>
            <a:pathLst>
              <a:path w="177642" h="229607">
                <a:moveTo>
                  <a:pt x="0" y="109591"/>
                </a:moveTo>
                <a:lnTo>
                  <a:pt x="0" y="109591"/>
                </a:lnTo>
                <a:lnTo>
                  <a:pt x="0" y="114142"/>
                </a:lnTo>
                <a:lnTo>
                  <a:pt x="2540" y="118916"/>
                </a:lnTo>
                <a:lnTo>
                  <a:pt x="7380" y="125191"/>
                </a:lnTo>
                <a:lnTo>
                  <a:pt x="10583" y="126049"/>
                </a:lnTo>
                <a:lnTo>
                  <a:pt x="12770" y="126278"/>
                </a:lnTo>
                <a:lnTo>
                  <a:pt x="17740" y="123992"/>
                </a:lnTo>
                <a:lnTo>
                  <a:pt x="20399" y="122049"/>
                </a:lnTo>
                <a:lnTo>
                  <a:pt x="39422" y="93240"/>
                </a:lnTo>
                <a:lnTo>
                  <a:pt x="74144" y="65192"/>
                </a:lnTo>
                <a:lnTo>
                  <a:pt x="116740" y="38979"/>
                </a:lnTo>
                <a:lnTo>
                  <a:pt x="157895" y="14238"/>
                </a:lnTo>
                <a:lnTo>
                  <a:pt x="177641" y="0"/>
                </a:lnTo>
                <a:lnTo>
                  <a:pt x="177482" y="1288"/>
                </a:lnTo>
                <a:lnTo>
                  <a:pt x="164308" y="38155"/>
                </a:lnTo>
                <a:lnTo>
                  <a:pt x="155258" y="68634"/>
                </a:lnTo>
                <a:lnTo>
                  <a:pt x="144886" y="101865"/>
                </a:lnTo>
                <a:lnTo>
                  <a:pt x="136783" y="134732"/>
                </a:lnTo>
                <a:lnTo>
                  <a:pt x="136357" y="165215"/>
                </a:lnTo>
                <a:lnTo>
                  <a:pt x="146963" y="192098"/>
                </a:lnTo>
                <a:lnTo>
                  <a:pt x="171450" y="22960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970" name="SMARTInkShape-Group499"/>
          <p:cNvGrpSpPr/>
          <p:nvPr/>
        </p:nvGrpSpPr>
        <p:grpSpPr>
          <a:xfrm>
            <a:off x="4314825" y="4597562"/>
            <a:ext cx="2536542" cy="1247168"/>
            <a:chOff x="4314825" y="4597562"/>
            <a:chExt cx="2536542" cy="1247168"/>
          </a:xfrm>
        </p:grpSpPr>
        <p:sp>
          <p:nvSpPr>
            <p:cNvPr id="967" name="SMARTInkShape-1426"/>
            <p:cNvSpPr/>
            <p:nvPr>
              <p:custDataLst>
                <p:tags r:id="rId26"/>
              </p:custDataLst>
            </p:nvPr>
          </p:nvSpPr>
          <p:spPr bwMode="auto">
            <a:xfrm>
              <a:off x="4314825" y="5578863"/>
              <a:ext cx="1362879" cy="265867"/>
            </a:xfrm>
            <a:custGeom>
              <a:avLst/>
              <a:gdLst/>
              <a:ahLst/>
              <a:cxnLst/>
              <a:rect l="0" t="0" r="0" b="0"/>
              <a:pathLst>
                <a:path w="1362879" h="265867">
                  <a:moveTo>
                    <a:pt x="0" y="138994"/>
                  </a:moveTo>
                  <a:lnTo>
                    <a:pt x="0" y="138994"/>
                  </a:lnTo>
                  <a:lnTo>
                    <a:pt x="0" y="131613"/>
                  </a:lnTo>
                  <a:lnTo>
                    <a:pt x="953" y="131216"/>
                  </a:lnTo>
                  <a:lnTo>
                    <a:pt x="4550" y="130775"/>
                  </a:lnTo>
                  <a:lnTo>
                    <a:pt x="9325" y="140739"/>
                  </a:lnTo>
                  <a:lnTo>
                    <a:pt x="17368" y="172849"/>
                  </a:lnTo>
                  <a:lnTo>
                    <a:pt x="23244" y="213478"/>
                  </a:lnTo>
                  <a:lnTo>
                    <a:pt x="27525" y="247106"/>
                  </a:lnTo>
                  <a:lnTo>
                    <a:pt x="29780" y="256789"/>
                  </a:lnTo>
                  <a:lnTo>
                    <a:pt x="34141" y="262291"/>
                  </a:lnTo>
                  <a:lnTo>
                    <a:pt x="39905" y="265007"/>
                  </a:lnTo>
                  <a:lnTo>
                    <a:pt x="46606" y="265866"/>
                  </a:lnTo>
                  <a:lnTo>
                    <a:pt x="64212" y="256659"/>
                  </a:lnTo>
                  <a:lnTo>
                    <a:pt x="103163" y="222435"/>
                  </a:lnTo>
                  <a:lnTo>
                    <a:pt x="137290" y="189414"/>
                  </a:lnTo>
                  <a:lnTo>
                    <a:pt x="171508" y="155688"/>
                  </a:lnTo>
                  <a:lnTo>
                    <a:pt x="203226" y="121649"/>
                  </a:lnTo>
                  <a:lnTo>
                    <a:pt x="240237" y="80516"/>
                  </a:lnTo>
                  <a:lnTo>
                    <a:pt x="260729" y="61342"/>
                  </a:lnTo>
                  <a:lnTo>
                    <a:pt x="265259" y="58652"/>
                  </a:lnTo>
                  <a:lnTo>
                    <a:pt x="270184" y="58762"/>
                  </a:lnTo>
                  <a:lnTo>
                    <a:pt x="280737" y="63966"/>
                  </a:lnTo>
                  <a:lnTo>
                    <a:pt x="284313" y="68972"/>
                  </a:lnTo>
                  <a:lnTo>
                    <a:pt x="295074" y="110194"/>
                  </a:lnTo>
                  <a:lnTo>
                    <a:pt x="307669" y="142632"/>
                  </a:lnTo>
                  <a:lnTo>
                    <a:pt x="323465" y="176373"/>
                  </a:lnTo>
                  <a:lnTo>
                    <a:pt x="340211" y="201399"/>
                  </a:lnTo>
                  <a:lnTo>
                    <a:pt x="356628" y="209592"/>
                  </a:lnTo>
                  <a:lnTo>
                    <a:pt x="366339" y="211777"/>
                  </a:lnTo>
                  <a:lnTo>
                    <a:pt x="387290" y="206585"/>
                  </a:lnTo>
                  <a:lnTo>
                    <a:pt x="425585" y="185056"/>
                  </a:lnTo>
                  <a:lnTo>
                    <a:pt x="456802" y="164229"/>
                  </a:lnTo>
                  <a:lnTo>
                    <a:pt x="489725" y="139097"/>
                  </a:lnTo>
                  <a:lnTo>
                    <a:pt x="523408" y="114593"/>
                  </a:lnTo>
                  <a:lnTo>
                    <a:pt x="555523" y="91954"/>
                  </a:lnTo>
                  <a:lnTo>
                    <a:pt x="595023" y="66002"/>
                  </a:lnTo>
                  <a:lnTo>
                    <a:pt x="619103" y="58929"/>
                  </a:lnTo>
                  <a:lnTo>
                    <a:pt x="649528" y="59497"/>
                  </a:lnTo>
                  <a:lnTo>
                    <a:pt x="665234" y="65880"/>
                  </a:lnTo>
                  <a:lnTo>
                    <a:pt x="672089" y="70249"/>
                  </a:lnTo>
                  <a:lnTo>
                    <a:pt x="702644" y="112597"/>
                  </a:lnTo>
                  <a:lnTo>
                    <a:pt x="730297" y="147433"/>
                  </a:lnTo>
                  <a:lnTo>
                    <a:pt x="754864" y="168694"/>
                  </a:lnTo>
                  <a:lnTo>
                    <a:pt x="789343" y="182507"/>
                  </a:lnTo>
                  <a:lnTo>
                    <a:pt x="829721" y="183531"/>
                  </a:lnTo>
                  <a:lnTo>
                    <a:pt x="860255" y="174981"/>
                  </a:lnTo>
                  <a:lnTo>
                    <a:pt x="892876" y="159751"/>
                  </a:lnTo>
                  <a:lnTo>
                    <a:pt x="926424" y="137107"/>
                  </a:lnTo>
                  <a:lnTo>
                    <a:pt x="960384" y="113708"/>
                  </a:lnTo>
                  <a:lnTo>
                    <a:pt x="994527" y="90608"/>
                  </a:lnTo>
                  <a:lnTo>
                    <a:pt x="1028752" y="67642"/>
                  </a:lnTo>
                  <a:lnTo>
                    <a:pt x="1066498" y="42394"/>
                  </a:lnTo>
                  <a:lnTo>
                    <a:pt x="1095779" y="31949"/>
                  </a:lnTo>
                  <a:lnTo>
                    <a:pt x="1103899" y="32389"/>
                  </a:lnTo>
                  <a:lnTo>
                    <a:pt x="1118002" y="37956"/>
                  </a:lnTo>
                  <a:lnTo>
                    <a:pt x="1158793" y="72519"/>
                  </a:lnTo>
                  <a:lnTo>
                    <a:pt x="1196923" y="110103"/>
                  </a:lnTo>
                  <a:lnTo>
                    <a:pt x="1206018" y="116629"/>
                  </a:lnTo>
                  <a:lnTo>
                    <a:pt x="1216494" y="120302"/>
                  </a:lnTo>
                  <a:lnTo>
                    <a:pt x="1219618" y="120818"/>
                  </a:lnTo>
                  <a:lnTo>
                    <a:pt x="1221701" y="120209"/>
                  </a:lnTo>
                  <a:lnTo>
                    <a:pt x="1223090" y="118851"/>
                  </a:lnTo>
                  <a:lnTo>
                    <a:pt x="1237488" y="80711"/>
                  </a:lnTo>
                  <a:lnTo>
                    <a:pt x="1255029" y="45208"/>
                  </a:lnTo>
                  <a:lnTo>
                    <a:pt x="1270260" y="24921"/>
                  </a:lnTo>
                  <a:lnTo>
                    <a:pt x="1307243" y="512"/>
                  </a:lnTo>
                  <a:lnTo>
                    <a:pt x="1312503" y="0"/>
                  </a:lnTo>
                  <a:lnTo>
                    <a:pt x="1316962" y="1565"/>
                  </a:lnTo>
                  <a:lnTo>
                    <a:pt x="1320887" y="4512"/>
                  </a:lnTo>
                  <a:lnTo>
                    <a:pt x="1330962" y="22313"/>
                  </a:lnTo>
                  <a:lnTo>
                    <a:pt x="1345799" y="59741"/>
                  </a:lnTo>
                  <a:lnTo>
                    <a:pt x="1362878" y="87355"/>
                  </a:lnTo>
                  <a:lnTo>
                    <a:pt x="1354455" y="8755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68" name="SMARTInkShape-1427"/>
            <p:cNvSpPr/>
            <p:nvPr>
              <p:custDataLst>
                <p:tags r:id="rId27"/>
              </p:custDataLst>
            </p:nvPr>
          </p:nvSpPr>
          <p:spPr bwMode="auto">
            <a:xfrm>
              <a:off x="5634990" y="4637722"/>
              <a:ext cx="1080136" cy="1035241"/>
            </a:xfrm>
            <a:custGeom>
              <a:avLst/>
              <a:gdLst/>
              <a:ahLst/>
              <a:cxnLst/>
              <a:rect l="0" t="0" r="0" b="0"/>
              <a:pathLst>
                <a:path w="1080136" h="1035241">
                  <a:moveTo>
                    <a:pt x="0" y="1028700"/>
                  </a:moveTo>
                  <a:lnTo>
                    <a:pt x="0" y="1028700"/>
                  </a:lnTo>
                  <a:lnTo>
                    <a:pt x="4551" y="1024150"/>
                  </a:lnTo>
                  <a:lnTo>
                    <a:pt x="6785" y="1019375"/>
                  </a:lnTo>
                  <a:lnTo>
                    <a:pt x="8563" y="995995"/>
                  </a:lnTo>
                  <a:lnTo>
                    <a:pt x="9519" y="995467"/>
                  </a:lnTo>
                  <a:lnTo>
                    <a:pt x="13120" y="994880"/>
                  </a:lnTo>
                  <a:lnTo>
                    <a:pt x="14462" y="995676"/>
                  </a:lnTo>
                  <a:lnTo>
                    <a:pt x="15357" y="997159"/>
                  </a:lnTo>
                  <a:lnTo>
                    <a:pt x="15952" y="999100"/>
                  </a:lnTo>
                  <a:lnTo>
                    <a:pt x="32649" y="1023269"/>
                  </a:lnTo>
                  <a:lnTo>
                    <a:pt x="45975" y="1032700"/>
                  </a:lnTo>
                  <a:lnTo>
                    <a:pt x="53136" y="1035240"/>
                  </a:lnTo>
                  <a:lnTo>
                    <a:pt x="62033" y="1033830"/>
                  </a:lnTo>
                  <a:lnTo>
                    <a:pt x="67073" y="1032120"/>
                  </a:lnTo>
                  <a:lnTo>
                    <a:pt x="75213" y="1025140"/>
                  </a:lnTo>
                  <a:lnTo>
                    <a:pt x="82005" y="1013783"/>
                  </a:lnTo>
                  <a:lnTo>
                    <a:pt x="94127" y="972908"/>
                  </a:lnTo>
                  <a:lnTo>
                    <a:pt x="107900" y="930571"/>
                  </a:lnTo>
                  <a:lnTo>
                    <a:pt x="122250" y="899363"/>
                  </a:lnTo>
                  <a:lnTo>
                    <a:pt x="138154" y="869617"/>
                  </a:lnTo>
                  <a:lnTo>
                    <a:pt x="157287" y="837982"/>
                  </a:lnTo>
                  <a:lnTo>
                    <a:pt x="184398" y="795661"/>
                  </a:lnTo>
                  <a:lnTo>
                    <a:pt x="204497" y="770105"/>
                  </a:lnTo>
                  <a:lnTo>
                    <a:pt x="210626" y="764863"/>
                  </a:lnTo>
                  <a:lnTo>
                    <a:pt x="215665" y="762321"/>
                  </a:lnTo>
                  <a:lnTo>
                    <a:pt x="219977" y="761579"/>
                  </a:lnTo>
                  <a:lnTo>
                    <a:pt x="223804" y="762038"/>
                  </a:lnTo>
                  <a:lnTo>
                    <a:pt x="227307" y="765200"/>
                  </a:lnTo>
                  <a:lnTo>
                    <a:pt x="239775" y="790808"/>
                  </a:lnTo>
                  <a:lnTo>
                    <a:pt x="254284" y="829909"/>
                  </a:lnTo>
                  <a:lnTo>
                    <a:pt x="263200" y="847228"/>
                  </a:lnTo>
                  <a:lnTo>
                    <a:pt x="264616" y="851844"/>
                  </a:lnTo>
                  <a:lnTo>
                    <a:pt x="264993" y="851741"/>
                  </a:lnTo>
                  <a:lnTo>
                    <a:pt x="265523" y="841965"/>
                  </a:lnTo>
                  <a:lnTo>
                    <a:pt x="265703" y="799410"/>
                  </a:lnTo>
                  <a:lnTo>
                    <a:pt x="270808" y="763598"/>
                  </a:lnTo>
                  <a:lnTo>
                    <a:pt x="279427" y="724187"/>
                  </a:lnTo>
                  <a:lnTo>
                    <a:pt x="289607" y="687622"/>
                  </a:lnTo>
                  <a:lnTo>
                    <a:pt x="300481" y="657400"/>
                  </a:lnTo>
                  <a:lnTo>
                    <a:pt x="311665" y="634125"/>
                  </a:lnTo>
                  <a:lnTo>
                    <a:pt x="322985" y="620607"/>
                  </a:lnTo>
                  <a:lnTo>
                    <a:pt x="328671" y="617572"/>
                  </a:lnTo>
                  <a:lnTo>
                    <a:pt x="334367" y="616503"/>
                  </a:lnTo>
                  <a:lnTo>
                    <a:pt x="340069" y="616742"/>
                  </a:lnTo>
                  <a:lnTo>
                    <a:pt x="344823" y="619759"/>
                  </a:lnTo>
                  <a:lnTo>
                    <a:pt x="372271" y="660106"/>
                  </a:lnTo>
                  <a:lnTo>
                    <a:pt x="394492" y="682701"/>
                  </a:lnTo>
                  <a:lnTo>
                    <a:pt x="408986" y="690914"/>
                  </a:lnTo>
                  <a:lnTo>
                    <a:pt x="412675" y="692067"/>
                  </a:lnTo>
                  <a:lnTo>
                    <a:pt x="421853" y="690808"/>
                  </a:lnTo>
                  <a:lnTo>
                    <a:pt x="426969" y="689139"/>
                  </a:lnTo>
                  <a:lnTo>
                    <a:pt x="430378" y="686121"/>
                  </a:lnTo>
                  <a:lnTo>
                    <a:pt x="445401" y="648577"/>
                  </a:lnTo>
                  <a:lnTo>
                    <a:pt x="465346" y="609789"/>
                  </a:lnTo>
                  <a:lnTo>
                    <a:pt x="498454" y="568135"/>
                  </a:lnTo>
                  <a:lnTo>
                    <a:pt x="533876" y="530180"/>
                  </a:lnTo>
                  <a:lnTo>
                    <a:pt x="568501" y="503907"/>
                  </a:lnTo>
                  <a:lnTo>
                    <a:pt x="598340" y="493159"/>
                  </a:lnTo>
                  <a:lnTo>
                    <a:pt x="640866" y="489527"/>
                  </a:lnTo>
                  <a:lnTo>
                    <a:pt x="683416" y="486269"/>
                  </a:lnTo>
                  <a:lnTo>
                    <a:pt x="692783" y="484199"/>
                  </a:lnTo>
                  <a:lnTo>
                    <a:pt x="710811" y="471740"/>
                  </a:lnTo>
                  <a:lnTo>
                    <a:pt x="742106" y="438225"/>
                  </a:lnTo>
                  <a:lnTo>
                    <a:pt x="767022" y="406222"/>
                  </a:lnTo>
                  <a:lnTo>
                    <a:pt x="790796" y="366599"/>
                  </a:lnTo>
                  <a:lnTo>
                    <a:pt x="804375" y="343459"/>
                  </a:lnTo>
                  <a:lnTo>
                    <a:pt x="819143" y="318508"/>
                  </a:lnTo>
                  <a:lnTo>
                    <a:pt x="834702" y="292348"/>
                  </a:lnTo>
                  <a:lnTo>
                    <a:pt x="849839" y="267289"/>
                  </a:lnTo>
                  <a:lnTo>
                    <a:pt x="864691" y="242963"/>
                  </a:lnTo>
                  <a:lnTo>
                    <a:pt x="879356" y="219125"/>
                  </a:lnTo>
                  <a:lnTo>
                    <a:pt x="905809" y="179939"/>
                  </a:lnTo>
                  <a:lnTo>
                    <a:pt x="929315" y="146648"/>
                  </a:lnTo>
                  <a:lnTo>
                    <a:pt x="949286" y="115977"/>
                  </a:lnTo>
                  <a:lnTo>
                    <a:pt x="976595" y="81036"/>
                  </a:lnTo>
                  <a:lnTo>
                    <a:pt x="1011423" y="49521"/>
                  </a:lnTo>
                  <a:lnTo>
                    <a:pt x="1048359" y="19307"/>
                  </a:lnTo>
                  <a:lnTo>
                    <a:pt x="108013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69" name="SMARTInkShape-1428"/>
            <p:cNvSpPr/>
            <p:nvPr>
              <p:custDataLst>
                <p:tags r:id="rId28"/>
              </p:custDataLst>
            </p:nvPr>
          </p:nvSpPr>
          <p:spPr bwMode="auto">
            <a:xfrm>
              <a:off x="5652135" y="4597562"/>
              <a:ext cx="1199232" cy="1085518"/>
            </a:xfrm>
            <a:custGeom>
              <a:avLst/>
              <a:gdLst/>
              <a:ahLst/>
              <a:cxnLst/>
              <a:rect l="0" t="0" r="0" b="0"/>
              <a:pathLst>
                <a:path w="1199232" h="1085518">
                  <a:moveTo>
                    <a:pt x="0" y="1060288"/>
                  </a:moveTo>
                  <a:lnTo>
                    <a:pt x="0" y="1060288"/>
                  </a:lnTo>
                  <a:lnTo>
                    <a:pt x="4551" y="1064838"/>
                  </a:lnTo>
                  <a:lnTo>
                    <a:pt x="6785" y="1069613"/>
                  </a:lnTo>
                  <a:lnTo>
                    <a:pt x="7381" y="1072219"/>
                  </a:lnTo>
                  <a:lnTo>
                    <a:pt x="16761" y="1085517"/>
                  </a:lnTo>
                  <a:lnTo>
                    <a:pt x="26133" y="1081310"/>
                  </a:lnTo>
                  <a:lnTo>
                    <a:pt x="56946" y="1047428"/>
                  </a:lnTo>
                  <a:lnTo>
                    <a:pt x="92438" y="1013615"/>
                  </a:lnTo>
                  <a:lnTo>
                    <a:pt x="123951" y="986204"/>
                  </a:lnTo>
                  <a:lnTo>
                    <a:pt x="160182" y="954972"/>
                  </a:lnTo>
                  <a:lnTo>
                    <a:pt x="198509" y="919500"/>
                  </a:lnTo>
                  <a:lnTo>
                    <a:pt x="239674" y="880558"/>
                  </a:lnTo>
                  <a:lnTo>
                    <a:pt x="262652" y="859506"/>
                  </a:lnTo>
                  <a:lnTo>
                    <a:pt x="286544" y="837850"/>
                  </a:lnTo>
                  <a:lnTo>
                    <a:pt x="310092" y="815794"/>
                  </a:lnTo>
                  <a:lnTo>
                    <a:pt x="333410" y="793469"/>
                  </a:lnTo>
                  <a:lnTo>
                    <a:pt x="356576" y="770966"/>
                  </a:lnTo>
                  <a:lnTo>
                    <a:pt x="380592" y="747392"/>
                  </a:lnTo>
                  <a:lnTo>
                    <a:pt x="405176" y="723103"/>
                  </a:lnTo>
                  <a:lnTo>
                    <a:pt x="430137" y="698338"/>
                  </a:lnTo>
                  <a:lnTo>
                    <a:pt x="454398" y="674208"/>
                  </a:lnTo>
                  <a:lnTo>
                    <a:pt x="478192" y="650501"/>
                  </a:lnTo>
                  <a:lnTo>
                    <a:pt x="501675" y="627076"/>
                  </a:lnTo>
                  <a:lnTo>
                    <a:pt x="525903" y="603840"/>
                  </a:lnTo>
                  <a:lnTo>
                    <a:pt x="550627" y="580730"/>
                  </a:lnTo>
                  <a:lnTo>
                    <a:pt x="575682" y="557702"/>
                  </a:lnTo>
                  <a:lnTo>
                    <a:pt x="600005" y="534731"/>
                  </a:lnTo>
                  <a:lnTo>
                    <a:pt x="623841" y="511797"/>
                  </a:lnTo>
                  <a:lnTo>
                    <a:pt x="647351" y="488887"/>
                  </a:lnTo>
                  <a:lnTo>
                    <a:pt x="670645" y="465994"/>
                  </a:lnTo>
                  <a:lnTo>
                    <a:pt x="693795" y="443112"/>
                  </a:lnTo>
                  <a:lnTo>
                    <a:pt x="716847" y="420238"/>
                  </a:lnTo>
                  <a:lnTo>
                    <a:pt x="740788" y="398320"/>
                  </a:lnTo>
                  <a:lnTo>
                    <a:pt x="765321" y="377041"/>
                  </a:lnTo>
                  <a:lnTo>
                    <a:pt x="790249" y="356188"/>
                  </a:lnTo>
                  <a:lnTo>
                    <a:pt x="815440" y="334665"/>
                  </a:lnTo>
                  <a:lnTo>
                    <a:pt x="840807" y="312697"/>
                  </a:lnTo>
                  <a:lnTo>
                    <a:pt x="866290" y="290432"/>
                  </a:lnTo>
                  <a:lnTo>
                    <a:pt x="891852" y="267968"/>
                  </a:lnTo>
                  <a:lnTo>
                    <a:pt x="917466" y="245372"/>
                  </a:lnTo>
                  <a:lnTo>
                    <a:pt x="943114" y="222688"/>
                  </a:lnTo>
                  <a:lnTo>
                    <a:pt x="967832" y="200898"/>
                  </a:lnTo>
                  <a:lnTo>
                    <a:pt x="991932" y="179704"/>
                  </a:lnTo>
                  <a:lnTo>
                    <a:pt x="1015618" y="158907"/>
                  </a:lnTo>
                  <a:lnTo>
                    <a:pt x="1038076" y="139327"/>
                  </a:lnTo>
                  <a:lnTo>
                    <a:pt x="1080810" y="102332"/>
                  </a:lnTo>
                  <a:lnTo>
                    <a:pt x="1116947" y="69379"/>
                  </a:lnTo>
                  <a:lnTo>
                    <a:pt x="1158987" y="31673"/>
                  </a:lnTo>
                  <a:lnTo>
                    <a:pt x="1197051" y="0"/>
                  </a:lnTo>
                  <a:lnTo>
                    <a:pt x="1198084" y="52"/>
                  </a:lnTo>
                  <a:lnTo>
                    <a:pt x="1198773" y="1039"/>
                  </a:lnTo>
                  <a:lnTo>
                    <a:pt x="1199231" y="2649"/>
                  </a:lnTo>
                  <a:lnTo>
                    <a:pt x="1190776" y="14018"/>
                  </a:lnTo>
                  <a:lnTo>
                    <a:pt x="1165378" y="31156"/>
                  </a:lnTo>
                  <a:lnTo>
                    <a:pt x="1148715" y="4016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971" name="SMARTInkShape-1429"/>
          <p:cNvSpPr/>
          <p:nvPr>
            <p:custDataLst>
              <p:tags r:id="rId3"/>
            </p:custDataLst>
          </p:nvPr>
        </p:nvSpPr>
        <p:spPr bwMode="auto">
          <a:xfrm>
            <a:off x="5720715" y="4646295"/>
            <a:ext cx="942975" cy="977266"/>
          </a:xfrm>
          <a:custGeom>
            <a:avLst/>
            <a:gdLst/>
            <a:ahLst/>
            <a:cxnLst/>
            <a:rect l="0" t="0" r="0" b="0"/>
            <a:pathLst>
              <a:path w="942975" h="977266">
                <a:moveTo>
                  <a:pt x="942974" y="0"/>
                </a:moveTo>
                <a:lnTo>
                  <a:pt x="942974" y="0"/>
                </a:lnTo>
                <a:lnTo>
                  <a:pt x="905674" y="27976"/>
                </a:lnTo>
                <a:lnTo>
                  <a:pt x="873503" y="54644"/>
                </a:lnTo>
                <a:lnTo>
                  <a:pt x="852091" y="78579"/>
                </a:lnTo>
                <a:lnTo>
                  <a:pt x="833049" y="111441"/>
                </a:lnTo>
                <a:lnTo>
                  <a:pt x="812522" y="150811"/>
                </a:lnTo>
                <a:lnTo>
                  <a:pt x="801713" y="171979"/>
                </a:lnTo>
                <a:lnTo>
                  <a:pt x="788793" y="193710"/>
                </a:lnTo>
                <a:lnTo>
                  <a:pt x="774465" y="215818"/>
                </a:lnTo>
                <a:lnTo>
                  <a:pt x="759198" y="238175"/>
                </a:lnTo>
                <a:lnTo>
                  <a:pt x="743304" y="260702"/>
                </a:lnTo>
                <a:lnTo>
                  <a:pt x="726994" y="283338"/>
                </a:lnTo>
                <a:lnTo>
                  <a:pt x="710405" y="306050"/>
                </a:lnTo>
                <a:lnTo>
                  <a:pt x="692678" y="328811"/>
                </a:lnTo>
                <a:lnTo>
                  <a:pt x="674193" y="351605"/>
                </a:lnTo>
                <a:lnTo>
                  <a:pt x="655202" y="374421"/>
                </a:lnTo>
                <a:lnTo>
                  <a:pt x="635874" y="396298"/>
                </a:lnTo>
                <a:lnTo>
                  <a:pt x="596618" y="438388"/>
                </a:lnTo>
                <a:lnTo>
                  <a:pt x="554406" y="479319"/>
                </a:lnTo>
                <a:lnTo>
                  <a:pt x="532482" y="499568"/>
                </a:lnTo>
                <a:lnTo>
                  <a:pt x="490341" y="537308"/>
                </a:lnTo>
                <a:lnTo>
                  <a:pt x="450339" y="572178"/>
                </a:lnTo>
                <a:lnTo>
                  <a:pt x="413511" y="603551"/>
                </a:lnTo>
                <a:lnTo>
                  <a:pt x="378093" y="633370"/>
                </a:lnTo>
                <a:lnTo>
                  <a:pt x="342349" y="661545"/>
                </a:lnTo>
                <a:lnTo>
                  <a:pt x="304237" y="686767"/>
                </a:lnTo>
                <a:lnTo>
                  <a:pt x="265074" y="713217"/>
                </a:lnTo>
                <a:lnTo>
                  <a:pt x="226396" y="738943"/>
                </a:lnTo>
                <a:lnTo>
                  <a:pt x="190155" y="759901"/>
                </a:lnTo>
                <a:lnTo>
                  <a:pt x="160078" y="778741"/>
                </a:lnTo>
                <a:lnTo>
                  <a:pt x="118827" y="809568"/>
                </a:lnTo>
                <a:lnTo>
                  <a:pt x="103047" y="828093"/>
                </a:lnTo>
                <a:lnTo>
                  <a:pt x="88229" y="865107"/>
                </a:lnTo>
                <a:lnTo>
                  <a:pt x="70486" y="906568"/>
                </a:lnTo>
                <a:lnTo>
                  <a:pt x="52976" y="942557"/>
                </a:lnTo>
                <a:lnTo>
                  <a:pt x="32207" y="964018"/>
                </a:lnTo>
                <a:lnTo>
                  <a:pt x="0" y="97726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72" name="SMARTInkShape-1430"/>
          <p:cNvSpPr/>
          <p:nvPr>
            <p:custDataLst>
              <p:tags r:id="rId4"/>
            </p:custDataLst>
          </p:nvPr>
        </p:nvSpPr>
        <p:spPr bwMode="auto">
          <a:xfrm>
            <a:off x="5352098" y="5674995"/>
            <a:ext cx="137160" cy="4552"/>
          </a:xfrm>
          <a:custGeom>
            <a:avLst/>
            <a:gdLst/>
            <a:ahLst/>
            <a:cxnLst/>
            <a:rect l="0" t="0" r="0" b="0"/>
            <a:pathLst>
              <a:path w="137160" h="4552">
                <a:moveTo>
                  <a:pt x="137159" y="0"/>
                </a:moveTo>
                <a:lnTo>
                  <a:pt x="137159" y="0"/>
                </a:lnTo>
                <a:lnTo>
                  <a:pt x="105304" y="4551"/>
                </a:lnTo>
                <a:lnTo>
                  <a:pt x="66804" y="4245"/>
                </a:lnTo>
                <a:lnTo>
                  <a:pt x="29691" y="1886"/>
                </a:lnTo>
                <a:lnTo>
                  <a:pt x="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73" name="SMARTInkShape-1431"/>
          <p:cNvSpPr/>
          <p:nvPr>
            <p:custDataLst>
              <p:tags r:id="rId5"/>
            </p:custDataLst>
          </p:nvPr>
        </p:nvSpPr>
        <p:spPr bwMode="auto">
          <a:xfrm>
            <a:off x="4383897" y="5615599"/>
            <a:ext cx="1290613" cy="131535"/>
          </a:xfrm>
          <a:custGeom>
            <a:avLst/>
            <a:gdLst/>
            <a:ahLst/>
            <a:cxnLst/>
            <a:rect l="0" t="0" r="0" b="0"/>
            <a:pathLst>
              <a:path w="1290613" h="131535">
                <a:moveTo>
                  <a:pt x="59516" y="50823"/>
                </a:moveTo>
                <a:lnTo>
                  <a:pt x="59516" y="50823"/>
                </a:lnTo>
                <a:lnTo>
                  <a:pt x="54965" y="50823"/>
                </a:lnTo>
                <a:lnTo>
                  <a:pt x="43033" y="41722"/>
                </a:lnTo>
                <a:lnTo>
                  <a:pt x="37902" y="34713"/>
                </a:lnTo>
                <a:lnTo>
                  <a:pt x="25228" y="4033"/>
                </a:lnTo>
                <a:lnTo>
                  <a:pt x="23322" y="2485"/>
                </a:lnTo>
                <a:lnTo>
                  <a:pt x="18665" y="764"/>
                </a:lnTo>
                <a:lnTo>
                  <a:pt x="13419" y="0"/>
                </a:lnTo>
                <a:lnTo>
                  <a:pt x="7913" y="2201"/>
                </a:lnTo>
                <a:lnTo>
                  <a:pt x="1169" y="6823"/>
                </a:lnTo>
                <a:lnTo>
                  <a:pt x="246" y="9996"/>
                </a:lnTo>
                <a:lnTo>
                  <a:pt x="0" y="12175"/>
                </a:lnTo>
                <a:lnTo>
                  <a:pt x="4205" y="24344"/>
                </a:lnTo>
                <a:lnTo>
                  <a:pt x="31604" y="64103"/>
                </a:lnTo>
                <a:lnTo>
                  <a:pt x="52833" y="77406"/>
                </a:lnTo>
                <a:lnTo>
                  <a:pt x="77221" y="82830"/>
                </a:lnTo>
                <a:lnTo>
                  <a:pt x="102544" y="79886"/>
                </a:lnTo>
                <a:lnTo>
                  <a:pt x="132696" y="68430"/>
                </a:lnTo>
                <a:lnTo>
                  <a:pt x="170173" y="42554"/>
                </a:lnTo>
                <a:lnTo>
                  <a:pt x="195490" y="30699"/>
                </a:lnTo>
                <a:lnTo>
                  <a:pt x="209166" y="27591"/>
                </a:lnTo>
                <a:lnTo>
                  <a:pt x="214528" y="30573"/>
                </a:lnTo>
                <a:lnTo>
                  <a:pt x="223025" y="44045"/>
                </a:lnTo>
                <a:lnTo>
                  <a:pt x="238146" y="75943"/>
                </a:lnTo>
                <a:lnTo>
                  <a:pt x="274773" y="107518"/>
                </a:lnTo>
                <a:lnTo>
                  <a:pt x="293933" y="114121"/>
                </a:lnTo>
                <a:lnTo>
                  <a:pt x="315149" y="116103"/>
                </a:lnTo>
                <a:lnTo>
                  <a:pt x="348513" y="110911"/>
                </a:lnTo>
                <a:lnTo>
                  <a:pt x="381576" y="96779"/>
                </a:lnTo>
                <a:lnTo>
                  <a:pt x="421371" y="66886"/>
                </a:lnTo>
                <a:lnTo>
                  <a:pt x="454387" y="47010"/>
                </a:lnTo>
                <a:lnTo>
                  <a:pt x="496431" y="30495"/>
                </a:lnTo>
                <a:lnTo>
                  <a:pt x="505478" y="31628"/>
                </a:lnTo>
                <a:lnTo>
                  <a:pt x="512673" y="37847"/>
                </a:lnTo>
                <a:lnTo>
                  <a:pt x="518094" y="46961"/>
                </a:lnTo>
                <a:lnTo>
                  <a:pt x="531502" y="89467"/>
                </a:lnTo>
                <a:lnTo>
                  <a:pt x="534193" y="93731"/>
                </a:lnTo>
                <a:lnTo>
                  <a:pt x="547343" y="101009"/>
                </a:lnTo>
                <a:lnTo>
                  <a:pt x="556184" y="104283"/>
                </a:lnTo>
                <a:lnTo>
                  <a:pt x="586830" y="104339"/>
                </a:lnTo>
                <a:lnTo>
                  <a:pt x="624591" y="93773"/>
                </a:lnTo>
                <a:lnTo>
                  <a:pt x="654513" y="81342"/>
                </a:lnTo>
                <a:lnTo>
                  <a:pt x="685909" y="67245"/>
                </a:lnTo>
                <a:lnTo>
                  <a:pt x="715737" y="54629"/>
                </a:lnTo>
                <a:lnTo>
                  <a:pt x="754755" y="41368"/>
                </a:lnTo>
                <a:lnTo>
                  <a:pt x="773641" y="39636"/>
                </a:lnTo>
                <a:lnTo>
                  <a:pt x="794983" y="44016"/>
                </a:lnTo>
                <a:lnTo>
                  <a:pt x="801287" y="46285"/>
                </a:lnTo>
                <a:lnTo>
                  <a:pt x="810832" y="56426"/>
                </a:lnTo>
                <a:lnTo>
                  <a:pt x="829685" y="87580"/>
                </a:lnTo>
                <a:lnTo>
                  <a:pt x="866281" y="116494"/>
                </a:lnTo>
                <a:lnTo>
                  <a:pt x="882898" y="122873"/>
                </a:lnTo>
                <a:lnTo>
                  <a:pt x="921399" y="126968"/>
                </a:lnTo>
                <a:lnTo>
                  <a:pt x="954439" y="118575"/>
                </a:lnTo>
                <a:lnTo>
                  <a:pt x="982087" y="106653"/>
                </a:lnTo>
                <a:lnTo>
                  <a:pt x="1012472" y="92782"/>
                </a:lnTo>
                <a:lnTo>
                  <a:pt x="1041852" y="80267"/>
                </a:lnTo>
                <a:lnTo>
                  <a:pt x="1080617" y="71612"/>
                </a:lnTo>
                <a:lnTo>
                  <a:pt x="1111682" y="73599"/>
                </a:lnTo>
                <a:lnTo>
                  <a:pt x="1127538" y="80313"/>
                </a:lnTo>
                <a:lnTo>
                  <a:pt x="1165057" y="104377"/>
                </a:lnTo>
                <a:lnTo>
                  <a:pt x="1200804" y="130456"/>
                </a:lnTo>
                <a:lnTo>
                  <a:pt x="1205184" y="131534"/>
                </a:lnTo>
                <a:lnTo>
                  <a:pt x="1215132" y="130192"/>
                </a:lnTo>
                <a:lnTo>
                  <a:pt x="1248823" y="114726"/>
                </a:lnTo>
                <a:lnTo>
                  <a:pt x="1269576" y="100767"/>
                </a:lnTo>
                <a:lnTo>
                  <a:pt x="1290369" y="94618"/>
                </a:lnTo>
                <a:lnTo>
                  <a:pt x="1290612" y="94307"/>
                </a:lnTo>
                <a:lnTo>
                  <a:pt x="1285383" y="9368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74" name="SMARTInkShape-1432"/>
          <p:cNvSpPr/>
          <p:nvPr>
            <p:custDataLst>
              <p:tags r:id="rId6"/>
            </p:custDataLst>
          </p:nvPr>
        </p:nvSpPr>
        <p:spPr bwMode="auto">
          <a:xfrm>
            <a:off x="8333987" y="5280660"/>
            <a:ext cx="173100" cy="67625"/>
          </a:xfrm>
          <a:custGeom>
            <a:avLst/>
            <a:gdLst/>
            <a:ahLst/>
            <a:cxnLst/>
            <a:rect l="0" t="0" r="0" b="0"/>
            <a:pathLst>
              <a:path w="173100" h="67625">
                <a:moveTo>
                  <a:pt x="44202" y="0"/>
                </a:moveTo>
                <a:lnTo>
                  <a:pt x="44202" y="0"/>
                </a:lnTo>
                <a:lnTo>
                  <a:pt x="56973" y="0"/>
                </a:lnTo>
                <a:lnTo>
                  <a:pt x="97180" y="14622"/>
                </a:lnTo>
                <a:lnTo>
                  <a:pt x="130232" y="23243"/>
                </a:lnTo>
                <a:lnTo>
                  <a:pt x="157659" y="25501"/>
                </a:lnTo>
                <a:lnTo>
                  <a:pt x="118665" y="25709"/>
                </a:lnTo>
                <a:lnTo>
                  <a:pt x="77061" y="26667"/>
                </a:lnTo>
                <a:lnTo>
                  <a:pt x="40710" y="31608"/>
                </a:lnTo>
                <a:lnTo>
                  <a:pt x="7089" y="33937"/>
                </a:lnTo>
                <a:lnTo>
                  <a:pt x="7078" y="34054"/>
                </a:lnTo>
                <a:lnTo>
                  <a:pt x="48463" y="34259"/>
                </a:lnTo>
                <a:lnTo>
                  <a:pt x="80386" y="39356"/>
                </a:lnTo>
                <a:lnTo>
                  <a:pt x="112672" y="47019"/>
                </a:lnTo>
                <a:lnTo>
                  <a:pt x="153813" y="55736"/>
                </a:lnTo>
                <a:lnTo>
                  <a:pt x="173099" y="59164"/>
                </a:lnTo>
                <a:lnTo>
                  <a:pt x="172996" y="59445"/>
                </a:lnTo>
                <a:lnTo>
                  <a:pt x="130437" y="48068"/>
                </a:lnTo>
                <a:lnTo>
                  <a:pt x="99674" y="38508"/>
                </a:lnTo>
                <a:lnTo>
                  <a:pt x="63777" y="27910"/>
                </a:lnTo>
                <a:lnTo>
                  <a:pt x="33217" y="21929"/>
                </a:lnTo>
                <a:lnTo>
                  <a:pt x="759" y="18090"/>
                </a:lnTo>
                <a:lnTo>
                  <a:pt x="0" y="18727"/>
                </a:lnTo>
                <a:lnTo>
                  <a:pt x="4237" y="21976"/>
                </a:lnTo>
                <a:lnTo>
                  <a:pt x="43964" y="32775"/>
                </a:lnTo>
                <a:lnTo>
                  <a:pt x="86677" y="46964"/>
                </a:lnTo>
                <a:lnTo>
                  <a:pt x="123667" y="65357"/>
                </a:lnTo>
                <a:lnTo>
                  <a:pt x="124802" y="66431"/>
                </a:lnTo>
                <a:lnTo>
                  <a:pt x="124605" y="67147"/>
                </a:lnTo>
                <a:lnTo>
                  <a:pt x="123522" y="67624"/>
                </a:lnTo>
                <a:lnTo>
                  <a:pt x="87564" y="60595"/>
                </a:lnTo>
                <a:lnTo>
                  <a:pt x="35631" y="4286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75" name="SMARTInkShape-1433"/>
          <p:cNvSpPr/>
          <p:nvPr>
            <p:custDataLst>
              <p:tags r:id="rId7"/>
            </p:custDataLst>
          </p:nvPr>
        </p:nvSpPr>
        <p:spPr bwMode="auto">
          <a:xfrm>
            <a:off x="8699649" y="5332479"/>
            <a:ext cx="183345" cy="42018"/>
          </a:xfrm>
          <a:custGeom>
            <a:avLst/>
            <a:gdLst/>
            <a:ahLst/>
            <a:cxnLst/>
            <a:rect l="0" t="0" r="0" b="0"/>
            <a:pathLst>
              <a:path w="183345" h="42018">
                <a:moveTo>
                  <a:pt x="98594" y="16761"/>
                </a:moveTo>
                <a:lnTo>
                  <a:pt x="98594" y="16761"/>
                </a:lnTo>
                <a:lnTo>
                  <a:pt x="103145" y="12210"/>
                </a:lnTo>
                <a:lnTo>
                  <a:pt x="103532" y="10869"/>
                </a:lnTo>
                <a:lnTo>
                  <a:pt x="102839" y="9976"/>
                </a:lnTo>
                <a:lnTo>
                  <a:pt x="101424" y="9380"/>
                </a:lnTo>
                <a:lnTo>
                  <a:pt x="100481" y="8031"/>
                </a:lnTo>
                <a:lnTo>
                  <a:pt x="98667" y="0"/>
                </a:lnTo>
                <a:lnTo>
                  <a:pt x="83015" y="5583"/>
                </a:lnTo>
                <a:lnTo>
                  <a:pt x="45209" y="10214"/>
                </a:lnTo>
                <a:lnTo>
                  <a:pt x="5344" y="16851"/>
                </a:lnTo>
                <a:lnTo>
                  <a:pt x="2138" y="18726"/>
                </a:lnTo>
                <a:lnTo>
                  <a:pt x="0" y="20928"/>
                </a:lnTo>
                <a:lnTo>
                  <a:pt x="2384" y="22396"/>
                </a:lnTo>
                <a:lnTo>
                  <a:pt x="38667" y="24753"/>
                </a:lnTo>
                <a:lnTo>
                  <a:pt x="68149" y="26028"/>
                </a:lnTo>
                <a:lnTo>
                  <a:pt x="100302" y="29770"/>
                </a:lnTo>
                <a:lnTo>
                  <a:pt x="131103" y="34608"/>
                </a:lnTo>
                <a:lnTo>
                  <a:pt x="167599" y="40147"/>
                </a:lnTo>
                <a:lnTo>
                  <a:pt x="182857" y="41787"/>
                </a:lnTo>
                <a:lnTo>
                  <a:pt x="183344" y="42017"/>
                </a:lnTo>
                <a:lnTo>
                  <a:pt x="144349" y="33092"/>
                </a:lnTo>
                <a:lnTo>
                  <a:pt x="108023" y="25092"/>
                </a:lnTo>
                <a:lnTo>
                  <a:pt x="87544" y="21416"/>
                </a:lnTo>
                <a:lnTo>
                  <a:pt x="67552" y="24630"/>
                </a:lnTo>
                <a:lnTo>
                  <a:pt x="70828" y="25020"/>
                </a:lnTo>
                <a:lnTo>
                  <a:pt x="113317" y="31184"/>
                </a:lnTo>
                <a:lnTo>
                  <a:pt x="153607" y="33369"/>
                </a:lnTo>
                <a:lnTo>
                  <a:pt x="171373" y="33799"/>
                </a:lnTo>
                <a:lnTo>
                  <a:pt x="158601" y="3390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981" name="SMARTInkShape-Group505"/>
          <p:cNvGrpSpPr/>
          <p:nvPr/>
        </p:nvGrpSpPr>
        <p:grpSpPr>
          <a:xfrm>
            <a:off x="6132195" y="5192252"/>
            <a:ext cx="188596" cy="319054"/>
            <a:chOff x="6132195" y="5192252"/>
            <a:chExt cx="188596" cy="319054"/>
          </a:xfrm>
        </p:grpSpPr>
        <p:sp>
          <p:nvSpPr>
            <p:cNvPr id="976" name="SMARTInkShape-1434"/>
            <p:cNvSpPr/>
            <p:nvPr>
              <p:custDataLst>
                <p:tags r:id="rId24"/>
              </p:custDataLst>
            </p:nvPr>
          </p:nvSpPr>
          <p:spPr bwMode="auto">
            <a:xfrm>
              <a:off x="6132195" y="5192252"/>
              <a:ext cx="188596" cy="139844"/>
            </a:xfrm>
            <a:custGeom>
              <a:avLst/>
              <a:gdLst/>
              <a:ahLst/>
              <a:cxnLst/>
              <a:rect l="0" t="0" r="0" b="0"/>
              <a:pathLst>
                <a:path w="188596" h="139844">
                  <a:moveTo>
                    <a:pt x="0" y="105553"/>
                  </a:moveTo>
                  <a:lnTo>
                    <a:pt x="0" y="105553"/>
                  </a:lnTo>
                  <a:lnTo>
                    <a:pt x="13652" y="105553"/>
                  </a:lnTo>
                  <a:lnTo>
                    <a:pt x="40346" y="96452"/>
                  </a:lnTo>
                  <a:lnTo>
                    <a:pt x="56349" y="84362"/>
                  </a:lnTo>
                  <a:lnTo>
                    <a:pt x="93040" y="45965"/>
                  </a:lnTo>
                  <a:lnTo>
                    <a:pt x="123389" y="9638"/>
                  </a:lnTo>
                  <a:lnTo>
                    <a:pt x="134533" y="1646"/>
                  </a:lnTo>
                  <a:lnTo>
                    <a:pt x="139218" y="87"/>
                  </a:lnTo>
                  <a:lnTo>
                    <a:pt x="143295" y="0"/>
                  </a:lnTo>
                  <a:lnTo>
                    <a:pt x="146965" y="895"/>
                  </a:lnTo>
                  <a:lnTo>
                    <a:pt x="161232" y="11254"/>
                  </a:lnTo>
                  <a:lnTo>
                    <a:pt x="166908" y="23637"/>
                  </a:lnTo>
                  <a:lnTo>
                    <a:pt x="170553" y="59421"/>
                  </a:lnTo>
                  <a:lnTo>
                    <a:pt x="173177" y="97287"/>
                  </a:lnTo>
                  <a:lnTo>
                    <a:pt x="188595" y="13984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79" name="SMARTInkShape-1435"/>
            <p:cNvSpPr/>
            <p:nvPr>
              <p:custDataLst>
                <p:tags r:id="rId25"/>
              </p:custDataLst>
            </p:nvPr>
          </p:nvSpPr>
          <p:spPr bwMode="auto">
            <a:xfrm>
              <a:off x="6236638" y="5203507"/>
              <a:ext cx="22954" cy="307799"/>
            </a:xfrm>
            <a:custGeom>
              <a:avLst/>
              <a:gdLst/>
              <a:ahLst/>
              <a:cxnLst/>
              <a:rect l="0" t="0" r="0" b="0"/>
              <a:pathLst>
                <a:path w="22954" h="307799">
                  <a:moveTo>
                    <a:pt x="15572" y="0"/>
                  </a:moveTo>
                  <a:lnTo>
                    <a:pt x="15572" y="0"/>
                  </a:lnTo>
                  <a:lnTo>
                    <a:pt x="20123" y="0"/>
                  </a:lnTo>
                  <a:lnTo>
                    <a:pt x="21463" y="953"/>
                  </a:lnTo>
                  <a:lnTo>
                    <a:pt x="22357" y="2540"/>
                  </a:lnTo>
                  <a:lnTo>
                    <a:pt x="22953" y="4551"/>
                  </a:lnTo>
                  <a:lnTo>
                    <a:pt x="17202" y="41099"/>
                  </a:lnTo>
                  <a:lnTo>
                    <a:pt x="15344" y="68749"/>
                  </a:lnTo>
                  <a:lnTo>
                    <a:pt x="11343" y="106437"/>
                  </a:lnTo>
                  <a:lnTo>
                    <a:pt x="6389" y="146049"/>
                  </a:lnTo>
                  <a:lnTo>
                    <a:pt x="1966" y="185878"/>
                  </a:lnTo>
                  <a:lnTo>
                    <a:pt x="0" y="225805"/>
                  </a:lnTo>
                  <a:lnTo>
                    <a:pt x="1666" y="258156"/>
                  </a:lnTo>
                  <a:lnTo>
                    <a:pt x="5946" y="300867"/>
                  </a:lnTo>
                  <a:lnTo>
                    <a:pt x="6531" y="307392"/>
                  </a:lnTo>
                  <a:lnTo>
                    <a:pt x="6687" y="307798"/>
                  </a:lnTo>
                  <a:lnTo>
                    <a:pt x="7000" y="29146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986" name="SMARTInkShape-Group506"/>
          <p:cNvGrpSpPr/>
          <p:nvPr/>
        </p:nvGrpSpPr>
        <p:grpSpPr>
          <a:xfrm>
            <a:off x="6440805" y="5000140"/>
            <a:ext cx="497206" cy="400536"/>
            <a:chOff x="6440805" y="5000140"/>
            <a:chExt cx="497206" cy="400536"/>
          </a:xfrm>
        </p:grpSpPr>
        <p:sp>
          <p:nvSpPr>
            <p:cNvPr id="982" name="SMARTInkShape-1436"/>
            <p:cNvSpPr/>
            <p:nvPr>
              <p:custDataLst>
                <p:tags r:id="rId20"/>
              </p:custDataLst>
            </p:nvPr>
          </p:nvSpPr>
          <p:spPr bwMode="auto">
            <a:xfrm>
              <a:off x="6680835" y="5000140"/>
              <a:ext cx="111079" cy="337357"/>
            </a:xfrm>
            <a:custGeom>
              <a:avLst/>
              <a:gdLst/>
              <a:ahLst/>
              <a:cxnLst/>
              <a:rect l="0" t="0" r="0" b="0"/>
              <a:pathLst>
                <a:path w="111079" h="337357">
                  <a:moveTo>
                    <a:pt x="0" y="151932"/>
                  </a:moveTo>
                  <a:lnTo>
                    <a:pt x="0" y="151932"/>
                  </a:lnTo>
                  <a:lnTo>
                    <a:pt x="35135" y="135405"/>
                  </a:lnTo>
                  <a:lnTo>
                    <a:pt x="65457" y="99450"/>
                  </a:lnTo>
                  <a:lnTo>
                    <a:pt x="87577" y="60109"/>
                  </a:lnTo>
                  <a:lnTo>
                    <a:pt x="105219" y="19649"/>
                  </a:lnTo>
                  <a:lnTo>
                    <a:pt x="110896" y="0"/>
                  </a:lnTo>
                  <a:lnTo>
                    <a:pt x="111078" y="161"/>
                  </a:lnTo>
                  <a:lnTo>
                    <a:pt x="110458" y="33872"/>
                  </a:lnTo>
                  <a:lnTo>
                    <a:pt x="105541" y="73242"/>
                  </a:lnTo>
                  <a:lnTo>
                    <a:pt x="104057" y="107752"/>
                  </a:lnTo>
                  <a:lnTo>
                    <a:pt x="100857" y="145314"/>
                  </a:lnTo>
                  <a:lnTo>
                    <a:pt x="97213" y="184233"/>
                  </a:lnTo>
                  <a:lnTo>
                    <a:pt x="95593" y="223756"/>
                  </a:lnTo>
                  <a:lnTo>
                    <a:pt x="94873" y="255926"/>
                  </a:lnTo>
                  <a:lnTo>
                    <a:pt x="97008" y="295458"/>
                  </a:lnTo>
                  <a:lnTo>
                    <a:pt x="102526" y="337200"/>
                  </a:lnTo>
                  <a:lnTo>
                    <a:pt x="102641" y="337356"/>
                  </a:lnTo>
                  <a:lnTo>
                    <a:pt x="102870" y="31481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83" name="SMARTInkShape-1437"/>
            <p:cNvSpPr/>
            <p:nvPr>
              <p:custDataLst>
                <p:tags r:id="rId21"/>
              </p:custDataLst>
            </p:nvPr>
          </p:nvSpPr>
          <p:spPr bwMode="auto">
            <a:xfrm>
              <a:off x="6630591" y="5357813"/>
              <a:ext cx="307420" cy="42863"/>
            </a:xfrm>
            <a:custGeom>
              <a:avLst/>
              <a:gdLst/>
              <a:ahLst/>
              <a:cxnLst/>
              <a:rect l="0" t="0" r="0" b="0"/>
              <a:pathLst>
                <a:path w="307420" h="42863">
                  <a:moveTo>
                    <a:pt x="7381" y="0"/>
                  </a:moveTo>
                  <a:lnTo>
                    <a:pt x="7381" y="0"/>
                  </a:lnTo>
                  <a:lnTo>
                    <a:pt x="0" y="7380"/>
                  </a:lnTo>
                  <a:lnTo>
                    <a:pt x="29278" y="7384"/>
                  </a:lnTo>
                  <a:lnTo>
                    <a:pt x="60293" y="3916"/>
                  </a:lnTo>
                  <a:lnTo>
                    <a:pt x="80756" y="3563"/>
                  </a:lnTo>
                  <a:lnTo>
                    <a:pt x="103922" y="4280"/>
                  </a:lnTo>
                  <a:lnTo>
                    <a:pt x="128893" y="5711"/>
                  </a:lnTo>
                  <a:lnTo>
                    <a:pt x="154111" y="8570"/>
                  </a:lnTo>
                  <a:lnTo>
                    <a:pt x="179496" y="12380"/>
                  </a:lnTo>
                  <a:lnTo>
                    <a:pt x="204992" y="16826"/>
                  </a:lnTo>
                  <a:lnTo>
                    <a:pt x="227704" y="21694"/>
                  </a:lnTo>
                  <a:lnTo>
                    <a:pt x="268180" y="32184"/>
                  </a:lnTo>
                  <a:lnTo>
                    <a:pt x="307419" y="4286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84" name="SMARTInkShape-1438"/>
            <p:cNvSpPr/>
            <p:nvPr>
              <p:custDataLst>
                <p:tags r:id="rId22"/>
              </p:custDataLst>
            </p:nvPr>
          </p:nvSpPr>
          <p:spPr bwMode="auto">
            <a:xfrm>
              <a:off x="6440805" y="5160645"/>
              <a:ext cx="282893" cy="8220"/>
            </a:xfrm>
            <a:custGeom>
              <a:avLst/>
              <a:gdLst/>
              <a:ahLst/>
              <a:cxnLst/>
              <a:rect l="0" t="0" r="0" b="0"/>
              <a:pathLst>
                <a:path w="282893" h="8220">
                  <a:moveTo>
                    <a:pt x="0" y="0"/>
                  </a:moveTo>
                  <a:lnTo>
                    <a:pt x="0" y="0"/>
                  </a:lnTo>
                  <a:lnTo>
                    <a:pt x="8749" y="952"/>
                  </a:lnTo>
                  <a:lnTo>
                    <a:pt x="43638" y="6785"/>
                  </a:lnTo>
                  <a:lnTo>
                    <a:pt x="73687" y="7778"/>
                  </a:lnTo>
                  <a:lnTo>
                    <a:pt x="109267" y="8219"/>
                  </a:lnTo>
                  <a:lnTo>
                    <a:pt x="144766" y="5875"/>
                  </a:lnTo>
                  <a:lnTo>
                    <a:pt x="179592" y="3564"/>
                  </a:lnTo>
                  <a:lnTo>
                    <a:pt x="214121" y="5711"/>
                  </a:lnTo>
                  <a:lnTo>
                    <a:pt x="256589" y="3174"/>
                  </a:lnTo>
                  <a:lnTo>
                    <a:pt x="282892"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85" name="SMARTInkShape-1439"/>
            <p:cNvSpPr/>
            <p:nvPr>
              <p:custDataLst>
                <p:tags r:id="rId23"/>
              </p:custDataLst>
            </p:nvPr>
          </p:nvSpPr>
          <p:spPr bwMode="auto">
            <a:xfrm>
              <a:off x="6577964" y="5074920"/>
              <a:ext cx="25719" cy="201288"/>
            </a:xfrm>
            <a:custGeom>
              <a:avLst/>
              <a:gdLst/>
              <a:ahLst/>
              <a:cxnLst/>
              <a:rect l="0" t="0" r="0" b="0"/>
              <a:pathLst>
                <a:path w="25719" h="201288">
                  <a:moveTo>
                    <a:pt x="0" y="0"/>
                  </a:moveTo>
                  <a:lnTo>
                    <a:pt x="0" y="0"/>
                  </a:lnTo>
                  <a:lnTo>
                    <a:pt x="0" y="4551"/>
                  </a:lnTo>
                  <a:lnTo>
                    <a:pt x="6786" y="34313"/>
                  </a:lnTo>
                  <a:lnTo>
                    <a:pt x="8044" y="73667"/>
                  </a:lnTo>
                  <a:lnTo>
                    <a:pt x="10956" y="116442"/>
                  </a:lnTo>
                  <a:lnTo>
                    <a:pt x="17852" y="153246"/>
                  </a:lnTo>
                  <a:lnTo>
                    <a:pt x="24165" y="190714"/>
                  </a:lnTo>
                  <a:lnTo>
                    <a:pt x="23730" y="195723"/>
                  </a:lnTo>
                  <a:lnTo>
                    <a:pt x="22487" y="199062"/>
                  </a:lnTo>
                  <a:lnTo>
                    <a:pt x="20707" y="201287"/>
                  </a:lnTo>
                  <a:lnTo>
                    <a:pt x="20473" y="199915"/>
                  </a:lnTo>
                  <a:lnTo>
                    <a:pt x="25718" y="18002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987" name="SMARTInkShape-1440"/>
          <p:cNvSpPr/>
          <p:nvPr>
            <p:custDataLst>
              <p:tags r:id="rId8"/>
            </p:custDataLst>
          </p:nvPr>
        </p:nvSpPr>
        <p:spPr bwMode="auto">
          <a:xfrm>
            <a:off x="4812030" y="5892043"/>
            <a:ext cx="200843" cy="172821"/>
          </a:xfrm>
          <a:custGeom>
            <a:avLst/>
            <a:gdLst/>
            <a:ahLst/>
            <a:cxnLst/>
            <a:rect l="0" t="0" r="0" b="0"/>
            <a:pathLst>
              <a:path w="200843" h="172821">
                <a:moveTo>
                  <a:pt x="137160" y="40127"/>
                </a:moveTo>
                <a:lnTo>
                  <a:pt x="137160" y="40127"/>
                </a:lnTo>
                <a:lnTo>
                  <a:pt x="122538" y="12788"/>
                </a:lnTo>
                <a:lnTo>
                  <a:pt x="117009" y="8926"/>
                </a:lnTo>
                <a:lnTo>
                  <a:pt x="108541" y="6752"/>
                </a:lnTo>
                <a:lnTo>
                  <a:pt x="105699" y="7399"/>
                </a:lnTo>
                <a:lnTo>
                  <a:pt x="99999" y="10659"/>
                </a:lnTo>
                <a:lnTo>
                  <a:pt x="70935" y="37944"/>
                </a:lnTo>
                <a:lnTo>
                  <a:pt x="47526" y="74903"/>
                </a:lnTo>
                <a:lnTo>
                  <a:pt x="25512" y="112449"/>
                </a:lnTo>
                <a:lnTo>
                  <a:pt x="5604" y="154672"/>
                </a:lnTo>
                <a:lnTo>
                  <a:pt x="3736" y="162210"/>
                </a:lnTo>
                <a:lnTo>
                  <a:pt x="4395" y="167236"/>
                </a:lnTo>
                <a:lnTo>
                  <a:pt x="6740" y="170586"/>
                </a:lnTo>
                <a:lnTo>
                  <a:pt x="10209" y="172820"/>
                </a:lnTo>
                <a:lnTo>
                  <a:pt x="24222" y="172761"/>
                </a:lnTo>
                <a:lnTo>
                  <a:pt x="58611" y="164834"/>
                </a:lnTo>
                <a:lnTo>
                  <a:pt x="87962" y="154607"/>
                </a:lnTo>
                <a:lnTo>
                  <a:pt x="116882" y="140537"/>
                </a:lnTo>
                <a:lnTo>
                  <a:pt x="145610" y="122219"/>
                </a:lnTo>
                <a:lnTo>
                  <a:pt x="171395" y="101377"/>
                </a:lnTo>
                <a:lnTo>
                  <a:pt x="189206" y="79414"/>
                </a:lnTo>
                <a:lnTo>
                  <a:pt x="198391" y="59493"/>
                </a:lnTo>
                <a:lnTo>
                  <a:pt x="200842" y="50180"/>
                </a:lnTo>
                <a:lnTo>
                  <a:pt x="199616" y="41114"/>
                </a:lnTo>
                <a:lnTo>
                  <a:pt x="190636" y="23420"/>
                </a:lnTo>
                <a:lnTo>
                  <a:pt x="169500" y="11112"/>
                </a:lnTo>
                <a:lnTo>
                  <a:pt x="139151" y="3419"/>
                </a:lnTo>
                <a:lnTo>
                  <a:pt x="100262" y="0"/>
                </a:lnTo>
                <a:lnTo>
                  <a:pt x="60118" y="6100"/>
                </a:lnTo>
                <a:lnTo>
                  <a:pt x="0" y="2298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88" name="SMARTInkShape-1441"/>
          <p:cNvSpPr/>
          <p:nvPr>
            <p:custDataLst>
              <p:tags r:id="rId9"/>
            </p:custDataLst>
          </p:nvPr>
        </p:nvSpPr>
        <p:spPr bwMode="auto">
          <a:xfrm>
            <a:off x="7443788" y="4527929"/>
            <a:ext cx="1571340" cy="169978"/>
          </a:xfrm>
          <a:custGeom>
            <a:avLst/>
            <a:gdLst/>
            <a:ahLst/>
            <a:cxnLst/>
            <a:rect l="0" t="0" r="0" b="0"/>
            <a:pathLst>
              <a:path w="1571340" h="169978">
                <a:moveTo>
                  <a:pt x="0" y="24068"/>
                </a:moveTo>
                <a:lnTo>
                  <a:pt x="0" y="24068"/>
                </a:lnTo>
                <a:lnTo>
                  <a:pt x="22418" y="23116"/>
                </a:lnTo>
                <a:lnTo>
                  <a:pt x="57556" y="14743"/>
                </a:lnTo>
                <a:lnTo>
                  <a:pt x="84635" y="9446"/>
                </a:lnTo>
                <a:lnTo>
                  <a:pt x="118895" y="3917"/>
                </a:lnTo>
                <a:lnTo>
                  <a:pt x="161427" y="825"/>
                </a:lnTo>
                <a:lnTo>
                  <a:pt x="184770" y="0"/>
                </a:lnTo>
                <a:lnTo>
                  <a:pt x="211762" y="403"/>
                </a:lnTo>
                <a:lnTo>
                  <a:pt x="241188" y="1624"/>
                </a:lnTo>
                <a:lnTo>
                  <a:pt x="272234" y="3391"/>
                </a:lnTo>
                <a:lnTo>
                  <a:pt x="307220" y="6473"/>
                </a:lnTo>
                <a:lnTo>
                  <a:pt x="344830" y="10433"/>
                </a:lnTo>
                <a:lnTo>
                  <a:pt x="384192" y="14978"/>
                </a:lnTo>
                <a:lnTo>
                  <a:pt x="426625" y="20866"/>
                </a:lnTo>
                <a:lnTo>
                  <a:pt x="471106" y="27648"/>
                </a:lnTo>
                <a:lnTo>
                  <a:pt x="516953" y="35027"/>
                </a:lnTo>
                <a:lnTo>
                  <a:pt x="565615" y="40899"/>
                </a:lnTo>
                <a:lnTo>
                  <a:pt x="616154" y="45767"/>
                </a:lnTo>
                <a:lnTo>
                  <a:pt x="667944" y="49964"/>
                </a:lnTo>
                <a:lnTo>
                  <a:pt x="722473" y="54667"/>
                </a:lnTo>
                <a:lnTo>
                  <a:pt x="778829" y="59708"/>
                </a:lnTo>
                <a:lnTo>
                  <a:pt x="836402" y="64973"/>
                </a:lnTo>
                <a:lnTo>
                  <a:pt x="893833" y="72293"/>
                </a:lnTo>
                <a:lnTo>
                  <a:pt x="951171" y="80983"/>
                </a:lnTo>
                <a:lnTo>
                  <a:pt x="1008446" y="90586"/>
                </a:lnTo>
                <a:lnTo>
                  <a:pt x="1063775" y="99846"/>
                </a:lnTo>
                <a:lnTo>
                  <a:pt x="1117806" y="108877"/>
                </a:lnTo>
                <a:lnTo>
                  <a:pt x="1170971" y="117755"/>
                </a:lnTo>
                <a:lnTo>
                  <a:pt x="1221654" y="126531"/>
                </a:lnTo>
                <a:lnTo>
                  <a:pt x="1270683" y="135239"/>
                </a:lnTo>
                <a:lnTo>
                  <a:pt x="1318610" y="143903"/>
                </a:lnTo>
                <a:lnTo>
                  <a:pt x="1361990" y="151583"/>
                </a:lnTo>
                <a:lnTo>
                  <a:pt x="1402340" y="158608"/>
                </a:lnTo>
                <a:lnTo>
                  <a:pt x="1440671" y="165197"/>
                </a:lnTo>
                <a:lnTo>
                  <a:pt x="1470987" y="168636"/>
                </a:lnTo>
                <a:lnTo>
                  <a:pt x="1495960" y="169977"/>
                </a:lnTo>
                <a:lnTo>
                  <a:pt x="1533551" y="168927"/>
                </a:lnTo>
                <a:lnTo>
                  <a:pt x="1556608" y="165285"/>
                </a:lnTo>
                <a:lnTo>
                  <a:pt x="1563518" y="162028"/>
                </a:lnTo>
                <a:lnTo>
                  <a:pt x="1568125" y="157951"/>
                </a:lnTo>
                <a:lnTo>
                  <a:pt x="1571197" y="153329"/>
                </a:lnTo>
                <a:lnTo>
                  <a:pt x="1571339" y="148342"/>
                </a:lnTo>
                <a:lnTo>
                  <a:pt x="1557487" y="121031"/>
                </a:lnTo>
                <a:lnTo>
                  <a:pt x="1534476" y="9264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89" name="SMARTInkShape-1442"/>
          <p:cNvSpPr/>
          <p:nvPr>
            <p:custDataLst>
              <p:tags r:id="rId10"/>
            </p:custDataLst>
          </p:nvPr>
        </p:nvSpPr>
        <p:spPr bwMode="auto">
          <a:xfrm>
            <a:off x="8275320" y="4389170"/>
            <a:ext cx="192380" cy="59819"/>
          </a:xfrm>
          <a:custGeom>
            <a:avLst/>
            <a:gdLst/>
            <a:ahLst/>
            <a:cxnLst/>
            <a:rect l="0" t="0" r="0" b="0"/>
            <a:pathLst>
              <a:path w="192380" h="59819">
                <a:moveTo>
                  <a:pt x="0" y="17095"/>
                </a:moveTo>
                <a:lnTo>
                  <a:pt x="0" y="17095"/>
                </a:lnTo>
                <a:lnTo>
                  <a:pt x="0" y="12544"/>
                </a:lnTo>
                <a:lnTo>
                  <a:pt x="952" y="11204"/>
                </a:lnTo>
                <a:lnTo>
                  <a:pt x="2541" y="10310"/>
                </a:lnTo>
                <a:lnTo>
                  <a:pt x="36634" y="1246"/>
                </a:lnTo>
                <a:lnTo>
                  <a:pt x="69995" y="206"/>
                </a:lnTo>
                <a:lnTo>
                  <a:pt x="109746" y="0"/>
                </a:lnTo>
                <a:lnTo>
                  <a:pt x="134117" y="2505"/>
                </a:lnTo>
                <a:lnTo>
                  <a:pt x="153124" y="8170"/>
                </a:lnTo>
                <a:lnTo>
                  <a:pt x="151240" y="10906"/>
                </a:lnTo>
                <a:lnTo>
                  <a:pt x="149405" y="12969"/>
                </a:lnTo>
                <a:lnTo>
                  <a:pt x="119082" y="16280"/>
                </a:lnTo>
                <a:lnTo>
                  <a:pt x="78944" y="16934"/>
                </a:lnTo>
                <a:lnTo>
                  <a:pt x="38283" y="17085"/>
                </a:lnTo>
                <a:lnTo>
                  <a:pt x="79360" y="18047"/>
                </a:lnTo>
                <a:lnTo>
                  <a:pt x="121304" y="23939"/>
                </a:lnTo>
                <a:lnTo>
                  <a:pt x="157756" y="30764"/>
                </a:lnTo>
                <a:lnTo>
                  <a:pt x="184220" y="34163"/>
                </a:lnTo>
                <a:lnTo>
                  <a:pt x="188535" y="36093"/>
                </a:lnTo>
                <a:lnTo>
                  <a:pt x="192379" y="38874"/>
                </a:lnTo>
                <a:lnTo>
                  <a:pt x="192070" y="38281"/>
                </a:lnTo>
                <a:lnTo>
                  <a:pt x="190911" y="36934"/>
                </a:lnTo>
                <a:lnTo>
                  <a:pt x="171078" y="30487"/>
                </a:lnTo>
                <a:lnTo>
                  <a:pt x="131970" y="27096"/>
                </a:lnTo>
                <a:lnTo>
                  <a:pt x="103103" y="23762"/>
                </a:lnTo>
                <a:lnTo>
                  <a:pt x="65157" y="19070"/>
                </a:lnTo>
                <a:lnTo>
                  <a:pt x="48008" y="18925"/>
                </a:lnTo>
                <a:lnTo>
                  <a:pt x="43436" y="20220"/>
                </a:lnTo>
                <a:lnTo>
                  <a:pt x="40387" y="22036"/>
                </a:lnTo>
                <a:lnTo>
                  <a:pt x="39307" y="24199"/>
                </a:lnTo>
                <a:lnTo>
                  <a:pt x="39540" y="26593"/>
                </a:lnTo>
                <a:lnTo>
                  <a:pt x="40648" y="29142"/>
                </a:lnTo>
                <a:lnTo>
                  <a:pt x="64960" y="37280"/>
                </a:lnTo>
                <a:lnTo>
                  <a:pt x="102327" y="41173"/>
                </a:lnTo>
                <a:lnTo>
                  <a:pt x="139010" y="46877"/>
                </a:lnTo>
                <a:lnTo>
                  <a:pt x="181728" y="56386"/>
                </a:lnTo>
                <a:lnTo>
                  <a:pt x="191641" y="58899"/>
                </a:lnTo>
                <a:lnTo>
                  <a:pt x="191578" y="59252"/>
                </a:lnTo>
                <a:lnTo>
                  <a:pt x="170982" y="59818"/>
                </a:lnTo>
                <a:lnTo>
                  <a:pt x="131941" y="55365"/>
                </a:lnTo>
                <a:lnTo>
                  <a:pt x="103090" y="53154"/>
                </a:lnTo>
                <a:lnTo>
                  <a:pt x="63967" y="51734"/>
                </a:lnTo>
                <a:lnTo>
                  <a:pt x="51435" y="5138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90" name="SMARTInkShape-1443"/>
          <p:cNvSpPr/>
          <p:nvPr>
            <p:custDataLst>
              <p:tags r:id="rId11"/>
            </p:custDataLst>
          </p:nvPr>
        </p:nvSpPr>
        <p:spPr bwMode="auto">
          <a:xfrm>
            <a:off x="5571136" y="4346258"/>
            <a:ext cx="346382" cy="59873"/>
          </a:xfrm>
          <a:custGeom>
            <a:avLst/>
            <a:gdLst/>
            <a:ahLst/>
            <a:cxnLst/>
            <a:rect l="0" t="0" r="0" b="0"/>
            <a:pathLst>
              <a:path w="346382" h="59873">
                <a:moveTo>
                  <a:pt x="321029" y="8572"/>
                </a:moveTo>
                <a:lnTo>
                  <a:pt x="321029" y="8572"/>
                </a:lnTo>
                <a:lnTo>
                  <a:pt x="325580" y="4021"/>
                </a:lnTo>
                <a:lnTo>
                  <a:pt x="330354" y="1787"/>
                </a:lnTo>
                <a:lnTo>
                  <a:pt x="346381" y="2"/>
                </a:lnTo>
                <a:lnTo>
                  <a:pt x="342088" y="0"/>
                </a:lnTo>
                <a:lnTo>
                  <a:pt x="340783" y="953"/>
                </a:lnTo>
                <a:lnTo>
                  <a:pt x="339333" y="4550"/>
                </a:lnTo>
                <a:lnTo>
                  <a:pt x="333609" y="9324"/>
                </a:lnTo>
                <a:lnTo>
                  <a:pt x="329415" y="11931"/>
                </a:lnTo>
                <a:lnTo>
                  <a:pt x="294358" y="17067"/>
                </a:lnTo>
                <a:lnTo>
                  <a:pt x="256188" y="22730"/>
                </a:lnTo>
                <a:lnTo>
                  <a:pt x="214716" y="24832"/>
                </a:lnTo>
                <a:lnTo>
                  <a:pt x="172266" y="25455"/>
                </a:lnTo>
                <a:lnTo>
                  <a:pt x="130478" y="26592"/>
                </a:lnTo>
                <a:lnTo>
                  <a:pt x="95448" y="32538"/>
                </a:lnTo>
                <a:lnTo>
                  <a:pt x="53190" y="47721"/>
                </a:lnTo>
                <a:lnTo>
                  <a:pt x="12467" y="51433"/>
                </a:lnTo>
                <a:lnTo>
                  <a:pt x="28535" y="44649"/>
                </a:lnTo>
                <a:lnTo>
                  <a:pt x="49892" y="43215"/>
                </a:lnTo>
                <a:lnTo>
                  <a:pt x="82471" y="47517"/>
                </a:lnTo>
                <a:lnTo>
                  <a:pt x="122287" y="54825"/>
                </a:lnTo>
                <a:lnTo>
                  <a:pt x="164246" y="58472"/>
                </a:lnTo>
                <a:lnTo>
                  <a:pt x="206842" y="59552"/>
                </a:lnTo>
                <a:lnTo>
                  <a:pt x="240523" y="59872"/>
                </a:lnTo>
                <a:lnTo>
                  <a:pt x="277504" y="54089"/>
                </a:lnTo>
                <a:lnTo>
                  <a:pt x="316391" y="47233"/>
                </a:lnTo>
                <a:lnTo>
                  <a:pt x="330238" y="44157"/>
                </a:lnTo>
                <a:lnTo>
                  <a:pt x="331931" y="42773"/>
                </a:lnTo>
                <a:lnTo>
                  <a:pt x="332107" y="40897"/>
                </a:lnTo>
                <a:lnTo>
                  <a:pt x="331272" y="38695"/>
                </a:lnTo>
                <a:lnTo>
                  <a:pt x="328810" y="38179"/>
                </a:lnTo>
                <a:lnTo>
                  <a:pt x="292232" y="42057"/>
                </a:lnTo>
                <a:lnTo>
                  <a:pt x="264416" y="42504"/>
                </a:lnTo>
                <a:lnTo>
                  <a:pt x="232050" y="41750"/>
                </a:lnTo>
                <a:lnTo>
                  <a:pt x="195440" y="38240"/>
                </a:lnTo>
                <a:lnTo>
                  <a:pt x="156944" y="36045"/>
                </a:lnTo>
                <a:lnTo>
                  <a:pt x="118562" y="35070"/>
                </a:lnTo>
                <a:lnTo>
                  <a:pt x="82454" y="34636"/>
                </a:lnTo>
                <a:lnTo>
                  <a:pt x="52436" y="31903"/>
                </a:lnTo>
                <a:lnTo>
                  <a:pt x="11222" y="26939"/>
                </a:lnTo>
                <a:lnTo>
                  <a:pt x="0" y="26079"/>
                </a:lnTo>
                <a:lnTo>
                  <a:pt x="1281" y="25006"/>
                </a:lnTo>
                <a:lnTo>
                  <a:pt x="10327" y="21273"/>
                </a:lnTo>
                <a:lnTo>
                  <a:pt x="45137" y="18368"/>
                </a:lnTo>
                <a:lnTo>
                  <a:pt x="75537" y="17688"/>
                </a:lnTo>
                <a:lnTo>
                  <a:pt x="110957" y="18338"/>
                </a:lnTo>
                <a:lnTo>
                  <a:pt x="132403" y="19846"/>
                </a:lnTo>
                <a:lnTo>
                  <a:pt x="155274" y="21803"/>
                </a:lnTo>
                <a:lnTo>
                  <a:pt x="178140" y="23107"/>
                </a:lnTo>
                <a:lnTo>
                  <a:pt x="201005" y="23978"/>
                </a:lnTo>
                <a:lnTo>
                  <a:pt x="223868" y="24557"/>
                </a:lnTo>
                <a:lnTo>
                  <a:pt x="261972" y="27741"/>
                </a:lnTo>
                <a:lnTo>
                  <a:pt x="302578" y="32349"/>
                </a:lnTo>
                <a:lnTo>
                  <a:pt x="329602" y="3428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91" name="SMARTInkShape-1444"/>
          <p:cNvSpPr/>
          <p:nvPr>
            <p:custDataLst>
              <p:tags r:id="rId12"/>
            </p:custDataLst>
          </p:nvPr>
        </p:nvSpPr>
        <p:spPr bwMode="auto">
          <a:xfrm>
            <a:off x="4264506" y="4011930"/>
            <a:ext cx="264598" cy="34291"/>
          </a:xfrm>
          <a:custGeom>
            <a:avLst/>
            <a:gdLst/>
            <a:ahLst/>
            <a:cxnLst/>
            <a:rect l="0" t="0" r="0" b="0"/>
            <a:pathLst>
              <a:path w="264598" h="34291">
                <a:moveTo>
                  <a:pt x="230341" y="34290"/>
                </a:moveTo>
                <a:lnTo>
                  <a:pt x="230341" y="34290"/>
                </a:lnTo>
                <a:lnTo>
                  <a:pt x="254731" y="9900"/>
                </a:lnTo>
                <a:lnTo>
                  <a:pt x="263323" y="8689"/>
                </a:lnTo>
                <a:lnTo>
                  <a:pt x="263759" y="7698"/>
                </a:lnTo>
                <a:lnTo>
                  <a:pt x="264597" y="356"/>
                </a:lnTo>
                <a:lnTo>
                  <a:pt x="231663" y="31"/>
                </a:lnTo>
                <a:lnTo>
                  <a:pt x="195914" y="9"/>
                </a:lnTo>
                <a:lnTo>
                  <a:pt x="166462" y="4"/>
                </a:lnTo>
                <a:lnTo>
                  <a:pt x="134324" y="2"/>
                </a:lnTo>
                <a:lnTo>
                  <a:pt x="100990" y="1"/>
                </a:lnTo>
                <a:lnTo>
                  <a:pt x="59194" y="0"/>
                </a:lnTo>
                <a:lnTo>
                  <a:pt x="17950" y="6785"/>
                </a:lnTo>
                <a:lnTo>
                  <a:pt x="0" y="8468"/>
                </a:lnTo>
                <a:lnTo>
                  <a:pt x="3765" y="13092"/>
                </a:lnTo>
                <a:lnTo>
                  <a:pt x="13436" y="12804"/>
                </a:lnTo>
                <a:lnTo>
                  <a:pt x="50319" y="857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92" name="SMARTInkShape-1445"/>
          <p:cNvSpPr/>
          <p:nvPr>
            <p:custDataLst>
              <p:tags r:id="rId13"/>
            </p:custDataLst>
          </p:nvPr>
        </p:nvSpPr>
        <p:spPr bwMode="auto">
          <a:xfrm>
            <a:off x="4203496" y="3437687"/>
            <a:ext cx="323962" cy="59541"/>
          </a:xfrm>
          <a:custGeom>
            <a:avLst/>
            <a:gdLst/>
            <a:ahLst/>
            <a:cxnLst/>
            <a:rect l="0" t="0" r="0" b="0"/>
            <a:pathLst>
              <a:path w="323962" h="59541">
                <a:moveTo>
                  <a:pt x="17032" y="51320"/>
                </a:moveTo>
                <a:lnTo>
                  <a:pt x="17032" y="51320"/>
                </a:lnTo>
                <a:lnTo>
                  <a:pt x="1183" y="51320"/>
                </a:lnTo>
                <a:lnTo>
                  <a:pt x="750" y="52273"/>
                </a:lnTo>
                <a:lnTo>
                  <a:pt x="0" y="58701"/>
                </a:lnTo>
                <a:lnTo>
                  <a:pt x="915" y="59098"/>
                </a:lnTo>
                <a:lnTo>
                  <a:pt x="4471" y="59540"/>
                </a:lnTo>
                <a:lnTo>
                  <a:pt x="45625" y="47930"/>
                </a:lnTo>
                <a:lnTo>
                  <a:pt x="84453" y="39733"/>
                </a:lnTo>
                <a:lnTo>
                  <a:pt x="114624" y="34105"/>
                </a:lnTo>
                <a:lnTo>
                  <a:pt x="147083" y="28429"/>
                </a:lnTo>
                <a:lnTo>
                  <a:pt x="180560" y="22732"/>
                </a:lnTo>
                <a:lnTo>
                  <a:pt x="211948" y="19564"/>
                </a:lnTo>
                <a:lnTo>
                  <a:pt x="251315" y="15241"/>
                </a:lnTo>
                <a:lnTo>
                  <a:pt x="284527" y="8399"/>
                </a:lnTo>
                <a:lnTo>
                  <a:pt x="286801" y="6513"/>
                </a:lnTo>
                <a:lnTo>
                  <a:pt x="291272" y="0"/>
                </a:lnTo>
                <a:lnTo>
                  <a:pt x="291328" y="4470"/>
                </a:lnTo>
                <a:lnTo>
                  <a:pt x="292288" y="5799"/>
                </a:lnTo>
                <a:lnTo>
                  <a:pt x="295895" y="7276"/>
                </a:lnTo>
                <a:lnTo>
                  <a:pt x="314310" y="9341"/>
                </a:lnTo>
                <a:lnTo>
                  <a:pt x="323961" y="15830"/>
                </a:lnTo>
                <a:lnTo>
                  <a:pt x="323569" y="16230"/>
                </a:lnTo>
                <a:lnTo>
                  <a:pt x="317069" y="1703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996" name="SMARTInkShape-Group513"/>
          <p:cNvGrpSpPr/>
          <p:nvPr/>
        </p:nvGrpSpPr>
        <p:grpSpPr>
          <a:xfrm>
            <a:off x="4213270" y="3395731"/>
            <a:ext cx="1061676" cy="530475"/>
            <a:chOff x="4213270" y="3395731"/>
            <a:chExt cx="1061676" cy="530475"/>
          </a:xfrm>
        </p:grpSpPr>
        <p:sp>
          <p:nvSpPr>
            <p:cNvPr id="993" name="SMARTInkShape-1446"/>
            <p:cNvSpPr/>
            <p:nvPr>
              <p:custDataLst>
                <p:tags r:id="rId17"/>
              </p:custDataLst>
            </p:nvPr>
          </p:nvSpPr>
          <p:spPr bwMode="auto">
            <a:xfrm>
              <a:off x="4760595" y="3560454"/>
              <a:ext cx="514351" cy="365752"/>
            </a:xfrm>
            <a:custGeom>
              <a:avLst/>
              <a:gdLst/>
              <a:ahLst/>
              <a:cxnLst/>
              <a:rect l="0" t="0" r="0" b="0"/>
              <a:pathLst>
                <a:path w="514351" h="365752">
                  <a:moveTo>
                    <a:pt x="514350" y="365751"/>
                  </a:moveTo>
                  <a:lnTo>
                    <a:pt x="514350" y="365751"/>
                  </a:lnTo>
                  <a:lnTo>
                    <a:pt x="486374" y="363211"/>
                  </a:lnTo>
                  <a:lnTo>
                    <a:pt x="444520" y="350176"/>
                  </a:lnTo>
                  <a:lnTo>
                    <a:pt x="411216" y="334043"/>
                  </a:lnTo>
                  <a:lnTo>
                    <a:pt x="381835" y="316099"/>
                  </a:lnTo>
                  <a:lnTo>
                    <a:pt x="347187" y="297963"/>
                  </a:lnTo>
                  <a:lnTo>
                    <a:pt x="308610" y="278473"/>
                  </a:lnTo>
                  <a:lnTo>
                    <a:pt x="266065" y="253936"/>
                  </a:lnTo>
                  <a:lnTo>
                    <a:pt x="224296" y="229695"/>
                  </a:lnTo>
                  <a:lnTo>
                    <a:pt x="184460" y="205269"/>
                  </a:lnTo>
                  <a:lnTo>
                    <a:pt x="147704" y="178538"/>
                  </a:lnTo>
                  <a:lnTo>
                    <a:pt x="117399" y="148243"/>
                  </a:lnTo>
                  <a:lnTo>
                    <a:pt x="93135" y="117633"/>
                  </a:lnTo>
                  <a:lnTo>
                    <a:pt x="68764" y="78980"/>
                  </a:lnTo>
                  <a:lnTo>
                    <a:pt x="50431" y="44350"/>
                  </a:lnTo>
                  <a:lnTo>
                    <a:pt x="32053" y="6808"/>
                  </a:lnTo>
                  <a:lnTo>
                    <a:pt x="25993" y="1433"/>
                  </a:lnTo>
                  <a:lnTo>
                    <a:pt x="23044" y="0"/>
                  </a:lnTo>
                  <a:lnTo>
                    <a:pt x="14686" y="947"/>
                  </a:lnTo>
                  <a:lnTo>
                    <a:pt x="0" y="570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94" name="SMARTInkShape-1447"/>
            <p:cNvSpPr/>
            <p:nvPr>
              <p:custDataLst>
                <p:tags r:id="rId18"/>
              </p:custDataLst>
            </p:nvPr>
          </p:nvSpPr>
          <p:spPr bwMode="auto">
            <a:xfrm>
              <a:off x="4213270" y="3395731"/>
              <a:ext cx="470130" cy="391244"/>
            </a:xfrm>
            <a:custGeom>
              <a:avLst/>
              <a:gdLst/>
              <a:ahLst/>
              <a:cxnLst/>
              <a:rect l="0" t="0" r="0" b="0"/>
              <a:pathLst>
                <a:path w="470130" h="391244">
                  <a:moveTo>
                    <a:pt x="41548" y="110421"/>
                  </a:moveTo>
                  <a:lnTo>
                    <a:pt x="41548" y="110421"/>
                  </a:lnTo>
                  <a:lnTo>
                    <a:pt x="77636" y="88956"/>
                  </a:lnTo>
                  <a:lnTo>
                    <a:pt x="115563" y="67270"/>
                  </a:lnTo>
                  <a:lnTo>
                    <a:pt x="157141" y="47788"/>
                  </a:lnTo>
                  <a:lnTo>
                    <a:pt x="188172" y="33054"/>
                  </a:lnTo>
                  <a:lnTo>
                    <a:pt x="217839" y="20156"/>
                  </a:lnTo>
                  <a:lnTo>
                    <a:pt x="246899" y="10613"/>
                  </a:lnTo>
                  <a:lnTo>
                    <a:pt x="287495" y="2426"/>
                  </a:lnTo>
                  <a:lnTo>
                    <a:pt x="321113" y="0"/>
                  </a:lnTo>
                  <a:lnTo>
                    <a:pt x="349172" y="1821"/>
                  </a:lnTo>
                  <a:lnTo>
                    <a:pt x="391012" y="7452"/>
                  </a:lnTo>
                  <a:lnTo>
                    <a:pt x="396976" y="7522"/>
                  </a:lnTo>
                  <a:lnTo>
                    <a:pt x="398515" y="8484"/>
                  </a:lnTo>
                  <a:lnTo>
                    <a:pt x="399541" y="10078"/>
                  </a:lnTo>
                  <a:lnTo>
                    <a:pt x="415182" y="47037"/>
                  </a:lnTo>
                  <a:lnTo>
                    <a:pt x="418035" y="86295"/>
                  </a:lnTo>
                  <a:lnTo>
                    <a:pt x="421070" y="122005"/>
                  </a:lnTo>
                  <a:lnTo>
                    <a:pt x="428001" y="162749"/>
                  </a:lnTo>
                  <a:lnTo>
                    <a:pt x="436087" y="204983"/>
                  </a:lnTo>
                  <a:lnTo>
                    <a:pt x="444515" y="245120"/>
                  </a:lnTo>
                  <a:lnTo>
                    <a:pt x="453046" y="281142"/>
                  </a:lnTo>
                  <a:lnTo>
                    <a:pt x="464462" y="318345"/>
                  </a:lnTo>
                  <a:lnTo>
                    <a:pt x="469671" y="358687"/>
                  </a:lnTo>
                  <a:lnTo>
                    <a:pt x="470129" y="366814"/>
                  </a:lnTo>
                  <a:lnTo>
                    <a:pt x="465609" y="362814"/>
                  </a:lnTo>
                  <a:lnTo>
                    <a:pt x="458301" y="360708"/>
                  </a:lnTo>
                  <a:lnTo>
                    <a:pt x="447752" y="360725"/>
                  </a:lnTo>
                  <a:lnTo>
                    <a:pt x="404919" y="371054"/>
                  </a:lnTo>
                  <a:lnTo>
                    <a:pt x="375766" y="376436"/>
                  </a:lnTo>
                  <a:lnTo>
                    <a:pt x="341536" y="382002"/>
                  </a:lnTo>
                  <a:lnTo>
                    <a:pt x="307273" y="387652"/>
                  </a:lnTo>
                  <a:lnTo>
                    <a:pt x="267915" y="390797"/>
                  </a:lnTo>
                  <a:lnTo>
                    <a:pt x="225976" y="391243"/>
                  </a:lnTo>
                  <a:lnTo>
                    <a:pt x="185111" y="388266"/>
                  </a:lnTo>
                  <a:lnTo>
                    <a:pt x="149803" y="383768"/>
                  </a:lnTo>
                  <a:lnTo>
                    <a:pt x="119188" y="379546"/>
                  </a:lnTo>
                  <a:lnTo>
                    <a:pt x="81486" y="377170"/>
                  </a:lnTo>
                  <a:lnTo>
                    <a:pt x="45203" y="376367"/>
                  </a:lnTo>
                  <a:lnTo>
                    <a:pt x="3122" y="376169"/>
                  </a:lnTo>
                  <a:lnTo>
                    <a:pt x="0" y="376169"/>
                  </a:lnTo>
                  <a:lnTo>
                    <a:pt x="10732" y="343204"/>
                  </a:lnTo>
                  <a:lnTo>
                    <a:pt x="14320" y="307452"/>
                  </a:lnTo>
                  <a:lnTo>
                    <a:pt x="15159" y="275460"/>
                  </a:lnTo>
                  <a:lnTo>
                    <a:pt x="16484" y="239970"/>
                  </a:lnTo>
                  <a:lnTo>
                    <a:pt x="20248" y="205146"/>
                  </a:lnTo>
                  <a:lnTo>
                    <a:pt x="22556" y="173159"/>
                  </a:lnTo>
                  <a:lnTo>
                    <a:pt x="23856" y="133455"/>
                  </a:lnTo>
                  <a:lnTo>
                    <a:pt x="24331" y="92323"/>
                  </a:lnTo>
                  <a:lnTo>
                    <a:pt x="23429" y="74790"/>
                  </a:lnTo>
                  <a:lnTo>
                    <a:pt x="17019" y="61256"/>
                  </a:lnTo>
                  <a:lnTo>
                    <a:pt x="16622" y="61452"/>
                  </a:lnTo>
                  <a:lnTo>
                    <a:pt x="15935" y="71117"/>
                  </a:lnTo>
                  <a:lnTo>
                    <a:pt x="24402" y="9327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95" name="SMARTInkShape-1448"/>
            <p:cNvSpPr/>
            <p:nvPr>
              <p:custDataLst>
                <p:tags r:id="rId19"/>
              </p:custDataLst>
            </p:nvPr>
          </p:nvSpPr>
          <p:spPr bwMode="auto">
            <a:xfrm>
              <a:off x="4688287" y="3478445"/>
              <a:ext cx="156842" cy="250594"/>
            </a:xfrm>
            <a:custGeom>
              <a:avLst/>
              <a:gdLst/>
              <a:ahLst/>
              <a:cxnLst/>
              <a:rect l="0" t="0" r="0" b="0"/>
              <a:pathLst>
                <a:path w="156842" h="250594">
                  <a:moveTo>
                    <a:pt x="149460" y="104860"/>
                  </a:moveTo>
                  <a:lnTo>
                    <a:pt x="149460" y="104860"/>
                  </a:lnTo>
                  <a:lnTo>
                    <a:pt x="155352" y="65701"/>
                  </a:lnTo>
                  <a:lnTo>
                    <a:pt x="156841" y="42371"/>
                  </a:lnTo>
                  <a:lnTo>
                    <a:pt x="152424" y="24382"/>
                  </a:lnTo>
                  <a:lnTo>
                    <a:pt x="148579" y="16918"/>
                  </a:lnTo>
                  <a:lnTo>
                    <a:pt x="131606" y="6085"/>
                  </a:lnTo>
                  <a:lnTo>
                    <a:pt x="108188" y="0"/>
                  </a:lnTo>
                  <a:lnTo>
                    <a:pt x="81905" y="471"/>
                  </a:lnTo>
                  <a:lnTo>
                    <a:pt x="40332" y="15192"/>
                  </a:lnTo>
                  <a:lnTo>
                    <a:pt x="19679" y="32305"/>
                  </a:lnTo>
                  <a:lnTo>
                    <a:pt x="6055" y="52611"/>
                  </a:lnTo>
                  <a:lnTo>
                    <a:pt x="0" y="74335"/>
                  </a:lnTo>
                  <a:lnTo>
                    <a:pt x="3147" y="86415"/>
                  </a:lnTo>
                  <a:lnTo>
                    <a:pt x="19345" y="112537"/>
                  </a:lnTo>
                  <a:lnTo>
                    <a:pt x="59790" y="149468"/>
                  </a:lnTo>
                  <a:lnTo>
                    <a:pt x="88969" y="170406"/>
                  </a:lnTo>
                  <a:lnTo>
                    <a:pt x="124553" y="198258"/>
                  </a:lnTo>
                  <a:lnTo>
                    <a:pt x="138390" y="215903"/>
                  </a:lnTo>
                  <a:lnTo>
                    <a:pt x="149460" y="25059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000" name="SMARTInkShape-Group514"/>
          <p:cNvGrpSpPr/>
          <p:nvPr/>
        </p:nvGrpSpPr>
        <p:grpSpPr>
          <a:xfrm>
            <a:off x="4657725" y="4354830"/>
            <a:ext cx="351474" cy="522923"/>
            <a:chOff x="4657725" y="4354830"/>
            <a:chExt cx="351474" cy="522923"/>
          </a:xfrm>
        </p:grpSpPr>
        <p:sp>
          <p:nvSpPr>
            <p:cNvPr id="997" name="SMARTInkShape-1449"/>
            <p:cNvSpPr/>
            <p:nvPr>
              <p:custDataLst>
                <p:tags r:id="rId14"/>
              </p:custDataLst>
            </p:nvPr>
          </p:nvSpPr>
          <p:spPr bwMode="auto">
            <a:xfrm>
              <a:off x="4724509" y="4354830"/>
              <a:ext cx="284690" cy="474346"/>
            </a:xfrm>
            <a:custGeom>
              <a:avLst/>
              <a:gdLst/>
              <a:ahLst/>
              <a:cxnLst/>
              <a:rect l="0" t="0" r="0" b="0"/>
              <a:pathLst>
                <a:path w="284690" h="474346">
                  <a:moveTo>
                    <a:pt x="284689" y="0"/>
                  </a:moveTo>
                  <a:lnTo>
                    <a:pt x="284689" y="0"/>
                  </a:lnTo>
                  <a:lnTo>
                    <a:pt x="275587" y="0"/>
                  </a:lnTo>
                  <a:lnTo>
                    <a:pt x="256274" y="13653"/>
                  </a:lnTo>
                  <a:lnTo>
                    <a:pt x="223353" y="49448"/>
                  </a:lnTo>
                  <a:lnTo>
                    <a:pt x="197103" y="87699"/>
                  </a:lnTo>
                  <a:lnTo>
                    <a:pt x="183436" y="109901"/>
                  </a:lnTo>
                  <a:lnTo>
                    <a:pt x="168609" y="136132"/>
                  </a:lnTo>
                  <a:lnTo>
                    <a:pt x="153010" y="165050"/>
                  </a:lnTo>
                  <a:lnTo>
                    <a:pt x="136895" y="195758"/>
                  </a:lnTo>
                  <a:lnTo>
                    <a:pt x="120437" y="226708"/>
                  </a:lnTo>
                  <a:lnTo>
                    <a:pt x="103751" y="257819"/>
                  </a:lnTo>
                  <a:lnTo>
                    <a:pt x="86910" y="289037"/>
                  </a:lnTo>
                  <a:lnTo>
                    <a:pt x="72826" y="316516"/>
                  </a:lnTo>
                  <a:lnTo>
                    <a:pt x="60580" y="341503"/>
                  </a:lnTo>
                  <a:lnTo>
                    <a:pt x="49558" y="364829"/>
                  </a:lnTo>
                  <a:lnTo>
                    <a:pt x="29691" y="405986"/>
                  </a:lnTo>
                  <a:lnTo>
                    <a:pt x="13241" y="439518"/>
                  </a:lnTo>
                  <a:lnTo>
                    <a:pt x="530" y="467201"/>
                  </a:lnTo>
                  <a:lnTo>
                    <a:pt x="0" y="471487"/>
                  </a:lnTo>
                  <a:lnTo>
                    <a:pt x="599" y="474345"/>
                  </a:lnTo>
                  <a:lnTo>
                    <a:pt x="6343" y="464820"/>
                  </a:lnTo>
                  <a:lnTo>
                    <a:pt x="18941" y="43719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98" name="SMARTInkShape-1450"/>
            <p:cNvSpPr/>
            <p:nvPr>
              <p:custDataLst>
                <p:tags r:id="rId15"/>
              </p:custDataLst>
            </p:nvPr>
          </p:nvSpPr>
          <p:spPr bwMode="auto">
            <a:xfrm>
              <a:off x="4657725" y="4680585"/>
              <a:ext cx="102871" cy="77991"/>
            </a:xfrm>
            <a:custGeom>
              <a:avLst/>
              <a:gdLst/>
              <a:ahLst/>
              <a:cxnLst/>
              <a:rect l="0" t="0" r="0" b="0"/>
              <a:pathLst>
                <a:path w="102871" h="77991">
                  <a:moveTo>
                    <a:pt x="0" y="0"/>
                  </a:moveTo>
                  <a:lnTo>
                    <a:pt x="0" y="0"/>
                  </a:lnTo>
                  <a:lnTo>
                    <a:pt x="953" y="13688"/>
                  </a:lnTo>
                  <a:lnTo>
                    <a:pt x="11931" y="44853"/>
                  </a:lnTo>
                  <a:lnTo>
                    <a:pt x="22448" y="58352"/>
                  </a:lnTo>
                  <a:lnTo>
                    <a:pt x="47932" y="77990"/>
                  </a:lnTo>
                  <a:lnTo>
                    <a:pt x="56719" y="77711"/>
                  </a:lnTo>
                  <a:lnTo>
                    <a:pt x="102870" y="6000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99" name="SMARTInkShape-1451"/>
            <p:cNvSpPr/>
            <p:nvPr>
              <p:custDataLst>
                <p:tags r:id="rId16"/>
              </p:custDataLst>
            </p:nvPr>
          </p:nvSpPr>
          <p:spPr bwMode="auto">
            <a:xfrm>
              <a:off x="4709160" y="4714875"/>
              <a:ext cx="265748" cy="162878"/>
            </a:xfrm>
            <a:custGeom>
              <a:avLst/>
              <a:gdLst/>
              <a:ahLst/>
              <a:cxnLst/>
              <a:rect l="0" t="0" r="0" b="0"/>
              <a:pathLst>
                <a:path w="265748" h="162878">
                  <a:moveTo>
                    <a:pt x="265747" y="0"/>
                  </a:moveTo>
                  <a:lnTo>
                    <a:pt x="265747" y="0"/>
                  </a:lnTo>
                  <a:lnTo>
                    <a:pt x="261196" y="0"/>
                  </a:lnTo>
                  <a:lnTo>
                    <a:pt x="228894" y="21190"/>
                  </a:lnTo>
                  <a:lnTo>
                    <a:pt x="198886" y="37040"/>
                  </a:lnTo>
                  <a:lnTo>
                    <a:pt x="160149" y="56785"/>
                  </a:lnTo>
                  <a:lnTo>
                    <a:pt x="138198" y="69289"/>
                  </a:lnTo>
                  <a:lnTo>
                    <a:pt x="114992" y="83340"/>
                  </a:lnTo>
                  <a:lnTo>
                    <a:pt x="90949" y="98423"/>
                  </a:lnTo>
                  <a:lnTo>
                    <a:pt x="51534" y="125341"/>
                  </a:lnTo>
                  <a:lnTo>
                    <a:pt x="0" y="16287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Tree>
    <p:extLst>
      <p:ext uri="{BB962C8B-B14F-4D97-AF65-F5344CB8AC3E}">
        <p14:creationId xmlns:p14="http://schemas.microsoft.com/office/powerpoint/2010/main" val="208134604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Classical View = Inefficient</a:t>
            </a:r>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110</a:t>
            </a:fld>
            <a:endParaRPr lang="en-US"/>
          </a:p>
        </p:txBody>
      </p:sp>
      <p:pic>
        <p:nvPicPr>
          <p:cNvPr id="6" name="Picture 5"/>
          <p:cNvPicPr>
            <a:picLocks noChangeAspect="1"/>
          </p:cNvPicPr>
          <p:nvPr/>
        </p:nvPicPr>
        <p:blipFill>
          <a:blip r:embed="rId2"/>
          <a:stretch>
            <a:fillRect/>
          </a:stretch>
        </p:blipFill>
        <p:spPr>
          <a:xfrm>
            <a:off x="0" y="2209800"/>
            <a:ext cx="9144000" cy="2566242"/>
          </a:xfrm>
          <a:prstGeom prst="rect">
            <a:avLst/>
          </a:prstGeom>
        </p:spPr>
      </p:pic>
    </p:spTree>
    <p:extLst>
      <p:ext uri="{BB962C8B-B14F-4D97-AF65-F5344CB8AC3E}">
        <p14:creationId xmlns:p14="http://schemas.microsoft.com/office/powerpoint/2010/main" val="180413678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Classical View</a:t>
            </a:r>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dirty="0"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111</a:t>
            </a:fld>
            <a:endParaRPr lang="en-US"/>
          </a:p>
        </p:txBody>
      </p:sp>
      <p:pic>
        <p:nvPicPr>
          <p:cNvPr id="8" name="Picture 7"/>
          <p:cNvPicPr>
            <a:picLocks noChangeAspect="1"/>
          </p:cNvPicPr>
          <p:nvPr/>
        </p:nvPicPr>
        <p:blipFill>
          <a:blip r:embed="rId2"/>
          <a:stretch>
            <a:fillRect/>
          </a:stretch>
        </p:blipFill>
        <p:spPr>
          <a:xfrm>
            <a:off x="0" y="2171700"/>
            <a:ext cx="9144000" cy="2492375"/>
          </a:xfrm>
          <a:prstGeom prst="rect">
            <a:avLst/>
          </a:prstGeom>
        </p:spPr>
      </p:pic>
      <p:sp>
        <p:nvSpPr>
          <p:cNvPr id="7" name="TextBox 6"/>
          <p:cNvSpPr txBox="1"/>
          <p:nvPr/>
        </p:nvSpPr>
        <p:spPr>
          <a:xfrm>
            <a:off x="2818538" y="6578469"/>
            <a:ext cx="3588843" cy="276999"/>
          </a:xfrm>
          <a:prstGeom prst="rect">
            <a:avLst/>
          </a:prstGeom>
          <a:noFill/>
        </p:spPr>
        <p:txBody>
          <a:bodyPr wrap="none" rtlCol="0">
            <a:spAutoFit/>
          </a:bodyPr>
          <a:lstStyle/>
          <a:p>
            <a:r>
              <a:rPr lang="en-US" dirty="0" smtClean="0">
                <a:solidFill>
                  <a:schemeClr val="bg1">
                    <a:lumMod val="65000"/>
                  </a:schemeClr>
                </a:solidFill>
              </a:rPr>
              <a:t>Figure </a:t>
            </a:r>
            <a:r>
              <a:rPr lang="en-US" dirty="0">
                <a:solidFill>
                  <a:schemeClr val="bg1">
                    <a:lumMod val="65000"/>
                  </a:schemeClr>
                </a:solidFill>
              </a:rPr>
              <a:t>Credit: </a:t>
            </a:r>
            <a:r>
              <a:rPr lang="en-US" dirty="0" smtClean="0">
                <a:solidFill>
                  <a:schemeClr val="bg1">
                    <a:lumMod val="65000"/>
                  </a:schemeClr>
                </a:solidFill>
              </a:rPr>
              <a:t>[Long, </a:t>
            </a:r>
            <a:r>
              <a:rPr lang="en-US" dirty="0" err="1" smtClean="0">
                <a:solidFill>
                  <a:schemeClr val="bg1">
                    <a:lumMod val="65000"/>
                  </a:schemeClr>
                </a:solidFill>
              </a:rPr>
              <a:t>Shelhamer</a:t>
            </a:r>
            <a:r>
              <a:rPr lang="en-US" dirty="0" smtClean="0">
                <a:solidFill>
                  <a:schemeClr val="bg1">
                    <a:lumMod val="65000"/>
                  </a:schemeClr>
                </a:solidFill>
              </a:rPr>
              <a:t>, Darrell CVPR15]</a:t>
            </a:r>
            <a:endParaRPr lang="en-US" dirty="0">
              <a:solidFill>
                <a:schemeClr val="bg1">
                  <a:lumMod val="65000"/>
                </a:schemeClr>
              </a:solidFill>
            </a:endParaRPr>
          </a:p>
        </p:txBody>
      </p:sp>
    </p:spTree>
    <p:extLst>
      <p:ext uri="{BB962C8B-B14F-4D97-AF65-F5344CB8AC3E}">
        <p14:creationId xmlns:p14="http://schemas.microsoft.com/office/powerpoint/2010/main" val="180536711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Re-interpretation</a:t>
            </a:r>
            <a:endParaRPr lang="en-US" dirty="0"/>
          </a:p>
        </p:txBody>
      </p:sp>
      <p:sp>
        <p:nvSpPr>
          <p:cNvPr id="3" name="Content Placeholder 2"/>
          <p:cNvSpPr>
            <a:spLocks noGrp="1"/>
          </p:cNvSpPr>
          <p:nvPr>
            <p:ph idx="1"/>
          </p:nvPr>
        </p:nvSpPr>
        <p:spPr/>
        <p:txBody>
          <a:bodyPr/>
          <a:lstStyle/>
          <a:p>
            <a:r>
              <a:rPr lang="en-US" dirty="0" smtClean="0"/>
              <a:t>Just squint a little!</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112</a:t>
            </a:fld>
            <a:endParaRPr lang="en-US"/>
          </a:p>
        </p:txBody>
      </p:sp>
      <p:pic>
        <p:nvPicPr>
          <p:cNvPr id="9" name="Picture 8"/>
          <p:cNvPicPr>
            <a:picLocks noChangeAspect="1"/>
          </p:cNvPicPr>
          <p:nvPr/>
        </p:nvPicPr>
        <p:blipFill>
          <a:blip r:embed="rId2"/>
          <a:stretch>
            <a:fillRect/>
          </a:stretch>
        </p:blipFill>
        <p:spPr>
          <a:xfrm>
            <a:off x="0" y="2146300"/>
            <a:ext cx="9144000" cy="2555631"/>
          </a:xfrm>
          <a:prstGeom prst="rect">
            <a:avLst/>
          </a:prstGeom>
        </p:spPr>
      </p:pic>
      <p:sp>
        <p:nvSpPr>
          <p:cNvPr id="7" name="TextBox 6"/>
          <p:cNvSpPr txBox="1"/>
          <p:nvPr/>
        </p:nvSpPr>
        <p:spPr>
          <a:xfrm>
            <a:off x="2818538" y="6578469"/>
            <a:ext cx="3588843" cy="276999"/>
          </a:xfrm>
          <a:prstGeom prst="rect">
            <a:avLst/>
          </a:prstGeom>
          <a:noFill/>
        </p:spPr>
        <p:txBody>
          <a:bodyPr wrap="none" rtlCol="0">
            <a:spAutoFit/>
          </a:bodyPr>
          <a:lstStyle/>
          <a:p>
            <a:r>
              <a:rPr lang="en-US" dirty="0" smtClean="0">
                <a:solidFill>
                  <a:schemeClr val="bg1">
                    <a:lumMod val="65000"/>
                  </a:schemeClr>
                </a:solidFill>
              </a:rPr>
              <a:t>Figure </a:t>
            </a:r>
            <a:r>
              <a:rPr lang="en-US" dirty="0">
                <a:solidFill>
                  <a:schemeClr val="bg1">
                    <a:lumMod val="65000"/>
                  </a:schemeClr>
                </a:solidFill>
              </a:rPr>
              <a:t>Credit: </a:t>
            </a:r>
            <a:r>
              <a:rPr lang="en-US" dirty="0" smtClean="0">
                <a:solidFill>
                  <a:schemeClr val="bg1">
                    <a:lumMod val="65000"/>
                  </a:schemeClr>
                </a:solidFill>
              </a:rPr>
              <a:t>[Long, </a:t>
            </a:r>
            <a:r>
              <a:rPr lang="en-US" dirty="0" err="1" smtClean="0">
                <a:solidFill>
                  <a:schemeClr val="bg1">
                    <a:lumMod val="65000"/>
                  </a:schemeClr>
                </a:solidFill>
              </a:rPr>
              <a:t>Shelhamer</a:t>
            </a:r>
            <a:r>
              <a:rPr lang="en-US" dirty="0" smtClean="0">
                <a:solidFill>
                  <a:schemeClr val="bg1">
                    <a:lumMod val="65000"/>
                  </a:schemeClr>
                </a:solidFill>
              </a:rPr>
              <a:t>, Darrell CVPR15]</a:t>
            </a:r>
            <a:endParaRPr lang="en-US" dirty="0">
              <a:solidFill>
                <a:schemeClr val="bg1">
                  <a:lumMod val="65000"/>
                </a:schemeClr>
              </a:solidFill>
            </a:endParaRPr>
          </a:p>
        </p:txBody>
      </p:sp>
    </p:spTree>
    <p:extLst>
      <p:ext uri="{BB962C8B-B14F-4D97-AF65-F5344CB8AC3E}">
        <p14:creationId xmlns:p14="http://schemas.microsoft.com/office/powerpoint/2010/main" val="143737539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“Fully Convolutional” Networks</a:t>
            </a:r>
            <a:endParaRPr lang="en-US" dirty="0"/>
          </a:p>
        </p:txBody>
      </p:sp>
      <p:sp>
        <p:nvSpPr>
          <p:cNvPr id="3" name="Content Placeholder 2"/>
          <p:cNvSpPr>
            <a:spLocks noGrp="1"/>
          </p:cNvSpPr>
          <p:nvPr>
            <p:ph idx="1"/>
          </p:nvPr>
        </p:nvSpPr>
        <p:spPr/>
        <p:txBody>
          <a:bodyPr/>
          <a:lstStyle/>
          <a:p>
            <a:r>
              <a:rPr lang="en-US" dirty="0" smtClean="0"/>
              <a:t>Can run on an image of any size!</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113</a:t>
            </a:fld>
            <a:endParaRPr lang="en-US"/>
          </a:p>
        </p:txBody>
      </p:sp>
      <p:pic>
        <p:nvPicPr>
          <p:cNvPr id="6" name="Picture 5"/>
          <p:cNvPicPr>
            <a:picLocks noChangeAspect="1"/>
          </p:cNvPicPr>
          <p:nvPr/>
        </p:nvPicPr>
        <p:blipFill>
          <a:blip r:embed="rId2"/>
          <a:stretch>
            <a:fillRect/>
          </a:stretch>
        </p:blipFill>
        <p:spPr>
          <a:xfrm>
            <a:off x="0" y="2298700"/>
            <a:ext cx="9144000" cy="2253395"/>
          </a:xfrm>
          <a:prstGeom prst="rect">
            <a:avLst/>
          </a:prstGeom>
        </p:spPr>
      </p:pic>
      <p:sp>
        <p:nvSpPr>
          <p:cNvPr id="7" name="TextBox 6"/>
          <p:cNvSpPr txBox="1"/>
          <p:nvPr/>
        </p:nvSpPr>
        <p:spPr>
          <a:xfrm>
            <a:off x="2818538" y="6578469"/>
            <a:ext cx="3588843" cy="276999"/>
          </a:xfrm>
          <a:prstGeom prst="rect">
            <a:avLst/>
          </a:prstGeom>
          <a:noFill/>
        </p:spPr>
        <p:txBody>
          <a:bodyPr wrap="none" rtlCol="0">
            <a:spAutoFit/>
          </a:bodyPr>
          <a:lstStyle/>
          <a:p>
            <a:r>
              <a:rPr lang="en-US" dirty="0" smtClean="0">
                <a:solidFill>
                  <a:schemeClr val="bg1">
                    <a:lumMod val="65000"/>
                  </a:schemeClr>
                </a:solidFill>
              </a:rPr>
              <a:t>Figure </a:t>
            </a:r>
            <a:r>
              <a:rPr lang="en-US" dirty="0">
                <a:solidFill>
                  <a:schemeClr val="bg1">
                    <a:lumMod val="65000"/>
                  </a:schemeClr>
                </a:solidFill>
              </a:rPr>
              <a:t>Credit: </a:t>
            </a:r>
            <a:r>
              <a:rPr lang="en-US" dirty="0" smtClean="0">
                <a:solidFill>
                  <a:schemeClr val="bg1">
                    <a:lumMod val="65000"/>
                  </a:schemeClr>
                </a:solidFill>
              </a:rPr>
              <a:t>[Long, </a:t>
            </a:r>
            <a:r>
              <a:rPr lang="en-US" dirty="0" err="1" smtClean="0">
                <a:solidFill>
                  <a:schemeClr val="bg1">
                    <a:lumMod val="65000"/>
                  </a:schemeClr>
                </a:solidFill>
              </a:rPr>
              <a:t>Shelhamer</a:t>
            </a:r>
            <a:r>
              <a:rPr lang="en-US" dirty="0" smtClean="0">
                <a:solidFill>
                  <a:schemeClr val="bg1">
                    <a:lumMod val="65000"/>
                  </a:schemeClr>
                </a:solidFill>
              </a:rPr>
              <a:t>, Darrell CVPR15]</a:t>
            </a:r>
            <a:endParaRPr lang="en-US" dirty="0">
              <a:solidFill>
                <a:schemeClr val="bg1">
                  <a:lumMod val="65000"/>
                </a:schemeClr>
              </a:solidFill>
            </a:endParaRPr>
          </a:p>
        </p:txBody>
      </p:sp>
    </p:spTree>
    <p:extLst>
      <p:ext uri="{BB962C8B-B14F-4D97-AF65-F5344CB8AC3E}">
        <p14:creationId xmlns:p14="http://schemas.microsoft.com/office/powerpoint/2010/main" val="92468504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2" name="Text Box 4"/>
          <p:cNvSpPr txBox="1">
            <a:spLocks noChangeArrowheads="1"/>
          </p:cNvSpPr>
          <p:nvPr/>
        </p:nvSpPr>
        <p:spPr bwMode="auto">
          <a:xfrm>
            <a:off x="293760" y="2645558"/>
            <a:ext cx="2979360" cy="5573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9pPr>
          </a:lstStyle>
          <a:p>
            <a:r>
              <a:rPr lang="en-US" sz="2200" dirty="0" err="1" smtClean="0">
                <a:latin typeface="FreeSans" charset="0"/>
              </a:rPr>
              <a:t>MxMxN</a:t>
            </a:r>
            <a:r>
              <a:rPr lang="en-US" sz="2200" dirty="0" smtClean="0">
                <a:latin typeface="FreeSans" charset="0"/>
              </a:rPr>
              <a:t>, </a:t>
            </a:r>
            <a:r>
              <a:rPr lang="en-US" sz="2200" dirty="0">
                <a:latin typeface="FreeSans" charset="0"/>
              </a:rPr>
              <a:t>M small</a:t>
            </a:r>
          </a:p>
        </p:txBody>
      </p:sp>
      <p:sp>
        <p:nvSpPr>
          <p:cNvPr id="89093" name="Rectangle 5"/>
          <p:cNvSpPr>
            <a:spLocks noChangeArrowheads="1"/>
          </p:cNvSpPr>
          <p:nvPr/>
        </p:nvSpPr>
        <p:spPr bwMode="auto">
          <a:xfrm>
            <a:off x="829440" y="3110727"/>
            <a:ext cx="622080" cy="622145"/>
          </a:xfrm>
          <a:prstGeom prst="rect">
            <a:avLst/>
          </a:prstGeom>
          <a:solidFill>
            <a:srgbClr val="99CCFF">
              <a:alpha val="50000"/>
            </a:srgbClr>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89094" name="Rectangle 6"/>
          <p:cNvSpPr>
            <a:spLocks noChangeArrowheads="1"/>
          </p:cNvSpPr>
          <p:nvPr/>
        </p:nvSpPr>
        <p:spPr bwMode="auto">
          <a:xfrm>
            <a:off x="993600" y="3274904"/>
            <a:ext cx="622080" cy="622145"/>
          </a:xfrm>
          <a:prstGeom prst="rect">
            <a:avLst/>
          </a:prstGeom>
          <a:solidFill>
            <a:srgbClr val="99CCFF">
              <a:alpha val="50000"/>
            </a:srgbClr>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89095" name="Rectangle 7"/>
          <p:cNvSpPr>
            <a:spLocks noChangeArrowheads="1"/>
          </p:cNvSpPr>
          <p:nvPr/>
        </p:nvSpPr>
        <p:spPr bwMode="auto">
          <a:xfrm>
            <a:off x="1189440" y="3470765"/>
            <a:ext cx="622080" cy="622145"/>
          </a:xfrm>
          <a:prstGeom prst="rect">
            <a:avLst/>
          </a:prstGeom>
          <a:solidFill>
            <a:srgbClr val="99CCFF">
              <a:alpha val="50000"/>
            </a:srgbClr>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89096" name="Rectangle 8"/>
          <p:cNvSpPr>
            <a:spLocks noChangeArrowheads="1"/>
          </p:cNvSpPr>
          <p:nvPr/>
        </p:nvSpPr>
        <p:spPr bwMode="auto">
          <a:xfrm>
            <a:off x="1385280" y="3699749"/>
            <a:ext cx="622080" cy="622145"/>
          </a:xfrm>
          <a:prstGeom prst="rect">
            <a:avLst/>
          </a:prstGeom>
          <a:solidFill>
            <a:srgbClr val="99CCFF">
              <a:alpha val="50000"/>
            </a:srgbClr>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89097" name="Oval 9"/>
          <p:cNvSpPr>
            <a:spLocks noChangeArrowheads="1"/>
          </p:cNvSpPr>
          <p:nvPr/>
        </p:nvSpPr>
        <p:spPr bwMode="auto">
          <a:xfrm>
            <a:off x="3350880" y="2466979"/>
            <a:ext cx="207360" cy="207382"/>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89098" name="Oval 10"/>
          <p:cNvSpPr>
            <a:spLocks noChangeArrowheads="1"/>
          </p:cNvSpPr>
          <p:nvPr/>
        </p:nvSpPr>
        <p:spPr bwMode="auto">
          <a:xfrm>
            <a:off x="3350880" y="3056001"/>
            <a:ext cx="207360" cy="207382"/>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89099" name="Oval 11"/>
          <p:cNvSpPr>
            <a:spLocks noChangeArrowheads="1"/>
          </p:cNvSpPr>
          <p:nvPr/>
        </p:nvSpPr>
        <p:spPr bwMode="auto">
          <a:xfrm>
            <a:off x="3350880" y="3676706"/>
            <a:ext cx="207360" cy="207382"/>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89100" name="Oval 12"/>
          <p:cNvSpPr>
            <a:spLocks noChangeArrowheads="1"/>
          </p:cNvSpPr>
          <p:nvPr/>
        </p:nvSpPr>
        <p:spPr bwMode="auto">
          <a:xfrm>
            <a:off x="3350880" y="4264288"/>
            <a:ext cx="207360" cy="207382"/>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89101" name="Oval 13"/>
          <p:cNvSpPr>
            <a:spLocks noChangeArrowheads="1"/>
          </p:cNvSpPr>
          <p:nvPr/>
        </p:nvSpPr>
        <p:spPr bwMode="auto">
          <a:xfrm>
            <a:off x="3352320" y="4884993"/>
            <a:ext cx="207360" cy="207382"/>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89102" name="Line 14"/>
          <p:cNvSpPr>
            <a:spLocks noChangeShapeType="1"/>
          </p:cNvSpPr>
          <p:nvPr/>
        </p:nvSpPr>
        <p:spPr bwMode="auto">
          <a:xfrm flipV="1">
            <a:off x="1658880" y="2487142"/>
            <a:ext cx="1866240" cy="1247171"/>
          </a:xfrm>
          <a:prstGeom prst="line">
            <a:avLst/>
          </a:prstGeom>
          <a:noFill/>
          <a:ln w="36720"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89103" name="Line 15"/>
          <p:cNvSpPr>
            <a:spLocks noChangeShapeType="1"/>
          </p:cNvSpPr>
          <p:nvPr/>
        </p:nvSpPr>
        <p:spPr bwMode="auto">
          <a:xfrm flipV="1">
            <a:off x="1658880" y="2487142"/>
            <a:ext cx="1866240" cy="1869316"/>
          </a:xfrm>
          <a:prstGeom prst="line">
            <a:avLst/>
          </a:prstGeom>
          <a:noFill/>
          <a:ln w="36720"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89104" name="Text Box 16"/>
          <p:cNvSpPr txBox="1">
            <a:spLocks noChangeArrowheads="1"/>
          </p:cNvSpPr>
          <p:nvPr/>
        </p:nvSpPr>
        <p:spPr bwMode="auto">
          <a:xfrm>
            <a:off x="1895040" y="1502079"/>
            <a:ext cx="3193920" cy="69847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9pPr>
          </a:lstStyle>
          <a:p>
            <a:pPr algn="l">
              <a:spcBef>
                <a:spcPts val="0"/>
              </a:spcBef>
            </a:pPr>
            <a:r>
              <a:rPr lang="en-US" sz="2200" dirty="0">
                <a:solidFill>
                  <a:srgbClr val="800000"/>
                </a:solidFill>
                <a:latin typeface="FreeSans" charset="0"/>
              </a:rPr>
              <a:t>H hidden units</a:t>
            </a:r>
            <a:r>
              <a:rPr lang="en-US" sz="2200" dirty="0">
                <a:latin typeface="FreeSans" charset="0"/>
              </a:rPr>
              <a:t> / </a:t>
            </a:r>
            <a:endParaRPr lang="en-US" sz="2200" dirty="0" smtClean="0">
              <a:latin typeface="FreeSans" charset="0"/>
            </a:endParaRPr>
          </a:p>
          <a:p>
            <a:pPr algn="l">
              <a:spcBef>
                <a:spcPts val="0"/>
              </a:spcBef>
            </a:pPr>
            <a:r>
              <a:rPr lang="en-US" sz="2200" dirty="0" smtClean="0">
                <a:solidFill>
                  <a:srgbClr val="000080"/>
                </a:solidFill>
                <a:latin typeface="FreeSans" charset="0"/>
              </a:rPr>
              <a:t>1x1xH feature maps</a:t>
            </a:r>
            <a:endParaRPr lang="en-US" sz="2200" dirty="0">
              <a:solidFill>
                <a:srgbClr val="000080"/>
              </a:solidFill>
              <a:latin typeface="FreeSans" charset="0"/>
            </a:endParaRPr>
          </a:p>
        </p:txBody>
      </p:sp>
      <p:sp>
        <p:nvSpPr>
          <p:cNvPr id="89105" name="Text Box 17"/>
          <p:cNvSpPr txBox="1">
            <a:spLocks noChangeArrowheads="1"/>
          </p:cNvSpPr>
          <p:nvPr/>
        </p:nvSpPr>
        <p:spPr bwMode="auto">
          <a:xfrm>
            <a:off x="807841" y="5184544"/>
            <a:ext cx="5335200" cy="69847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9pPr>
          </a:lstStyle>
          <a:p>
            <a:pPr algn="l">
              <a:spcBef>
                <a:spcPts val="0"/>
              </a:spcBef>
            </a:pPr>
            <a:r>
              <a:rPr lang="en-US" sz="2200" dirty="0">
                <a:solidFill>
                  <a:srgbClr val="800000"/>
                </a:solidFill>
                <a:latin typeface="FreeSans" charset="0"/>
              </a:rPr>
              <a:t>Fully conn. layer</a:t>
            </a:r>
            <a:r>
              <a:rPr lang="en-US" sz="2200" dirty="0">
                <a:latin typeface="FreeSans" charset="0"/>
              </a:rPr>
              <a:t> /</a:t>
            </a:r>
          </a:p>
          <a:p>
            <a:pPr algn="l">
              <a:spcBef>
                <a:spcPts val="0"/>
              </a:spcBef>
            </a:pPr>
            <a:r>
              <a:rPr lang="en-US" sz="2200" dirty="0">
                <a:solidFill>
                  <a:srgbClr val="000080"/>
                </a:solidFill>
                <a:latin typeface="FreeSans" charset="0"/>
              </a:rPr>
              <a:t>Conv. layer (H kernels of size </a:t>
            </a:r>
            <a:r>
              <a:rPr lang="en-US" sz="2200" dirty="0" err="1" smtClean="0">
                <a:solidFill>
                  <a:srgbClr val="000080"/>
                </a:solidFill>
                <a:latin typeface="FreeSans" charset="0"/>
              </a:rPr>
              <a:t>MxMxN</a:t>
            </a:r>
            <a:r>
              <a:rPr lang="en-US" sz="2200" dirty="0" smtClean="0">
                <a:solidFill>
                  <a:srgbClr val="000080"/>
                </a:solidFill>
                <a:latin typeface="FreeSans" charset="0"/>
              </a:rPr>
              <a:t>)</a:t>
            </a:r>
            <a:endParaRPr lang="en-US" sz="2200" dirty="0">
              <a:solidFill>
                <a:srgbClr val="000080"/>
              </a:solidFill>
              <a:latin typeface="FreeSans" charset="0"/>
            </a:endParaRPr>
          </a:p>
        </p:txBody>
      </p:sp>
      <p:sp>
        <p:nvSpPr>
          <p:cNvPr id="20" name="TextBox 19"/>
          <p:cNvSpPr txBox="1"/>
          <p:nvPr/>
        </p:nvSpPr>
        <p:spPr>
          <a:xfrm>
            <a:off x="3346992" y="6578469"/>
            <a:ext cx="2531913" cy="276999"/>
          </a:xfrm>
          <a:prstGeom prst="rect">
            <a:avLst/>
          </a:prstGeom>
          <a:noFill/>
        </p:spPr>
        <p:txBody>
          <a:bodyPr wrap="none" rtlCol="0">
            <a:spAutoFit/>
          </a:bodyPr>
          <a:lstStyle/>
          <a:p>
            <a:r>
              <a:rPr lang="en-US" dirty="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a:solidFill>
                  <a:schemeClr val="bg1">
                    <a:lumMod val="65000"/>
                  </a:schemeClr>
                </a:solidFill>
              </a:rPr>
              <a:t>Ranzato</a:t>
            </a:r>
            <a:endParaRPr lang="en-US" dirty="0">
              <a:solidFill>
                <a:schemeClr val="bg1">
                  <a:lumMod val="65000"/>
                </a:schemeClr>
              </a:solidFill>
            </a:endParaRPr>
          </a:p>
        </p:txBody>
      </p:sp>
      <p:sp>
        <p:nvSpPr>
          <p:cNvPr id="21" name="Footer Placeholder 1"/>
          <p:cNvSpPr>
            <a:spLocks noGrp="1"/>
          </p:cNvSpPr>
          <p:nvPr>
            <p:ph type="ftr" sz="quarter" idx="11"/>
          </p:nvPr>
        </p:nvSpPr>
        <p:spPr>
          <a:xfrm>
            <a:off x="152400" y="6400800"/>
            <a:ext cx="2895600" cy="457200"/>
          </a:xfrm>
        </p:spPr>
        <p:txBody>
          <a:bodyPr/>
          <a:lstStyle/>
          <a:p>
            <a:pPr>
              <a:defRPr/>
            </a:pPr>
            <a:r>
              <a:rPr lang="en-US" dirty="0" smtClean="0"/>
              <a:t>(C) Dhruv Batra </a:t>
            </a:r>
            <a:endParaRPr lang="en-US" dirty="0"/>
          </a:p>
        </p:txBody>
      </p:sp>
      <p:sp>
        <p:nvSpPr>
          <p:cNvPr id="22" name="Slide Number Placeholder 2"/>
          <p:cNvSpPr>
            <a:spLocks noGrp="1"/>
          </p:cNvSpPr>
          <p:nvPr>
            <p:ph type="sldNum" sz="quarter" idx="12"/>
          </p:nvPr>
        </p:nvSpPr>
        <p:spPr>
          <a:xfrm>
            <a:off x="7086600" y="6400800"/>
            <a:ext cx="1905000" cy="457200"/>
          </a:xfrm>
        </p:spPr>
        <p:txBody>
          <a:bodyPr/>
          <a:lstStyle/>
          <a:p>
            <a:pPr>
              <a:defRPr/>
            </a:pPr>
            <a:fld id="{A51550E6-1DFF-B84C-BFE3-E4371400DA8D}" type="slidenum">
              <a:rPr lang="en-US" smtClean="0"/>
              <a:pPr>
                <a:defRPr/>
              </a:pPr>
              <a:t>114</a:t>
            </a:fld>
            <a:endParaRPr lang="en-US"/>
          </a:p>
        </p:txBody>
      </p:sp>
    </p:spTree>
    <p:extLst>
      <p:ext uri="{BB962C8B-B14F-4D97-AF65-F5344CB8AC3E}">
        <p14:creationId xmlns:p14="http://schemas.microsoft.com/office/powerpoint/2010/main" val="6174294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ext Box 1"/>
          <p:cNvSpPr txBox="1">
            <a:spLocks noChangeArrowheads="1"/>
          </p:cNvSpPr>
          <p:nvPr/>
        </p:nvSpPr>
        <p:spPr bwMode="auto">
          <a:xfrm>
            <a:off x="293760" y="2645558"/>
            <a:ext cx="2979360" cy="5573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9pPr>
          </a:lstStyle>
          <a:p>
            <a:r>
              <a:rPr lang="en-US" sz="2200" dirty="0" err="1">
                <a:latin typeface="FreeSans" charset="0"/>
              </a:rPr>
              <a:t>MxMxN</a:t>
            </a:r>
            <a:r>
              <a:rPr lang="en-US" sz="2200" dirty="0">
                <a:latin typeface="FreeSans" charset="0"/>
              </a:rPr>
              <a:t>, M small</a:t>
            </a:r>
          </a:p>
        </p:txBody>
      </p:sp>
      <p:sp>
        <p:nvSpPr>
          <p:cNvPr id="90114" name="Rectangle 2"/>
          <p:cNvSpPr>
            <a:spLocks noChangeArrowheads="1"/>
          </p:cNvSpPr>
          <p:nvPr/>
        </p:nvSpPr>
        <p:spPr bwMode="auto">
          <a:xfrm>
            <a:off x="829440" y="3110727"/>
            <a:ext cx="622080" cy="622145"/>
          </a:xfrm>
          <a:prstGeom prst="rect">
            <a:avLst/>
          </a:prstGeom>
          <a:solidFill>
            <a:srgbClr val="99CCFF">
              <a:alpha val="50000"/>
            </a:srgbClr>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0115" name="Rectangle 3"/>
          <p:cNvSpPr>
            <a:spLocks noChangeArrowheads="1"/>
          </p:cNvSpPr>
          <p:nvPr/>
        </p:nvSpPr>
        <p:spPr bwMode="auto">
          <a:xfrm>
            <a:off x="993600" y="3274904"/>
            <a:ext cx="622080" cy="622145"/>
          </a:xfrm>
          <a:prstGeom prst="rect">
            <a:avLst/>
          </a:prstGeom>
          <a:solidFill>
            <a:srgbClr val="99CCFF">
              <a:alpha val="50000"/>
            </a:srgbClr>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0116" name="Rectangle 4"/>
          <p:cNvSpPr>
            <a:spLocks noChangeArrowheads="1"/>
          </p:cNvSpPr>
          <p:nvPr/>
        </p:nvSpPr>
        <p:spPr bwMode="auto">
          <a:xfrm>
            <a:off x="1189440" y="3470765"/>
            <a:ext cx="622080" cy="622145"/>
          </a:xfrm>
          <a:prstGeom prst="rect">
            <a:avLst/>
          </a:prstGeom>
          <a:solidFill>
            <a:srgbClr val="99CCFF">
              <a:alpha val="50000"/>
            </a:srgbClr>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0117" name="Rectangle 5"/>
          <p:cNvSpPr>
            <a:spLocks noChangeArrowheads="1"/>
          </p:cNvSpPr>
          <p:nvPr/>
        </p:nvSpPr>
        <p:spPr bwMode="auto">
          <a:xfrm>
            <a:off x="1385280" y="3699749"/>
            <a:ext cx="622080" cy="622145"/>
          </a:xfrm>
          <a:prstGeom prst="rect">
            <a:avLst/>
          </a:prstGeom>
          <a:solidFill>
            <a:srgbClr val="99CCFF">
              <a:alpha val="50000"/>
            </a:srgbClr>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0118" name="Oval 6"/>
          <p:cNvSpPr>
            <a:spLocks noChangeArrowheads="1"/>
          </p:cNvSpPr>
          <p:nvPr/>
        </p:nvSpPr>
        <p:spPr bwMode="auto">
          <a:xfrm>
            <a:off x="3350880" y="2466979"/>
            <a:ext cx="207360" cy="207382"/>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0119" name="Oval 7"/>
          <p:cNvSpPr>
            <a:spLocks noChangeArrowheads="1"/>
          </p:cNvSpPr>
          <p:nvPr/>
        </p:nvSpPr>
        <p:spPr bwMode="auto">
          <a:xfrm>
            <a:off x="3350880" y="3056001"/>
            <a:ext cx="207360" cy="207382"/>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0120" name="Oval 8"/>
          <p:cNvSpPr>
            <a:spLocks noChangeArrowheads="1"/>
          </p:cNvSpPr>
          <p:nvPr/>
        </p:nvSpPr>
        <p:spPr bwMode="auto">
          <a:xfrm>
            <a:off x="3350880" y="3676706"/>
            <a:ext cx="207360" cy="207382"/>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0121" name="Oval 9"/>
          <p:cNvSpPr>
            <a:spLocks noChangeArrowheads="1"/>
          </p:cNvSpPr>
          <p:nvPr/>
        </p:nvSpPr>
        <p:spPr bwMode="auto">
          <a:xfrm>
            <a:off x="3350880" y="4264288"/>
            <a:ext cx="207360" cy="207382"/>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0122" name="Oval 10"/>
          <p:cNvSpPr>
            <a:spLocks noChangeArrowheads="1"/>
          </p:cNvSpPr>
          <p:nvPr/>
        </p:nvSpPr>
        <p:spPr bwMode="auto">
          <a:xfrm>
            <a:off x="3352320" y="4884993"/>
            <a:ext cx="207360" cy="207382"/>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0123" name="Line 11"/>
          <p:cNvSpPr>
            <a:spLocks noChangeShapeType="1"/>
          </p:cNvSpPr>
          <p:nvPr/>
        </p:nvSpPr>
        <p:spPr bwMode="auto">
          <a:xfrm flipV="1">
            <a:off x="1658880" y="2487142"/>
            <a:ext cx="1866240" cy="1247171"/>
          </a:xfrm>
          <a:prstGeom prst="line">
            <a:avLst/>
          </a:prstGeom>
          <a:noFill/>
          <a:ln w="36720"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0124" name="Line 12"/>
          <p:cNvSpPr>
            <a:spLocks noChangeShapeType="1"/>
          </p:cNvSpPr>
          <p:nvPr/>
        </p:nvSpPr>
        <p:spPr bwMode="auto">
          <a:xfrm flipV="1">
            <a:off x="1658880" y="2487142"/>
            <a:ext cx="1866240" cy="1869316"/>
          </a:xfrm>
          <a:prstGeom prst="line">
            <a:avLst/>
          </a:prstGeom>
          <a:noFill/>
          <a:ln w="36720"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0125" name="Text Box 13"/>
          <p:cNvSpPr txBox="1">
            <a:spLocks noChangeArrowheads="1"/>
          </p:cNvSpPr>
          <p:nvPr/>
        </p:nvSpPr>
        <p:spPr bwMode="auto">
          <a:xfrm>
            <a:off x="1895040" y="1502079"/>
            <a:ext cx="3193920" cy="69847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9pPr>
          </a:lstStyle>
          <a:p>
            <a:pPr algn="l">
              <a:spcBef>
                <a:spcPts val="0"/>
              </a:spcBef>
            </a:pPr>
            <a:r>
              <a:rPr lang="en-US" sz="2200" dirty="0">
                <a:solidFill>
                  <a:srgbClr val="800000"/>
                </a:solidFill>
                <a:latin typeface="FreeSans" charset="0"/>
              </a:rPr>
              <a:t>H hidden units</a:t>
            </a:r>
            <a:r>
              <a:rPr lang="en-US" sz="2200" dirty="0">
                <a:latin typeface="FreeSans" charset="0"/>
              </a:rPr>
              <a:t> / </a:t>
            </a:r>
          </a:p>
          <a:p>
            <a:pPr algn="l">
              <a:spcBef>
                <a:spcPts val="0"/>
              </a:spcBef>
            </a:pPr>
            <a:r>
              <a:rPr lang="en-US" sz="2200" dirty="0">
                <a:solidFill>
                  <a:srgbClr val="000080"/>
                </a:solidFill>
                <a:latin typeface="FreeSans" charset="0"/>
              </a:rPr>
              <a:t>1x1xH feature maps</a:t>
            </a:r>
          </a:p>
        </p:txBody>
      </p:sp>
      <p:sp>
        <p:nvSpPr>
          <p:cNvPr id="90126" name="Text Box 14"/>
          <p:cNvSpPr txBox="1">
            <a:spLocks noChangeArrowheads="1"/>
          </p:cNvSpPr>
          <p:nvPr/>
        </p:nvSpPr>
        <p:spPr bwMode="auto">
          <a:xfrm>
            <a:off x="807841" y="5184544"/>
            <a:ext cx="5335200" cy="69847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9pPr>
          </a:lstStyle>
          <a:p>
            <a:pPr algn="l">
              <a:spcBef>
                <a:spcPts val="0"/>
              </a:spcBef>
            </a:pPr>
            <a:r>
              <a:rPr lang="en-US" sz="2200" dirty="0">
                <a:solidFill>
                  <a:srgbClr val="800000"/>
                </a:solidFill>
                <a:latin typeface="FreeSans" charset="0"/>
              </a:rPr>
              <a:t>Fully conn. layer</a:t>
            </a:r>
            <a:r>
              <a:rPr lang="en-US" sz="2200" dirty="0">
                <a:latin typeface="FreeSans" charset="0"/>
              </a:rPr>
              <a:t> /</a:t>
            </a:r>
          </a:p>
          <a:p>
            <a:pPr algn="l">
              <a:spcBef>
                <a:spcPts val="0"/>
              </a:spcBef>
            </a:pPr>
            <a:r>
              <a:rPr lang="en-US" sz="2200" dirty="0">
                <a:solidFill>
                  <a:srgbClr val="000080"/>
                </a:solidFill>
                <a:latin typeface="FreeSans" charset="0"/>
              </a:rPr>
              <a:t>Conv. layer (H kernels of size </a:t>
            </a:r>
            <a:r>
              <a:rPr lang="en-US" sz="2200" dirty="0" err="1">
                <a:solidFill>
                  <a:srgbClr val="000080"/>
                </a:solidFill>
                <a:latin typeface="FreeSans" charset="0"/>
              </a:rPr>
              <a:t>MxMxN</a:t>
            </a:r>
            <a:r>
              <a:rPr lang="en-US" sz="2200" dirty="0">
                <a:solidFill>
                  <a:srgbClr val="000080"/>
                </a:solidFill>
                <a:latin typeface="FreeSans" charset="0"/>
              </a:rPr>
              <a:t>)</a:t>
            </a:r>
          </a:p>
        </p:txBody>
      </p:sp>
      <p:sp>
        <p:nvSpPr>
          <p:cNvPr id="90127" name="Oval 15"/>
          <p:cNvSpPr>
            <a:spLocks noChangeArrowheads="1"/>
          </p:cNvSpPr>
          <p:nvPr/>
        </p:nvSpPr>
        <p:spPr bwMode="auto">
          <a:xfrm>
            <a:off x="6714720" y="1781467"/>
            <a:ext cx="207360" cy="207382"/>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0128" name="Oval 16"/>
          <p:cNvSpPr>
            <a:spLocks noChangeArrowheads="1"/>
          </p:cNvSpPr>
          <p:nvPr/>
        </p:nvSpPr>
        <p:spPr bwMode="auto">
          <a:xfrm>
            <a:off x="6714720" y="2370489"/>
            <a:ext cx="207360" cy="207382"/>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0129" name="Oval 17"/>
          <p:cNvSpPr>
            <a:spLocks noChangeArrowheads="1"/>
          </p:cNvSpPr>
          <p:nvPr/>
        </p:nvSpPr>
        <p:spPr bwMode="auto">
          <a:xfrm>
            <a:off x="6714720" y="2991194"/>
            <a:ext cx="207360" cy="207382"/>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0130" name="Oval 18"/>
          <p:cNvSpPr>
            <a:spLocks noChangeArrowheads="1"/>
          </p:cNvSpPr>
          <p:nvPr/>
        </p:nvSpPr>
        <p:spPr bwMode="auto">
          <a:xfrm>
            <a:off x="6716160" y="3578776"/>
            <a:ext cx="207360" cy="207382"/>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0131" name="Oval 19"/>
          <p:cNvSpPr>
            <a:spLocks noChangeArrowheads="1"/>
          </p:cNvSpPr>
          <p:nvPr/>
        </p:nvSpPr>
        <p:spPr bwMode="auto">
          <a:xfrm>
            <a:off x="6716160" y="4200921"/>
            <a:ext cx="207360" cy="207382"/>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0132" name="Oval 20"/>
          <p:cNvSpPr>
            <a:spLocks noChangeArrowheads="1"/>
          </p:cNvSpPr>
          <p:nvPr/>
        </p:nvSpPr>
        <p:spPr bwMode="auto">
          <a:xfrm>
            <a:off x="6716160" y="4918117"/>
            <a:ext cx="207360" cy="207382"/>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0133" name="Oval 21"/>
          <p:cNvSpPr>
            <a:spLocks noChangeArrowheads="1"/>
          </p:cNvSpPr>
          <p:nvPr/>
        </p:nvSpPr>
        <p:spPr bwMode="auto">
          <a:xfrm>
            <a:off x="6716160" y="5538821"/>
            <a:ext cx="207360" cy="207382"/>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0134" name="Line 22"/>
          <p:cNvSpPr>
            <a:spLocks noChangeShapeType="1"/>
          </p:cNvSpPr>
          <p:nvPr/>
        </p:nvSpPr>
        <p:spPr bwMode="auto">
          <a:xfrm flipV="1">
            <a:off x="3454561" y="1864997"/>
            <a:ext cx="3355200" cy="694153"/>
          </a:xfrm>
          <a:prstGeom prst="line">
            <a:avLst/>
          </a:prstGeom>
          <a:noFill/>
          <a:ln w="36720"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0135" name="Line 23"/>
          <p:cNvSpPr>
            <a:spLocks noChangeShapeType="1"/>
          </p:cNvSpPr>
          <p:nvPr/>
        </p:nvSpPr>
        <p:spPr bwMode="auto">
          <a:xfrm flipV="1">
            <a:off x="3525120" y="1864997"/>
            <a:ext cx="3284640" cy="1247171"/>
          </a:xfrm>
          <a:prstGeom prst="line">
            <a:avLst/>
          </a:prstGeom>
          <a:noFill/>
          <a:ln w="36720"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0136" name="Line 24"/>
          <p:cNvSpPr>
            <a:spLocks noChangeShapeType="1"/>
          </p:cNvSpPr>
          <p:nvPr/>
        </p:nvSpPr>
        <p:spPr bwMode="auto">
          <a:xfrm flipV="1">
            <a:off x="3525120" y="1864997"/>
            <a:ext cx="3284640" cy="1869316"/>
          </a:xfrm>
          <a:prstGeom prst="line">
            <a:avLst/>
          </a:prstGeom>
          <a:noFill/>
          <a:ln w="36720"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0137" name="Line 25"/>
          <p:cNvSpPr>
            <a:spLocks noChangeShapeType="1"/>
          </p:cNvSpPr>
          <p:nvPr/>
        </p:nvSpPr>
        <p:spPr bwMode="auto">
          <a:xfrm flipV="1">
            <a:off x="3525120" y="1866436"/>
            <a:ext cx="3284640" cy="2490022"/>
          </a:xfrm>
          <a:prstGeom prst="line">
            <a:avLst/>
          </a:prstGeom>
          <a:noFill/>
          <a:ln w="36720"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0138" name="Line 26"/>
          <p:cNvSpPr>
            <a:spLocks noChangeShapeType="1"/>
          </p:cNvSpPr>
          <p:nvPr/>
        </p:nvSpPr>
        <p:spPr bwMode="auto">
          <a:xfrm flipV="1">
            <a:off x="3525120" y="1866436"/>
            <a:ext cx="3284640" cy="3112167"/>
          </a:xfrm>
          <a:prstGeom prst="line">
            <a:avLst/>
          </a:prstGeom>
          <a:noFill/>
          <a:ln w="36720"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0139" name="Text Box 27"/>
          <p:cNvSpPr txBox="1">
            <a:spLocks noChangeArrowheads="1"/>
          </p:cNvSpPr>
          <p:nvPr/>
        </p:nvSpPr>
        <p:spPr bwMode="auto">
          <a:xfrm>
            <a:off x="5192640" y="653829"/>
            <a:ext cx="3193920" cy="69847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9pPr>
          </a:lstStyle>
          <a:p>
            <a:pPr algn="l">
              <a:spcBef>
                <a:spcPts val="0"/>
              </a:spcBef>
            </a:pPr>
            <a:r>
              <a:rPr lang="en-US" sz="2200" dirty="0">
                <a:solidFill>
                  <a:srgbClr val="800000"/>
                </a:solidFill>
                <a:latin typeface="FreeSans" charset="0"/>
              </a:rPr>
              <a:t>K hidden units</a:t>
            </a:r>
            <a:r>
              <a:rPr lang="en-US" sz="2200" dirty="0">
                <a:latin typeface="FreeSans" charset="0"/>
              </a:rPr>
              <a:t> / </a:t>
            </a:r>
          </a:p>
          <a:p>
            <a:pPr algn="l">
              <a:spcBef>
                <a:spcPts val="0"/>
              </a:spcBef>
            </a:pPr>
            <a:r>
              <a:rPr lang="en-US" sz="2200" dirty="0" smtClean="0">
                <a:solidFill>
                  <a:srgbClr val="000080"/>
                </a:solidFill>
                <a:latin typeface="FreeSans" charset="0"/>
              </a:rPr>
              <a:t>1x1xK </a:t>
            </a:r>
            <a:r>
              <a:rPr lang="en-US" sz="2200" dirty="0">
                <a:solidFill>
                  <a:srgbClr val="000080"/>
                </a:solidFill>
                <a:latin typeface="FreeSans" charset="0"/>
              </a:rPr>
              <a:t>feature maps</a:t>
            </a:r>
          </a:p>
        </p:txBody>
      </p:sp>
      <p:sp>
        <p:nvSpPr>
          <p:cNvPr id="90140" name="Text Box 28"/>
          <p:cNvSpPr txBox="1">
            <a:spLocks noChangeArrowheads="1"/>
          </p:cNvSpPr>
          <p:nvPr/>
        </p:nvSpPr>
        <p:spPr bwMode="auto">
          <a:xfrm>
            <a:off x="4124160" y="5949265"/>
            <a:ext cx="5335200" cy="69847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9pPr>
          </a:lstStyle>
          <a:p>
            <a:pPr algn="l">
              <a:spcBef>
                <a:spcPts val="0"/>
              </a:spcBef>
            </a:pPr>
            <a:r>
              <a:rPr lang="en-US" sz="2200" dirty="0">
                <a:solidFill>
                  <a:srgbClr val="800000"/>
                </a:solidFill>
                <a:latin typeface="FreeSans" charset="0"/>
              </a:rPr>
              <a:t>Fully conn. layer</a:t>
            </a:r>
            <a:r>
              <a:rPr lang="en-US" sz="2200" dirty="0">
                <a:latin typeface="FreeSans" charset="0"/>
              </a:rPr>
              <a:t> /</a:t>
            </a:r>
          </a:p>
          <a:p>
            <a:pPr algn="l">
              <a:spcBef>
                <a:spcPts val="0"/>
              </a:spcBef>
            </a:pPr>
            <a:r>
              <a:rPr lang="en-US" sz="2200" dirty="0">
                <a:solidFill>
                  <a:srgbClr val="000080"/>
                </a:solidFill>
                <a:latin typeface="FreeSans" charset="0"/>
              </a:rPr>
              <a:t>Conv. layer (K kernels of size </a:t>
            </a:r>
            <a:r>
              <a:rPr lang="en-US" sz="2200" dirty="0" smtClean="0">
                <a:solidFill>
                  <a:srgbClr val="000080"/>
                </a:solidFill>
                <a:latin typeface="FreeSans" charset="0"/>
              </a:rPr>
              <a:t>1x1xH)</a:t>
            </a:r>
            <a:endParaRPr lang="en-US" sz="2200" dirty="0">
              <a:solidFill>
                <a:srgbClr val="000080"/>
              </a:solidFill>
              <a:latin typeface="FreeSans" charset="0"/>
            </a:endParaRPr>
          </a:p>
        </p:txBody>
      </p:sp>
      <p:sp>
        <p:nvSpPr>
          <p:cNvPr id="31" name="TextBox 30"/>
          <p:cNvSpPr txBox="1"/>
          <p:nvPr/>
        </p:nvSpPr>
        <p:spPr>
          <a:xfrm>
            <a:off x="3346992" y="6578469"/>
            <a:ext cx="2531913" cy="276999"/>
          </a:xfrm>
          <a:prstGeom prst="rect">
            <a:avLst/>
          </a:prstGeom>
          <a:noFill/>
        </p:spPr>
        <p:txBody>
          <a:bodyPr wrap="none" rtlCol="0">
            <a:spAutoFit/>
          </a:bodyPr>
          <a:lstStyle/>
          <a:p>
            <a:r>
              <a:rPr lang="en-US" dirty="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a:solidFill>
                  <a:schemeClr val="bg1">
                    <a:lumMod val="65000"/>
                  </a:schemeClr>
                </a:solidFill>
              </a:rPr>
              <a:t>Ranzato</a:t>
            </a:r>
            <a:endParaRPr lang="en-US" dirty="0">
              <a:solidFill>
                <a:schemeClr val="bg1">
                  <a:lumMod val="65000"/>
                </a:schemeClr>
              </a:solidFill>
            </a:endParaRPr>
          </a:p>
        </p:txBody>
      </p:sp>
      <p:sp>
        <p:nvSpPr>
          <p:cNvPr id="32" name="Footer Placeholder 1"/>
          <p:cNvSpPr>
            <a:spLocks noGrp="1"/>
          </p:cNvSpPr>
          <p:nvPr>
            <p:ph type="ftr" sz="quarter" idx="11"/>
          </p:nvPr>
        </p:nvSpPr>
        <p:spPr>
          <a:xfrm>
            <a:off x="152400" y="6400800"/>
            <a:ext cx="2895600" cy="457200"/>
          </a:xfrm>
        </p:spPr>
        <p:txBody>
          <a:bodyPr/>
          <a:lstStyle/>
          <a:p>
            <a:pPr>
              <a:defRPr/>
            </a:pPr>
            <a:r>
              <a:rPr lang="en-US" dirty="0" smtClean="0"/>
              <a:t>(C) Dhruv Batra </a:t>
            </a:r>
            <a:endParaRPr lang="en-US" dirty="0"/>
          </a:p>
        </p:txBody>
      </p:sp>
      <p:sp>
        <p:nvSpPr>
          <p:cNvPr id="33" name="Slide Number Placeholder 2"/>
          <p:cNvSpPr>
            <a:spLocks noGrp="1"/>
          </p:cNvSpPr>
          <p:nvPr>
            <p:ph type="sldNum" sz="quarter" idx="12"/>
          </p:nvPr>
        </p:nvSpPr>
        <p:spPr>
          <a:xfrm>
            <a:off x="7086600" y="6400800"/>
            <a:ext cx="1905000" cy="457200"/>
          </a:xfrm>
        </p:spPr>
        <p:txBody>
          <a:bodyPr/>
          <a:lstStyle/>
          <a:p>
            <a:pPr>
              <a:defRPr/>
            </a:pPr>
            <a:fld id="{A51550E6-1DFF-B84C-BFE3-E4371400DA8D}" type="slidenum">
              <a:rPr lang="en-US" smtClean="0"/>
              <a:pPr>
                <a:defRPr/>
              </a:pPr>
              <a:t>115</a:t>
            </a:fld>
            <a:endParaRPr lang="en-US"/>
          </a:p>
        </p:txBody>
      </p:sp>
    </p:spTree>
    <p:extLst>
      <p:ext uri="{BB962C8B-B14F-4D97-AF65-F5344CB8AC3E}">
        <p14:creationId xmlns:p14="http://schemas.microsoft.com/office/powerpoint/2010/main" val="1745538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ext Box 1"/>
          <p:cNvSpPr txBox="1">
            <a:spLocks noChangeArrowheads="1"/>
          </p:cNvSpPr>
          <p:nvPr/>
        </p:nvSpPr>
        <p:spPr bwMode="auto">
          <a:xfrm>
            <a:off x="131040" y="66247"/>
            <a:ext cx="8916480" cy="194708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9pPr>
          </a:lstStyle>
          <a:p>
            <a:pPr algn="l">
              <a:spcBef>
                <a:spcPts val="0"/>
              </a:spcBef>
            </a:pPr>
            <a:r>
              <a:rPr lang="en-US" sz="2200" dirty="0">
                <a:latin typeface="FreeSans" charset="0"/>
              </a:rPr>
              <a:t>Viewing fully connected layers as convolutional layers enables efficient use of </a:t>
            </a:r>
            <a:r>
              <a:rPr lang="en-US" sz="2200" dirty="0" err="1">
                <a:latin typeface="FreeSans" charset="0"/>
              </a:rPr>
              <a:t>convnets</a:t>
            </a:r>
            <a:r>
              <a:rPr lang="en-US" sz="2200" dirty="0">
                <a:latin typeface="FreeSans" charset="0"/>
              </a:rPr>
              <a:t> on bigger images (no need to slide windows but unroll network over space as needed to re-use computation).</a:t>
            </a:r>
          </a:p>
        </p:txBody>
      </p:sp>
      <p:sp>
        <p:nvSpPr>
          <p:cNvPr id="91138" name="Rectangle 2"/>
          <p:cNvSpPr>
            <a:spLocks noChangeArrowheads="1"/>
          </p:cNvSpPr>
          <p:nvPr/>
        </p:nvSpPr>
        <p:spPr bwMode="auto">
          <a:xfrm>
            <a:off x="3437280" y="2261037"/>
            <a:ext cx="1244160" cy="1036909"/>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60021" rIns="81639" bIns="40820" anchor="ctr"/>
          <a:lstStyle/>
          <a:p>
            <a:pPr>
              <a:tabLst>
                <a:tab pos="656650" algn="l"/>
              </a:tabLst>
            </a:pPr>
            <a:r>
              <a:rPr lang="en-US" sz="2200" b="1">
                <a:solidFill>
                  <a:srgbClr val="FFFFFF"/>
                </a:solidFill>
              </a:rPr>
              <a:t>CNN</a:t>
            </a:r>
          </a:p>
        </p:txBody>
      </p:sp>
      <p:sp>
        <p:nvSpPr>
          <p:cNvPr id="91139" name="Line 3"/>
          <p:cNvSpPr>
            <a:spLocks noChangeShapeType="1"/>
          </p:cNvSpPr>
          <p:nvPr/>
        </p:nvSpPr>
        <p:spPr bwMode="auto">
          <a:xfrm>
            <a:off x="2815200" y="2785252"/>
            <a:ext cx="622080" cy="1441"/>
          </a:xfrm>
          <a:prstGeom prst="line">
            <a:avLst/>
          </a:prstGeom>
          <a:noFill/>
          <a:ln w="54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1140" name="Line 4"/>
          <p:cNvSpPr>
            <a:spLocks noChangeShapeType="1"/>
          </p:cNvSpPr>
          <p:nvPr/>
        </p:nvSpPr>
        <p:spPr bwMode="auto">
          <a:xfrm>
            <a:off x="4677120" y="2785252"/>
            <a:ext cx="622080" cy="1441"/>
          </a:xfrm>
          <a:prstGeom prst="line">
            <a:avLst/>
          </a:prstGeom>
          <a:noFill/>
          <a:ln w="54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1141" name="Rectangle 5"/>
          <p:cNvSpPr>
            <a:spLocks noChangeArrowheads="1"/>
          </p:cNvSpPr>
          <p:nvPr/>
        </p:nvSpPr>
        <p:spPr bwMode="auto">
          <a:xfrm>
            <a:off x="1340640" y="2194790"/>
            <a:ext cx="1244160" cy="1244291"/>
          </a:xfrm>
          <a:prstGeom prst="rect">
            <a:avLst/>
          </a:prstGeom>
          <a:solidFill>
            <a:srgbClr val="99CCFF"/>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60021" rIns="81639" bIns="40820" anchor="ctr"/>
          <a:lstStyle/>
          <a:p>
            <a:pPr>
              <a:tabLst>
                <a:tab pos="656650" algn="l"/>
              </a:tabLst>
            </a:pPr>
            <a:r>
              <a:rPr lang="en-US" sz="2200" b="1">
                <a:solidFill>
                  <a:srgbClr val="000000"/>
                </a:solidFill>
              </a:rPr>
              <a:t>Input</a:t>
            </a:r>
          </a:p>
          <a:p>
            <a:pPr>
              <a:tabLst>
                <a:tab pos="656650" algn="l"/>
              </a:tabLst>
            </a:pPr>
            <a:r>
              <a:rPr lang="en-US" sz="2200" b="1">
                <a:solidFill>
                  <a:srgbClr val="000000"/>
                </a:solidFill>
              </a:rPr>
              <a:t>Image</a:t>
            </a:r>
          </a:p>
        </p:txBody>
      </p:sp>
      <p:sp>
        <p:nvSpPr>
          <p:cNvPr id="91142" name="Rectangle 6"/>
          <p:cNvSpPr>
            <a:spLocks noChangeArrowheads="1"/>
          </p:cNvSpPr>
          <p:nvPr/>
        </p:nvSpPr>
        <p:spPr bwMode="auto">
          <a:xfrm>
            <a:off x="3437280" y="4679052"/>
            <a:ext cx="1244160" cy="1036909"/>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60021" rIns="81639" bIns="40820" anchor="ctr"/>
          <a:lstStyle/>
          <a:p>
            <a:pPr>
              <a:tabLst>
                <a:tab pos="656650" algn="l"/>
              </a:tabLst>
            </a:pPr>
            <a:r>
              <a:rPr lang="en-US" sz="2200" b="1">
                <a:solidFill>
                  <a:srgbClr val="FFFFFF"/>
                </a:solidFill>
              </a:rPr>
              <a:t>CNN</a:t>
            </a:r>
          </a:p>
        </p:txBody>
      </p:sp>
      <p:sp>
        <p:nvSpPr>
          <p:cNvPr id="91143" name="Line 7"/>
          <p:cNvSpPr>
            <a:spLocks noChangeShapeType="1"/>
          </p:cNvSpPr>
          <p:nvPr/>
        </p:nvSpPr>
        <p:spPr bwMode="auto">
          <a:xfrm>
            <a:off x="2815200" y="5201826"/>
            <a:ext cx="622080" cy="1441"/>
          </a:xfrm>
          <a:prstGeom prst="line">
            <a:avLst/>
          </a:prstGeom>
          <a:noFill/>
          <a:ln w="54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1144" name="Line 8"/>
          <p:cNvSpPr>
            <a:spLocks noChangeShapeType="1"/>
          </p:cNvSpPr>
          <p:nvPr/>
        </p:nvSpPr>
        <p:spPr bwMode="auto">
          <a:xfrm>
            <a:off x="4677120" y="5201826"/>
            <a:ext cx="622080" cy="1441"/>
          </a:xfrm>
          <a:prstGeom prst="line">
            <a:avLst/>
          </a:prstGeom>
          <a:noFill/>
          <a:ln w="54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1145" name="Rectangle 9"/>
          <p:cNvSpPr>
            <a:spLocks noChangeArrowheads="1"/>
          </p:cNvSpPr>
          <p:nvPr/>
        </p:nvSpPr>
        <p:spPr bwMode="auto">
          <a:xfrm>
            <a:off x="862560" y="4257087"/>
            <a:ext cx="1866240" cy="1866436"/>
          </a:xfrm>
          <a:prstGeom prst="rect">
            <a:avLst/>
          </a:prstGeom>
          <a:solidFill>
            <a:srgbClr val="99CCFF"/>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60021" rIns="81639" bIns="40820" anchor="ctr"/>
          <a:lstStyle/>
          <a:p>
            <a:pPr>
              <a:tabLst>
                <a:tab pos="656650" algn="l"/>
                <a:tab pos="1313299" algn="l"/>
              </a:tabLst>
            </a:pPr>
            <a:r>
              <a:rPr lang="en-US" sz="2200" b="1">
                <a:solidFill>
                  <a:srgbClr val="000000"/>
                </a:solidFill>
              </a:rPr>
              <a:t>Input</a:t>
            </a:r>
          </a:p>
          <a:p>
            <a:pPr>
              <a:tabLst>
                <a:tab pos="656650" algn="l"/>
                <a:tab pos="1313299" algn="l"/>
              </a:tabLst>
            </a:pPr>
            <a:r>
              <a:rPr lang="en-US" sz="2200" b="1">
                <a:solidFill>
                  <a:srgbClr val="000000"/>
                </a:solidFill>
              </a:rPr>
              <a:t>Image</a:t>
            </a:r>
          </a:p>
        </p:txBody>
      </p:sp>
      <p:sp>
        <p:nvSpPr>
          <p:cNvPr id="91146" name="Rectangle 10"/>
          <p:cNvSpPr>
            <a:spLocks noChangeArrowheads="1"/>
          </p:cNvSpPr>
          <p:nvPr/>
        </p:nvSpPr>
        <p:spPr bwMode="auto">
          <a:xfrm>
            <a:off x="1177920" y="4578241"/>
            <a:ext cx="1244160" cy="1244291"/>
          </a:xfrm>
          <a:prstGeom prst="rect">
            <a:avLst/>
          </a:prstGeom>
          <a:solidFill>
            <a:srgbClr val="99CCFF"/>
          </a:solidFill>
          <a:ln w="9525" cap="flat">
            <a:solidFill>
              <a:srgbClr val="000000"/>
            </a:solidFill>
            <a:prstDash val="sysDot"/>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60021" rIns="81639" bIns="40820" anchor="ctr"/>
          <a:lstStyle/>
          <a:p>
            <a:pPr>
              <a:tabLst>
                <a:tab pos="656650" algn="l"/>
              </a:tabLst>
            </a:pPr>
            <a:r>
              <a:rPr lang="en-US" sz="2200" b="1">
                <a:solidFill>
                  <a:srgbClr val="000000"/>
                </a:solidFill>
              </a:rPr>
              <a:t>Input</a:t>
            </a:r>
          </a:p>
          <a:p>
            <a:pPr>
              <a:tabLst>
                <a:tab pos="656650" algn="l"/>
              </a:tabLst>
            </a:pPr>
            <a:r>
              <a:rPr lang="en-US" sz="2200" b="1">
                <a:solidFill>
                  <a:srgbClr val="000000"/>
                </a:solidFill>
              </a:rPr>
              <a:t>Image</a:t>
            </a:r>
          </a:p>
        </p:txBody>
      </p:sp>
      <p:sp>
        <p:nvSpPr>
          <p:cNvPr id="91147" name="Oval 11"/>
          <p:cNvSpPr>
            <a:spLocks noChangeArrowheads="1"/>
          </p:cNvSpPr>
          <p:nvPr/>
        </p:nvSpPr>
        <p:spPr bwMode="auto">
          <a:xfrm>
            <a:off x="5349601" y="2608115"/>
            <a:ext cx="83520" cy="83529"/>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1148" name="Oval 12"/>
          <p:cNvSpPr>
            <a:spLocks noChangeArrowheads="1"/>
          </p:cNvSpPr>
          <p:nvPr/>
        </p:nvSpPr>
        <p:spPr bwMode="auto">
          <a:xfrm>
            <a:off x="5349601" y="2737728"/>
            <a:ext cx="83520" cy="83529"/>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1149" name="Oval 13"/>
          <p:cNvSpPr>
            <a:spLocks noChangeArrowheads="1"/>
          </p:cNvSpPr>
          <p:nvPr/>
        </p:nvSpPr>
        <p:spPr bwMode="auto">
          <a:xfrm>
            <a:off x="5349601" y="2868782"/>
            <a:ext cx="83520" cy="83529"/>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1150" name="Oval 14"/>
          <p:cNvSpPr>
            <a:spLocks noChangeArrowheads="1"/>
          </p:cNvSpPr>
          <p:nvPr/>
        </p:nvSpPr>
        <p:spPr bwMode="auto">
          <a:xfrm>
            <a:off x="5479201" y="4828828"/>
            <a:ext cx="83520" cy="83529"/>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1151" name="Oval 15"/>
          <p:cNvSpPr>
            <a:spLocks noChangeArrowheads="1"/>
          </p:cNvSpPr>
          <p:nvPr/>
        </p:nvSpPr>
        <p:spPr bwMode="auto">
          <a:xfrm>
            <a:off x="5479201" y="4959881"/>
            <a:ext cx="83520" cy="83529"/>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1152" name="Oval 16"/>
          <p:cNvSpPr>
            <a:spLocks noChangeArrowheads="1"/>
          </p:cNvSpPr>
          <p:nvPr/>
        </p:nvSpPr>
        <p:spPr bwMode="auto">
          <a:xfrm>
            <a:off x="5479201" y="5089495"/>
            <a:ext cx="83520" cy="83529"/>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1153" name="Oval 17"/>
          <p:cNvSpPr>
            <a:spLocks noChangeArrowheads="1"/>
          </p:cNvSpPr>
          <p:nvPr/>
        </p:nvSpPr>
        <p:spPr bwMode="auto">
          <a:xfrm>
            <a:off x="5643361" y="4828828"/>
            <a:ext cx="83520" cy="83529"/>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1154" name="Oval 18"/>
          <p:cNvSpPr>
            <a:spLocks noChangeArrowheads="1"/>
          </p:cNvSpPr>
          <p:nvPr/>
        </p:nvSpPr>
        <p:spPr bwMode="auto">
          <a:xfrm>
            <a:off x="5643361" y="4959881"/>
            <a:ext cx="83520" cy="83529"/>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1155" name="Oval 19"/>
          <p:cNvSpPr>
            <a:spLocks noChangeArrowheads="1"/>
          </p:cNvSpPr>
          <p:nvPr/>
        </p:nvSpPr>
        <p:spPr bwMode="auto">
          <a:xfrm>
            <a:off x="5643361" y="5089495"/>
            <a:ext cx="83520" cy="83529"/>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1156" name="Oval 20"/>
          <p:cNvSpPr>
            <a:spLocks noChangeArrowheads="1"/>
          </p:cNvSpPr>
          <p:nvPr/>
        </p:nvSpPr>
        <p:spPr bwMode="auto">
          <a:xfrm>
            <a:off x="5806080" y="4828828"/>
            <a:ext cx="83520" cy="83529"/>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1157" name="Oval 21"/>
          <p:cNvSpPr>
            <a:spLocks noChangeArrowheads="1"/>
          </p:cNvSpPr>
          <p:nvPr/>
        </p:nvSpPr>
        <p:spPr bwMode="auto">
          <a:xfrm>
            <a:off x="5806080" y="4959881"/>
            <a:ext cx="83520" cy="83529"/>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1158" name="Oval 22"/>
          <p:cNvSpPr>
            <a:spLocks noChangeArrowheads="1"/>
          </p:cNvSpPr>
          <p:nvPr/>
        </p:nvSpPr>
        <p:spPr bwMode="auto">
          <a:xfrm>
            <a:off x="5806080" y="5089495"/>
            <a:ext cx="83520" cy="83529"/>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1159" name="Oval 23"/>
          <p:cNvSpPr>
            <a:spLocks noChangeArrowheads="1"/>
          </p:cNvSpPr>
          <p:nvPr/>
        </p:nvSpPr>
        <p:spPr bwMode="auto">
          <a:xfrm>
            <a:off x="5577121" y="4991564"/>
            <a:ext cx="83520" cy="83529"/>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1160" name="Oval 24"/>
          <p:cNvSpPr>
            <a:spLocks noChangeArrowheads="1"/>
          </p:cNvSpPr>
          <p:nvPr/>
        </p:nvSpPr>
        <p:spPr bwMode="auto">
          <a:xfrm>
            <a:off x="5577121" y="5122619"/>
            <a:ext cx="83520" cy="83529"/>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1161" name="Oval 25"/>
          <p:cNvSpPr>
            <a:spLocks noChangeArrowheads="1"/>
          </p:cNvSpPr>
          <p:nvPr/>
        </p:nvSpPr>
        <p:spPr bwMode="auto">
          <a:xfrm>
            <a:off x="5577121" y="5253672"/>
            <a:ext cx="83520" cy="83529"/>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1162" name="Oval 26"/>
          <p:cNvSpPr>
            <a:spLocks noChangeArrowheads="1"/>
          </p:cNvSpPr>
          <p:nvPr/>
        </p:nvSpPr>
        <p:spPr bwMode="auto">
          <a:xfrm>
            <a:off x="5741281" y="4991564"/>
            <a:ext cx="83520" cy="83529"/>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1163" name="Oval 27"/>
          <p:cNvSpPr>
            <a:spLocks noChangeArrowheads="1"/>
          </p:cNvSpPr>
          <p:nvPr/>
        </p:nvSpPr>
        <p:spPr bwMode="auto">
          <a:xfrm>
            <a:off x="5741281" y="5122619"/>
            <a:ext cx="83520" cy="83529"/>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1164" name="Oval 28"/>
          <p:cNvSpPr>
            <a:spLocks noChangeArrowheads="1"/>
          </p:cNvSpPr>
          <p:nvPr/>
        </p:nvSpPr>
        <p:spPr bwMode="auto">
          <a:xfrm>
            <a:off x="5741281" y="5253672"/>
            <a:ext cx="83520" cy="83529"/>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1165" name="Oval 29"/>
          <p:cNvSpPr>
            <a:spLocks noChangeArrowheads="1"/>
          </p:cNvSpPr>
          <p:nvPr/>
        </p:nvSpPr>
        <p:spPr bwMode="auto">
          <a:xfrm>
            <a:off x="5904000" y="4991564"/>
            <a:ext cx="83520" cy="83529"/>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1166" name="Oval 30"/>
          <p:cNvSpPr>
            <a:spLocks noChangeArrowheads="1"/>
          </p:cNvSpPr>
          <p:nvPr/>
        </p:nvSpPr>
        <p:spPr bwMode="auto">
          <a:xfrm>
            <a:off x="5904000" y="5122619"/>
            <a:ext cx="83520" cy="83529"/>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1167" name="Oval 31"/>
          <p:cNvSpPr>
            <a:spLocks noChangeArrowheads="1"/>
          </p:cNvSpPr>
          <p:nvPr/>
        </p:nvSpPr>
        <p:spPr bwMode="auto">
          <a:xfrm>
            <a:off x="5904000" y="5253672"/>
            <a:ext cx="83520" cy="83529"/>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1168" name="Oval 32"/>
          <p:cNvSpPr>
            <a:spLocks noChangeArrowheads="1"/>
          </p:cNvSpPr>
          <p:nvPr/>
        </p:nvSpPr>
        <p:spPr bwMode="auto">
          <a:xfrm>
            <a:off x="5675041" y="5155742"/>
            <a:ext cx="83520" cy="83529"/>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1169" name="Oval 33"/>
          <p:cNvSpPr>
            <a:spLocks noChangeArrowheads="1"/>
          </p:cNvSpPr>
          <p:nvPr/>
        </p:nvSpPr>
        <p:spPr bwMode="auto">
          <a:xfrm>
            <a:off x="5675041" y="5285355"/>
            <a:ext cx="83520" cy="83529"/>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1170" name="Oval 34"/>
          <p:cNvSpPr>
            <a:spLocks noChangeArrowheads="1"/>
          </p:cNvSpPr>
          <p:nvPr/>
        </p:nvSpPr>
        <p:spPr bwMode="auto">
          <a:xfrm>
            <a:off x="5675041" y="5416409"/>
            <a:ext cx="83520" cy="83529"/>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1171" name="Oval 35"/>
          <p:cNvSpPr>
            <a:spLocks noChangeArrowheads="1"/>
          </p:cNvSpPr>
          <p:nvPr/>
        </p:nvSpPr>
        <p:spPr bwMode="auto">
          <a:xfrm>
            <a:off x="5839201" y="5155742"/>
            <a:ext cx="83520" cy="83529"/>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1172" name="Oval 36"/>
          <p:cNvSpPr>
            <a:spLocks noChangeArrowheads="1"/>
          </p:cNvSpPr>
          <p:nvPr/>
        </p:nvSpPr>
        <p:spPr bwMode="auto">
          <a:xfrm>
            <a:off x="5839201" y="5285355"/>
            <a:ext cx="83520" cy="83529"/>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1173" name="Oval 37"/>
          <p:cNvSpPr>
            <a:spLocks noChangeArrowheads="1"/>
          </p:cNvSpPr>
          <p:nvPr/>
        </p:nvSpPr>
        <p:spPr bwMode="auto">
          <a:xfrm>
            <a:off x="5839201" y="5416409"/>
            <a:ext cx="83520" cy="83529"/>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1174" name="Oval 38"/>
          <p:cNvSpPr>
            <a:spLocks noChangeArrowheads="1"/>
          </p:cNvSpPr>
          <p:nvPr/>
        </p:nvSpPr>
        <p:spPr bwMode="auto">
          <a:xfrm>
            <a:off x="6001920" y="5155742"/>
            <a:ext cx="83520" cy="83529"/>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1175" name="Oval 39"/>
          <p:cNvSpPr>
            <a:spLocks noChangeArrowheads="1"/>
          </p:cNvSpPr>
          <p:nvPr/>
        </p:nvSpPr>
        <p:spPr bwMode="auto">
          <a:xfrm>
            <a:off x="6001920" y="5285355"/>
            <a:ext cx="83520" cy="83529"/>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1176" name="Oval 40"/>
          <p:cNvSpPr>
            <a:spLocks noChangeArrowheads="1"/>
          </p:cNvSpPr>
          <p:nvPr/>
        </p:nvSpPr>
        <p:spPr bwMode="auto">
          <a:xfrm>
            <a:off x="6001920" y="5416409"/>
            <a:ext cx="83520" cy="83529"/>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1177" name="Line 41"/>
          <p:cNvSpPr>
            <a:spLocks noChangeShapeType="1"/>
          </p:cNvSpPr>
          <p:nvPr/>
        </p:nvSpPr>
        <p:spPr bwMode="auto">
          <a:xfrm>
            <a:off x="5708160" y="5675637"/>
            <a:ext cx="622080" cy="1440"/>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1178" name="Line 42"/>
          <p:cNvSpPr>
            <a:spLocks noChangeShapeType="1"/>
          </p:cNvSpPr>
          <p:nvPr/>
        </p:nvSpPr>
        <p:spPr bwMode="auto">
          <a:xfrm flipH="1" flipV="1">
            <a:off x="5389921" y="5183105"/>
            <a:ext cx="319680" cy="493971"/>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1179" name="Text Box 43"/>
          <p:cNvSpPr txBox="1">
            <a:spLocks noChangeArrowheads="1"/>
          </p:cNvSpPr>
          <p:nvPr/>
        </p:nvSpPr>
        <p:spPr bwMode="auto">
          <a:xfrm>
            <a:off x="1635840" y="1659055"/>
            <a:ext cx="2903040" cy="39028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9pPr>
          </a:lstStyle>
          <a:p>
            <a:pPr algn="ctr"/>
            <a:r>
              <a:rPr lang="en-US" sz="2200" b="1">
                <a:latin typeface="FreeSans" charset="0"/>
              </a:rPr>
              <a:t>TRAINING TIME</a:t>
            </a:r>
          </a:p>
        </p:txBody>
      </p:sp>
      <p:sp>
        <p:nvSpPr>
          <p:cNvPr id="91180" name="Text Box 44"/>
          <p:cNvSpPr txBox="1">
            <a:spLocks noChangeArrowheads="1"/>
          </p:cNvSpPr>
          <p:nvPr/>
        </p:nvSpPr>
        <p:spPr bwMode="auto">
          <a:xfrm>
            <a:off x="1635840" y="3814961"/>
            <a:ext cx="2903040" cy="39028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9pPr>
          </a:lstStyle>
          <a:p>
            <a:pPr algn="ctr"/>
            <a:r>
              <a:rPr lang="en-US" sz="2200" b="1">
                <a:latin typeface="FreeSans" charset="0"/>
              </a:rPr>
              <a:t>TEST TIME</a:t>
            </a:r>
          </a:p>
        </p:txBody>
      </p:sp>
      <p:sp>
        <p:nvSpPr>
          <p:cNvPr id="91181" name="Text Box 45"/>
          <p:cNvSpPr txBox="1">
            <a:spLocks noChangeArrowheads="1"/>
          </p:cNvSpPr>
          <p:nvPr/>
        </p:nvSpPr>
        <p:spPr bwMode="auto">
          <a:xfrm>
            <a:off x="6030720" y="5616590"/>
            <a:ext cx="622080" cy="28803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53620" rIns="81639" bIns="40820"/>
          <a:lstStyle/>
          <a:p>
            <a:pPr algn="ctr"/>
            <a:r>
              <a:rPr lang="en-US" sz="1500">
                <a:solidFill>
                  <a:srgbClr val="000000"/>
                </a:solidFill>
                <a:latin typeface="FreeSans" charset="0"/>
              </a:rPr>
              <a:t>x</a:t>
            </a:r>
          </a:p>
        </p:txBody>
      </p:sp>
      <p:sp>
        <p:nvSpPr>
          <p:cNvPr id="91182" name="Text Box 46"/>
          <p:cNvSpPr txBox="1">
            <a:spLocks noChangeArrowheads="1"/>
          </p:cNvSpPr>
          <p:nvPr/>
        </p:nvSpPr>
        <p:spPr bwMode="auto">
          <a:xfrm>
            <a:off x="5119200" y="5293996"/>
            <a:ext cx="622080" cy="28803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53620" rIns="81639" bIns="40820"/>
          <a:lstStyle/>
          <a:p>
            <a:pPr algn="ctr"/>
            <a:r>
              <a:rPr lang="en-US" sz="1500">
                <a:solidFill>
                  <a:srgbClr val="000000"/>
                </a:solidFill>
                <a:latin typeface="FreeSans" charset="0"/>
              </a:rPr>
              <a:t>y</a:t>
            </a:r>
          </a:p>
        </p:txBody>
      </p:sp>
      <p:sp>
        <p:nvSpPr>
          <p:cNvPr id="52" name="TextBox 51"/>
          <p:cNvSpPr txBox="1"/>
          <p:nvPr/>
        </p:nvSpPr>
        <p:spPr>
          <a:xfrm>
            <a:off x="3346992" y="6578469"/>
            <a:ext cx="2531913" cy="276999"/>
          </a:xfrm>
          <a:prstGeom prst="rect">
            <a:avLst/>
          </a:prstGeom>
          <a:noFill/>
        </p:spPr>
        <p:txBody>
          <a:bodyPr wrap="none" rtlCol="0">
            <a:spAutoFit/>
          </a:bodyPr>
          <a:lstStyle/>
          <a:p>
            <a:r>
              <a:rPr lang="en-US" dirty="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a:solidFill>
                  <a:schemeClr val="bg1">
                    <a:lumMod val="65000"/>
                  </a:schemeClr>
                </a:solidFill>
              </a:rPr>
              <a:t>Ranzato</a:t>
            </a:r>
            <a:endParaRPr lang="en-US" dirty="0">
              <a:solidFill>
                <a:schemeClr val="bg1">
                  <a:lumMod val="65000"/>
                </a:schemeClr>
              </a:solidFill>
            </a:endParaRPr>
          </a:p>
        </p:txBody>
      </p:sp>
      <p:sp>
        <p:nvSpPr>
          <p:cNvPr id="53" name="Footer Placeholder 1"/>
          <p:cNvSpPr>
            <a:spLocks noGrp="1"/>
          </p:cNvSpPr>
          <p:nvPr>
            <p:ph type="ftr" sz="quarter" idx="11"/>
          </p:nvPr>
        </p:nvSpPr>
        <p:spPr>
          <a:xfrm>
            <a:off x="152400" y="6400800"/>
            <a:ext cx="2895600" cy="457200"/>
          </a:xfrm>
        </p:spPr>
        <p:txBody>
          <a:bodyPr/>
          <a:lstStyle/>
          <a:p>
            <a:pPr>
              <a:defRPr/>
            </a:pPr>
            <a:r>
              <a:rPr lang="en-US" dirty="0" smtClean="0"/>
              <a:t>(C) Dhruv Batra </a:t>
            </a:r>
            <a:endParaRPr lang="en-US" dirty="0"/>
          </a:p>
        </p:txBody>
      </p:sp>
      <p:sp>
        <p:nvSpPr>
          <p:cNvPr id="54" name="Slide Number Placeholder 2"/>
          <p:cNvSpPr>
            <a:spLocks noGrp="1"/>
          </p:cNvSpPr>
          <p:nvPr>
            <p:ph type="sldNum" sz="quarter" idx="12"/>
          </p:nvPr>
        </p:nvSpPr>
        <p:spPr>
          <a:xfrm>
            <a:off x="7086600" y="6400800"/>
            <a:ext cx="1905000" cy="457200"/>
          </a:xfrm>
        </p:spPr>
        <p:txBody>
          <a:bodyPr/>
          <a:lstStyle/>
          <a:p>
            <a:pPr>
              <a:defRPr/>
            </a:pPr>
            <a:fld id="{A51550E6-1DFF-B84C-BFE3-E4371400DA8D}" type="slidenum">
              <a:rPr lang="en-US" smtClean="0"/>
              <a:pPr>
                <a:defRPr/>
              </a:pPr>
              <a:t>116</a:t>
            </a:fld>
            <a:endParaRPr lang="en-US"/>
          </a:p>
        </p:txBody>
      </p:sp>
    </p:spTree>
    <p:extLst>
      <p:ext uri="{BB962C8B-B14F-4D97-AF65-F5344CB8AC3E}">
        <p14:creationId xmlns:p14="http://schemas.microsoft.com/office/powerpoint/2010/main" val="16884067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3437280" y="2261037"/>
            <a:ext cx="1244160" cy="1036909"/>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60021" rIns="81639" bIns="40820" anchor="ctr"/>
          <a:lstStyle/>
          <a:p>
            <a:pPr>
              <a:tabLst>
                <a:tab pos="656650" algn="l"/>
              </a:tabLst>
            </a:pPr>
            <a:r>
              <a:rPr lang="en-US" sz="2200" b="1">
                <a:solidFill>
                  <a:srgbClr val="FFFFFF"/>
                </a:solidFill>
              </a:rPr>
              <a:t>CNN</a:t>
            </a:r>
          </a:p>
        </p:txBody>
      </p:sp>
      <p:sp>
        <p:nvSpPr>
          <p:cNvPr id="92163" name="Line 3"/>
          <p:cNvSpPr>
            <a:spLocks noChangeShapeType="1"/>
          </p:cNvSpPr>
          <p:nvPr/>
        </p:nvSpPr>
        <p:spPr bwMode="auto">
          <a:xfrm>
            <a:off x="2815200" y="2785252"/>
            <a:ext cx="622080" cy="1441"/>
          </a:xfrm>
          <a:prstGeom prst="line">
            <a:avLst/>
          </a:prstGeom>
          <a:noFill/>
          <a:ln w="54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2164" name="Line 4"/>
          <p:cNvSpPr>
            <a:spLocks noChangeShapeType="1"/>
          </p:cNvSpPr>
          <p:nvPr/>
        </p:nvSpPr>
        <p:spPr bwMode="auto">
          <a:xfrm>
            <a:off x="4677120" y="2785252"/>
            <a:ext cx="622080" cy="1441"/>
          </a:xfrm>
          <a:prstGeom prst="line">
            <a:avLst/>
          </a:prstGeom>
          <a:noFill/>
          <a:ln w="54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2165" name="Rectangle 5"/>
          <p:cNvSpPr>
            <a:spLocks noChangeArrowheads="1"/>
          </p:cNvSpPr>
          <p:nvPr/>
        </p:nvSpPr>
        <p:spPr bwMode="auto">
          <a:xfrm>
            <a:off x="1340640" y="2194790"/>
            <a:ext cx="1244160" cy="1244291"/>
          </a:xfrm>
          <a:prstGeom prst="rect">
            <a:avLst/>
          </a:prstGeom>
          <a:solidFill>
            <a:srgbClr val="99CCFF"/>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60021" rIns="81639" bIns="40820" anchor="ctr"/>
          <a:lstStyle/>
          <a:p>
            <a:pPr>
              <a:tabLst>
                <a:tab pos="656650" algn="l"/>
              </a:tabLst>
            </a:pPr>
            <a:r>
              <a:rPr lang="en-US" sz="2200" b="1">
                <a:solidFill>
                  <a:srgbClr val="000000"/>
                </a:solidFill>
              </a:rPr>
              <a:t>Input</a:t>
            </a:r>
          </a:p>
          <a:p>
            <a:pPr>
              <a:tabLst>
                <a:tab pos="656650" algn="l"/>
              </a:tabLst>
            </a:pPr>
            <a:r>
              <a:rPr lang="en-US" sz="2200" b="1">
                <a:solidFill>
                  <a:srgbClr val="000000"/>
                </a:solidFill>
              </a:rPr>
              <a:t>Image</a:t>
            </a:r>
          </a:p>
        </p:txBody>
      </p:sp>
      <p:sp>
        <p:nvSpPr>
          <p:cNvPr id="92166" name="Rectangle 6"/>
          <p:cNvSpPr>
            <a:spLocks noChangeArrowheads="1"/>
          </p:cNvSpPr>
          <p:nvPr/>
        </p:nvSpPr>
        <p:spPr bwMode="auto">
          <a:xfrm>
            <a:off x="3437280" y="4679052"/>
            <a:ext cx="1244160" cy="1036909"/>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60021" rIns="81639" bIns="40820" anchor="ctr"/>
          <a:lstStyle/>
          <a:p>
            <a:pPr>
              <a:tabLst>
                <a:tab pos="656650" algn="l"/>
              </a:tabLst>
            </a:pPr>
            <a:r>
              <a:rPr lang="en-US" sz="2200" b="1">
                <a:solidFill>
                  <a:srgbClr val="FFFFFF"/>
                </a:solidFill>
              </a:rPr>
              <a:t>CNN</a:t>
            </a:r>
          </a:p>
        </p:txBody>
      </p:sp>
      <p:sp>
        <p:nvSpPr>
          <p:cNvPr id="92167" name="Line 7"/>
          <p:cNvSpPr>
            <a:spLocks noChangeShapeType="1"/>
          </p:cNvSpPr>
          <p:nvPr/>
        </p:nvSpPr>
        <p:spPr bwMode="auto">
          <a:xfrm>
            <a:off x="2815200" y="5201826"/>
            <a:ext cx="622080" cy="1441"/>
          </a:xfrm>
          <a:prstGeom prst="line">
            <a:avLst/>
          </a:prstGeom>
          <a:noFill/>
          <a:ln w="54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2168" name="Line 8"/>
          <p:cNvSpPr>
            <a:spLocks noChangeShapeType="1"/>
          </p:cNvSpPr>
          <p:nvPr/>
        </p:nvSpPr>
        <p:spPr bwMode="auto">
          <a:xfrm>
            <a:off x="4677120" y="5201826"/>
            <a:ext cx="622080" cy="1441"/>
          </a:xfrm>
          <a:prstGeom prst="line">
            <a:avLst/>
          </a:prstGeom>
          <a:noFill/>
          <a:ln w="54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2169" name="Rectangle 9"/>
          <p:cNvSpPr>
            <a:spLocks noChangeArrowheads="1"/>
          </p:cNvSpPr>
          <p:nvPr/>
        </p:nvSpPr>
        <p:spPr bwMode="auto">
          <a:xfrm>
            <a:off x="862560" y="4257087"/>
            <a:ext cx="1866240" cy="1866436"/>
          </a:xfrm>
          <a:prstGeom prst="rect">
            <a:avLst/>
          </a:prstGeom>
          <a:solidFill>
            <a:srgbClr val="99CCFF"/>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60021" rIns="81639" bIns="40820" anchor="ctr"/>
          <a:lstStyle/>
          <a:p>
            <a:pPr>
              <a:tabLst>
                <a:tab pos="656650" algn="l"/>
                <a:tab pos="1313299" algn="l"/>
              </a:tabLst>
            </a:pPr>
            <a:r>
              <a:rPr lang="en-US" sz="2200" b="1">
                <a:solidFill>
                  <a:srgbClr val="000000"/>
                </a:solidFill>
              </a:rPr>
              <a:t>Input</a:t>
            </a:r>
          </a:p>
          <a:p>
            <a:pPr>
              <a:tabLst>
                <a:tab pos="656650" algn="l"/>
                <a:tab pos="1313299" algn="l"/>
              </a:tabLst>
            </a:pPr>
            <a:r>
              <a:rPr lang="en-US" sz="2200" b="1">
                <a:solidFill>
                  <a:srgbClr val="000000"/>
                </a:solidFill>
              </a:rPr>
              <a:t>Image</a:t>
            </a:r>
          </a:p>
        </p:txBody>
      </p:sp>
      <p:sp>
        <p:nvSpPr>
          <p:cNvPr id="92170" name="Oval 10"/>
          <p:cNvSpPr>
            <a:spLocks noChangeArrowheads="1"/>
          </p:cNvSpPr>
          <p:nvPr/>
        </p:nvSpPr>
        <p:spPr bwMode="auto">
          <a:xfrm>
            <a:off x="5349601" y="2608115"/>
            <a:ext cx="83520" cy="83529"/>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2171" name="Oval 11"/>
          <p:cNvSpPr>
            <a:spLocks noChangeArrowheads="1"/>
          </p:cNvSpPr>
          <p:nvPr/>
        </p:nvSpPr>
        <p:spPr bwMode="auto">
          <a:xfrm>
            <a:off x="5349601" y="2737728"/>
            <a:ext cx="83520" cy="83529"/>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2172" name="Oval 12"/>
          <p:cNvSpPr>
            <a:spLocks noChangeArrowheads="1"/>
          </p:cNvSpPr>
          <p:nvPr/>
        </p:nvSpPr>
        <p:spPr bwMode="auto">
          <a:xfrm>
            <a:off x="5349601" y="2868782"/>
            <a:ext cx="83520" cy="83529"/>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2173" name="Oval 13"/>
          <p:cNvSpPr>
            <a:spLocks noChangeArrowheads="1"/>
          </p:cNvSpPr>
          <p:nvPr/>
        </p:nvSpPr>
        <p:spPr bwMode="auto">
          <a:xfrm>
            <a:off x="5479201" y="4828828"/>
            <a:ext cx="83520" cy="83529"/>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2174" name="Oval 14"/>
          <p:cNvSpPr>
            <a:spLocks noChangeArrowheads="1"/>
          </p:cNvSpPr>
          <p:nvPr/>
        </p:nvSpPr>
        <p:spPr bwMode="auto">
          <a:xfrm>
            <a:off x="5479201" y="4959881"/>
            <a:ext cx="83520" cy="83529"/>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2175" name="Oval 15"/>
          <p:cNvSpPr>
            <a:spLocks noChangeArrowheads="1"/>
          </p:cNvSpPr>
          <p:nvPr/>
        </p:nvSpPr>
        <p:spPr bwMode="auto">
          <a:xfrm>
            <a:off x="5479201" y="5089495"/>
            <a:ext cx="83520" cy="83529"/>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2176" name="Oval 16"/>
          <p:cNvSpPr>
            <a:spLocks noChangeArrowheads="1"/>
          </p:cNvSpPr>
          <p:nvPr/>
        </p:nvSpPr>
        <p:spPr bwMode="auto">
          <a:xfrm>
            <a:off x="5643361" y="4828828"/>
            <a:ext cx="83520" cy="83529"/>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2177" name="Oval 17"/>
          <p:cNvSpPr>
            <a:spLocks noChangeArrowheads="1"/>
          </p:cNvSpPr>
          <p:nvPr/>
        </p:nvSpPr>
        <p:spPr bwMode="auto">
          <a:xfrm>
            <a:off x="5643361" y="4959881"/>
            <a:ext cx="83520" cy="83529"/>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2178" name="Oval 18"/>
          <p:cNvSpPr>
            <a:spLocks noChangeArrowheads="1"/>
          </p:cNvSpPr>
          <p:nvPr/>
        </p:nvSpPr>
        <p:spPr bwMode="auto">
          <a:xfrm>
            <a:off x="5643361" y="5089495"/>
            <a:ext cx="83520" cy="83529"/>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2179" name="Oval 19"/>
          <p:cNvSpPr>
            <a:spLocks noChangeArrowheads="1"/>
          </p:cNvSpPr>
          <p:nvPr/>
        </p:nvSpPr>
        <p:spPr bwMode="auto">
          <a:xfrm>
            <a:off x="5806080" y="4828828"/>
            <a:ext cx="83520" cy="83529"/>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2180" name="Oval 20"/>
          <p:cNvSpPr>
            <a:spLocks noChangeArrowheads="1"/>
          </p:cNvSpPr>
          <p:nvPr/>
        </p:nvSpPr>
        <p:spPr bwMode="auto">
          <a:xfrm>
            <a:off x="5806080" y="4959881"/>
            <a:ext cx="83520" cy="83529"/>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2181" name="Oval 21"/>
          <p:cNvSpPr>
            <a:spLocks noChangeArrowheads="1"/>
          </p:cNvSpPr>
          <p:nvPr/>
        </p:nvSpPr>
        <p:spPr bwMode="auto">
          <a:xfrm>
            <a:off x="5806080" y="5089495"/>
            <a:ext cx="83520" cy="83529"/>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2182" name="Oval 22"/>
          <p:cNvSpPr>
            <a:spLocks noChangeArrowheads="1"/>
          </p:cNvSpPr>
          <p:nvPr/>
        </p:nvSpPr>
        <p:spPr bwMode="auto">
          <a:xfrm>
            <a:off x="5577121" y="4991564"/>
            <a:ext cx="83520" cy="83529"/>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2183" name="Oval 23"/>
          <p:cNvSpPr>
            <a:spLocks noChangeArrowheads="1"/>
          </p:cNvSpPr>
          <p:nvPr/>
        </p:nvSpPr>
        <p:spPr bwMode="auto">
          <a:xfrm>
            <a:off x="5577121" y="5122619"/>
            <a:ext cx="83520" cy="83529"/>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2184" name="Oval 24"/>
          <p:cNvSpPr>
            <a:spLocks noChangeArrowheads="1"/>
          </p:cNvSpPr>
          <p:nvPr/>
        </p:nvSpPr>
        <p:spPr bwMode="auto">
          <a:xfrm>
            <a:off x="5577121" y="5253672"/>
            <a:ext cx="83520" cy="83529"/>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2185" name="Oval 25"/>
          <p:cNvSpPr>
            <a:spLocks noChangeArrowheads="1"/>
          </p:cNvSpPr>
          <p:nvPr/>
        </p:nvSpPr>
        <p:spPr bwMode="auto">
          <a:xfrm>
            <a:off x="5741281" y="4991564"/>
            <a:ext cx="83520" cy="83529"/>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2186" name="Oval 26"/>
          <p:cNvSpPr>
            <a:spLocks noChangeArrowheads="1"/>
          </p:cNvSpPr>
          <p:nvPr/>
        </p:nvSpPr>
        <p:spPr bwMode="auto">
          <a:xfrm>
            <a:off x="5741281" y="5122619"/>
            <a:ext cx="83520" cy="83529"/>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2187" name="Oval 27"/>
          <p:cNvSpPr>
            <a:spLocks noChangeArrowheads="1"/>
          </p:cNvSpPr>
          <p:nvPr/>
        </p:nvSpPr>
        <p:spPr bwMode="auto">
          <a:xfrm>
            <a:off x="5741281" y="5253672"/>
            <a:ext cx="83520" cy="83529"/>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2188" name="Oval 28"/>
          <p:cNvSpPr>
            <a:spLocks noChangeArrowheads="1"/>
          </p:cNvSpPr>
          <p:nvPr/>
        </p:nvSpPr>
        <p:spPr bwMode="auto">
          <a:xfrm>
            <a:off x="5904000" y="4991564"/>
            <a:ext cx="83520" cy="83529"/>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2189" name="Oval 29"/>
          <p:cNvSpPr>
            <a:spLocks noChangeArrowheads="1"/>
          </p:cNvSpPr>
          <p:nvPr/>
        </p:nvSpPr>
        <p:spPr bwMode="auto">
          <a:xfrm>
            <a:off x="5904000" y="5122619"/>
            <a:ext cx="83520" cy="83529"/>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2190" name="Oval 30"/>
          <p:cNvSpPr>
            <a:spLocks noChangeArrowheads="1"/>
          </p:cNvSpPr>
          <p:nvPr/>
        </p:nvSpPr>
        <p:spPr bwMode="auto">
          <a:xfrm>
            <a:off x="5904000" y="5253672"/>
            <a:ext cx="83520" cy="83529"/>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2191" name="Oval 31"/>
          <p:cNvSpPr>
            <a:spLocks noChangeArrowheads="1"/>
          </p:cNvSpPr>
          <p:nvPr/>
        </p:nvSpPr>
        <p:spPr bwMode="auto">
          <a:xfrm>
            <a:off x="5675041" y="5155742"/>
            <a:ext cx="83520" cy="83529"/>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2192" name="Oval 32"/>
          <p:cNvSpPr>
            <a:spLocks noChangeArrowheads="1"/>
          </p:cNvSpPr>
          <p:nvPr/>
        </p:nvSpPr>
        <p:spPr bwMode="auto">
          <a:xfrm>
            <a:off x="5675041" y="5285355"/>
            <a:ext cx="83520" cy="83529"/>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2193" name="Oval 33"/>
          <p:cNvSpPr>
            <a:spLocks noChangeArrowheads="1"/>
          </p:cNvSpPr>
          <p:nvPr/>
        </p:nvSpPr>
        <p:spPr bwMode="auto">
          <a:xfrm>
            <a:off x="5675041" y="5416409"/>
            <a:ext cx="83520" cy="83529"/>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2194" name="Oval 34"/>
          <p:cNvSpPr>
            <a:spLocks noChangeArrowheads="1"/>
          </p:cNvSpPr>
          <p:nvPr/>
        </p:nvSpPr>
        <p:spPr bwMode="auto">
          <a:xfrm>
            <a:off x="5839201" y="5155742"/>
            <a:ext cx="83520" cy="83529"/>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2195" name="Oval 35"/>
          <p:cNvSpPr>
            <a:spLocks noChangeArrowheads="1"/>
          </p:cNvSpPr>
          <p:nvPr/>
        </p:nvSpPr>
        <p:spPr bwMode="auto">
          <a:xfrm>
            <a:off x="5839201" y="5285355"/>
            <a:ext cx="83520" cy="83529"/>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2196" name="Oval 36"/>
          <p:cNvSpPr>
            <a:spLocks noChangeArrowheads="1"/>
          </p:cNvSpPr>
          <p:nvPr/>
        </p:nvSpPr>
        <p:spPr bwMode="auto">
          <a:xfrm>
            <a:off x="5839201" y="5416409"/>
            <a:ext cx="83520" cy="83529"/>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2197" name="Oval 37"/>
          <p:cNvSpPr>
            <a:spLocks noChangeArrowheads="1"/>
          </p:cNvSpPr>
          <p:nvPr/>
        </p:nvSpPr>
        <p:spPr bwMode="auto">
          <a:xfrm>
            <a:off x="6001920" y="5155742"/>
            <a:ext cx="83520" cy="83529"/>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2198" name="Oval 38"/>
          <p:cNvSpPr>
            <a:spLocks noChangeArrowheads="1"/>
          </p:cNvSpPr>
          <p:nvPr/>
        </p:nvSpPr>
        <p:spPr bwMode="auto">
          <a:xfrm>
            <a:off x="6001920" y="5285355"/>
            <a:ext cx="83520" cy="83529"/>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2199" name="Oval 39"/>
          <p:cNvSpPr>
            <a:spLocks noChangeArrowheads="1"/>
          </p:cNvSpPr>
          <p:nvPr/>
        </p:nvSpPr>
        <p:spPr bwMode="auto">
          <a:xfrm>
            <a:off x="6001920" y="5416409"/>
            <a:ext cx="83520" cy="83529"/>
          </a:xfrm>
          <a:prstGeom prst="ellipse">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2200" name="Line 40"/>
          <p:cNvSpPr>
            <a:spLocks noChangeShapeType="1"/>
          </p:cNvSpPr>
          <p:nvPr/>
        </p:nvSpPr>
        <p:spPr bwMode="auto">
          <a:xfrm>
            <a:off x="5708160" y="5675637"/>
            <a:ext cx="622080" cy="1440"/>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2201" name="Line 41"/>
          <p:cNvSpPr>
            <a:spLocks noChangeShapeType="1"/>
          </p:cNvSpPr>
          <p:nvPr/>
        </p:nvSpPr>
        <p:spPr bwMode="auto">
          <a:xfrm flipH="1" flipV="1">
            <a:off x="5389921" y="5183105"/>
            <a:ext cx="319680" cy="493971"/>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2202" name="Text Box 42"/>
          <p:cNvSpPr txBox="1">
            <a:spLocks noChangeArrowheads="1"/>
          </p:cNvSpPr>
          <p:nvPr/>
        </p:nvSpPr>
        <p:spPr bwMode="auto">
          <a:xfrm>
            <a:off x="1635840" y="1659055"/>
            <a:ext cx="2903040" cy="39028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9pPr>
          </a:lstStyle>
          <a:p>
            <a:pPr algn="ctr"/>
            <a:r>
              <a:rPr lang="en-US" sz="2200" b="1">
                <a:latin typeface="FreeSans" charset="0"/>
              </a:rPr>
              <a:t>TRAINING TIME</a:t>
            </a:r>
          </a:p>
        </p:txBody>
      </p:sp>
      <p:sp>
        <p:nvSpPr>
          <p:cNvPr id="92203" name="Text Box 43"/>
          <p:cNvSpPr txBox="1">
            <a:spLocks noChangeArrowheads="1"/>
          </p:cNvSpPr>
          <p:nvPr/>
        </p:nvSpPr>
        <p:spPr bwMode="auto">
          <a:xfrm>
            <a:off x="1635840" y="3814961"/>
            <a:ext cx="2903040" cy="39028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9pPr>
          </a:lstStyle>
          <a:p>
            <a:pPr algn="ctr"/>
            <a:r>
              <a:rPr lang="en-US" sz="2200" b="1">
                <a:latin typeface="FreeSans" charset="0"/>
              </a:rPr>
              <a:t>TEST TIME</a:t>
            </a:r>
          </a:p>
        </p:txBody>
      </p:sp>
      <p:sp>
        <p:nvSpPr>
          <p:cNvPr id="92204" name="Text Box 44"/>
          <p:cNvSpPr txBox="1">
            <a:spLocks noChangeArrowheads="1"/>
          </p:cNvSpPr>
          <p:nvPr/>
        </p:nvSpPr>
        <p:spPr bwMode="auto">
          <a:xfrm>
            <a:off x="6030720" y="5616590"/>
            <a:ext cx="622080" cy="28803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53620" rIns="81639" bIns="40820"/>
          <a:lstStyle/>
          <a:p>
            <a:pPr algn="ctr"/>
            <a:r>
              <a:rPr lang="en-US" sz="1500">
                <a:solidFill>
                  <a:srgbClr val="000000"/>
                </a:solidFill>
                <a:latin typeface="FreeSans" charset="0"/>
              </a:rPr>
              <a:t>x</a:t>
            </a:r>
          </a:p>
        </p:txBody>
      </p:sp>
      <p:sp>
        <p:nvSpPr>
          <p:cNvPr id="92205" name="Text Box 45"/>
          <p:cNvSpPr txBox="1">
            <a:spLocks noChangeArrowheads="1"/>
          </p:cNvSpPr>
          <p:nvPr/>
        </p:nvSpPr>
        <p:spPr bwMode="auto">
          <a:xfrm>
            <a:off x="5119200" y="5293996"/>
            <a:ext cx="622080" cy="28803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53620" rIns="81639" bIns="40820"/>
          <a:lstStyle/>
          <a:p>
            <a:pPr algn="ctr"/>
            <a:r>
              <a:rPr lang="en-US" sz="1500">
                <a:solidFill>
                  <a:srgbClr val="000000"/>
                </a:solidFill>
                <a:latin typeface="FreeSans" charset="0"/>
              </a:rPr>
              <a:t>y</a:t>
            </a:r>
          </a:p>
        </p:txBody>
      </p:sp>
      <p:sp>
        <p:nvSpPr>
          <p:cNvPr id="92206" name="Text Box 46"/>
          <p:cNvSpPr txBox="1">
            <a:spLocks noChangeArrowheads="1"/>
          </p:cNvSpPr>
          <p:nvPr/>
        </p:nvSpPr>
        <p:spPr bwMode="auto">
          <a:xfrm>
            <a:off x="76321" y="6286260"/>
            <a:ext cx="8936640" cy="39028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9pPr>
          </a:lstStyle>
          <a:p>
            <a:r>
              <a:rPr lang="en-US" sz="2200">
                <a:solidFill>
                  <a:srgbClr val="FF0000"/>
                </a:solidFill>
                <a:latin typeface="FreeSans" charset="0"/>
              </a:rPr>
              <a:t>Unrolling is order of magnitudes more eficient than sliding windows!</a:t>
            </a:r>
          </a:p>
        </p:txBody>
      </p:sp>
      <p:sp>
        <p:nvSpPr>
          <p:cNvPr id="92207" name="Rectangle 47"/>
          <p:cNvSpPr>
            <a:spLocks noChangeArrowheads="1"/>
          </p:cNvSpPr>
          <p:nvPr/>
        </p:nvSpPr>
        <p:spPr bwMode="auto">
          <a:xfrm>
            <a:off x="882720" y="4284450"/>
            <a:ext cx="1244160" cy="1244291"/>
          </a:xfrm>
          <a:prstGeom prst="rect">
            <a:avLst/>
          </a:prstGeom>
          <a:noFill/>
          <a:ln w="36720" cap="flat">
            <a:solidFill>
              <a:srgbClr val="FF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2208" name="Rectangle 48"/>
          <p:cNvSpPr>
            <a:spLocks noChangeArrowheads="1"/>
          </p:cNvSpPr>
          <p:nvPr/>
        </p:nvSpPr>
        <p:spPr bwMode="auto">
          <a:xfrm>
            <a:off x="1144800" y="4350697"/>
            <a:ext cx="1244160" cy="1244291"/>
          </a:xfrm>
          <a:prstGeom prst="rect">
            <a:avLst/>
          </a:prstGeom>
          <a:noFill/>
          <a:ln w="36720" cap="flat">
            <a:solidFill>
              <a:srgbClr val="FF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2209" name="Text Box 49"/>
          <p:cNvSpPr txBox="1">
            <a:spLocks noChangeArrowheads="1"/>
          </p:cNvSpPr>
          <p:nvPr/>
        </p:nvSpPr>
        <p:spPr bwMode="auto">
          <a:xfrm>
            <a:off x="4976640" y="3809200"/>
            <a:ext cx="4147200" cy="39028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9pPr>
          </a:lstStyle>
          <a:p>
            <a:r>
              <a:rPr lang="en-US" sz="2200">
                <a:solidFill>
                  <a:srgbClr val="FF0000"/>
                </a:solidFill>
                <a:latin typeface="FreeSans" charset="0"/>
              </a:rPr>
              <a:t>CNNs work on any image size!</a:t>
            </a:r>
          </a:p>
        </p:txBody>
      </p:sp>
      <p:sp>
        <p:nvSpPr>
          <p:cNvPr id="52" name="Text Box 1"/>
          <p:cNvSpPr txBox="1">
            <a:spLocks noChangeArrowheads="1"/>
          </p:cNvSpPr>
          <p:nvPr/>
        </p:nvSpPr>
        <p:spPr bwMode="auto">
          <a:xfrm>
            <a:off x="131040" y="66247"/>
            <a:ext cx="8916480" cy="194708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9pPr>
          </a:lstStyle>
          <a:p>
            <a:pPr algn="l">
              <a:spcBef>
                <a:spcPts val="0"/>
              </a:spcBef>
            </a:pPr>
            <a:r>
              <a:rPr lang="en-US" sz="2200" dirty="0">
                <a:latin typeface="FreeSans" charset="0"/>
              </a:rPr>
              <a:t>Viewing fully connected layers as convolutional layers enables efficient use of </a:t>
            </a:r>
            <a:r>
              <a:rPr lang="en-US" sz="2200" dirty="0" err="1">
                <a:latin typeface="FreeSans" charset="0"/>
              </a:rPr>
              <a:t>convnets</a:t>
            </a:r>
            <a:r>
              <a:rPr lang="en-US" sz="2200" dirty="0">
                <a:latin typeface="FreeSans" charset="0"/>
              </a:rPr>
              <a:t> on bigger images (no need to slide windows but unroll network over space as needed to re-use computation).</a:t>
            </a:r>
          </a:p>
        </p:txBody>
      </p:sp>
      <p:sp>
        <p:nvSpPr>
          <p:cNvPr id="53" name="TextBox 52"/>
          <p:cNvSpPr txBox="1"/>
          <p:nvPr/>
        </p:nvSpPr>
        <p:spPr>
          <a:xfrm>
            <a:off x="3346992" y="6578469"/>
            <a:ext cx="2531913" cy="276999"/>
          </a:xfrm>
          <a:prstGeom prst="rect">
            <a:avLst/>
          </a:prstGeom>
          <a:noFill/>
        </p:spPr>
        <p:txBody>
          <a:bodyPr wrap="none" rtlCol="0">
            <a:spAutoFit/>
          </a:bodyPr>
          <a:lstStyle/>
          <a:p>
            <a:r>
              <a:rPr lang="en-US" dirty="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a:solidFill>
                  <a:schemeClr val="bg1">
                    <a:lumMod val="65000"/>
                  </a:schemeClr>
                </a:solidFill>
              </a:rPr>
              <a:t>Ranzato</a:t>
            </a:r>
            <a:endParaRPr lang="en-US" dirty="0">
              <a:solidFill>
                <a:schemeClr val="bg1">
                  <a:lumMod val="65000"/>
                </a:schemeClr>
              </a:solidFill>
            </a:endParaRPr>
          </a:p>
        </p:txBody>
      </p:sp>
      <p:sp>
        <p:nvSpPr>
          <p:cNvPr id="54" name="Footer Placeholder 1"/>
          <p:cNvSpPr>
            <a:spLocks noGrp="1"/>
          </p:cNvSpPr>
          <p:nvPr>
            <p:ph type="ftr" sz="quarter" idx="11"/>
          </p:nvPr>
        </p:nvSpPr>
        <p:spPr>
          <a:xfrm>
            <a:off x="152400" y="6400800"/>
            <a:ext cx="2895600" cy="457200"/>
          </a:xfrm>
        </p:spPr>
        <p:txBody>
          <a:bodyPr/>
          <a:lstStyle/>
          <a:p>
            <a:pPr>
              <a:defRPr/>
            </a:pPr>
            <a:r>
              <a:rPr lang="en-US" dirty="0" smtClean="0"/>
              <a:t>(C) Dhruv Batra </a:t>
            </a:r>
            <a:endParaRPr lang="en-US" dirty="0"/>
          </a:p>
        </p:txBody>
      </p:sp>
      <p:sp>
        <p:nvSpPr>
          <p:cNvPr id="55" name="Slide Number Placeholder 2"/>
          <p:cNvSpPr>
            <a:spLocks noGrp="1"/>
          </p:cNvSpPr>
          <p:nvPr>
            <p:ph type="sldNum" sz="quarter" idx="12"/>
          </p:nvPr>
        </p:nvSpPr>
        <p:spPr>
          <a:xfrm>
            <a:off x="7086600" y="6400800"/>
            <a:ext cx="1905000" cy="457200"/>
          </a:xfrm>
        </p:spPr>
        <p:txBody>
          <a:bodyPr/>
          <a:lstStyle/>
          <a:p>
            <a:pPr>
              <a:defRPr/>
            </a:pPr>
            <a:fld id="{A51550E6-1DFF-B84C-BFE3-E4371400DA8D}" type="slidenum">
              <a:rPr lang="en-US" smtClean="0"/>
              <a:pPr>
                <a:defRPr/>
              </a:pPr>
              <a:t>117</a:t>
            </a:fld>
            <a:endParaRPr lang="en-US"/>
          </a:p>
        </p:txBody>
      </p:sp>
    </p:spTree>
    <p:extLst>
      <p:ext uri="{BB962C8B-B14F-4D97-AF65-F5344CB8AC3E}">
        <p14:creationId xmlns:p14="http://schemas.microsoft.com/office/powerpoint/2010/main" val="17267968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Re-interpretation</a:t>
            </a:r>
            <a:endParaRPr lang="en-US" dirty="0"/>
          </a:p>
        </p:txBody>
      </p:sp>
      <p:sp>
        <p:nvSpPr>
          <p:cNvPr id="3" name="Content Placeholder 2"/>
          <p:cNvSpPr>
            <a:spLocks noGrp="1"/>
          </p:cNvSpPr>
          <p:nvPr>
            <p:ph idx="1"/>
          </p:nvPr>
        </p:nvSpPr>
        <p:spPr/>
        <p:txBody>
          <a:bodyPr/>
          <a:lstStyle/>
          <a:p>
            <a:r>
              <a:rPr lang="en-US" dirty="0" smtClean="0"/>
              <a:t>Just squint a little!</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118</a:t>
            </a:fld>
            <a:endParaRPr lang="en-US"/>
          </a:p>
        </p:txBody>
      </p:sp>
      <p:pic>
        <p:nvPicPr>
          <p:cNvPr id="9" name="Picture 8"/>
          <p:cNvPicPr>
            <a:picLocks noChangeAspect="1"/>
          </p:cNvPicPr>
          <p:nvPr/>
        </p:nvPicPr>
        <p:blipFill>
          <a:blip r:embed="rId2"/>
          <a:stretch>
            <a:fillRect/>
          </a:stretch>
        </p:blipFill>
        <p:spPr>
          <a:xfrm>
            <a:off x="0" y="2146300"/>
            <a:ext cx="9144000" cy="2555631"/>
          </a:xfrm>
          <a:prstGeom prst="rect">
            <a:avLst/>
          </a:prstGeom>
        </p:spPr>
      </p:pic>
      <p:sp>
        <p:nvSpPr>
          <p:cNvPr id="7" name="TextBox 6"/>
          <p:cNvSpPr txBox="1"/>
          <p:nvPr/>
        </p:nvSpPr>
        <p:spPr>
          <a:xfrm>
            <a:off x="2818538" y="6578469"/>
            <a:ext cx="3588843" cy="276999"/>
          </a:xfrm>
          <a:prstGeom prst="rect">
            <a:avLst/>
          </a:prstGeom>
          <a:noFill/>
        </p:spPr>
        <p:txBody>
          <a:bodyPr wrap="none" rtlCol="0">
            <a:spAutoFit/>
          </a:bodyPr>
          <a:lstStyle/>
          <a:p>
            <a:r>
              <a:rPr lang="en-US" dirty="0" smtClean="0">
                <a:solidFill>
                  <a:schemeClr val="bg1">
                    <a:lumMod val="65000"/>
                  </a:schemeClr>
                </a:solidFill>
              </a:rPr>
              <a:t>Figure </a:t>
            </a:r>
            <a:r>
              <a:rPr lang="en-US" dirty="0">
                <a:solidFill>
                  <a:schemeClr val="bg1">
                    <a:lumMod val="65000"/>
                  </a:schemeClr>
                </a:solidFill>
              </a:rPr>
              <a:t>Credit: </a:t>
            </a:r>
            <a:r>
              <a:rPr lang="en-US" dirty="0" smtClean="0">
                <a:solidFill>
                  <a:schemeClr val="bg1">
                    <a:lumMod val="65000"/>
                  </a:schemeClr>
                </a:solidFill>
              </a:rPr>
              <a:t>[Long, </a:t>
            </a:r>
            <a:r>
              <a:rPr lang="en-US" dirty="0" err="1" smtClean="0">
                <a:solidFill>
                  <a:schemeClr val="bg1">
                    <a:lumMod val="65000"/>
                  </a:schemeClr>
                </a:solidFill>
              </a:rPr>
              <a:t>Shelhamer</a:t>
            </a:r>
            <a:r>
              <a:rPr lang="en-US" dirty="0" smtClean="0">
                <a:solidFill>
                  <a:schemeClr val="bg1">
                    <a:lumMod val="65000"/>
                  </a:schemeClr>
                </a:solidFill>
              </a:rPr>
              <a:t>, Darrell CVPR15]</a:t>
            </a:r>
            <a:endParaRPr lang="en-US" dirty="0">
              <a:solidFill>
                <a:schemeClr val="bg1">
                  <a:lumMod val="65000"/>
                </a:schemeClr>
              </a:solidFill>
            </a:endParaRPr>
          </a:p>
        </p:txBody>
      </p:sp>
    </p:spTree>
    <p:extLst>
      <p:ext uri="{BB962C8B-B14F-4D97-AF65-F5344CB8AC3E}">
        <p14:creationId xmlns:p14="http://schemas.microsoft.com/office/powerpoint/2010/main" val="62777838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“Fully Convolutional” Networks</a:t>
            </a:r>
            <a:endParaRPr lang="en-US" dirty="0"/>
          </a:p>
        </p:txBody>
      </p:sp>
      <p:sp>
        <p:nvSpPr>
          <p:cNvPr id="3" name="Content Placeholder 2"/>
          <p:cNvSpPr>
            <a:spLocks noGrp="1"/>
          </p:cNvSpPr>
          <p:nvPr>
            <p:ph idx="1"/>
          </p:nvPr>
        </p:nvSpPr>
        <p:spPr/>
        <p:txBody>
          <a:bodyPr/>
          <a:lstStyle/>
          <a:p>
            <a:r>
              <a:rPr lang="en-US" dirty="0" smtClean="0"/>
              <a:t>Can run on an image of any size!</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119</a:t>
            </a:fld>
            <a:endParaRPr lang="en-US"/>
          </a:p>
        </p:txBody>
      </p:sp>
      <p:pic>
        <p:nvPicPr>
          <p:cNvPr id="6" name="Picture 5"/>
          <p:cNvPicPr>
            <a:picLocks noChangeAspect="1"/>
          </p:cNvPicPr>
          <p:nvPr/>
        </p:nvPicPr>
        <p:blipFill>
          <a:blip r:embed="rId2"/>
          <a:stretch>
            <a:fillRect/>
          </a:stretch>
        </p:blipFill>
        <p:spPr>
          <a:xfrm>
            <a:off x="0" y="2298700"/>
            <a:ext cx="9144000" cy="2253395"/>
          </a:xfrm>
          <a:prstGeom prst="rect">
            <a:avLst/>
          </a:prstGeom>
        </p:spPr>
      </p:pic>
      <p:sp>
        <p:nvSpPr>
          <p:cNvPr id="7" name="TextBox 6"/>
          <p:cNvSpPr txBox="1"/>
          <p:nvPr/>
        </p:nvSpPr>
        <p:spPr>
          <a:xfrm>
            <a:off x="2818538" y="6578469"/>
            <a:ext cx="3588843" cy="276999"/>
          </a:xfrm>
          <a:prstGeom prst="rect">
            <a:avLst/>
          </a:prstGeom>
          <a:noFill/>
        </p:spPr>
        <p:txBody>
          <a:bodyPr wrap="none" rtlCol="0">
            <a:spAutoFit/>
          </a:bodyPr>
          <a:lstStyle/>
          <a:p>
            <a:r>
              <a:rPr lang="en-US" dirty="0" smtClean="0">
                <a:solidFill>
                  <a:schemeClr val="bg1">
                    <a:lumMod val="65000"/>
                  </a:schemeClr>
                </a:solidFill>
              </a:rPr>
              <a:t>Figure </a:t>
            </a:r>
            <a:r>
              <a:rPr lang="en-US" dirty="0">
                <a:solidFill>
                  <a:schemeClr val="bg1">
                    <a:lumMod val="65000"/>
                  </a:schemeClr>
                </a:solidFill>
              </a:rPr>
              <a:t>Credit: </a:t>
            </a:r>
            <a:r>
              <a:rPr lang="en-US" dirty="0" smtClean="0">
                <a:solidFill>
                  <a:schemeClr val="bg1">
                    <a:lumMod val="65000"/>
                  </a:schemeClr>
                </a:solidFill>
              </a:rPr>
              <a:t>[Long, </a:t>
            </a:r>
            <a:r>
              <a:rPr lang="en-US" dirty="0" err="1" smtClean="0">
                <a:solidFill>
                  <a:schemeClr val="bg1">
                    <a:lumMod val="65000"/>
                  </a:schemeClr>
                </a:solidFill>
              </a:rPr>
              <a:t>Shelhamer</a:t>
            </a:r>
            <a:r>
              <a:rPr lang="en-US" dirty="0" smtClean="0">
                <a:solidFill>
                  <a:schemeClr val="bg1">
                    <a:lumMod val="65000"/>
                  </a:schemeClr>
                </a:solidFill>
              </a:rPr>
              <a:t>, Darrell CVPR15]</a:t>
            </a:r>
            <a:endParaRPr lang="en-US" dirty="0">
              <a:solidFill>
                <a:schemeClr val="bg1">
                  <a:lumMod val="65000"/>
                </a:schemeClr>
              </a:solidFill>
            </a:endParaRPr>
          </a:p>
        </p:txBody>
      </p:sp>
    </p:spTree>
    <p:extLst>
      <p:ext uri="{BB962C8B-B14F-4D97-AF65-F5344CB8AC3E}">
        <p14:creationId xmlns:p14="http://schemas.microsoft.com/office/powerpoint/2010/main" val="4842262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pic>
        <p:nvPicPr>
          <p:cNvPr id="995" name="Shape 995"/>
          <p:cNvPicPr preferRelativeResize="0"/>
          <p:nvPr/>
        </p:nvPicPr>
        <p:blipFill>
          <a:blip r:embed="rId85">
            <a:alphaModFix/>
          </a:blip>
          <a:stretch>
            <a:fillRect/>
          </a:stretch>
        </p:blipFill>
        <p:spPr>
          <a:xfrm>
            <a:off x="3938375" y="1909925"/>
            <a:ext cx="4798374" cy="2868600"/>
          </a:xfrm>
          <a:prstGeom prst="rect">
            <a:avLst/>
          </a:prstGeom>
          <a:noFill/>
          <a:ln>
            <a:noFill/>
          </a:ln>
        </p:spPr>
      </p:pic>
      <p:sp>
        <p:nvSpPr>
          <p:cNvPr id="996" name="Shape 996"/>
          <p:cNvSpPr txBox="1"/>
          <p:nvPr/>
        </p:nvSpPr>
        <p:spPr>
          <a:xfrm>
            <a:off x="348950" y="1909925"/>
            <a:ext cx="3557100" cy="741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b="1" kern="0">
                <a:solidFill>
                  <a:srgbClr val="000000"/>
                </a:solidFill>
                <a:latin typeface="Arial"/>
                <a:ea typeface="Arial"/>
                <a:cs typeface="Arial"/>
                <a:sym typeface="Arial"/>
              </a:rPr>
              <a:t>add</a:t>
            </a:r>
            <a:r>
              <a:rPr lang="en" sz="1800" kern="0">
                <a:solidFill>
                  <a:srgbClr val="000000"/>
                </a:solidFill>
                <a:latin typeface="Arial"/>
                <a:ea typeface="Arial"/>
                <a:cs typeface="Arial"/>
                <a:sym typeface="Arial"/>
              </a:rPr>
              <a:t> gate: gradient distributor</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p:txBody>
      </p:sp>
      <p:sp>
        <p:nvSpPr>
          <p:cNvPr id="998" name="Shape 998"/>
          <p:cNvSpPr txBox="1"/>
          <p:nvPr/>
        </p:nvSpPr>
        <p:spPr>
          <a:xfrm>
            <a:off x="348950" y="2290925"/>
            <a:ext cx="3557100" cy="741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b="1" kern="0">
                <a:solidFill>
                  <a:srgbClr val="000000"/>
                </a:solidFill>
                <a:latin typeface="Arial"/>
                <a:ea typeface="Arial"/>
                <a:cs typeface="Arial"/>
                <a:sym typeface="Arial"/>
              </a:rPr>
              <a:t>max</a:t>
            </a:r>
            <a:r>
              <a:rPr lang="en" sz="1800" kern="0">
                <a:solidFill>
                  <a:srgbClr val="000000"/>
                </a:solidFill>
                <a:latin typeface="Arial"/>
                <a:ea typeface="Arial"/>
                <a:cs typeface="Arial"/>
                <a:sym typeface="Arial"/>
              </a:rPr>
              <a:t> gate: gradient router</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p:txBody>
      </p:sp>
      <p:sp>
        <p:nvSpPr>
          <p:cNvPr id="999" name="Shape 999"/>
          <p:cNvSpPr txBox="1"/>
          <p:nvPr/>
        </p:nvSpPr>
        <p:spPr>
          <a:xfrm>
            <a:off x="348950" y="2671925"/>
            <a:ext cx="3557100" cy="741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FF"/>
                </a:solidFill>
                <a:latin typeface="Arial"/>
                <a:ea typeface="Arial"/>
                <a:cs typeface="Arial"/>
                <a:sym typeface="Arial"/>
              </a:rPr>
              <a:t>Q: What is a </a:t>
            </a:r>
            <a:r>
              <a:rPr lang="en" sz="1800" b="1" kern="0">
                <a:solidFill>
                  <a:srgbClr val="0000FF"/>
                </a:solidFill>
                <a:latin typeface="Arial"/>
                <a:ea typeface="Arial"/>
                <a:cs typeface="Arial"/>
                <a:sym typeface="Arial"/>
              </a:rPr>
              <a:t>mul</a:t>
            </a:r>
            <a:r>
              <a:rPr lang="en" sz="1800" kern="0">
                <a:solidFill>
                  <a:srgbClr val="0000FF"/>
                </a:solidFill>
                <a:latin typeface="Arial"/>
                <a:ea typeface="Arial"/>
                <a:cs typeface="Arial"/>
                <a:sym typeface="Arial"/>
              </a:rPr>
              <a:t> gate? </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p:txBody>
      </p:sp>
      <p:sp>
        <p:nvSpPr>
          <p:cNvPr id="2" name="Title 1"/>
          <p:cNvSpPr>
            <a:spLocks noGrp="1"/>
          </p:cNvSpPr>
          <p:nvPr>
            <p:ph type="title"/>
          </p:nvPr>
        </p:nvSpPr>
        <p:spPr>
          <a:xfrm>
            <a:off x="311700" y="227000"/>
            <a:ext cx="8520600" cy="763600"/>
          </a:xfrm>
        </p:spPr>
        <p:txBody>
          <a:bodyPr/>
          <a:lstStyle/>
          <a:p>
            <a:r>
              <a:rPr lang="en"/>
              <a:t>Patterns in backward flow</a:t>
            </a:r>
            <a:endParaRPr lang="en-US" dirty="0"/>
          </a:p>
        </p:txBody>
      </p:sp>
      <p:sp>
        <p:nvSpPr>
          <p:cNvPr id="9"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grpSp>
        <p:nvGrpSpPr>
          <p:cNvPr id="11" name="SMARTInkShape-Group515"/>
          <p:cNvGrpSpPr/>
          <p:nvPr/>
        </p:nvGrpSpPr>
        <p:grpSpPr>
          <a:xfrm>
            <a:off x="5430442" y="1573142"/>
            <a:ext cx="1327547" cy="484259"/>
            <a:chOff x="5430442" y="1573142"/>
            <a:chExt cx="1327547" cy="484259"/>
          </a:xfrm>
        </p:grpSpPr>
        <p:sp>
          <p:nvSpPr>
            <p:cNvPr id="3" name="SMARTInkShape-1452"/>
            <p:cNvSpPr/>
            <p:nvPr>
              <p:custDataLst>
                <p:tags r:id="rId76"/>
              </p:custDataLst>
            </p:nvPr>
          </p:nvSpPr>
          <p:spPr bwMode="auto">
            <a:xfrm>
              <a:off x="6200775" y="1673582"/>
              <a:ext cx="187875" cy="178122"/>
            </a:xfrm>
            <a:custGeom>
              <a:avLst/>
              <a:gdLst/>
              <a:ahLst/>
              <a:cxnLst/>
              <a:rect l="0" t="0" r="0" b="0"/>
              <a:pathLst>
                <a:path w="187875" h="178122">
                  <a:moveTo>
                    <a:pt x="34290" y="15200"/>
                  </a:moveTo>
                  <a:lnTo>
                    <a:pt x="34290" y="15200"/>
                  </a:lnTo>
                  <a:lnTo>
                    <a:pt x="43392" y="10650"/>
                  </a:lnTo>
                  <a:lnTo>
                    <a:pt x="80892" y="4618"/>
                  </a:lnTo>
                  <a:lnTo>
                    <a:pt x="115090" y="0"/>
                  </a:lnTo>
                  <a:lnTo>
                    <a:pt x="140686" y="825"/>
                  </a:lnTo>
                  <a:lnTo>
                    <a:pt x="164762" y="7541"/>
                  </a:lnTo>
                  <a:lnTo>
                    <a:pt x="180543" y="19416"/>
                  </a:lnTo>
                  <a:lnTo>
                    <a:pt x="186085" y="26584"/>
                  </a:lnTo>
                  <a:lnTo>
                    <a:pt x="187874" y="35172"/>
                  </a:lnTo>
                  <a:lnTo>
                    <a:pt x="184782" y="54874"/>
                  </a:lnTo>
                  <a:lnTo>
                    <a:pt x="169437" y="76331"/>
                  </a:lnTo>
                  <a:lnTo>
                    <a:pt x="131484" y="112371"/>
                  </a:lnTo>
                  <a:lnTo>
                    <a:pt x="99395" y="137445"/>
                  </a:lnTo>
                  <a:lnTo>
                    <a:pt x="62908" y="158114"/>
                  </a:lnTo>
                  <a:lnTo>
                    <a:pt x="23085" y="176714"/>
                  </a:lnTo>
                  <a:lnTo>
                    <a:pt x="15390" y="178121"/>
                  </a:lnTo>
                  <a:lnTo>
                    <a:pt x="10260" y="177154"/>
                  </a:lnTo>
                  <a:lnTo>
                    <a:pt x="0" y="16950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 name="SMARTInkShape-1453"/>
            <p:cNvSpPr/>
            <p:nvPr>
              <p:custDataLst>
                <p:tags r:id="rId77"/>
              </p:custDataLst>
            </p:nvPr>
          </p:nvSpPr>
          <p:spPr bwMode="auto">
            <a:xfrm>
              <a:off x="6333557" y="1640981"/>
              <a:ext cx="201546" cy="189821"/>
            </a:xfrm>
            <a:custGeom>
              <a:avLst/>
              <a:gdLst/>
              <a:ahLst/>
              <a:cxnLst/>
              <a:rect l="0" t="0" r="0" b="0"/>
              <a:pathLst>
                <a:path w="201546" h="189821">
                  <a:moveTo>
                    <a:pt x="38668" y="4939"/>
                  </a:moveTo>
                  <a:lnTo>
                    <a:pt x="38668" y="4939"/>
                  </a:lnTo>
                  <a:lnTo>
                    <a:pt x="34117" y="388"/>
                  </a:lnTo>
                  <a:lnTo>
                    <a:pt x="31824" y="0"/>
                  </a:lnTo>
                  <a:lnTo>
                    <a:pt x="29343" y="694"/>
                  </a:lnTo>
                  <a:lnTo>
                    <a:pt x="13966" y="8651"/>
                  </a:lnTo>
                  <a:lnTo>
                    <a:pt x="10770" y="12176"/>
                  </a:lnTo>
                  <a:lnTo>
                    <a:pt x="7219" y="21173"/>
                  </a:lnTo>
                  <a:lnTo>
                    <a:pt x="0" y="62050"/>
                  </a:lnTo>
                  <a:lnTo>
                    <a:pt x="3610" y="97320"/>
                  </a:lnTo>
                  <a:lnTo>
                    <a:pt x="12617" y="135604"/>
                  </a:lnTo>
                  <a:lnTo>
                    <a:pt x="25184" y="156357"/>
                  </a:lnTo>
                  <a:lnTo>
                    <a:pt x="52876" y="179555"/>
                  </a:lnTo>
                  <a:lnTo>
                    <a:pt x="74193" y="187321"/>
                  </a:lnTo>
                  <a:lnTo>
                    <a:pt x="97319" y="189820"/>
                  </a:lnTo>
                  <a:lnTo>
                    <a:pt x="123473" y="187756"/>
                  </a:lnTo>
                  <a:lnTo>
                    <a:pt x="153511" y="176043"/>
                  </a:lnTo>
                  <a:lnTo>
                    <a:pt x="201545" y="15067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 name="SMARTInkShape-1454"/>
            <p:cNvSpPr/>
            <p:nvPr>
              <p:custDataLst>
                <p:tags r:id="rId78"/>
              </p:custDataLst>
            </p:nvPr>
          </p:nvSpPr>
          <p:spPr bwMode="auto">
            <a:xfrm>
              <a:off x="6528179" y="1573142"/>
              <a:ext cx="229810" cy="479491"/>
            </a:xfrm>
            <a:custGeom>
              <a:avLst/>
              <a:gdLst/>
              <a:ahLst/>
              <a:cxnLst/>
              <a:rect l="0" t="0" r="0" b="0"/>
              <a:pathLst>
                <a:path w="229810" h="479491">
                  <a:moveTo>
                    <a:pt x="24068" y="12771"/>
                  </a:moveTo>
                  <a:lnTo>
                    <a:pt x="24068" y="12771"/>
                  </a:lnTo>
                  <a:lnTo>
                    <a:pt x="24068" y="5390"/>
                  </a:lnTo>
                  <a:lnTo>
                    <a:pt x="19517" y="0"/>
                  </a:lnTo>
                  <a:lnTo>
                    <a:pt x="17225" y="447"/>
                  </a:lnTo>
                  <a:lnTo>
                    <a:pt x="12137" y="6023"/>
                  </a:lnTo>
                  <a:lnTo>
                    <a:pt x="3918" y="28975"/>
                  </a:lnTo>
                  <a:lnTo>
                    <a:pt x="0" y="69007"/>
                  </a:lnTo>
                  <a:lnTo>
                    <a:pt x="7941" y="107961"/>
                  </a:lnTo>
                  <a:lnTo>
                    <a:pt x="15222" y="117189"/>
                  </a:lnTo>
                  <a:lnTo>
                    <a:pt x="36012" y="129981"/>
                  </a:lnTo>
                  <a:lnTo>
                    <a:pt x="61127" y="133762"/>
                  </a:lnTo>
                  <a:lnTo>
                    <a:pt x="88164" y="130362"/>
                  </a:lnTo>
                  <a:lnTo>
                    <a:pt x="116056" y="119326"/>
                  </a:lnTo>
                  <a:lnTo>
                    <a:pt x="149431" y="92496"/>
                  </a:lnTo>
                  <a:lnTo>
                    <a:pt x="172867" y="60417"/>
                  </a:lnTo>
                  <a:lnTo>
                    <a:pt x="182774" y="31333"/>
                  </a:lnTo>
                  <a:lnTo>
                    <a:pt x="186122" y="11498"/>
                  </a:lnTo>
                  <a:lnTo>
                    <a:pt x="186396" y="10970"/>
                  </a:lnTo>
                  <a:lnTo>
                    <a:pt x="186580" y="11570"/>
                  </a:lnTo>
                  <a:lnTo>
                    <a:pt x="181935" y="34970"/>
                  </a:lnTo>
                  <a:lnTo>
                    <a:pt x="185990" y="71206"/>
                  </a:lnTo>
                  <a:lnTo>
                    <a:pt x="190649" y="101607"/>
                  </a:lnTo>
                  <a:lnTo>
                    <a:pt x="195894" y="136708"/>
                  </a:lnTo>
                  <a:lnTo>
                    <a:pt x="201400" y="175487"/>
                  </a:lnTo>
                  <a:lnTo>
                    <a:pt x="207022" y="218121"/>
                  </a:lnTo>
                  <a:lnTo>
                    <a:pt x="208903" y="241111"/>
                  </a:lnTo>
                  <a:lnTo>
                    <a:pt x="210156" y="265010"/>
                  </a:lnTo>
                  <a:lnTo>
                    <a:pt x="210992" y="289515"/>
                  </a:lnTo>
                  <a:lnTo>
                    <a:pt x="211549" y="312519"/>
                  </a:lnTo>
                  <a:lnTo>
                    <a:pt x="211920" y="334523"/>
                  </a:lnTo>
                  <a:lnTo>
                    <a:pt x="211380" y="374847"/>
                  </a:lnTo>
                  <a:lnTo>
                    <a:pt x="207966" y="408643"/>
                  </a:lnTo>
                  <a:lnTo>
                    <a:pt x="198193" y="434459"/>
                  </a:lnTo>
                  <a:lnTo>
                    <a:pt x="176626" y="462518"/>
                  </a:lnTo>
                  <a:lnTo>
                    <a:pt x="168636" y="469764"/>
                  </a:lnTo>
                  <a:lnTo>
                    <a:pt x="144518" y="477817"/>
                  </a:lnTo>
                  <a:lnTo>
                    <a:pt x="116654" y="479490"/>
                  </a:lnTo>
                  <a:lnTo>
                    <a:pt x="91570" y="473884"/>
                  </a:lnTo>
                  <a:lnTo>
                    <a:pt x="72802" y="459962"/>
                  </a:lnTo>
                  <a:lnTo>
                    <a:pt x="65129" y="450916"/>
                  </a:lnTo>
                  <a:lnTo>
                    <a:pt x="61920" y="438217"/>
                  </a:lnTo>
                  <a:lnTo>
                    <a:pt x="63434" y="406328"/>
                  </a:lnTo>
                  <a:lnTo>
                    <a:pt x="75537" y="375010"/>
                  </a:lnTo>
                  <a:lnTo>
                    <a:pt x="96473" y="345216"/>
                  </a:lnTo>
                  <a:lnTo>
                    <a:pt x="128003" y="316099"/>
                  </a:lnTo>
                  <a:lnTo>
                    <a:pt x="166781" y="287283"/>
                  </a:lnTo>
                  <a:lnTo>
                    <a:pt x="201796" y="263364"/>
                  </a:lnTo>
                  <a:lnTo>
                    <a:pt x="229809" y="24422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 name="SMARTInkShape-1455"/>
            <p:cNvSpPr/>
            <p:nvPr>
              <p:custDataLst>
                <p:tags r:id="rId79"/>
              </p:custDataLst>
            </p:nvPr>
          </p:nvSpPr>
          <p:spPr bwMode="auto">
            <a:xfrm>
              <a:off x="5883593" y="1834515"/>
              <a:ext cx="180023" cy="116382"/>
            </a:xfrm>
            <a:custGeom>
              <a:avLst/>
              <a:gdLst/>
              <a:ahLst/>
              <a:cxnLst/>
              <a:rect l="0" t="0" r="0" b="0"/>
              <a:pathLst>
                <a:path w="180023" h="116382">
                  <a:moveTo>
                    <a:pt x="0" y="111442"/>
                  </a:moveTo>
                  <a:lnTo>
                    <a:pt x="0" y="111442"/>
                  </a:lnTo>
                  <a:lnTo>
                    <a:pt x="4550" y="115993"/>
                  </a:lnTo>
                  <a:lnTo>
                    <a:pt x="6844" y="116381"/>
                  </a:lnTo>
                  <a:lnTo>
                    <a:pt x="9325" y="115687"/>
                  </a:lnTo>
                  <a:lnTo>
                    <a:pt x="46974" y="94870"/>
                  </a:lnTo>
                  <a:lnTo>
                    <a:pt x="83451" y="66210"/>
                  </a:lnTo>
                  <a:lnTo>
                    <a:pt x="114241" y="44666"/>
                  </a:lnTo>
                  <a:lnTo>
                    <a:pt x="146976" y="22392"/>
                  </a:lnTo>
                  <a:lnTo>
                    <a:pt x="180022"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 name="SMARTInkShape-1456"/>
            <p:cNvSpPr/>
            <p:nvPr>
              <p:custDataLst>
                <p:tags r:id="rId80"/>
              </p:custDataLst>
            </p:nvPr>
          </p:nvSpPr>
          <p:spPr bwMode="auto">
            <a:xfrm>
              <a:off x="5875020" y="1774507"/>
              <a:ext cx="180024" cy="68582"/>
            </a:xfrm>
            <a:custGeom>
              <a:avLst/>
              <a:gdLst/>
              <a:ahLst/>
              <a:cxnLst/>
              <a:rect l="0" t="0" r="0" b="0"/>
              <a:pathLst>
                <a:path w="180024" h="68582">
                  <a:moveTo>
                    <a:pt x="0" y="68581"/>
                  </a:moveTo>
                  <a:lnTo>
                    <a:pt x="0" y="68581"/>
                  </a:lnTo>
                  <a:lnTo>
                    <a:pt x="18650" y="52470"/>
                  </a:lnTo>
                  <a:lnTo>
                    <a:pt x="60892" y="34381"/>
                  </a:lnTo>
                  <a:lnTo>
                    <a:pt x="99023" y="22878"/>
                  </a:lnTo>
                  <a:lnTo>
                    <a:pt x="135447" y="12386"/>
                  </a:lnTo>
                  <a:lnTo>
                    <a:pt x="18002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 name="SMARTInkShape-1457"/>
            <p:cNvSpPr/>
            <p:nvPr>
              <p:custDataLst>
                <p:tags r:id="rId81"/>
              </p:custDataLst>
            </p:nvPr>
          </p:nvSpPr>
          <p:spPr bwMode="auto">
            <a:xfrm>
              <a:off x="5716164" y="1899745"/>
              <a:ext cx="21697" cy="157656"/>
            </a:xfrm>
            <a:custGeom>
              <a:avLst/>
              <a:gdLst/>
              <a:ahLst/>
              <a:cxnLst/>
              <a:rect l="0" t="0" r="0" b="0"/>
              <a:pathLst>
                <a:path w="21697" h="157656">
                  <a:moveTo>
                    <a:pt x="4551" y="20495"/>
                  </a:moveTo>
                  <a:lnTo>
                    <a:pt x="4551" y="20495"/>
                  </a:lnTo>
                  <a:lnTo>
                    <a:pt x="0" y="11393"/>
                  </a:lnTo>
                  <a:lnTo>
                    <a:pt x="565" y="7760"/>
                  </a:lnTo>
                  <a:lnTo>
                    <a:pt x="2846" y="4385"/>
                  </a:lnTo>
                  <a:lnTo>
                    <a:pt x="7603" y="0"/>
                  </a:lnTo>
                  <a:lnTo>
                    <a:pt x="7539" y="164"/>
                  </a:lnTo>
                  <a:lnTo>
                    <a:pt x="6543" y="1226"/>
                  </a:lnTo>
                  <a:lnTo>
                    <a:pt x="18384" y="36126"/>
                  </a:lnTo>
                  <a:lnTo>
                    <a:pt x="20715" y="71481"/>
                  </a:lnTo>
                  <a:lnTo>
                    <a:pt x="21406" y="106087"/>
                  </a:lnTo>
                  <a:lnTo>
                    <a:pt x="21658" y="147760"/>
                  </a:lnTo>
                  <a:lnTo>
                    <a:pt x="21696" y="15765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 name="SMARTInkShape-1458"/>
            <p:cNvSpPr/>
            <p:nvPr>
              <p:custDataLst>
                <p:tags r:id="rId82"/>
              </p:custDataLst>
            </p:nvPr>
          </p:nvSpPr>
          <p:spPr bwMode="auto">
            <a:xfrm>
              <a:off x="5430442" y="1757363"/>
              <a:ext cx="235510" cy="262163"/>
            </a:xfrm>
            <a:custGeom>
              <a:avLst/>
              <a:gdLst/>
              <a:ahLst/>
              <a:cxnLst/>
              <a:rect l="0" t="0" r="0" b="0"/>
              <a:pathLst>
                <a:path w="235510" h="262163">
                  <a:moveTo>
                    <a:pt x="7381" y="34289"/>
                  </a:moveTo>
                  <a:lnTo>
                    <a:pt x="7381" y="34289"/>
                  </a:lnTo>
                  <a:lnTo>
                    <a:pt x="0" y="34289"/>
                  </a:lnTo>
                  <a:lnTo>
                    <a:pt x="3712" y="34289"/>
                  </a:lnTo>
                  <a:lnTo>
                    <a:pt x="4935" y="37147"/>
                  </a:lnTo>
                  <a:lnTo>
                    <a:pt x="6897" y="69885"/>
                  </a:lnTo>
                  <a:lnTo>
                    <a:pt x="7166" y="98687"/>
                  </a:lnTo>
                  <a:lnTo>
                    <a:pt x="7285" y="130538"/>
                  </a:lnTo>
                  <a:lnTo>
                    <a:pt x="9878" y="166284"/>
                  </a:lnTo>
                  <a:lnTo>
                    <a:pt x="14206" y="201539"/>
                  </a:lnTo>
                  <a:lnTo>
                    <a:pt x="21045" y="239949"/>
                  </a:lnTo>
                  <a:lnTo>
                    <a:pt x="24067" y="262162"/>
                  </a:lnTo>
                  <a:lnTo>
                    <a:pt x="24465" y="222894"/>
                  </a:lnTo>
                  <a:lnTo>
                    <a:pt x="26403" y="193361"/>
                  </a:lnTo>
                  <a:lnTo>
                    <a:pt x="33615" y="161186"/>
                  </a:lnTo>
                  <a:lnTo>
                    <a:pt x="48385" y="124593"/>
                  </a:lnTo>
                  <a:lnTo>
                    <a:pt x="53767" y="118304"/>
                  </a:lnTo>
                  <a:lnTo>
                    <a:pt x="59260" y="115065"/>
                  </a:lnTo>
                  <a:lnTo>
                    <a:pt x="64826" y="113857"/>
                  </a:lnTo>
                  <a:lnTo>
                    <a:pt x="70443" y="115909"/>
                  </a:lnTo>
                  <a:lnTo>
                    <a:pt x="88401" y="133403"/>
                  </a:lnTo>
                  <a:lnTo>
                    <a:pt x="119587" y="175505"/>
                  </a:lnTo>
                  <a:lnTo>
                    <a:pt x="147307" y="210434"/>
                  </a:lnTo>
                  <a:lnTo>
                    <a:pt x="177110" y="233800"/>
                  </a:lnTo>
                  <a:lnTo>
                    <a:pt x="186256" y="238734"/>
                  </a:lnTo>
                  <a:lnTo>
                    <a:pt x="194258" y="240118"/>
                  </a:lnTo>
                  <a:lnTo>
                    <a:pt x="201499" y="239136"/>
                  </a:lnTo>
                  <a:lnTo>
                    <a:pt x="208230" y="236577"/>
                  </a:lnTo>
                  <a:lnTo>
                    <a:pt x="220789" y="221032"/>
                  </a:lnTo>
                  <a:lnTo>
                    <a:pt x="226806" y="210220"/>
                  </a:lnTo>
                  <a:lnTo>
                    <a:pt x="233490" y="177886"/>
                  </a:lnTo>
                  <a:lnTo>
                    <a:pt x="235509" y="139067"/>
                  </a:lnTo>
                  <a:lnTo>
                    <a:pt x="233231" y="99590"/>
                  </a:lnTo>
                  <a:lnTo>
                    <a:pt x="231583" y="67439"/>
                  </a:lnTo>
                  <a:lnTo>
                    <a:pt x="228116" y="32999"/>
                  </a:lnTo>
                  <a:lnTo>
                    <a:pt x="221056" y="13270"/>
                  </a:lnTo>
                  <a:lnTo>
                    <a:pt x="215695" y="5897"/>
                  </a:lnTo>
                  <a:lnTo>
                    <a:pt x="209227" y="1747"/>
                  </a:lnTo>
                  <a:lnTo>
                    <a:pt x="209572" y="1165"/>
                  </a:lnTo>
                  <a:lnTo>
                    <a:pt x="213121"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8" name="SMARTInkShape-Group516"/>
          <p:cNvGrpSpPr/>
          <p:nvPr/>
        </p:nvGrpSpPr>
        <p:grpSpPr>
          <a:xfrm>
            <a:off x="7503795" y="1077767"/>
            <a:ext cx="480061" cy="865581"/>
            <a:chOff x="7503795" y="1077767"/>
            <a:chExt cx="480061" cy="865581"/>
          </a:xfrm>
        </p:grpSpPr>
        <p:sp>
          <p:nvSpPr>
            <p:cNvPr id="12" name="SMARTInkShape-1459"/>
            <p:cNvSpPr/>
            <p:nvPr>
              <p:custDataLst>
                <p:tags r:id="rId70"/>
              </p:custDataLst>
            </p:nvPr>
          </p:nvSpPr>
          <p:spPr bwMode="auto">
            <a:xfrm>
              <a:off x="7778220" y="1723072"/>
              <a:ext cx="179252" cy="190770"/>
            </a:xfrm>
            <a:custGeom>
              <a:avLst/>
              <a:gdLst/>
              <a:ahLst/>
              <a:cxnLst/>
              <a:rect l="0" t="0" r="0" b="0"/>
              <a:pathLst>
                <a:path w="179252" h="190770">
                  <a:moveTo>
                    <a:pt x="8468" y="25718"/>
                  </a:moveTo>
                  <a:lnTo>
                    <a:pt x="8468" y="25718"/>
                  </a:lnTo>
                  <a:lnTo>
                    <a:pt x="0" y="8782"/>
                  </a:lnTo>
                  <a:lnTo>
                    <a:pt x="5807" y="31051"/>
                  </a:lnTo>
                  <a:lnTo>
                    <a:pt x="7679" y="66139"/>
                  </a:lnTo>
                  <a:lnTo>
                    <a:pt x="8233" y="107650"/>
                  </a:lnTo>
                  <a:lnTo>
                    <a:pt x="8364" y="139285"/>
                  </a:lnTo>
                  <a:lnTo>
                    <a:pt x="8437" y="175572"/>
                  </a:lnTo>
                  <a:lnTo>
                    <a:pt x="10994" y="187570"/>
                  </a:lnTo>
                  <a:lnTo>
                    <a:pt x="13009" y="190769"/>
                  </a:lnTo>
                  <a:lnTo>
                    <a:pt x="15306" y="190045"/>
                  </a:lnTo>
                  <a:lnTo>
                    <a:pt x="24040" y="173467"/>
                  </a:lnTo>
                  <a:lnTo>
                    <a:pt x="38270" y="138287"/>
                  </a:lnTo>
                  <a:lnTo>
                    <a:pt x="49018" y="108134"/>
                  </a:lnTo>
                  <a:lnTo>
                    <a:pt x="65779" y="72680"/>
                  </a:lnTo>
                  <a:lnTo>
                    <a:pt x="82810" y="53179"/>
                  </a:lnTo>
                  <a:lnTo>
                    <a:pt x="87557" y="50693"/>
                  </a:lnTo>
                  <a:lnTo>
                    <a:pt x="91673" y="49988"/>
                  </a:lnTo>
                  <a:lnTo>
                    <a:pt x="95371" y="50471"/>
                  </a:lnTo>
                  <a:lnTo>
                    <a:pt x="98788" y="53650"/>
                  </a:lnTo>
                  <a:lnTo>
                    <a:pt x="118599" y="91697"/>
                  </a:lnTo>
                  <a:lnTo>
                    <a:pt x="140218" y="126169"/>
                  </a:lnTo>
                  <a:lnTo>
                    <a:pt x="151478" y="136403"/>
                  </a:lnTo>
                  <a:lnTo>
                    <a:pt x="162833" y="141586"/>
                  </a:lnTo>
                  <a:lnTo>
                    <a:pt x="168527" y="142968"/>
                  </a:lnTo>
                  <a:lnTo>
                    <a:pt x="172324" y="141985"/>
                  </a:lnTo>
                  <a:lnTo>
                    <a:pt x="174856" y="139424"/>
                  </a:lnTo>
                  <a:lnTo>
                    <a:pt x="176543" y="135812"/>
                  </a:lnTo>
                  <a:lnTo>
                    <a:pt x="179251" y="101687"/>
                  </a:lnTo>
                  <a:lnTo>
                    <a:pt x="178767" y="65584"/>
                  </a:lnTo>
                  <a:lnTo>
                    <a:pt x="172063" y="36895"/>
                  </a:lnTo>
                  <a:lnTo>
                    <a:pt x="15420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 name="SMARTInkShape-1460"/>
            <p:cNvSpPr/>
            <p:nvPr>
              <p:custDataLst>
                <p:tags r:id="rId71"/>
              </p:custDataLst>
            </p:nvPr>
          </p:nvSpPr>
          <p:spPr bwMode="auto">
            <a:xfrm>
              <a:off x="7503795" y="1628039"/>
              <a:ext cx="221341" cy="315309"/>
            </a:xfrm>
            <a:custGeom>
              <a:avLst/>
              <a:gdLst/>
              <a:ahLst/>
              <a:cxnLst/>
              <a:rect l="0" t="0" r="0" b="0"/>
              <a:pathLst>
                <a:path w="221341" h="315309">
                  <a:moveTo>
                    <a:pt x="205740" y="146468"/>
                  </a:moveTo>
                  <a:lnTo>
                    <a:pt x="205740" y="146468"/>
                  </a:lnTo>
                  <a:lnTo>
                    <a:pt x="217672" y="110673"/>
                  </a:lnTo>
                  <a:lnTo>
                    <a:pt x="221340" y="86015"/>
                  </a:lnTo>
                  <a:lnTo>
                    <a:pt x="219658" y="74198"/>
                  </a:lnTo>
                  <a:lnTo>
                    <a:pt x="217876" y="69713"/>
                  </a:lnTo>
                  <a:lnTo>
                    <a:pt x="208277" y="62190"/>
                  </a:lnTo>
                  <a:lnTo>
                    <a:pt x="201716" y="58850"/>
                  </a:lnTo>
                  <a:lnTo>
                    <a:pt x="184267" y="60220"/>
                  </a:lnTo>
                  <a:lnTo>
                    <a:pt x="162859" y="69083"/>
                  </a:lnTo>
                  <a:lnTo>
                    <a:pt x="124984" y="96446"/>
                  </a:lnTo>
                  <a:lnTo>
                    <a:pt x="91113" y="136198"/>
                  </a:lnTo>
                  <a:lnTo>
                    <a:pt x="75102" y="170796"/>
                  </a:lnTo>
                  <a:lnTo>
                    <a:pt x="66716" y="210938"/>
                  </a:lnTo>
                  <a:lnTo>
                    <a:pt x="65847" y="251322"/>
                  </a:lnTo>
                  <a:lnTo>
                    <a:pt x="74985" y="285145"/>
                  </a:lnTo>
                  <a:lnTo>
                    <a:pt x="83327" y="297022"/>
                  </a:lnTo>
                  <a:lnTo>
                    <a:pt x="105297" y="312759"/>
                  </a:lnTo>
                  <a:lnTo>
                    <a:pt x="130936" y="315308"/>
                  </a:lnTo>
                  <a:lnTo>
                    <a:pt x="144440" y="313320"/>
                  </a:lnTo>
                  <a:lnTo>
                    <a:pt x="169605" y="300952"/>
                  </a:lnTo>
                  <a:lnTo>
                    <a:pt x="181651" y="292320"/>
                  </a:lnTo>
                  <a:lnTo>
                    <a:pt x="200113" y="262409"/>
                  </a:lnTo>
                  <a:lnTo>
                    <a:pt x="207704" y="243765"/>
                  </a:lnTo>
                  <a:lnTo>
                    <a:pt x="210859" y="220858"/>
                  </a:lnTo>
                  <a:lnTo>
                    <a:pt x="211058" y="195109"/>
                  </a:lnTo>
                  <a:lnTo>
                    <a:pt x="209285" y="167465"/>
                  </a:lnTo>
                  <a:lnTo>
                    <a:pt x="204293" y="138559"/>
                  </a:lnTo>
                  <a:lnTo>
                    <a:pt x="197155" y="108810"/>
                  </a:lnTo>
                  <a:lnTo>
                    <a:pt x="188587" y="78501"/>
                  </a:lnTo>
                  <a:lnTo>
                    <a:pt x="166366" y="37203"/>
                  </a:lnTo>
                  <a:lnTo>
                    <a:pt x="153773" y="22190"/>
                  </a:lnTo>
                  <a:lnTo>
                    <a:pt x="122001" y="5509"/>
                  </a:lnTo>
                  <a:lnTo>
                    <a:pt x="86608" y="0"/>
                  </a:lnTo>
                  <a:lnTo>
                    <a:pt x="51828" y="3901"/>
                  </a:lnTo>
                  <a:lnTo>
                    <a:pt x="27479" y="14525"/>
                  </a:lnTo>
                  <a:lnTo>
                    <a:pt x="0" y="3502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4" name="SMARTInkShape-1461"/>
            <p:cNvSpPr/>
            <p:nvPr>
              <p:custDataLst>
                <p:tags r:id="rId72"/>
              </p:custDataLst>
            </p:nvPr>
          </p:nvSpPr>
          <p:spPr bwMode="auto">
            <a:xfrm>
              <a:off x="7598093" y="1500188"/>
              <a:ext cx="351472" cy="120015"/>
            </a:xfrm>
            <a:custGeom>
              <a:avLst/>
              <a:gdLst/>
              <a:ahLst/>
              <a:cxnLst/>
              <a:rect l="0" t="0" r="0" b="0"/>
              <a:pathLst>
                <a:path w="351472" h="120015">
                  <a:moveTo>
                    <a:pt x="0" y="120014"/>
                  </a:moveTo>
                  <a:lnTo>
                    <a:pt x="0" y="120014"/>
                  </a:lnTo>
                  <a:lnTo>
                    <a:pt x="42066" y="98981"/>
                  </a:lnTo>
                  <a:lnTo>
                    <a:pt x="74577" y="83996"/>
                  </a:lnTo>
                  <a:lnTo>
                    <a:pt x="113155" y="66859"/>
                  </a:lnTo>
                  <a:lnTo>
                    <a:pt x="135444" y="56955"/>
                  </a:lnTo>
                  <a:lnTo>
                    <a:pt x="158876" y="46542"/>
                  </a:lnTo>
                  <a:lnTo>
                    <a:pt x="181165" y="37695"/>
                  </a:lnTo>
                  <a:lnTo>
                    <a:pt x="223710" y="22786"/>
                  </a:lnTo>
                  <a:lnTo>
                    <a:pt x="262303" y="12349"/>
                  </a:lnTo>
                  <a:lnTo>
                    <a:pt x="296601" y="5488"/>
                  </a:lnTo>
                  <a:lnTo>
                    <a:pt x="333521" y="1626"/>
                  </a:lnTo>
                  <a:lnTo>
                    <a:pt x="351471"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5" name="SMARTInkShape-1462"/>
            <p:cNvSpPr/>
            <p:nvPr>
              <p:custDataLst>
                <p:tags r:id="rId73"/>
              </p:custDataLst>
            </p:nvPr>
          </p:nvSpPr>
          <p:spPr bwMode="auto">
            <a:xfrm>
              <a:off x="7769543" y="1277302"/>
              <a:ext cx="214313" cy="68582"/>
            </a:xfrm>
            <a:custGeom>
              <a:avLst/>
              <a:gdLst/>
              <a:ahLst/>
              <a:cxnLst/>
              <a:rect l="0" t="0" r="0" b="0"/>
              <a:pathLst>
                <a:path w="214313" h="68582">
                  <a:moveTo>
                    <a:pt x="0" y="68581"/>
                  </a:moveTo>
                  <a:lnTo>
                    <a:pt x="0" y="68581"/>
                  </a:lnTo>
                  <a:lnTo>
                    <a:pt x="37515" y="52098"/>
                  </a:lnTo>
                  <a:lnTo>
                    <a:pt x="70330" y="39347"/>
                  </a:lnTo>
                  <a:lnTo>
                    <a:pt x="107458" y="25108"/>
                  </a:lnTo>
                  <a:lnTo>
                    <a:pt x="139834" y="12429"/>
                  </a:lnTo>
                  <a:lnTo>
                    <a:pt x="170098" y="5525"/>
                  </a:lnTo>
                  <a:lnTo>
                    <a:pt x="214312"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6" name="SMARTInkShape-1463"/>
            <p:cNvSpPr/>
            <p:nvPr>
              <p:custDataLst>
                <p:tags r:id="rId74"/>
              </p:custDataLst>
            </p:nvPr>
          </p:nvSpPr>
          <p:spPr bwMode="auto">
            <a:xfrm>
              <a:off x="7824999" y="1077767"/>
              <a:ext cx="141712" cy="362414"/>
            </a:xfrm>
            <a:custGeom>
              <a:avLst/>
              <a:gdLst/>
              <a:ahLst/>
              <a:cxnLst/>
              <a:rect l="0" t="0" r="0" b="0"/>
              <a:pathLst>
                <a:path w="141712" h="362414">
                  <a:moveTo>
                    <a:pt x="4551" y="362413"/>
                  </a:moveTo>
                  <a:lnTo>
                    <a:pt x="4551" y="362413"/>
                  </a:lnTo>
                  <a:lnTo>
                    <a:pt x="0" y="357862"/>
                  </a:lnTo>
                  <a:lnTo>
                    <a:pt x="306" y="348008"/>
                  </a:lnTo>
                  <a:lnTo>
                    <a:pt x="3294" y="318775"/>
                  </a:lnTo>
                  <a:lnTo>
                    <a:pt x="4945" y="286821"/>
                  </a:lnTo>
                  <a:lnTo>
                    <a:pt x="8853" y="244044"/>
                  </a:lnTo>
                  <a:lnTo>
                    <a:pt x="10277" y="221588"/>
                  </a:lnTo>
                  <a:lnTo>
                    <a:pt x="11226" y="198997"/>
                  </a:lnTo>
                  <a:lnTo>
                    <a:pt x="12280" y="156434"/>
                  </a:lnTo>
                  <a:lnTo>
                    <a:pt x="12749" y="121642"/>
                  </a:lnTo>
                  <a:lnTo>
                    <a:pt x="15498" y="90304"/>
                  </a:lnTo>
                  <a:lnTo>
                    <a:pt x="22400" y="50965"/>
                  </a:lnTo>
                  <a:lnTo>
                    <a:pt x="25023" y="40481"/>
                  </a:lnTo>
                  <a:lnTo>
                    <a:pt x="35557" y="23752"/>
                  </a:lnTo>
                  <a:lnTo>
                    <a:pt x="49764" y="10920"/>
                  </a:lnTo>
                  <a:lnTo>
                    <a:pt x="65602" y="2041"/>
                  </a:lnTo>
                  <a:lnTo>
                    <a:pt x="84707" y="0"/>
                  </a:lnTo>
                  <a:lnTo>
                    <a:pt x="95136" y="789"/>
                  </a:lnTo>
                  <a:lnTo>
                    <a:pt x="114343" y="9286"/>
                  </a:lnTo>
                  <a:lnTo>
                    <a:pt x="123466" y="15553"/>
                  </a:lnTo>
                  <a:lnTo>
                    <a:pt x="129547" y="23540"/>
                  </a:lnTo>
                  <a:lnTo>
                    <a:pt x="141711" y="6237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7" name="SMARTInkShape-1464"/>
            <p:cNvSpPr/>
            <p:nvPr>
              <p:custDataLst>
                <p:tags r:id="rId75"/>
              </p:custDataLst>
            </p:nvPr>
          </p:nvSpPr>
          <p:spPr bwMode="auto">
            <a:xfrm>
              <a:off x="7563802" y="1172475"/>
              <a:ext cx="174400" cy="321942"/>
            </a:xfrm>
            <a:custGeom>
              <a:avLst/>
              <a:gdLst/>
              <a:ahLst/>
              <a:cxnLst/>
              <a:rect l="0" t="0" r="0" b="0"/>
              <a:pathLst>
                <a:path w="174400" h="321942">
                  <a:moveTo>
                    <a:pt x="162878" y="147690"/>
                  </a:moveTo>
                  <a:lnTo>
                    <a:pt x="162878" y="147690"/>
                  </a:lnTo>
                  <a:lnTo>
                    <a:pt x="146768" y="140905"/>
                  </a:lnTo>
                  <a:lnTo>
                    <a:pt x="143566" y="140309"/>
                  </a:lnTo>
                  <a:lnTo>
                    <a:pt x="134927" y="144727"/>
                  </a:lnTo>
                  <a:lnTo>
                    <a:pt x="100495" y="176228"/>
                  </a:lnTo>
                  <a:lnTo>
                    <a:pt x="69887" y="208427"/>
                  </a:lnTo>
                  <a:lnTo>
                    <a:pt x="47889" y="237549"/>
                  </a:lnTo>
                  <a:lnTo>
                    <a:pt x="27736" y="276973"/>
                  </a:lnTo>
                  <a:lnTo>
                    <a:pt x="24392" y="298494"/>
                  </a:lnTo>
                  <a:lnTo>
                    <a:pt x="24834" y="308234"/>
                  </a:lnTo>
                  <a:lnTo>
                    <a:pt x="27987" y="314726"/>
                  </a:lnTo>
                  <a:lnTo>
                    <a:pt x="32945" y="319055"/>
                  </a:lnTo>
                  <a:lnTo>
                    <a:pt x="39109" y="321941"/>
                  </a:lnTo>
                  <a:lnTo>
                    <a:pt x="58657" y="320067"/>
                  </a:lnTo>
                  <a:lnTo>
                    <a:pt x="96437" y="305762"/>
                  </a:lnTo>
                  <a:lnTo>
                    <a:pt x="121919" y="290334"/>
                  </a:lnTo>
                  <a:lnTo>
                    <a:pt x="142769" y="270777"/>
                  </a:lnTo>
                  <a:lnTo>
                    <a:pt x="166022" y="229245"/>
                  </a:lnTo>
                  <a:lnTo>
                    <a:pt x="173800" y="194732"/>
                  </a:lnTo>
                  <a:lnTo>
                    <a:pt x="174399" y="157167"/>
                  </a:lnTo>
                  <a:lnTo>
                    <a:pt x="165142" y="118247"/>
                  </a:lnTo>
                  <a:lnTo>
                    <a:pt x="151501" y="78724"/>
                  </a:lnTo>
                  <a:lnTo>
                    <a:pt x="133057" y="42744"/>
                  </a:lnTo>
                  <a:lnTo>
                    <a:pt x="105809" y="17227"/>
                  </a:lnTo>
                  <a:lnTo>
                    <a:pt x="77189" y="3981"/>
                  </a:lnTo>
                  <a:lnTo>
                    <a:pt x="49546" y="0"/>
                  </a:lnTo>
                  <a:lnTo>
                    <a:pt x="0" y="1053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21" name="SMARTInkShape-Group517"/>
          <p:cNvGrpSpPr/>
          <p:nvPr/>
        </p:nvGrpSpPr>
        <p:grpSpPr>
          <a:xfrm>
            <a:off x="5462661" y="2169362"/>
            <a:ext cx="728351" cy="196649"/>
            <a:chOff x="5462661" y="2169362"/>
            <a:chExt cx="728351" cy="196649"/>
          </a:xfrm>
        </p:grpSpPr>
        <p:sp>
          <p:nvSpPr>
            <p:cNvPr id="19" name="SMARTInkShape-1465"/>
            <p:cNvSpPr/>
            <p:nvPr>
              <p:custDataLst>
                <p:tags r:id="rId68"/>
              </p:custDataLst>
            </p:nvPr>
          </p:nvSpPr>
          <p:spPr bwMode="auto">
            <a:xfrm>
              <a:off x="5535978" y="2250030"/>
              <a:ext cx="655034" cy="38307"/>
            </a:xfrm>
            <a:custGeom>
              <a:avLst/>
              <a:gdLst/>
              <a:ahLst/>
              <a:cxnLst/>
              <a:rect l="0" t="0" r="0" b="0"/>
              <a:pathLst>
                <a:path w="655034" h="38307">
                  <a:moveTo>
                    <a:pt x="647652" y="21683"/>
                  </a:moveTo>
                  <a:lnTo>
                    <a:pt x="647652" y="21683"/>
                  </a:lnTo>
                  <a:lnTo>
                    <a:pt x="655033" y="14302"/>
                  </a:lnTo>
                  <a:lnTo>
                    <a:pt x="654478" y="13904"/>
                  </a:lnTo>
                  <a:lnTo>
                    <a:pt x="644188" y="13215"/>
                  </a:lnTo>
                  <a:lnTo>
                    <a:pt x="631491" y="17692"/>
                  </a:lnTo>
                  <a:lnTo>
                    <a:pt x="597461" y="11398"/>
                  </a:lnTo>
                  <a:lnTo>
                    <a:pt x="564702" y="7587"/>
                  </a:lnTo>
                  <a:lnTo>
                    <a:pt x="526965" y="4940"/>
                  </a:lnTo>
                  <a:lnTo>
                    <a:pt x="484793" y="589"/>
                  </a:lnTo>
                  <a:lnTo>
                    <a:pt x="459070" y="0"/>
                  </a:lnTo>
                  <a:lnTo>
                    <a:pt x="430490" y="560"/>
                  </a:lnTo>
                  <a:lnTo>
                    <a:pt x="400007" y="1886"/>
                  </a:lnTo>
                  <a:lnTo>
                    <a:pt x="367303" y="2770"/>
                  </a:lnTo>
                  <a:lnTo>
                    <a:pt x="333118" y="3359"/>
                  </a:lnTo>
                  <a:lnTo>
                    <a:pt x="297945" y="3752"/>
                  </a:lnTo>
                  <a:lnTo>
                    <a:pt x="262114" y="5919"/>
                  </a:lnTo>
                  <a:lnTo>
                    <a:pt x="225844" y="9268"/>
                  </a:lnTo>
                  <a:lnTo>
                    <a:pt x="189282" y="13406"/>
                  </a:lnTo>
                  <a:lnTo>
                    <a:pt x="157287" y="17117"/>
                  </a:lnTo>
                  <a:lnTo>
                    <a:pt x="128337" y="20544"/>
                  </a:lnTo>
                  <a:lnTo>
                    <a:pt x="101417" y="23781"/>
                  </a:lnTo>
                  <a:lnTo>
                    <a:pt x="58805" y="29918"/>
                  </a:lnTo>
                  <a:lnTo>
                    <a:pt x="18202" y="36188"/>
                  </a:lnTo>
                  <a:lnTo>
                    <a:pt x="500" y="38306"/>
                  </a:lnTo>
                  <a:lnTo>
                    <a:pt x="0" y="37527"/>
                  </a:lnTo>
                  <a:lnTo>
                    <a:pt x="1984" y="34122"/>
                  </a:lnTo>
                  <a:lnTo>
                    <a:pt x="3847" y="32833"/>
                  </a:lnTo>
                  <a:lnTo>
                    <a:pt x="8456" y="31401"/>
                  </a:lnTo>
                  <a:lnTo>
                    <a:pt x="10066" y="30066"/>
                  </a:lnTo>
                  <a:lnTo>
                    <a:pt x="13287" y="2168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0" name="SMARTInkShape-1466"/>
            <p:cNvSpPr/>
            <p:nvPr>
              <p:custDataLst>
                <p:tags r:id="rId69"/>
              </p:custDataLst>
            </p:nvPr>
          </p:nvSpPr>
          <p:spPr bwMode="auto">
            <a:xfrm>
              <a:off x="5462661" y="2169362"/>
              <a:ext cx="173749" cy="196649"/>
            </a:xfrm>
            <a:custGeom>
              <a:avLst/>
              <a:gdLst/>
              <a:ahLst/>
              <a:cxnLst/>
              <a:rect l="0" t="0" r="0" b="0"/>
              <a:pathLst>
                <a:path w="173749" h="196649">
                  <a:moveTo>
                    <a:pt x="112321" y="33770"/>
                  </a:moveTo>
                  <a:lnTo>
                    <a:pt x="112321" y="33770"/>
                  </a:lnTo>
                  <a:lnTo>
                    <a:pt x="112321" y="24669"/>
                  </a:lnTo>
                  <a:lnTo>
                    <a:pt x="109781" y="17660"/>
                  </a:lnTo>
                  <a:lnTo>
                    <a:pt x="100389" y="5400"/>
                  </a:lnTo>
                  <a:lnTo>
                    <a:pt x="94954" y="2111"/>
                  </a:lnTo>
                  <a:lnTo>
                    <a:pt x="87457" y="650"/>
                  </a:lnTo>
                  <a:lnTo>
                    <a:pt x="74600" y="0"/>
                  </a:lnTo>
                  <a:lnTo>
                    <a:pt x="68124" y="2684"/>
                  </a:lnTo>
                  <a:lnTo>
                    <a:pt x="33676" y="35321"/>
                  </a:lnTo>
                  <a:lnTo>
                    <a:pt x="13319" y="74258"/>
                  </a:lnTo>
                  <a:lnTo>
                    <a:pt x="332" y="101647"/>
                  </a:lnTo>
                  <a:lnTo>
                    <a:pt x="0" y="119183"/>
                  </a:lnTo>
                  <a:lnTo>
                    <a:pt x="5569" y="133962"/>
                  </a:lnTo>
                  <a:lnTo>
                    <a:pt x="9720" y="140569"/>
                  </a:lnTo>
                  <a:lnTo>
                    <a:pt x="24494" y="150452"/>
                  </a:lnTo>
                  <a:lnTo>
                    <a:pt x="56771" y="161370"/>
                  </a:lnTo>
                  <a:lnTo>
                    <a:pt x="99038" y="168098"/>
                  </a:lnTo>
                  <a:lnTo>
                    <a:pt x="140135" y="170091"/>
                  </a:lnTo>
                  <a:lnTo>
                    <a:pt x="158973" y="171510"/>
                  </a:lnTo>
                  <a:lnTo>
                    <a:pt x="170521" y="175315"/>
                  </a:lnTo>
                  <a:lnTo>
                    <a:pt x="173029" y="178616"/>
                  </a:lnTo>
                  <a:lnTo>
                    <a:pt x="173748" y="182722"/>
                  </a:lnTo>
                  <a:lnTo>
                    <a:pt x="172329" y="19664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22" name="SMARTInkShape-1467"/>
          <p:cNvSpPr/>
          <p:nvPr>
            <p:custDataLst>
              <p:tags r:id="rId1"/>
            </p:custDataLst>
          </p:nvPr>
        </p:nvSpPr>
        <p:spPr bwMode="auto">
          <a:xfrm>
            <a:off x="8009613" y="1800225"/>
            <a:ext cx="25677" cy="198710"/>
          </a:xfrm>
          <a:custGeom>
            <a:avLst/>
            <a:gdLst/>
            <a:ahLst/>
            <a:cxnLst/>
            <a:rect l="0" t="0" r="0" b="0"/>
            <a:pathLst>
              <a:path w="25677" h="198710">
                <a:moveTo>
                  <a:pt x="25676" y="0"/>
                </a:moveTo>
                <a:lnTo>
                  <a:pt x="25676" y="0"/>
                </a:lnTo>
                <a:lnTo>
                  <a:pt x="18295" y="7381"/>
                </a:lnTo>
                <a:lnTo>
                  <a:pt x="17458" y="12770"/>
                </a:lnTo>
                <a:lnTo>
                  <a:pt x="14569" y="54743"/>
                </a:lnTo>
                <a:lnTo>
                  <a:pt x="7780" y="85753"/>
                </a:lnTo>
                <a:lnTo>
                  <a:pt x="2276" y="128596"/>
                </a:lnTo>
                <a:lnTo>
                  <a:pt x="645" y="166372"/>
                </a:lnTo>
                <a:lnTo>
                  <a:pt x="20" y="198709"/>
                </a:lnTo>
                <a:lnTo>
                  <a:pt x="0" y="198195"/>
                </a:lnTo>
                <a:lnTo>
                  <a:pt x="6750" y="178652"/>
                </a:lnTo>
                <a:lnTo>
                  <a:pt x="8532" y="16287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25" name="SMARTInkShape-Group519"/>
          <p:cNvGrpSpPr/>
          <p:nvPr/>
        </p:nvGrpSpPr>
        <p:grpSpPr>
          <a:xfrm>
            <a:off x="4524587" y="1759240"/>
            <a:ext cx="424604" cy="486403"/>
            <a:chOff x="4524587" y="1759240"/>
            <a:chExt cx="424604" cy="486403"/>
          </a:xfrm>
        </p:grpSpPr>
        <p:sp>
          <p:nvSpPr>
            <p:cNvPr id="23" name="SMARTInkShape-1468"/>
            <p:cNvSpPr/>
            <p:nvPr>
              <p:custDataLst>
                <p:tags r:id="rId66"/>
              </p:custDataLst>
            </p:nvPr>
          </p:nvSpPr>
          <p:spPr bwMode="auto">
            <a:xfrm>
              <a:off x="4658092" y="1832263"/>
              <a:ext cx="291099" cy="413380"/>
            </a:xfrm>
            <a:custGeom>
              <a:avLst/>
              <a:gdLst/>
              <a:ahLst/>
              <a:cxnLst/>
              <a:rect l="0" t="0" r="0" b="0"/>
              <a:pathLst>
                <a:path w="291099" h="413380">
                  <a:moveTo>
                    <a:pt x="291098" y="405159"/>
                  </a:moveTo>
                  <a:lnTo>
                    <a:pt x="291098" y="405159"/>
                  </a:lnTo>
                  <a:lnTo>
                    <a:pt x="291098" y="409710"/>
                  </a:lnTo>
                  <a:lnTo>
                    <a:pt x="290146" y="411051"/>
                  </a:lnTo>
                  <a:lnTo>
                    <a:pt x="288558" y="411945"/>
                  </a:lnTo>
                  <a:lnTo>
                    <a:pt x="283717" y="413379"/>
                  </a:lnTo>
                  <a:lnTo>
                    <a:pt x="261129" y="374766"/>
                  </a:lnTo>
                  <a:lnTo>
                    <a:pt x="250474" y="347836"/>
                  </a:lnTo>
                  <a:lnTo>
                    <a:pt x="234308" y="314277"/>
                  </a:lnTo>
                  <a:lnTo>
                    <a:pt x="214423" y="276185"/>
                  </a:lnTo>
                  <a:lnTo>
                    <a:pt x="192885" y="233855"/>
                  </a:lnTo>
                  <a:lnTo>
                    <a:pt x="168073" y="194722"/>
                  </a:lnTo>
                  <a:lnTo>
                    <a:pt x="141170" y="158279"/>
                  </a:lnTo>
                  <a:lnTo>
                    <a:pt x="113338" y="123032"/>
                  </a:lnTo>
                  <a:lnTo>
                    <a:pt x="85094" y="93397"/>
                  </a:lnTo>
                  <a:lnTo>
                    <a:pt x="47497" y="55293"/>
                  </a:lnTo>
                  <a:lnTo>
                    <a:pt x="13745" y="17386"/>
                  </a:lnTo>
                  <a:lnTo>
                    <a:pt x="2420" y="302"/>
                  </a:lnTo>
                  <a:lnTo>
                    <a:pt x="1492" y="0"/>
                  </a:lnTo>
                  <a:lnTo>
                    <a:pt x="872" y="751"/>
                  </a:lnTo>
                  <a:lnTo>
                    <a:pt x="0" y="10909"/>
                  </a:lnTo>
                  <a:lnTo>
                    <a:pt x="8205" y="5368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4" name="SMARTInkShape-1469"/>
            <p:cNvSpPr/>
            <p:nvPr>
              <p:custDataLst>
                <p:tags r:id="rId67"/>
              </p:custDataLst>
            </p:nvPr>
          </p:nvSpPr>
          <p:spPr bwMode="auto">
            <a:xfrm>
              <a:off x="4524587" y="1759240"/>
              <a:ext cx="338879" cy="229581"/>
            </a:xfrm>
            <a:custGeom>
              <a:avLst/>
              <a:gdLst/>
              <a:ahLst/>
              <a:cxnLst/>
              <a:rect l="0" t="0" r="0" b="0"/>
              <a:pathLst>
                <a:path w="338879" h="229581">
                  <a:moveTo>
                    <a:pt x="4551" y="229580"/>
                  </a:moveTo>
                  <a:lnTo>
                    <a:pt x="4551" y="229580"/>
                  </a:lnTo>
                  <a:lnTo>
                    <a:pt x="0" y="220478"/>
                  </a:lnTo>
                  <a:lnTo>
                    <a:pt x="306" y="210930"/>
                  </a:lnTo>
                  <a:lnTo>
                    <a:pt x="17679" y="169974"/>
                  </a:lnTo>
                  <a:lnTo>
                    <a:pt x="36636" y="128765"/>
                  </a:lnTo>
                  <a:lnTo>
                    <a:pt x="44219" y="101601"/>
                  </a:lnTo>
                  <a:lnTo>
                    <a:pt x="46040" y="64101"/>
                  </a:lnTo>
                  <a:lnTo>
                    <a:pt x="39977" y="28048"/>
                  </a:lnTo>
                  <a:lnTo>
                    <a:pt x="41885" y="18408"/>
                  </a:lnTo>
                  <a:lnTo>
                    <a:pt x="48315" y="7625"/>
                  </a:lnTo>
                  <a:lnTo>
                    <a:pt x="50872" y="4458"/>
                  </a:lnTo>
                  <a:lnTo>
                    <a:pt x="58793" y="938"/>
                  </a:lnTo>
                  <a:lnTo>
                    <a:pt x="63572" y="0"/>
                  </a:lnTo>
                  <a:lnTo>
                    <a:pt x="76503" y="4037"/>
                  </a:lnTo>
                  <a:lnTo>
                    <a:pt x="112637" y="26702"/>
                  </a:lnTo>
                  <a:lnTo>
                    <a:pt x="149818" y="54956"/>
                  </a:lnTo>
                  <a:lnTo>
                    <a:pt x="190996" y="92009"/>
                  </a:lnTo>
                  <a:lnTo>
                    <a:pt x="233361" y="128599"/>
                  </a:lnTo>
                  <a:lnTo>
                    <a:pt x="276075" y="163571"/>
                  </a:lnTo>
                  <a:lnTo>
                    <a:pt x="314343" y="188961"/>
                  </a:lnTo>
                  <a:lnTo>
                    <a:pt x="338878" y="20386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28" name="SMARTInkShape-Group520"/>
          <p:cNvGrpSpPr/>
          <p:nvPr/>
        </p:nvGrpSpPr>
        <p:grpSpPr>
          <a:xfrm>
            <a:off x="4703856" y="2897505"/>
            <a:ext cx="296417" cy="394336"/>
            <a:chOff x="4703856" y="2897505"/>
            <a:chExt cx="296417" cy="394336"/>
          </a:xfrm>
        </p:grpSpPr>
        <p:sp>
          <p:nvSpPr>
            <p:cNvPr id="26" name="SMARTInkShape-1470"/>
            <p:cNvSpPr/>
            <p:nvPr>
              <p:custDataLst>
                <p:tags r:id="rId64"/>
              </p:custDataLst>
            </p:nvPr>
          </p:nvSpPr>
          <p:spPr bwMode="auto">
            <a:xfrm>
              <a:off x="4752022" y="2897505"/>
              <a:ext cx="248251" cy="359764"/>
            </a:xfrm>
            <a:custGeom>
              <a:avLst/>
              <a:gdLst/>
              <a:ahLst/>
              <a:cxnLst/>
              <a:rect l="0" t="0" r="0" b="0"/>
              <a:pathLst>
                <a:path w="248251" h="359764">
                  <a:moveTo>
                    <a:pt x="240030" y="0"/>
                  </a:moveTo>
                  <a:lnTo>
                    <a:pt x="240030" y="0"/>
                  </a:lnTo>
                  <a:lnTo>
                    <a:pt x="248250" y="0"/>
                  </a:lnTo>
                  <a:lnTo>
                    <a:pt x="227538" y="32965"/>
                  </a:lnTo>
                  <a:lnTo>
                    <a:pt x="200028" y="73268"/>
                  </a:lnTo>
                  <a:lnTo>
                    <a:pt x="173674" y="110033"/>
                  </a:lnTo>
                  <a:lnTo>
                    <a:pt x="143864" y="151774"/>
                  </a:lnTo>
                  <a:lnTo>
                    <a:pt x="129247" y="173572"/>
                  </a:lnTo>
                  <a:lnTo>
                    <a:pt x="114740" y="195725"/>
                  </a:lnTo>
                  <a:lnTo>
                    <a:pt x="101259" y="218113"/>
                  </a:lnTo>
                  <a:lnTo>
                    <a:pt x="88461" y="240659"/>
                  </a:lnTo>
                  <a:lnTo>
                    <a:pt x="65034" y="282219"/>
                  </a:lnTo>
                  <a:lnTo>
                    <a:pt x="45096" y="313391"/>
                  </a:lnTo>
                  <a:lnTo>
                    <a:pt x="18945" y="355124"/>
                  </a:lnTo>
                  <a:lnTo>
                    <a:pt x="15488" y="359622"/>
                  </a:lnTo>
                  <a:lnTo>
                    <a:pt x="12230" y="359763"/>
                  </a:lnTo>
                  <a:lnTo>
                    <a:pt x="9106" y="356999"/>
                  </a:lnTo>
                  <a:lnTo>
                    <a:pt x="6071" y="352300"/>
                  </a:lnTo>
                  <a:lnTo>
                    <a:pt x="0" y="31718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7" name="SMARTInkShape-1471"/>
            <p:cNvSpPr/>
            <p:nvPr>
              <p:custDataLst>
                <p:tags r:id="rId65"/>
              </p:custDataLst>
            </p:nvPr>
          </p:nvSpPr>
          <p:spPr bwMode="auto">
            <a:xfrm>
              <a:off x="4703856" y="3090528"/>
              <a:ext cx="281549" cy="201313"/>
            </a:xfrm>
            <a:custGeom>
              <a:avLst/>
              <a:gdLst/>
              <a:ahLst/>
              <a:cxnLst/>
              <a:rect l="0" t="0" r="0" b="0"/>
              <a:pathLst>
                <a:path w="281549" h="201313">
                  <a:moveTo>
                    <a:pt x="65312" y="12717"/>
                  </a:moveTo>
                  <a:lnTo>
                    <a:pt x="65312" y="12717"/>
                  </a:lnTo>
                  <a:lnTo>
                    <a:pt x="53380" y="785"/>
                  </a:lnTo>
                  <a:lnTo>
                    <a:pt x="50689" y="0"/>
                  </a:lnTo>
                  <a:lnTo>
                    <a:pt x="47944" y="429"/>
                  </a:lnTo>
                  <a:lnTo>
                    <a:pt x="45160" y="1668"/>
                  </a:lnTo>
                  <a:lnTo>
                    <a:pt x="39528" y="8124"/>
                  </a:lnTo>
                  <a:lnTo>
                    <a:pt x="24345" y="41992"/>
                  </a:lnTo>
                  <a:lnTo>
                    <a:pt x="10840" y="78329"/>
                  </a:lnTo>
                  <a:lnTo>
                    <a:pt x="1335" y="119259"/>
                  </a:lnTo>
                  <a:lnTo>
                    <a:pt x="0" y="159643"/>
                  </a:lnTo>
                  <a:lnTo>
                    <a:pt x="6439" y="180887"/>
                  </a:lnTo>
                  <a:lnTo>
                    <a:pt x="18191" y="194775"/>
                  </a:lnTo>
                  <a:lnTo>
                    <a:pt x="25325" y="199811"/>
                  </a:lnTo>
                  <a:lnTo>
                    <a:pt x="34844" y="201264"/>
                  </a:lnTo>
                  <a:lnTo>
                    <a:pt x="71947" y="195159"/>
                  </a:lnTo>
                  <a:lnTo>
                    <a:pt x="102551" y="189687"/>
                  </a:lnTo>
                  <a:lnTo>
                    <a:pt x="140282" y="181540"/>
                  </a:lnTo>
                  <a:lnTo>
                    <a:pt x="179594" y="173474"/>
                  </a:lnTo>
                  <a:lnTo>
                    <a:pt x="212941" y="169890"/>
                  </a:lnTo>
                  <a:lnTo>
                    <a:pt x="249389" y="172422"/>
                  </a:lnTo>
                  <a:lnTo>
                    <a:pt x="269183" y="179205"/>
                  </a:lnTo>
                  <a:lnTo>
                    <a:pt x="281081" y="187248"/>
                  </a:lnTo>
                  <a:lnTo>
                    <a:pt x="281548" y="190031"/>
                  </a:lnTo>
                  <a:lnTo>
                    <a:pt x="279955" y="192839"/>
                  </a:lnTo>
                  <a:lnTo>
                    <a:pt x="271051" y="20131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29" name="SMARTInkShape-1472"/>
          <p:cNvSpPr/>
          <p:nvPr>
            <p:custDataLst>
              <p:tags r:id="rId2"/>
            </p:custDataLst>
          </p:nvPr>
        </p:nvSpPr>
        <p:spPr bwMode="auto">
          <a:xfrm>
            <a:off x="6320790" y="2074545"/>
            <a:ext cx="443627" cy="34291"/>
          </a:xfrm>
          <a:custGeom>
            <a:avLst/>
            <a:gdLst/>
            <a:ahLst/>
            <a:cxnLst/>
            <a:rect l="0" t="0" r="0" b="0"/>
            <a:pathLst>
              <a:path w="443627" h="34291">
                <a:moveTo>
                  <a:pt x="0" y="34290"/>
                </a:moveTo>
                <a:lnTo>
                  <a:pt x="0" y="34290"/>
                </a:lnTo>
                <a:lnTo>
                  <a:pt x="4551" y="29739"/>
                </a:lnTo>
                <a:lnTo>
                  <a:pt x="7797" y="29351"/>
                </a:lnTo>
                <a:lnTo>
                  <a:pt x="49482" y="34124"/>
                </a:lnTo>
                <a:lnTo>
                  <a:pt x="86081" y="34257"/>
                </a:lnTo>
                <a:lnTo>
                  <a:pt x="116363" y="34276"/>
                </a:lnTo>
                <a:lnTo>
                  <a:pt x="152047" y="34283"/>
                </a:lnTo>
                <a:lnTo>
                  <a:pt x="173754" y="33333"/>
                </a:lnTo>
                <a:lnTo>
                  <a:pt x="197751" y="31747"/>
                </a:lnTo>
                <a:lnTo>
                  <a:pt x="223274" y="29737"/>
                </a:lnTo>
                <a:lnTo>
                  <a:pt x="250767" y="28397"/>
                </a:lnTo>
                <a:lnTo>
                  <a:pt x="279573" y="27504"/>
                </a:lnTo>
                <a:lnTo>
                  <a:pt x="309255" y="26909"/>
                </a:lnTo>
                <a:lnTo>
                  <a:pt x="334757" y="26511"/>
                </a:lnTo>
                <a:lnTo>
                  <a:pt x="357474" y="26247"/>
                </a:lnTo>
                <a:lnTo>
                  <a:pt x="395097" y="25953"/>
                </a:lnTo>
                <a:lnTo>
                  <a:pt x="429486" y="24835"/>
                </a:lnTo>
                <a:lnTo>
                  <a:pt x="443626" y="18346"/>
                </a:lnTo>
                <a:lnTo>
                  <a:pt x="443388" y="16993"/>
                </a:lnTo>
                <a:lnTo>
                  <a:pt x="439455" y="10538"/>
                </a:lnTo>
                <a:lnTo>
                  <a:pt x="43719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993" name="SMARTInkShape-Group522"/>
          <p:cNvGrpSpPr/>
          <p:nvPr/>
        </p:nvGrpSpPr>
        <p:grpSpPr>
          <a:xfrm>
            <a:off x="6483668" y="1165900"/>
            <a:ext cx="240030" cy="315439"/>
            <a:chOff x="6483668" y="1165900"/>
            <a:chExt cx="240030" cy="315439"/>
          </a:xfrm>
        </p:grpSpPr>
        <p:sp>
          <p:nvSpPr>
            <p:cNvPr id="30" name="SMARTInkShape-1473"/>
            <p:cNvSpPr/>
            <p:nvPr>
              <p:custDataLst>
                <p:tags r:id="rId61"/>
              </p:custDataLst>
            </p:nvPr>
          </p:nvSpPr>
          <p:spPr bwMode="auto">
            <a:xfrm>
              <a:off x="6607704" y="1165900"/>
              <a:ext cx="24629" cy="315439"/>
            </a:xfrm>
            <a:custGeom>
              <a:avLst/>
              <a:gdLst/>
              <a:ahLst/>
              <a:cxnLst/>
              <a:rect l="0" t="0" r="0" b="0"/>
              <a:pathLst>
                <a:path w="24629" h="315439">
                  <a:moveTo>
                    <a:pt x="4551" y="17105"/>
                  </a:moveTo>
                  <a:lnTo>
                    <a:pt x="4551" y="17105"/>
                  </a:lnTo>
                  <a:lnTo>
                    <a:pt x="4551" y="0"/>
                  </a:lnTo>
                  <a:lnTo>
                    <a:pt x="0" y="32929"/>
                  </a:lnTo>
                  <a:lnTo>
                    <a:pt x="306" y="60968"/>
                  </a:lnTo>
                  <a:lnTo>
                    <a:pt x="3616" y="95655"/>
                  </a:lnTo>
                  <a:lnTo>
                    <a:pt x="8263" y="133296"/>
                  </a:lnTo>
                  <a:lnTo>
                    <a:pt x="13503" y="167170"/>
                  </a:lnTo>
                  <a:lnTo>
                    <a:pt x="19007" y="198101"/>
                  </a:lnTo>
                  <a:lnTo>
                    <a:pt x="24628" y="227722"/>
                  </a:lnTo>
                  <a:lnTo>
                    <a:pt x="24046" y="266623"/>
                  </a:lnTo>
                  <a:lnTo>
                    <a:pt x="15317" y="304200"/>
                  </a:lnTo>
                  <a:lnTo>
                    <a:pt x="6157" y="315438"/>
                  </a:lnTo>
                  <a:lnTo>
                    <a:pt x="5621" y="314101"/>
                  </a:lnTo>
                  <a:lnTo>
                    <a:pt x="4551" y="29999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1" name="SMARTInkShape-1474"/>
            <p:cNvSpPr/>
            <p:nvPr>
              <p:custDataLst>
                <p:tags r:id="rId62"/>
              </p:custDataLst>
            </p:nvPr>
          </p:nvSpPr>
          <p:spPr bwMode="auto">
            <a:xfrm>
              <a:off x="6629400" y="1337310"/>
              <a:ext cx="94298" cy="111443"/>
            </a:xfrm>
            <a:custGeom>
              <a:avLst/>
              <a:gdLst/>
              <a:ahLst/>
              <a:cxnLst/>
              <a:rect l="0" t="0" r="0" b="0"/>
              <a:pathLst>
                <a:path w="94298" h="111443">
                  <a:moveTo>
                    <a:pt x="94297" y="0"/>
                  </a:moveTo>
                  <a:lnTo>
                    <a:pt x="94297" y="0"/>
                  </a:lnTo>
                  <a:lnTo>
                    <a:pt x="75647" y="11865"/>
                  </a:lnTo>
                  <a:lnTo>
                    <a:pt x="53995" y="36634"/>
                  </a:lnTo>
                  <a:lnTo>
                    <a:pt x="30421" y="74934"/>
                  </a:lnTo>
                  <a:lnTo>
                    <a:pt x="0" y="11144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92" name="SMARTInkShape-1475"/>
            <p:cNvSpPr/>
            <p:nvPr>
              <p:custDataLst>
                <p:tags r:id="rId63"/>
              </p:custDataLst>
            </p:nvPr>
          </p:nvSpPr>
          <p:spPr bwMode="auto">
            <a:xfrm>
              <a:off x="6483668" y="1397317"/>
              <a:ext cx="154305" cy="24070"/>
            </a:xfrm>
            <a:custGeom>
              <a:avLst/>
              <a:gdLst/>
              <a:ahLst/>
              <a:cxnLst/>
              <a:rect l="0" t="0" r="0" b="0"/>
              <a:pathLst>
                <a:path w="154305" h="24070">
                  <a:moveTo>
                    <a:pt x="0" y="0"/>
                  </a:moveTo>
                  <a:lnTo>
                    <a:pt x="0" y="0"/>
                  </a:lnTo>
                  <a:lnTo>
                    <a:pt x="35135" y="953"/>
                  </a:lnTo>
                  <a:lnTo>
                    <a:pt x="77152" y="14622"/>
                  </a:lnTo>
                  <a:lnTo>
                    <a:pt x="103657" y="24069"/>
                  </a:lnTo>
                  <a:lnTo>
                    <a:pt x="154304" y="1714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001" name="SMARTInkShape-Group523"/>
          <p:cNvGrpSpPr/>
          <p:nvPr/>
        </p:nvGrpSpPr>
        <p:grpSpPr>
          <a:xfrm>
            <a:off x="6097905" y="1174537"/>
            <a:ext cx="197169" cy="356034"/>
            <a:chOff x="6097905" y="1174537"/>
            <a:chExt cx="197169" cy="356034"/>
          </a:xfrm>
        </p:grpSpPr>
        <p:sp>
          <p:nvSpPr>
            <p:cNvPr id="994" name="SMARTInkShape-1476"/>
            <p:cNvSpPr/>
            <p:nvPr>
              <p:custDataLst>
                <p:tags r:id="rId58"/>
              </p:custDataLst>
            </p:nvPr>
          </p:nvSpPr>
          <p:spPr bwMode="auto">
            <a:xfrm>
              <a:off x="6226493" y="1371600"/>
              <a:ext cx="68581" cy="120016"/>
            </a:xfrm>
            <a:custGeom>
              <a:avLst/>
              <a:gdLst/>
              <a:ahLst/>
              <a:cxnLst/>
              <a:rect l="0" t="0" r="0" b="0"/>
              <a:pathLst>
                <a:path w="68581" h="120016">
                  <a:moveTo>
                    <a:pt x="68580" y="0"/>
                  </a:moveTo>
                  <a:lnTo>
                    <a:pt x="68580" y="0"/>
                  </a:lnTo>
                  <a:lnTo>
                    <a:pt x="54174" y="33055"/>
                  </a:lnTo>
                  <a:lnTo>
                    <a:pt x="30022" y="73294"/>
                  </a:lnTo>
                  <a:lnTo>
                    <a:pt x="0" y="12001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97" name="SMARTInkShape-1477"/>
            <p:cNvSpPr/>
            <p:nvPr>
              <p:custDataLst>
                <p:tags r:id="rId59"/>
              </p:custDataLst>
            </p:nvPr>
          </p:nvSpPr>
          <p:spPr bwMode="auto">
            <a:xfrm>
              <a:off x="6097905" y="1448752"/>
              <a:ext cx="162878" cy="49621"/>
            </a:xfrm>
            <a:custGeom>
              <a:avLst/>
              <a:gdLst/>
              <a:ahLst/>
              <a:cxnLst/>
              <a:rect l="0" t="0" r="0" b="0"/>
              <a:pathLst>
                <a:path w="162878" h="49621">
                  <a:moveTo>
                    <a:pt x="0" y="0"/>
                  </a:moveTo>
                  <a:lnTo>
                    <a:pt x="0" y="0"/>
                  </a:lnTo>
                  <a:lnTo>
                    <a:pt x="35795" y="0"/>
                  </a:lnTo>
                  <a:lnTo>
                    <a:pt x="60453" y="9102"/>
                  </a:lnTo>
                  <a:lnTo>
                    <a:pt x="102929" y="32196"/>
                  </a:lnTo>
                  <a:lnTo>
                    <a:pt x="142445" y="48712"/>
                  </a:lnTo>
                  <a:lnTo>
                    <a:pt x="146399" y="49620"/>
                  </a:lnTo>
                  <a:lnTo>
                    <a:pt x="149987" y="48320"/>
                  </a:lnTo>
                  <a:lnTo>
                    <a:pt x="162877" y="3429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00" name="SMARTInkShape-1478"/>
            <p:cNvSpPr/>
            <p:nvPr>
              <p:custDataLst>
                <p:tags r:id="rId60"/>
              </p:custDataLst>
            </p:nvPr>
          </p:nvSpPr>
          <p:spPr bwMode="auto">
            <a:xfrm>
              <a:off x="6184821" y="1174537"/>
              <a:ext cx="66897" cy="356034"/>
            </a:xfrm>
            <a:custGeom>
              <a:avLst/>
              <a:gdLst/>
              <a:ahLst/>
              <a:cxnLst/>
              <a:rect l="0" t="0" r="0" b="0"/>
              <a:pathLst>
                <a:path w="66897" h="356034">
                  <a:moveTo>
                    <a:pt x="7381" y="8468"/>
                  </a:moveTo>
                  <a:lnTo>
                    <a:pt x="7381" y="8468"/>
                  </a:lnTo>
                  <a:lnTo>
                    <a:pt x="7381" y="3917"/>
                  </a:lnTo>
                  <a:lnTo>
                    <a:pt x="6429" y="2577"/>
                  </a:lnTo>
                  <a:lnTo>
                    <a:pt x="4842" y="1683"/>
                  </a:lnTo>
                  <a:lnTo>
                    <a:pt x="0" y="249"/>
                  </a:lnTo>
                  <a:lnTo>
                    <a:pt x="3713" y="0"/>
                  </a:lnTo>
                  <a:lnTo>
                    <a:pt x="8291" y="5022"/>
                  </a:lnTo>
                  <a:lnTo>
                    <a:pt x="23542" y="37421"/>
                  </a:lnTo>
                  <a:lnTo>
                    <a:pt x="31391" y="67691"/>
                  </a:lnTo>
                  <a:lnTo>
                    <a:pt x="37103" y="105274"/>
                  </a:lnTo>
                  <a:lnTo>
                    <a:pt x="38626" y="127298"/>
                  </a:lnTo>
                  <a:lnTo>
                    <a:pt x="39641" y="150553"/>
                  </a:lnTo>
                  <a:lnTo>
                    <a:pt x="41270" y="172724"/>
                  </a:lnTo>
                  <a:lnTo>
                    <a:pt x="45621" y="215138"/>
                  </a:lnTo>
                  <a:lnTo>
                    <a:pt x="50729" y="253674"/>
                  </a:lnTo>
                  <a:lnTo>
                    <a:pt x="56175" y="288898"/>
                  </a:lnTo>
                  <a:lnTo>
                    <a:pt x="63643" y="331694"/>
                  </a:lnTo>
                  <a:lnTo>
                    <a:pt x="66896" y="356033"/>
                  </a:lnTo>
                  <a:lnTo>
                    <a:pt x="41672" y="31707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004" name="SMARTInkShape-Group524"/>
          <p:cNvGrpSpPr/>
          <p:nvPr/>
        </p:nvGrpSpPr>
        <p:grpSpPr>
          <a:xfrm>
            <a:off x="7375207" y="826128"/>
            <a:ext cx="863481" cy="1377005"/>
            <a:chOff x="7375207" y="826128"/>
            <a:chExt cx="863481" cy="1377005"/>
          </a:xfrm>
        </p:grpSpPr>
        <p:sp>
          <p:nvSpPr>
            <p:cNvPr id="1002" name="SMARTInkShape-1479"/>
            <p:cNvSpPr/>
            <p:nvPr>
              <p:custDataLst>
                <p:tags r:id="rId56"/>
              </p:custDataLst>
            </p:nvPr>
          </p:nvSpPr>
          <p:spPr bwMode="auto">
            <a:xfrm>
              <a:off x="7478077" y="826128"/>
              <a:ext cx="760611" cy="1377005"/>
            </a:xfrm>
            <a:custGeom>
              <a:avLst/>
              <a:gdLst/>
              <a:ahLst/>
              <a:cxnLst/>
              <a:rect l="0" t="0" r="0" b="0"/>
              <a:pathLst>
                <a:path w="760611" h="1377005">
                  <a:moveTo>
                    <a:pt x="0" y="142564"/>
                  </a:moveTo>
                  <a:lnTo>
                    <a:pt x="0" y="142564"/>
                  </a:lnTo>
                  <a:lnTo>
                    <a:pt x="0" y="138014"/>
                  </a:lnTo>
                  <a:lnTo>
                    <a:pt x="2541" y="133239"/>
                  </a:lnTo>
                  <a:lnTo>
                    <a:pt x="4552" y="130633"/>
                  </a:lnTo>
                  <a:lnTo>
                    <a:pt x="34686" y="117862"/>
                  </a:lnTo>
                  <a:lnTo>
                    <a:pt x="76694" y="102376"/>
                  </a:lnTo>
                  <a:lnTo>
                    <a:pt x="102565" y="92912"/>
                  </a:lnTo>
                  <a:lnTo>
                    <a:pt x="133147" y="82793"/>
                  </a:lnTo>
                  <a:lnTo>
                    <a:pt x="166869" y="72237"/>
                  </a:lnTo>
                  <a:lnTo>
                    <a:pt x="202686" y="61389"/>
                  </a:lnTo>
                  <a:lnTo>
                    <a:pt x="240852" y="50348"/>
                  </a:lnTo>
                  <a:lnTo>
                    <a:pt x="280583" y="39177"/>
                  </a:lnTo>
                  <a:lnTo>
                    <a:pt x="321358" y="27919"/>
                  </a:lnTo>
                  <a:lnTo>
                    <a:pt x="358066" y="19462"/>
                  </a:lnTo>
                  <a:lnTo>
                    <a:pt x="392064" y="12871"/>
                  </a:lnTo>
                  <a:lnTo>
                    <a:pt x="424253" y="7525"/>
                  </a:lnTo>
                  <a:lnTo>
                    <a:pt x="452381" y="3960"/>
                  </a:lnTo>
                  <a:lnTo>
                    <a:pt x="477800" y="1584"/>
                  </a:lnTo>
                  <a:lnTo>
                    <a:pt x="501413" y="0"/>
                  </a:lnTo>
                  <a:lnTo>
                    <a:pt x="537810" y="3320"/>
                  </a:lnTo>
                  <a:lnTo>
                    <a:pt x="552850" y="6872"/>
                  </a:lnTo>
                  <a:lnTo>
                    <a:pt x="564782" y="14003"/>
                  </a:lnTo>
                  <a:lnTo>
                    <a:pt x="583119" y="34626"/>
                  </a:lnTo>
                  <a:lnTo>
                    <a:pt x="597619" y="67287"/>
                  </a:lnTo>
                  <a:lnTo>
                    <a:pt x="610414" y="109108"/>
                  </a:lnTo>
                  <a:lnTo>
                    <a:pt x="616492" y="133595"/>
                  </a:lnTo>
                  <a:lnTo>
                    <a:pt x="622450" y="159445"/>
                  </a:lnTo>
                  <a:lnTo>
                    <a:pt x="629280" y="188108"/>
                  </a:lnTo>
                  <a:lnTo>
                    <a:pt x="636690" y="218647"/>
                  </a:lnTo>
                  <a:lnTo>
                    <a:pt x="644488" y="250436"/>
                  </a:lnTo>
                  <a:lnTo>
                    <a:pt x="652544" y="284011"/>
                  </a:lnTo>
                  <a:lnTo>
                    <a:pt x="660771" y="318777"/>
                  </a:lnTo>
                  <a:lnTo>
                    <a:pt x="669114" y="354337"/>
                  </a:lnTo>
                  <a:lnTo>
                    <a:pt x="677534" y="390426"/>
                  </a:lnTo>
                  <a:lnTo>
                    <a:pt x="686005" y="426868"/>
                  </a:lnTo>
                  <a:lnTo>
                    <a:pt x="694509" y="463545"/>
                  </a:lnTo>
                  <a:lnTo>
                    <a:pt x="703036" y="502284"/>
                  </a:lnTo>
                  <a:lnTo>
                    <a:pt x="711578" y="542398"/>
                  </a:lnTo>
                  <a:lnTo>
                    <a:pt x="720131" y="583427"/>
                  </a:lnTo>
                  <a:lnTo>
                    <a:pt x="727737" y="624116"/>
                  </a:lnTo>
                  <a:lnTo>
                    <a:pt x="734713" y="664576"/>
                  </a:lnTo>
                  <a:lnTo>
                    <a:pt x="741269" y="704885"/>
                  </a:lnTo>
                  <a:lnTo>
                    <a:pt x="746592" y="745092"/>
                  </a:lnTo>
                  <a:lnTo>
                    <a:pt x="751094" y="785232"/>
                  </a:lnTo>
                  <a:lnTo>
                    <a:pt x="755047" y="825327"/>
                  </a:lnTo>
                  <a:lnTo>
                    <a:pt x="757682" y="865392"/>
                  </a:lnTo>
                  <a:lnTo>
                    <a:pt x="759439" y="905437"/>
                  </a:lnTo>
                  <a:lnTo>
                    <a:pt x="760610" y="945469"/>
                  </a:lnTo>
                  <a:lnTo>
                    <a:pt x="760439" y="983586"/>
                  </a:lnTo>
                  <a:lnTo>
                    <a:pt x="759372" y="1020428"/>
                  </a:lnTo>
                  <a:lnTo>
                    <a:pt x="757708" y="1056419"/>
                  </a:lnTo>
                  <a:lnTo>
                    <a:pt x="755646" y="1089939"/>
                  </a:lnTo>
                  <a:lnTo>
                    <a:pt x="753319" y="1121810"/>
                  </a:lnTo>
                  <a:lnTo>
                    <a:pt x="750815" y="1152582"/>
                  </a:lnTo>
                  <a:lnTo>
                    <a:pt x="749146" y="1177860"/>
                  </a:lnTo>
                  <a:lnTo>
                    <a:pt x="747292" y="1218646"/>
                  </a:lnTo>
                  <a:lnTo>
                    <a:pt x="745938" y="1261004"/>
                  </a:lnTo>
                  <a:lnTo>
                    <a:pt x="745811" y="1273663"/>
                  </a:lnTo>
                  <a:lnTo>
                    <a:pt x="741258" y="1273995"/>
                  </a:lnTo>
                  <a:lnTo>
                    <a:pt x="700001" y="1269168"/>
                  </a:lnTo>
                  <a:lnTo>
                    <a:pt x="659726" y="1271292"/>
                  </a:lnTo>
                  <a:lnTo>
                    <a:pt x="633175" y="1272240"/>
                  </a:lnTo>
                  <a:lnTo>
                    <a:pt x="603092" y="1272871"/>
                  </a:lnTo>
                  <a:lnTo>
                    <a:pt x="570653" y="1273292"/>
                  </a:lnTo>
                  <a:lnTo>
                    <a:pt x="533789" y="1275478"/>
                  </a:lnTo>
                  <a:lnTo>
                    <a:pt x="493972" y="1278840"/>
                  </a:lnTo>
                  <a:lnTo>
                    <a:pt x="452187" y="1282987"/>
                  </a:lnTo>
                  <a:lnTo>
                    <a:pt x="410043" y="1289561"/>
                  </a:lnTo>
                  <a:lnTo>
                    <a:pt x="367660" y="1297754"/>
                  </a:lnTo>
                  <a:lnTo>
                    <a:pt x="325116" y="1307026"/>
                  </a:lnTo>
                  <a:lnTo>
                    <a:pt x="288182" y="1316064"/>
                  </a:lnTo>
                  <a:lnTo>
                    <a:pt x="254987" y="1324948"/>
                  </a:lnTo>
                  <a:lnTo>
                    <a:pt x="224284" y="1333728"/>
                  </a:lnTo>
                  <a:lnTo>
                    <a:pt x="198100" y="1341486"/>
                  </a:lnTo>
                  <a:lnTo>
                    <a:pt x="174929" y="1348563"/>
                  </a:lnTo>
                  <a:lnTo>
                    <a:pt x="136802" y="1360554"/>
                  </a:lnTo>
                  <a:lnTo>
                    <a:pt x="85725" y="137700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03" name="SMARTInkShape-1480"/>
            <p:cNvSpPr/>
            <p:nvPr>
              <p:custDataLst>
                <p:tags r:id="rId57"/>
              </p:custDataLst>
            </p:nvPr>
          </p:nvSpPr>
          <p:spPr bwMode="auto">
            <a:xfrm>
              <a:off x="7375207" y="1071563"/>
              <a:ext cx="49888" cy="968693"/>
            </a:xfrm>
            <a:custGeom>
              <a:avLst/>
              <a:gdLst/>
              <a:ahLst/>
              <a:cxnLst/>
              <a:rect l="0" t="0" r="0" b="0"/>
              <a:pathLst>
                <a:path w="49888" h="968693">
                  <a:moveTo>
                    <a:pt x="0" y="0"/>
                  </a:moveTo>
                  <a:lnTo>
                    <a:pt x="0" y="0"/>
                  </a:lnTo>
                  <a:lnTo>
                    <a:pt x="7382" y="0"/>
                  </a:lnTo>
                  <a:lnTo>
                    <a:pt x="17740" y="33055"/>
                  </a:lnTo>
                  <a:lnTo>
                    <a:pt x="23125" y="62316"/>
                  </a:lnTo>
                  <a:lnTo>
                    <a:pt x="25895" y="83454"/>
                  </a:lnTo>
                  <a:lnTo>
                    <a:pt x="28693" y="107071"/>
                  </a:lnTo>
                  <a:lnTo>
                    <a:pt x="30559" y="136150"/>
                  </a:lnTo>
                  <a:lnTo>
                    <a:pt x="31803" y="168872"/>
                  </a:lnTo>
                  <a:lnTo>
                    <a:pt x="32632" y="204021"/>
                  </a:lnTo>
                  <a:lnTo>
                    <a:pt x="33185" y="241741"/>
                  </a:lnTo>
                  <a:lnTo>
                    <a:pt x="33553" y="281176"/>
                  </a:lnTo>
                  <a:lnTo>
                    <a:pt x="33800" y="321753"/>
                  </a:lnTo>
                  <a:lnTo>
                    <a:pt x="33962" y="364044"/>
                  </a:lnTo>
                  <a:lnTo>
                    <a:pt x="34072" y="407478"/>
                  </a:lnTo>
                  <a:lnTo>
                    <a:pt x="34145" y="451675"/>
                  </a:lnTo>
                  <a:lnTo>
                    <a:pt x="35146" y="494474"/>
                  </a:lnTo>
                  <a:lnTo>
                    <a:pt x="36765" y="536341"/>
                  </a:lnTo>
                  <a:lnTo>
                    <a:pt x="38798" y="577588"/>
                  </a:lnTo>
                  <a:lnTo>
                    <a:pt x="41105" y="615564"/>
                  </a:lnTo>
                  <a:lnTo>
                    <a:pt x="43596" y="651358"/>
                  </a:lnTo>
                  <a:lnTo>
                    <a:pt x="46209" y="685699"/>
                  </a:lnTo>
                  <a:lnTo>
                    <a:pt x="47951" y="717165"/>
                  </a:lnTo>
                  <a:lnTo>
                    <a:pt x="49113" y="746715"/>
                  </a:lnTo>
                  <a:lnTo>
                    <a:pt x="49887" y="774987"/>
                  </a:lnTo>
                  <a:lnTo>
                    <a:pt x="48498" y="801455"/>
                  </a:lnTo>
                  <a:lnTo>
                    <a:pt x="45667" y="826721"/>
                  </a:lnTo>
                  <a:lnTo>
                    <a:pt x="41875" y="851185"/>
                  </a:lnTo>
                  <a:lnTo>
                    <a:pt x="32581" y="893607"/>
                  </a:lnTo>
                  <a:lnTo>
                    <a:pt x="23054" y="927701"/>
                  </a:lnTo>
                  <a:lnTo>
                    <a:pt x="8573" y="96869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1005" name="SMARTInkShape-1481"/>
          <p:cNvSpPr/>
          <p:nvPr>
            <p:custDataLst>
              <p:tags r:id="rId3"/>
            </p:custDataLst>
          </p:nvPr>
        </p:nvSpPr>
        <p:spPr bwMode="auto">
          <a:xfrm>
            <a:off x="4211955" y="3257942"/>
            <a:ext cx="276866" cy="23753"/>
          </a:xfrm>
          <a:custGeom>
            <a:avLst/>
            <a:gdLst/>
            <a:ahLst/>
            <a:cxnLst/>
            <a:rect l="0" t="0" r="0" b="0"/>
            <a:pathLst>
              <a:path w="276866" h="23753">
                <a:moveTo>
                  <a:pt x="0" y="8180"/>
                </a:moveTo>
                <a:lnTo>
                  <a:pt x="0" y="8180"/>
                </a:lnTo>
                <a:lnTo>
                  <a:pt x="4551" y="8180"/>
                </a:lnTo>
                <a:lnTo>
                  <a:pt x="9325" y="5640"/>
                </a:lnTo>
                <a:lnTo>
                  <a:pt x="14622" y="2289"/>
                </a:lnTo>
                <a:lnTo>
                  <a:pt x="20151" y="799"/>
                </a:lnTo>
                <a:lnTo>
                  <a:pt x="22959" y="1355"/>
                </a:lnTo>
                <a:lnTo>
                  <a:pt x="32415" y="5735"/>
                </a:lnTo>
                <a:lnTo>
                  <a:pt x="71951" y="14810"/>
                </a:lnTo>
                <a:lnTo>
                  <a:pt x="109372" y="21786"/>
                </a:lnTo>
                <a:lnTo>
                  <a:pt x="140050" y="23752"/>
                </a:lnTo>
                <a:lnTo>
                  <a:pt x="172734" y="22086"/>
                </a:lnTo>
                <a:lnTo>
                  <a:pt x="205358" y="18171"/>
                </a:lnTo>
                <a:lnTo>
                  <a:pt x="246690" y="11564"/>
                </a:lnTo>
                <a:lnTo>
                  <a:pt x="266663" y="8230"/>
                </a:lnTo>
                <a:lnTo>
                  <a:pt x="275044" y="4075"/>
                </a:lnTo>
                <a:lnTo>
                  <a:pt x="276708" y="2586"/>
                </a:lnTo>
                <a:lnTo>
                  <a:pt x="276865" y="1593"/>
                </a:lnTo>
                <a:lnTo>
                  <a:pt x="274823" y="0"/>
                </a:lnTo>
                <a:lnTo>
                  <a:pt x="239604" y="14451"/>
                </a:lnTo>
                <a:lnTo>
                  <a:pt x="222885" y="1675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06" name="SMARTInkShape-1482"/>
          <p:cNvSpPr/>
          <p:nvPr>
            <p:custDataLst>
              <p:tags r:id="rId4"/>
            </p:custDataLst>
          </p:nvPr>
        </p:nvSpPr>
        <p:spPr bwMode="auto">
          <a:xfrm>
            <a:off x="4202871" y="2648938"/>
            <a:ext cx="370907" cy="68545"/>
          </a:xfrm>
          <a:custGeom>
            <a:avLst/>
            <a:gdLst/>
            <a:ahLst/>
            <a:cxnLst/>
            <a:rect l="0" t="0" r="0" b="0"/>
            <a:pathLst>
              <a:path w="370907" h="68545">
                <a:moveTo>
                  <a:pt x="43374" y="68544"/>
                </a:moveTo>
                <a:lnTo>
                  <a:pt x="43374" y="68544"/>
                </a:lnTo>
                <a:lnTo>
                  <a:pt x="43374" y="60325"/>
                </a:lnTo>
                <a:lnTo>
                  <a:pt x="77687" y="57446"/>
                </a:lnTo>
                <a:lnTo>
                  <a:pt x="114501" y="53191"/>
                </a:lnTo>
                <a:lnTo>
                  <a:pt x="142613" y="51243"/>
                </a:lnTo>
                <a:lnTo>
                  <a:pt x="174158" y="47202"/>
                </a:lnTo>
                <a:lnTo>
                  <a:pt x="209767" y="44772"/>
                </a:lnTo>
                <a:lnTo>
                  <a:pt x="246867" y="43691"/>
                </a:lnTo>
                <a:lnTo>
                  <a:pt x="282405" y="43211"/>
                </a:lnTo>
                <a:lnTo>
                  <a:pt x="320891" y="42941"/>
                </a:lnTo>
                <a:lnTo>
                  <a:pt x="363341" y="42842"/>
                </a:lnTo>
                <a:lnTo>
                  <a:pt x="368128" y="42837"/>
                </a:lnTo>
                <a:lnTo>
                  <a:pt x="370367" y="41881"/>
                </a:lnTo>
                <a:lnTo>
                  <a:pt x="370906" y="40291"/>
                </a:lnTo>
                <a:lnTo>
                  <a:pt x="370314" y="38279"/>
                </a:lnTo>
                <a:lnTo>
                  <a:pt x="364929" y="30896"/>
                </a:lnTo>
                <a:lnTo>
                  <a:pt x="352750" y="22676"/>
                </a:lnTo>
                <a:lnTo>
                  <a:pt x="323424" y="18759"/>
                </a:lnTo>
                <a:lnTo>
                  <a:pt x="295476" y="20382"/>
                </a:lnTo>
                <a:lnTo>
                  <a:pt x="263052" y="25232"/>
                </a:lnTo>
                <a:lnTo>
                  <a:pt x="226416" y="33737"/>
                </a:lnTo>
                <a:lnTo>
                  <a:pt x="185369" y="41327"/>
                </a:lnTo>
                <a:lnTo>
                  <a:pt x="143630" y="47875"/>
                </a:lnTo>
                <a:lnTo>
                  <a:pt x="106030" y="53961"/>
                </a:lnTo>
                <a:lnTo>
                  <a:pt x="66384" y="62741"/>
                </a:lnTo>
                <a:lnTo>
                  <a:pt x="41090" y="66825"/>
                </a:lnTo>
                <a:lnTo>
                  <a:pt x="36137" y="66446"/>
                </a:lnTo>
                <a:lnTo>
                  <a:pt x="32834" y="65240"/>
                </a:lnTo>
                <a:lnTo>
                  <a:pt x="30632" y="63484"/>
                </a:lnTo>
                <a:lnTo>
                  <a:pt x="31069" y="62313"/>
                </a:lnTo>
                <a:lnTo>
                  <a:pt x="71324" y="53334"/>
                </a:lnTo>
                <a:lnTo>
                  <a:pt x="99611" y="48132"/>
                </a:lnTo>
                <a:lnTo>
                  <a:pt x="131233" y="42645"/>
                </a:lnTo>
                <a:lnTo>
                  <a:pt x="163385" y="36078"/>
                </a:lnTo>
                <a:lnTo>
                  <a:pt x="193550" y="26810"/>
                </a:lnTo>
                <a:lnTo>
                  <a:pt x="222832" y="18881"/>
                </a:lnTo>
                <a:lnTo>
                  <a:pt x="263552" y="11602"/>
                </a:lnTo>
                <a:lnTo>
                  <a:pt x="297207" y="6905"/>
                </a:lnTo>
                <a:lnTo>
                  <a:pt x="338802" y="235"/>
                </a:lnTo>
                <a:lnTo>
                  <a:pt x="341363" y="85"/>
                </a:lnTo>
                <a:lnTo>
                  <a:pt x="338253" y="0"/>
                </a:lnTo>
                <a:lnTo>
                  <a:pt x="333816" y="2520"/>
                </a:lnTo>
                <a:lnTo>
                  <a:pt x="331300" y="4526"/>
                </a:lnTo>
                <a:lnTo>
                  <a:pt x="314105" y="7348"/>
                </a:lnTo>
                <a:lnTo>
                  <a:pt x="277261" y="8185"/>
                </a:lnTo>
                <a:lnTo>
                  <a:pt x="243844" y="10921"/>
                </a:lnTo>
                <a:lnTo>
                  <a:pt x="205814" y="15311"/>
                </a:lnTo>
                <a:lnTo>
                  <a:pt x="163512" y="20438"/>
                </a:lnTo>
                <a:lnTo>
                  <a:pt x="121851" y="25891"/>
                </a:lnTo>
                <a:lnTo>
                  <a:pt x="83015" y="31490"/>
                </a:lnTo>
                <a:lnTo>
                  <a:pt x="49880" y="37153"/>
                </a:lnTo>
                <a:lnTo>
                  <a:pt x="11287" y="47598"/>
                </a:lnTo>
                <a:lnTo>
                  <a:pt x="0" y="50273"/>
                </a:lnTo>
                <a:lnTo>
                  <a:pt x="1123" y="50649"/>
                </a:lnTo>
                <a:lnTo>
                  <a:pt x="42255" y="50348"/>
                </a:lnTo>
                <a:lnTo>
                  <a:pt x="83788" y="45479"/>
                </a:lnTo>
                <a:lnTo>
                  <a:pt x="118804" y="44005"/>
                </a:lnTo>
                <a:lnTo>
                  <a:pt x="154051" y="43351"/>
                </a:lnTo>
                <a:lnTo>
                  <a:pt x="188766" y="42107"/>
                </a:lnTo>
                <a:lnTo>
                  <a:pt x="223245" y="38380"/>
                </a:lnTo>
                <a:lnTo>
                  <a:pt x="265685" y="35477"/>
                </a:lnTo>
                <a:lnTo>
                  <a:pt x="299519" y="33543"/>
                </a:lnTo>
                <a:lnTo>
                  <a:pt x="316929" y="26044"/>
                </a:lnTo>
                <a:lnTo>
                  <a:pt x="297756" y="23156"/>
                </a:lnTo>
                <a:lnTo>
                  <a:pt x="263485" y="13753"/>
                </a:lnTo>
                <a:lnTo>
                  <a:pt x="230418" y="10855"/>
                </a:lnTo>
                <a:lnTo>
                  <a:pt x="190322" y="10520"/>
                </a:lnTo>
                <a:lnTo>
                  <a:pt x="168962" y="11764"/>
                </a:lnTo>
                <a:lnTo>
                  <a:pt x="147102" y="13546"/>
                </a:lnTo>
                <a:lnTo>
                  <a:pt x="105033" y="20605"/>
                </a:lnTo>
                <a:lnTo>
                  <a:pt x="66968" y="29141"/>
                </a:lnTo>
                <a:lnTo>
                  <a:pt x="27928" y="39301"/>
                </a:lnTo>
                <a:lnTo>
                  <a:pt x="17459" y="45387"/>
                </a:lnTo>
                <a:lnTo>
                  <a:pt x="16573" y="48344"/>
                </a:lnTo>
                <a:lnTo>
                  <a:pt x="17886" y="51267"/>
                </a:lnTo>
                <a:lnTo>
                  <a:pt x="20667" y="54169"/>
                </a:lnTo>
                <a:lnTo>
                  <a:pt x="36457" y="54853"/>
                </a:lnTo>
                <a:lnTo>
                  <a:pt x="62207" y="52934"/>
                </a:lnTo>
                <a:lnTo>
                  <a:pt x="99052" y="52081"/>
                </a:lnTo>
                <a:lnTo>
                  <a:pt x="140827" y="46622"/>
                </a:lnTo>
                <a:lnTo>
                  <a:pt x="177174" y="39751"/>
                </a:lnTo>
                <a:lnTo>
                  <a:pt x="206251" y="3425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07" name="SMARTInkShape-1483"/>
          <p:cNvSpPr/>
          <p:nvPr>
            <p:custDataLst>
              <p:tags r:id="rId5"/>
            </p:custDataLst>
          </p:nvPr>
        </p:nvSpPr>
        <p:spPr bwMode="auto">
          <a:xfrm>
            <a:off x="4196001" y="1894553"/>
            <a:ext cx="376497" cy="51405"/>
          </a:xfrm>
          <a:custGeom>
            <a:avLst/>
            <a:gdLst/>
            <a:ahLst/>
            <a:cxnLst/>
            <a:rect l="0" t="0" r="0" b="0"/>
            <a:pathLst>
              <a:path w="376497" h="51405">
                <a:moveTo>
                  <a:pt x="7381" y="17114"/>
                </a:moveTo>
                <a:lnTo>
                  <a:pt x="7381" y="17114"/>
                </a:lnTo>
                <a:lnTo>
                  <a:pt x="7381" y="12564"/>
                </a:lnTo>
                <a:lnTo>
                  <a:pt x="4842" y="7789"/>
                </a:lnTo>
                <a:lnTo>
                  <a:pt x="0" y="1514"/>
                </a:lnTo>
                <a:lnTo>
                  <a:pt x="556" y="999"/>
                </a:lnTo>
                <a:lnTo>
                  <a:pt x="3713" y="427"/>
                </a:lnTo>
                <a:lnTo>
                  <a:pt x="8291" y="2713"/>
                </a:lnTo>
                <a:lnTo>
                  <a:pt x="10845" y="4656"/>
                </a:lnTo>
                <a:lnTo>
                  <a:pt x="18763" y="6815"/>
                </a:lnTo>
                <a:lnTo>
                  <a:pt x="53022" y="8201"/>
                </a:lnTo>
                <a:lnTo>
                  <a:pt x="91919" y="8441"/>
                </a:lnTo>
                <a:lnTo>
                  <a:pt x="122106" y="8497"/>
                </a:lnTo>
                <a:lnTo>
                  <a:pt x="154573" y="7570"/>
                </a:lnTo>
                <a:lnTo>
                  <a:pt x="188052" y="3982"/>
                </a:lnTo>
                <a:lnTo>
                  <a:pt x="219442" y="1753"/>
                </a:lnTo>
                <a:lnTo>
                  <a:pt x="256269" y="498"/>
                </a:lnTo>
                <a:lnTo>
                  <a:pt x="287594" y="0"/>
                </a:lnTo>
                <a:lnTo>
                  <a:pt x="266191" y="2513"/>
                </a:lnTo>
                <a:lnTo>
                  <a:pt x="226039" y="7351"/>
                </a:lnTo>
                <a:lnTo>
                  <a:pt x="188162" y="12740"/>
                </a:lnTo>
                <a:lnTo>
                  <a:pt x="155674" y="17710"/>
                </a:lnTo>
                <a:lnTo>
                  <a:pt x="120914" y="23094"/>
                </a:lnTo>
                <a:lnTo>
                  <a:pt x="89590" y="28662"/>
                </a:lnTo>
                <a:lnTo>
                  <a:pt x="49731" y="37152"/>
                </a:lnTo>
                <a:lnTo>
                  <a:pt x="19359" y="42333"/>
                </a:lnTo>
                <a:lnTo>
                  <a:pt x="53769" y="42788"/>
                </a:lnTo>
                <a:lnTo>
                  <a:pt x="83878" y="40273"/>
                </a:lnTo>
                <a:lnTo>
                  <a:pt x="121390" y="36932"/>
                </a:lnTo>
                <a:lnTo>
                  <a:pt x="143395" y="36041"/>
                </a:lnTo>
                <a:lnTo>
                  <a:pt x="166637" y="35447"/>
                </a:lnTo>
                <a:lnTo>
                  <a:pt x="189751" y="35051"/>
                </a:lnTo>
                <a:lnTo>
                  <a:pt x="212782" y="34787"/>
                </a:lnTo>
                <a:lnTo>
                  <a:pt x="235755" y="34611"/>
                </a:lnTo>
                <a:lnTo>
                  <a:pt x="257738" y="34494"/>
                </a:lnTo>
                <a:lnTo>
                  <a:pt x="299944" y="34364"/>
                </a:lnTo>
                <a:lnTo>
                  <a:pt x="333307" y="31766"/>
                </a:lnTo>
                <a:lnTo>
                  <a:pt x="372117" y="26888"/>
                </a:lnTo>
                <a:lnTo>
                  <a:pt x="375316" y="25535"/>
                </a:lnTo>
                <a:lnTo>
                  <a:pt x="376496" y="23681"/>
                </a:lnTo>
                <a:lnTo>
                  <a:pt x="376330" y="21492"/>
                </a:lnTo>
                <a:lnTo>
                  <a:pt x="363446" y="21600"/>
                </a:lnTo>
                <a:lnTo>
                  <a:pt x="329417" y="27016"/>
                </a:lnTo>
                <a:lnTo>
                  <a:pt x="289173" y="37193"/>
                </a:lnTo>
                <a:lnTo>
                  <a:pt x="247412" y="5140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08" name="SMARTInkShape-1484"/>
          <p:cNvSpPr/>
          <p:nvPr>
            <p:custDataLst>
              <p:tags r:id="rId6"/>
            </p:custDataLst>
          </p:nvPr>
        </p:nvSpPr>
        <p:spPr bwMode="auto">
          <a:xfrm>
            <a:off x="5493865" y="2897505"/>
            <a:ext cx="398301" cy="51391"/>
          </a:xfrm>
          <a:custGeom>
            <a:avLst/>
            <a:gdLst/>
            <a:ahLst/>
            <a:cxnLst/>
            <a:rect l="0" t="0" r="0" b="0"/>
            <a:pathLst>
              <a:path w="398301" h="51391">
                <a:moveTo>
                  <a:pt x="398300" y="0"/>
                </a:moveTo>
                <a:lnTo>
                  <a:pt x="398300" y="0"/>
                </a:lnTo>
                <a:lnTo>
                  <a:pt x="365335" y="4551"/>
                </a:lnTo>
                <a:lnTo>
                  <a:pt x="325033" y="16483"/>
                </a:lnTo>
                <a:lnTo>
                  <a:pt x="288267" y="24153"/>
                </a:lnTo>
                <a:lnTo>
                  <a:pt x="246526" y="30737"/>
                </a:lnTo>
                <a:lnTo>
                  <a:pt x="224727" y="33827"/>
                </a:lnTo>
                <a:lnTo>
                  <a:pt x="182092" y="39799"/>
                </a:lnTo>
                <a:lnTo>
                  <a:pt x="144092" y="45628"/>
                </a:lnTo>
                <a:lnTo>
                  <a:pt x="104222" y="49715"/>
                </a:lnTo>
                <a:lnTo>
                  <a:pt x="73499" y="51390"/>
                </a:lnTo>
                <a:lnTo>
                  <a:pt x="112975" y="39499"/>
                </a:lnTo>
                <a:lnTo>
                  <a:pt x="149506" y="31283"/>
                </a:lnTo>
                <a:lnTo>
                  <a:pt x="179140" y="28191"/>
                </a:lnTo>
                <a:lnTo>
                  <a:pt x="210408" y="26817"/>
                </a:lnTo>
                <a:lnTo>
                  <a:pt x="240180" y="26206"/>
                </a:lnTo>
                <a:lnTo>
                  <a:pt x="279166" y="25862"/>
                </a:lnTo>
                <a:lnTo>
                  <a:pt x="319795" y="25721"/>
                </a:lnTo>
                <a:lnTo>
                  <a:pt x="320246" y="24767"/>
                </a:lnTo>
                <a:lnTo>
                  <a:pt x="320747" y="21168"/>
                </a:lnTo>
                <a:lnTo>
                  <a:pt x="318976" y="18874"/>
                </a:lnTo>
                <a:lnTo>
                  <a:pt x="311927" y="13786"/>
                </a:lnTo>
                <a:lnTo>
                  <a:pt x="275335" y="9602"/>
                </a:lnTo>
                <a:lnTo>
                  <a:pt x="243319" y="9030"/>
                </a:lnTo>
                <a:lnTo>
                  <a:pt x="201784" y="11316"/>
                </a:lnTo>
                <a:lnTo>
                  <a:pt x="178707" y="13259"/>
                </a:lnTo>
                <a:lnTo>
                  <a:pt x="154750" y="15507"/>
                </a:lnTo>
                <a:lnTo>
                  <a:pt x="130206" y="17958"/>
                </a:lnTo>
                <a:lnTo>
                  <a:pt x="105271" y="20544"/>
                </a:lnTo>
                <a:lnTo>
                  <a:pt x="82932" y="22269"/>
                </a:lnTo>
                <a:lnTo>
                  <a:pt x="42871" y="24185"/>
                </a:lnTo>
                <a:lnTo>
                  <a:pt x="5759" y="30353"/>
                </a:lnTo>
                <a:lnTo>
                  <a:pt x="2303" y="29761"/>
                </a:lnTo>
                <a:lnTo>
                  <a:pt x="0" y="28413"/>
                </a:lnTo>
                <a:lnTo>
                  <a:pt x="2274" y="26562"/>
                </a:lnTo>
                <a:lnTo>
                  <a:pt x="29683" y="1714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09" name="SMARTInkShape-1485"/>
          <p:cNvSpPr/>
          <p:nvPr>
            <p:custDataLst>
              <p:tags r:id="rId7"/>
            </p:custDataLst>
          </p:nvPr>
        </p:nvSpPr>
        <p:spPr bwMode="auto">
          <a:xfrm>
            <a:off x="4520565" y="1868805"/>
            <a:ext cx="411481" cy="377191"/>
          </a:xfrm>
          <a:custGeom>
            <a:avLst/>
            <a:gdLst/>
            <a:ahLst/>
            <a:cxnLst/>
            <a:rect l="0" t="0" r="0" b="0"/>
            <a:pathLst>
              <a:path w="411481" h="377191">
                <a:moveTo>
                  <a:pt x="411480" y="377190"/>
                </a:moveTo>
                <a:lnTo>
                  <a:pt x="411480" y="377190"/>
                </a:lnTo>
                <a:lnTo>
                  <a:pt x="394998" y="341395"/>
                </a:lnTo>
                <a:lnTo>
                  <a:pt x="365745" y="307635"/>
                </a:lnTo>
                <a:lnTo>
                  <a:pt x="337814" y="278649"/>
                </a:lnTo>
                <a:lnTo>
                  <a:pt x="304444" y="246716"/>
                </a:lnTo>
                <a:lnTo>
                  <a:pt x="264213" y="213474"/>
                </a:lnTo>
                <a:lnTo>
                  <a:pt x="242818" y="195656"/>
                </a:lnTo>
                <a:lnTo>
                  <a:pt x="220933" y="177110"/>
                </a:lnTo>
                <a:lnTo>
                  <a:pt x="198724" y="158078"/>
                </a:lnTo>
                <a:lnTo>
                  <a:pt x="156267" y="121692"/>
                </a:lnTo>
                <a:lnTo>
                  <a:pt x="116124" y="88375"/>
                </a:lnTo>
                <a:lnTo>
                  <a:pt x="79233" y="60868"/>
                </a:lnTo>
                <a:lnTo>
                  <a:pt x="46328" y="35942"/>
                </a:lnTo>
                <a:lnTo>
                  <a:pt x="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10" name="SMARTInkShape-1486"/>
          <p:cNvSpPr/>
          <p:nvPr>
            <p:custDataLst>
              <p:tags r:id="rId8"/>
            </p:custDataLst>
          </p:nvPr>
        </p:nvSpPr>
        <p:spPr bwMode="auto">
          <a:xfrm>
            <a:off x="3997643" y="2229017"/>
            <a:ext cx="180023" cy="25551"/>
          </a:xfrm>
          <a:custGeom>
            <a:avLst/>
            <a:gdLst/>
            <a:ahLst/>
            <a:cxnLst/>
            <a:rect l="0" t="0" r="0" b="0"/>
            <a:pathLst>
              <a:path w="180023" h="25551">
                <a:moveTo>
                  <a:pt x="0" y="25550"/>
                </a:moveTo>
                <a:lnTo>
                  <a:pt x="0" y="25550"/>
                </a:lnTo>
                <a:lnTo>
                  <a:pt x="6785" y="9440"/>
                </a:lnTo>
                <a:lnTo>
                  <a:pt x="7381" y="6238"/>
                </a:lnTo>
                <a:lnTo>
                  <a:pt x="6825" y="4103"/>
                </a:lnTo>
                <a:lnTo>
                  <a:pt x="5503" y="2680"/>
                </a:lnTo>
                <a:lnTo>
                  <a:pt x="321" y="0"/>
                </a:lnTo>
                <a:lnTo>
                  <a:pt x="14704" y="818"/>
                </a:lnTo>
                <a:lnTo>
                  <a:pt x="56792" y="7218"/>
                </a:lnTo>
                <a:lnTo>
                  <a:pt x="93874" y="3503"/>
                </a:lnTo>
                <a:lnTo>
                  <a:pt x="130472" y="920"/>
                </a:lnTo>
                <a:lnTo>
                  <a:pt x="180022" y="840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11" name="SMARTInkShape-1487"/>
          <p:cNvSpPr/>
          <p:nvPr>
            <p:custDataLst>
              <p:tags r:id="rId9"/>
            </p:custDataLst>
          </p:nvPr>
        </p:nvSpPr>
        <p:spPr bwMode="auto">
          <a:xfrm>
            <a:off x="4014788" y="3051810"/>
            <a:ext cx="154306" cy="17146"/>
          </a:xfrm>
          <a:custGeom>
            <a:avLst/>
            <a:gdLst/>
            <a:ahLst/>
            <a:cxnLst/>
            <a:rect l="0" t="0" r="0" b="0"/>
            <a:pathLst>
              <a:path w="154306" h="17146">
                <a:moveTo>
                  <a:pt x="0" y="17145"/>
                </a:moveTo>
                <a:lnTo>
                  <a:pt x="0" y="17145"/>
                </a:lnTo>
                <a:lnTo>
                  <a:pt x="4550" y="17145"/>
                </a:lnTo>
                <a:lnTo>
                  <a:pt x="5891" y="16192"/>
                </a:lnTo>
                <a:lnTo>
                  <a:pt x="6784" y="14605"/>
                </a:lnTo>
                <a:lnTo>
                  <a:pt x="7380" y="12594"/>
                </a:lnTo>
                <a:lnTo>
                  <a:pt x="8730" y="12206"/>
                </a:lnTo>
                <a:lnTo>
                  <a:pt x="17086" y="15258"/>
                </a:lnTo>
                <a:lnTo>
                  <a:pt x="38717" y="15633"/>
                </a:lnTo>
                <a:lnTo>
                  <a:pt x="77300" y="10135"/>
                </a:lnTo>
                <a:lnTo>
                  <a:pt x="115000" y="5139"/>
                </a:lnTo>
                <a:lnTo>
                  <a:pt x="15430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12" name="SMARTInkShape-1488"/>
          <p:cNvSpPr/>
          <p:nvPr>
            <p:custDataLst>
              <p:tags r:id="rId10"/>
            </p:custDataLst>
          </p:nvPr>
        </p:nvSpPr>
        <p:spPr bwMode="auto">
          <a:xfrm>
            <a:off x="4246807" y="2143125"/>
            <a:ext cx="323132" cy="68531"/>
          </a:xfrm>
          <a:custGeom>
            <a:avLst/>
            <a:gdLst/>
            <a:ahLst/>
            <a:cxnLst/>
            <a:rect l="0" t="0" r="0" b="0"/>
            <a:pathLst>
              <a:path w="323132" h="68531">
                <a:moveTo>
                  <a:pt x="25156" y="0"/>
                </a:moveTo>
                <a:lnTo>
                  <a:pt x="25156" y="0"/>
                </a:lnTo>
                <a:lnTo>
                  <a:pt x="5843" y="11931"/>
                </a:lnTo>
                <a:lnTo>
                  <a:pt x="2285" y="17368"/>
                </a:lnTo>
                <a:lnTo>
                  <a:pt x="282" y="25784"/>
                </a:lnTo>
                <a:lnTo>
                  <a:pt x="0" y="28619"/>
                </a:lnTo>
                <a:lnTo>
                  <a:pt x="766" y="30509"/>
                </a:lnTo>
                <a:lnTo>
                  <a:pt x="2228" y="31769"/>
                </a:lnTo>
                <a:lnTo>
                  <a:pt x="4156" y="32610"/>
                </a:lnTo>
                <a:lnTo>
                  <a:pt x="37482" y="34910"/>
                </a:lnTo>
                <a:lnTo>
                  <a:pt x="69051" y="38693"/>
                </a:lnTo>
                <a:lnTo>
                  <a:pt x="107847" y="41010"/>
                </a:lnTo>
                <a:lnTo>
                  <a:pt x="128861" y="41627"/>
                </a:lnTo>
                <a:lnTo>
                  <a:pt x="151442" y="43944"/>
                </a:lnTo>
                <a:lnTo>
                  <a:pt x="175069" y="47393"/>
                </a:lnTo>
                <a:lnTo>
                  <a:pt x="199393" y="51598"/>
                </a:lnTo>
                <a:lnTo>
                  <a:pt x="241659" y="58810"/>
                </a:lnTo>
                <a:lnTo>
                  <a:pt x="276637" y="64238"/>
                </a:lnTo>
                <a:lnTo>
                  <a:pt x="318235" y="68008"/>
                </a:lnTo>
                <a:lnTo>
                  <a:pt x="323131" y="68411"/>
                </a:lnTo>
                <a:lnTo>
                  <a:pt x="320031" y="68530"/>
                </a:lnTo>
                <a:lnTo>
                  <a:pt x="315597" y="66017"/>
                </a:lnTo>
                <a:lnTo>
                  <a:pt x="308048" y="6000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1017" name="SMARTInkShape-Group533"/>
          <p:cNvGrpSpPr/>
          <p:nvPr/>
        </p:nvGrpSpPr>
        <p:grpSpPr>
          <a:xfrm>
            <a:off x="3774757" y="1429226"/>
            <a:ext cx="715929" cy="316833"/>
            <a:chOff x="3774757" y="1429226"/>
            <a:chExt cx="715929" cy="316833"/>
          </a:xfrm>
        </p:grpSpPr>
        <p:sp>
          <p:nvSpPr>
            <p:cNvPr id="1013" name="SMARTInkShape-1489"/>
            <p:cNvSpPr/>
            <p:nvPr>
              <p:custDataLst>
                <p:tags r:id="rId52"/>
              </p:custDataLst>
            </p:nvPr>
          </p:nvSpPr>
          <p:spPr bwMode="auto">
            <a:xfrm>
              <a:off x="3774757" y="1429226"/>
              <a:ext cx="202141" cy="316833"/>
            </a:xfrm>
            <a:custGeom>
              <a:avLst/>
              <a:gdLst/>
              <a:ahLst/>
              <a:cxnLst/>
              <a:rect l="0" t="0" r="0" b="0"/>
              <a:pathLst>
                <a:path w="202141" h="316833">
                  <a:moveTo>
                    <a:pt x="68581" y="62389"/>
                  </a:moveTo>
                  <a:lnTo>
                    <a:pt x="68581" y="62389"/>
                  </a:lnTo>
                  <a:lnTo>
                    <a:pt x="69533" y="48701"/>
                  </a:lnTo>
                  <a:lnTo>
                    <a:pt x="75961" y="22087"/>
                  </a:lnTo>
                  <a:lnTo>
                    <a:pt x="79216" y="17423"/>
                  </a:lnTo>
                  <a:lnTo>
                    <a:pt x="108293" y="0"/>
                  </a:lnTo>
                  <a:lnTo>
                    <a:pt x="124965" y="1640"/>
                  </a:lnTo>
                  <a:lnTo>
                    <a:pt x="155772" y="15814"/>
                  </a:lnTo>
                  <a:lnTo>
                    <a:pt x="166713" y="22767"/>
                  </a:lnTo>
                  <a:lnTo>
                    <a:pt x="181410" y="40652"/>
                  </a:lnTo>
                  <a:lnTo>
                    <a:pt x="189212" y="60348"/>
                  </a:lnTo>
                  <a:lnTo>
                    <a:pt x="189505" y="78627"/>
                  </a:lnTo>
                  <a:lnTo>
                    <a:pt x="173759" y="98816"/>
                  </a:lnTo>
                  <a:lnTo>
                    <a:pt x="135305" y="126522"/>
                  </a:lnTo>
                  <a:lnTo>
                    <a:pt x="98828" y="144256"/>
                  </a:lnTo>
                  <a:lnTo>
                    <a:pt x="62970" y="155959"/>
                  </a:lnTo>
                  <a:lnTo>
                    <a:pt x="66405" y="156363"/>
                  </a:lnTo>
                  <a:lnTo>
                    <a:pt x="105018" y="163488"/>
                  </a:lnTo>
                  <a:lnTo>
                    <a:pt x="147004" y="172248"/>
                  </a:lnTo>
                  <a:lnTo>
                    <a:pt x="172333" y="181383"/>
                  </a:lnTo>
                  <a:lnTo>
                    <a:pt x="191210" y="196873"/>
                  </a:lnTo>
                  <a:lnTo>
                    <a:pt x="198911" y="206337"/>
                  </a:lnTo>
                  <a:lnTo>
                    <a:pt x="202140" y="216457"/>
                  </a:lnTo>
                  <a:lnTo>
                    <a:pt x="200648" y="237861"/>
                  </a:lnTo>
                  <a:lnTo>
                    <a:pt x="191095" y="257534"/>
                  </a:lnTo>
                  <a:lnTo>
                    <a:pt x="175419" y="275803"/>
                  </a:lnTo>
                  <a:lnTo>
                    <a:pt x="152577" y="293447"/>
                  </a:lnTo>
                  <a:lnTo>
                    <a:pt x="124010" y="305734"/>
                  </a:lnTo>
                  <a:lnTo>
                    <a:pt x="93215" y="313417"/>
                  </a:lnTo>
                  <a:lnTo>
                    <a:pt x="63654" y="316832"/>
                  </a:lnTo>
                  <a:lnTo>
                    <a:pt x="24787" y="314204"/>
                  </a:lnTo>
                  <a:lnTo>
                    <a:pt x="11017" y="309879"/>
                  </a:lnTo>
                  <a:lnTo>
                    <a:pt x="0" y="30241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14" name="SMARTInkShape-1490"/>
            <p:cNvSpPr/>
            <p:nvPr>
              <p:custDataLst>
                <p:tags r:id="rId53"/>
              </p:custDataLst>
            </p:nvPr>
          </p:nvSpPr>
          <p:spPr bwMode="auto">
            <a:xfrm>
              <a:off x="3977793" y="1483042"/>
              <a:ext cx="161403" cy="158621"/>
            </a:xfrm>
            <a:custGeom>
              <a:avLst/>
              <a:gdLst/>
              <a:ahLst/>
              <a:cxnLst/>
              <a:rect l="0" t="0" r="0" b="0"/>
              <a:pathLst>
                <a:path w="161403" h="158621">
                  <a:moveTo>
                    <a:pt x="79857" y="0"/>
                  </a:moveTo>
                  <a:lnTo>
                    <a:pt x="79857" y="0"/>
                  </a:lnTo>
                  <a:lnTo>
                    <a:pt x="38336" y="19908"/>
                  </a:lnTo>
                  <a:lnTo>
                    <a:pt x="14400" y="40551"/>
                  </a:lnTo>
                  <a:lnTo>
                    <a:pt x="1619" y="66414"/>
                  </a:lnTo>
                  <a:lnTo>
                    <a:pt x="0" y="84762"/>
                  </a:lnTo>
                  <a:lnTo>
                    <a:pt x="901" y="93656"/>
                  </a:lnTo>
                  <a:lnTo>
                    <a:pt x="15823" y="124376"/>
                  </a:lnTo>
                  <a:lnTo>
                    <a:pt x="38063" y="141321"/>
                  </a:lnTo>
                  <a:lnTo>
                    <a:pt x="66044" y="153297"/>
                  </a:lnTo>
                  <a:lnTo>
                    <a:pt x="94355" y="158620"/>
                  </a:lnTo>
                  <a:lnTo>
                    <a:pt x="117733" y="155905"/>
                  </a:lnTo>
                  <a:lnTo>
                    <a:pt x="127968" y="152515"/>
                  </a:lnTo>
                  <a:lnTo>
                    <a:pt x="144420" y="138587"/>
                  </a:lnTo>
                  <a:lnTo>
                    <a:pt x="156176" y="119697"/>
                  </a:lnTo>
                  <a:lnTo>
                    <a:pt x="161402" y="98601"/>
                  </a:lnTo>
                  <a:lnTo>
                    <a:pt x="155242" y="56203"/>
                  </a:lnTo>
                  <a:lnTo>
                    <a:pt x="136801" y="21098"/>
                  </a:lnTo>
                  <a:lnTo>
                    <a:pt x="128297" y="14066"/>
                  </a:lnTo>
                  <a:lnTo>
                    <a:pt x="108689" y="6252"/>
                  </a:lnTo>
                  <a:lnTo>
                    <a:pt x="89814" y="7859"/>
                  </a:lnTo>
                  <a:lnTo>
                    <a:pt x="72852" y="14923"/>
                  </a:lnTo>
                  <a:lnTo>
                    <a:pt x="58964" y="24413"/>
                  </a:lnTo>
                  <a:lnTo>
                    <a:pt x="54498" y="31515"/>
                  </a:lnTo>
                  <a:lnTo>
                    <a:pt x="45567" y="6858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15" name="SMARTInkShape-1491"/>
            <p:cNvSpPr/>
            <p:nvPr>
              <p:custDataLst>
                <p:tags r:id="rId54"/>
              </p:custDataLst>
            </p:nvPr>
          </p:nvSpPr>
          <p:spPr bwMode="auto">
            <a:xfrm>
              <a:off x="4158126" y="1467896"/>
              <a:ext cx="142157" cy="172405"/>
            </a:xfrm>
            <a:custGeom>
              <a:avLst/>
              <a:gdLst/>
              <a:ahLst/>
              <a:cxnLst/>
              <a:rect l="0" t="0" r="0" b="0"/>
              <a:pathLst>
                <a:path w="142157" h="172405">
                  <a:moveTo>
                    <a:pt x="70974" y="58009"/>
                  </a:moveTo>
                  <a:lnTo>
                    <a:pt x="70974" y="58009"/>
                  </a:lnTo>
                  <a:lnTo>
                    <a:pt x="51662" y="38696"/>
                  </a:lnTo>
                  <a:lnTo>
                    <a:pt x="43023" y="35138"/>
                  </a:lnTo>
                  <a:lnTo>
                    <a:pt x="38053" y="34189"/>
                  </a:lnTo>
                  <a:lnTo>
                    <a:pt x="32834" y="35462"/>
                  </a:lnTo>
                  <a:lnTo>
                    <a:pt x="21955" y="41955"/>
                  </a:lnTo>
                  <a:lnTo>
                    <a:pt x="13311" y="53731"/>
                  </a:lnTo>
                  <a:lnTo>
                    <a:pt x="0" y="93677"/>
                  </a:lnTo>
                  <a:lnTo>
                    <a:pt x="1647" y="117359"/>
                  </a:lnTo>
                  <a:lnTo>
                    <a:pt x="9682" y="139632"/>
                  </a:lnTo>
                  <a:lnTo>
                    <a:pt x="22778" y="159056"/>
                  </a:lnTo>
                  <a:lnTo>
                    <a:pt x="32176" y="165378"/>
                  </a:lnTo>
                  <a:lnTo>
                    <a:pt x="55318" y="172404"/>
                  </a:lnTo>
                  <a:lnTo>
                    <a:pt x="95122" y="171808"/>
                  </a:lnTo>
                  <a:lnTo>
                    <a:pt x="117901" y="160339"/>
                  </a:lnTo>
                  <a:lnTo>
                    <a:pt x="127976" y="151946"/>
                  </a:lnTo>
                  <a:lnTo>
                    <a:pt x="139171" y="132461"/>
                  </a:lnTo>
                  <a:lnTo>
                    <a:pt x="142156" y="121931"/>
                  </a:lnTo>
                  <a:lnTo>
                    <a:pt x="140393" y="92451"/>
                  </a:lnTo>
                  <a:lnTo>
                    <a:pt x="131354" y="59029"/>
                  </a:lnTo>
                  <a:lnTo>
                    <a:pt x="105798" y="17248"/>
                  </a:lnTo>
                  <a:lnTo>
                    <a:pt x="88356" y="2428"/>
                  </a:lnTo>
                  <a:lnTo>
                    <a:pt x="77800" y="0"/>
                  </a:lnTo>
                  <a:lnTo>
                    <a:pt x="53370" y="2382"/>
                  </a:lnTo>
                  <a:lnTo>
                    <a:pt x="34258" y="12331"/>
                  </a:lnTo>
                  <a:lnTo>
                    <a:pt x="26494" y="18984"/>
                  </a:lnTo>
                  <a:lnTo>
                    <a:pt x="17867" y="36537"/>
                  </a:lnTo>
                  <a:lnTo>
                    <a:pt x="10967" y="6658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16" name="SMARTInkShape-1492"/>
            <p:cNvSpPr/>
            <p:nvPr>
              <p:custDataLst>
                <p:tags r:id="rId55"/>
              </p:custDataLst>
            </p:nvPr>
          </p:nvSpPr>
          <p:spPr bwMode="auto">
            <a:xfrm>
              <a:off x="4297457" y="1474620"/>
              <a:ext cx="193229" cy="196079"/>
            </a:xfrm>
            <a:custGeom>
              <a:avLst/>
              <a:gdLst/>
              <a:ahLst/>
              <a:cxnLst/>
              <a:rect l="0" t="0" r="0" b="0"/>
              <a:pathLst>
                <a:path w="193229" h="196079">
                  <a:moveTo>
                    <a:pt x="120238" y="59857"/>
                  </a:moveTo>
                  <a:lnTo>
                    <a:pt x="120238" y="59857"/>
                  </a:lnTo>
                  <a:lnTo>
                    <a:pt x="106550" y="35339"/>
                  </a:lnTo>
                  <a:lnTo>
                    <a:pt x="96374" y="25783"/>
                  </a:lnTo>
                  <a:lnTo>
                    <a:pt x="82962" y="20901"/>
                  </a:lnTo>
                  <a:lnTo>
                    <a:pt x="67476" y="19683"/>
                  </a:lnTo>
                  <a:lnTo>
                    <a:pt x="51068" y="22317"/>
                  </a:lnTo>
                  <a:lnTo>
                    <a:pt x="25766" y="38257"/>
                  </a:lnTo>
                  <a:lnTo>
                    <a:pt x="4722" y="70179"/>
                  </a:lnTo>
                  <a:lnTo>
                    <a:pt x="0" y="98735"/>
                  </a:lnTo>
                  <a:lnTo>
                    <a:pt x="74" y="114351"/>
                  </a:lnTo>
                  <a:lnTo>
                    <a:pt x="10316" y="144402"/>
                  </a:lnTo>
                  <a:lnTo>
                    <a:pt x="18382" y="159083"/>
                  </a:lnTo>
                  <a:lnTo>
                    <a:pt x="42584" y="180475"/>
                  </a:lnTo>
                  <a:lnTo>
                    <a:pt x="57038" y="188847"/>
                  </a:lnTo>
                  <a:lnTo>
                    <a:pt x="90879" y="195608"/>
                  </a:lnTo>
                  <a:lnTo>
                    <a:pt x="109238" y="196078"/>
                  </a:lnTo>
                  <a:lnTo>
                    <a:pt x="142336" y="186440"/>
                  </a:lnTo>
                  <a:lnTo>
                    <a:pt x="157830" y="178536"/>
                  </a:lnTo>
                  <a:lnTo>
                    <a:pt x="180126" y="151973"/>
                  </a:lnTo>
                  <a:lnTo>
                    <a:pt x="188738" y="135556"/>
                  </a:lnTo>
                  <a:lnTo>
                    <a:pt x="193228" y="94454"/>
                  </a:lnTo>
                  <a:lnTo>
                    <a:pt x="191758" y="71492"/>
                  </a:lnTo>
                  <a:lnTo>
                    <a:pt x="177425" y="35818"/>
                  </a:lnTo>
                  <a:lnTo>
                    <a:pt x="166935" y="20971"/>
                  </a:lnTo>
                  <a:lnTo>
                    <a:pt x="151370" y="11073"/>
                  </a:lnTo>
                  <a:lnTo>
                    <a:pt x="111214" y="76"/>
                  </a:lnTo>
                  <a:lnTo>
                    <a:pt x="89457" y="0"/>
                  </a:lnTo>
                  <a:lnTo>
                    <a:pt x="67332" y="2808"/>
                  </a:lnTo>
                  <a:lnTo>
                    <a:pt x="30049" y="10690"/>
                  </a:lnTo>
                  <a:lnTo>
                    <a:pt x="223" y="1699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1018" name="SMARTInkShape-1493"/>
          <p:cNvSpPr/>
          <p:nvPr>
            <p:custDataLst>
              <p:tags r:id="rId11"/>
            </p:custDataLst>
          </p:nvPr>
        </p:nvSpPr>
        <p:spPr bwMode="auto">
          <a:xfrm>
            <a:off x="4292741" y="2966085"/>
            <a:ext cx="322123" cy="24985"/>
          </a:xfrm>
          <a:custGeom>
            <a:avLst/>
            <a:gdLst/>
            <a:ahLst/>
            <a:cxnLst/>
            <a:rect l="0" t="0" r="0" b="0"/>
            <a:pathLst>
              <a:path w="322123" h="24985">
                <a:moveTo>
                  <a:pt x="4939" y="0"/>
                </a:moveTo>
                <a:lnTo>
                  <a:pt x="4939" y="0"/>
                </a:lnTo>
                <a:lnTo>
                  <a:pt x="0" y="0"/>
                </a:lnTo>
                <a:lnTo>
                  <a:pt x="36039" y="953"/>
                </a:lnTo>
                <a:lnTo>
                  <a:pt x="66436" y="6844"/>
                </a:lnTo>
                <a:lnTo>
                  <a:pt x="95136" y="11931"/>
                </a:lnTo>
                <a:lnTo>
                  <a:pt x="126941" y="17368"/>
                </a:lnTo>
                <a:lnTo>
                  <a:pt x="161080" y="22006"/>
                </a:lnTo>
                <a:lnTo>
                  <a:pt x="198477" y="24068"/>
                </a:lnTo>
                <a:lnTo>
                  <a:pt x="234783" y="24984"/>
                </a:lnTo>
                <a:lnTo>
                  <a:pt x="267112" y="24439"/>
                </a:lnTo>
                <a:lnTo>
                  <a:pt x="306070" y="18868"/>
                </a:lnTo>
                <a:lnTo>
                  <a:pt x="322122" y="1714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1021" name="SMARTInkShape-Group535"/>
          <p:cNvGrpSpPr/>
          <p:nvPr/>
        </p:nvGrpSpPr>
        <p:grpSpPr>
          <a:xfrm>
            <a:off x="3716295" y="2563178"/>
            <a:ext cx="686411" cy="137161"/>
            <a:chOff x="3716295" y="2563178"/>
            <a:chExt cx="686411" cy="137161"/>
          </a:xfrm>
        </p:grpSpPr>
        <p:sp>
          <p:nvSpPr>
            <p:cNvPr id="1019" name="SMARTInkShape-1494"/>
            <p:cNvSpPr/>
            <p:nvPr>
              <p:custDataLst>
                <p:tags r:id="rId50"/>
              </p:custDataLst>
            </p:nvPr>
          </p:nvSpPr>
          <p:spPr bwMode="auto">
            <a:xfrm>
              <a:off x="3716295" y="2588895"/>
              <a:ext cx="649966" cy="68581"/>
            </a:xfrm>
            <a:custGeom>
              <a:avLst/>
              <a:gdLst/>
              <a:ahLst/>
              <a:cxnLst/>
              <a:rect l="0" t="0" r="0" b="0"/>
              <a:pathLst>
                <a:path w="649966" h="68581">
                  <a:moveTo>
                    <a:pt x="15600" y="68580"/>
                  </a:moveTo>
                  <a:lnTo>
                    <a:pt x="15600" y="68580"/>
                  </a:lnTo>
                  <a:lnTo>
                    <a:pt x="11049" y="64029"/>
                  </a:lnTo>
                  <a:lnTo>
                    <a:pt x="8756" y="63641"/>
                  </a:lnTo>
                  <a:lnTo>
                    <a:pt x="6275" y="64335"/>
                  </a:lnTo>
                  <a:lnTo>
                    <a:pt x="0" y="67741"/>
                  </a:lnTo>
                  <a:lnTo>
                    <a:pt x="29945" y="68414"/>
                  </a:lnTo>
                  <a:lnTo>
                    <a:pt x="64521" y="68506"/>
                  </a:lnTo>
                  <a:lnTo>
                    <a:pt x="88219" y="67578"/>
                  </a:lnTo>
                  <a:lnTo>
                    <a:pt x="115447" y="66007"/>
                  </a:lnTo>
                  <a:lnTo>
                    <a:pt x="145030" y="64007"/>
                  </a:lnTo>
                  <a:lnTo>
                    <a:pt x="178087" y="61722"/>
                  </a:lnTo>
                  <a:lnTo>
                    <a:pt x="213460" y="59245"/>
                  </a:lnTo>
                  <a:lnTo>
                    <a:pt x="250376" y="56642"/>
                  </a:lnTo>
                  <a:lnTo>
                    <a:pt x="287370" y="53954"/>
                  </a:lnTo>
                  <a:lnTo>
                    <a:pt x="324415" y="51209"/>
                  </a:lnTo>
                  <a:lnTo>
                    <a:pt x="361494" y="48427"/>
                  </a:lnTo>
                  <a:lnTo>
                    <a:pt x="396691" y="45619"/>
                  </a:lnTo>
                  <a:lnTo>
                    <a:pt x="430633" y="42796"/>
                  </a:lnTo>
                  <a:lnTo>
                    <a:pt x="463739" y="39960"/>
                  </a:lnTo>
                  <a:lnTo>
                    <a:pt x="493429" y="37118"/>
                  </a:lnTo>
                  <a:lnTo>
                    <a:pt x="520842" y="34270"/>
                  </a:lnTo>
                  <a:lnTo>
                    <a:pt x="546739" y="31419"/>
                  </a:lnTo>
                  <a:lnTo>
                    <a:pt x="588211" y="28251"/>
                  </a:lnTo>
                  <a:lnTo>
                    <a:pt x="628175" y="23928"/>
                  </a:lnTo>
                  <a:lnTo>
                    <a:pt x="640281" y="19207"/>
                  </a:lnTo>
                  <a:lnTo>
                    <a:pt x="645661" y="13934"/>
                  </a:lnTo>
                  <a:lnTo>
                    <a:pt x="648052" y="8415"/>
                  </a:lnTo>
                  <a:lnTo>
                    <a:pt x="64996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20" name="SMARTInkShape-1495"/>
            <p:cNvSpPr/>
            <p:nvPr>
              <p:custDataLst>
                <p:tags r:id="rId51"/>
              </p:custDataLst>
            </p:nvPr>
          </p:nvSpPr>
          <p:spPr bwMode="auto">
            <a:xfrm>
              <a:off x="4214206" y="2563178"/>
              <a:ext cx="188500" cy="137161"/>
            </a:xfrm>
            <a:custGeom>
              <a:avLst/>
              <a:gdLst/>
              <a:ahLst/>
              <a:cxnLst/>
              <a:rect l="0" t="0" r="0" b="0"/>
              <a:pathLst>
                <a:path w="188500" h="137161">
                  <a:moveTo>
                    <a:pt x="32039" y="0"/>
                  </a:moveTo>
                  <a:lnTo>
                    <a:pt x="32039" y="0"/>
                  </a:lnTo>
                  <a:lnTo>
                    <a:pt x="0" y="8219"/>
                  </a:lnTo>
                  <a:lnTo>
                    <a:pt x="20630" y="15346"/>
                  </a:lnTo>
                  <a:lnTo>
                    <a:pt x="57339" y="24126"/>
                  </a:lnTo>
                  <a:lnTo>
                    <a:pt x="91226" y="33265"/>
                  </a:lnTo>
                  <a:lnTo>
                    <a:pt x="125972" y="43676"/>
                  </a:lnTo>
                  <a:lnTo>
                    <a:pt x="157607" y="55606"/>
                  </a:lnTo>
                  <a:lnTo>
                    <a:pt x="181192" y="70434"/>
                  </a:lnTo>
                  <a:lnTo>
                    <a:pt x="186719" y="78388"/>
                  </a:lnTo>
                  <a:lnTo>
                    <a:pt x="188499" y="86549"/>
                  </a:lnTo>
                  <a:lnTo>
                    <a:pt x="187781" y="94846"/>
                  </a:lnTo>
                  <a:lnTo>
                    <a:pt x="179362" y="109146"/>
                  </a:lnTo>
                  <a:lnTo>
                    <a:pt x="173117" y="115626"/>
                  </a:lnTo>
                  <a:lnTo>
                    <a:pt x="137022" y="129298"/>
                  </a:lnTo>
                  <a:lnTo>
                    <a:pt x="106321" y="133665"/>
                  </a:lnTo>
                  <a:lnTo>
                    <a:pt x="57757" y="13716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025" name="SMARTInkShape-Group536"/>
          <p:cNvGrpSpPr/>
          <p:nvPr/>
        </p:nvGrpSpPr>
        <p:grpSpPr>
          <a:xfrm>
            <a:off x="3671888" y="1150462"/>
            <a:ext cx="791358" cy="631427"/>
            <a:chOff x="3671888" y="1150462"/>
            <a:chExt cx="791358" cy="631427"/>
          </a:xfrm>
        </p:grpSpPr>
        <p:sp>
          <p:nvSpPr>
            <p:cNvPr id="1022" name="SMARTInkShape-1496"/>
            <p:cNvSpPr/>
            <p:nvPr>
              <p:custDataLst>
                <p:tags r:id="rId47"/>
              </p:custDataLst>
            </p:nvPr>
          </p:nvSpPr>
          <p:spPr bwMode="auto">
            <a:xfrm>
              <a:off x="3671888" y="1200150"/>
              <a:ext cx="763830" cy="145734"/>
            </a:xfrm>
            <a:custGeom>
              <a:avLst/>
              <a:gdLst/>
              <a:ahLst/>
              <a:cxnLst/>
              <a:rect l="0" t="0" r="0" b="0"/>
              <a:pathLst>
                <a:path w="763830" h="145734">
                  <a:moveTo>
                    <a:pt x="0" y="145733"/>
                  </a:moveTo>
                  <a:lnTo>
                    <a:pt x="0" y="145733"/>
                  </a:lnTo>
                  <a:lnTo>
                    <a:pt x="17497" y="143827"/>
                  </a:lnTo>
                  <a:lnTo>
                    <a:pt x="42066" y="136631"/>
                  </a:lnTo>
                  <a:lnTo>
                    <a:pt x="82196" y="127082"/>
                  </a:lnTo>
                  <a:lnTo>
                    <a:pt x="106232" y="121869"/>
                  </a:lnTo>
                  <a:lnTo>
                    <a:pt x="134639" y="116489"/>
                  </a:lnTo>
                  <a:lnTo>
                    <a:pt x="165959" y="110996"/>
                  </a:lnTo>
                  <a:lnTo>
                    <a:pt x="199221" y="105430"/>
                  </a:lnTo>
                  <a:lnTo>
                    <a:pt x="235684" y="99814"/>
                  </a:lnTo>
                  <a:lnTo>
                    <a:pt x="274280" y="94165"/>
                  </a:lnTo>
                  <a:lnTo>
                    <a:pt x="314298" y="88494"/>
                  </a:lnTo>
                  <a:lnTo>
                    <a:pt x="355265" y="83761"/>
                  </a:lnTo>
                  <a:lnTo>
                    <a:pt x="396863" y="79653"/>
                  </a:lnTo>
                  <a:lnTo>
                    <a:pt x="438883" y="75962"/>
                  </a:lnTo>
                  <a:lnTo>
                    <a:pt x="480231" y="72549"/>
                  </a:lnTo>
                  <a:lnTo>
                    <a:pt x="521131" y="69321"/>
                  </a:lnTo>
                  <a:lnTo>
                    <a:pt x="561733" y="66217"/>
                  </a:lnTo>
                  <a:lnTo>
                    <a:pt x="598326" y="64147"/>
                  </a:lnTo>
                  <a:lnTo>
                    <a:pt x="632246" y="62767"/>
                  </a:lnTo>
                  <a:lnTo>
                    <a:pt x="664385" y="61847"/>
                  </a:lnTo>
                  <a:lnTo>
                    <a:pt x="690573" y="60281"/>
                  </a:lnTo>
                  <a:lnTo>
                    <a:pt x="732371" y="56002"/>
                  </a:lnTo>
                  <a:lnTo>
                    <a:pt x="754123" y="50925"/>
                  </a:lnTo>
                  <a:lnTo>
                    <a:pt x="759924" y="48237"/>
                  </a:lnTo>
                  <a:lnTo>
                    <a:pt x="762838" y="45493"/>
                  </a:lnTo>
                  <a:lnTo>
                    <a:pt x="763829" y="42711"/>
                  </a:lnTo>
                  <a:lnTo>
                    <a:pt x="763536" y="39904"/>
                  </a:lnTo>
                  <a:lnTo>
                    <a:pt x="724378" y="10919"/>
                  </a:lnTo>
                  <a:lnTo>
                    <a:pt x="71151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23" name="SMARTInkShape-1497"/>
            <p:cNvSpPr/>
            <p:nvPr>
              <p:custDataLst>
                <p:tags r:id="rId48"/>
              </p:custDataLst>
            </p:nvPr>
          </p:nvSpPr>
          <p:spPr bwMode="auto">
            <a:xfrm>
              <a:off x="4289107" y="1150462"/>
              <a:ext cx="174139" cy="203994"/>
            </a:xfrm>
            <a:custGeom>
              <a:avLst/>
              <a:gdLst/>
              <a:ahLst/>
              <a:cxnLst/>
              <a:rect l="0" t="0" r="0" b="0"/>
              <a:pathLst>
                <a:path w="174139" h="203994">
                  <a:moveTo>
                    <a:pt x="0" y="6826"/>
                  </a:moveTo>
                  <a:lnTo>
                    <a:pt x="0" y="6826"/>
                  </a:lnTo>
                  <a:lnTo>
                    <a:pt x="4551" y="2275"/>
                  </a:lnTo>
                  <a:lnTo>
                    <a:pt x="11865" y="40"/>
                  </a:lnTo>
                  <a:lnTo>
                    <a:pt x="22419" y="0"/>
                  </a:lnTo>
                  <a:lnTo>
                    <a:pt x="44425" y="6285"/>
                  </a:lnTo>
                  <a:lnTo>
                    <a:pt x="80002" y="27533"/>
                  </a:lnTo>
                  <a:lnTo>
                    <a:pt x="114827" y="50743"/>
                  </a:lnTo>
                  <a:lnTo>
                    <a:pt x="150228" y="78258"/>
                  </a:lnTo>
                  <a:lnTo>
                    <a:pt x="166781" y="99533"/>
                  </a:lnTo>
                  <a:lnTo>
                    <a:pt x="174138" y="121689"/>
                  </a:lnTo>
                  <a:lnTo>
                    <a:pt x="173728" y="151032"/>
                  </a:lnTo>
                  <a:lnTo>
                    <a:pt x="154226" y="189580"/>
                  </a:lnTo>
                  <a:lnTo>
                    <a:pt x="145733" y="20399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24" name="SMARTInkShape-1498"/>
            <p:cNvSpPr/>
            <p:nvPr>
              <p:custDataLst>
                <p:tags r:id="rId49"/>
              </p:custDataLst>
            </p:nvPr>
          </p:nvSpPr>
          <p:spPr bwMode="auto">
            <a:xfrm>
              <a:off x="3791903" y="1700064"/>
              <a:ext cx="582930" cy="81825"/>
            </a:xfrm>
            <a:custGeom>
              <a:avLst/>
              <a:gdLst/>
              <a:ahLst/>
              <a:cxnLst/>
              <a:rect l="0" t="0" r="0" b="0"/>
              <a:pathLst>
                <a:path w="582930" h="81825">
                  <a:moveTo>
                    <a:pt x="0" y="74443"/>
                  </a:moveTo>
                  <a:lnTo>
                    <a:pt x="0" y="74443"/>
                  </a:lnTo>
                  <a:lnTo>
                    <a:pt x="8748" y="75396"/>
                  </a:lnTo>
                  <a:lnTo>
                    <a:pt x="48565" y="81824"/>
                  </a:lnTo>
                  <a:lnTo>
                    <a:pt x="89954" y="78112"/>
                  </a:lnTo>
                  <a:lnTo>
                    <a:pt x="132054" y="70994"/>
                  </a:lnTo>
                  <a:lnTo>
                    <a:pt x="156616" y="66429"/>
                  </a:lnTo>
                  <a:lnTo>
                    <a:pt x="184421" y="60528"/>
                  </a:lnTo>
                  <a:lnTo>
                    <a:pt x="214387" y="53736"/>
                  </a:lnTo>
                  <a:lnTo>
                    <a:pt x="245794" y="46351"/>
                  </a:lnTo>
                  <a:lnTo>
                    <a:pt x="279115" y="38570"/>
                  </a:lnTo>
                  <a:lnTo>
                    <a:pt x="313712" y="30526"/>
                  </a:lnTo>
                  <a:lnTo>
                    <a:pt x="349159" y="22305"/>
                  </a:lnTo>
                  <a:lnTo>
                    <a:pt x="383267" y="15872"/>
                  </a:lnTo>
                  <a:lnTo>
                    <a:pt x="416484" y="10631"/>
                  </a:lnTo>
                  <a:lnTo>
                    <a:pt x="449106" y="6184"/>
                  </a:lnTo>
                  <a:lnTo>
                    <a:pt x="477521" y="3220"/>
                  </a:lnTo>
                  <a:lnTo>
                    <a:pt x="503132" y="1243"/>
                  </a:lnTo>
                  <a:lnTo>
                    <a:pt x="544606" y="0"/>
                  </a:lnTo>
                  <a:lnTo>
                    <a:pt x="569390" y="2623"/>
                  </a:lnTo>
                  <a:lnTo>
                    <a:pt x="575808" y="4655"/>
                  </a:lnTo>
                  <a:lnTo>
                    <a:pt x="579134" y="6963"/>
                  </a:lnTo>
                  <a:lnTo>
                    <a:pt x="582929" y="1443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1026" name="SMARTInkShape-1499"/>
          <p:cNvSpPr/>
          <p:nvPr>
            <p:custDataLst>
              <p:tags r:id="rId12"/>
            </p:custDataLst>
          </p:nvPr>
        </p:nvSpPr>
        <p:spPr bwMode="auto">
          <a:xfrm>
            <a:off x="4271963" y="2966085"/>
            <a:ext cx="275654" cy="15601"/>
          </a:xfrm>
          <a:custGeom>
            <a:avLst/>
            <a:gdLst/>
            <a:ahLst/>
            <a:cxnLst/>
            <a:rect l="0" t="0" r="0" b="0"/>
            <a:pathLst>
              <a:path w="275654" h="15601">
                <a:moveTo>
                  <a:pt x="0" y="8572"/>
                </a:moveTo>
                <a:lnTo>
                  <a:pt x="0" y="8572"/>
                </a:lnTo>
                <a:lnTo>
                  <a:pt x="4550" y="4021"/>
                </a:lnTo>
                <a:lnTo>
                  <a:pt x="9325" y="1787"/>
                </a:lnTo>
                <a:lnTo>
                  <a:pt x="49091" y="31"/>
                </a:lnTo>
                <a:lnTo>
                  <a:pt x="87132" y="959"/>
                </a:lnTo>
                <a:lnTo>
                  <a:pt x="115877" y="4553"/>
                </a:lnTo>
                <a:lnTo>
                  <a:pt x="147704" y="9326"/>
                </a:lnTo>
                <a:lnTo>
                  <a:pt x="180899" y="13670"/>
                </a:lnTo>
                <a:lnTo>
                  <a:pt x="214702" y="15600"/>
                </a:lnTo>
                <a:lnTo>
                  <a:pt x="252210" y="12136"/>
                </a:lnTo>
                <a:lnTo>
                  <a:pt x="275653" y="9042"/>
                </a:lnTo>
                <a:lnTo>
                  <a:pt x="275209" y="8885"/>
                </a:lnTo>
                <a:lnTo>
                  <a:pt x="26574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1029" name="SMARTInkShape-Group538"/>
          <p:cNvGrpSpPr/>
          <p:nvPr/>
        </p:nvGrpSpPr>
        <p:grpSpPr>
          <a:xfrm>
            <a:off x="4627305" y="1980841"/>
            <a:ext cx="339031" cy="376598"/>
            <a:chOff x="4627305" y="1980841"/>
            <a:chExt cx="339031" cy="376598"/>
          </a:xfrm>
        </p:grpSpPr>
        <p:sp>
          <p:nvSpPr>
            <p:cNvPr id="1027" name="SMARTInkShape-1500"/>
            <p:cNvSpPr/>
            <p:nvPr>
              <p:custDataLst>
                <p:tags r:id="rId45"/>
              </p:custDataLst>
            </p:nvPr>
          </p:nvSpPr>
          <p:spPr bwMode="auto">
            <a:xfrm>
              <a:off x="4683443" y="2031682"/>
              <a:ext cx="282893" cy="325757"/>
            </a:xfrm>
            <a:custGeom>
              <a:avLst/>
              <a:gdLst/>
              <a:ahLst/>
              <a:cxnLst/>
              <a:rect l="0" t="0" r="0" b="0"/>
              <a:pathLst>
                <a:path w="282893" h="325757">
                  <a:moveTo>
                    <a:pt x="282892" y="325756"/>
                  </a:moveTo>
                  <a:lnTo>
                    <a:pt x="282892" y="325756"/>
                  </a:lnTo>
                  <a:lnTo>
                    <a:pt x="278341" y="325756"/>
                  </a:lnTo>
                  <a:lnTo>
                    <a:pt x="273567" y="323215"/>
                  </a:lnTo>
                  <a:lnTo>
                    <a:pt x="244586" y="295000"/>
                  </a:lnTo>
                  <a:lnTo>
                    <a:pt x="220116" y="262213"/>
                  </a:lnTo>
                  <a:lnTo>
                    <a:pt x="193807" y="230411"/>
                  </a:lnTo>
                  <a:lnTo>
                    <a:pt x="156802" y="196858"/>
                  </a:lnTo>
                  <a:lnTo>
                    <a:pt x="125887" y="175122"/>
                  </a:lnTo>
                  <a:lnTo>
                    <a:pt x="93097" y="155937"/>
                  </a:lnTo>
                  <a:lnTo>
                    <a:pt x="62013" y="135346"/>
                  </a:lnTo>
                  <a:lnTo>
                    <a:pt x="36134" y="113494"/>
                  </a:lnTo>
                  <a:lnTo>
                    <a:pt x="21457" y="91082"/>
                  </a:lnTo>
                  <a:lnTo>
                    <a:pt x="12390" y="61595"/>
                  </a:lnTo>
                  <a:lnTo>
                    <a:pt x="9703" y="39312"/>
                  </a:lnTo>
                  <a:lnTo>
                    <a:pt x="11615" y="29220"/>
                  </a:lnTo>
                  <a:lnTo>
                    <a:pt x="13458" y="25195"/>
                  </a:lnTo>
                  <a:lnTo>
                    <a:pt x="13734" y="21559"/>
                  </a:lnTo>
                  <a:lnTo>
                    <a:pt x="9440" y="10471"/>
                  </a:lnTo>
                  <a:lnTo>
                    <a:pt x="8198" y="9838"/>
                  </a:lnTo>
                  <a:lnTo>
                    <a:pt x="4279" y="9135"/>
                  </a:lnTo>
                  <a:lnTo>
                    <a:pt x="2852" y="7995"/>
                  </a:lnTo>
                  <a:lnTo>
                    <a:pt x="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28" name="SMARTInkShape-1501"/>
            <p:cNvSpPr/>
            <p:nvPr>
              <p:custDataLst>
                <p:tags r:id="rId46"/>
              </p:custDataLst>
            </p:nvPr>
          </p:nvSpPr>
          <p:spPr bwMode="auto">
            <a:xfrm>
              <a:off x="4627305" y="1980841"/>
              <a:ext cx="116146" cy="230865"/>
            </a:xfrm>
            <a:custGeom>
              <a:avLst/>
              <a:gdLst/>
              <a:ahLst/>
              <a:cxnLst/>
              <a:rect l="0" t="0" r="0" b="0"/>
              <a:pathLst>
                <a:path w="116146" h="230865">
                  <a:moveTo>
                    <a:pt x="116145" y="33697"/>
                  </a:moveTo>
                  <a:lnTo>
                    <a:pt x="116145" y="33697"/>
                  </a:lnTo>
                  <a:lnTo>
                    <a:pt x="93727" y="13183"/>
                  </a:lnTo>
                  <a:lnTo>
                    <a:pt x="71720" y="3912"/>
                  </a:lnTo>
                  <a:lnTo>
                    <a:pt x="30214" y="0"/>
                  </a:lnTo>
                  <a:lnTo>
                    <a:pt x="15724" y="4750"/>
                  </a:lnTo>
                  <a:lnTo>
                    <a:pt x="4839" y="12259"/>
                  </a:lnTo>
                  <a:lnTo>
                    <a:pt x="0" y="18771"/>
                  </a:lnTo>
                  <a:lnTo>
                    <a:pt x="390" y="29920"/>
                  </a:lnTo>
                  <a:lnTo>
                    <a:pt x="1828" y="36894"/>
                  </a:lnTo>
                  <a:lnTo>
                    <a:pt x="25619" y="70523"/>
                  </a:lnTo>
                  <a:lnTo>
                    <a:pt x="55244" y="107579"/>
                  </a:lnTo>
                  <a:lnTo>
                    <a:pt x="85294" y="147768"/>
                  </a:lnTo>
                  <a:lnTo>
                    <a:pt x="101501" y="184230"/>
                  </a:lnTo>
                  <a:lnTo>
                    <a:pt x="116145" y="23086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1030" name="SMARTInkShape-1502"/>
          <p:cNvSpPr/>
          <p:nvPr>
            <p:custDataLst>
              <p:tags r:id="rId13"/>
            </p:custDataLst>
          </p:nvPr>
        </p:nvSpPr>
        <p:spPr bwMode="auto">
          <a:xfrm>
            <a:off x="3791903" y="1680593"/>
            <a:ext cx="616183" cy="102488"/>
          </a:xfrm>
          <a:custGeom>
            <a:avLst/>
            <a:gdLst/>
            <a:ahLst/>
            <a:cxnLst/>
            <a:rect l="0" t="0" r="0" b="0"/>
            <a:pathLst>
              <a:path w="616183" h="102488">
                <a:moveTo>
                  <a:pt x="0" y="102487"/>
                </a:moveTo>
                <a:lnTo>
                  <a:pt x="0" y="102487"/>
                </a:lnTo>
                <a:lnTo>
                  <a:pt x="0" y="90555"/>
                </a:lnTo>
                <a:lnTo>
                  <a:pt x="2539" y="85119"/>
                </a:lnTo>
                <a:lnTo>
                  <a:pt x="7381" y="78419"/>
                </a:lnTo>
                <a:lnTo>
                  <a:pt x="22977" y="75190"/>
                </a:lnTo>
                <a:lnTo>
                  <a:pt x="62746" y="58184"/>
                </a:lnTo>
                <a:lnTo>
                  <a:pt x="98372" y="47554"/>
                </a:lnTo>
                <a:lnTo>
                  <a:pt x="119874" y="42052"/>
                </a:lnTo>
                <a:lnTo>
                  <a:pt x="142781" y="36480"/>
                </a:lnTo>
                <a:lnTo>
                  <a:pt x="168529" y="30860"/>
                </a:lnTo>
                <a:lnTo>
                  <a:pt x="196173" y="25208"/>
                </a:lnTo>
                <a:lnTo>
                  <a:pt x="225079" y="19535"/>
                </a:lnTo>
                <a:lnTo>
                  <a:pt x="255780" y="15753"/>
                </a:lnTo>
                <a:lnTo>
                  <a:pt x="287677" y="13232"/>
                </a:lnTo>
                <a:lnTo>
                  <a:pt x="320372" y="11551"/>
                </a:lnTo>
                <a:lnTo>
                  <a:pt x="350741" y="10431"/>
                </a:lnTo>
                <a:lnTo>
                  <a:pt x="379560" y="9683"/>
                </a:lnTo>
                <a:lnTo>
                  <a:pt x="407345" y="9186"/>
                </a:lnTo>
                <a:lnTo>
                  <a:pt x="433488" y="9806"/>
                </a:lnTo>
                <a:lnTo>
                  <a:pt x="458537" y="11172"/>
                </a:lnTo>
                <a:lnTo>
                  <a:pt x="482856" y="13035"/>
                </a:lnTo>
                <a:lnTo>
                  <a:pt x="522577" y="15106"/>
                </a:lnTo>
                <a:lnTo>
                  <a:pt x="555154" y="16026"/>
                </a:lnTo>
                <a:lnTo>
                  <a:pt x="592057" y="15591"/>
                </a:lnTo>
                <a:lnTo>
                  <a:pt x="613718" y="9352"/>
                </a:lnTo>
                <a:lnTo>
                  <a:pt x="614885" y="8012"/>
                </a:lnTo>
                <a:lnTo>
                  <a:pt x="616182" y="3983"/>
                </a:lnTo>
                <a:lnTo>
                  <a:pt x="615575" y="2528"/>
                </a:lnTo>
                <a:lnTo>
                  <a:pt x="614218" y="1557"/>
                </a:lnTo>
                <a:lnTo>
                  <a:pt x="609748" y="0"/>
                </a:lnTo>
                <a:lnTo>
                  <a:pt x="600075" y="818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1035" name="SMARTInkShape-Group540"/>
          <p:cNvGrpSpPr/>
          <p:nvPr/>
        </p:nvGrpSpPr>
        <p:grpSpPr>
          <a:xfrm>
            <a:off x="8272667" y="1257659"/>
            <a:ext cx="851331" cy="285392"/>
            <a:chOff x="8272667" y="1257659"/>
            <a:chExt cx="851331" cy="285392"/>
          </a:xfrm>
        </p:grpSpPr>
        <p:sp>
          <p:nvSpPr>
            <p:cNvPr id="1031" name="SMARTInkShape-1503"/>
            <p:cNvSpPr/>
            <p:nvPr>
              <p:custDataLst>
                <p:tags r:id="rId41"/>
              </p:custDataLst>
            </p:nvPr>
          </p:nvSpPr>
          <p:spPr bwMode="auto">
            <a:xfrm>
              <a:off x="8283893" y="1371600"/>
              <a:ext cx="291465" cy="89085"/>
            </a:xfrm>
            <a:custGeom>
              <a:avLst/>
              <a:gdLst/>
              <a:ahLst/>
              <a:cxnLst/>
              <a:rect l="0" t="0" r="0" b="0"/>
              <a:pathLst>
                <a:path w="291465" h="89085">
                  <a:moveTo>
                    <a:pt x="0" y="77152"/>
                  </a:moveTo>
                  <a:lnTo>
                    <a:pt x="0" y="77152"/>
                  </a:lnTo>
                  <a:lnTo>
                    <a:pt x="7795" y="83996"/>
                  </a:lnTo>
                  <a:lnTo>
                    <a:pt x="16483" y="89084"/>
                  </a:lnTo>
                  <a:lnTo>
                    <a:pt x="50286" y="83651"/>
                  </a:lnTo>
                  <a:lnTo>
                    <a:pt x="88071" y="72421"/>
                  </a:lnTo>
                  <a:lnTo>
                    <a:pt x="110149" y="65425"/>
                  </a:lnTo>
                  <a:lnTo>
                    <a:pt x="133440" y="57904"/>
                  </a:lnTo>
                  <a:lnTo>
                    <a:pt x="157539" y="50033"/>
                  </a:lnTo>
                  <a:lnTo>
                    <a:pt x="182179" y="41928"/>
                  </a:lnTo>
                  <a:lnTo>
                    <a:pt x="205272" y="33667"/>
                  </a:lnTo>
                  <a:lnTo>
                    <a:pt x="227335" y="25302"/>
                  </a:lnTo>
                  <a:lnTo>
                    <a:pt x="262963" y="11245"/>
                  </a:lnTo>
                  <a:lnTo>
                    <a:pt x="291464"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32" name="SMARTInkShape-1504"/>
            <p:cNvSpPr/>
            <p:nvPr>
              <p:custDataLst>
                <p:tags r:id="rId42"/>
              </p:custDataLst>
            </p:nvPr>
          </p:nvSpPr>
          <p:spPr bwMode="auto">
            <a:xfrm>
              <a:off x="8759013" y="1483042"/>
              <a:ext cx="364985" cy="60009"/>
            </a:xfrm>
            <a:custGeom>
              <a:avLst/>
              <a:gdLst/>
              <a:ahLst/>
              <a:cxnLst/>
              <a:rect l="0" t="0" r="0" b="0"/>
              <a:pathLst>
                <a:path w="364985" h="60009">
                  <a:moveTo>
                    <a:pt x="4939" y="60008"/>
                  </a:moveTo>
                  <a:lnTo>
                    <a:pt x="4939" y="60008"/>
                  </a:lnTo>
                  <a:lnTo>
                    <a:pt x="0" y="60008"/>
                  </a:lnTo>
                  <a:lnTo>
                    <a:pt x="42409" y="58103"/>
                  </a:lnTo>
                  <a:lnTo>
                    <a:pt x="82553" y="50906"/>
                  </a:lnTo>
                  <a:lnTo>
                    <a:pt x="106212" y="46320"/>
                  </a:lnTo>
                  <a:lnTo>
                    <a:pt x="131509" y="41358"/>
                  </a:lnTo>
                  <a:lnTo>
                    <a:pt x="157899" y="36145"/>
                  </a:lnTo>
                  <a:lnTo>
                    <a:pt x="185970" y="31717"/>
                  </a:lnTo>
                  <a:lnTo>
                    <a:pt x="215162" y="27812"/>
                  </a:lnTo>
                  <a:lnTo>
                    <a:pt x="245100" y="24257"/>
                  </a:lnTo>
                  <a:lnTo>
                    <a:pt x="270774" y="20934"/>
                  </a:lnTo>
                  <a:lnTo>
                    <a:pt x="293605" y="17766"/>
                  </a:lnTo>
                  <a:lnTo>
                    <a:pt x="329450" y="11706"/>
                  </a:lnTo>
                  <a:lnTo>
                    <a:pt x="364984"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33" name="SMARTInkShape-1505"/>
            <p:cNvSpPr/>
            <p:nvPr>
              <p:custDataLst>
                <p:tags r:id="rId43"/>
              </p:custDataLst>
            </p:nvPr>
          </p:nvSpPr>
          <p:spPr bwMode="auto">
            <a:xfrm>
              <a:off x="8472488" y="1483042"/>
              <a:ext cx="1" cy="34291"/>
            </a:xfrm>
            <a:custGeom>
              <a:avLst/>
              <a:gdLst/>
              <a:ahLst/>
              <a:cxnLst/>
              <a:rect l="0" t="0" r="0" b="0"/>
              <a:pathLst>
                <a:path w="1" h="34291">
                  <a:moveTo>
                    <a:pt x="0" y="34290"/>
                  </a:moveTo>
                  <a:lnTo>
                    <a:pt x="0" y="34290"/>
                  </a:lnTo>
                  <a:lnTo>
                    <a:pt x="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34" name="SMARTInkShape-1506"/>
            <p:cNvSpPr/>
            <p:nvPr>
              <p:custDataLst>
                <p:tags r:id="rId44"/>
              </p:custDataLst>
            </p:nvPr>
          </p:nvSpPr>
          <p:spPr bwMode="auto">
            <a:xfrm>
              <a:off x="8272667" y="1257659"/>
              <a:ext cx="280248" cy="71080"/>
            </a:xfrm>
            <a:custGeom>
              <a:avLst/>
              <a:gdLst/>
              <a:ahLst/>
              <a:cxnLst/>
              <a:rect l="0" t="0" r="0" b="0"/>
              <a:pathLst>
                <a:path w="280248" h="71080">
                  <a:moveTo>
                    <a:pt x="28371" y="71079"/>
                  </a:moveTo>
                  <a:lnTo>
                    <a:pt x="28371" y="71079"/>
                  </a:lnTo>
                  <a:lnTo>
                    <a:pt x="19269" y="71079"/>
                  </a:lnTo>
                  <a:lnTo>
                    <a:pt x="12261" y="68539"/>
                  </a:lnTo>
                  <a:lnTo>
                    <a:pt x="5970" y="65187"/>
                  </a:lnTo>
                  <a:lnTo>
                    <a:pt x="0" y="63698"/>
                  </a:lnTo>
                  <a:lnTo>
                    <a:pt x="885" y="61395"/>
                  </a:lnTo>
                  <a:lnTo>
                    <a:pt x="9486" y="53757"/>
                  </a:lnTo>
                  <a:lnTo>
                    <a:pt x="44047" y="34196"/>
                  </a:lnTo>
                  <a:lnTo>
                    <a:pt x="82011" y="21031"/>
                  </a:lnTo>
                  <a:lnTo>
                    <a:pt x="104136" y="14854"/>
                  </a:lnTo>
                  <a:lnTo>
                    <a:pt x="126506" y="9783"/>
                  </a:lnTo>
                  <a:lnTo>
                    <a:pt x="149039" y="5450"/>
                  </a:lnTo>
                  <a:lnTo>
                    <a:pt x="191539" y="0"/>
                  </a:lnTo>
                  <a:lnTo>
                    <a:pt x="226302" y="753"/>
                  </a:lnTo>
                  <a:lnTo>
                    <a:pt x="263547" y="1981"/>
                  </a:lnTo>
                  <a:lnTo>
                    <a:pt x="275768" y="4809"/>
                  </a:lnTo>
                  <a:lnTo>
                    <a:pt x="279027" y="6896"/>
                  </a:lnTo>
                  <a:lnTo>
                    <a:pt x="280247" y="9240"/>
                  </a:lnTo>
                  <a:lnTo>
                    <a:pt x="280109" y="11756"/>
                  </a:lnTo>
                  <a:lnTo>
                    <a:pt x="276972" y="1964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1036" name="SMARTInkShape-1507"/>
          <p:cNvSpPr/>
          <p:nvPr>
            <p:custDataLst>
              <p:tags r:id="rId14"/>
            </p:custDataLst>
          </p:nvPr>
        </p:nvSpPr>
        <p:spPr bwMode="auto">
          <a:xfrm>
            <a:off x="8798243" y="876435"/>
            <a:ext cx="110337" cy="655373"/>
          </a:xfrm>
          <a:custGeom>
            <a:avLst/>
            <a:gdLst/>
            <a:ahLst/>
            <a:cxnLst/>
            <a:rect l="0" t="0" r="0" b="0"/>
            <a:pathLst>
              <a:path w="110337" h="655373">
                <a:moveTo>
                  <a:pt x="0" y="280853"/>
                </a:moveTo>
                <a:lnTo>
                  <a:pt x="0" y="280853"/>
                </a:lnTo>
                <a:lnTo>
                  <a:pt x="1904" y="242860"/>
                </a:lnTo>
                <a:lnTo>
                  <a:pt x="15593" y="205672"/>
                </a:lnTo>
                <a:lnTo>
                  <a:pt x="32964" y="175049"/>
                </a:lnTo>
                <a:lnTo>
                  <a:pt x="53385" y="137309"/>
                </a:lnTo>
                <a:lnTo>
                  <a:pt x="73256" y="97993"/>
                </a:lnTo>
                <a:lnTo>
                  <a:pt x="88438" y="64644"/>
                </a:lnTo>
                <a:lnTo>
                  <a:pt x="103144" y="23645"/>
                </a:lnTo>
                <a:lnTo>
                  <a:pt x="108983" y="1019"/>
                </a:lnTo>
                <a:lnTo>
                  <a:pt x="108850" y="0"/>
                </a:lnTo>
                <a:lnTo>
                  <a:pt x="106163" y="6486"/>
                </a:lnTo>
                <a:lnTo>
                  <a:pt x="103845" y="35305"/>
                </a:lnTo>
                <a:lnTo>
                  <a:pt x="105843" y="68215"/>
                </a:lnTo>
                <a:lnTo>
                  <a:pt x="108954" y="109195"/>
                </a:lnTo>
                <a:lnTo>
                  <a:pt x="109784" y="132124"/>
                </a:lnTo>
                <a:lnTo>
                  <a:pt x="110336" y="155983"/>
                </a:lnTo>
                <a:lnTo>
                  <a:pt x="109752" y="181413"/>
                </a:lnTo>
                <a:lnTo>
                  <a:pt x="108410" y="207892"/>
                </a:lnTo>
                <a:lnTo>
                  <a:pt x="106564" y="235070"/>
                </a:lnTo>
                <a:lnTo>
                  <a:pt x="105332" y="263666"/>
                </a:lnTo>
                <a:lnTo>
                  <a:pt x="104511" y="293207"/>
                </a:lnTo>
                <a:lnTo>
                  <a:pt x="103964" y="323379"/>
                </a:lnTo>
                <a:lnTo>
                  <a:pt x="102646" y="353971"/>
                </a:lnTo>
                <a:lnTo>
                  <a:pt x="100815" y="384843"/>
                </a:lnTo>
                <a:lnTo>
                  <a:pt x="98643" y="415902"/>
                </a:lnTo>
                <a:lnTo>
                  <a:pt x="96241" y="445181"/>
                </a:lnTo>
                <a:lnTo>
                  <a:pt x="93689" y="473272"/>
                </a:lnTo>
                <a:lnTo>
                  <a:pt x="91034" y="500572"/>
                </a:lnTo>
                <a:lnTo>
                  <a:pt x="89264" y="526392"/>
                </a:lnTo>
                <a:lnTo>
                  <a:pt x="88084" y="551226"/>
                </a:lnTo>
                <a:lnTo>
                  <a:pt x="87298" y="575401"/>
                </a:lnTo>
                <a:lnTo>
                  <a:pt x="86424" y="612423"/>
                </a:lnTo>
                <a:lnTo>
                  <a:pt x="85785" y="654037"/>
                </a:lnTo>
                <a:lnTo>
                  <a:pt x="85765" y="655372"/>
                </a:lnTo>
                <a:lnTo>
                  <a:pt x="77152" y="63232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1039" name="SMARTInkShape-Group542"/>
          <p:cNvGrpSpPr/>
          <p:nvPr/>
        </p:nvGrpSpPr>
        <p:grpSpPr>
          <a:xfrm>
            <a:off x="5523548" y="2717482"/>
            <a:ext cx="342901" cy="75337"/>
            <a:chOff x="5523548" y="2717482"/>
            <a:chExt cx="342901" cy="75337"/>
          </a:xfrm>
        </p:grpSpPr>
        <p:sp>
          <p:nvSpPr>
            <p:cNvPr id="1037" name="SMARTInkShape-1508"/>
            <p:cNvSpPr/>
            <p:nvPr>
              <p:custDataLst>
                <p:tags r:id="rId39"/>
              </p:custDataLst>
            </p:nvPr>
          </p:nvSpPr>
          <p:spPr bwMode="auto">
            <a:xfrm>
              <a:off x="5523548" y="2717482"/>
              <a:ext cx="329710" cy="42864"/>
            </a:xfrm>
            <a:custGeom>
              <a:avLst/>
              <a:gdLst/>
              <a:ahLst/>
              <a:cxnLst/>
              <a:rect l="0" t="0" r="0" b="0"/>
              <a:pathLst>
                <a:path w="329710" h="42864">
                  <a:moveTo>
                    <a:pt x="0" y="42863"/>
                  </a:moveTo>
                  <a:lnTo>
                    <a:pt x="0" y="42863"/>
                  </a:lnTo>
                  <a:lnTo>
                    <a:pt x="4550" y="38312"/>
                  </a:lnTo>
                  <a:lnTo>
                    <a:pt x="44855" y="28241"/>
                  </a:lnTo>
                  <a:lnTo>
                    <a:pt x="81530" y="22712"/>
                  </a:lnTo>
                  <a:lnTo>
                    <a:pt x="102931" y="19904"/>
                  </a:lnTo>
                  <a:lnTo>
                    <a:pt x="125771" y="17079"/>
                  </a:lnTo>
                  <a:lnTo>
                    <a:pt x="149569" y="14244"/>
                  </a:lnTo>
                  <a:lnTo>
                    <a:pt x="174008" y="12354"/>
                  </a:lnTo>
                  <a:lnTo>
                    <a:pt x="198872" y="11094"/>
                  </a:lnTo>
                  <a:lnTo>
                    <a:pt x="224021" y="10253"/>
                  </a:lnTo>
                  <a:lnTo>
                    <a:pt x="246503" y="9693"/>
                  </a:lnTo>
                  <a:lnTo>
                    <a:pt x="286722" y="9071"/>
                  </a:lnTo>
                  <a:lnTo>
                    <a:pt x="327400" y="8638"/>
                  </a:lnTo>
                  <a:lnTo>
                    <a:pt x="329709" y="8617"/>
                  </a:lnTo>
                  <a:lnTo>
                    <a:pt x="289633" y="1793"/>
                  </a:lnTo>
                  <a:lnTo>
                    <a:pt x="25717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38" name="SMARTInkShape-1509"/>
            <p:cNvSpPr/>
            <p:nvPr>
              <p:custDataLst>
                <p:tags r:id="rId40"/>
              </p:custDataLst>
            </p:nvPr>
          </p:nvSpPr>
          <p:spPr bwMode="auto">
            <a:xfrm>
              <a:off x="5527181" y="2768917"/>
              <a:ext cx="339268" cy="23902"/>
            </a:xfrm>
            <a:custGeom>
              <a:avLst/>
              <a:gdLst/>
              <a:ahLst/>
              <a:cxnLst/>
              <a:rect l="0" t="0" r="0" b="0"/>
              <a:pathLst>
                <a:path w="339268" h="23902">
                  <a:moveTo>
                    <a:pt x="4939" y="8573"/>
                  </a:moveTo>
                  <a:lnTo>
                    <a:pt x="4939" y="8573"/>
                  </a:lnTo>
                  <a:lnTo>
                    <a:pt x="388" y="13124"/>
                  </a:lnTo>
                  <a:lnTo>
                    <a:pt x="0" y="14464"/>
                  </a:lnTo>
                  <a:lnTo>
                    <a:pt x="694" y="15358"/>
                  </a:lnTo>
                  <a:lnTo>
                    <a:pt x="22304" y="21343"/>
                  </a:lnTo>
                  <a:lnTo>
                    <a:pt x="49487" y="23774"/>
                  </a:lnTo>
                  <a:lnTo>
                    <a:pt x="87603" y="23901"/>
                  </a:lnTo>
                  <a:lnTo>
                    <a:pt x="112436" y="22602"/>
                  </a:lnTo>
                  <a:lnTo>
                    <a:pt x="139468" y="20783"/>
                  </a:lnTo>
                  <a:lnTo>
                    <a:pt x="167015" y="18618"/>
                  </a:lnTo>
                  <a:lnTo>
                    <a:pt x="194905" y="16222"/>
                  </a:lnTo>
                  <a:lnTo>
                    <a:pt x="223023" y="13672"/>
                  </a:lnTo>
                  <a:lnTo>
                    <a:pt x="248435" y="11020"/>
                  </a:lnTo>
                  <a:lnTo>
                    <a:pt x="272045" y="8300"/>
                  </a:lnTo>
                  <a:lnTo>
                    <a:pt x="309390" y="3689"/>
                  </a:lnTo>
                  <a:lnTo>
                    <a:pt x="33926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045" name="SMARTInkShape-Group543"/>
          <p:cNvGrpSpPr/>
          <p:nvPr/>
        </p:nvGrpSpPr>
        <p:grpSpPr>
          <a:xfrm>
            <a:off x="4711267" y="1577340"/>
            <a:ext cx="405421" cy="711518"/>
            <a:chOff x="4711267" y="1577340"/>
            <a:chExt cx="405421" cy="711518"/>
          </a:xfrm>
        </p:grpSpPr>
        <p:sp>
          <p:nvSpPr>
            <p:cNvPr id="1040" name="SMARTInkShape-1510"/>
            <p:cNvSpPr/>
            <p:nvPr>
              <p:custDataLst>
                <p:tags r:id="rId34"/>
              </p:custDataLst>
            </p:nvPr>
          </p:nvSpPr>
          <p:spPr bwMode="auto">
            <a:xfrm>
              <a:off x="4812030" y="1813139"/>
              <a:ext cx="248603" cy="475719"/>
            </a:xfrm>
            <a:custGeom>
              <a:avLst/>
              <a:gdLst/>
              <a:ahLst/>
              <a:cxnLst/>
              <a:rect l="0" t="0" r="0" b="0"/>
              <a:pathLst>
                <a:path w="248603" h="475719">
                  <a:moveTo>
                    <a:pt x="248602" y="475718"/>
                  </a:moveTo>
                  <a:lnTo>
                    <a:pt x="248602" y="475718"/>
                  </a:lnTo>
                  <a:lnTo>
                    <a:pt x="248602" y="463787"/>
                  </a:lnTo>
                  <a:lnTo>
                    <a:pt x="246062" y="458350"/>
                  </a:lnTo>
                  <a:lnTo>
                    <a:pt x="221910" y="422759"/>
                  </a:lnTo>
                  <a:lnTo>
                    <a:pt x="199833" y="385142"/>
                  </a:lnTo>
                  <a:lnTo>
                    <a:pt x="178272" y="352255"/>
                  </a:lnTo>
                  <a:lnTo>
                    <a:pt x="164639" y="324643"/>
                  </a:lnTo>
                  <a:lnTo>
                    <a:pt x="152231" y="293321"/>
                  </a:lnTo>
                  <a:lnTo>
                    <a:pt x="140366" y="260351"/>
                  </a:lnTo>
                  <a:lnTo>
                    <a:pt x="126202" y="226647"/>
                  </a:lnTo>
                  <a:lnTo>
                    <a:pt x="112287" y="193570"/>
                  </a:lnTo>
                  <a:lnTo>
                    <a:pt x="102928" y="162994"/>
                  </a:lnTo>
                  <a:lnTo>
                    <a:pt x="83202" y="123556"/>
                  </a:lnTo>
                  <a:lnTo>
                    <a:pt x="59260" y="87741"/>
                  </a:lnTo>
                  <a:lnTo>
                    <a:pt x="33366" y="49302"/>
                  </a:lnTo>
                  <a:lnTo>
                    <a:pt x="11851" y="12296"/>
                  </a:lnTo>
                  <a:lnTo>
                    <a:pt x="3935" y="5668"/>
                  </a:lnTo>
                  <a:lnTo>
                    <a:pt x="1166" y="0"/>
                  </a:lnTo>
                  <a:lnTo>
                    <a:pt x="777" y="458"/>
                  </a:lnTo>
                  <a:lnTo>
                    <a:pt x="0" y="423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41" name="SMARTInkShape-1511"/>
            <p:cNvSpPr/>
            <p:nvPr>
              <p:custDataLst>
                <p:tags r:id="rId35"/>
              </p:custDataLst>
            </p:nvPr>
          </p:nvSpPr>
          <p:spPr bwMode="auto">
            <a:xfrm>
              <a:off x="4711267" y="1732316"/>
              <a:ext cx="169344" cy="93627"/>
            </a:xfrm>
            <a:custGeom>
              <a:avLst/>
              <a:gdLst/>
              <a:ahLst/>
              <a:cxnLst/>
              <a:rect l="0" t="0" r="0" b="0"/>
              <a:pathLst>
                <a:path w="169344" h="93627">
                  <a:moveTo>
                    <a:pt x="40755" y="93626"/>
                  </a:moveTo>
                  <a:lnTo>
                    <a:pt x="40755" y="93626"/>
                  </a:lnTo>
                  <a:lnTo>
                    <a:pt x="27068" y="92674"/>
                  </a:lnTo>
                  <a:lnTo>
                    <a:pt x="12464" y="86783"/>
                  </a:lnTo>
                  <a:lnTo>
                    <a:pt x="5004" y="81695"/>
                  </a:lnTo>
                  <a:lnTo>
                    <a:pt x="2634" y="78052"/>
                  </a:lnTo>
                  <a:lnTo>
                    <a:pt x="0" y="68924"/>
                  </a:lnTo>
                  <a:lnTo>
                    <a:pt x="1203" y="64776"/>
                  </a:lnTo>
                  <a:lnTo>
                    <a:pt x="26492" y="39145"/>
                  </a:lnTo>
                  <a:lnTo>
                    <a:pt x="69147" y="4424"/>
                  </a:lnTo>
                  <a:lnTo>
                    <a:pt x="74269" y="0"/>
                  </a:lnTo>
                  <a:lnTo>
                    <a:pt x="79366" y="8629"/>
                  </a:lnTo>
                  <a:lnTo>
                    <a:pt x="91527" y="40395"/>
                  </a:lnTo>
                  <a:lnTo>
                    <a:pt x="119470" y="66990"/>
                  </a:lnTo>
                  <a:lnTo>
                    <a:pt x="135747" y="77025"/>
                  </a:lnTo>
                  <a:lnTo>
                    <a:pt x="169343" y="8505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42" name="SMARTInkShape-1512"/>
            <p:cNvSpPr/>
            <p:nvPr>
              <p:custDataLst>
                <p:tags r:id="rId36"/>
              </p:custDataLst>
            </p:nvPr>
          </p:nvSpPr>
          <p:spPr bwMode="auto">
            <a:xfrm>
              <a:off x="4803457" y="1680210"/>
              <a:ext cx="128589" cy="34291"/>
            </a:xfrm>
            <a:custGeom>
              <a:avLst/>
              <a:gdLst/>
              <a:ahLst/>
              <a:cxnLst/>
              <a:rect l="0" t="0" r="0" b="0"/>
              <a:pathLst>
                <a:path w="128589" h="34291">
                  <a:moveTo>
                    <a:pt x="0" y="34290"/>
                  </a:moveTo>
                  <a:lnTo>
                    <a:pt x="0" y="34290"/>
                  </a:lnTo>
                  <a:lnTo>
                    <a:pt x="0" y="26071"/>
                  </a:lnTo>
                  <a:lnTo>
                    <a:pt x="4551" y="21271"/>
                  </a:lnTo>
                  <a:lnTo>
                    <a:pt x="11865" y="18979"/>
                  </a:lnTo>
                  <a:lnTo>
                    <a:pt x="26693" y="15148"/>
                  </a:lnTo>
                  <a:lnTo>
                    <a:pt x="38534" y="11495"/>
                  </a:lnTo>
                  <a:lnTo>
                    <a:pt x="79254" y="2938"/>
                  </a:lnTo>
                  <a:lnTo>
                    <a:pt x="12858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43" name="SMARTInkShape-1513"/>
            <p:cNvSpPr/>
            <p:nvPr>
              <p:custDataLst>
                <p:tags r:id="rId37"/>
              </p:custDataLst>
            </p:nvPr>
          </p:nvSpPr>
          <p:spPr bwMode="auto">
            <a:xfrm>
              <a:off x="5039242" y="1603411"/>
              <a:ext cx="29964" cy="174921"/>
            </a:xfrm>
            <a:custGeom>
              <a:avLst/>
              <a:gdLst/>
              <a:ahLst/>
              <a:cxnLst/>
              <a:rect l="0" t="0" r="0" b="0"/>
              <a:pathLst>
                <a:path w="29964" h="174921">
                  <a:moveTo>
                    <a:pt x="4246" y="8219"/>
                  </a:moveTo>
                  <a:lnTo>
                    <a:pt x="4246" y="8219"/>
                  </a:lnTo>
                  <a:lnTo>
                    <a:pt x="4246" y="0"/>
                  </a:lnTo>
                  <a:lnTo>
                    <a:pt x="4246" y="40758"/>
                  </a:lnTo>
                  <a:lnTo>
                    <a:pt x="1705" y="78820"/>
                  </a:lnTo>
                  <a:lnTo>
                    <a:pt x="0" y="117720"/>
                  </a:lnTo>
                  <a:lnTo>
                    <a:pt x="7958" y="160447"/>
                  </a:lnTo>
                  <a:lnTo>
                    <a:pt x="13198" y="171126"/>
                  </a:lnTo>
                  <a:lnTo>
                    <a:pt x="15929" y="173974"/>
                  </a:lnTo>
                  <a:lnTo>
                    <a:pt x="18702" y="174920"/>
                  </a:lnTo>
                  <a:lnTo>
                    <a:pt x="21503" y="174598"/>
                  </a:lnTo>
                  <a:lnTo>
                    <a:pt x="29963" y="17109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44" name="SMARTInkShape-1514"/>
            <p:cNvSpPr/>
            <p:nvPr>
              <p:custDataLst>
                <p:tags r:id="rId38"/>
              </p:custDataLst>
            </p:nvPr>
          </p:nvSpPr>
          <p:spPr bwMode="auto">
            <a:xfrm>
              <a:off x="4958443" y="1577340"/>
              <a:ext cx="158245" cy="160536"/>
            </a:xfrm>
            <a:custGeom>
              <a:avLst/>
              <a:gdLst/>
              <a:ahLst/>
              <a:cxnLst/>
              <a:rect l="0" t="0" r="0" b="0"/>
              <a:pathLst>
                <a:path w="158245" h="160536">
                  <a:moveTo>
                    <a:pt x="110762" y="0"/>
                  </a:moveTo>
                  <a:lnTo>
                    <a:pt x="110762" y="0"/>
                  </a:lnTo>
                  <a:lnTo>
                    <a:pt x="106211" y="0"/>
                  </a:lnTo>
                  <a:lnTo>
                    <a:pt x="89296" y="13688"/>
                  </a:lnTo>
                  <a:lnTo>
                    <a:pt x="55389" y="52762"/>
                  </a:lnTo>
                  <a:lnTo>
                    <a:pt x="20497" y="94472"/>
                  </a:lnTo>
                  <a:lnTo>
                    <a:pt x="4491" y="127669"/>
                  </a:lnTo>
                  <a:lnTo>
                    <a:pt x="0" y="154972"/>
                  </a:lnTo>
                  <a:lnTo>
                    <a:pt x="2631" y="157607"/>
                  </a:lnTo>
                  <a:lnTo>
                    <a:pt x="13174" y="160535"/>
                  </a:lnTo>
                  <a:lnTo>
                    <a:pt x="44276" y="153082"/>
                  </a:lnTo>
                  <a:lnTo>
                    <a:pt x="83655" y="138808"/>
                  </a:lnTo>
                  <a:lnTo>
                    <a:pt x="120934" y="127065"/>
                  </a:lnTo>
                  <a:lnTo>
                    <a:pt x="157697" y="113253"/>
                  </a:lnTo>
                  <a:lnTo>
                    <a:pt x="158244" y="113602"/>
                  </a:lnTo>
                  <a:lnTo>
                    <a:pt x="153625" y="12001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050" name="SMARTInkShape-Group544"/>
          <p:cNvGrpSpPr/>
          <p:nvPr/>
        </p:nvGrpSpPr>
        <p:grpSpPr>
          <a:xfrm>
            <a:off x="4986740" y="3061783"/>
            <a:ext cx="554386" cy="169324"/>
            <a:chOff x="4986740" y="3061783"/>
            <a:chExt cx="554386" cy="169324"/>
          </a:xfrm>
        </p:grpSpPr>
        <p:sp>
          <p:nvSpPr>
            <p:cNvPr id="1046" name="SMARTInkShape-1515"/>
            <p:cNvSpPr/>
            <p:nvPr>
              <p:custDataLst>
                <p:tags r:id="rId30"/>
              </p:custDataLst>
            </p:nvPr>
          </p:nvSpPr>
          <p:spPr bwMode="auto">
            <a:xfrm>
              <a:off x="4986740" y="3061783"/>
              <a:ext cx="107891" cy="160123"/>
            </a:xfrm>
            <a:custGeom>
              <a:avLst/>
              <a:gdLst/>
              <a:ahLst/>
              <a:cxnLst/>
              <a:rect l="0" t="0" r="0" b="0"/>
              <a:pathLst>
                <a:path w="107891" h="160123">
                  <a:moveTo>
                    <a:pt x="31030" y="24317"/>
                  </a:moveTo>
                  <a:lnTo>
                    <a:pt x="31030" y="24317"/>
                  </a:lnTo>
                  <a:lnTo>
                    <a:pt x="26479" y="15215"/>
                  </a:lnTo>
                  <a:lnTo>
                    <a:pt x="26091" y="12534"/>
                  </a:lnTo>
                  <a:lnTo>
                    <a:pt x="26785" y="10747"/>
                  </a:lnTo>
                  <a:lnTo>
                    <a:pt x="28200" y="9555"/>
                  </a:lnTo>
                  <a:lnTo>
                    <a:pt x="29772" y="5691"/>
                  </a:lnTo>
                  <a:lnTo>
                    <a:pt x="30192" y="3327"/>
                  </a:lnTo>
                  <a:lnTo>
                    <a:pt x="31423" y="1751"/>
                  </a:lnTo>
                  <a:lnTo>
                    <a:pt x="35333" y="0"/>
                  </a:lnTo>
                  <a:lnTo>
                    <a:pt x="42784" y="1762"/>
                  </a:lnTo>
                  <a:lnTo>
                    <a:pt x="47439" y="3565"/>
                  </a:lnTo>
                  <a:lnTo>
                    <a:pt x="55151" y="10649"/>
                  </a:lnTo>
                  <a:lnTo>
                    <a:pt x="64847" y="27887"/>
                  </a:lnTo>
                  <a:lnTo>
                    <a:pt x="71213" y="48552"/>
                  </a:lnTo>
                  <a:lnTo>
                    <a:pt x="72106" y="54761"/>
                  </a:lnTo>
                  <a:lnTo>
                    <a:pt x="70796" y="60806"/>
                  </a:lnTo>
                  <a:lnTo>
                    <a:pt x="64262" y="72602"/>
                  </a:lnTo>
                  <a:lnTo>
                    <a:pt x="38652" y="94744"/>
                  </a:lnTo>
                  <a:lnTo>
                    <a:pt x="201" y="116770"/>
                  </a:lnTo>
                  <a:lnTo>
                    <a:pt x="0" y="117385"/>
                  </a:lnTo>
                  <a:lnTo>
                    <a:pt x="818" y="117795"/>
                  </a:lnTo>
                  <a:lnTo>
                    <a:pt x="18077" y="118453"/>
                  </a:lnTo>
                  <a:lnTo>
                    <a:pt x="55847" y="113644"/>
                  </a:lnTo>
                  <a:lnTo>
                    <a:pt x="94916" y="119890"/>
                  </a:lnTo>
                  <a:lnTo>
                    <a:pt x="102196" y="122323"/>
                  </a:lnTo>
                  <a:lnTo>
                    <a:pt x="106096" y="124897"/>
                  </a:lnTo>
                  <a:lnTo>
                    <a:pt x="107744" y="127565"/>
                  </a:lnTo>
                  <a:lnTo>
                    <a:pt x="107890" y="130297"/>
                  </a:lnTo>
                  <a:lnTo>
                    <a:pt x="102973" y="138411"/>
                  </a:lnTo>
                  <a:lnTo>
                    <a:pt x="98995" y="143242"/>
                  </a:lnTo>
                  <a:lnTo>
                    <a:pt x="79743" y="154592"/>
                  </a:lnTo>
                  <a:lnTo>
                    <a:pt x="47638" y="160117"/>
                  </a:lnTo>
                  <a:lnTo>
                    <a:pt x="24203" y="160122"/>
                  </a:lnTo>
                  <a:lnTo>
                    <a:pt x="14343" y="156747"/>
                  </a:lnTo>
                  <a:lnTo>
                    <a:pt x="11333" y="154514"/>
                  </a:lnTo>
                  <a:lnTo>
                    <a:pt x="5312" y="14433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47" name="SMARTInkShape-1516"/>
            <p:cNvSpPr/>
            <p:nvPr>
              <p:custDataLst>
                <p:tags r:id="rId31"/>
              </p:custDataLst>
            </p:nvPr>
          </p:nvSpPr>
          <p:spPr bwMode="auto">
            <a:xfrm>
              <a:off x="5113917" y="3084278"/>
              <a:ext cx="120347" cy="135023"/>
            </a:xfrm>
            <a:custGeom>
              <a:avLst/>
              <a:gdLst/>
              <a:ahLst/>
              <a:cxnLst/>
              <a:rect l="0" t="0" r="0" b="0"/>
              <a:pathLst>
                <a:path w="120347" h="135023">
                  <a:moveTo>
                    <a:pt x="41013" y="44685"/>
                  </a:moveTo>
                  <a:lnTo>
                    <a:pt x="41013" y="44685"/>
                  </a:lnTo>
                  <a:lnTo>
                    <a:pt x="24903" y="37899"/>
                  </a:lnTo>
                  <a:lnTo>
                    <a:pt x="21701" y="37304"/>
                  </a:lnTo>
                  <a:lnTo>
                    <a:pt x="15602" y="34101"/>
                  </a:lnTo>
                  <a:lnTo>
                    <a:pt x="12642" y="31914"/>
                  </a:lnTo>
                  <a:lnTo>
                    <a:pt x="10669" y="31409"/>
                  </a:lnTo>
                  <a:lnTo>
                    <a:pt x="9354" y="32024"/>
                  </a:lnTo>
                  <a:lnTo>
                    <a:pt x="4962" y="42521"/>
                  </a:lnTo>
                  <a:lnTo>
                    <a:pt x="1179" y="57058"/>
                  </a:lnTo>
                  <a:lnTo>
                    <a:pt x="0" y="85710"/>
                  </a:lnTo>
                  <a:lnTo>
                    <a:pt x="3100" y="103875"/>
                  </a:lnTo>
                  <a:lnTo>
                    <a:pt x="14751" y="125617"/>
                  </a:lnTo>
                  <a:lnTo>
                    <a:pt x="21600" y="130072"/>
                  </a:lnTo>
                  <a:lnTo>
                    <a:pt x="39370" y="135022"/>
                  </a:lnTo>
                  <a:lnTo>
                    <a:pt x="57428" y="132142"/>
                  </a:lnTo>
                  <a:lnTo>
                    <a:pt x="74979" y="123559"/>
                  </a:lnTo>
                  <a:lnTo>
                    <a:pt x="92304" y="110220"/>
                  </a:lnTo>
                  <a:lnTo>
                    <a:pt x="104449" y="92226"/>
                  </a:lnTo>
                  <a:lnTo>
                    <a:pt x="116642" y="58136"/>
                  </a:lnTo>
                  <a:lnTo>
                    <a:pt x="120346" y="34470"/>
                  </a:lnTo>
                  <a:lnTo>
                    <a:pt x="115642" y="17602"/>
                  </a:lnTo>
                  <a:lnTo>
                    <a:pt x="107202" y="6295"/>
                  </a:lnTo>
                  <a:lnTo>
                    <a:pt x="102284" y="1947"/>
                  </a:lnTo>
                  <a:lnTo>
                    <a:pt x="95195" y="0"/>
                  </a:lnTo>
                  <a:lnTo>
                    <a:pt x="77159" y="377"/>
                  </a:lnTo>
                  <a:lnTo>
                    <a:pt x="50136" y="10496"/>
                  </a:lnTo>
                  <a:lnTo>
                    <a:pt x="44237" y="16177"/>
                  </a:lnTo>
                  <a:lnTo>
                    <a:pt x="32440" y="4468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48" name="SMARTInkShape-1517"/>
            <p:cNvSpPr/>
            <p:nvPr>
              <p:custDataLst>
                <p:tags r:id="rId32"/>
              </p:custDataLst>
            </p:nvPr>
          </p:nvSpPr>
          <p:spPr bwMode="auto">
            <a:xfrm>
              <a:off x="5195684" y="3073385"/>
              <a:ext cx="155783" cy="132967"/>
            </a:xfrm>
            <a:custGeom>
              <a:avLst/>
              <a:gdLst/>
              <a:ahLst/>
              <a:cxnLst/>
              <a:rect l="0" t="0" r="0" b="0"/>
              <a:pathLst>
                <a:path w="155783" h="132967">
                  <a:moveTo>
                    <a:pt x="122123" y="47005"/>
                  </a:moveTo>
                  <a:lnTo>
                    <a:pt x="122123" y="47005"/>
                  </a:lnTo>
                  <a:lnTo>
                    <a:pt x="117572" y="42454"/>
                  </a:lnTo>
                  <a:lnTo>
                    <a:pt x="87438" y="35073"/>
                  </a:lnTo>
                  <a:lnTo>
                    <a:pt x="46865" y="40506"/>
                  </a:lnTo>
                  <a:lnTo>
                    <a:pt x="26445" y="51737"/>
                  </a:lnTo>
                  <a:lnTo>
                    <a:pt x="11973" y="66253"/>
                  </a:lnTo>
                  <a:lnTo>
                    <a:pt x="2365" y="82230"/>
                  </a:lnTo>
                  <a:lnTo>
                    <a:pt x="0" y="98855"/>
                  </a:lnTo>
                  <a:lnTo>
                    <a:pt x="703" y="107289"/>
                  </a:lnTo>
                  <a:lnTo>
                    <a:pt x="4981" y="114817"/>
                  </a:lnTo>
                  <a:lnTo>
                    <a:pt x="19895" y="128261"/>
                  </a:lnTo>
                  <a:lnTo>
                    <a:pt x="44304" y="132966"/>
                  </a:lnTo>
                  <a:lnTo>
                    <a:pt x="74202" y="130930"/>
                  </a:lnTo>
                  <a:lnTo>
                    <a:pt x="106540" y="123675"/>
                  </a:lnTo>
                  <a:lnTo>
                    <a:pt x="129803" y="111561"/>
                  </a:lnTo>
                  <a:lnTo>
                    <a:pt x="138673" y="104330"/>
                  </a:lnTo>
                  <a:lnTo>
                    <a:pt x="151069" y="83595"/>
                  </a:lnTo>
                  <a:lnTo>
                    <a:pt x="155708" y="71398"/>
                  </a:lnTo>
                  <a:lnTo>
                    <a:pt x="155782" y="47687"/>
                  </a:lnTo>
                  <a:lnTo>
                    <a:pt x="148513" y="26353"/>
                  </a:lnTo>
                  <a:lnTo>
                    <a:pt x="135757" y="10521"/>
                  </a:lnTo>
                  <a:lnTo>
                    <a:pt x="120562" y="2215"/>
                  </a:lnTo>
                  <a:lnTo>
                    <a:pt x="112511" y="0"/>
                  </a:lnTo>
                  <a:lnTo>
                    <a:pt x="95943" y="2619"/>
                  </a:lnTo>
                  <a:lnTo>
                    <a:pt x="70689" y="1271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49" name="SMARTInkShape-1518"/>
            <p:cNvSpPr/>
            <p:nvPr>
              <p:custDataLst>
                <p:tags r:id="rId33"/>
              </p:custDataLst>
            </p:nvPr>
          </p:nvSpPr>
          <p:spPr bwMode="auto">
            <a:xfrm>
              <a:off x="5390330" y="3094672"/>
              <a:ext cx="150796" cy="136435"/>
            </a:xfrm>
            <a:custGeom>
              <a:avLst/>
              <a:gdLst/>
              <a:ahLst/>
              <a:cxnLst/>
              <a:rect l="0" t="0" r="0" b="0"/>
              <a:pathLst>
                <a:path w="150796" h="136435">
                  <a:moveTo>
                    <a:pt x="107500" y="77153"/>
                  </a:moveTo>
                  <a:lnTo>
                    <a:pt x="107500" y="77153"/>
                  </a:lnTo>
                  <a:lnTo>
                    <a:pt x="112050" y="68051"/>
                  </a:lnTo>
                  <a:lnTo>
                    <a:pt x="111745" y="58503"/>
                  </a:lnTo>
                  <a:lnTo>
                    <a:pt x="107482" y="47909"/>
                  </a:lnTo>
                  <a:lnTo>
                    <a:pt x="94371" y="32187"/>
                  </a:lnTo>
                  <a:lnTo>
                    <a:pt x="83885" y="24466"/>
                  </a:lnTo>
                  <a:lnTo>
                    <a:pt x="67794" y="22939"/>
                  </a:lnTo>
                  <a:lnTo>
                    <a:pt x="48895" y="26388"/>
                  </a:lnTo>
                  <a:lnTo>
                    <a:pt x="30971" y="34270"/>
                  </a:lnTo>
                  <a:lnTo>
                    <a:pt x="16020" y="49204"/>
                  </a:lnTo>
                  <a:lnTo>
                    <a:pt x="4930" y="68541"/>
                  </a:lnTo>
                  <a:lnTo>
                    <a:pt x="0" y="89836"/>
                  </a:lnTo>
                  <a:lnTo>
                    <a:pt x="1544" y="99895"/>
                  </a:lnTo>
                  <a:lnTo>
                    <a:pt x="10878" y="118693"/>
                  </a:lnTo>
                  <a:lnTo>
                    <a:pt x="27092" y="131493"/>
                  </a:lnTo>
                  <a:lnTo>
                    <a:pt x="36750" y="136240"/>
                  </a:lnTo>
                  <a:lnTo>
                    <a:pt x="62720" y="136434"/>
                  </a:lnTo>
                  <a:lnTo>
                    <a:pt x="92360" y="130170"/>
                  </a:lnTo>
                  <a:lnTo>
                    <a:pt x="121409" y="121036"/>
                  </a:lnTo>
                  <a:lnTo>
                    <a:pt x="132013" y="114028"/>
                  </a:lnTo>
                  <a:lnTo>
                    <a:pt x="146334" y="96082"/>
                  </a:lnTo>
                  <a:lnTo>
                    <a:pt x="150795" y="70326"/>
                  </a:lnTo>
                  <a:lnTo>
                    <a:pt x="150650" y="55457"/>
                  </a:lnTo>
                  <a:lnTo>
                    <a:pt x="140331" y="31315"/>
                  </a:lnTo>
                  <a:lnTo>
                    <a:pt x="132245" y="20877"/>
                  </a:lnTo>
                  <a:lnTo>
                    <a:pt x="105480" y="9279"/>
                  </a:lnTo>
                  <a:lnTo>
                    <a:pt x="5606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1051" name="SMARTInkShape-1519"/>
          <p:cNvSpPr/>
          <p:nvPr>
            <p:custDataLst>
              <p:tags r:id="rId15"/>
            </p:custDataLst>
          </p:nvPr>
        </p:nvSpPr>
        <p:spPr bwMode="auto">
          <a:xfrm>
            <a:off x="3918830" y="3103245"/>
            <a:ext cx="257023" cy="81808"/>
          </a:xfrm>
          <a:custGeom>
            <a:avLst/>
            <a:gdLst/>
            <a:ahLst/>
            <a:cxnLst/>
            <a:rect l="0" t="0" r="0" b="0"/>
            <a:pathLst>
              <a:path w="257023" h="81808">
                <a:moveTo>
                  <a:pt x="44523" y="0"/>
                </a:moveTo>
                <a:lnTo>
                  <a:pt x="44523" y="0"/>
                </a:lnTo>
                <a:lnTo>
                  <a:pt x="66713" y="952"/>
                </a:lnTo>
                <a:lnTo>
                  <a:pt x="100912" y="13669"/>
                </a:lnTo>
                <a:lnTo>
                  <a:pt x="131610" y="17068"/>
                </a:lnTo>
                <a:lnTo>
                  <a:pt x="160381" y="21238"/>
                </a:lnTo>
                <a:lnTo>
                  <a:pt x="189677" y="23727"/>
                </a:lnTo>
                <a:lnTo>
                  <a:pt x="227867" y="25127"/>
                </a:lnTo>
                <a:lnTo>
                  <a:pt x="257022" y="25683"/>
                </a:lnTo>
                <a:lnTo>
                  <a:pt x="218948" y="25716"/>
                </a:lnTo>
                <a:lnTo>
                  <a:pt x="183516" y="25717"/>
                </a:lnTo>
                <a:lnTo>
                  <a:pt x="152018" y="26670"/>
                </a:lnTo>
                <a:lnTo>
                  <a:pt x="115793" y="30268"/>
                </a:lnTo>
                <a:lnTo>
                  <a:pt x="77469" y="37582"/>
                </a:lnTo>
                <a:lnTo>
                  <a:pt x="42973" y="46231"/>
                </a:lnTo>
                <a:lnTo>
                  <a:pt x="2926" y="58005"/>
                </a:lnTo>
                <a:lnTo>
                  <a:pt x="599" y="59625"/>
                </a:lnTo>
                <a:lnTo>
                  <a:pt x="0" y="61658"/>
                </a:lnTo>
                <a:lnTo>
                  <a:pt x="553" y="63965"/>
                </a:lnTo>
                <a:lnTo>
                  <a:pt x="13868" y="66529"/>
                </a:lnTo>
                <a:lnTo>
                  <a:pt x="53220" y="65432"/>
                </a:lnTo>
                <a:lnTo>
                  <a:pt x="86488" y="61466"/>
                </a:lnTo>
                <a:lnTo>
                  <a:pt x="117148" y="56528"/>
                </a:lnTo>
                <a:lnTo>
                  <a:pt x="156634" y="52944"/>
                </a:lnTo>
                <a:lnTo>
                  <a:pt x="189250" y="51474"/>
                </a:lnTo>
                <a:lnTo>
                  <a:pt x="153595" y="51436"/>
                </a:lnTo>
                <a:lnTo>
                  <a:pt x="113411" y="58279"/>
                </a:lnTo>
                <a:lnTo>
                  <a:pt x="76258" y="65104"/>
                </a:lnTo>
                <a:lnTo>
                  <a:pt x="49163" y="68503"/>
                </a:lnTo>
                <a:lnTo>
                  <a:pt x="44759" y="70433"/>
                </a:lnTo>
                <a:lnTo>
                  <a:pt x="41822" y="72673"/>
                </a:lnTo>
                <a:lnTo>
                  <a:pt x="41770" y="74166"/>
                </a:lnTo>
                <a:lnTo>
                  <a:pt x="43641" y="75162"/>
                </a:lnTo>
                <a:lnTo>
                  <a:pt x="73981" y="76759"/>
                </a:lnTo>
                <a:lnTo>
                  <a:pt x="106510" y="74438"/>
                </a:lnTo>
                <a:lnTo>
                  <a:pt x="144463" y="71183"/>
                </a:lnTo>
                <a:lnTo>
                  <a:pt x="180380" y="69737"/>
                </a:lnTo>
                <a:lnTo>
                  <a:pt x="220725" y="68808"/>
                </a:lnTo>
                <a:lnTo>
                  <a:pt x="227610" y="68682"/>
                </a:lnTo>
                <a:lnTo>
                  <a:pt x="213282" y="64059"/>
                </a:lnTo>
                <a:lnTo>
                  <a:pt x="175805" y="65759"/>
                </a:lnTo>
                <a:lnTo>
                  <a:pt x="144781" y="69866"/>
                </a:lnTo>
                <a:lnTo>
                  <a:pt x="102804" y="74994"/>
                </a:lnTo>
                <a:lnTo>
                  <a:pt x="77349" y="79053"/>
                </a:lnTo>
                <a:lnTo>
                  <a:pt x="72121" y="81277"/>
                </a:lnTo>
                <a:lnTo>
                  <a:pt x="71494" y="81807"/>
                </a:lnTo>
                <a:lnTo>
                  <a:pt x="87385" y="7715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1054" name="SMARTInkShape-Group546"/>
          <p:cNvGrpSpPr/>
          <p:nvPr/>
        </p:nvGrpSpPr>
        <p:grpSpPr>
          <a:xfrm>
            <a:off x="3972733" y="2254568"/>
            <a:ext cx="159001" cy="51435"/>
            <a:chOff x="3972733" y="2254568"/>
            <a:chExt cx="159001" cy="51435"/>
          </a:xfrm>
        </p:grpSpPr>
        <p:sp>
          <p:nvSpPr>
            <p:cNvPr id="1052" name="SMARTInkShape-1520"/>
            <p:cNvSpPr/>
            <p:nvPr>
              <p:custDataLst>
                <p:tags r:id="rId28"/>
              </p:custDataLst>
            </p:nvPr>
          </p:nvSpPr>
          <p:spPr bwMode="auto">
            <a:xfrm>
              <a:off x="3980497" y="2280285"/>
              <a:ext cx="1" cy="17146"/>
            </a:xfrm>
            <a:custGeom>
              <a:avLst/>
              <a:gdLst/>
              <a:ahLst/>
              <a:cxnLst/>
              <a:rect l="0" t="0" r="0" b="0"/>
              <a:pathLst>
                <a:path w="1" h="17146">
                  <a:moveTo>
                    <a:pt x="0" y="17145"/>
                  </a:moveTo>
                  <a:lnTo>
                    <a:pt x="0" y="17145"/>
                  </a:lnTo>
                  <a:lnTo>
                    <a:pt x="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53" name="SMARTInkShape-1521"/>
            <p:cNvSpPr/>
            <p:nvPr>
              <p:custDataLst>
                <p:tags r:id="rId29"/>
              </p:custDataLst>
            </p:nvPr>
          </p:nvSpPr>
          <p:spPr bwMode="auto">
            <a:xfrm>
              <a:off x="3972733" y="2254568"/>
              <a:ext cx="159001" cy="51435"/>
            </a:xfrm>
            <a:custGeom>
              <a:avLst/>
              <a:gdLst/>
              <a:ahLst/>
              <a:cxnLst/>
              <a:rect l="0" t="0" r="0" b="0"/>
              <a:pathLst>
                <a:path w="159001" h="51435">
                  <a:moveTo>
                    <a:pt x="7764" y="8572"/>
                  </a:moveTo>
                  <a:lnTo>
                    <a:pt x="7764" y="8572"/>
                  </a:lnTo>
                  <a:lnTo>
                    <a:pt x="16232" y="104"/>
                  </a:lnTo>
                  <a:lnTo>
                    <a:pt x="734" y="2"/>
                  </a:lnTo>
                  <a:lnTo>
                    <a:pt x="4200" y="0"/>
                  </a:lnTo>
                  <a:lnTo>
                    <a:pt x="37810" y="6785"/>
                  </a:lnTo>
                  <a:lnTo>
                    <a:pt x="80057" y="8219"/>
                  </a:lnTo>
                  <a:lnTo>
                    <a:pt x="113745" y="13018"/>
                  </a:lnTo>
                  <a:lnTo>
                    <a:pt x="149632" y="16903"/>
                  </a:lnTo>
                  <a:lnTo>
                    <a:pt x="109369" y="24516"/>
                  </a:lnTo>
                  <a:lnTo>
                    <a:pt x="70203" y="31371"/>
                  </a:lnTo>
                  <a:lnTo>
                    <a:pt x="33963" y="36253"/>
                  </a:lnTo>
                  <a:lnTo>
                    <a:pt x="0" y="42747"/>
                  </a:lnTo>
                  <a:lnTo>
                    <a:pt x="39139" y="36062"/>
                  </a:lnTo>
                  <a:lnTo>
                    <a:pt x="80561" y="32274"/>
                  </a:lnTo>
                  <a:lnTo>
                    <a:pt x="121409" y="30200"/>
                  </a:lnTo>
                  <a:lnTo>
                    <a:pt x="140188" y="31519"/>
                  </a:lnTo>
                  <a:lnTo>
                    <a:pt x="159000" y="26669"/>
                  </a:lnTo>
                  <a:lnTo>
                    <a:pt x="124365" y="32627"/>
                  </a:lnTo>
                  <a:lnTo>
                    <a:pt x="85936" y="38512"/>
                  </a:lnTo>
                  <a:lnTo>
                    <a:pt x="42055" y="5143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058" name="SMARTInkShape-Group547"/>
          <p:cNvGrpSpPr/>
          <p:nvPr/>
        </p:nvGrpSpPr>
        <p:grpSpPr>
          <a:xfrm>
            <a:off x="2874645" y="1585844"/>
            <a:ext cx="1378112" cy="3600240"/>
            <a:chOff x="2874645" y="1585844"/>
            <a:chExt cx="1378112" cy="3600240"/>
          </a:xfrm>
        </p:grpSpPr>
        <p:sp>
          <p:nvSpPr>
            <p:cNvPr id="1055" name="SMARTInkShape-1522"/>
            <p:cNvSpPr/>
            <p:nvPr>
              <p:custDataLst>
                <p:tags r:id="rId25"/>
              </p:custDataLst>
            </p:nvPr>
          </p:nvSpPr>
          <p:spPr bwMode="auto">
            <a:xfrm>
              <a:off x="3716497" y="1585844"/>
              <a:ext cx="536260" cy="3600240"/>
            </a:xfrm>
            <a:custGeom>
              <a:avLst/>
              <a:gdLst/>
              <a:ahLst/>
              <a:cxnLst/>
              <a:rect l="0" t="0" r="0" b="0"/>
              <a:pathLst>
                <a:path w="536260" h="3600240">
                  <a:moveTo>
                    <a:pt x="461168" y="154373"/>
                  </a:moveTo>
                  <a:lnTo>
                    <a:pt x="461168" y="154373"/>
                  </a:lnTo>
                  <a:lnTo>
                    <a:pt x="465719" y="154373"/>
                  </a:lnTo>
                  <a:lnTo>
                    <a:pt x="470493" y="151833"/>
                  </a:lnTo>
                  <a:lnTo>
                    <a:pt x="473100" y="149823"/>
                  </a:lnTo>
                  <a:lnTo>
                    <a:pt x="481076" y="147588"/>
                  </a:lnTo>
                  <a:lnTo>
                    <a:pt x="485870" y="146992"/>
                  </a:lnTo>
                  <a:lnTo>
                    <a:pt x="490019" y="148501"/>
                  </a:lnTo>
                  <a:lnTo>
                    <a:pt x="497168" y="155256"/>
                  </a:lnTo>
                  <a:lnTo>
                    <a:pt x="506548" y="169769"/>
                  </a:lnTo>
                  <a:lnTo>
                    <a:pt x="516622" y="212150"/>
                  </a:lnTo>
                  <a:lnTo>
                    <a:pt x="524377" y="248539"/>
                  </a:lnTo>
                  <a:lnTo>
                    <a:pt x="532708" y="289484"/>
                  </a:lnTo>
                  <a:lnTo>
                    <a:pt x="535826" y="320150"/>
                  </a:lnTo>
                  <a:lnTo>
                    <a:pt x="536259" y="353782"/>
                  </a:lnTo>
                  <a:lnTo>
                    <a:pt x="533277" y="390954"/>
                  </a:lnTo>
                  <a:lnTo>
                    <a:pt x="528776" y="432240"/>
                  </a:lnTo>
                  <a:lnTo>
                    <a:pt x="522649" y="475037"/>
                  </a:lnTo>
                  <a:lnTo>
                    <a:pt x="513575" y="516283"/>
                  </a:lnTo>
                  <a:lnTo>
                    <a:pt x="509441" y="537569"/>
                  </a:lnTo>
                  <a:lnTo>
                    <a:pt x="505733" y="559380"/>
                  </a:lnTo>
                  <a:lnTo>
                    <a:pt x="499072" y="602029"/>
                  </a:lnTo>
                  <a:lnTo>
                    <a:pt x="492937" y="640034"/>
                  </a:lnTo>
                  <a:lnTo>
                    <a:pt x="487035" y="681055"/>
                  </a:lnTo>
                  <a:lnTo>
                    <a:pt x="482189" y="723734"/>
                  </a:lnTo>
                  <a:lnTo>
                    <a:pt x="480036" y="764928"/>
                  </a:lnTo>
                  <a:lnTo>
                    <a:pt x="476539" y="805461"/>
                  </a:lnTo>
                  <a:lnTo>
                    <a:pt x="471809" y="845701"/>
                  </a:lnTo>
                  <a:lnTo>
                    <a:pt x="466533" y="885810"/>
                  </a:lnTo>
                  <a:lnTo>
                    <a:pt x="463553" y="925861"/>
                  </a:lnTo>
                  <a:lnTo>
                    <a:pt x="462228" y="965887"/>
                  </a:lnTo>
                  <a:lnTo>
                    <a:pt x="461639" y="1005901"/>
                  </a:lnTo>
                  <a:lnTo>
                    <a:pt x="463917" y="1043370"/>
                  </a:lnTo>
                  <a:lnTo>
                    <a:pt x="467152" y="1080025"/>
                  </a:lnTo>
                  <a:lnTo>
                    <a:pt x="468590" y="1118542"/>
                  </a:lnTo>
                  <a:lnTo>
                    <a:pt x="469230" y="1157885"/>
                  </a:lnTo>
                  <a:lnTo>
                    <a:pt x="469513" y="1198548"/>
                  </a:lnTo>
                  <a:lnTo>
                    <a:pt x="469589" y="1220060"/>
                  </a:lnTo>
                  <a:lnTo>
                    <a:pt x="469639" y="1242021"/>
                  </a:lnTo>
                  <a:lnTo>
                    <a:pt x="468720" y="1264282"/>
                  </a:lnTo>
                  <a:lnTo>
                    <a:pt x="467155" y="1286743"/>
                  </a:lnTo>
                  <a:lnTo>
                    <a:pt x="465160" y="1309336"/>
                  </a:lnTo>
                  <a:lnTo>
                    <a:pt x="462877" y="1332019"/>
                  </a:lnTo>
                  <a:lnTo>
                    <a:pt x="460402" y="1354760"/>
                  </a:lnTo>
                  <a:lnTo>
                    <a:pt x="457800" y="1377541"/>
                  </a:lnTo>
                  <a:lnTo>
                    <a:pt x="455113" y="1400349"/>
                  </a:lnTo>
                  <a:lnTo>
                    <a:pt x="452369" y="1423173"/>
                  </a:lnTo>
                  <a:lnTo>
                    <a:pt x="449587" y="1446010"/>
                  </a:lnTo>
                  <a:lnTo>
                    <a:pt x="447732" y="1469807"/>
                  </a:lnTo>
                  <a:lnTo>
                    <a:pt x="446496" y="1494244"/>
                  </a:lnTo>
                  <a:lnTo>
                    <a:pt x="445671" y="1519108"/>
                  </a:lnTo>
                  <a:lnTo>
                    <a:pt x="444170" y="1543304"/>
                  </a:lnTo>
                  <a:lnTo>
                    <a:pt x="442216" y="1567055"/>
                  </a:lnTo>
                  <a:lnTo>
                    <a:pt x="439961" y="1590508"/>
                  </a:lnTo>
                  <a:lnTo>
                    <a:pt x="438457" y="1614717"/>
                  </a:lnTo>
                  <a:lnTo>
                    <a:pt x="437455" y="1639428"/>
                  </a:lnTo>
                  <a:lnTo>
                    <a:pt x="436787" y="1664475"/>
                  </a:lnTo>
                  <a:lnTo>
                    <a:pt x="436341" y="1688793"/>
                  </a:lnTo>
                  <a:lnTo>
                    <a:pt x="436044" y="1712624"/>
                  </a:lnTo>
                  <a:lnTo>
                    <a:pt x="435846" y="1736133"/>
                  </a:lnTo>
                  <a:lnTo>
                    <a:pt x="435714" y="1760377"/>
                  </a:lnTo>
                  <a:lnTo>
                    <a:pt x="435626" y="1785112"/>
                  </a:lnTo>
                  <a:lnTo>
                    <a:pt x="435567" y="1810175"/>
                  </a:lnTo>
                  <a:lnTo>
                    <a:pt x="435529" y="1834504"/>
                  </a:lnTo>
                  <a:lnTo>
                    <a:pt x="435502" y="1858343"/>
                  </a:lnTo>
                  <a:lnTo>
                    <a:pt x="435485" y="1881856"/>
                  </a:lnTo>
                  <a:lnTo>
                    <a:pt x="435474" y="1906103"/>
                  </a:lnTo>
                  <a:lnTo>
                    <a:pt x="435466" y="1930841"/>
                  </a:lnTo>
                  <a:lnTo>
                    <a:pt x="435460" y="1955905"/>
                  </a:lnTo>
                  <a:lnTo>
                    <a:pt x="436410" y="1981187"/>
                  </a:lnTo>
                  <a:lnTo>
                    <a:pt x="437995" y="2006614"/>
                  </a:lnTo>
                  <a:lnTo>
                    <a:pt x="440004" y="2032138"/>
                  </a:lnTo>
                  <a:lnTo>
                    <a:pt x="441344" y="2057726"/>
                  </a:lnTo>
                  <a:lnTo>
                    <a:pt x="442237" y="2083358"/>
                  </a:lnTo>
                  <a:lnTo>
                    <a:pt x="442832" y="2109018"/>
                  </a:lnTo>
                  <a:lnTo>
                    <a:pt x="442277" y="2134698"/>
                  </a:lnTo>
                  <a:lnTo>
                    <a:pt x="440954" y="2160389"/>
                  </a:lnTo>
                  <a:lnTo>
                    <a:pt x="439120" y="2186090"/>
                  </a:lnTo>
                  <a:lnTo>
                    <a:pt x="437897" y="2210844"/>
                  </a:lnTo>
                  <a:lnTo>
                    <a:pt x="437081" y="2234966"/>
                  </a:lnTo>
                  <a:lnTo>
                    <a:pt x="436537" y="2258667"/>
                  </a:lnTo>
                  <a:lnTo>
                    <a:pt x="437128" y="2283041"/>
                  </a:lnTo>
                  <a:lnTo>
                    <a:pt x="438473" y="2307863"/>
                  </a:lnTo>
                  <a:lnTo>
                    <a:pt x="440323" y="2332983"/>
                  </a:lnTo>
                  <a:lnTo>
                    <a:pt x="441557" y="2359255"/>
                  </a:lnTo>
                  <a:lnTo>
                    <a:pt x="442379" y="2386294"/>
                  </a:lnTo>
                  <a:lnTo>
                    <a:pt x="442927" y="2413846"/>
                  </a:lnTo>
                  <a:lnTo>
                    <a:pt x="444245" y="2440786"/>
                  </a:lnTo>
                  <a:lnTo>
                    <a:pt x="446076" y="2467318"/>
                  </a:lnTo>
                  <a:lnTo>
                    <a:pt x="448249" y="2493579"/>
                  </a:lnTo>
                  <a:lnTo>
                    <a:pt x="448745" y="2520612"/>
                  </a:lnTo>
                  <a:lnTo>
                    <a:pt x="448124" y="2548158"/>
                  </a:lnTo>
                  <a:lnTo>
                    <a:pt x="446757" y="2576047"/>
                  </a:lnTo>
                  <a:lnTo>
                    <a:pt x="445845" y="2603213"/>
                  </a:lnTo>
                  <a:lnTo>
                    <a:pt x="445238" y="2629895"/>
                  </a:lnTo>
                  <a:lnTo>
                    <a:pt x="444833" y="2656256"/>
                  </a:lnTo>
                  <a:lnTo>
                    <a:pt x="444563" y="2683355"/>
                  </a:lnTo>
                  <a:lnTo>
                    <a:pt x="444383" y="2710946"/>
                  </a:lnTo>
                  <a:lnTo>
                    <a:pt x="444263" y="2738865"/>
                  </a:lnTo>
                  <a:lnTo>
                    <a:pt x="445136" y="2766050"/>
                  </a:lnTo>
                  <a:lnTo>
                    <a:pt x="446670" y="2792746"/>
                  </a:lnTo>
                  <a:lnTo>
                    <a:pt x="448645" y="2819116"/>
                  </a:lnTo>
                  <a:lnTo>
                    <a:pt x="449962" y="2846221"/>
                  </a:lnTo>
                  <a:lnTo>
                    <a:pt x="450840" y="2873816"/>
                  </a:lnTo>
                  <a:lnTo>
                    <a:pt x="451425" y="2901738"/>
                  </a:lnTo>
                  <a:lnTo>
                    <a:pt x="451815" y="2930830"/>
                  </a:lnTo>
                  <a:lnTo>
                    <a:pt x="452075" y="2960702"/>
                  </a:lnTo>
                  <a:lnTo>
                    <a:pt x="452249" y="2991094"/>
                  </a:lnTo>
                  <a:lnTo>
                    <a:pt x="453317" y="3020880"/>
                  </a:lnTo>
                  <a:lnTo>
                    <a:pt x="454982" y="3050263"/>
                  </a:lnTo>
                  <a:lnTo>
                    <a:pt x="457044" y="3079377"/>
                  </a:lnTo>
                  <a:lnTo>
                    <a:pt x="459371" y="3108311"/>
                  </a:lnTo>
                  <a:lnTo>
                    <a:pt x="461875" y="3137125"/>
                  </a:lnTo>
                  <a:lnTo>
                    <a:pt x="464497" y="3165859"/>
                  </a:lnTo>
                  <a:lnTo>
                    <a:pt x="468150" y="3194541"/>
                  </a:lnTo>
                  <a:lnTo>
                    <a:pt x="472490" y="3223186"/>
                  </a:lnTo>
                  <a:lnTo>
                    <a:pt x="477288" y="3251809"/>
                  </a:lnTo>
                  <a:lnTo>
                    <a:pt x="482392" y="3279463"/>
                  </a:lnTo>
                  <a:lnTo>
                    <a:pt x="487701" y="3306471"/>
                  </a:lnTo>
                  <a:lnTo>
                    <a:pt x="493144" y="3333050"/>
                  </a:lnTo>
                  <a:lnTo>
                    <a:pt x="497725" y="3359341"/>
                  </a:lnTo>
                  <a:lnTo>
                    <a:pt x="501732" y="3385441"/>
                  </a:lnTo>
                  <a:lnTo>
                    <a:pt x="505356" y="3411413"/>
                  </a:lnTo>
                  <a:lnTo>
                    <a:pt x="507772" y="3435396"/>
                  </a:lnTo>
                  <a:lnTo>
                    <a:pt x="509381" y="3458052"/>
                  </a:lnTo>
                  <a:lnTo>
                    <a:pt x="512124" y="3499100"/>
                  </a:lnTo>
                  <a:lnTo>
                    <a:pt x="516517" y="3533219"/>
                  </a:lnTo>
                  <a:lnTo>
                    <a:pt x="515244" y="3570100"/>
                  </a:lnTo>
                  <a:lnTo>
                    <a:pt x="508697" y="3587317"/>
                  </a:lnTo>
                  <a:lnTo>
                    <a:pt x="504284" y="3594575"/>
                  </a:lnTo>
                  <a:lnTo>
                    <a:pt x="496579" y="3598461"/>
                  </a:lnTo>
                  <a:lnTo>
                    <a:pt x="475318" y="3600239"/>
                  </a:lnTo>
                  <a:lnTo>
                    <a:pt x="447455" y="3597854"/>
                  </a:lnTo>
                  <a:lnTo>
                    <a:pt x="414116" y="3592667"/>
                  </a:lnTo>
                  <a:lnTo>
                    <a:pt x="373898" y="3584011"/>
                  </a:lnTo>
                  <a:lnTo>
                    <a:pt x="351553" y="3579036"/>
                  </a:lnTo>
                  <a:lnTo>
                    <a:pt x="328084" y="3573814"/>
                  </a:lnTo>
                  <a:lnTo>
                    <a:pt x="303865" y="3568428"/>
                  </a:lnTo>
                  <a:lnTo>
                    <a:pt x="278195" y="3562932"/>
                  </a:lnTo>
                  <a:lnTo>
                    <a:pt x="251555" y="3557364"/>
                  </a:lnTo>
                  <a:lnTo>
                    <a:pt x="224271" y="3551746"/>
                  </a:lnTo>
                  <a:lnTo>
                    <a:pt x="197509" y="3547049"/>
                  </a:lnTo>
                  <a:lnTo>
                    <a:pt x="171095" y="3542965"/>
                  </a:lnTo>
                  <a:lnTo>
                    <a:pt x="144914" y="3539289"/>
                  </a:lnTo>
                  <a:lnTo>
                    <a:pt x="120792" y="3535886"/>
                  </a:lnTo>
                  <a:lnTo>
                    <a:pt x="98043" y="3532665"/>
                  </a:lnTo>
                  <a:lnTo>
                    <a:pt x="57844" y="3525594"/>
                  </a:lnTo>
                  <a:lnTo>
                    <a:pt x="16650" y="3511855"/>
                  </a:lnTo>
                  <a:lnTo>
                    <a:pt x="2302" y="3504598"/>
                  </a:lnTo>
                  <a:lnTo>
                    <a:pt x="0" y="3499424"/>
                  </a:lnTo>
                  <a:lnTo>
                    <a:pt x="370" y="3493117"/>
                  </a:lnTo>
                  <a:lnTo>
                    <a:pt x="15073" y="3460428"/>
                  </a:lnTo>
                  <a:lnTo>
                    <a:pt x="33351" y="3426814"/>
                  </a:lnTo>
                  <a:lnTo>
                    <a:pt x="54174" y="3389649"/>
                  </a:lnTo>
                  <a:lnTo>
                    <a:pt x="64109" y="3368499"/>
                  </a:lnTo>
                  <a:lnTo>
                    <a:pt x="73589" y="3345826"/>
                  </a:lnTo>
                  <a:lnTo>
                    <a:pt x="82767" y="3322139"/>
                  </a:lnTo>
                  <a:lnTo>
                    <a:pt x="90791" y="3294917"/>
                  </a:lnTo>
                  <a:lnTo>
                    <a:pt x="98045" y="3265339"/>
                  </a:lnTo>
                  <a:lnTo>
                    <a:pt x="104786" y="3234190"/>
                  </a:lnTo>
                  <a:lnTo>
                    <a:pt x="109280" y="3200090"/>
                  </a:lnTo>
                  <a:lnTo>
                    <a:pt x="112275" y="3164021"/>
                  </a:lnTo>
                  <a:lnTo>
                    <a:pt x="114273" y="3126640"/>
                  </a:lnTo>
                  <a:lnTo>
                    <a:pt x="115605" y="3086479"/>
                  </a:lnTo>
                  <a:lnTo>
                    <a:pt x="116493" y="3044466"/>
                  </a:lnTo>
                  <a:lnTo>
                    <a:pt x="117085" y="3001217"/>
                  </a:lnTo>
                  <a:lnTo>
                    <a:pt x="116526" y="2954287"/>
                  </a:lnTo>
                  <a:lnTo>
                    <a:pt x="115202" y="2904902"/>
                  </a:lnTo>
                  <a:lnTo>
                    <a:pt x="113367" y="2853882"/>
                  </a:lnTo>
                  <a:lnTo>
                    <a:pt x="112143" y="2801771"/>
                  </a:lnTo>
                  <a:lnTo>
                    <a:pt x="111327" y="2748932"/>
                  </a:lnTo>
                  <a:lnTo>
                    <a:pt x="110783" y="2695609"/>
                  </a:lnTo>
                  <a:lnTo>
                    <a:pt x="111373" y="2640058"/>
                  </a:lnTo>
                  <a:lnTo>
                    <a:pt x="112719" y="2583021"/>
                  </a:lnTo>
                  <a:lnTo>
                    <a:pt x="114568" y="2524995"/>
                  </a:lnTo>
                  <a:lnTo>
                    <a:pt x="115802" y="2464403"/>
                  </a:lnTo>
                  <a:lnTo>
                    <a:pt x="116624" y="2402100"/>
                  </a:lnTo>
                  <a:lnTo>
                    <a:pt x="117172" y="2338658"/>
                  </a:lnTo>
                  <a:lnTo>
                    <a:pt x="118490" y="2272551"/>
                  </a:lnTo>
                  <a:lnTo>
                    <a:pt x="120321" y="2204666"/>
                  </a:lnTo>
                  <a:lnTo>
                    <a:pt x="122494" y="2135598"/>
                  </a:lnTo>
                  <a:lnTo>
                    <a:pt x="124896" y="2063835"/>
                  </a:lnTo>
                  <a:lnTo>
                    <a:pt x="127449" y="1990275"/>
                  </a:lnTo>
                  <a:lnTo>
                    <a:pt x="130104" y="1915518"/>
                  </a:lnTo>
                  <a:lnTo>
                    <a:pt x="133778" y="1839010"/>
                  </a:lnTo>
                  <a:lnTo>
                    <a:pt x="138134" y="1761334"/>
                  </a:lnTo>
                  <a:lnTo>
                    <a:pt x="142941" y="1682881"/>
                  </a:lnTo>
                  <a:lnTo>
                    <a:pt x="148052" y="1604861"/>
                  </a:lnTo>
                  <a:lnTo>
                    <a:pt x="153364" y="1527130"/>
                  </a:lnTo>
                  <a:lnTo>
                    <a:pt x="158810" y="1449592"/>
                  </a:lnTo>
                  <a:lnTo>
                    <a:pt x="162441" y="1373135"/>
                  </a:lnTo>
                  <a:lnTo>
                    <a:pt x="164862" y="1297399"/>
                  </a:lnTo>
                  <a:lnTo>
                    <a:pt x="166476" y="1222143"/>
                  </a:lnTo>
                  <a:lnTo>
                    <a:pt x="168504" y="1148159"/>
                  </a:lnTo>
                  <a:lnTo>
                    <a:pt x="170808" y="1075025"/>
                  </a:lnTo>
                  <a:lnTo>
                    <a:pt x="173297" y="1002456"/>
                  </a:lnTo>
                  <a:lnTo>
                    <a:pt x="173052" y="933122"/>
                  </a:lnTo>
                  <a:lnTo>
                    <a:pt x="170983" y="865944"/>
                  </a:lnTo>
                  <a:lnTo>
                    <a:pt x="167699" y="800204"/>
                  </a:lnTo>
                  <a:lnTo>
                    <a:pt x="162652" y="736375"/>
                  </a:lnTo>
                  <a:lnTo>
                    <a:pt x="156430" y="673819"/>
                  </a:lnTo>
                  <a:lnTo>
                    <a:pt x="149424" y="612113"/>
                  </a:lnTo>
                  <a:lnTo>
                    <a:pt x="143801" y="553831"/>
                  </a:lnTo>
                  <a:lnTo>
                    <a:pt x="139100" y="497831"/>
                  </a:lnTo>
                  <a:lnTo>
                    <a:pt x="135014" y="443352"/>
                  </a:lnTo>
                  <a:lnTo>
                    <a:pt x="131337" y="391794"/>
                  </a:lnTo>
                  <a:lnTo>
                    <a:pt x="127933" y="342181"/>
                  </a:lnTo>
                  <a:lnTo>
                    <a:pt x="124711" y="293866"/>
                  </a:lnTo>
                  <a:lnTo>
                    <a:pt x="123516" y="249273"/>
                  </a:lnTo>
                  <a:lnTo>
                    <a:pt x="123672" y="207163"/>
                  </a:lnTo>
                  <a:lnTo>
                    <a:pt x="124728" y="166706"/>
                  </a:lnTo>
                  <a:lnTo>
                    <a:pt x="127337" y="132115"/>
                  </a:lnTo>
                  <a:lnTo>
                    <a:pt x="130981" y="101435"/>
                  </a:lnTo>
                  <a:lnTo>
                    <a:pt x="135316" y="73361"/>
                  </a:lnTo>
                  <a:lnTo>
                    <a:pt x="142673" y="34548"/>
                  </a:lnTo>
                  <a:lnTo>
                    <a:pt x="150605" y="0"/>
                  </a:lnTo>
                  <a:lnTo>
                    <a:pt x="152209" y="975"/>
                  </a:lnTo>
                  <a:lnTo>
                    <a:pt x="161131" y="2578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56" name="SMARTInkShape-1523"/>
            <p:cNvSpPr/>
            <p:nvPr>
              <p:custDataLst>
                <p:tags r:id="rId26"/>
              </p:custDataLst>
            </p:nvPr>
          </p:nvSpPr>
          <p:spPr bwMode="auto">
            <a:xfrm>
              <a:off x="2874645" y="4852035"/>
              <a:ext cx="925831" cy="40756"/>
            </a:xfrm>
            <a:custGeom>
              <a:avLst/>
              <a:gdLst/>
              <a:ahLst/>
              <a:cxnLst/>
              <a:rect l="0" t="0" r="0" b="0"/>
              <a:pathLst>
                <a:path w="925831" h="40756">
                  <a:moveTo>
                    <a:pt x="0" y="0"/>
                  </a:moveTo>
                  <a:lnTo>
                    <a:pt x="0" y="0"/>
                  </a:lnTo>
                  <a:lnTo>
                    <a:pt x="4551" y="9102"/>
                  </a:lnTo>
                  <a:lnTo>
                    <a:pt x="39237" y="23864"/>
                  </a:lnTo>
                  <a:lnTo>
                    <a:pt x="80939" y="32196"/>
                  </a:lnTo>
                  <a:lnTo>
                    <a:pt x="105394" y="35751"/>
                  </a:lnTo>
                  <a:lnTo>
                    <a:pt x="133128" y="38122"/>
                  </a:lnTo>
                  <a:lnTo>
                    <a:pt x="163047" y="39702"/>
                  </a:lnTo>
                  <a:lnTo>
                    <a:pt x="194423" y="40755"/>
                  </a:lnTo>
                  <a:lnTo>
                    <a:pt x="230580" y="40505"/>
                  </a:lnTo>
                  <a:lnTo>
                    <a:pt x="269925" y="39386"/>
                  </a:lnTo>
                  <a:lnTo>
                    <a:pt x="311395" y="37687"/>
                  </a:lnTo>
                  <a:lnTo>
                    <a:pt x="354282" y="34650"/>
                  </a:lnTo>
                  <a:lnTo>
                    <a:pt x="398113" y="30720"/>
                  </a:lnTo>
                  <a:lnTo>
                    <a:pt x="442574" y="26194"/>
                  </a:lnTo>
                  <a:lnTo>
                    <a:pt x="486502" y="22226"/>
                  </a:lnTo>
                  <a:lnTo>
                    <a:pt x="530074" y="18627"/>
                  </a:lnTo>
                  <a:lnTo>
                    <a:pt x="573410" y="15276"/>
                  </a:lnTo>
                  <a:lnTo>
                    <a:pt x="615636" y="12089"/>
                  </a:lnTo>
                  <a:lnTo>
                    <a:pt x="657122" y="9011"/>
                  </a:lnTo>
                  <a:lnTo>
                    <a:pt x="698113" y="6007"/>
                  </a:lnTo>
                  <a:lnTo>
                    <a:pt x="734966" y="4005"/>
                  </a:lnTo>
                  <a:lnTo>
                    <a:pt x="769060" y="2670"/>
                  </a:lnTo>
                  <a:lnTo>
                    <a:pt x="801314" y="1780"/>
                  </a:lnTo>
                  <a:lnTo>
                    <a:pt x="828532" y="2139"/>
                  </a:lnTo>
                  <a:lnTo>
                    <a:pt x="852392" y="3331"/>
                  </a:lnTo>
                  <a:lnTo>
                    <a:pt x="890334" y="6243"/>
                  </a:lnTo>
                  <a:lnTo>
                    <a:pt x="919546" y="6930"/>
                  </a:lnTo>
                  <a:lnTo>
                    <a:pt x="922593" y="5572"/>
                  </a:lnTo>
                  <a:lnTo>
                    <a:pt x="92583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57" name="SMARTInkShape-1524"/>
            <p:cNvSpPr/>
            <p:nvPr>
              <p:custDataLst>
                <p:tags r:id="rId27"/>
              </p:custDataLst>
            </p:nvPr>
          </p:nvSpPr>
          <p:spPr bwMode="auto">
            <a:xfrm>
              <a:off x="3577590" y="4680585"/>
              <a:ext cx="279183" cy="428626"/>
            </a:xfrm>
            <a:custGeom>
              <a:avLst/>
              <a:gdLst/>
              <a:ahLst/>
              <a:cxnLst/>
              <a:rect l="0" t="0" r="0" b="0"/>
              <a:pathLst>
                <a:path w="279183" h="428626">
                  <a:moveTo>
                    <a:pt x="0" y="0"/>
                  </a:moveTo>
                  <a:lnTo>
                    <a:pt x="0" y="0"/>
                  </a:lnTo>
                  <a:lnTo>
                    <a:pt x="4551" y="0"/>
                  </a:lnTo>
                  <a:lnTo>
                    <a:pt x="38964" y="21484"/>
                  </a:lnTo>
                  <a:lnTo>
                    <a:pt x="74150" y="40346"/>
                  </a:lnTo>
                  <a:lnTo>
                    <a:pt x="96106" y="52615"/>
                  </a:lnTo>
                  <a:lnTo>
                    <a:pt x="120268" y="66509"/>
                  </a:lnTo>
                  <a:lnTo>
                    <a:pt x="145901" y="81486"/>
                  </a:lnTo>
                  <a:lnTo>
                    <a:pt x="170610" y="96234"/>
                  </a:lnTo>
                  <a:lnTo>
                    <a:pt x="194702" y="110829"/>
                  </a:lnTo>
                  <a:lnTo>
                    <a:pt x="237029" y="139745"/>
                  </a:lnTo>
                  <a:lnTo>
                    <a:pt x="265367" y="168471"/>
                  </a:lnTo>
                  <a:lnTo>
                    <a:pt x="277326" y="204734"/>
                  </a:lnTo>
                  <a:lnTo>
                    <a:pt x="279182" y="225071"/>
                  </a:lnTo>
                  <a:lnTo>
                    <a:pt x="272799" y="247203"/>
                  </a:lnTo>
                  <a:lnTo>
                    <a:pt x="260923" y="270529"/>
                  </a:lnTo>
                  <a:lnTo>
                    <a:pt x="245386" y="294652"/>
                  </a:lnTo>
                  <a:lnTo>
                    <a:pt x="222646" y="320260"/>
                  </a:lnTo>
                  <a:lnTo>
                    <a:pt x="195103" y="346857"/>
                  </a:lnTo>
                  <a:lnTo>
                    <a:pt x="164359" y="374113"/>
                  </a:lnTo>
                  <a:lnTo>
                    <a:pt x="102870" y="42862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061" name="SMARTInkShape-Group548"/>
          <p:cNvGrpSpPr/>
          <p:nvPr/>
        </p:nvGrpSpPr>
        <p:grpSpPr>
          <a:xfrm>
            <a:off x="3894772" y="1860358"/>
            <a:ext cx="299713" cy="451962"/>
            <a:chOff x="3894772" y="1860358"/>
            <a:chExt cx="299713" cy="451962"/>
          </a:xfrm>
        </p:grpSpPr>
        <p:sp>
          <p:nvSpPr>
            <p:cNvPr id="1059" name="SMARTInkShape-1525"/>
            <p:cNvSpPr/>
            <p:nvPr>
              <p:custDataLst>
                <p:tags r:id="rId23"/>
              </p:custDataLst>
            </p:nvPr>
          </p:nvSpPr>
          <p:spPr bwMode="auto">
            <a:xfrm>
              <a:off x="3911918" y="1937385"/>
              <a:ext cx="50947" cy="348208"/>
            </a:xfrm>
            <a:custGeom>
              <a:avLst/>
              <a:gdLst/>
              <a:ahLst/>
              <a:cxnLst/>
              <a:rect l="0" t="0" r="0" b="0"/>
              <a:pathLst>
                <a:path w="50947" h="348208">
                  <a:moveTo>
                    <a:pt x="25717" y="0"/>
                  </a:moveTo>
                  <a:lnTo>
                    <a:pt x="25717" y="0"/>
                  </a:lnTo>
                  <a:lnTo>
                    <a:pt x="43085" y="19908"/>
                  </a:lnTo>
                  <a:lnTo>
                    <a:pt x="45868" y="24702"/>
                  </a:lnTo>
                  <a:lnTo>
                    <a:pt x="50335" y="61677"/>
                  </a:lnTo>
                  <a:lnTo>
                    <a:pt x="50946" y="90277"/>
                  </a:lnTo>
                  <a:lnTo>
                    <a:pt x="46137" y="122038"/>
                  </a:lnTo>
                  <a:lnTo>
                    <a:pt x="36698" y="160919"/>
                  </a:lnTo>
                  <a:lnTo>
                    <a:pt x="30180" y="187289"/>
                  </a:lnTo>
                  <a:lnTo>
                    <a:pt x="22977" y="216299"/>
                  </a:lnTo>
                  <a:lnTo>
                    <a:pt x="12435" y="258693"/>
                  </a:lnTo>
                  <a:lnTo>
                    <a:pt x="5526" y="290235"/>
                  </a:lnTo>
                  <a:lnTo>
                    <a:pt x="1637" y="326555"/>
                  </a:lnTo>
                  <a:lnTo>
                    <a:pt x="215" y="348003"/>
                  </a:lnTo>
                  <a:lnTo>
                    <a:pt x="143" y="348207"/>
                  </a:lnTo>
                  <a:lnTo>
                    <a:pt x="0" y="34290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60" name="SMARTInkShape-1526"/>
            <p:cNvSpPr/>
            <p:nvPr>
              <p:custDataLst>
                <p:tags r:id="rId24"/>
              </p:custDataLst>
            </p:nvPr>
          </p:nvSpPr>
          <p:spPr bwMode="auto">
            <a:xfrm>
              <a:off x="3894772" y="1860358"/>
              <a:ext cx="299713" cy="451962"/>
            </a:xfrm>
            <a:custGeom>
              <a:avLst/>
              <a:gdLst/>
              <a:ahLst/>
              <a:cxnLst/>
              <a:rect l="0" t="0" r="0" b="0"/>
              <a:pathLst>
                <a:path w="299713" h="451962">
                  <a:moveTo>
                    <a:pt x="8573" y="59882"/>
                  </a:moveTo>
                  <a:lnTo>
                    <a:pt x="8573" y="59882"/>
                  </a:lnTo>
                  <a:lnTo>
                    <a:pt x="8573" y="55331"/>
                  </a:lnTo>
                  <a:lnTo>
                    <a:pt x="11113" y="50557"/>
                  </a:lnTo>
                  <a:lnTo>
                    <a:pt x="25055" y="35180"/>
                  </a:lnTo>
                  <a:lnTo>
                    <a:pt x="49758" y="19331"/>
                  </a:lnTo>
                  <a:lnTo>
                    <a:pt x="85758" y="7121"/>
                  </a:lnTo>
                  <a:lnTo>
                    <a:pt x="122036" y="2022"/>
                  </a:lnTo>
                  <a:lnTo>
                    <a:pt x="150441" y="829"/>
                  </a:lnTo>
                  <a:lnTo>
                    <a:pt x="180210" y="299"/>
                  </a:lnTo>
                  <a:lnTo>
                    <a:pt x="216485" y="0"/>
                  </a:lnTo>
                  <a:lnTo>
                    <a:pt x="258268" y="838"/>
                  </a:lnTo>
                  <a:lnTo>
                    <a:pt x="266551" y="4430"/>
                  </a:lnTo>
                  <a:lnTo>
                    <a:pt x="269141" y="6722"/>
                  </a:lnTo>
                  <a:lnTo>
                    <a:pt x="273638" y="15475"/>
                  </a:lnTo>
                  <a:lnTo>
                    <a:pt x="274303" y="57282"/>
                  </a:lnTo>
                  <a:lnTo>
                    <a:pt x="286251" y="95888"/>
                  </a:lnTo>
                  <a:lnTo>
                    <a:pt x="296327" y="136597"/>
                  </a:lnTo>
                  <a:lnTo>
                    <a:pt x="298938" y="174793"/>
                  </a:lnTo>
                  <a:lnTo>
                    <a:pt x="299712" y="211616"/>
                  </a:lnTo>
                  <a:lnTo>
                    <a:pt x="298989" y="252266"/>
                  </a:lnTo>
                  <a:lnTo>
                    <a:pt x="294118" y="294473"/>
                  </a:lnTo>
                  <a:lnTo>
                    <a:pt x="291299" y="336189"/>
                  </a:lnTo>
                  <a:lnTo>
                    <a:pt x="285807" y="372150"/>
                  </a:lnTo>
                  <a:lnTo>
                    <a:pt x="283277" y="414729"/>
                  </a:lnTo>
                  <a:lnTo>
                    <a:pt x="282903" y="451961"/>
                  </a:lnTo>
                  <a:lnTo>
                    <a:pt x="281947" y="451761"/>
                  </a:lnTo>
                  <a:lnTo>
                    <a:pt x="278345" y="448998"/>
                  </a:lnTo>
                  <a:lnTo>
                    <a:pt x="276109" y="444595"/>
                  </a:lnTo>
                  <a:lnTo>
                    <a:pt x="275513" y="442087"/>
                  </a:lnTo>
                  <a:lnTo>
                    <a:pt x="270123" y="434007"/>
                  </a:lnTo>
                  <a:lnTo>
                    <a:pt x="253392" y="425581"/>
                  </a:lnTo>
                  <a:lnTo>
                    <a:pt x="212437" y="415152"/>
                  </a:lnTo>
                  <a:lnTo>
                    <a:pt x="179824" y="413042"/>
                  </a:lnTo>
                  <a:lnTo>
                    <a:pt x="143105" y="412105"/>
                  </a:lnTo>
                  <a:lnTo>
                    <a:pt x="105513" y="412640"/>
                  </a:lnTo>
                  <a:lnTo>
                    <a:pt x="69755" y="416053"/>
                  </a:lnTo>
                  <a:lnTo>
                    <a:pt x="31146" y="418779"/>
                  </a:lnTo>
                  <a:lnTo>
                    <a:pt x="16065" y="421957"/>
                  </a:lnTo>
                  <a:lnTo>
                    <a:pt x="0" y="42849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1062" name="SMARTInkShape-1527"/>
          <p:cNvSpPr/>
          <p:nvPr>
            <p:custDataLst>
              <p:tags r:id="rId16"/>
            </p:custDataLst>
          </p:nvPr>
        </p:nvSpPr>
        <p:spPr bwMode="auto">
          <a:xfrm>
            <a:off x="3954780" y="3026092"/>
            <a:ext cx="198697" cy="49649"/>
          </a:xfrm>
          <a:custGeom>
            <a:avLst/>
            <a:gdLst/>
            <a:ahLst/>
            <a:cxnLst/>
            <a:rect l="0" t="0" r="0" b="0"/>
            <a:pathLst>
              <a:path w="198697" h="49649">
                <a:moveTo>
                  <a:pt x="0" y="0"/>
                </a:moveTo>
                <a:lnTo>
                  <a:pt x="0" y="0"/>
                </a:lnTo>
                <a:lnTo>
                  <a:pt x="37516" y="0"/>
                </a:lnTo>
                <a:lnTo>
                  <a:pt x="76098" y="0"/>
                </a:lnTo>
                <a:lnTo>
                  <a:pt x="117692" y="0"/>
                </a:lnTo>
                <a:lnTo>
                  <a:pt x="160178" y="0"/>
                </a:lnTo>
                <a:lnTo>
                  <a:pt x="198696" y="0"/>
                </a:lnTo>
                <a:lnTo>
                  <a:pt x="189577" y="953"/>
                </a:lnTo>
                <a:lnTo>
                  <a:pt x="156299" y="6786"/>
                </a:lnTo>
                <a:lnTo>
                  <a:pt x="118066" y="10583"/>
                </a:lnTo>
                <a:lnTo>
                  <a:pt x="79115" y="20281"/>
                </a:lnTo>
                <a:lnTo>
                  <a:pt x="45473" y="36074"/>
                </a:lnTo>
                <a:lnTo>
                  <a:pt x="39260" y="42386"/>
                </a:lnTo>
                <a:lnTo>
                  <a:pt x="37603" y="45402"/>
                </a:lnTo>
                <a:lnTo>
                  <a:pt x="39356" y="47413"/>
                </a:lnTo>
                <a:lnTo>
                  <a:pt x="48924" y="49648"/>
                </a:lnTo>
                <a:lnTo>
                  <a:pt x="84029" y="46355"/>
                </a:lnTo>
                <a:lnTo>
                  <a:pt x="126074" y="39347"/>
                </a:lnTo>
                <a:lnTo>
                  <a:pt x="164144" y="31238"/>
                </a:lnTo>
                <a:lnTo>
                  <a:pt x="181350" y="27354"/>
                </a:lnTo>
                <a:lnTo>
                  <a:pt x="181860" y="25856"/>
                </a:lnTo>
                <a:lnTo>
                  <a:pt x="180295" y="23905"/>
                </a:lnTo>
                <a:lnTo>
                  <a:pt x="171450" y="1714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1066" name="SMARTInkShape-Group550"/>
          <p:cNvGrpSpPr/>
          <p:nvPr/>
        </p:nvGrpSpPr>
        <p:grpSpPr>
          <a:xfrm>
            <a:off x="3346133" y="2657475"/>
            <a:ext cx="282495" cy="367439"/>
            <a:chOff x="3346133" y="2657475"/>
            <a:chExt cx="282495" cy="367439"/>
          </a:xfrm>
        </p:grpSpPr>
        <p:sp>
          <p:nvSpPr>
            <p:cNvPr id="1063" name="SMARTInkShape-1528"/>
            <p:cNvSpPr/>
            <p:nvPr>
              <p:custDataLst>
                <p:tags r:id="rId20"/>
              </p:custDataLst>
            </p:nvPr>
          </p:nvSpPr>
          <p:spPr bwMode="auto">
            <a:xfrm>
              <a:off x="3517583" y="2657475"/>
              <a:ext cx="35532" cy="102871"/>
            </a:xfrm>
            <a:custGeom>
              <a:avLst/>
              <a:gdLst/>
              <a:ahLst/>
              <a:cxnLst/>
              <a:rect l="0" t="0" r="0" b="0"/>
              <a:pathLst>
                <a:path w="35532" h="102871">
                  <a:moveTo>
                    <a:pt x="0" y="0"/>
                  </a:moveTo>
                  <a:lnTo>
                    <a:pt x="0" y="0"/>
                  </a:lnTo>
                  <a:lnTo>
                    <a:pt x="16482" y="35795"/>
                  </a:lnTo>
                  <a:lnTo>
                    <a:pt x="32083" y="60454"/>
                  </a:lnTo>
                  <a:lnTo>
                    <a:pt x="35531" y="77351"/>
                  </a:lnTo>
                  <a:lnTo>
                    <a:pt x="34289" y="10287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64" name="SMARTInkShape-1529"/>
            <p:cNvSpPr/>
            <p:nvPr>
              <p:custDataLst>
                <p:tags r:id="rId21"/>
              </p:custDataLst>
            </p:nvPr>
          </p:nvSpPr>
          <p:spPr bwMode="auto">
            <a:xfrm>
              <a:off x="3346133" y="2666047"/>
              <a:ext cx="197168" cy="51083"/>
            </a:xfrm>
            <a:custGeom>
              <a:avLst/>
              <a:gdLst/>
              <a:ahLst/>
              <a:cxnLst/>
              <a:rect l="0" t="0" r="0" b="0"/>
              <a:pathLst>
                <a:path w="197168" h="51083">
                  <a:moveTo>
                    <a:pt x="0" y="42863"/>
                  </a:moveTo>
                  <a:lnTo>
                    <a:pt x="0" y="42863"/>
                  </a:lnTo>
                  <a:lnTo>
                    <a:pt x="13688" y="48754"/>
                  </a:lnTo>
                  <a:lnTo>
                    <a:pt x="53954" y="51082"/>
                  </a:lnTo>
                  <a:lnTo>
                    <a:pt x="88482" y="46780"/>
                  </a:lnTo>
                  <a:lnTo>
                    <a:pt x="127393" y="44024"/>
                  </a:lnTo>
                  <a:lnTo>
                    <a:pt x="159983" y="38656"/>
                  </a:lnTo>
                  <a:lnTo>
                    <a:pt x="183186" y="26482"/>
                  </a:lnTo>
                  <a:lnTo>
                    <a:pt x="190953" y="16215"/>
                  </a:lnTo>
                  <a:lnTo>
                    <a:pt x="19716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65" name="SMARTInkShape-1530"/>
            <p:cNvSpPr/>
            <p:nvPr>
              <p:custDataLst>
                <p:tags r:id="rId22"/>
              </p:custDataLst>
            </p:nvPr>
          </p:nvSpPr>
          <p:spPr bwMode="auto">
            <a:xfrm>
              <a:off x="3423285" y="2803207"/>
              <a:ext cx="205343" cy="221707"/>
            </a:xfrm>
            <a:custGeom>
              <a:avLst/>
              <a:gdLst/>
              <a:ahLst/>
              <a:cxnLst/>
              <a:rect l="0" t="0" r="0" b="0"/>
              <a:pathLst>
                <a:path w="205343" h="221707">
                  <a:moveTo>
                    <a:pt x="0" y="0"/>
                  </a:moveTo>
                  <a:lnTo>
                    <a:pt x="0" y="0"/>
                  </a:lnTo>
                  <a:lnTo>
                    <a:pt x="4551" y="0"/>
                  </a:lnTo>
                  <a:lnTo>
                    <a:pt x="9325" y="2541"/>
                  </a:lnTo>
                  <a:lnTo>
                    <a:pt x="11932" y="4551"/>
                  </a:lnTo>
                  <a:lnTo>
                    <a:pt x="14828" y="14406"/>
                  </a:lnTo>
                  <a:lnTo>
                    <a:pt x="16459" y="46179"/>
                  </a:lnTo>
                  <a:lnTo>
                    <a:pt x="16840" y="79579"/>
                  </a:lnTo>
                  <a:lnTo>
                    <a:pt x="17010" y="116649"/>
                  </a:lnTo>
                  <a:lnTo>
                    <a:pt x="14545" y="150269"/>
                  </a:lnTo>
                  <a:lnTo>
                    <a:pt x="12882" y="190892"/>
                  </a:lnTo>
                  <a:lnTo>
                    <a:pt x="16303" y="221117"/>
                  </a:lnTo>
                  <a:lnTo>
                    <a:pt x="17536" y="221706"/>
                  </a:lnTo>
                  <a:lnTo>
                    <a:pt x="24775" y="206978"/>
                  </a:lnTo>
                  <a:lnTo>
                    <a:pt x="39514" y="173299"/>
                  </a:lnTo>
                  <a:lnTo>
                    <a:pt x="60603" y="134110"/>
                  </a:lnTo>
                  <a:lnTo>
                    <a:pt x="80292" y="100802"/>
                  </a:lnTo>
                  <a:lnTo>
                    <a:pt x="95693" y="88299"/>
                  </a:lnTo>
                  <a:lnTo>
                    <a:pt x="101895" y="85536"/>
                  </a:lnTo>
                  <a:lnTo>
                    <a:pt x="106983" y="84647"/>
                  </a:lnTo>
                  <a:lnTo>
                    <a:pt x="111327" y="85006"/>
                  </a:lnTo>
                  <a:lnTo>
                    <a:pt x="121234" y="93026"/>
                  </a:lnTo>
                  <a:lnTo>
                    <a:pt x="131034" y="106115"/>
                  </a:lnTo>
                  <a:lnTo>
                    <a:pt x="148160" y="146160"/>
                  </a:lnTo>
                  <a:lnTo>
                    <a:pt x="173078" y="188104"/>
                  </a:lnTo>
                  <a:lnTo>
                    <a:pt x="182516" y="199033"/>
                  </a:lnTo>
                  <a:lnTo>
                    <a:pt x="185495" y="200316"/>
                  </a:lnTo>
                  <a:lnTo>
                    <a:pt x="188433" y="200219"/>
                  </a:lnTo>
                  <a:lnTo>
                    <a:pt x="191345" y="199202"/>
                  </a:lnTo>
                  <a:lnTo>
                    <a:pt x="194579" y="185372"/>
                  </a:lnTo>
                  <a:lnTo>
                    <a:pt x="198941" y="148270"/>
                  </a:lnTo>
                  <a:lnTo>
                    <a:pt x="203725" y="106162"/>
                  </a:lnTo>
                  <a:lnTo>
                    <a:pt x="205342" y="66902"/>
                  </a:lnTo>
                  <a:lnTo>
                    <a:pt x="203023" y="55770"/>
                  </a:lnTo>
                  <a:lnTo>
                    <a:pt x="197168" y="4286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069" name="SMARTInkShape-Group551"/>
          <p:cNvGrpSpPr/>
          <p:nvPr/>
        </p:nvGrpSpPr>
        <p:grpSpPr>
          <a:xfrm>
            <a:off x="3611880" y="1149761"/>
            <a:ext cx="977263" cy="779053"/>
            <a:chOff x="3611880" y="1149761"/>
            <a:chExt cx="977263" cy="779053"/>
          </a:xfrm>
        </p:grpSpPr>
        <p:sp>
          <p:nvSpPr>
            <p:cNvPr id="1067" name="SMARTInkShape-1531"/>
            <p:cNvSpPr/>
            <p:nvPr>
              <p:custDataLst>
                <p:tags r:id="rId18"/>
              </p:custDataLst>
            </p:nvPr>
          </p:nvSpPr>
          <p:spPr bwMode="auto">
            <a:xfrm>
              <a:off x="3611880" y="1149761"/>
              <a:ext cx="977263" cy="779053"/>
            </a:xfrm>
            <a:custGeom>
              <a:avLst/>
              <a:gdLst/>
              <a:ahLst/>
              <a:cxnLst/>
              <a:rect l="0" t="0" r="0" b="0"/>
              <a:pathLst>
                <a:path w="977263" h="779053">
                  <a:moveTo>
                    <a:pt x="25717" y="136114"/>
                  </a:moveTo>
                  <a:lnTo>
                    <a:pt x="25717" y="136114"/>
                  </a:lnTo>
                  <a:lnTo>
                    <a:pt x="25717" y="122462"/>
                  </a:lnTo>
                  <a:lnTo>
                    <a:pt x="33338" y="108139"/>
                  </a:lnTo>
                  <a:lnTo>
                    <a:pt x="49107" y="92248"/>
                  </a:lnTo>
                  <a:lnTo>
                    <a:pt x="75165" y="75661"/>
                  </a:lnTo>
                  <a:lnTo>
                    <a:pt x="115957" y="58763"/>
                  </a:lnTo>
                  <a:lnTo>
                    <a:pt x="140169" y="50257"/>
                  </a:lnTo>
                  <a:lnTo>
                    <a:pt x="168694" y="42681"/>
                  </a:lnTo>
                  <a:lnTo>
                    <a:pt x="200093" y="35725"/>
                  </a:lnTo>
                  <a:lnTo>
                    <a:pt x="233407" y="29183"/>
                  </a:lnTo>
                  <a:lnTo>
                    <a:pt x="268952" y="22917"/>
                  </a:lnTo>
                  <a:lnTo>
                    <a:pt x="305984" y="16834"/>
                  </a:lnTo>
                  <a:lnTo>
                    <a:pt x="344007" y="10874"/>
                  </a:lnTo>
                  <a:lnTo>
                    <a:pt x="381738" y="6901"/>
                  </a:lnTo>
                  <a:lnTo>
                    <a:pt x="419275" y="4252"/>
                  </a:lnTo>
                  <a:lnTo>
                    <a:pt x="456681" y="2486"/>
                  </a:lnTo>
                  <a:lnTo>
                    <a:pt x="494002" y="1309"/>
                  </a:lnTo>
                  <a:lnTo>
                    <a:pt x="531264" y="524"/>
                  </a:lnTo>
                  <a:lnTo>
                    <a:pt x="568489" y="0"/>
                  </a:lnTo>
                  <a:lnTo>
                    <a:pt x="602830" y="1557"/>
                  </a:lnTo>
                  <a:lnTo>
                    <a:pt x="635249" y="4499"/>
                  </a:lnTo>
                  <a:lnTo>
                    <a:pt x="666387" y="8366"/>
                  </a:lnTo>
                  <a:lnTo>
                    <a:pt x="695718" y="10943"/>
                  </a:lnTo>
                  <a:lnTo>
                    <a:pt x="723844" y="12662"/>
                  </a:lnTo>
                  <a:lnTo>
                    <a:pt x="751168" y="13808"/>
                  </a:lnTo>
                  <a:lnTo>
                    <a:pt x="776051" y="15524"/>
                  </a:lnTo>
                  <a:lnTo>
                    <a:pt x="799307" y="17621"/>
                  </a:lnTo>
                  <a:lnTo>
                    <a:pt x="840070" y="20585"/>
                  </a:lnTo>
                  <a:lnTo>
                    <a:pt x="882534" y="17852"/>
                  </a:lnTo>
                  <a:lnTo>
                    <a:pt x="915791" y="16167"/>
                  </a:lnTo>
                  <a:lnTo>
                    <a:pt x="924016" y="54096"/>
                  </a:lnTo>
                  <a:lnTo>
                    <a:pt x="931854" y="90328"/>
                  </a:lnTo>
                  <a:lnTo>
                    <a:pt x="940209" y="133131"/>
                  </a:lnTo>
                  <a:lnTo>
                    <a:pt x="945873" y="168443"/>
                  </a:lnTo>
                  <a:lnTo>
                    <a:pt x="951565" y="206363"/>
                  </a:lnTo>
                  <a:lnTo>
                    <a:pt x="957271" y="247346"/>
                  </a:lnTo>
                  <a:lnTo>
                    <a:pt x="960125" y="270276"/>
                  </a:lnTo>
                  <a:lnTo>
                    <a:pt x="962981" y="294135"/>
                  </a:lnTo>
                  <a:lnTo>
                    <a:pt x="965837" y="319566"/>
                  </a:lnTo>
                  <a:lnTo>
                    <a:pt x="968695" y="346046"/>
                  </a:lnTo>
                  <a:lnTo>
                    <a:pt x="971551" y="373223"/>
                  </a:lnTo>
                  <a:lnTo>
                    <a:pt x="973456" y="399914"/>
                  </a:lnTo>
                  <a:lnTo>
                    <a:pt x="974725" y="426281"/>
                  </a:lnTo>
                  <a:lnTo>
                    <a:pt x="975572" y="452431"/>
                  </a:lnTo>
                  <a:lnTo>
                    <a:pt x="976136" y="476532"/>
                  </a:lnTo>
                  <a:lnTo>
                    <a:pt x="976513" y="499267"/>
                  </a:lnTo>
                  <a:lnTo>
                    <a:pt x="976764" y="521091"/>
                  </a:lnTo>
                  <a:lnTo>
                    <a:pt x="977042" y="563120"/>
                  </a:lnTo>
                  <a:lnTo>
                    <a:pt x="977166" y="602119"/>
                  </a:lnTo>
                  <a:lnTo>
                    <a:pt x="977221" y="635327"/>
                  </a:lnTo>
                  <a:lnTo>
                    <a:pt x="977262" y="672156"/>
                  </a:lnTo>
                  <a:lnTo>
                    <a:pt x="976310" y="671593"/>
                  </a:lnTo>
                  <a:lnTo>
                    <a:pt x="956231" y="638312"/>
                  </a:lnTo>
                  <a:lnTo>
                    <a:pt x="919598" y="609081"/>
                  </a:lnTo>
                  <a:lnTo>
                    <a:pt x="881150" y="596194"/>
                  </a:lnTo>
                  <a:lnTo>
                    <a:pt x="858896" y="591424"/>
                  </a:lnTo>
                  <a:lnTo>
                    <a:pt x="834535" y="589196"/>
                  </a:lnTo>
                  <a:lnTo>
                    <a:pt x="808769" y="588664"/>
                  </a:lnTo>
                  <a:lnTo>
                    <a:pt x="782067" y="589262"/>
                  </a:lnTo>
                  <a:lnTo>
                    <a:pt x="751883" y="592517"/>
                  </a:lnTo>
                  <a:lnTo>
                    <a:pt x="719377" y="597545"/>
                  </a:lnTo>
                  <a:lnTo>
                    <a:pt x="685325" y="603755"/>
                  </a:lnTo>
                  <a:lnTo>
                    <a:pt x="648336" y="610752"/>
                  </a:lnTo>
                  <a:lnTo>
                    <a:pt x="609389" y="618274"/>
                  </a:lnTo>
                  <a:lnTo>
                    <a:pt x="569137" y="626147"/>
                  </a:lnTo>
                  <a:lnTo>
                    <a:pt x="527062" y="635205"/>
                  </a:lnTo>
                  <a:lnTo>
                    <a:pt x="483772" y="645054"/>
                  </a:lnTo>
                  <a:lnTo>
                    <a:pt x="439672" y="655430"/>
                  </a:lnTo>
                  <a:lnTo>
                    <a:pt x="395032" y="667109"/>
                  </a:lnTo>
                  <a:lnTo>
                    <a:pt x="350032" y="679658"/>
                  </a:lnTo>
                  <a:lnTo>
                    <a:pt x="304793" y="692787"/>
                  </a:lnTo>
                  <a:lnTo>
                    <a:pt x="261298" y="705349"/>
                  </a:lnTo>
                  <a:lnTo>
                    <a:pt x="218966" y="717534"/>
                  </a:lnTo>
                  <a:lnTo>
                    <a:pt x="177410" y="729468"/>
                  </a:lnTo>
                  <a:lnTo>
                    <a:pt x="139228" y="740280"/>
                  </a:lnTo>
                  <a:lnTo>
                    <a:pt x="103296" y="750347"/>
                  </a:lnTo>
                  <a:lnTo>
                    <a:pt x="68864" y="759915"/>
                  </a:lnTo>
                  <a:lnTo>
                    <a:pt x="0" y="77905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68" name="SMARTInkShape-1532"/>
            <p:cNvSpPr/>
            <p:nvPr>
              <p:custDataLst>
                <p:tags r:id="rId19"/>
              </p:custDataLst>
            </p:nvPr>
          </p:nvSpPr>
          <p:spPr bwMode="auto">
            <a:xfrm>
              <a:off x="3663315" y="1295992"/>
              <a:ext cx="37328" cy="509679"/>
            </a:xfrm>
            <a:custGeom>
              <a:avLst/>
              <a:gdLst/>
              <a:ahLst/>
              <a:cxnLst/>
              <a:rect l="0" t="0" r="0" b="0"/>
              <a:pathLst>
                <a:path w="37328" h="509679">
                  <a:moveTo>
                    <a:pt x="25717" y="15600"/>
                  </a:moveTo>
                  <a:lnTo>
                    <a:pt x="25717" y="15600"/>
                  </a:lnTo>
                  <a:lnTo>
                    <a:pt x="25717" y="11050"/>
                  </a:lnTo>
                  <a:lnTo>
                    <a:pt x="23178" y="6275"/>
                  </a:lnTo>
                  <a:lnTo>
                    <a:pt x="18336" y="0"/>
                  </a:lnTo>
                  <a:lnTo>
                    <a:pt x="22049" y="3464"/>
                  </a:lnTo>
                  <a:lnTo>
                    <a:pt x="29181" y="24175"/>
                  </a:lnTo>
                  <a:lnTo>
                    <a:pt x="34560" y="56559"/>
                  </a:lnTo>
                  <a:lnTo>
                    <a:pt x="37327" y="77196"/>
                  </a:lnTo>
                  <a:lnTo>
                    <a:pt x="37268" y="101432"/>
                  </a:lnTo>
                  <a:lnTo>
                    <a:pt x="35323" y="128066"/>
                  </a:lnTo>
                  <a:lnTo>
                    <a:pt x="32121" y="156300"/>
                  </a:lnTo>
                  <a:lnTo>
                    <a:pt x="29034" y="186553"/>
                  </a:lnTo>
                  <a:lnTo>
                    <a:pt x="26023" y="218151"/>
                  </a:lnTo>
                  <a:lnTo>
                    <a:pt x="23064" y="250647"/>
                  </a:lnTo>
                  <a:lnTo>
                    <a:pt x="20138" y="282788"/>
                  </a:lnTo>
                  <a:lnTo>
                    <a:pt x="17236" y="314693"/>
                  </a:lnTo>
                  <a:lnTo>
                    <a:pt x="14348" y="346440"/>
                  </a:lnTo>
                  <a:lnTo>
                    <a:pt x="11470" y="375225"/>
                  </a:lnTo>
                  <a:lnTo>
                    <a:pt x="8600" y="402035"/>
                  </a:lnTo>
                  <a:lnTo>
                    <a:pt x="5733" y="427529"/>
                  </a:lnTo>
                  <a:lnTo>
                    <a:pt x="2548" y="466015"/>
                  </a:lnTo>
                  <a:lnTo>
                    <a:pt x="503" y="508114"/>
                  </a:lnTo>
                  <a:lnTo>
                    <a:pt x="335" y="509678"/>
                  </a:lnTo>
                  <a:lnTo>
                    <a:pt x="0" y="49566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1070" name="SMARTInkShape-1533"/>
          <p:cNvSpPr/>
          <p:nvPr>
            <p:custDataLst>
              <p:tags r:id="rId17"/>
            </p:custDataLst>
          </p:nvPr>
        </p:nvSpPr>
        <p:spPr bwMode="auto">
          <a:xfrm>
            <a:off x="3328988" y="3105093"/>
            <a:ext cx="336230" cy="126211"/>
          </a:xfrm>
          <a:custGeom>
            <a:avLst/>
            <a:gdLst/>
            <a:ahLst/>
            <a:cxnLst/>
            <a:rect l="0" t="0" r="0" b="0"/>
            <a:pathLst>
              <a:path w="336230" h="126211">
                <a:moveTo>
                  <a:pt x="0" y="49587"/>
                </a:moveTo>
                <a:lnTo>
                  <a:pt x="0" y="49587"/>
                </a:lnTo>
                <a:lnTo>
                  <a:pt x="4550" y="40485"/>
                </a:lnTo>
                <a:lnTo>
                  <a:pt x="6843" y="37804"/>
                </a:lnTo>
                <a:lnTo>
                  <a:pt x="13669" y="33078"/>
                </a:lnTo>
                <a:lnTo>
                  <a:pt x="15600" y="28597"/>
                </a:lnTo>
                <a:lnTo>
                  <a:pt x="17067" y="27021"/>
                </a:lnTo>
                <a:lnTo>
                  <a:pt x="21238" y="25270"/>
                </a:lnTo>
                <a:lnTo>
                  <a:pt x="55670" y="17108"/>
                </a:lnTo>
                <a:lnTo>
                  <a:pt x="93435" y="10224"/>
                </a:lnTo>
                <a:lnTo>
                  <a:pt x="127569" y="8280"/>
                </a:lnTo>
                <a:lnTo>
                  <a:pt x="164965" y="7416"/>
                </a:lnTo>
                <a:lnTo>
                  <a:pt x="202858" y="6079"/>
                </a:lnTo>
                <a:lnTo>
                  <a:pt x="238748" y="2310"/>
                </a:lnTo>
                <a:lnTo>
                  <a:pt x="271210" y="0"/>
                </a:lnTo>
                <a:lnTo>
                  <a:pt x="306101" y="1239"/>
                </a:lnTo>
                <a:lnTo>
                  <a:pt x="321872" y="5641"/>
                </a:lnTo>
                <a:lnTo>
                  <a:pt x="320309" y="6955"/>
                </a:lnTo>
                <a:lnTo>
                  <a:pt x="280517" y="23112"/>
                </a:lnTo>
                <a:lnTo>
                  <a:pt x="249769" y="33375"/>
                </a:lnTo>
                <a:lnTo>
                  <a:pt x="213878" y="44286"/>
                </a:lnTo>
                <a:lnTo>
                  <a:pt x="175702" y="55486"/>
                </a:lnTo>
                <a:lnTo>
                  <a:pt x="136509" y="66814"/>
                </a:lnTo>
                <a:lnTo>
                  <a:pt x="98771" y="78198"/>
                </a:lnTo>
                <a:lnTo>
                  <a:pt x="66123" y="89608"/>
                </a:lnTo>
                <a:lnTo>
                  <a:pt x="30069" y="102191"/>
                </a:lnTo>
                <a:lnTo>
                  <a:pt x="6927" y="109084"/>
                </a:lnTo>
                <a:lnTo>
                  <a:pt x="4618" y="111160"/>
                </a:lnTo>
                <a:lnTo>
                  <a:pt x="3078" y="113495"/>
                </a:lnTo>
                <a:lnTo>
                  <a:pt x="5862" y="115053"/>
                </a:lnTo>
                <a:lnTo>
                  <a:pt x="30841" y="116291"/>
                </a:lnTo>
                <a:lnTo>
                  <a:pt x="61650" y="113206"/>
                </a:lnTo>
                <a:lnTo>
                  <a:pt x="97567" y="111200"/>
                </a:lnTo>
                <a:lnTo>
                  <a:pt x="135756" y="109355"/>
                </a:lnTo>
                <a:lnTo>
                  <a:pt x="174953" y="105361"/>
                </a:lnTo>
                <a:lnTo>
                  <a:pt x="214599" y="97870"/>
                </a:lnTo>
                <a:lnTo>
                  <a:pt x="251587" y="89144"/>
                </a:lnTo>
                <a:lnTo>
                  <a:pt x="290973" y="78876"/>
                </a:lnTo>
                <a:lnTo>
                  <a:pt x="304899" y="72764"/>
                </a:lnTo>
                <a:lnTo>
                  <a:pt x="308040" y="68849"/>
                </a:lnTo>
                <a:lnTo>
                  <a:pt x="309183" y="64333"/>
                </a:lnTo>
                <a:lnTo>
                  <a:pt x="308991" y="59418"/>
                </a:lnTo>
                <a:lnTo>
                  <a:pt x="306007" y="55188"/>
                </a:lnTo>
                <a:lnTo>
                  <a:pt x="295070" y="47949"/>
                </a:lnTo>
                <a:lnTo>
                  <a:pt x="263746" y="38518"/>
                </a:lnTo>
                <a:lnTo>
                  <a:pt x="235330" y="37683"/>
                </a:lnTo>
                <a:lnTo>
                  <a:pt x="203651" y="40486"/>
                </a:lnTo>
                <a:lnTo>
                  <a:pt x="170521" y="44907"/>
                </a:lnTo>
                <a:lnTo>
                  <a:pt x="139287" y="52587"/>
                </a:lnTo>
                <a:lnTo>
                  <a:pt x="102548" y="67621"/>
                </a:lnTo>
                <a:lnTo>
                  <a:pt x="88439" y="77605"/>
                </a:lnTo>
                <a:lnTo>
                  <a:pt x="82169" y="85217"/>
                </a:lnTo>
                <a:lnTo>
                  <a:pt x="81449" y="87628"/>
                </a:lnTo>
                <a:lnTo>
                  <a:pt x="81922" y="89235"/>
                </a:lnTo>
                <a:lnTo>
                  <a:pt x="83189" y="90307"/>
                </a:lnTo>
                <a:lnTo>
                  <a:pt x="121348" y="91074"/>
                </a:lnTo>
                <a:lnTo>
                  <a:pt x="154263" y="87710"/>
                </a:lnTo>
                <a:lnTo>
                  <a:pt x="193656" y="85581"/>
                </a:lnTo>
                <a:lnTo>
                  <a:pt x="235611" y="84634"/>
                </a:lnTo>
                <a:lnTo>
                  <a:pt x="276483" y="84213"/>
                </a:lnTo>
                <a:lnTo>
                  <a:pt x="318776" y="79426"/>
                </a:lnTo>
                <a:lnTo>
                  <a:pt x="335752" y="76526"/>
                </a:lnTo>
                <a:lnTo>
                  <a:pt x="336229" y="77071"/>
                </a:lnTo>
                <a:lnTo>
                  <a:pt x="331680" y="80217"/>
                </a:lnTo>
                <a:lnTo>
                  <a:pt x="300205" y="82792"/>
                </a:lnTo>
                <a:lnTo>
                  <a:pt x="270585" y="85935"/>
                </a:lnTo>
                <a:lnTo>
                  <a:pt x="238369" y="91459"/>
                </a:lnTo>
                <a:lnTo>
                  <a:pt x="205002" y="100264"/>
                </a:lnTo>
                <a:lnTo>
                  <a:pt x="163188" y="111381"/>
                </a:lnTo>
                <a:lnTo>
                  <a:pt x="132064" y="124952"/>
                </a:lnTo>
                <a:lnTo>
                  <a:pt x="132810" y="125548"/>
                </a:lnTo>
                <a:lnTo>
                  <a:pt x="138719" y="126210"/>
                </a:lnTo>
                <a:lnTo>
                  <a:pt x="175510" y="122032"/>
                </a:lnTo>
                <a:lnTo>
                  <a:pt x="210084" y="117345"/>
                </a:lnTo>
                <a:lnTo>
                  <a:pt x="247675" y="112087"/>
                </a:lnTo>
                <a:lnTo>
                  <a:pt x="286608" y="106574"/>
                </a:lnTo>
                <a:lnTo>
                  <a:pt x="328852" y="101166"/>
                </a:lnTo>
                <a:lnTo>
                  <a:pt x="331630" y="99213"/>
                </a:lnTo>
                <a:lnTo>
                  <a:pt x="332529" y="96959"/>
                </a:lnTo>
                <a:lnTo>
                  <a:pt x="301938" y="98336"/>
                </a:lnTo>
                <a:lnTo>
                  <a:pt x="263735" y="102368"/>
                </a:lnTo>
                <a:lnTo>
                  <a:pt x="226752" y="106383"/>
                </a:lnTo>
                <a:lnTo>
                  <a:pt x="197167" y="10959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10475216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“Fully Convolutional” Networks</a:t>
            </a:r>
          </a:p>
        </p:txBody>
      </p:sp>
      <p:sp>
        <p:nvSpPr>
          <p:cNvPr id="3" name="Content Placeholder 2"/>
          <p:cNvSpPr>
            <a:spLocks noGrp="1"/>
          </p:cNvSpPr>
          <p:nvPr>
            <p:ph idx="1"/>
          </p:nvPr>
        </p:nvSpPr>
        <p:spPr/>
        <p:txBody>
          <a:bodyPr/>
          <a:lstStyle/>
          <a:p>
            <a:r>
              <a:rPr lang="en-US" dirty="0" smtClean="0"/>
              <a:t>Up-sample to get segmentation maps</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120</a:t>
            </a:fld>
            <a:endParaRPr lang="en-US"/>
          </a:p>
        </p:txBody>
      </p:sp>
      <p:pic>
        <p:nvPicPr>
          <p:cNvPr id="6" name="Picture 5"/>
          <p:cNvPicPr>
            <a:picLocks noChangeAspect="1"/>
          </p:cNvPicPr>
          <p:nvPr/>
        </p:nvPicPr>
        <p:blipFill>
          <a:blip r:embed="rId2"/>
          <a:stretch>
            <a:fillRect/>
          </a:stretch>
        </p:blipFill>
        <p:spPr>
          <a:xfrm>
            <a:off x="0" y="2324100"/>
            <a:ext cx="9144000" cy="2206441"/>
          </a:xfrm>
          <a:prstGeom prst="rect">
            <a:avLst/>
          </a:prstGeom>
        </p:spPr>
      </p:pic>
      <p:sp>
        <p:nvSpPr>
          <p:cNvPr id="7" name="TextBox 6"/>
          <p:cNvSpPr txBox="1"/>
          <p:nvPr/>
        </p:nvSpPr>
        <p:spPr>
          <a:xfrm>
            <a:off x="2818538" y="6578469"/>
            <a:ext cx="3588843" cy="276999"/>
          </a:xfrm>
          <a:prstGeom prst="rect">
            <a:avLst/>
          </a:prstGeom>
          <a:noFill/>
        </p:spPr>
        <p:txBody>
          <a:bodyPr wrap="none" rtlCol="0">
            <a:spAutoFit/>
          </a:bodyPr>
          <a:lstStyle/>
          <a:p>
            <a:r>
              <a:rPr lang="en-US" dirty="0" smtClean="0">
                <a:solidFill>
                  <a:schemeClr val="bg1">
                    <a:lumMod val="65000"/>
                  </a:schemeClr>
                </a:solidFill>
              </a:rPr>
              <a:t>Figure </a:t>
            </a:r>
            <a:r>
              <a:rPr lang="en-US" dirty="0">
                <a:solidFill>
                  <a:schemeClr val="bg1">
                    <a:lumMod val="65000"/>
                  </a:schemeClr>
                </a:solidFill>
              </a:rPr>
              <a:t>Credit: </a:t>
            </a:r>
            <a:r>
              <a:rPr lang="en-US" dirty="0" smtClean="0">
                <a:solidFill>
                  <a:schemeClr val="bg1">
                    <a:lumMod val="65000"/>
                  </a:schemeClr>
                </a:solidFill>
              </a:rPr>
              <a:t>[Long, </a:t>
            </a:r>
            <a:r>
              <a:rPr lang="en-US" dirty="0" err="1" smtClean="0">
                <a:solidFill>
                  <a:schemeClr val="bg1">
                    <a:lumMod val="65000"/>
                  </a:schemeClr>
                </a:solidFill>
              </a:rPr>
              <a:t>Shelhamer</a:t>
            </a:r>
            <a:r>
              <a:rPr lang="en-US" dirty="0" smtClean="0">
                <a:solidFill>
                  <a:schemeClr val="bg1">
                    <a:lumMod val="65000"/>
                  </a:schemeClr>
                </a:solidFill>
              </a:rPr>
              <a:t>, Darrell CVPR15]</a:t>
            </a:r>
            <a:endParaRPr lang="en-US" dirty="0">
              <a:solidFill>
                <a:schemeClr val="bg1">
                  <a:lumMod val="65000"/>
                </a:schemeClr>
              </a:solidFill>
            </a:endParaRPr>
          </a:p>
        </p:txBody>
      </p:sp>
    </p:spTree>
    <p:extLst>
      <p:ext uri="{BB962C8B-B14F-4D97-AF65-F5344CB8AC3E}">
        <p14:creationId xmlns:p14="http://schemas.microsoft.com/office/powerpoint/2010/main" val="7849008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 of this thinking</a:t>
            </a:r>
            <a:endParaRPr lang="en-US" dirty="0"/>
          </a:p>
        </p:txBody>
      </p:sp>
      <p:sp>
        <p:nvSpPr>
          <p:cNvPr id="3" name="Content Placeholder 2"/>
          <p:cNvSpPr>
            <a:spLocks noGrp="1"/>
          </p:cNvSpPr>
          <p:nvPr>
            <p:ph idx="1"/>
          </p:nvPr>
        </p:nvSpPr>
        <p:spPr/>
        <p:txBody>
          <a:bodyPr/>
          <a:lstStyle/>
          <a:p>
            <a:r>
              <a:rPr lang="en-US" dirty="0" smtClean="0"/>
              <a:t>Mathematically elegant</a:t>
            </a:r>
          </a:p>
          <a:p>
            <a:endParaRPr lang="en-US" dirty="0" smtClean="0"/>
          </a:p>
          <a:p>
            <a:r>
              <a:rPr lang="en-US" dirty="0" smtClean="0"/>
              <a:t>Efficiency</a:t>
            </a:r>
          </a:p>
          <a:p>
            <a:pPr lvl="1"/>
            <a:r>
              <a:rPr lang="en-US" dirty="0" smtClean="0"/>
              <a:t>Can run network on arbitrary image </a:t>
            </a:r>
          </a:p>
          <a:p>
            <a:pPr lvl="1"/>
            <a:r>
              <a:rPr lang="en-US" dirty="0" smtClean="0"/>
              <a:t>Without multiple crops</a:t>
            </a:r>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121</a:t>
            </a:fld>
            <a:endParaRPr lang="en-US"/>
          </a:p>
        </p:txBody>
      </p:sp>
    </p:spTree>
    <p:extLst>
      <p:ext uri="{BB962C8B-B14F-4D97-AF65-F5344CB8AC3E}">
        <p14:creationId xmlns:p14="http://schemas.microsoft.com/office/powerpoint/2010/main" val="48364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sp>
        <p:nvSpPr>
          <p:cNvPr id="1155" name="Shape 1155"/>
          <p:cNvSpPr txBox="1"/>
          <p:nvPr/>
        </p:nvSpPr>
        <p:spPr>
          <a:xfrm>
            <a:off x="464950" y="1063075"/>
            <a:ext cx="8446200" cy="3999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3600" kern="0">
                <a:solidFill>
                  <a:srgbClr val="000000"/>
                </a:solidFill>
                <a:latin typeface="Arial"/>
                <a:ea typeface="Arial"/>
                <a:cs typeface="Arial"/>
                <a:sym typeface="Arial"/>
              </a:rPr>
              <a:t>Summary</a:t>
            </a:r>
          </a:p>
          <a:p>
            <a:pPr algn="l" eaLnBrk="1" fontAlgn="auto" hangingPunct="1">
              <a:spcBef>
                <a:spcPts val="0"/>
              </a:spcBef>
              <a:spcAft>
                <a:spcPts val="0"/>
              </a:spcAft>
            </a:pPr>
            <a:endParaRPr sz="3600" kern="0">
              <a:solidFill>
                <a:srgbClr val="000000"/>
              </a:solidFill>
              <a:latin typeface="Arial"/>
              <a:ea typeface="Arial"/>
              <a:cs typeface="Arial"/>
              <a:sym typeface="Arial"/>
            </a:endParaRPr>
          </a:p>
          <a:p>
            <a:pPr algn="l" eaLnBrk="1" fontAlgn="auto" hangingPunct="1">
              <a:spcBef>
                <a:spcPts val="0"/>
              </a:spcBef>
              <a:spcAft>
                <a:spcPts val="0"/>
              </a:spcAft>
            </a:pPr>
            <a:r>
              <a:rPr lang="en" sz="2400" kern="0">
                <a:solidFill>
                  <a:srgbClr val="000000"/>
                </a:solidFill>
                <a:latin typeface="Arial"/>
                <a:ea typeface="Arial"/>
                <a:cs typeface="Arial"/>
                <a:sym typeface="Arial"/>
              </a:rPr>
              <a:t>- ConvNets stack CONV,POOL,FC layers</a:t>
            </a:r>
          </a:p>
          <a:p>
            <a:pPr algn="l" eaLnBrk="1" fontAlgn="auto" hangingPunct="1">
              <a:spcBef>
                <a:spcPts val="0"/>
              </a:spcBef>
              <a:spcAft>
                <a:spcPts val="0"/>
              </a:spcAft>
            </a:pPr>
            <a:r>
              <a:rPr lang="en" sz="2400" kern="0">
                <a:solidFill>
                  <a:srgbClr val="000000"/>
                </a:solidFill>
                <a:latin typeface="Arial"/>
                <a:ea typeface="Arial"/>
                <a:cs typeface="Arial"/>
                <a:sym typeface="Arial"/>
              </a:rPr>
              <a:t>- Trend towards smaller filters and deeper architectures</a:t>
            </a:r>
          </a:p>
          <a:p>
            <a:pPr algn="l" eaLnBrk="1" fontAlgn="auto" hangingPunct="1">
              <a:spcBef>
                <a:spcPts val="0"/>
              </a:spcBef>
              <a:spcAft>
                <a:spcPts val="0"/>
              </a:spcAft>
            </a:pPr>
            <a:r>
              <a:rPr lang="en" sz="2400" kern="0">
                <a:solidFill>
                  <a:srgbClr val="000000"/>
                </a:solidFill>
                <a:latin typeface="Arial"/>
                <a:ea typeface="Arial"/>
                <a:cs typeface="Arial"/>
                <a:sym typeface="Arial"/>
              </a:rPr>
              <a:t>- Trend towards getting rid of POOL/FC layers (just CONV)</a:t>
            </a:r>
          </a:p>
          <a:p>
            <a:pPr algn="l" eaLnBrk="1" fontAlgn="auto" hangingPunct="1">
              <a:spcBef>
                <a:spcPts val="0"/>
              </a:spcBef>
              <a:spcAft>
                <a:spcPts val="0"/>
              </a:spcAft>
            </a:pPr>
            <a:r>
              <a:rPr lang="en" sz="2400" kern="0">
                <a:solidFill>
                  <a:srgbClr val="000000"/>
                </a:solidFill>
                <a:latin typeface="Arial"/>
                <a:ea typeface="Arial"/>
                <a:cs typeface="Arial"/>
                <a:sym typeface="Arial"/>
              </a:rPr>
              <a:t>- Typical architectures look like </a:t>
            </a:r>
          </a:p>
          <a:p>
            <a:pPr indent="457200" algn="l" eaLnBrk="1" fontAlgn="auto" hangingPunct="1">
              <a:spcBef>
                <a:spcPts val="0"/>
              </a:spcBef>
              <a:spcAft>
                <a:spcPts val="0"/>
              </a:spcAft>
            </a:pPr>
            <a:r>
              <a:rPr lang="en" sz="2400" b="1" kern="0">
                <a:solidFill>
                  <a:srgbClr val="000000"/>
                </a:solidFill>
                <a:latin typeface="Arial"/>
                <a:ea typeface="Arial"/>
                <a:cs typeface="Arial"/>
                <a:sym typeface="Arial"/>
              </a:rPr>
              <a:t>[(CONV-RELU)*N-POOL?]*M-(FC-RELU)*K,SOFTMAX</a:t>
            </a:r>
          </a:p>
          <a:p>
            <a:pPr algn="l" eaLnBrk="1" fontAlgn="auto" hangingPunct="1">
              <a:spcBef>
                <a:spcPts val="0"/>
              </a:spcBef>
              <a:spcAft>
                <a:spcPts val="0"/>
              </a:spcAft>
            </a:pPr>
            <a:r>
              <a:rPr lang="en" sz="2400" kern="0">
                <a:solidFill>
                  <a:srgbClr val="000000"/>
                </a:solidFill>
                <a:latin typeface="Arial"/>
                <a:ea typeface="Arial"/>
                <a:cs typeface="Arial"/>
                <a:sym typeface="Arial"/>
              </a:rPr>
              <a:t>      where N is usually up to ~5, M is large, 0 &lt;= K &lt;= 2.</a:t>
            </a:r>
          </a:p>
          <a:p>
            <a:pPr marL="914400" indent="-381000" algn="l" eaLnBrk="1" fontAlgn="auto" hangingPunct="1">
              <a:spcBef>
                <a:spcPts val="0"/>
              </a:spcBef>
              <a:spcAft>
                <a:spcPts val="0"/>
              </a:spcAft>
              <a:buSzPct val="100000"/>
              <a:buFontTx/>
              <a:buChar char="-"/>
            </a:pPr>
            <a:r>
              <a:rPr lang="en" sz="2400" kern="0">
                <a:solidFill>
                  <a:srgbClr val="000000"/>
                </a:solidFill>
                <a:latin typeface="Arial"/>
                <a:ea typeface="Arial"/>
                <a:cs typeface="Arial"/>
                <a:sym typeface="Arial"/>
              </a:rPr>
              <a:t>but recent advances such as ResNet/GoogLeNet challenge this paradigm</a:t>
            </a:r>
          </a:p>
        </p:txBody>
      </p:sp>
      <p:sp>
        <p:nvSpPr>
          <p:cNvPr id="4"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7809066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pic>
        <p:nvPicPr>
          <p:cNvPr id="1005" name="Shape 1005"/>
          <p:cNvPicPr preferRelativeResize="0"/>
          <p:nvPr/>
        </p:nvPicPr>
        <p:blipFill>
          <a:blip r:embed="rId3">
            <a:alphaModFix/>
          </a:blip>
          <a:stretch>
            <a:fillRect/>
          </a:stretch>
        </p:blipFill>
        <p:spPr>
          <a:xfrm>
            <a:off x="3938375" y="1909925"/>
            <a:ext cx="4798374" cy="2868600"/>
          </a:xfrm>
          <a:prstGeom prst="rect">
            <a:avLst/>
          </a:prstGeom>
          <a:noFill/>
          <a:ln>
            <a:noFill/>
          </a:ln>
        </p:spPr>
      </p:pic>
      <p:sp>
        <p:nvSpPr>
          <p:cNvPr id="1006" name="Shape 1006"/>
          <p:cNvSpPr txBox="1"/>
          <p:nvPr/>
        </p:nvSpPr>
        <p:spPr>
          <a:xfrm>
            <a:off x="348950" y="1909925"/>
            <a:ext cx="3557100" cy="741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b="1" kern="0">
                <a:solidFill>
                  <a:srgbClr val="000000"/>
                </a:solidFill>
                <a:latin typeface="Arial"/>
                <a:ea typeface="Arial"/>
                <a:cs typeface="Arial"/>
                <a:sym typeface="Arial"/>
              </a:rPr>
              <a:t>add</a:t>
            </a:r>
            <a:r>
              <a:rPr lang="en" sz="1800" kern="0">
                <a:solidFill>
                  <a:srgbClr val="000000"/>
                </a:solidFill>
                <a:latin typeface="Arial"/>
                <a:ea typeface="Arial"/>
                <a:cs typeface="Arial"/>
                <a:sym typeface="Arial"/>
              </a:rPr>
              <a:t> gate: gradient distributor</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p:txBody>
      </p:sp>
      <p:sp>
        <p:nvSpPr>
          <p:cNvPr id="1008" name="Shape 1008"/>
          <p:cNvSpPr txBox="1"/>
          <p:nvPr/>
        </p:nvSpPr>
        <p:spPr>
          <a:xfrm>
            <a:off x="348950" y="2290925"/>
            <a:ext cx="3557100" cy="741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b="1" kern="0">
                <a:solidFill>
                  <a:srgbClr val="000000"/>
                </a:solidFill>
                <a:latin typeface="Arial"/>
                <a:ea typeface="Arial"/>
                <a:cs typeface="Arial"/>
                <a:sym typeface="Arial"/>
              </a:rPr>
              <a:t>max</a:t>
            </a:r>
            <a:r>
              <a:rPr lang="en" sz="1800" kern="0">
                <a:solidFill>
                  <a:srgbClr val="000000"/>
                </a:solidFill>
                <a:latin typeface="Arial"/>
                <a:ea typeface="Arial"/>
                <a:cs typeface="Arial"/>
                <a:sym typeface="Arial"/>
              </a:rPr>
              <a:t> gate: gradient router</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p:txBody>
      </p:sp>
      <p:sp>
        <p:nvSpPr>
          <p:cNvPr id="1009" name="Shape 1009"/>
          <p:cNvSpPr txBox="1"/>
          <p:nvPr/>
        </p:nvSpPr>
        <p:spPr>
          <a:xfrm>
            <a:off x="348950" y="2671925"/>
            <a:ext cx="3557100" cy="741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b="1" kern="0">
                <a:solidFill>
                  <a:srgbClr val="000000"/>
                </a:solidFill>
                <a:latin typeface="Arial"/>
                <a:ea typeface="Arial"/>
                <a:cs typeface="Arial"/>
                <a:sym typeface="Arial"/>
              </a:rPr>
              <a:t>mul</a:t>
            </a:r>
            <a:r>
              <a:rPr lang="en" sz="1800" kern="0">
                <a:solidFill>
                  <a:srgbClr val="000000"/>
                </a:solidFill>
                <a:latin typeface="Arial"/>
                <a:ea typeface="Arial"/>
                <a:cs typeface="Arial"/>
                <a:sym typeface="Arial"/>
              </a:rPr>
              <a:t> gate: gradient switcher</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p:txBody>
      </p:sp>
      <p:sp>
        <p:nvSpPr>
          <p:cNvPr id="2" name="Title 1"/>
          <p:cNvSpPr>
            <a:spLocks noGrp="1"/>
          </p:cNvSpPr>
          <p:nvPr>
            <p:ph type="title"/>
          </p:nvPr>
        </p:nvSpPr>
        <p:spPr>
          <a:xfrm>
            <a:off x="311700" y="227000"/>
            <a:ext cx="8520600" cy="763600"/>
          </a:xfrm>
        </p:spPr>
        <p:txBody>
          <a:bodyPr/>
          <a:lstStyle/>
          <a:p>
            <a:r>
              <a:rPr lang="en"/>
              <a:t>Patterns in backward flow</a:t>
            </a:r>
            <a:endParaRPr lang="en-US" dirty="0"/>
          </a:p>
        </p:txBody>
      </p:sp>
      <p:sp>
        <p:nvSpPr>
          <p:cNvPr id="9"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6597569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Duality in </a:t>
            </a:r>
            <a:r>
              <a:rPr lang="en-US" dirty="0" err="1" smtClean="0"/>
              <a:t>Fprop</a:t>
            </a:r>
            <a:r>
              <a:rPr lang="en-US" dirty="0" smtClean="0"/>
              <a:t> and </a:t>
            </a:r>
            <a:r>
              <a:rPr lang="en-US" dirty="0" err="1" smtClean="0"/>
              <a:t>Bprop</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14</a:t>
            </a:fld>
            <a:endParaRPr lang="en-US"/>
          </a:p>
        </p:txBody>
      </p:sp>
      <p:sp>
        <p:nvSpPr>
          <p:cNvPr id="6" name="Oval 8"/>
          <p:cNvSpPr>
            <a:spLocks noChangeArrowheads="1"/>
          </p:cNvSpPr>
          <p:nvPr/>
        </p:nvSpPr>
        <p:spPr bwMode="auto">
          <a:xfrm>
            <a:off x="3164280" y="3197488"/>
            <a:ext cx="414720" cy="414764"/>
          </a:xfrm>
          <a:prstGeom prst="ellipse">
            <a:avLst/>
          </a:prstGeom>
          <a:noFill/>
          <a:ln w="36720" cap="flat">
            <a:solidFill>
              <a:srgbClr val="000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7967" tIns="76349" rIns="97967" bIns="57147" anchor="ctr"/>
          <a:lstStyle/>
          <a:p>
            <a:pPr algn="ctr"/>
            <a:r>
              <a:rPr lang="en-US" sz="2200" b="1">
                <a:solidFill>
                  <a:srgbClr val="000000"/>
                </a:solidFill>
              </a:rPr>
              <a:t>+</a:t>
            </a:r>
          </a:p>
        </p:txBody>
      </p:sp>
      <p:sp>
        <p:nvSpPr>
          <p:cNvPr id="7" name="Line 9"/>
          <p:cNvSpPr>
            <a:spLocks noChangeShapeType="1"/>
          </p:cNvSpPr>
          <p:nvPr/>
        </p:nvSpPr>
        <p:spPr bwMode="auto">
          <a:xfrm>
            <a:off x="2607000" y="2847530"/>
            <a:ext cx="622080" cy="414764"/>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8" name="Line 10"/>
          <p:cNvSpPr>
            <a:spLocks noChangeShapeType="1"/>
          </p:cNvSpPr>
          <p:nvPr/>
        </p:nvSpPr>
        <p:spPr bwMode="auto">
          <a:xfrm flipV="1">
            <a:off x="2608440" y="3466796"/>
            <a:ext cx="622080" cy="417644"/>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 name="Line 11"/>
          <p:cNvSpPr>
            <a:spLocks noChangeShapeType="1"/>
          </p:cNvSpPr>
          <p:nvPr/>
        </p:nvSpPr>
        <p:spPr bwMode="auto">
          <a:xfrm>
            <a:off x="3551640" y="3381828"/>
            <a:ext cx="607680" cy="1440"/>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0" name="Oval 12"/>
          <p:cNvSpPr>
            <a:spLocks noChangeArrowheads="1"/>
          </p:cNvSpPr>
          <p:nvPr/>
        </p:nvSpPr>
        <p:spPr bwMode="auto">
          <a:xfrm flipH="1">
            <a:off x="6355320" y="4405774"/>
            <a:ext cx="414720" cy="414764"/>
          </a:xfrm>
          <a:prstGeom prst="ellipse">
            <a:avLst/>
          </a:prstGeom>
          <a:noFill/>
          <a:ln w="36720" cap="flat">
            <a:solidFill>
              <a:srgbClr val="000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7967" tIns="76349" rIns="97967" bIns="57147" anchor="ctr"/>
          <a:lstStyle/>
          <a:p>
            <a:pPr algn="ctr"/>
            <a:r>
              <a:rPr lang="en-US" sz="2200" b="1">
                <a:solidFill>
                  <a:srgbClr val="000000"/>
                </a:solidFill>
              </a:rPr>
              <a:t>+</a:t>
            </a:r>
          </a:p>
        </p:txBody>
      </p:sp>
      <p:sp>
        <p:nvSpPr>
          <p:cNvPr id="11" name="Line 13"/>
          <p:cNvSpPr>
            <a:spLocks noChangeShapeType="1"/>
          </p:cNvSpPr>
          <p:nvPr/>
        </p:nvSpPr>
        <p:spPr bwMode="auto">
          <a:xfrm flipH="1">
            <a:off x="6703801" y="4055818"/>
            <a:ext cx="624960" cy="414764"/>
          </a:xfrm>
          <a:prstGeom prst="line">
            <a:avLst/>
          </a:prstGeom>
          <a:noFill/>
          <a:ln w="36720" cap="flat">
            <a:solidFill>
              <a:srgbClr val="000000"/>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2" name="Line 14"/>
          <p:cNvSpPr>
            <a:spLocks noChangeShapeType="1"/>
          </p:cNvSpPr>
          <p:nvPr/>
        </p:nvSpPr>
        <p:spPr bwMode="auto">
          <a:xfrm flipH="1" flipV="1">
            <a:off x="6703801" y="4675083"/>
            <a:ext cx="624960" cy="417644"/>
          </a:xfrm>
          <a:prstGeom prst="line">
            <a:avLst/>
          </a:prstGeom>
          <a:noFill/>
          <a:ln w="36720" cap="flat">
            <a:solidFill>
              <a:srgbClr val="000000"/>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3" name="Line 15"/>
          <p:cNvSpPr>
            <a:spLocks noChangeShapeType="1"/>
          </p:cNvSpPr>
          <p:nvPr/>
        </p:nvSpPr>
        <p:spPr bwMode="auto">
          <a:xfrm flipH="1">
            <a:off x="5773560" y="4590113"/>
            <a:ext cx="610560" cy="1441"/>
          </a:xfrm>
          <a:prstGeom prst="line">
            <a:avLst/>
          </a:prstGeom>
          <a:noFill/>
          <a:ln w="36720" cap="flat">
            <a:solidFill>
              <a:srgbClr val="000000"/>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4" name="Line 16"/>
          <p:cNvSpPr>
            <a:spLocks noChangeShapeType="1"/>
          </p:cNvSpPr>
          <p:nvPr/>
        </p:nvSpPr>
        <p:spPr bwMode="auto">
          <a:xfrm flipH="1">
            <a:off x="5868600" y="3088037"/>
            <a:ext cx="610560" cy="1440"/>
          </a:xfrm>
          <a:prstGeom prst="line">
            <a:avLst/>
          </a:prstGeom>
          <a:noFill/>
          <a:ln w="36720" cap="flat">
            <a:solidFill>
              <a:srgbClr val="000000"/>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5" name="Line 17"/>
          <p:cNvSpPr>
            <a:spLocks noChangeShapeType="1"/>
          </p:cNvSpPr>
          <p:nvPr/>
        </p:nvSpPr>
        <p:spPr bwMode="auto">
          <a:xfrm flipH="1">
            <a:off x="5868600" y="3708741"/>
            <a:ext cx="610560" cy="1441"/>
          </a:xfrm>
          <a:prstGeom prst="line">
            <a:avLst/>
          </a:prstGeom>
          <a:noFill/>
          <a:ln w="36720" cap="flat">
            <a:solidFill>
              <a:srgbClr val="000000"/>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6" name="Line 18"/>
          <p:cNvSpPr>
            <a:spLocks noChangeShapeType="1"/>
          </p:cNvSpPr>
          <p:nvPr/>
        </p:nvSpPr>
        <p:spPr bwMode="auto">
          <a:xfrm>
            <a:off x="6483480" y="3088037"/>
            <a:ext cx="1440" cy="622145"/>
          </a:xfrm>
          <a:prstGeom prst="line">
            <a:avLst/>
          </a:prstGeom>
          <a:noFill/>
          <a:ln w="36720" cap="flat">
            <a:solidFill>
              <a:srgbClr val="000000"/>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7" name="Line 19"/>
          <p:cNvSpPr>
            <a:spLocks noChangeShapeType="1"/>
          </p:cNvSpPr>
          <p:nvPr/>
        </p:nvSpPr>
        <p:spPr bwMode="auto">
          <a:xfrm flipH="1">
            <a:off x="6457560" y="3414950"/>
            <a:ext cx="610560" cy="1441"/>
          </a:xfrm>
          <a:prstGeom prst="line">
            <a:avLst/>
          </a:prstGeom>
          <a:noFill/>
          <a:ln w="36720" cap="flat">
            <a:solidFill>
              <a:srgbClr val="000000"/>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8" name="Line 20"/>
          <p:cNvSpPr>
            <a:spLocks noChangeShapeType="1"/>
          </p:cNvSpPr>
          <p:nvPr/>
        </p:nvSpPr>
        <p:spPr bwMode="auto">
          <a:xfrm>
            <a:off x="3224761" y="4165270"/>
            <a:ext cx="607680" cy="1440"/>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9" name="Line 21"/>
          <p:cNvSpPr>
            <a:spLocks noChangeShapeType="1"/>
          </p:cNvSpPr>
          <p:nvPr/>
        </p:nvSpPr>
        <p:spPr bwMode="auto">
          <a:xfrm>
            <a:off x="3224761" y="4785974"/>
            <a:ext cx="607680" cy="1441"/>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20" name="Line 22"/>
          <p:cNvSpPr>
            <a:spLocks noChangeShapeType="1"/>
          </p:cNvSpPr>
          <p:nvPr/>
        </p:nvSpPr>
        <p:spPr bwMode="auto">
          <a:xfrm>
            <a:off x="3220440" y="4165270"/>
            <a:ext cx="1440" cy="622145"/>
          </a:xfrm>
          <a:prstGeom prst="line">
            <a:avLst/>
          </a:prstGeom>
          <a:noFill/>
          <a:ln w="36720" cap="flat">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21" name="Line 23"/>
          <p:cNvSpPr>
            <a:spLocks noChangeShapeType="1"/>
          </p:cNvSpPr>
          <p:nvPr/>
        </p:nvSpPr>
        <p:spPr bwMode="auto">
          <a:xfrm>
            <a:off x="2637241" y="4492183"/>
            <a:ext cx="607680" cy="1441"/>
          </a:xfrm>
          <a:prstGeom prst="line">
            <a:avLst/>
          </a:prstGeom>
          <a:noFill/>
          <a:ln w="36720" cap="flat">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22" name="Line 24"/>
          <p:cNvSpPr>
            <a:spLocks noChangeShapeType="1"/>
          </p:cNvSpPr>
          <p:nvPr/>
        </p:nvSpPr>
        <p:spPr bwMode="auto">
          <a:xfrm>
            <a:off x="2042520" y="3982370"/>
            <a:ext cx="5806080" cy="1441"/>
          </a:xfrm>
          <a:prstGeom prst="line">
            <a:avLst/>
          </a:prstGeom>
          <a:noFill/>
          <a:ln w="54720" cap="flat">
            <a:solidFill>
              <a:srgbClr val="00008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23" name="Line 25"/>
          <p:cNvSpPr>
            <a:spLocks noChangeShapeType="1"/>
          </p:cNvSpPr>
          <p:nvPr/>
        </p:nvSpPr>
        <p:spPr bwMode="auto">
          <a:xfrm>
            <a:off x="2042520" y="2774084"/>
            <a:ext cx="5806080" cy="1440"/>
          </a:xfrm>
          <a:prstGeom prst="line">
            <a:avLst/>
          </a:prstGeom>
          <a:noFill/>
          <a:ln w="54720" cap="flat">
            <a:solidFill>
              <a:srgbClr val="00008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24" name="Line 26"/>
          <p:cNvSpPr>
            <a:spLocks noChangeShapeType="1"/>
          </p:cNvSpPr>
          <p:nvPr/>
        </p:nvSpPr>
        <p:spPr bwMode="auto">
          <a:xfrm flipV="1">
            <a:off x="4844760" y="2412605"/>
            <a:ext cx="1440" cy="2491462"/>
          </a:xfrm>
          <a:prstGeom prst="line">
            <a:avLst/>
          </a:prstGeom>
          <a:noFill/>
          <a:ln w="54720" cap="flat">
            <a:solidFill>
              <a:srgbClr val="00008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25" name="Text Box 27"/>
          <p:cNvSpPr txBox="1">
            <a:spLocks noChangeArrowheads="1"/>
          </p:cNvSpPr>
          <p:nvPr/>
        </p:nvSpPr>
        <p:spPr bwMode="auto">
          <a:xfrm>
            <a:off x="2804760" y="2362201"/>
            <a:ext cx="1248960" cy="69847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i="1" dirty="0">
                <a:latin typeface="FreeSans" charset="0"/>
              </a:rPr>
              <a:t>FPROP</a:t>
            </a:r>
          </a:p>
        </p:txBody>
      </p:sp>
      <p:sp>
        <p:nvSpPr>
          <p:cNvPr id="26" name="Text Box 28"/>
          <p:cNvSpPr txBox="1">
            <a:spLocks noChangeArrowheads="1"/>
          </p:cNvSpPr>
          <p:nvPr/>
        </p:nvSpPr>
        <p:spPr bwMode="auto">
          <a:xfrm>
            <a:off x="5746200" y="2362200"/>
            <a:ext cx="1272960" cy="44212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i="1">
                <a:latin typeface="FreeSans" charset="0"/>
              </a:rPr>
              <a:t>BPROP</a:t>
            </a:r>
          </a:p>
        </p:txBody>
      </p:sp>
      <p:sp>
        <p:nvSpPr>
          <p:cNvPr id="27" name="Text Box 29"/>
          <p:cNvSpPr txBox="1">
            <a:spLocks noChangeArrowheads="1"/>
          </p:cNvSpPr>
          <p:nvPr/>
        </p:nvSpPr>
        <p:spPr bwMode="auto">
          <a:xfrm rot="16200000">
            <a:off x="1849517" y="3203265"/>
            <a:ext cx="829527" cy="3139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552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pPr algn="ctr"/>
            <a:r>
              <a:rPr lang="en-US">
                <a:latin typeface="FreeSans" charset="0"/>
              </a:rPr>
              <a:t>SUM</a:t>
            </a:r>
          </a:p>
        </p:txBody>
      </p:sp>
      <p:sp>
        <p:nvSpPr>
          <p:cNvPr id="28" name="Text Box 30"/>
          <p:cNvSpPr txBox="1">
            <a:spLocks noChangeArrowheads="1"/>
          </p:cNvSpPr>
          <p:nvPr/>
        </p:nvSpPr>
        <p:spPr bwMode="auto">
          <a:xfrm rot="16200000">
            <a:off x="1965437" y="4229385"/>
            <a:ext cx="829527" cy="5457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552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pPr algn="ctr"/>
            <a:r>
              <a:rPr lang="en-US">
                <a:latin typeface="FreeSans" charset="0"/>
              </a:rPr>
              <a:t>COPY</a:t>
            </a:r>
          </a:p>
          <a:p>
            <a:pPr algn="ctr"/>
            <a:endParaRPr lang="en-US">
              <a:latin typeface="FreeSans" charset="0"/>
            </a:endParaRPr>
          </a:p>
        </p:txBody>
      </p:sp>
      <p:sp>
        <p:nvSpPr>
          <p:cNvPr id="29" name="SMARTInkShape-1538"/>
          <p:cNvSpPr/>
          <p:nvPr>
            <p:custDataLst>
              <p:tags r:id="rId1"/>
            </p:custDataLst>
          </p:nvPr>
        </p:nvSpPr>
        <p:spPr bwMode="auto">
          <a:xfrm>
            <a:off x="1498106" y="917257"/>
            <a:ext cx="1627007" cy="60009"/>
          </a:xfrm>
          <a:custGeom>
            <a:avLst/>
            <a:gdLst/>
            <a:ahLst/>
            <a:cxnLst/>
            <a:rect l="0" t="0" r="0" b="0"/>
            <a:pathLst>
              <a:path w="1627007" h="60009">
                <a:moveTo>
                  <a:pt x="4939" y="60008"/>
                </a:moveTo>
                <a:lnTo>
                  <a:pt x="4939" y="60008"/>
                </a:lnTo>
                <a:lnTo>
                  <a:pt x="388" y="50906"/>
                </a:lnTo>
                <a:lnTo>
                  <a:pt x="0" y="47273"/>
                </a:lnTo>
                <a:lnTo>
                  <a:pt x="4101" y="36188"/>
                </a:lnTo>
                <a:lnTo>
                  <a:pt x="18343" y="34853"/>
                </a:lnTo>
                <a:lnTo>
                  <a:pt x="56552" y="41245"/>
                </a:lnTo>
                <a:lnTo>
                  <a:pt x="97173" y="48945"/>
                </a:lnTo>
                <a:lnTo>
                  <a:pt x="131974" y="54456"/>
                </a:lnTo>
                <a:lnTo>
                  <a:pt x="154399" y="55354"/>
                </a:lnTo>
                <a:lnTo>
                  <a:pt x="179827" y="55001"/>
                </a:lnTo>
                <a:lnTo>
                  <a:pt x="207256" y="53812"/>
                </a:lnTo>
                <a:lnTo>
                  <a:pt x="237924" y="53020"/>
                </a:lnTo>
                <a:lnTo>
                  <a:pt x="270753" y="52492"/>
                </a:lnTo>
                <a:lnTo>
                  <a:pt x="305021" y="52140"/>
                </a:lnTo>
                <a:lnTo>
                  <a:pt x="342153" y="50952"/>
                </a:lnTo>
                <a:lnTo>
                  <a:pt x="381196" y="49208"/>
                </a:lnTo>
                <a:lnTo>
                  <a:pt x="421512" y="47093"/>
                </a:lnTo>
                <a:lnTo>
                  <a:pt x="463629" y="45683"/>
                </a:lnTo>
                <a:lnTo>
                  <a:pt x="506948" y="44743"/>
                </a:lnTo>
                <a:lnTo>
                  <a:pt x="551066" y="44116"/>
                </a:lnTo>
                <a:lnTo>
                  <a:pt x="595719" y="42746"/>
                </a:lnTo>
                <a:lnTo>
                  <a:pt x="640727" y="40880"/>
                </a:lnTo>
                <a:lnTo>
                  <a:pt x="685973" y="38684"/>
                </a:lnTo>
                <a:lnTo>
                  <a:pt x="733282" y="36267"/>
                </a:lnTo>
                <a:lnTo>
                  <a:pt x="781966" y="33703"/>
                </a:lnTo>
                <a:lnTo>
                  <a:pt x="831567" y="31041"/>
                </a:lnTo>
                <a:lnTo>
                  <a:pt x="879874" y="28314"/>
                </a:lnTo>
                <a:lnTo>
                  <a:pt x="927319" y="25544"/>
                </a:lnTo>
                <a:lnTo>
                  <a:pt x="974189" y="22744"/>
                </a:lnTo>
                <a:lnTo>
                  <a:pt x="1019723" y="19926"/>
                </a:lnTo>
                <a:lnTo>
                  <a:pt x="1064367" y="17094"/>
                </a:lnTo>
                <a:lnTo>
                  <a:pt x="1108417" y="14254"/>
                </a:lnTo>
                <a:lnTo>
                  <a:pt x="1151118" y="12360"/>
                </a:lnTo>
                <a:lnTo>
                  <a:pt x="1192921" y="11098"/>
                </a:lnTo>
                <a:lnTo>
                  <a:pt x="1234125" y="10256"/>
                </a:lnTo>
                <a:lnTo>
                  <a:pt x="1273024" y="9695"/>
                </a:lnTo>
                <a:lnTo>
                  <a:pt x="1310386" y="9321"/>
                </a:lnTo>
                <a:lnTo>
                  <a:pt x="1346725" y="9072"/>
                </a:lnTo>
                <a:lnTo>
                  <a:pt x="1380475" y="8905"/>
                </a:lnTo>
                <a:lnTo>
                  <a:pt x="1412501" y="8795"/>
                </a:lnTo>
                <a:lnTo>
                  <a:pt x="1443376" y="8721"/>
                </a:lnTo>
                <a:lnTo>
                  <a:pt x="1470627" y="8672"/>
                </a:lnTo>
                <a:lnTo>
                  <a:pt x="1495462" y="8639"/>
                </a:lnTo>
                <a:lnTo>
                  <a:pt x="1518686" y="8617"/>
                </a:lnTo>
                <a:lnTo>
                  <a:pt x="1557190" y="8592"/>
                </a:lnTo>
                <a:lnTo>
                  <a:pt x="1598023" y="6039"/>
                </a:lnTo>
                <a:lnTo>
                  <a:pt x="1626509" y="796"/>
                </a:lnTo>
                <a:lnTo>
                  <a:pt x="1627006" y="531"/>
                </a:lnTo>
                <a:lnTo>
                  <a:pt x="1626385" y="354"/>
                </a:lnTo>
                <a:lnTo>
                  <a:pt x="160799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0" name="SMARTInkShape-1539"/>
          <p:cNvSpPr/>
          <p:nvPr>
            <p:custDataLst>
              <p:tags r:id="rId2"/>
            </p:custDataLst>
          </p:nvPr>
        </p:nvSpPr>
        <p:spPr bwMode="auto">
          <a:xfrm>
            <a:off x="3843338" y="857250"/>
            <a:ext cx="910247" cy="60008"/>
          </a:xfrm>
          <a:custGeom>
            <a:avLst/>
            <a:gdLst/>
            <a:ahLst/>
            <a:cxnLst/>
            <a:rect l="0" t="0" r="0" b="0"/>
            <a:pathLst>
              <a:path w="910247" h="60008">
                <a:moveTo>
                  <a:pt x="0" y="60007"/>
                </a:moveTo>
                <a:lnTo>
                  <a:pt x="0" y="60007"/>
                </a:lnTo>
                <a:lnTo>
                  <a:pt x="0" y="36188"/>
                </a:lnTo>
                <a:lnTo>
                  <a:pt x="13652" y="30301"/>
                </a:lnTo>
                <a:lnTo>
                  <a:pt x="40345" y="27076"/>
                </a:lnTo>
                <a:lnTo>
                  <a:pt x="76936" y="30671"/>
                </a:lnTo>
                <a:lnTo>
                  <a:pt x="116744" y="32681"/>
                </a:lnTo>
                <a:lnTo>
                  <a:pt x="140694" y="33218"/>
                </a:lnTo>
                <a:lnTo>
                  <a:pt x="167138" y="34528"/>
                </a:lnTo>
                <a:lnTo>
                  <a:pt x="195245" y="36353"/>
                </a:lnTo>
                <a:lnTo>
                  <a:pt x="224461" y="38523"/>
                </a:lnTo>
                <a:lnTo>
                  <a:pt x="259178" y="39017"/>
                </a:lnTo>
                <a:lnTo>
                  <a:pt x="297563" y="38394"/>
                </a:lnTo>
                <a:lnTo>
                  <a:pt x="338392" y="37026"/>
                </a:lnTo>
                <a:lnTo>
                  <a:pt x="381805" y="36114"/>
                </a:lnTo>
                <a:lnTo>
                  <a:pt x="426939" y="35506"/>
                </a:lnTo>
                <a:lnTo>
                  <a:pt x="473221" y="35101"/>
                </a:lnTo>
                <a:lnTo>
                  <a:pt x="520268" y="32925"/>
                </a:lnTo>
                <a:lnTo>
                  <a:pt x="567825" y="29570"/>
                </a:lnTo>
                <a:lnTo>
                  <a:pt x="615723" y="25428"/>
                </a:lnTo>
                <a:lnTo>
                  <a:pt x="660037" y="21715"/>
                </a:lnTo>
                <a:lnTo>
                  <a:pt x="701962" y="18286"/>
                </a:lnTo>
                <a:lnTo>
                  <a:pt x="742295" y="15049"/>
                </a:lnTo>
                <a:lnTo>
                  <a:pt x="777755" y="12890"/>
                </a:lnTo>
                <a:lnTo>
                  <a:pt x="809968" y="11451"/>
                </a:lnTo>
                <a:lnTo>
                  <a:pt x="840016" y="10491"/>
                </a:lnTo>
                <a:lnTo>
                  <a:pt x="878482" y="6885"/>
                </a:lnTo>
                <a:lnTo>
                  <a:pt x="909598" y="1360"/>
                </a:lnTo>
                <a:lnTo>
                  <a:pt x="910246" y="907"/>
                </a:lnTo>
                <a:lnTo>
                  <a:pt x="900112"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1" name="SMARTInkShape-1540"/>
          <p:cNvSpPr/>
          <p:nvPr>
            <p:custDataLst>
              <p:tags r:id="rId3"/>
            </p:custDataLst>
          </p:nvPr>
        </p:nvSpPr>
        <p:spPr bwMode="auto">
          <a:xfrm>
            <a:off x="6329363" y="891543"/>
            <a:ext cx="1388745" cy="65944"/>
          </a:xfrm>
          <a:custGeom>
            <a:avLst/>
            <a:gdLst/>
            <a:ahLst/>
            <a:cxnLst/>
            <a:rect l="0" t="0" r="0" b="0"/>
            <a:pathLst>
              <a:path w="1388745" h="65944">
                <a:moveTo>
                  <a:pt x="0" y="8570"/>
                </a:moveTo>
                <a:lnTo>
                  <a:pt x="0" y="8570"/>
                </a:lnTo>
                <a:lnTo>
                  <a:pt x="0" y="1189"/>
                </a:lnTo>
                <a:lnTo>
                  <a:pt x="952" y="791"/>
                </a:lnTo>
                <a:lnTo>
                  <a:pt x="29645" y="154"/>
                </a:lnTo>
                <a:lnTo>
                  <a:pt x="48338" y="102"/>
                </a:lnTo>
                <a:lnTo>
                  <a:pt x="76040" y="67"/>
                </a:lnTo>
                <a:lnTo>
                  <a:pt x="109748" y="43"/>
                </a:lnTo>
                <a:lnTo>
                  <a:pt x="147460" y="28"/>
                </a:lnTo>
                <a:lnTo>
                  <a:pt x="193557" y="18"/>
                </a:lnTo>
                <a:lnTo>
                  <a:pt x="245243" y="11"/>
                </a:lnTo>
                <a:lnTo>
                  <a:pt x="300655" y="6"/>
                </a:lnTo>
                <a:lnTo>
                  <a:pt x="361408" y="3"/>
                </a:lnTo>
                <a:lnTo>
                  <a:pt x="425724" y="1"/>
                </a:lnTo>
                <a:lnTo>
                  <a:pt x="492414" y="0"/>
                </a:lnTo>
                <a:lnTo>
                  <a:pt x="563543" y="1904"/>
                </a:lnTo>
                <a:lnTo>
                  <a:pt x="637632" y="5078"/>
                </a:lnTo>
                <a:lnTo>
                  <a:pt x="713695" y="9099"/>
                </a:lnTo>
                <a:lnTo>
                  <a:pt x="789169" y="13685"/>
                </a:lnTo>
                <a:lnTo>
                  <a:pt x="864250" y="18648"/>
                </a:lnTo>
                <a:lnTo>
                  <a:pt x="939069" y="23861"/>
                </a:lnTo>
                <a:lnTo>
                  <a:pt x="1008950" y="30194"/>
                </a:lnTo>
                <a:lnTo>
                  <a:pt x="1075542" y="37273"/>
                </a:lnTo>
                <a:lnTo>
                  <a:pt x="1139938" y="44850"/>
                </a:lnTo>
                <a:lnTo>
                  <a:pt x="1194298" y="50854"/>
                </a:lnTo>
                <a:lnTo>
                  <a:pt x="1241969" y="55809"/>
                </a:lnTo>
                <a:lnTo>
                  <a:pt x="1285178" y="60065"/>
                </a:lnTo>
                <a:lnTo>
                  <a:pt x="1317796" y="62902"/>
                </a:lnTo>
                <a:lnTo>
                  <a:pt x="1343350" y="64794"/>
                </a:lnTo>
                <a:lnTo>
                  <a:pt x="1376189" y="65943"/>
                </a:lnTo>
                <a:lnTo>
                  <a:pt x="1382279" y="64916"/>
                </a:lnTo>
                <a:lnTo>
                  <a:pt x="1388744" y="6000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2" name="SMARTInkShape-1541"/>
          <p:cNvSpPr/>
          <p:nvPr>
            <p:custDataLst>
              <p:tags r:id="rId4"/>
            </p:custDataLst>
          </p:nvPr>
        </p:nvSpPr>
        <p:spPr bwMode="auto">
          <a:xfrm>
            <a:off x="3081313" y="3197542"/>
            <a:ext cx="455197" cy="450158"/>
          </a:xfrm>
          <a:custGeom>
            <a:avLst/>
            <a:gdLst/>
            <a:ahLst/>
            <a:cxnLst/>
            <a:rect l="0" t="0" r="0" b="0"/>
            <a:pathLst>
              <a:path w="455197" h="450158">
                <a:moveTo>
                  <a:pt x="136232" y="0"/>
                </a:moveTo>
                <a:lnTo>
                  <a:pt x="136232" y="0"/>
                </a:lnTo>
                <a:lnTo>
                  <a:pt x="131681" y="4551"/>
                </a:lnTo>
                <a:lnTo>
                  <a:pt x="126907" y="6786"/>
                </a:lnTo>
                <a:lnTo>
                  <a:pt x="113273" y="9290"/>
                </a:lnTo>
                <a:lnTo>
                  <a:pt x="99072" y="20474"/>
                </a:lnTo>
                <a:lnTo>
                  <a:pt x="81761" y="39322"/>
                </a:lnTo>
                <a:lnTo>
                  <a:pt x="60596" y="77815"/>
                </a:lnTo>
                <a:lnTo>
                  <a:pt x="39765" y="118418"/>
                </a:lnTo>
                <a:lnTo>
                  <a:pt x="27745" y="151821"/>
                </a:lnTo>
                <a:lnTo>
                  <a:pt x="13494" y="185848"/>
                </a:lnTo>
                <a:lnTo>
                  <a:pt x="3769" y="219108"/>
                </a:lnTo>
                <a:lnTo>
                  <a:pt x="0" y="258969"/>
                </a:lnTo>
                <a:lnTo>
                  <a:pt x="1390" y="280833"/>
                </a:lnTo>
                <a:lnTo>
                  <a:pt x="17804" y="323373"/>
                </a:lnTo>
                <a:lnTo>
                  <a:pt x="43941" y="359575"/>
                </a:lnTo>
                <a:lnTo>
                  <a:pt x="86165" y="399507"/>
                </a:lnTo>
                <a:lnTo>
                  <a:pt x="115471" y="412483"/>
                </a:lnTo>
                <a:lnTo>
                  <a:pt x="148284" y="417810"/>
                </a:lnTo>
                <a:lnTo>
                  <a:pt x="186687" y="423939"/>
                </a:lnTo>
                <a:lnTo>
                  <a:pt x="223678" y="436339"/>
                </a:lnTo>
                <a:lnTo>
                  <a:pt x="258768" y="442976"/>
                </a:lnTo>
                <a:lnTo>
                  <a:pt x="291070" y="450157"/>
                </a:lnTo>
                <a:lnTo>
                  <a:pt x="303791" y="448355"/>
                </a:lnTo>
                <a:lnTo>
                  <a:pt x="315796" y="439299"/>
                </a:lnTo>
                <a:lnTo>
                  <a:pt x="348125" y="401100"/>
                </a:lnTo>
                <a:lnTo>
                  <a:pt x="375545" y="366071"/>
                </a:lnTo>
                <a:lnTo>
                  <a:pt x="409458" y="326946"/>
                </a:lnTo>
                <a:lnTo>
                  <a:pt x="435489" y="291700"/>
                </a:lnTo>
                <a:lnTo>
                  <a:pt x="454424" y="257222"/>
                </a:lnTo>
                <a:lnTo>
                  <a:pt x="455196" y="222370"/>
                </a:lnTo>
                <a:lnTo>
                  <a:pt x="449392" y="181881"/>
                </a:lnTo>
                <a:lnTo>
                  <a:pt x="439244" y="151321"/>
                </a:lnTo>
                <a:lnTo>
                  <a:pt x="432538" y="135171"/>
                </a:lnTo>
                <a:lnTo>
                  <a:pt x="409846" y="109606"/>
                </a:lnTo>
                <a:lnTo>
                  <a:pt x="379758" y="88719"/>
                </a:lnTo>
                <a:lnTo>
                  <a:pt x="344161" y="69911"/>
                </a:lnTo>
                <a:lnTo>
                  <a:pt x="303575" y="59647"/>
                </a:lnTo>
                <a:lnTo>
                  <a:pt x="261089" y="55085"/>
                </a:lnTo>
                <a:lnTo>
                  <a:pt x="219982" y="53058"/>
                </a:lnTo>
                <a:lnTo>
                  <a:pt x="182027" y="57236"/>
                </a:lnTo>
                <a:lnTo>
                  <a:pt x="127659" y="6858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37" name="SMARTInkShape-Group558"/>
          <p:cNvGrpSpPr/>
          <p:nvPr/>
        </p:nvGrpSpPr>
        <p:grpSpPr>
          <a:xfrm>
            <a:off x="2257425" y="2974657"/>
            <a:ext cx="722196" cy="882969"/>
            <a:chOff x="2257425" y="2974657"/>
            <a:chExt cx="722196" cy="882969"/>
          </a:xfrm>
        </p:grpSpPr>
        <p:sp>
          <p:nvSpPr>
            <p:cNvPr id="33" name="SMARTInkShape-1542"/>
            <p:cNvSpPr/>
            <p:nvPr>
              <p:custDataLst>
                <p:tags r:id="rId60"/>
              </p:custDataLst>
            </p:nvPr>
          </p:nvSpPr>
          <p:spPr bwMode="auto">
            <a:xfrm>
              <a:off x="2514600" y="3549015"/>
              <a:ext cx="171451" cy="111443"/>
            </a:xfrm>
            <a:custGeom>
              <a:avLst/>
              <a:gdLst/>
              <a:ahLst/>
              <a:cxnLst/>
              <a:rect l="0" t="0" r="0" b="0"/>
              <a:pathLst>
                <a:path w="171451" h="111443">
                  <a:moveTo>
                    <a:pt x="0" y="0"/>
                  </a:moveTo>
                  <a:lnTo>
                    <a:pt x="0" y="0"/>
                  </a:lnTo>
                  <a:lnTo>
                    <a:pt x="34219" y="13688"/>
                  </a:lnTo>
                  <a:lnTo>
                    <a:pt x="73110" y="29244"/>
                  </a:lnTo>
                  <a:lnTo>
                    <a:pt x="113843" y="45918"/>
                  </a:lnTo>
                  <a:lnTo>
                    <a:pt x="147608" y="63876"/>
                  </a:lnTo>
                  <a:lnTo>
                    <a:pt x="160219" y="78872"/>
                  </a:lnTo>
                  <a:lnTo>
                    <a:pt x="166458" y="92522"/>
                  </a:lnTo>
                  <a:lnTo>
                    <a:pt x="171450" y="11144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4" name="SMARTInkShape-1543"/>
            <p:cNvSpPr/>
            <p:nvPr>
              <p:custDataLst>
                <p:tags r:id="rId61"/>
              </p:custDataLst>
            </p:nvPr>
          </p:nvSpPr>
          <p:spPr bwMode="auto">
            <a:xfrm>
              <a:off x="2377440" y="2974657"/>
              <a:ext cx="574358" cy="325757"/>
            </a:xfrm>
            <a:custGeom>
              <a:avLst/>
              <a:gdLst/>
              <a:ahLst/>
              <a:cxnLst/>
              <a:rect l="0" t="0" r="0" b="0"/>
              <a:pathLst>
                <a:path w="574358" h="325757">
                  <a:moveTo>
                    <a:pt x="0" y="0"/>
                  </a:moveTo>
                  <a:lnTo>
                    <a:pt x="0" y="0"/>
                  </a:lnTo>
                  <a:lnTo>
                    <a:pt x="4551" y="0"/>
                  </a:lnTo>
                  <a:lnTo>
                    <a:pt x="44015" y="23864"/>
                  </a:lnTo>
                  <a:lnTo>
                    <a:pt x="82574" y="44854"/>
                  </a:lnTo>
                  <a:lnTo>
                    <a:pt x="113852" y="63433"/>
                  </a:lnTo>
                  <a:lnTo>
                    <a:pt x="147756" y="83437"/>
                  </a:lnTo>
                  <a:lnTo>
                    <a:pt x="185050" y="101853"/>
                  </a:lnTo>
                  <a:lnTo>
                    <a:pt x="223849" y="119563"/>
                  </a:lnTo>
                  <a:lnTo>
                    <a:pt x="264271" y="136959"/>
                  </a:lnTo>
                  <a:lnTo>
                    <a:pt x="285718" y="145599"/>
                  </a:lnTo>
                  <a:lnTo>
                    <a:pt x="327963" y="162818"/>
                  </a:lnTo>
                  <a:lnTo>
                    <a:pt x="365789" y="179996"/>
                  </a:lnTo>
                  <a:lnTo>
                    <a:pt x="401650" y="197156"/>
                  </a:lnTo>
                  <a:lnTo>
                    <a:pt x="435686" y="214308"/>
                  </a:lnTo>
                  <a:lnTo>
                    <a:pt x="466688" y="231455"/>
                  </a:lnTo>
                  <a:lnTo>
                    <a:pt x="501816" y="257175"/>
                  </a:lnTo>
                  <a:lnTo>
                    <a:pt x="538333" y="289560"/>
                  </a:lnTo>
                  <a:lnTo>
                    <a:pt x="566344" y="310464"/>
                  </a:lnTo>
                  <a:lnTo>
                    <a:pt x="570796" y="316737"/>
                  </a:lnTo>
                  <a:lnTo>
                    <a:pt x="574357" y="32575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5" name="SMARTInkShape-1544"/>
            <p:cNvSpPr/>
            <p:nvPr>
              <p:custDataLst>
                <p:tags r:id="rId62"/>
              </p:custDataLst>
            </p:nvPr>
          </p:nvSpPr>
          <p:spPr bwMode="auto">
            <a:xfrm>
              <a:off x="2840355" y="3111817"/>
              <a:ext cx="139266" cy="240031"/>
            </a:xfrm>
            <a:custGeom>
              <a:avLst/>
              <a:gdLst/>
              <a:ahLst/>
              <a:cxnLst/>
              <a:rect l="0" t="0" r="0" b="0"/>
              <a:pathLst>
                <a:path w="139266" h="240031">
                  <a:moveTo>
                    <a:pt x="0" y="0"/>
                  </a:moveTo>
                  <a:lnTo>
                    <a:pt x="0" y="0"/>
                  </a:lnTo>
                  <a:lnTo>
                    <a:pt x="18650" y="11866"/>
                  </a:lnTo>
                  <a:lnTo>
                    <a:pt x="30197" y="20514"/>
                  </a:lnTo>
                  <a:lnTo>
                    <a:pt x="63432" y="38907"/>
                  </a:lnTo>
                  <a:lnTo>
                    <a:pt x="90232" y="61376"/>
                  </a:lnTo>
                  <a:lnTo>
                    <a:pt x="127276" y="103050"/>
                  </a:lnTo>
                  <a:lnTo>
                    <a:pt x="136895" y="120095"/>
                  </a:lnTo>
                  <a:lnTo>
                    <a:pt x="139265" y="139736"/>
                  </a:lnTo>
                  <a:lnTo>
                    <a:pt x="138563" y="150308"/>
                  </a:lnTo>
                  <a:lnTo>
                    <a:pt x="127624" y="169673"/>
                  </a:lnTo>
                  <a:lnTo>
                    <a:pt x="85006" y="209940"/>
                  </a:lnTo>
                  <a:lnTo>
                    <a:pt x="49211" y="229633"/>
                  </a:lnTo>
                  <a:lnTo>
                    <a:pt x="25717" y="24003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6" name="SMARTInkShape-1545"/>
            <p:cNvSpPr/>
            <p:nvPr>
              <p:custDataLst>
                <p:tags r:id="rId63"/>
              </p:custDataLst>
            </p:nvPr>
          </p:nvSpPr>
          <p:spPr bwMode="auto">
            <a:xfrm>
              <a:off x="2257425" y="3480435"/>
              <a:ext cx="497206" cy="377191"/>
            </a:xfrm>
            <a:custGeom>
              <a:avLst/>
              <a:gdLst/>
              <a:ahLst/>
              <a:cxnLst/>
              <a:rect l="0" t="0" r="0" b="0"/>
              <a:pathLst>
                <a:path w="497206" h="377191">
                  <a:moveTo>
                    <a:pt x="0" y="377190"/>
                  </a:moveTo>
                  <a:lnTo>
                    <a:pt x="0" y="377190"/>
                  </a:lnTo>
                  <a:lnTo>
                    <a:pt x="19579" y="369394"/>
                  </a:lnTo>
                  <a:lnTo>
                    <a:pt x="57624" y="345107"/>
                  </a:lnTo>
                  <a:lnTo>
                    <a:pt x="98671" y="314767"/>
                  </a:lnTo>
                  <a:lnTo>
                    <a:pt x="133072" y="289122"/>
                  </a:lnTo>
                  <a:lnTo>
                    <a:pt x="172490" y="260896"/>
                  </a:lnTo>
                  <a:lnTo>
                    <a:pt x="195004" y="245368"/>
                  </a:lnTo>
                  <a:lnTo>
                    <a:pt x="218585" y="229301"/>
                  </a:lnTo>
                  <a:lnTo>
                    <a:pt x="243831" y="212875"/>
                  </a:lnTo>
                  <a:lnTo>
                    <a:pt x="270186" y="196209"/>
                  </a:lnTo>
                  <a:lnTo>
                    <a:pt x="297282" y="179383"/>
                  </a:lnTo>
                  <a:lnTo>
                    <a:pt x="322966" y="163404"/>
                  </a:lnTo>
                  <a:lnTo>
                    <a:pt x="347707" y="147988"/>
                  </a:lnTo>
                  <a:lnTo>
                    <a:pt x="371823" y="132949"/>
                  </a:lnTo>
                  <a:lnTo>
                    <a:pt x="411317" y="108618"/>
                  </a:lnTo>
                  <a:lnTo>
                    <a:pt x="452707" y="78855"/>
                  </a:lnTo>
                  <a:lnTo>
                    <a:pt x="488241" y="41358"/>
                  </a:lnTo>
                  <a:lnTo>
                    <a:pt x="493221" y="29176"/>
                  </a:lnTo>
                  <a:lnTo>
                    <a:pt x="49720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0" name="SMARTInkShape-Group559"/>
          <p:cNvGrpSpPr/>
          <p:nvPr/>
        </p:nvGrpSpPr>
        <p:grpSpPr>
          <a:xfrm>
            <a:off x="3586163" y="3154680"/>
            <a:ext cx="600076" cy="145734"/>
            <a:chOff x="3586163" y="3154680"/>
            <a:chExt cx="600076" cy="145734"/>
          </a:xfrm>
        </p:grpSpPr>
        <p:sp>
          <p:nvSpPr>
            <p:cNvPr id="38" name="SMARTInkShape-1546"/>
            <p:cNvSpPr/>
            <p:nvPr>
              <p:custDataLst>
                <p:tags r:id="rId58"/>
              </p:custDataLst>
            </p:nvPr>
          </p:nvSpPr>
          <p:spPr bwMode="auto">
            <a:xfrm>
              <a:off x="4083368" y="3154680"/>
              <a:ext cx="102871" cy="145734"/>
            </a:xfrm>
            <a:custGeom>
              <a:avLst/>
              <a:gdLst/>
              <a:ahLst/>
              <a:cxnLst/>
              <a:rect l="0" t="0" r="0" b="0"/>
              <a:pathLst>
                <a:path w="102871" h="145734">
                  <a:moveTo>
                    <a:pt x="0" y="0"/>
                  </a:moveTo>
                  <a:lnTo>
                    <a:pt x="0" y="0"/>
                  </a:lnTo>
                  <a:lnTo>
                    <a:pt x="16482" y="0"/>
                  </a:lnTo>
                  <a:lnTo>
                    <a:pt x="41184" y="13653"/>
                  </a:lnTo>
                  <a:lnTo>
                    <a:pt x="68082" y="44897"/>
                  </a:lnTo>
                  <a:lnTo>
                    <a:pt x="89599" y="84317"/>
                  </a:lnTo>
                  <a:lnTo>
                    <a:pt x="98938" y="121608"/>
                  </a:lnTo>
                  <a:lnTo>
                    <a:pt x="102870" y="14573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9" name="SMARTInkShape-1547"/>
            <p:cNvSpPr/>
            <p:nvPr>
              <p:custDataLst>
                <p:tags r:id="rId59"/>
              </p:custDataLst>
            </p:nvPr>
          </p:nvSpPr>
          <p:spPr bwMode="auto">
            <a:xfrm>
              <a:off x="3586163" y="3188970"/>
              <a:ext cx="575725" cy="59476"/>
            </a:xfrm>
            <a:custGeom>
              <a:avLst/>
              <a:gdLst/>
              <a:ahLst/>
              <a:cxnLst/>
              <a:rect l="0" t="0" r="0" b="0"/>
              <a:pathLst>
                <a:path w="575725" h="59476">
                  <a:moveTo>
                    <a:pt x="0" y="0"/>
                  </a:moveTo>
                  <a:lnTo>
                    <a:pt x="0" y="0"/>
                  </a:lnTo>
                  <a:lnTo>
                    <a:pt x="0" y="4551"/>
                  </a:lnTo>
                  <a:lnTo>
                    <a:pt x="2540" y="9325"/>
                  </a:lnTo>
                  <a:lnTo>
                    <a:pt x="7796" y="14622"/>
                  </a:lnTo>
                  <a:lnTo>
                    <a:pt x="47282" y="37353"/>
                  </a:lnTo>
                  <a:lnTo>
                    <a:pt x="89574" y="47792"/>
                  </a:lnTo>
                  <a:lnTo>
                    <a:pt x="121725" y="53943"/>
                  </a:lnTo>
                  <a:lnTo>
                    <a:pt x="142110" y="55965"/>
                  </a:lnTo>
                  <a:lnTo>
                    <a:pt x="165225" y="57312"/>
                  </a:lnTo>
                  <a:lnTo>
                    <a:pt x="190160" y="58210"/>
                  </a:lnTo>
                  <a:lnTo>
                    <a:pt x="216308" y="58810"/>
                  </a:lnTo>
                  <a:lnTo>
                    <a:pt x="243265" y="59209"/>
                  </a:lnTo>
                  <a:lnTo>
                    <a:pt x="270761" y="59475"/>
                  </a:lnTo>
                  <a:lnTo>
                    <a:pt x="299570" y="58700"/>
                  </a:lnTo>
                  <a:lnTo>
                    <a:pt x="329253" y="57231"/>
                  </a:lnTo>
                  <a:lnTo>
                    <a:pt x="359520" y="55299"/>
                  </a:lnTo>
                  <a:lnTo>
                    <a:pt x="389222" y="53058"/>
                  </a:lnTo>
                  <a:lnTo>
                    <a:pt x="418549" y="50612"/>
                  </a:lnTo>
                  <a:lnTo>
                    <a:pt x="447625" y="48029"/>
                  </a:lnTo>
                  <a:lnTo>
                    <a:pt x="472724" y="45354"/>
                  </a:lnTo>
                  <a:lnTo>
                    <a:pt x="495172" y="42619"/>
                  </a:lnTo>
                  <a:lnTo>
                    <a:pt x="532496" y="37992"/>
                  </a:lnTo>
                  <a:lnTo>
                    <a:pt x="566716" y="34434"/>
                  </a:lnTo>
                  <a:lnTo>
                    <a:pt x="575724" y="30227"/>
                  </a:lnTo>
                  <a:lnTo>
                    <a:pt x="575268" y="26819"/>
                  </a:lnTo>
                  <a:lnTo>
                    <a:pt x="567142" y="17952"/>
                  </a:lnTo>
                  <a:lnTo>
                    <a:pt x="554005" y="12741"/>
                  </a:lnTo>
                  <a:lnTo>
                    <a:pt x="531494" y="857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5" name="SMARTInkShape-Group560"/>
          <p:cNvGrpSpPr/>
          <p:nvPr/>
        </p:nvGrpSpPr>
        <p:grpSpPr>
          <a:xfrm>
            <a:off x="5840730" y="2820705"/>
            <a:ext cx="1620203" cy="994059"/>
            <a:chOff x="5840730" y="2820705"/>
            <a:chExt cx="1620203" cy="994059"/>
          </a:xfrm>
        </p:grpSpPr>
        <p:sp>
          <p:nvSpPr>
            <p:cNvPr id="41" name="SMARTInkShape-1548"/>
            <p:cNvSpPr/>
            <p:nvPr>
              <p:custDataLst>
                <p:tags r:id="rId54"/>
              </p:custDataLst>
            </p:nvPr>
          </p:nvSpPr>
          <p:spPr bwMode="auto">
            <a:xfrm>
              <a:off x="5840730" y="3610810"/>
              <a:ext cx="180023" cy="203954"/>
            </a:xfrm>
            <a:custGeom>
              <a:avLst/>
              <a:gdLst/>
              <a:ahLst/>
              <a:cxnLst/>
              <a:rect l="0" t="0" r="0" b="0"/>
              <a:pathLst>
                <a:path w="180023" h="203954">
                  <a:moveTo>
                    <a:pt x="180022" y="6785"/>
                  </a:moveTo>
                  <a:lnTo>
                    <a:pt x="180022" y="6785"/>
                  </a:lnTo>
                  <a:lnTo>
                    <a:pt x="152047" y="0"/>
                  </a:lnTo>
                  <a:lnTo>
                    <a:pt x="110467" y="3116"/>
                  </a:lnTo>
                  <a:lnTo>
                    <a:pt x="74852" y="19351"/>
                  </a:lnTo>
                  <a:lnTo>
                    <a:pt x="40170" y="46809"/>
                  </a:lnTo>
                  <a:lnTo>
                    <a:pt x="14865" y="88177"/>
                  </a:lnTo>
                  <a:lnTo>
                    <a:pt x="6607" y="120111"/>
                  </a:lnTo>
                  <a:lnTo>
                    <a:pt x="2937" y="151450"/>
                  </a:lnTo>
                  <a:lnTo>
                    <a:pt x="0" y="20395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2" name="SMARTInkShape-1549"/>
            <p:cNvSpPr/>
            <p:nvPr>
              <p:custDataLst>
                <p:tags r:id="rId55"/>
              </p:custDataLst>
            </p:nvPr>
          </p:nvSpPr>
          <p:spPr bwMode="auto">
            <a:xfrm>
              <a:off x="5866285" y="3408983"/>
              <a:ext cx="1594648" cy="385969"/>
            </a:xfrm>
            <a:custGeom>
              <a:avLst/>
              <a:gdLst/>
              <a:ahLst/>
              <a:cxnLst/>
              <a:rect l="0" t="0" r="0" b="0"/>
              <a:pathLst>
                <a:path w="1594648" h="385969">
                  <a:moveTo>
                    <a:pt x="1594647" y="37162"/>
                  </a:moveTo>
                  <a:lnTo>
                    <a:pt x="1594647" y="37162"/>
                  </a:lnTo>
                  <a:lnTo>
                    <a:pt x="1590096" y="28060"/>
                  </a:lnTo>
                  <a:lnTo>
                    <a:pt x="1569063" y="13298"/>
                  </a:lnTo>
                  <a:lnTo>
                    <a:pt x="1529600" y="1410"/>
                  </a:lnTo>
                  <a:lnTo>
                    <a:pt x="1495570" y="0"/>
                  </a:lnTo>
                  <a:lnTo>
                    <a:pt x="1456315" y="3500"/>
                  </a:lnTo>
                  <a:lnTo>
                    <a:pt x="1433846" y="7101"/>
                  </a:lnTo>
                  <a:lnTo>
                    <a:pt x="1410294" y="11406"/>
                  </a:lnTo>
                  <a:lnTo>
                    <a:pt x="1385068" y="17134"/>
                  </a:lnTo>
                  <a:lnTo>
                    <a:pt x="1358725" y="23810"/>
                  </a:lnTo>
                  <a:lnTo>
                    <a:pt x="1331638" y="31118"/>
                  </a:lnTo>
                  <a:lnTo>
                    <a:pt x="1304056" y="41705"/>
                  </a:lnTo>
                  <a:lnTo>
                    <a:pt x="1276143" y="54478"/>
                  </a:lnTo>
                  <a:lnTo>
                    <a:pt x="1248008" y="68709"/>
                  </a:lnTo>
                  <a:lnTo>
                    <a:pt x="1219727" y="84863"/>
                  </a:lnTo>
                  <a:lnTo>
                    <a:pt x="1191348" y="102300"/>
                  </a:lnTo>
                  <a:lnTo>
                    <a:pt x="1162904" y="120593"/>
                  </a:lnTo>
                  <a:lnTo>
                    <a:pt x="1135368" y="139455"/>
                  </a:lnTo>
                  <a:lnTo>
                    <a:pt x="1108439" y="158697"/>
                  </a:lnTo>
                  <a:lnTo>
                    <a:pt x="1081913" y="178193"/>
                  </a:lnTo>
                  <a:lnTo>
                    <a:pt x="1058515" y="197858"/>
                  </a:lnTo>
                  <a:lnTo>
                    <a:pt x="1017276" y="237487"/>
                  </a:lnTo>
                  <a:lnTo>
                    <a:pt x="979898" y="272245"/>
                  </a:lnTo>
                  <a:lnTo>
                    <a:pt x="942330" y="303569"/>
                  </a:lnTo>
                  <a:lnTo>
                    <a:pt x="900234" y="333365"/>
                  </a:lnTo>
                  <a:lnTo>
                    <a:pt x="858664" y="354862"/>
                  </a:lnTo>
                  <a:lnTo>
                    <a:pt x="816059" y="369815"/>
                  </a:lnTo>
                  <a:lnTo>
                    <a:pt x="792696" y="375136"/>
                  </a:lnTo>
                  <a:lnTo>
                    <a:pt x="768548" y="379635"/>
                  </a:lnTo>
                  <a:lnTo>
                    <a:pt x="743877" y="382635"/>
                  </a:lnTo>
                  <a:lnTo>
                    <a:pt x="718857" y="384635"/>
                  </a:lnTo>
                  <a:lnTo>
                    <a:pt x="693605" y="385968"/>
                  </a:lnTo>
                  <a:lnTo>
                    <a:pt x="666292" y="385904"/>
                  </a:lnTo>
                  <a:lnTo>
                    <a:pt x="637606" y="384909"/>
                  </a:lnTo>
                  <a:lnTo>
                    <a:pt x="608005" y="383293"/>
                  </a:lnTo>
                  <a:lnTo>
                    <a:pt x="577793" y="379359"/>
                  </a:lnTo>
                  <a:lnTo>
                    <a:pt x="547175" y="373878"/>
                  </a:lnTo>
                  <a:lnTo>
                    <a:pt x="516285" y="367367"/>
                  </a:lnTo>
                  <a:lnTo>
                    <a:pt x="482357" y="361121"/>
                  </a:lnTo>
                  <a:lnTo>
                    <a:pt x="446403" y="355052"/>
                  </a:lnTo>
                  <a:lnTo>
                    <a:pt x="409098" y="349101"/>
                  </a:lnTo>
                  <a:lnTo>
                    <a:pt x="372799" y="343229"/>
                  </a:lnTo>
                  <a:lnTo>
                    <a:pt x="337170" y="337409"/>
                  </a:lnTo>
                  <a:lnTo>
                    <a:pt x="301986" y="331624"/>
                  </a:lnTo>
                  <a:lnTo>
                    <a:pt x="267100" y="326815"/>
                  </a:lnTo>
                  <a:lnTo>
                    <a:pt x="232414" y="322657"/>
                  </a:lnTo>
                  <a:lnTo>
                    <a:pt x="197860" y="318932"/>
                  </a:lnTo>
                  <a:lnTo>
                    <a:pt x="167203" y="315496"/>
                  </a:lnTo>
                  <a:lnTo>
                    <a:pt x="139145" y="312253"/>
                  </a:lnTo>
                  <a:lnTo>
                    <a:pt x="112820" y="309138"/>
                  </a:lnTo>
                  <a:lnTo>
                    <a:pt x="73410" y="300598"/>
                  </a:lnTo>
                  <a:lnTo>
                    <a:pt x="34883" y="290159"/>
                  </a:lnTo>
                  <a:lnTo>
                    <a:pt x="4798" y="282082"/>
                  </a:lnTo>
                  <a:lnTo>
                    <a:pt x="1348" y="280451"/>
                  </a:lnTo>
                  <a:lnTo>
                    <a:pt x="0" y="279365"/>
                  </a:lnTo>
                  <a:lnTo>
                    <a:pt x="163" y="27719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3" name="SMARTInkShape-1550"/>
            <p:cNvSpPr/>
            <p:nvPr>
              <p:custDataLst>
                <p:tags r:id="rId56"/>
              </p:custDataLst>
            </p:nvPr>
          </p:nvSpPr>
          <p:spPr bwMode="auto">
            <a:xfrm>
              <a:off x="5949278" y="2820705"/>
              <a:ext cx="174346" cy="102518"/>
            </a:xfrm>
            <a:custGeom>
              <a:avLst/>
              <a:gdLst/>
              <a:ahLst/>
              <a:cxnLst/>
              <a:rect l="0" t="0" r="0" b="0"/>
              <a:pathLst>
                <a:path w="174346" h="102518">
                  <a:moveTo>
                    <a:pt x="174345" y="8220"/>
                  </a:moveTo>
                  <a:lnTo>
                    <a:pt x="174345" y="8220"/>
                  </a:lnTo>
                  <a:lnTo>
                    <a:pt x="174345" y="3669"/>
                  </a:lnTo>
                  <a:lnTo>
                    <a:pt x="171487" y="2328"/>
                  </a:lnTo>
                  <a:lnTo>
                    <a:pt x="129447" y="0"/>
                  </a:lnTo>
                  <a:lnTo>
                    <a:pt x="98510" y="4885"/>
                  </a:lnTo>
                  <a:lnTo>
                    <a:pt x="64440" y="14357"/>
                  </a:lnTo>
                  <a:lnTo>
                    <a:pt x="33423" y="28093"/>
                  </a:lnTo>
                  <a:lnTo>
                    <a:pt x="11383" y="46262"/>
                  </a:lnTo>
                  <a:lnTo>
                    <a:pt x="2839" y="56441"/>
                  </a:lnTo>
                  <a:lnTo>
                    <a:pt x="0" y="66085"/>
                  </a:lnTo>
                  <a:lnTo>
                    <a:pt x="965" y="75372"/>
                  </a:lnTo>
                  <a:lnTo>
                    <a:pt x="11467" y="10251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4" name="SMARTInkShape-1551"/>
            <p:cNvSpPr/>
            <p:nvPr>
              <p:custDataLst>
                <p:tags r:id="rId57"/>
              </p:custDataLst>
            </p:nvPr>
          </p:nvSpPr>
          <p:spPr bwMode="auto">
            <a:xfrm>
              <a:off x="6003607" y="2834494"/>
              <a:ext cx="1303021" cy="498050"/>
            </a:xfrm>
            <a:custGeom>
              <a:avLst/>
              <a:gdLst/>
              <a:ahLst/>
              <a:cxnLst/>
              <a:rect l="0" t="0" r="0" b="0"/>
              <a:pathLst>
                <a:path w="1303021" h="498050">
                  <a:moveTo>
                    <a:pt x="1303020" y="423056"/>
                  </a:moveTo>
                  <a:lnTo>
                    <a:pt x="1303020" y="423056"/>
                  </a:lnTo>
                  <a:lnTo>
                    <a:pt x="1296177" y="430852"/>
                  </a:lnTo>
                  <a:lnTo>
                    <a:pt x="1287446" y="443569"/>
                  </a:lnTo>
                  <a:lnTo>
                    <a:pt x="1270360" y="454746"/>
                  </a:lnTo>
                  <a:lnTo>
                    <a:pt x="1234500" y="469699"/>
                  </a:lnTo>
                  <a:lnTo>
                    <a:pt x="1200812" y="480616"/>
                  </a:lnTo>
                  <a:lnTo>
                    <a:pt x="1163614" y="489278"/>
                  </a:lnTo>
                  <a:lnTo>
                    <a:pt x="1123904" y="495350"/>
                  </a:lnTo>
                  <a:lnTo>
                    <a:pt x="1102648" y="496970"/>
                  </a:lnTo>
                  <a:lnTo>
                    <a:pt x="1080856" y="498049"/>
                  </a:lnTo>
                  <a:lnTo>
                    <a:pt x="1058708" y="496864"/>
                  </a:lnTo>
                  <a:lnTo>
                    <a:pt x="1036323" y="494169"/>
                  </a:lnTo>
                  <a:lnTo>
                    <a:pt x="1013780" y="490467"/>
                  </a:lnTo>
                  <a:lnTo>
                    <a:pt x="990179" y="486094"/>
                  </a:lnTo>
                  <a:lnTo>
                    <a:pt x="965871" y="481274"/>
                  </a:lnTo>
                  <a:lnTo>
                    <a:pt x="941095" y="476155"/>
                  </a:lnTo>
                  <a:lnTo>
                    <a:pt x="916004" y="468933"/>
                  </a:lnTo>
                  <a:lnTo>
                    <a:pt x="890704" y="460308"/>
                  </a:lnTo>
                  <a:lnTo>
                    <a:pt x="865265" y="450748"/>
                  </a:lnTo>
                  <a:lnTo>
                    <a:pt x="840686" y="441517"/>
                  </a:lnTo>
                  <a:lnTo>
                    <a:pt x="816681" y="432506"/>
                  </a:lnTo>
                  <a:lnTo>
                    <a:pt x="793056" y="423641"/>
                  </a:lnTo>
                  <a:lnTo>
                    <a:pt x="767782" y="413921"/>
                  </a:lnTo>
                  <a:lnTo>
                    <a:pt x="741408" y="403631"/>
                  </a:lnTo>
                  <a:lnTo>
                    <a:pt x="714299" y="392961"/>
                  </a:lnTo>
                  <a:lnTo>
                    <a:pt x="687654" y="381085"/>
                  </a:lnTo>
                  <a:lnTo>
                    <a:pt x="661320" y="368405"/>
                  </a:lnTo>
                  <a:lnTo>
                    <a:pt x="635189" y="355190"/>
                  </a:lnTo>
                  <a:lnTo>
                    <a:pt x="610150" y="340664"/>
                  </a:lnTo>
                  <a:lnTo>
                    <a:pt x="585837" y="325265"/>
                  </a:lnTo>
                  <a:lnTo>
                    <a:pt x="562008" y="309285"/>
                  </a:lnTo>
                  <a:lnTo>
                    <a:pt x="539455" y="291963"/>
                  </a:lnTo>
                  <a:lnTo>
                    <a:pt x="496616" y="254938"/>
                  </a:lnTo>
                  <a:lnTo>
                    <a:pt x="460430" y="218797"/>
                  </a:lnTo>
                  <a:lnTo>
                    <a:pt x="428474" y="183684"/>
                  </a:lnTo>
                  <a:lnTo>
                    <a:pt x="398395" y="149029"/>
                  </a:lnTo>
                  <a:lnTo>
                    <a:pt x="369152" y="117116"/>
                  </a:lnTo>
                  <a:lnTo>
                    <a:pt x="328454" y="74915"/>
                  </a:lnTo>
                  <a:lnTo>
                    <a:pt x="289725" y="40820"/>
                  </a:lnTo>
                  <a:lnTo>
                    <a:pt x="248087" y="17701"/>
                  </a:lnTo>
                  <a:lnTo>
                    <a:pt x="205587" y="4818"/>
                  </a:lnTo>
                  <a:lnTo>
                    <a:pt x="177098" y="0"/>
                  </a:lnTo>
                  <a:lnTo>
                    <a:pt x="134283" y="2643"/>
                  </a:lnTo>
                  <a:lnTo>
                    <a:pt x="105719" y="6971"/>
                  </a:lnTo>
                  <a:lnTo>
                    <a:pt x="74609" y="14609"/>
                  </a:lnTo>
                  <a:lnTo>
                    <a:pt x="35124" y="29620"/>
                  </a:lnTo>
                  <a:lnTo>
                    <a:pt x="0" y="5443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54" name="SMARTInkShape-Group561"/>
          <p:cNvGrpSpPr/>
          <p:nvPr/>
        </p:nvGrpSpPr>
        <p:grpSpPr>
          <a:xfrm>
            <a:off x="3594735" y="2914650"/>
            <a:ext cx="1076415" cy="571561"/>
            <a:chOff x="3594735" y="2914650"/>
            <a:chExt cx="1076415" cy="571561"/>
          </a:xfrm>
        </p:grpSpPr>
        <p:sp>
          <p:nvSpPr>
            <p:cNvPr id="46" name="SMARTInkShape-1552"/>
            <p:cNvSpPr/>
            <p:nvPr>
              <p:custDataLst>
                <p:tags r:id="rId46"/>
              </p:custDataLst>
            </p:nvPr>
          </p:nvSpPr>
          <p:spPr bwMode="auto">
            <a:xfrm>
              <a:off x="4379385" y="2989255"/>
              <a:ext cx="291765" cy="496956"/>
            </a:xfrm>
            <a:custGeom>
              <a:avLst/>
              <a:gdLst/>
              <a:ahLst/>
              <a:cxnLst/>
              <a:rect l="0" t="0" r="0" b="0"/>
              <a:pathLst>
                <a:path w="291765" h="496956">
                  <a:moveTo>
                    <a:pt x="149753" y="2547"/>
                  </a:moveTo>
                  <a:lnTo>
                    <a:pt x="149753" y="2547"/>
                  </a:lnTo>
                  <a:lnTo>
                    <a:pt x="140651" y="2547"/>
                  </a:lnTo>
                  <a:lnTo>
                    <a:pt x="137970" y="3500"/>
                  </a:lnTo>
                  <a:lnTo>
                    <a:pt x="136182" y="5087"/>
                  </a:lnTo>
                  <a:lnTo>
                    <a:pt x="128763" y="19030"/>
                  </a:lnTo>
                  <a:lnTo>
                    <a:pt x="124969" y="40128"/>
                  </a:lnTo>
                  <a:lnTo>
                    <a:pt x="124450" y="51318"/>
                  </a:lnTo>
                  <a:lnTo>
                    <a:pt x="129299" y="62640"/>
                  </a:lnTo>
                  <a:lnTo>
                    <a:pt x="138757" y="74023"/>
                  </a:lnTo>
                  <a:lnTo>
                    <a:pt x="152486" y="85432"/>
                  </a:lnTo>
                  <a:lnTo>
                    <a:pt x="173192" y="89232"/>
                  </a:lnTo>
                  <a:lnTo>
                    <a:pt x="211625" y="83477"/>
                  </a:lnTo>
                  <a:lnTo>
                    <a:pt x="237259" y="73759"/>
                  </a:lnTo>
                  <a:lnTo>
                    <a:pt x="266803" y="52222"/>
                  </a:lnTo>
                  <a:lnTo>
                    <a:pt x="286140" y="28696"/>
                  </a:lnTo>
                  <a:lnTo>
                    <a:pt x="291331" y="15439"/>
                  </a:lnTo>
                  <a:lnTo>
                    <a:pt x="291764" y="10189"/>
                  </a:lnTo>
                  <a:lnTo>
                    <a:pt x="289703" y="1816"/>
                  </a:lnTo>
                  <a:lnTo>
                    <a:pt x="287820" y="155"/>
                  </a:lnTo>
                  <a:lnTo>
                    <a:pt x="285613" y="0"/>
                  </a:lnTo>
                  <a:lnTo>
                    <a:pt x="283189" y="849"/>
                  </a:lnTo>
                  <a:lnTo>
                    <a:pt x="270675" y="15697"/>
                  </a:lnTo>
                  <a:lnTo>
                    <a:pt x="259453" y="51846"/>
                  </a:lnTo>
                  <a:lnTo>
                    <a:pt x="253118" y="85100"/>
                  </a:lnTo>
                  <a:lnTo>
                    <a:pt x="247128" y="124010"/>
                  </a:lnTo>
                  <a:lnTo>
                    <a:pt x="244197" y="146387"/>
                  </a:lnTo>
                  <a:lnTo>
                    <a:pt x="241290" y="169878"/>
                  </a:lnTo>
                  <a:lnTo>
                    <a:pt x="239353" y="194112"/>
                  </a:lnTo>
                  <a:lnTo>
                    <a:pt x="238061" y="218839"/>
                  </a:lnTo>
                  <a:lnTo>
                    <a:pt x="237200" y="243897"/>
                  </a:lnTo>
                  <a:lnTo>
                    <a:pt x="236625" y="269175"/>
                  </a:lnTo>
                  <a:lnTo>
                    <a:pt x="236243" y="294599"/>
                  </a:lnTo>
                  <a:lnTo>
                    <a:pt x="235988" y="320121"/>
                  </a:lnTo>
                  <a:lnTo>
                    <a:pt x="234865" y="343803"/>
                  </a:lnTo>
                  <a:lnTo>
                    <a:pt x="233164" y="366259"/>
                  </a:lnTo>
                  <a:lnTo>
                    <a:pt x="225877" y="408037"/>
                  </a:lnTo>
                  <a:lnTo>
                    <a:pt x="209938" y="445655"/>
                  </a:lnTo>
                  <a:lnTo>
                    <a:pt x="179544" y="485311"/>
                  </a:lnTo>
                  <a:lnTo>
                    <a:pt x="166757" y="492030"/>
                  </a:lnTo>
                  <a:lnTo>
                    <a:pt x="137308" y="496955"/>
                  </a:lnTo>
                  <a:lnTo>
                    <a:pt x="105168" y="490889"/>
                  </a:lnTo>
                  <a:lnTo>
                    <a:pt x="88597" y="485271"/>
                  </a:lnTo>
                  <a:lnTo>
                    <a:pt x="54945" y="461249"/>
                  </a:lnTo>
                  <a:lnTo>
                    <a:pt x="24748" y="429300"/>
                  </a:lnTo>
                  <a:lnTo>
                    <a:pt x="4977" y="396050"/>
                  </a:lnTo>
                  <a:lnTo>
                    <a:pt x="0" y="364762"/>
                  </a:lnTo>
                  <a:lnTo>
                    <a:pt x="1340" y="349752"/>
                  </a:lnTo>
                  <a:lnTo>
                    <a:pt x="20609" y="317833"/>
                  </a:lnTo>
                  <a:lnTo>
                    <a:pt x="64028" y="26829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7" name="SMARTInkShape-1553"/>
            <p:cNvSpPr/>
            <p:nvPr>
              <p:custDataLst>
                <p:tags r:id="rId47"/>
              </p:custDataLst>
            </p:nvPr>
          </p:nvSpPr>
          <p:spPr bwMode="auto">
            <a:xfrm>
              <a:off x="4263390" y="3043238"/>
              <a:ext cx="180024" cy="16086"/>
            </a:xfrm>
            <a:custGeom>
              <a:avLst/>
              <a:gdLst/>
              <a:ahLst/>
              <a:cxnLst/>
              <a:rect l="0" t="0" r="0" b="0"/>
              <a:pathLst>
                <a:path w="180024" h="16086">
                  <a:moveTo>
                    <a:pt x="0" y="0"/>
                  </a:moveTo>
                  <a:lnTo>
                    <a:pt x="0" y="0"/>
                  </a:lnTo>
                  <a:lnTo>
                    <a:pt x="9102" y="9101"/>
                  </a:lnTo>
                  <a:lnTo>
                    <a:pt x="23730" y="13570"/>
                  </a:lnTo>
                  <a:lnTo>
                    <a:pt x="55926" y="16085"/>
                  </a:lnTo>
                  <a:lnTo>
                    <a:pt x="95628" y="14290"/>
                  </a:lnTo>
                  <a:lnTo>
                    <a:pt x="137555" y="7726"/>
                  </a:lnTo>
                  <a:lnTo>
                    <a:pt x="18002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8" name="SMARTInkShape-1554"/>
            <p:cNvSpPr/>
            <p:nvPr>
              <p:custDataLst>
                <p:tags r:id="rId48"/>
              </p:custDataLst>
            </p:nvPr>
          </p:nvSpPr>
          <p:spPr bwMode="auto">
            <a:xfrm>
              <a:off x="4366260" y="2957513"/>
              <a:ext cx="17146" cy="162878"/>
            </a:xfrm>
            <a:custGeom>
              <a:avLst/>
              <a:gdLst/>
              <a:ahLst/>
              <a:cxnLst/>
              <a:rect l="0" t="0" r="0" b="0"/>
              <a:pathLst>
                <a:path w="17146" h="162878">
                  <a:moveTo>
                    <a:pt x="17145" y="0"/>
                  </a:moveTo>
                  <a:lnTo>
                    <a:pt x="17145" y="0"/>
                  </a:lnTo>
                  <a:lnTo>
                    <a:pt x="17145" y="38558"/>
                  </a:lnTo>
                  <a:lnTo>
                    <a:pt x="14605" y="72384"/>
                  </a:lnTo>
                  <a:lnTo>
                    <a:pt x="10360" y="107489"/>
                  </a:lnTo>
                  <a:lnTo>
                    <a:pt x="4375" y="144951"/>
                  </a:lnTo>
                  <a:lnTo>
                    <a:pt x="0" y="16287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9" name="SMARTInkShape-1555"/>
            <p:cNvSpPr/>
            <p:nvPr>
              <p:custDataLst>
                <p:tags r:id="rId49"/>
              </p:custDataLst>
            </p:nvPr>
          </p:nvSpPr>
          <p:spPr bwMode="auto">
            <a:xfrm>
              <a:off x="4229100" y="2931795"/>
              <a:ext cx="68581" cy="162878"/>
            </a:xfrm>
            <a:custGeom>
              <a:avLst/>
              <a:gdLst/>
              <a:ahLst/>
              <a:cxnLst/>
              <a:rect l="0" t="0" r="0" b="0"/>
              <a:pathLst>
                <a:path w="68581" h="162878">
                  <a:moveTo>
                    <a:pt x="0" y="0"/>
                  </a:moveTo>
                  <a:lnTo>
                    <a:pt x="0" y="0"/>
                  </a:lnTo>
                  <a:lnTo>
                    <a:pt x="0" y="32965"/>
                  </a:lnTo>
                  <a:lnTo>
                    <a:pt x="7796" y="75162"/>
                  </a:lnTo>
                  <a:lnTo>
                    <a:pt x="26693" y="117646"/>
                  </a:lnTo>
                  <a:lnTo>
                    <a:pt x="38533" y="135155"/>
                  </a:lnTo>
                  <a:lnTo>
                    <a:pt x="68580" y="16287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0" name="SMARTInkShape-1556"/>
            <p:cNvSpPr/>
            <p:nvPr>
              <p:custDataLst>
                <p:tags r:id="rId50"/>
              </p:custDataLst>
            </p:nvPr>
          </p:nvSpPr>
          <p:spPr bwMode="auto">
            <a:xfrm>
              <a:off x="4074795" y="2957513"/>
              <a:ext cx="158377" cy="158642"/>
            </a:xfrm>
            <a:custGeom>
              <a:avLst/>
              <a:gdLst/>
              <a:ahLst/>
              <a:cxnLst/>
              <a:rect l="0" t="0" r="0" b="0"/>
              <a:pathLst>
                <a:path w="158377" h="158642">
                  <a:moveTo>
                    <a:pt x="0" y="0"/>
                  </a:moveTo>
                  <a:lnTo>
                    <a:pt x="0" y="0"/>
                  </a:lnTo>
                  <a:lnTo>
                    <a:pt x="33055" y="9325"/>
                  </a:lnTo>
                  <a:lnTo>
                    <a:pt x="70754" y="19907"/>
                  </a:lnTo>
                  <a:lnTo>
                    <a:pt x="109546" y="37648"/>
                  </a:lnTo>
                  <a:lnTo>
                    <a:pt x="140091" y="61002"/>
                  </a:lnTo>
                  <a:lnTo>
                    <a:pt x="152750" y="77594"/>
                  </a:lnTo>
                  <a:lnTo>
                    <a:pt x="158376" y="94493"/>
                  </a:lnTo>
                  <a:lnTo>
                    <a:pt x="155797" y="114069"/>
                  </a:lnTo>
                  <a:lnTo>
                    <a:pt x="152442" y="124623"/>
                  </a:lnTo>
                  <a:lnTo>
                    <a:pt x="138555" y="141430"/>
                  </a:lnTo>
                  <a:lnTo>
                    <a:pt x="119682" y="153345"/>
                  </a:lnTo>
                  <a:lnTo>
                    <a:pt x="98595" y="158641"/>
                  </a:lnTo>
                  <a:lnTo>
                    <a:pt x="51435" y="15430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1" name="SMARTInkShape-1557"/>
            <p:cNvSpPr/>
            <p:nvPr>
              <p:custDataLst>
                <p:tags r:id="rId51"/>
              </p:custDataLst>
            </p:nvPr>
          </p:nvSpPr>
          <p:spPr bwMode="auto">
            <a:xfrm>
              <a:off x="3864116" y="3060382"/>
              <a:ext cx="176390" cy="58817"/>
            </a:xfrm>
            <a:custGeom>
              <a:avLst/>
              <a:gdLst/>
              <a:ahLst/>
              <a:cxnLst/>
              <a:rect l="0" t="0" r="0" b="0"/>
              <a:pathLst>
                <a:path w="176390" h="58817">
                  <a:moveTo>
                    <a:pt x="4939" y="51435"/>
                  </a:moveTo>
                  <a:lnTo>
                    <a:pt x="4939" y="51435"/>
                  </a:lnTo>
                  <a:lnTo>
                    <a:pt x="388" y="55986"/>
                  </a:lnTo>
                  <a:lnTo>
                    <a:pt x="0" y="57327"/>
                  </a:lnTo>
                  <a:lnTo>
                    <a:pt x="694" y="58221"/>
                  </a:lnTo>
                  <a:lnTo>
                    <a:pt x="2109" y="58816"/>
                  </a:lnTo>
                  <a:lnTo>
                    <a:pt x="44407" y="57311"/>
                  </a:lnTo>
                  <a:lnTo>
                    <a:pt x="86165" y="45556"/>
                  </a:lnTo>
                  <a:lnTo>
                    <a:pt x="117240" y="31678"/>
                  </a:lnTo>
                  <a:lnTo>
                    <a:pt x="156747" y="10656"/>
                  </a:lnTo>
                  <a:lnTo>
                    <a:pt x="176389"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2" name="SMARTInkShape-1558"/>
            <p:cNvSpPr/>
            <p:nvPr>
              <p:custDataLst>
                <p:tags r:id="rId52"/>
              </p:custDataLst>
            </p:nvPr>
          </p:nvSpPr>
          <p:spPr bwMode="auto">
            <a:xfrm>
              <a:off x="3894772" y="3000375"/>
              <a:ext cx="162879" cy="60008"/>
            </a:xfrm>
            <a:custGeom>
              <a:avLst/>
              <a:gdLst/>
              <a:ahLst/>
              <a:cxnLst/>
              <a:rect l="0" t="0" r="0" b="0"/>
              <a:pathLst>
                <a:path w="162879" h="60008">
                  <a:moveTo>
                    <a:pt x="0" y="60007"/>
                  </a:moveTo>
                  <a:lnTo>
                    <a:pt x="0" y="60007"/>
                  </a:lnTo>
                  <a:lnTo>
                    <a:pt x="40347" y="43525"/>
                  </a:lnTo>
                  <a:lnTo>
                    <a:pt x="72386" y="27924"/>
                  </a:lnTo>
                  <a:lnTo>
                    <a:pt x="106009" y="11237"/>
                  </a:lnTo>
                  <a:lnTo>
                    <a:pt x="147694" y="2220"/>
                  </a:lnTo>
                  <a:lnTo>
                    <a:pt x="16287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3" name="SMARTInkShape-1559"/>
            <p:cNvSpPr/>
            <p:nvPr>
              <p:custDataLst>
                <p:tags r:id="rId53"/>
              </p:custDataLst>
            </p:nvPr>
          </p:nvSpPr>
          <p:spPr bwMode="auto">
            <a:xfrm>
              <a:off x="3594735" y="2914650"/>
              <a:ext cx="234682" cy="201547"/>
            </a:xfrm>
            <a:custGeom>
              <a:avLst/>
              <a:gdLst/>
              <a:ahLst/>
              <a:cxnLst/>
              <a:rect l="0" t="0" r="0" b="0"/>
              <a:pathLst>
                <a:path w="234682" h="201547">
                  <a:moveTo>
                    <a:pt x="0" y="25717"/>
                  </a:moveTo>
                  <a:lnTo>
                    <a:pt x="0" y="25717"/>
                  </a:lnTo>
                  <a:lnTo>
                    <a:pt x="7381" y="18336"/>
                  </a:lnTo>
                  <a:lnTo>
                    <a:pt x="12770" y="17498"/>
                  </a:lnTo>
                  <a:lnTo>
                    <a:pt x="15181" y="19285"/>
                  </a:lnTo>
                  <a:lnTo>
                    <a:pt x="20399" y="26351"/>
                  </a:lnTo>
                  <a:lnTo>
                    <a:pt x="24667" y="62002"/>
                  </a:lnTo>
                  <a:lnTo>
                    <a:pt x="25250" y="90422"/>
                  </a:lnTo>
                  <a:lnTo>
                    <a:pt x="22970" y="119562"/>
                  </a:lnTo>
                  <a:lnTo>
                    <a:pt x="21411" y="157663"/>
                  </a:lnTo>
                  <a:lnTo>
                    <a:pt x="32124" y="199449"/>
                  </a:lnTo>
                  <a:lnTo>
                    <a:pt x="32847" y="201546"/>
                  </a:lnTo>
                  <a:lnTo>
                    <a:pt x="34280" y="201039"/>
                  </a:lnTo>
                  <a:lnTo>
                    <a:pt x="61563" y="162563"/>
                  </a:lnTo>
                  <a:lnTo>
                    <a:pt x="88008" y="124468"/>
                  </a:lnTo>
                  <a:lnTo>
                    <a:pt x="101980" y="113422"/>
                  </a:lnTo>
                  <a:lnTo>
                    <a:pt x="107039" y="111809"/>
                  </a:lnTo>
                  <a:lnTo>
                    <a:pt x="111364" y="111687"/>
                  </a:lnTo>
                  <a:lnTo>
                    <a:pt x="115201" y="113511"/>
                  </a:lnTo>
                  <a:lnTo>
                    <a:pt x="126103" y="126131"/>
                  </a:lnTo>
                  <a:lnTo>
                    <a:pt x="151873" y="163683"/>
                  </a:lnTo>
                  <a:lnTo>
                    <a:pt x="168719" y="179732"/>
                  </a:lnTo>
                  <a:lnTo>
                    <a:pt x="190326" y="190519"/>
                  </a:lnTo>
                  <a:lnTo>
                    <a:pt x="197369" y="190831"/>
                  </a:lnTo>
                  <a:lnTo>
                    <a:pt x="210275" y="186096"/>
                  </a:lnTo>
                  <a:lnTo>
                    <a:pt x="219821" y="175102"/>
                  </a:lnTo>
                  <a:lnTo>
                    <a:pt x="227238" y="156881"/>
                  </a:lnTo>
                  <a:lnTo>
                    <a:pt x="233710" y="126557"/>
                  </a:lnTo>
                  <a:lnTo>
                    <a:pt x="234681" y="93395"/>
                  </a:lnTo>
                  <a:lnTo>
                    <a:pt x="232890" y="62464"/>
                  </a:lnTo>
                  <a:lnTo>
                    <a:pt x="231741" y="24404"/>
                  </a:lnTo>
                  <a:lnTo>
                    <a:pt x="23145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61" name="SMARTInkShape-Group562"/>
          <p:cNvGrpSpPr/>
          <p:nvPr/>
        </p:nvGrpSpPr>
        <p:grpSpPr>
          <a:xfrm>
            <a:off x="7443788" y="2835528"/>
            <a:ext cx="685801" cy="864743"/>
            <a:chOff x="7443788" y="2835528"/>
            <a:chExt cx="685801" cy="864743"/>
          </a:xfrm>
        </p:grpSpPr>
        <p:sp>
          <p:nvSpPr>
            <p:cNvPr id="55" name="SMARTInkShape-1560"/>
            <p:cNvSpPr/>
            <p:nvPr>
              <p:custDataLst>
                <p:tags r:id="rId40"/>
              </p:custDataLst>
            </p:nvPr>
          </p:nvSpPr>
          <p:spPr bwMode="auto">
            <a:xfrm>
              <a:off x="7469505" y="3326130"/>
              <a:ext cx="548641" cy="8044"/>
            </a:xfrm>
            <a:custGeom>
              <a:avLst/>
              <a:gdLst/>
              <a:ahLst/>
              <a:cxnLst/>
              <a:rect l="0" t="0" r="0" b="0"/>
              <a:pathLst>
                <a:path w="548641" h="8044">
                  <a:moveTo>
                    <a:pt x="0" y="0"/>
                  </a:moveTo>
                  <a:lnTo>
                    <a:pt x="0" y="0"/>
                  </a:lnTo>
                  <a:lnTo>
                    <a:pt x="31856" y="0"/>
                  </a:lnTo>
                  <a:lnTo>
                    <a:pt x="72896" y="0"/>
                  </a:lnTo>
                  <a:lnTo>
                    <a:pt x="97175" y="0"/>
                  </a:lnTo>
                  <a:lnTo>
                    <a:pt x="127648" y="0"/>
                  </a:lnTo>
                  <a:lnTo>
                    <a:pt x="162251" y="0"/>
                  </a:lnTo>
                  <a:lnTo>
                    <a:pt x="199608" y="0"/>
                  </a:lnTo>
                  <a:lnTo>
                    <a:pt x="237846" y="952"/>
                  </a:lnTo>
                  <a:lnTo>
                    <a:pt x="276674" y="2540"/>
                  </a:lnTo>
                  <a:lnTo>
                    <a:pt x="315894" y="4551"/>
                  </a:lnTo>
                  <a:lnTo>
                    <a:pt x="352518" y="5891"/>
                  </a:lnTo>
                  <a:lnTo>
                    <a:pt x="387412" y="6785"/>
                  </a:lnTo>
                  <a:lnTo>
                    <a:pt x="421152" y="7381"/>
                  </a:lnTo>
                  <a:lnTo>
                    <a:pt x="449361" y="7778"/>
                  </a:lnTo>
                  <a:lnTo>
                    <a:pt x="473881" y="8043"/>
                  </a:lnTo>
                  <a:lnTo>
                    <a:pt x="511604" y="7384"/>
                  </a:lnTo>
                  <a:lnTo>
                    <a:pt x="54864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6" name="SMARTInkShape-1561"/>
            <p:cNvSpPr/>
            <p:nvPr>
              <p:custDataLst>
                <p:tags r:id="rId41"/>
              </p:custDataLst>
            </p:nvPr>
          </p:nvSpPr>
          <p:spPr bwMode="auto">
            <a:xfrm>
              <a:off x="7803832" y="3026092"/>
              <a:ext cx="325757" cy="16617"/>
            </a:xfrm>
            <a:custGeom>
              <a:avLst/>
              <a:gdLst/>
              <a:ahLst/>
              <a:cxnLst/>
              <a:rect l="0" t="0" r="0" b="0"/>
              <a:pathLst>
                <a:path w="325757" h="16617">
                  <a:moveTo>
                    <a:pt x="0" y="8573"/>
                  </a:moveTo>
                  <a:lnTo>
                    <a:pt x="0" y="8573"/>
                  </a:lnTo>
                  <a:lnTo>
                    <a:pt x="0" y="13124"/>
                  </a:lnTo>
                  <a:lnTo>
                    <a:pt x="2857" y="14464"/>
                  </a:lnTo>
                  <a:lnTo>
                    <a:pt x="40676" y="16616"/>
                  </a:lnTo>
                  <a:lnTo>
                    <a:pt x="78085" y="15958"/>
                  </a:lnTo>
                  <a:lnTo>
                    <a:pt x="120113" y="12490"/>
                  </a:lnTo>
                  <a:lnTo>
                    <a:pt x="142940" y="10232"/>
                  </a:lnTo>
                  <a:lnTo>
                    <a:pt x="166731" y="7774"/>
                  </a:lnTo>
                  <a:lnTo>
                    <a:pt x="191164" y="5183"/>
                  </a:lnTo>
                  <a:lnTo>
                    <a:pt x="233553" y="2304"/>
                  </a:lnTo>
                  <a:lnTo>
                    <a:pt x="269536" y="1024"/>
                  </a:lnTo>
                  <a:lnTo>
                    <a:pt x="307405" y="304"/>
                  </a:lnTo>
                  <a:lnTo>
                    <a:pt x="325756"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7" name="SMARTInkShape-1562"/>
            <p:cNvSpPr/>
            <p:nvPr>
              <p:custDataLst>
                <p:tags r:id="rId42"/>
              </p:custDataLst>
            </p:nvPr>
          </p:nvSpPr>
          <p:spPr bwMode="auto">
            <a:xfrm>
              <a:off x="7874310" y="2846070"/>
              <a:ext cx="178126" cy="402908"/>
            </a:xfrm>
            <a:custGeom>
              <a:avLst/>
              <a:gdLst/>
              <a:ahLst/>
              <a:cxnLst/>
              <a:rect l="0" t="0" r="0" b="0"/>
              <a:pathLst>
                <a:path w="178126" h="402908">
                  <a:moveTo>
                    <a:pt x="23820" y="402907"/>
                  </a:moveTo>
                  <a:lnTo>
                    <a:pt x="23820" y="402907"/>
                  </a:lnTo>
                  <a:lnTo>
                    <a:pt x="11085" y="388267"/>
                  </a:lnTo>
                  <a:lnTo>
                    <a:pt x="4508" y="374493"/>
                  </a:lnTo>
                  <a:lnTo>
                    <a:pt x="0" y="332470"/>
                  </a:lnTo>
                  <a:lnTo>
                    <a:pt x="1485" y="294132"/>
                  </a:lnTo>
                  <a:lnTo>
                    <a:pt x="3215" y="273240"/>
                  </a:lnTo>
                  <a:lnTo>
                    <a:pt x="5321" y="250740"/>
                  </a:lnTo>
                  <a:lnTo>
                    <a:pt x="7677" y="227168"/>
                  </a:lnTo>
                  <a:lnTo>
                    <a:pt x="10201" y="202880"/>
                  </a:lnTo>
                  <a:lnTo>
                    <a:pt x="18084" y="160654"/>
                  </a:lnTo>
                  <a:lnTo>
                    <a:pt x="29843" y="122837"/>
                  </a:lnTo>
                  <a:lnTo>
                    <a:pt x="47769" y="86979"/>
                  </a:lnTo>
                  <a:lnTo>
                    <a:pt x="68436" y="57072"/>
                  </a:lnTo>
                  <a:lnTo>
                    <a:pt x="101492" y="23895"/>
                  </a:lnTo>
                  <a:lnTo>
                    <a:pt x="124064" y="10620"/>
                  </a:lnTo>
                  <a:lnTo>
                    <a:pt x="161978" y="2098"/>
                  </a:lnTo>
                  <a:lnTo>
                    <a:pt x="17812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8" name="SMARTInkShape-1563"/>
            <p:cNvSpPr/>
            <p:nvPr>
              <p:custDataLst>
                <p:tags r:id="rId43"/>
              </p:custDataLst>
            </p:nvPr>
          </p:nvSpPr>
          <p:spPr bwMode="auto">
            <a:xfrm>
              <a:off x="7529513" y="2835528"/>
              <a:ext cx="231427" cy="426561"/>
            </a:xfrm>
            <a:custGeom>
              <a:avLst/>
              <a:gdLst/>
              <a:ahLst/>
              <a:cxnLst/>
              <a:rect l="0" t="0" r="0" b="0"/>
              <a:pathLst>
                <a:path w="231427" h="426561">
                  <a:moveTo>
                    <a:pt x="214312" y="259144"/>
                  </a:moveTo>
                  <a:lnTo>
                    <a:pt x="214312" y="259144"/>
                  </a:lnTo>
                  <a:lnTo>
                    <a:pt x="221693" y="259144"/>
                  </a:lnTo>
                  <a:lnTo>
                    <a:pt x="222090" y="258192"/>
                  </a:lnTo>
                  <a:lnTo>
                    <a:pt x="222853" y="250925"/>
                  </a:lnTo>
                  <a:lnTo>
                    <a:pt x="227426" y="250677"/>
                  </a:lnTo>
                  <a:lnTo>
                    <a:pt x="228770" y="249689"/>
                  </a:lnTo>
                  <a:lnTo>
                    <a:pt x="231426" y="242105"/>
                  </a:lnTo>
                  <a:lnTo>
                    <a:pt x="219523" y="230077"/>
                  </a:lnTo>
                  <a:lnTo>
                    <a:pt x="214087" y="227175"/>
                  </a:lnTo>
                  <a:lnTo>
                    <a:pt x="178497" y="218273"/>
                  </a:lnTo>
                  <a:lnTo>
                    <a:pt x="170433" y="217609"/>
                  </a:lnTo>
                  <a:lnTo>
                    <a:pt x="129162" y="230232"/>
                  </a:lnTo>
                  <a:lnTo>
                    <a:pt x="89916" y="247509"/>
                  </a:lnTo>
                  <a:lnTo>
                    <a:pt x="50031" y="275911"/>
                  </a:lnTo>
                  <a:lnTo>
                    <a:pt x="21173" y="308456"/>
                  </a:lnTo>
                  <a:lnTo>
                    <a:pt x="10045" y="330908"/>
                  </a:lnTo>
                  <a:lnTo>
                    <a:pt x="7004" y="353587"/>
                  </a:lnTo>
                  <a:lnTo>
                    <a:pt x="7527" y="364969"/>
                  </a:lnTo>
                  <a:lnTo>
                    <a:pt x="15727" y="385235"/>
                  </a:lnTo>
                  <a:lnTo>
                    <a:pt x="29850" y="402815"/>
                  </a:lnTo>
                  <a:lnTo>
                    <a:pt x="48826" y="416978"/>
                  </a:lnTo>
                  <a:lnTo>
                    <a:pt x="72501" y="424543"/>
                  </a:lnTo>
                  <a:lnTo>
                    <a:pt x="85481" y="426560"/>
                  </a:lnTo>
                  <a:lnTo>
                    <a:pt x="115144" y="421181"/>
                  </a:lnTo>
                  <a:lnTo>
                    <a:pt x="145472" y="407361"/>
                  </a:lnTo>
                  <a:lnTo>
                    <a:pt x="171652" y="385343"/>
                  </a:lnTo>
                  <a:lnTo>
                    <a:pt x="190907" y="354603"/>
                  </a:lnTo>
                  <a:lnTo>
                    <a:pt x="203910" y="315858"/>
                  </a:lnTo>
                  <a:lnTo>
                    <a:pt x="207378" y="292191"/>
                  </a:lnTo>
                  <a:lnTo>
                    <a:pt x="209689" y="266888"/>
                  </a:lnTo>
                  <a:lnTo>
                    <a:pt x="211230" y="240494"/>
                  </a:lnTo>
                  <a:lnTo>
                    <a:pt x="212257" y="213373"/>
                  </a:lnTo>
                  <a:lnTo>
                    <a:pt x="212942" y="185768"/>
                  </a:lnTo>
                  <a:lnTo>
                    <a:pt x="210542" y="159744"/>
                  </a:lnTo>
                  <a:lnTo>
                    <a:pt x="206083" y="134775"/>
                  </a:lnTo>
                  <a:lnTo>
                    <a:pt x="200253" y="110509"/>
                  </a:lnTo>
                  <a:lnTo>
                    <a:pt x="178536" y="70847"/>
                  </a:lnTo>
                  <a:lnTo>
                    <a:pt x="148882" y="39249"/>
                  </a:lnTo>
                  <a:lnTo>
                    <a:pt x="113476" y="15681"/>
                  </a:lnTo>
                  <a:lnTo>
                    <a:pt x="80596" y="3301"/>
                  </a:lnTo>
                  <a:lnTo>
                    <a:pt x="65161" y="0"/>
                  </a:lnTo>
                  <a:lnTo>
                    <a:pt x="37850" y="3951"/>
                  </a:lnTo>
                  <a:lnTo>
                    <a:pt x="0" y="1911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9" name="SMARTInkShape-1564"/>
            <p:cNvSpPr/>
            <p:nvPr>
              <p:custDataLst>
                <p:tags r:id="rId44"/>
              </p:custDataLst>
            </p:nvPr>
          </p:nvSpPr>
          <p:spPr bwMode="auto">
            <a:xfrm>
              <a:off x="7443788" y="3326130"/>
              <a:ext cx="214313" cy="374141"/>
            </a:xfrm>
            <a:custGeom>
              <a:avLst/>
              <a:gdLst/>
              <a:ahLst/>
              <a:cxnLst/>
              <a:rect l="0" t="0" r="0" b="0"/>
              <a:pathLst>
                <a:path w="214313" h="374141">
                  <a:moveTo>
                    <a:pt x="214312" y="188595"/>
                  </a:moveTo>
                  <a:lnTo>
                    <a:pt x="214312" y="188595"/>
                  </a:lnTo>
                  <a:lnTo>
                    <a:pt x="214312" y="184044"/>
                  </a:lnTo>
                  <a:lnTo>
                    <a:pt x="211771" y="179270"/>
                  </a:lnTo>
                  <a:lnTo>
                    <a:pt x="209761" y="176663"/>
                  </a:lnTo>
                  <a:lnTo>
                    <a:pt x="193278" y="168444"/>
                  </a:lnTo>
                  <a:lnTo>
                    <a:pt x="165746" y="164527"/>
                  </a:lnTo>
                  <a:lnTo>
                    <a:pt x="124357" y="177019"/>
                  </a:lnTo>
                  <a:lnTo>
                    <a:pt x="94957" y="198690"/>
                  </a:lnTo>
                  <a:lnTo>
                    <a:pt x="67920" y="227371"/>
                  </a:lnTo>
                  <a:lnTo>
                    <a:pt x="46380" y="259169"/>
                  </a:lnTo>
                  <a:lnTo>
                    <a:pt x="34900" y="292351"/>
                  </a:lnTo>
                  <a:lnTo>
                    <a:pt x="31839" y="309201"/>
                  </a:lnTo>
                  <a:lnTo>
                    <a:pt x="36058" y="335543"/>
                  </a:lnTo>
                  <a:lnTo>
                    <a:pt x="41183" y="346568"/>
                  </a:lnTo>
                  <a:lnTo>
                    <a:pt x="57039" y="363897"/>
                  </a:lnTo>
                  <a:lnTo>
                    <a:pt x="66601" y="371186"/>
                  </a:lnTo>
                  <a:lnTo>
                    <a:pt x="77737" y="374140"/>
                  </a:lnTo>
                  <a:lnTo>
                    <a:pt x="102813" y="372342"/>
                  </a:lnTo>
                  <a:lnTo>
                    <a:pt x="129832" y="355033"/>
                  </a:lnTo>
                  <a:lnTo>
                    <a:pt x="156763" y="325432"/>
                  </a:lnTo>
                  <a:lnTo>
                    <a:pt x="181432" y="283702"/>
                  </a:lnTo>
                  <a:lnTo>
                    <a:pt x="189534" y="256762"/>
                  </a:lnTo>
                  <a:lnTo>
                    <a:pt x="194936" y="226419"/>
                  </a:lnTo>
                  <a:lnTo>
                    <a:pt x="198538" y="193809"/>
                  </a:lnTo>
                  <a:lnTo>
                    <a:pt x="197129" y="163496"/>
                  </a:lnTo>
                  <a:lnTo>
                    <a:pt x="192378" y="134715"/>
                  </a:lnTo>
                  <a:lnTo>
                    <a:pt x="185402" y="106955"/>
                  </a:lnTo>
                  <a:lnTo>
                    <a:pt x="175036" y="82733"/>
                  </a:lnTo>
                  <a:lnTo>
                    <a:pt x="148279" y="40580"/>
                  </a:lnTo>
                  <a:lnTo>
                    <a:pt x="109717" y="15495"/>
                  </a:lnTo>
                  <a:lnTo>
                    <a:pt x="67812" y="3077"/>
                  </a:lnTo>
                  <a:lnTo>
                    <a:pt x="33313" y="732"/>
                  </a:lnTo>
                  <a:lnTo>
                    <a:pt x="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0" name="SMARTInkShape-1565"/>
            <p:cNvSpPr/>
            <p:nvPr>
              <p:custDataLst>
                <p:tags r:id="rId45"/>
              </p:custDataLst>
            </p:nvPr>
          </p:nvSpPr>
          <p:spPr bwMode="auto">
            <a:xfrm>
              <a:off x="7698573" y="3471863"/>
              <a:ext cx="259566" cy="194818"/>
            </a:xfrm>
            <a:custGeom>
              <a:avLst/>
              <a:gdLst/>
              <a:ahLst/>
              <a:cxnLst/>
              <a:rect l="0" t="0" r="0" b="0"/>
              <a:pathLst>
                <a:path w="259566" h="194818">
                  <a:moveTo>
                    <a:pt x="28107" y="34289"/>
                  </a:moveTo>
                  <a:lnTo>
                    <a:pt x="28107" y="34289"/>
                  </a:lnTo>
                  <a:lnTo>
                    <a:pt x="29059" y="43038"/>
                  </a:lnTo>
                  <a:lnTo>
                    <a:pt x="32658" y="55323"/>
                  </a:lnTo>
                  <a:lnTo>
                    <a:pt x="30937" y="87406"/>
                  </a:lnTo>
                  <a:lnTo>
                    <a:pt x="15293" y="127074"/>
                  </a:lnTo>
                  <a:lnTo>
                    <a:pt x="0" y="168505"/>
                  </a:lnTo>
                  <a:lnTo>
                    <a:pt x="692" y="183158"/>
                  </a:lnTo>
                  <a:lnTo>
                    <a:pt x="3163" y="187828"/>
                  </a:lnTo>
                  <a:lnTo>
                    <a:pt x="6715" y="190941"/>
                  </a:lnTo>
                  <a:lnTo>
                    <a:pt x="10987" y="193016"/>
                  </a:lnTo>
                  <a:lnTo>
                    <a:pt x="17647" y="190589"/>
                  </a:lnTo>
                  <a:lnTo>
                    <a:pt x="45222" y="168019"/>
                  </a:lnTo>
                  <a:lnTo>
                    <a:pt x="76569" y="133497"/>
                  </a:lnTo>
                  <a:lnTo>
                    <a:pt x="103427" y="107182"/>
                  </a:lnTo>
                  <a:lnTo>
                    <a:pt x="117462" y="100024"/>
                  </a:lnTo>
                  <a:lnTo>
                    <a:pt x="123872" y="100020"/>
                  </a:lnTo>
                  <a:lnTo>
                    <a:pt x="136074" y="105095"/>
                  </a:lnTo>
                  <a:lnTo>
                    <a:pt x="165186" y="145367"/>
                  </a:lnTo>
                  <a:lnTo>
                    <a:pt x="178566" y="161762"/>
                  </a:lnTo>
                  <a:lnTo>
                    <a:pt x="220029" y="189235"/>
                  </a:lnTo>
                  <a:lnTo>
                    <a:pt x="234303" y="194817"/>
                  </a:lnTo>
                  <a:lnTo>
                    <a:pt x="237961" y="194648"/>
                  </a:lnTo>
                  <a:lnTo>
                    <a:pt x="244565" y="191920"/>
                  </a:lnTo>
                  <a:lnTo>
                    <a:pt x="253639" y="157724"/>
                  </a:lnTo>
                  <a:lnTo>
                    <a:pt x="256931" y="123757"/>
                  </a:lnTo>
                  <a:lnTo>
                    <a:pt x="258394" y="88340"/>
                  </a:lnTo>
                  <a:lnTo>
                    <a:pt x="259044" y="56725"/>
                  </a:lnTo>
                  <a:lnTo>
                    <a:pt x="259461" y="14168"/>
                  </a:lnTo>
                  <a:lnTo>
                    <a:pt x="25956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66" name="SMARTInkShape-Group563"/>
          <p:cNvGrpSpPr/>
          <p:nvPr/>
        </p:nvGrpSpPr>
        <p:grpSpPr>
          <a:xfrm>
            <a:off x="5694998" y="2721282"/>
            <a:ext cx="1440180" cy="1239214"/>
            <a:chOff x="5694998" y="2721282"/>
            <a:chExt cx="1440180" cy="1239214"/>
          </a:xfrm>
        </p:grpSpPr>
        <p:sp>
          <p:nvSpPr>
            <p:cNvPr id="62" name="SMARTInkShape-1566"/>
            <p:cNvSpPr/>
            <p:nvPr>
              <p:custDataLst>
                <p:tags r:id="rId36"/>
              </p:custDataLst>
            </p:nvPr>
          </p:nvSpPr>
          <p:spPr bwMode="auto">
            <a:xfrm>
              <a:off x="6003607" y="2721282"/>
              <a:ext cx="951549" cy="406948"/>
            </a:xfrm>
            <a:custGeom>
              <a:avLst/>
              <a:gdLst/>
              <a:ahLst/>
              <a:cxnLst/>
              <a:rect l="0" t="0" r="0" b="0"/>
              <a:pathLst>
                <a:path w="951549" h="406948">
                  <a:moveTo>
                    <a:pt x="951548" y="381963"/>
                  </a:moveTo>
                  <a:lnTo>
                    <a:pt x="951548" y="381963"/>
                  </a:lnTo>
                  <a:lnTo>
                    <a:pt x="951548" y="386514"/>
                  </a:lnTo>
                  <a:lnTo>
                    <a:pt x="946468" y="391288"/>
                  </a:lnTo>
                  <a:lnTo>
                    <a:pt x="923134" y="402114"/>
                  </a:lnTo>
                  <a:lnTo>
                    <a:pt x="890213" y="406031"/>
                  </a:lnTo>
                  <a:lnTo>
                    <a:pt x="861423" y="406947"/>
                  </a:lnTo>
                  <a:lnTo>
                    <a:pt x="828625" y="405450"/>
                  </a:lnTo>
                  <a:lnTo>
                    <a:pt x="791823" y="398434"/>
                  </a:lnTo>
                  <a:lnTo>
                    <a:pt x="770769" y="393896"/>
                  </a:lnTo>
                  <a:lnTo>
                    <a:pt x="748161" y="388966"/>
                  </a:lnTo>
                  <a:lnTo>
                    <a:pt x="724516" y="383774"/>
                  </a:lnTo>
                  <a:lnTo>
                    <a:pt x="698276" y="376503"/>
                  </a:lnTo>
                  <a:lnTo>
                    <a:pt x="670305" y="367845"/>
                  </a:lnTo>
                  <a:lnTo>
                    <a:pt x="641180" y="358264"/>
                  </a:lnTo>
                  <a:lnTo>
                    <a:pt x="611286" y="348066"/>
                  </a:lnTo>
                  <a:lnTo>
                    <a:pt x="580879" y="337457"/>
                  </a:lnTo>
                  <a:lnTo>
                    <a:pt x="550131" y="326575"/>
                  </a:lnTo>
                  <a:lnTo>
                    <a:pt x="521058" y="314558"/>
                  </a:lnTo>
                  <a:lnTo>
                    <a:pt x="493105" y="301783"/>
                  </a:lnTo>
                  <a:lnTo>
                    <a:pt x="465897" y="288505"/>
                  </a:lnTo>
                  <a:lnTo>
                    <a:pt x="440138" y="272985"/>
                  </a:lnTo>
                  <a:lnTo>
                    <a:pt x="415346" y="255971"/>
                  </a:lnTo>
                  <a:lnTo>
                    <a:pt x="391197" y="237961"/>
                  </a:lnTo>
                  <a:lnTo>
                    <a:pt x="368431" y="219287"/>
                  </a:lnTo>
                  <a:lnTo>
                    <a:pt x="346586" y="200170"/>
                  </a:lnTo>
                  <a:lnTo>
                    <a:pt x="304534" y="161148"/>
                  </a:lnTo>
                  <a:lnTo>
                    <a:pt x="263619" y="121581"/>
                  </a:lnTo>
                  <a:lnTo>
                    <a:pt x="223209" y="86850"/>
                  </a:lnTo>
                  <a:lnTo>
                    <a:pt x="183977" y="57444"/>
                  </a:lnTo>
                  <a:lnTo>
                    <a:pt x="147490" y="34850"/>
                  </a:lnTo>
                  <a:lnTo>
                    <a:pt x="114765" y="17823"/>
                  </a:lnTo>
                  <a:lnTo>
                    <a:pt x="74644" y="2607"/>
                  </a:lnTo>
                  <a:lnTo>
                    <a:pt x="55083" y="0"/>
                  </a:lnTo>
                  <a:lnTo>
                    <a:pt x="40039" y="2017"/>
                  </a:lnTo>
                  <a:lnTo>
                    <a:pt x="34313" y="5793"/>
                  </a:lnTo>
                  <a:lnTo>
                    <a:pt x="25410" y="17609"/>
                  </a:lnTo>
                  <a:lnTo>
                    <a:pt x="11934" y="55321"/>
                  </a:lnTo>
                  <a:lnTo>
                    <a:pt x="0" y="9907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3" name="SMARTInkShape-1567"/>
            <p:cNvSpPr/>
            <p:nvPr>
              <p:custDataLst>
                <p:tags r:id="rId37"/>
              </p:custDataLst>
            </p:nvPr>
          </p:nvSpPr>
          <p:spPr bwMode="auto">
            <a:xfrm>
              <a:off x="5694998" y="3699604"/>
              <a:ext cx="248603" cy="260892"/>
            </a:xfrm>
            <a:custGeom>
              <a:avLst/>
              <a:gdLst/>
              <a:ahLst/>
              <a:cxnLst/>
              <a:rect l="0" t="0" r="0" b="0"/>
              <a:pathLst>
                <a:path w="248603" h="260892">
                  <a:moveTo>
                    <a:pt x="248602" y="12288"/>
                  </a:moveTo>
                  <a:lnTo>
                    <a:pt x="248602" y="12288"/>
                  </a:lnTo>
                  <a:lnTo>
                    <a:pt x="248602" y="7738"/>
                  </a:lnTo>
                  <a:lnTo>
                    <a:pt x="246062" y="2963"/>
                  </a:lnTo>
                  <a:lnTo>
                    <a:pt x="244051" y="357"/>
                  </a:lnTo>
                  <a:lnTo>
                    <a:pt x="231657" y="0"/>
                  </a:lnTo>
                  <a:lnTo>
                    <a:pt x="203259" y="7695"/>
                  </a:lnTo>
                  <a:lnTo>
                    <a:pt x="165634" y="27120"/>
                  </a:lnTo>
                  <a:lnTo>
                    <a:pt x="133622" y="49360"/>
                  </a:lnTo>
                  <a:lnTo>
                    <a:pt x="97170" y="81470"/>
                  </a:lnTo>
                  <a:lnTo>
                    <a:pt x="66364" y="120506"/>
                  </a:lnTo>
                  <a:lnTo>
                    <a:pt x="52815" y="141583"/>
                  </a:lnTo>
                  <a:lnTo>
                    <a:pt x="40925" y="164207"/>
                  </a:lnTo>
                  <a:lnTo>
                    <a:pt x="30140" y="187863"/>
                  </a:lnTo>
                  <a:lnTo>
                    <a:pt x="13395" y="228434"/>
                  </a:lnTo>
                  <a:lnTo>
                    <a:pt x="0" y="26089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4" name="SMARTInkShape-1568"/>
            <p:cNvSpPr/>
            <p:nvPr>
              <p:custDataLst>
                <p:tags r:id="rId38"/>
              </p:custDataLst>
            </p:nvPr>
          </p:nvSpPr>
          <p:spPr bwMode="auto">
            <a:xfrm>
              <a:off x="5772150" y="3463290"/>
              <a:ext cx="1363028" cy="371230"/>
            </a:xfrm>
            <a:custGeom>
              <a:avLst/>
              <a:gdLst/>
              <a:ahLst/>
              <a:cxnLst/>
              <a:rect l="0" t="0" r="0" b="0"/>
              <a:pathLst>
                <a:path w="1363028" h="371230">
                  <a:moveTo>
                    <a:pt x="1363027" y="0"/>
                  </a:moveTo>
                  <a:lnTo>
                    <a:pt x="1363027" y="0"/>
                  </a:lnTo>
                  <a:lnTo>
                    <a:pt x="1363027" y="4551"/>
                  </a:lnTo>
                  <a:lnTo>
                    <a:pt x="1353926" y="21033"/>
                  </a:lnTo>
                  <a:lnTo>
                    <a:pt x="1317238" y="53155"/>
                  </a:lnTo>
                  <a:lnTo>
                    <a:pt x="1285209" y="73472"/>
                  </a:lnTo>
                  <a:lnTo>
                    <a:pt x="1264476" y="85176"/>
                  </a:lnTo>
                  <a:lnTo>
                    <a:pt x="1241129" y="97742"/>
                  </a:lnTo>
                  <a:lnTo>
                    <a:pt x="1216039" y="110881"/>
                  </a:lnTo>
                  <a:lnTo>
                    <a:pt x="1188835" y="124403"/>
                  </a:lnTo>
                  <a:lnTo>
                    <a:pt x="1160222" y="138180"/>
                  </a:lnTo>
                  <a:lnTo>
                    <a:pt x="1130669" y="152128"/>
                  </a:lnTo>
                  <a:lnTo>
                    <a:pt x="1099537" y="166188"/>
                  </a:lnTo>
                  <a:lnTo>
                    <a:pt x="1067352" y="180325"/>
                  </a:lnTo>
                  <a:lnTo>
                    <a:pt x="1034466" y="194512"/>
                  </a:lnTo>
                  <a:lnTo>
                    <a:pt x="1000159" y="208732"/>
                  </a:lnTo>
                  <a:lnTo>
                    <a:pt x="964905" y="222975"/>
                  </a:lnTo>
                  <a:lnTo>
                    <a:pt x="929020" y="237232"/>
                  </a:lnTo>
                  <a:lnTo>
                    <a:pt x="891761" y="251500"/>
                  </a:lnTo>
                  <a:lnTo>
                    <a:pt x="853588" y="265774"/>
                  </a:lnTo>
                  <a:lnTo>
                    <a:pt x="814804" y="280052"/>
                  </a:lnTo>
                  <a:lnTo>
                    <a:pt x="776565" y="294334"/>
                  </a:lnTo>
                  <a:lnTo>
                    <a:pt x="738690" y="308618"/>
                  </a:lnTo>
                  <a:lnTo>
                    <a:pt x="701057" y="322903"/>
                  </a:lnTo>
                  <a:lnTo>
                    <a:pt x="662634" y="335284"/>
                  </a:lnTo>
                  <a:lnTo>
                    <a:pt x="623684" y="346395"/>
                  </a:lnTo>
                  <a:lnTo>
                    <a:pt x="584381" y="356660"/>
                  </a:lnTo>
                  <a:lnTo>
                    <a:pt x="545798" y="363503"/>
                  </a:lnTo>
                  <a:lnTo>
                    <a:pt x="507693" y="368065"/>
                  </a:lnTo>
                  <a:lnTo>
                    <a:pt x="469907" y="371107"/>
                  </a:lnTo>
                  <a:lnTo>
                    <a:pt x="432333" y="371229"/>
                  </a:lnTo>
                  <a:lnTo>
                    <a:pt x="394903" y="369406"/>
                  </a:lnTo>
                  <a:lnTo>
                    <a:pt x="357566" y="366286"/>
                  </a:lnTo>
                  <a:lnTo>
                    <a:pt x="323149" y="362301"/>
                  </a:lnTo>
                  <a:lnTo>
                    <a:pt x="290681" y="357739"/>
                  </a:lnTo>
                  <a:lnTo>
                    <a:pt x="259509" y="352793"/>
                  </a:lnTo>
                  <a:lnTo>
                    <a:pt x="229204" y="347590"/>
                  </a:lnTo>
                  <a:lnTo>
                    <a:pt x="199475" y="342216"/>
                  </a:lnTo>
                  <a:lnTo>
                    <a:pt x="170131" y="336730"/>
                  </a:lnTo>
                  <a:lnTo>
                    <a:pt x="143901" y="333071"/>
                  </a:lnTo>
                  <a:lnTo>
                    <a:pt x="119746" y="330633"/>
                  </a:lnTo>
                  <a:lnTo>
                    <a:pt x="77985" y="326970"/>
                  </a:lnTo>
                  <a:lnTo>
                    <a:pt x="46725" y="322168"/>
                  </a:lnTo>
                  <a:lnTo>
                    <a:pt x="0" y="30003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5" name="SMARTInkShape-1569"/>
            <p:cNvSpPr/>
            <p:nvPr>
              <p:custDataLst>
                <p:tags r:id="rId39"/>
              </p:custDataLst>
            </p:nvPr>
          </p:nvSpPr>
          <p:spPr bwMode="auto">
            <a:xfrm>
              <a:off x="5926455" y="2731226"/>
              <a:ext cx="128589" cy="54838"/>
            </a:xfrm>
            <a:custGeom>
              <a:avLst/>
              <a:gdLst/>
              <a:ahLst/>
              <a:cxnLst/>
              <a:rect l="0" t="0" r="0" b="0"/>
              <a:pathLst>
                <a:path w="128589" h="54838">
                  <a:moveTo>
                    <a:pt x="128588" y="29119"/>
                  </a:moveTo>
                  <a:lnTo>
                    <a:pt x="128588" y="29119"/>
                  </a:lnTo>
                  <a:lnTo>
                    <a:pt x="128588" y="20017"/>
                  </a:lnTo>
                  <a:lnTo>
                    <a:pt x="126048" y="13009"/>
                  </a:lnTo>
                  <a:lnTo>
                    <a:pt x="124037" y="9806"/>
                  </a:lnTo>
                  <a:lnTo>
                    <a:pt x="107554" y="749"/>
                  </a:lnTo>
                  <a:lnTo>
                    <a:pt x="90030" y="0"/>
                  </a:lnTo>
                  <a:lnTo>
                    <a:pt x="56203" y="7473"/>
                  </a:lnTo>
                  <a:lnTo>
                    <a:pt x="43184" y="11831"/>
                  </a:lnTo>
                  <a:lnTo>
                    <a:pt x="23638" y="26833"/>
                  </a:lnTo>
                  <a:lnTo>
                    <a:pt x="0" y="5483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70" name="SMARTInkShape-Group564"/>
          <p:cNvGrpSpPr/>
          <p:nvPr/>
        </p:nvGrpSpPr>
        <p:grpSpPr>
          <a:xfrm>
            <a:off x="1051209" y="3154314"/>
            <a:ext cx="537264" cy="1620569"/>
            <a:chOff x="1051209" y="3154314"/>
            <a:chExt cx="537264" cy="1620569"/>
          </a:xfrm>
        </p:grpSpPr>
        <p:sp>
          <p:nvSpPr>
            <p:cNvPr id="67" name="SMARTInkShape-1570"/>
            <p:cNvSpPr/>
            <p:nvPr>
              <p:custDataLst>
                <p:tags r:id="rId33"/>
              </p:custDataLst>
            </p:nvPr>
          </p:nvSpPr>
          <p:spPr bwMode="auto">
            <a:xfrm>
              <a:off x="1096332" y="3154314"/>
              <a:ext cx="492141" cy="437564"/>
            </a:xfrm>
            <a:custGeom>
              <a:avLst/>
              <a:gdLst/>
              <a:ahLst/>
              <a:cxnLst/>
              <a:rect l="0" t="0" r="0" b="0"/>
              <a:pathLst>
                <a:path w="492141" h="437564">
                  <a:moveTo>
                    <a:pt x="29523" y="86091"/>
                  </a:moveTo>
                  <a:lnTo>
                    <a:pt x="29523" y="86091"/>
                  </a:lnTo>
                  <a:lnTo>
                    <a:pt x="0" y="100853"/>
                  </a:lnTo>
                  <a:lnTo>
                    <a:pt x="19400" y="97979"/>
                  </a:lnTo>
                  <a:lnTo>
                    <a:pt x="52646" y="85977"/>
                  </a:lnTo>
                  <a:lnTo>
                    <a:pt x="73514" y="77443"/>
                  </a:lnTo>
                  <a:lnTo>
                    <a:pt x="99808" y="67943"/>
                  </a:lnTo>
                  <a:lnTo>
                    <a:pt x="129720" y="57800"/>
                  </a:lnTo>
                  <a:lnTo>
                    <a:pt x="162043" y="47227"/>
                  </a:lnTo>
                  <a:lnTo>
                    <a:pt x="196927" y="37322"/>
                  </a:lnTo>
                  <a:lnTo>
                    <a:pt x="233518" y="27861"/>
                  </a:lnTo>
                  <a:lnTo>
                    <a:pt x="271248" y="18696"/>
                  </a:lnTo>
                  <a:lnTo>
                    <a:pt x="305925" y="11633"/>
                  </a:lnTo>
                  <a:lnTo>
                    <a:pt x="338569" y="5973"/>
                  </a:lnTo>
                  <a:lnTo>
                    <a:pt x="369856" y="1246"/>
                  </a:lnTo>
                  <a:lnTo>
                    <a:pt x="397382" y="0"/>
                  </a:lnTo>
                  <a:lnTo>
                    <a:pt x="422400" y="1075"/>
                  </a:lnTo>
                  <a:lnTo>
                    <a:pt x="445746" y="3696"/>
                  </a:lnTo>
                  <a:lnTo>
                    <a:pt x="463215" y="11158"/>
                  </a:lnTo>
                  <a:lnTo>
                    <a:pt x="487705" y="34690"/>
                  </a:lnTo>
                  <a:lnTo>
                    <a:pt x="492140" y="51824"/>
                  </a:lnTo>
                  <a:lnTo>
                    <a:pt x="489448" y="93721"/>
                  </a:lnTo>
                  <a:lnTo>
                    <a:pt x="482825" y="119753"/>
                  </a:lnTo>
                  <a:lnTo>
                    <a:pt x="473647" y="148537"/>
                  </a:lnTo>
                  <a:lnTo>
                    <a:pt x="462765" y="179157"/>
                  </a:lnTo>
                  <a:lnTo>
                    <a:pt x="451701" y="211952"/>
                  </a:lnTo>
                  <a:lnTo>
                    <a:pt x="440515" y="246199"/>
                  </a:lnTo>
                  <a:lnTo>
                    <a:pt x="429248" y="281412"/>
                  </a:lnTo>
                  <a:lnTo>
                    <a:pt x="421736" y="314412"/>
                  </a:lnTo>
                  <a:lnTo>
                    <a:pt x="416729" y="345937"/>
                  </a:lnTo>
                  <a:lnTo>
                    <a:pt x="413390" y="376479"/>
                  </a:lnTo>
                  <a:lnTo>
                    <a:pt x="406713" y="43756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8" name="SMARTInkShape-1571"/>
            <p:cNvSpPr/>
            <p:nvPr>
              <p:custDataLst>
                <p:tags r:id="rId34"/>
              </p:custDataLst>
            </p:nvPr>
          </p:nvSpPr>
          <p:spPr bwMode="auto">
            <a:xfrm>
              <a:off x="1314450" y="4320540"/>
              <a:ext cx="171166" cy="454343"/>
            </a:xfrm>
            <a:custGeom>
              <a:avLst/>
              <a:gdLst/>
              <a:ahLst/>
              <a:cxnLst/>
              <a:rect l="0" t="0" r="0" b="0"/>
              <a:pathLst>
                <a:path w="171166" h="454343">
                  <a:moveTo>
                    <a:pt x="68580" y="0"/>
                  </a:moveTo>
                  <a:lnTo>
                    <a:pt x="68580" y="0"/>
                  </a:lnTo>
                  <a:lnTo>
                    <a:pt x="64029" y="0"/>
                  </a:lnTo>
                  <a:lnTo>
                    <a:pt x="63641" y="952"/>
                  </a:lnTo>
                  <a:lnTo>
                    <a:pt x="66693" y="8748"/>
                  </a:lnTo>
                  <a:lnTo>
                    <a:pt x="72882" y="44015"/>
                  </a:lnTo>
                  <a:lnTo>
                    <a:pt x="96841" y="78333"/>
                  </a:lnTo>
                  <a:lnTo>
                    <a:pt x="121721" y="110734"/>
                  </a:lnTo>
                  <a:lnTo>
                    <a:pt x="150895" y="149121"/>
                  </a:lnTo>
                  <a:lnTo>
                    <a:pt x="165807" y="173273"/>
                  </a:lnTo>
                  <a:lnTo>
                    <a:pt x="171165" y="201788"/>
                  </a:lnTo>
                  <a:lnTo>
                    <a:pt x="168466" y="234463"/>
                  </a:lnTo>
                  <a:lnTo>
                    <a:pt x="157741" y="271211"/>
                  </a:lnTo>
                  <a:lnTo>
                    <a:pt x="133290" y="309768"/>
                  </a:lnTo>
                  <a:lnTo>
                    <a:pt x="100197" y="350082"/>
                  </a:lnTo>
                  <a:lnTo>
                    <a:pt x="82038" y="371500"/>
                  </a:lnTo>
                  <a:lnTo>
                    <a:pt x="47892" y="409904"/>
                  </a:lnTo>
                  <a:lnTo>
                    <a:pt x="6871" y="448114"/>
                  </a:lnTo>
                  <a:lnTo>
                    <a:pt x="0" y="45434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9" name="SMARTInkShape-1572"/>
            <p:cNvSpPr/>
            <p:nvPr>
              <p:custDataLst>
                <p:tags r:id="rId35"/>
              </p:custDataLst>
            </p:nvPr>
          </p:nvSpPr>
          <p:spPr bwMode="auto">
            <a:xfrm>
              <a:off x="1051209" y="3248977"/>
              <a:ext cx="468982" cy="1363029"/>
            </a:xfrm>
            <a:custGeom>
              <a:avLst/>
              <a:gdLst/>
              <a:ahLst/>
              <a:cxnLst/>
              <a:rect l="0" t="0" r="0" b="0"/>
              <a:pathLst>
                <a:path w="468982" h="1363029">
                  <a:moveTo>
                    <a:pt x="468981" y="0"/>
                  </a:moveTo>
                  <a:lnTo>
                    <a:pt x="468981" y="0"/>
                  </a:lnTo>
                  <a:lnTo>
                    <a:pt x="452036" y="2540"/>
                  </a:lnTo>
                  <a:lnTo>
                    <a:pt x="418558" y="14406"/>
                  </a:lnTo>
                  <a:lnTo>
                    <a:pt x="387516" y="29263"/>
                  </a:lnTo>
                  <a:lnTo>
                    <a:pt x="351494" y="48566"/>
                  </a:lnTo>
                  <a:lnTo>
                    <a:pt x="313260" y="77465"/>
                  </a:lnTo>
                  <a:lnTo>
                    <a:pt x="272137" y="113487"/>
                  </a:lnTo>
                  <a:lnTo>
                    <a:pt x="249169" y="133760"/>
                  </a:lnTo>
                  <a:lnTo>
                    <a:pt x="225285" y="154896"/>
                  </a:lnTo>
                  <a:lnTo>
                    <a:pt x="200789" y="180417"/>
                  </a:lnTo>
                  <a:lnTo>
                    <a:pt x="175887" y="208860"/>
                  </a:lnTo>
                  <a:lnTo>
                    <a:pt x="150712" y="239253"/>
                  </a:lnTo>
                  <a:lnTo>
                    <a:pt x="127262" y="272850"/>
                  </a:lnTo>
                  <a:lnTo>
                    <a:pt x="104961" y="308582"/>
                  </a:lnTo>
                  <a:lnTo>
                    <a:pt x="83426" y="345739"/>
                  </a:lnTo>
                  <a:lnTo>
                    <a:pt x="64307" y="385750"/>
                  </a:lnTo>
                  <a:lnTo>
                    <a:pt x="46798" y="427664"/>
                  </a:lnTo>
                  <a:lnTo>
                    <a:pt x="30363" y="470847"/>
                  </a:lnTo>
                  <a:lnTo>
                    <a:pt x="18454" y="513923"/>
                  </a:lnTo>
                  <a:lnTo>
                    <a:pt x="9562" y="556928"/>
                  </a:lnTo>
                  <a:lnTo>
                    <a:pt x="2682" y="599886"/>
                  </a:lnTo>
                  <a:lnTo>
                    <a:pt x="0" y="641859"/>
                  </a:lnTo>
                  <a:lnTo>
                    <a:pt x="117" y="683176"/>
                  </a:lnTo>
                  <a:lnTo>
                    <a:pt x="2100" y="724056"/>
                  </a:lnTo>
                  <a:lnTo>
                    <a:pt x="6280" y="762739"/>
                  </a:lnTo>
                  <a:lnTo>
                    <a:pt x="11923" y="799958"/>
                  </a:lnTo>
                  <a:lnTo>
                    <a:pt x="18544" y="836200"/>
                  </a:lnTo>
                  <a:lnTo>
                    <a:pt x="27719" y="871792"/>
                  </a:lnTo>
                  <a:lnTo>
                    <a:pt x="38599" y="906950"/>
                  </a:lnTo>
                  <a:lnTo>
                    <a:pt x="50615" y="941818"/>
                  </a:lnTo>
                  <a:lnTo>
                    <a:pt x="63388" y="973637"/>
                  </a:lnTo>
                  <a:lnTo>
                    <a:pt x="76666" y="1003421"/>
                  </a:lnTo>
                  <a:lnTo>
                    <a:pt x="90280" y="1031850"/>
                  </a:lnTo>
                  <a:lnTo>
                    <a:pt x="106024" y="1058422"/>
                  </a:lnTo>
                  <a:lnTo>
                    <a:pt x="123187" y="1083757"/>
                  </a:lnTo>
                  <a:lnTo>
                    <a:pt x="141297" y="1108268"/>
                  </a:lnTo>
                  <a:lnTo>
                    <a:pt x="159085" y="1131275"/>
                  </a:lnTo>
                  <a:lnTo>
                    <a:pt x="176658" y="1153281"/>
                  </a:lnTo>
                  <a:lnTo>
                    <a:pt x="212377" y="1194560"/>
                  </a:lnTo>
                  <a:lnTo>
                    <a:pt x="250478" y="1231956"/>
                  </a:lnTo>
                  <a:lnTo>
                    <a:pt x="289636" y="1267626"/>
                  </a:lnTo>
                  <a:lnTo>
                    <a:pt x="327360" y="1299672"/>
                  </a:lnTo>
                  <a:lnTo>
                    <a:pt x="360001" y="1323440"/>
                  </a:lnTo>
                  <a:lnTo>
                    <a:pt x="390383" y="1338448"/>
                  </a:lnTo>
                  <a:lnTo>
                    <a:pt x="426643" y="1352252"/>
                  </a:lnTo>
                  <a:lnTo>
                    <a:pt x="460409" y="136302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73" name="SMARTInkShape-Group565"/>
          <p:cNvGrpSpPr/>
          <p:nvPr/>
        </p:nvGrpSpPr>
        <p:grpSpPr>
          <a:xfrm>
            <a:off x="2343150" y="4622828"/>
            <a:ext cx="205741" cy="245888"/>
            <a:chOff x="2343150" y="4622828"/>
            <a:chExt cx="205741" cy="245888"/>
          </a:xfrm>
        </p:grpSpPr>
        <p:sp>
          <p:nvSpPr>
            <p:cNvPr id="71" name="SMARTInkShape-1573"/>
            <p:cNvSpPr/>
            <p:nvPr>
              <p:custDataLst>
                <p:tags r:id="rId31"/>
              </p:custDataLst>
            </p:nvPr>
          </p:nvSpPr>
          <p:spPr bwMode="auto">
            <a:xfrm>
              <a:off x="2417465" y="4680585"/>
              <a:ext cx="131426" cy="188131"/>
            </a:xfrm>
            <a:custGeom>
              <a:avLst/>
              <a:gdLst/>
              <a:ahLst/>
              <a:cxnLst/>
              <a:rect l="0" t="0" r="0" b="0"/>
              <a:pathLst>
                <a:path w="131426" h="188131">
                  <a:moveTo>
                    <a:pt x="62845" y="0"/>
                  </a:moveTo>
                  <a:lnTo>
                    <a:pt x="62845" y="0"/>
                  </a:lnTo>
                  <a:lnTo>
                    <a:pt x="50913" y="0"/>
                  </a:lnTo>
                  <a:lnTo>
                    <a:pt x="38143" y="9102"/>
                  </a:lnTo>
                  <a:lnTo>
                    <a:pt x="26845" y="23864"/>
                  </a:lnTo>
                  <a:lnTo>
                    <a:pt x="14494" y="59606"/>
                  </a:lnTo>
                  <a:lnTo>
                    <a:pt x="5762" y="93120"/>
                  </a:lnTo>
                  <a:lnTo>
                    <a:pt x="0" y="131837"/>
                  </a:lnTo>
                  <a:lnTo>
                    <a:pt x="5069" y="156067"/>
                  </a:lnTo>
                  <a:lnTo>
                    <a:pt x="18633" y="182026"/>
                  </a:lnTo>
                  <a:lnTo>
                    <a:pt x="27655" y="186121"/>
                  </a:lnTo>
                  <a:lnTo>
                    <a:pt x="52920" y="188130"/>
                  </a:lnTo>
                  <a:lnTo>
                    <a:pt x="83199" y="180768"/>
                  </a:lnTo>
                  <a:lnTo>
                    <a:pt x="131425" y="16287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2" name="SMARTInkShape-1574"/>
            <p:cNvSpPr/>
            <p:nvPr>
              <p:custDataLst>
                <p:tags r:id="rId32"/>
              </p:custDataLst>
            </p:nvPr>
          </p:nvSpPr>
          <p:spPr bwMode="auto">
            <a:xfrm>
              <a:off x="2343150" y="4622828"/>
              <a:ext cx="85441" cy="229208"/>
            </a:xfrm>
            <a:custGeom>
              <a:avLst/>
              <a:gdLst/>
              <a:ahLst/>
              <a:cxnLst/>
              <a:rect l="0" t="0" r="0" b="0"/>
              <a:pathLst>
                <a:path w="85441" h="229208">
                  <a:moveTo>
                    <a:pt x="25718" y="32039"/>
                  </a:moveTo>
                  <a:lnTo>
                    <a:pt x="25718" y="32039"/>
                  </a:lnTo>
                  <a:lnTo>
                    <a:pt x="39405" y="13413"/>
                  </a:lnTo>
                  <a:lnTo>
                    <a:pt x="49581" y="5346"/>
                  </a:lnTo>
                  <a:lnTo>
                    <a:pt x="60454" y="1125"/>
                  </a:lnTo>
                  <a:lnTo>
                    <a:pt x="66020" y="0"/>
                  </a:lnTo>
                  <a:lnTo>
                    <a:pt x="70683" y="1155"/>
                  </a:lnTo>
                  <a:lnTo>
                    <a:pt x="78405" y="7518"/>
                  </a:lnTo>
                  <a:lnTo>
                    <a:pt x="82472" y="24315"/>
                  </a:lnTo>
                  <a:lnTo>
                    <a:pt x="84761" y="60548"/>
                  </a:lnTo>
                  <a:lnTo>
                    <a:pt x="85440" y="101446"/>
                  </a:lnTo>
                  <a:lnTo>
                    <a:pt x="83100" y="141187"/>
                  </a:lnTo>
                  <a:lnTo>
                    <a:pt x="73835" y="174552"/>
                  </a:lnTo>
                  <a:lnTo>
                    <a:pt x="53637" y="206875"/>
                  </a:lnTo>
                  <a:lnTo>
                    <a:pt x="32402" y="221108"/>
                  </a:lnTo>
                  <a:lnTo>
                    <a:pt x="0" y="22920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78" name="SMARTInkShape-Group566"/>
          <p:cNvGrpSpPr/>
          <p:nvPr/>
        </p:nvGrpSpPr>
        <p:grpSpPr>
          <a:xfrm>
            <a:off x="3028950" y="4046220"/>
            <a:ext cx="1058691" cy="1234441"/>
            <a:chOff x="3028950" y="4046220"/>
            <a:chExt cx="1058691" cy="1234441"/>
          </a:xfrm>
        </p:grpSpPr>
        <p:sp>
          <p:nvSpPr>
            <p:cNvPr id="74" name="SMARTInkShape-1575"/>
            <p:cNvSpPr/>
            <p:nvPr>
              <p:custDataLst>
                <p:tags r:id="rId27"/>
              </p:custDataLst>
            </p:nvPr>
          </p:nvSpPr>
          <p:spPr bwMode="auto">
            <a:xfrm>
              <a:off x="3689032" y="4946332"/>
              <a:ext cx="204735" cy="334329"/>
            </a:xfrm>
            <a:custGeom>
              <a:avLst/>
              <a:gdLst/>
              <a:ahLst/>
              <a:cxnLst/>
              <a:rect l="0" t="0" r="0" b="0"/>
              <a:pathLst>
                <a:path w="204735" h="334329">
                  <a:moveTo>
                    <a:pt x="0" y="0"/>
                  </a:moveTo>
                  <a:lnTo>
                    <a:pt x="0" y="0"/>
                  </a:lnTo>
                  <a:lnTo>
                    <a:pt x="15593" y="20532"/>
                  </a:lnTo>
                  <a:lnTo>
                    <a:pt x="55927" y="54645"/>
                  </a:lnTo>
                  <a:lnTo>
                    <a:pt x="95628" y="89216"/>
                  </a:lnTo>
                  <a:lnTo>
                    <a:pt x="137555" y="129622"/>
                  </a:lnTo>
                  <a:lnTo>
                    <a:pt x="175060" y="169217"/>
                  </a:lnTo>
                  <a:lnTo>
                    <a:pt x="199190" y="202539"/>
                  </a:lnTo>
                  <a:lnTo>
                    <a:pt x="204231" y="212178"/>
                  </a:lnTo>
                  <a:lnTo>
                    <a:pt x="204734" y="222415"/>
                  </a:lnTo>
                  <a:lnTo>
                    <a:pt x="197673" y="243949"/>
                  </a:lnTo>
                  <a:lnTo>
                    <a:pt x="163980" y="277492"/>
                  </a:lnTo>
                  <a:lnTo>
                    <a:pt x="126220" y="300177"/>
                  </a:lnTo>
                  <a:lnTo>
                    <a:pt x="89436" y="319150"/>
                  </a:lnTo>
                  <a:lnTo>
                    <a:pt x="60008" y="33432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5" name="SMARTInkShape-1576"/>
            <p:cNvSpPr/>
            <p:nvPr>
              <p:custDataLst>
                <p:tags r:id="rId28"/>
              </p:custDataLst>
            </p:nvPr>
          </p:nvSpPr>
          <p:spPr bwMode="auto">
            <a:xfrm>
              <a:off x="3048412" y="4663440"/>
              <a:ext cx="721203" cy="427887"/>
            </a:xfrm>
            <a:custGeom>
              <a:avLst/>
              <a:gdLst/>
              <a:ahLst/>
              <a:cxnLst/>
              <a:rect l="0" t="0" r="0" b="0"/>
              <a:pathLst>
                <a:path w="721203" h="427887">
                  <a:moveTo>
                    <a:pt x="14828" y="0"/>
                  </a:moveTo>
                  <a:lnTo>
                    <a:pt x="14828" y="0"/>
                  </a:lnTo>
                  <a:lnTo>
                    <a:pt x="2896" y="32965"/>
                  </a:lnTo>
                  <a:lnTo>
                    <a:pt x="0" y="63546"/>
                  </a:lnTo>
                  <a:lnTo>
                    <a:pt x="618" y="102538"/>
                  </a:lnTo>
                  <a:lnTo>
                    <a:pt x="7243" y="145267"/>
                  </a:lnTo>
                  <a:lnTo>
                    <a:pt x="12628" y="168282"/>
                  </a:lnTo>
                  <a:lnTo>
                    <a:pt x="19077" y="192199"/>
                  </a:lnTo>
                  <a:lnTo>
                    <a:pt x="26233" y="216714"/>
                  </a:lnTo>
                  <a:lnTo>
                    <a:pt x="36719" y="239727"/>
                  </a:lnTo>
                  <a:lnTo>
                    <a:pt x="49424" y="261735"/>
                  </a:lnTo>
                  <a:lnTo>
                    <a:pt x="82592" y="303017"/>
                  </a:lnTo>
                  <a:lnTo>
                    <a:pt x="104772" y="322026"/>
                  </a:lnTo>
                  <a:lnTo>
                    <a:pt x="129083" y="340414"/>
                  </a:lnTo>
                  <a:lnTo>
                    <a:pt x="156720" y="355530"/>
                  </a:lnTo>
                  <a:lnTo>
                    <a:pt x="186575" y="368465"/>
                  </a:lnTo>
                  <a:lnTo>
                    <a:pt x="217909" y="379946"/>
                  </a:lnTo>
                  <a:lnTo>
                    <a:pt x="252133" y="389504"/>
                  </a:lnTo>
                  <a:lnTo>
                    <a:pt x="288284" y="397782"/>
                  </a:lnTo>
                  <a:lnTo>
                    <a:pt x="325719" y="405205"/>
                  </a:lnTo>
                  <a:lnTo>
                    <a:pt x="363059" y="411107"/>
                  </a:lnTo>
                  <a:lnTo>
                    <a:pt x="400334" y="415993"/>
                  </a:lnTo>
                  <a:lnTo>
                    <a:pt x="437567" y="420204"/>
                  </a:lnTo>
                  <a:lnTo>
                    <a:pt x="472867" y="423011"/>
                  </a:lnTo>
                  <a:lnTo>
                    <a:pt x="506877" y="424883"/>
                  </a:lnTo>
                  <a:lnTo>
                    <a:pt x="540028" y="426130"/>
                  </a:lnTo>
                  <a:lnTo>
                    <a:pt x="569749" y="426962"/>
                  </a:lnTo>
                  <a:lnTo>
                    <a:pt x="597183" y="427516"/>
                  </a:lnTo>
                  <a:lnTo>
                    <a:pt x="623092" y="427886"/>
                  </a:lnTo>
                  <a:lnTo>
                    <a:pt x="662040" y="425756"/>
                  </a:lnTo>
                  <a:lnTo>
                    <a:pt x="700307" y="419202"/>
                  </a:lnTo>
                  <a:lnTo>
                    <a:pt x="708987" y="416628"/>
                  </a:lnTo>
                  <a:lnTo>
                    <a:pt x="714773" y="412054"/>
                  </a:lnTo>
                  <a:lnTo>
                    <a:pt x="721202" y="399353"/>
                  </a:lnTo>
                  <a:lnTo>
                    <a:pt x="717773" y="35147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6" name="SMARTInkShape-1577"/>
            <p:cNvSpPr/>
            <p:nvPr>
              <p:custDataLst>
                <p:tags r:id="rId29"/>
              </p:custDataLst>
            </p:nvPr>
          </p:nvSpPr>
          <p:spPr bwMode="auto">
            <a:xfrm>
              <a:off x="3929063" y="4046220"/>
              <a:ext cx="88208" cy="128588"/>
            </a:xfrm>
            <a:custGeom>
              <a:avLst/>
              <a:gdLst/>
              <a:ahLst/>
              <a:cxnLst/>
              <a:rect l="0" t="0" r="0" b="0"/>
              <a:pathLst>
                <a:path w="88208" h="128588">
                  <a:moveTo>
                    <a:pt x="0" y="0"/>
                  </a:moveTo>
                  <a:lnTo>
                    <a:pt x="0" y="0"/>
                  </a:lnTo>
                  <a:lnTo>
                    <a:pt x="39487" y="37583"/>
                  </a:lnTo>
                  <a:lnTo>
                    <a:pt x="78385" y="62828"/>
                  </a:lnTo>
                  <a:lnTo>
                    <a:pt x="86590" y="70151"/>
                  </a:lnTo>
                  <a:lnTo>
                    <a:pt x="88207" y="74390"/>
                  </a:lnTo>
                  <a:lnTo>
                    <a:pt x="87463" y="84180"/>
                  </a:lnTo>
                  <a:lnTo>
                    <a:pt x="73797" y="94881"/>
                  </a:lnTo>
                  <a:lnTo>
                    <a:pt x="35320" y="117273"/>
                  </a:lnTo>
                  <a:lnTo>
                    <a:pt x="17144" y="12858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7" name="SMARTInkShape-1578"/>
            <p:cNvSpPr/>
            <p:nvPr>
              <p:custDataLst>
                <p:tags r:id="rId30"/>
              </p:custDataLst>
            </p:nvPr>
          </p:nvSpPr>
          <p:spPr bwMode="auto">
            <a:xfrm>
              <a:off x="3028950" y="4064173"/>
              <a:ext cx="1058691" cy="222078"/>
            </a:xfrm>
            <a:custGeom>
              <a:avLst/>
              <a:gdLst/>
              <a:ahLst/>
              <a:cxnLst/>
              <a:rect l="0" t="0" r="0" b="0"/>
              <a:pathLst>
                <a:path w="1058691" h="222078">
                  <a:moveTo>
                    <a:pt x="0" y="222077"/>
                  </a:moveTo>
                  <a:lnTo>
                    <a:pt x="0" y="222077"/>
                  </a:lnTo>
                  <a:lnTo>
                    <a:pt x="37301" y="200886"/>
                  </a:lnTo>
                  <a:lnTo>
                    <a:pt x="69472" y="175476"/>
                  </a:lnTo>
                  <a:lnTo>
                    <a:pt x="105675" y="146356"/>
                  </a:lnTo>
                  <a:lnTo>
                    <a:pt x="133644" y="128416"/>
                  </a:lnTo>
                  <a:lnTo>
                    <a:pt x="165125" y="110917"/>
                  </a:lnTo>
                  <a:lnTo>
                    <a:pt x="200706" y="91075"/>
                  </a:lnTo>
                  <a:lnTo>
                    <a:pt x="241603" y="70509"/>
                  </a:lnTo>
                  <a:lnTo>
                    <a:pt x="265844" y="61024"/>
                  </a:lnTo>
                  <a:lnTo>
                    <a:pt x="291529" y="51843"/>
                  </a:lnTo>
                  <a:lnTo>
                    <a:pt x="319130" y="42865"/>
                  </a:lnTo>
                  <a:lnTo>
                    <a:pt x="348009" y="34022"/>
                  </a:lnTo>
                  <a:lnTo>
                    <a:pt x="377738" y="25270"/>
                  </a:lnTo>
                  <a:lnTo>
                    <a:pt x="408036" y="18482"/>
                  </a:lnTo>
                  <a:lnTo>
                    <a:pt x="438711" y="13004"/>
                  </a:lnTo>
                  <a:lnTo>
                    <a:pt x="469640" y="8400"/>
                  </a:lnTo>
                  <a:lnTo>
                    <a:pt x="501688" y="5331"/>
                  </a:lnTo>
                  <a:lnTo>
                    <a:pt x="534484" y="3285"/>
                  </a:lnTo>
                  <a:lnTo>
                    <a:pt x="567778" y="1920"/>
                  </a:lnTo>
                  <a:lnTo>
                    <a:pt x="601404" y="1011"/>
                  </a:lnTo>
                  <a:lnTo>
                    <a:pt x="635250" y="404"/>
                  </a:lnTo>
                  <a:lnTo>
                    <a:pt x="669246" y="0"/>
                  </a:lnTo>
                  <a:lnTo>
                    <a:pt x="704291" y="1636"/>
                  </a:lnTo>
                  <a:lnTo>
                    <a:pt x="740037" y="4631"/>
                  </a:lnTo>
                  <a:lnTo>
                    <a:pt x="776251" y="8533"/>
                  </a:lnTo>
                  <a:lnTo>
                    <a:pt x="810871" y="13039"/>
                  </a:lnTo>
                  <a:lnTo>
                    <a:pt x="844428" y="17948"/>
                  </a:lnTo>
                  <a:lnTo>
                    <a:pt x="877277" y="23126"/>
                  </a:lnTo>
                  <a:lnTo>
                    <a:pt x="906797" y="28483"/>
                  </a:lnTo>
                  <a:lnTo>
                    <a:pt x="934096" y="33959"/>
                  </a:lnTo>
                  <a:lnTo>
                    <a:pt x="959916" y="39515"/>
                  </a:lnTo>
                  <a:lnTo>
                    <a:pt x="1001304" y="53309"/>
                  </a:lnTo>
                  <a:lnTo>
                    <a:pt x="1041220" y="72059"/>
                  </a:lnTo>
                  <a:lnTo>
                    <a:pt x="1053314" y="80155"/>
                  </a:lnTo>
                  <a:lnTo>
                    <a:pt x="1058690" y="86928"/>
                  </a:lnTo>
                  <a:lnTo>
                    <a:pt x="1058218" y="88163"/>
                  </a:lnTo>
                  <a:lnTo>
                    <a:pt x="1055999" y="88033"/>
                  </a:lnTo>
                  <a:lnTo>
                    <a:pt x="1045845" y="8491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01" name="SMARTInkShape-Group567"/>
          <p:cNvGrpSpPr/>
          <p:nvPr/>
        </p:nvGrpSpPr>
        <p:grpSpPr>
          <a:xfrm>
            <a:off x="5738888" y="3943350"/>
            <a:ext cx="2193533" cy="2023111"/>
            <a:chOff x="5738888" y="3943350"/>
            <a:chExt cx="2193533" cy="2023111"/>
          </a:xfrm>
        </p:grpSpPr>
        <p:sp>
          <p:nvSpPr>
            <p:cNvPr id="79" name="SMARTInkShape-1579"/>
            <p:cNvSpPr/>
            <p:nvPr>
              <p:custDataLst>
                <p:tags r:id="rId5"/>
              </p:custDataLst>
            </p:nvPr>
          </p:nvSpPr>
          <p:spPr bwMode="auto">
            <a:xfrm>
              <a:off x="7555230" y="5229225"/>
              <a:ext cx="334328" cy="28833"/>
            </a:xfrm>
            <a:custGeom>
              <a:avLst/>
              <a:gdLst/>
              <a:ahLst/>
              <a:cxnLst/>
              <a:rect l="0" t="0" r="0" b="0"/>
              <a:pathLst>
                <a:path w="334328" h="28833">
                  <a:moveTo>
                    <a:pt x="0" y="0"/>
                  </a:moveTo>
                  <a:lnTo>
                    <a:pt x="0" y="0"/>
                  </a:lnTo>
                  <a:lnTo>
                    <a:pt x="27305" y="4550"/>
                  </a:lnTo>
                  <a:lnTo>
                    <a:pt x="63571" y="11865"/>
                  </a:lnTo>
                  <a:lnTo>
                    <a:pt x="85243" y="16482"/>
                  </a:lnTo>
                  <a:lnTo>
                    <a:pt x="108263" y="20513"/>
                  </a:lnTo>
                  <a:lnTo>
                    <a:pt x="132183" y="24153"/>
                  </a:lnTo>
                  <a:lnTo>
                    <a:pt x="156702" y="27532"/>
                  </a:lnTo>
                  <a:lnTo>
                    <a:pt x="180668" y="28832"/>
                  </a:lnTo>
                  <a:lnTo>
                    <a:pt x="204265" y="28746"/>
                  </a:lnTo>
                  <a:lnTo>
                    <a:pt x="227617" y="27737"/>
                  </a:lnTo>
                  <a:lnTo>
                    <a:pt x="266263" y="24074"/>
                  </a:lnTo>
                  <a:lnTo>
                    <a:pt x="296457" y="18320"/>
                  </a:lnTo>
                  <a:lnTo>
                    <a:pt x="33432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0" name="SMARTInkShape-1580"/>
            <p:cNvSpPr/>
            <p:nvPr>
              <p:custDataLst>
                <p:tags r:id="rId6"/>
              </p:custDataLst>
            </p:nvPr>
          </p:nvSpPr>
          <p:spPr bwMode="auto">
            <a:xfrm>
              <a:off x="7632382" y="5054231"/>
              <a:ext cx="222887" cy="329300"/>
            </a:xfrm>
            <a:custGeom>
              <a:avLst/>
              <a:gdLst/>
              <a:ahLst/>
              <a:cxnLst/>
              <a:rect l="0" t="0" r="0" b="0"/>
              <a:pathLst>
                <a:path w="222887" h="329300">
                  <a:moveTo>
                    <a:pt x="0" y="329299"/>
                  </a:moveTo>
                  <a:lnTo>
                    <a:pt x="0" y="329299"/>
                  </a:lnTo>
                  <a:lnTo>
                    <a:pt x="2541" y="303899"/>
                  </a:lnTo>
                  <a:lnTo>
                    <a:pt x="4551" y="283791"/>
                  </a:lnTo>
                  <a:lnTo>
                    <a:pt x="7797" y="260860"/>
                  </a:lnTo>
                  <a:lnTo>
                    <a:pt x="11866" y="236048"/>
                  </a:lnTo>
                  <a:lnTo>
                    <a:pt x="16483" y="209981"/>
                  </a:lnTo>
                  <a:lnTo>
                    <a:pt x="21466" y="184984"/>
                  </a:lnTo>
                  <a:lnTo>
                    <a:pt x="26693" y="160699"/>
                  </a:lnTo>
                  <a:lnTo>
                    <a:pt x="32084" y="136889"/>
                  </a:lnTo>
                  <a:lnTo>
                    <a:pt x="43153" y="97734"/>
                  </a:lnTo>
                  <a:lnTo>
                    <a:pt x="55374" y="65408"/>
                  </a:lnTo>
                  <a:lnTo>
                    <a:pt x="79272" y="27695"/>
                  </a:lnTo>
                  <a:lnTo>
                    <a:pt x="99368" y="10785"/>
                  </a:lnTo>
                  <a:lnTo>
                    <a:pt x="123538" y="2000"/>
                  </a:lnTo>
                  <a:lnTo>
                    <a:pt x="150156" y="0"/>
                  </a:lnTo>
                  <a:lnTo>
                    <a:pt x="177861" y="5461"/>
                  </a:lnTo>
                  <a:lnTo>
                    <a:pt x="198429" y="16779"/>
                  </a:lnTo>
                  <a:lnTo>
                    <a:pt x="206581" y="23797"/>
                  </a:lnTo>
                  <a:lnTo>
                    <a:pt x="215640" y="39215"/>
                  </a:lnTo>
                  <a:lnTo>
                    <a:pt x="222886" y="6355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1" name="SMARTInkShape-1581"/>
            <p:cNvSpPr/>
            <p:nvPr>
              <p:custDataLst>
                <p:tags r:id="rId7"/>
              </p:custDataLst>
            </p:nvPr>
          </p:nvSpPr>
          <p:spPr bwMode="auto">
            <a:xfrm>
              <a:off x="7294691" y="5018832"/>
              <a:ext cx="275787" cy="392770"/>
            </a:xfrm>
            <a:custGeom>
              <a:avLst/>
              <a:gdLst/>
              <a:ahLst/>
              <a:cxnLst/>
              <a:rect l="0" t="0" r="0" b="0"/>
              <a:pathLst>
                <a:path w="275787" h="392770">
                  <a:moveTo>
                    <a:pt x="251966" y="338981"/>
                  </a:moveTo>
                  <a:lnTo>
                    <a:pt x="251966" y="338981"/>
                  </a:lnTo>
                  <a:lnTo>
                    <a:pt x="271278" y="303185"/>
                  </a:lnTo>
                  <a:lnTo>
                    <a:pt x="275786" y="278527"/>
                  </a:lnTo>
                  <a:lnTo>
                    <a:pt x="268020" y="248572"/>
                  </a:lnTo>
                  <a:lnTo>
                    <a:pt x="244553" y="220118"/>
                  </a:lnTo>
                  <a:lnTo>
                    <a:pt x="204367" y="198140"/>
                  </a:lnTo>
                  <a:lnTo>
                    <a:pt x="170168" y="190660"/>
                  </a:lnTo>
                  <a:lnTo>
                    <a:pt x="151714" y="188665"/>
                  </a:lnTo>
                  <a:lnTo>
                    <a:pt x="110890" y="196609"/>
                  </a:lnTo>
                  <a:lnTo>
                    <a:pt x="69251" y="215697"/>
                  </a:lnTo>
                  <a:lnTo>
                    <a:pt x="31694" y="246405"/>
                  </a:lnTo>
                  <a:lnTo>
                    <a:pt x="8652" y="279738"/>
                  </a:lnTo>
                  <a:lnTo>
                    <a:pt x="1175" y="296628"/>
                  </a:lnTo>
                  <a:lnTo>
                    <a:pt x="0" y="312651"/>
                  </a:lnTo>
                  <a:lnTo>
                    <a:pt x="8854" y="343153"/>
                  </a:lnTo>
                  <a:lnTo>
                    <a:pt x="35648" y="367505"/>
                  </a:lnTo>
                  <a:lnTo>
                    <a:pt x="72005" y="384996"/>
                  </a:lnTo>
                  <a:lnTo>
                    <a:pt x="110389" y="392769"/>
                  </a:lnTo>
                  <a:lnTo>
                    <a:pt x="152213" y="386064"/>
                  </a:lnTo>
                  <a:lnTo>
                    <a:pt x="174035" y="378942"/>
                  </a:lnTo>
                  <a:lnTo>
                    <a:pt x="208440" y="350708"/>
                  </a:lnTo>
                  <a:lnTo>
                    <a:pt x="222949" y="332512"/>
                  </a:lnTo>
                  <a:lnTo>
                    <a:pt x="232621" y="310855"/>
                  </a:lnTo>
                  <a:lnTo>
                    <a:pt x="239069" y="286893"/>
                  </a:lnTo>
                  <a:lnTo>
                    <a:pt x="243368" y="261393"/>
                  </a:lnTo>
                  <a:lnTo>
                    <a:pt x="245282" y="232963"/>
                  </a:lnTo>
                  <a:lnTo>
                    <a:pt x="245605" y="202580"/>
                  </a:lnTo>
                  <a:lnTo>
                    <a:pt x="244868" y="170894"/>
                  </a:lnTo>
                  <a:lnTo>
                    <a:pt x="240567" y="142150"/>
                  </a:lnTo>
                  <a:lnTo>
                    <a:pt x="233890" y="115368"/>
                  </a:lnTo>
                  <a:lnTo>
                    <a:pt x="225627" y="89893"/>
                  </a:lnTo>
                  <a:lnTo>
                    <a:pt x="201208" y="48887"/>
                  </a:lnTo>
                  <a:lnTo>
                    <a:pt x="172256" y="18598"/>
                  </a:lnTo>
                  <a:lnTo>
                    <a:pt x="143515" y="1960"/>
                  </a:lnTo>
                  <a:lnTo>
                    <a:pt x="130136" y="0"/>
                  </a:lnTo>
                  <a:lnTo>
                    <a:pt x="80516" y="1322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2" name="SMARTInkShape-1582"/>
            <p:cNvSpPr/>
            <p:nvPr>
              <p:custDataLst>
                <p:tags r:id="rId8"/>
              </p:custDataLst>
            </p:nvPr>
          </p:nvSpPr>
          <p:spPr bwMode="auto">
            <a:xfrm>
              <a:off x="7669147" y="4543425"/>
              <a:ext cx="57534" cy="222886"/>
            </a:xfrm>
            <a:custGeom>
              <a:avLst/>
              <a:gdLst/>
              <a:ahLst/>
              <a:cxnLst/>
              <a:rect l="0" t="0" r="0" b="0"/>
              <a:pathLst>
                <a:path w="57534" h="222886">
                  <a:moveTo>
                    <a:pt x="23242" y="0"/>
                  </a:moveTo>
                  <a:lnTo>
                    <a:pt x="23242" y="0"/>
                  </a:lnTo>
                  <a:lnTo>
                    <a:pt x="20703" y="16945"/>
                  </a:lnTo>
                  <a:lnTo>
                    <a:pt x="13917" y="50423"/>
                  </a:lnTo>
                  <a:lnTo>
                    <a:pt x="8621" y="79560"/>
                  </a:lnTo>
                  <a:lnTo>
                    <a:pt x="3092" y="108385"/>
                  </a:lnTo>
                  <a:lnTo>
                    <a:pt x="0" y="137071"/>
                  </a:lnTo>
                  <a:lnTo>
                    <a:pt x="531" y="163790"/>
                  </a:lnTo>
                  <a:lnTo>
                    <a:pt x="7115" y="185191"/>
                  </a:lnTo>
                  <a:lnTo>
                    <a:pt x="24013" y="201687"/>
                  </a:lnTo>
                  <a:lnTo>
                    <a:pt x="57533" y="22288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3" name="SMARTInkShape-1583"/>
            <p:cNvSpPr/>
            <p:nvPr>
              <p:custDataLst>
                <p:tags r:id="rId9"/>
              </p:custDataLst>
            </p:nvPr>
          </p:nvSpPr>
          <p:spPr bwMode="auto">
            <a:xfrm>
              <a:off x="7606664" y="4577715"/>
              <a:ext cx="77733" cy="128588"/>
            </a:xfrm>
            <a:custGeom>
              <a:avLst/>
              <a:gdLst/>
              <a:ahLst/>
              <a:cxnLst/>
              <a:rect l="0" t="0" r="0" b="0"/>
              <a:pathLst>
                <a:path w="77733" h="128588">
                  <a:moveTo>
                    <a:pt x="8574" y="0"/>
                  </a:moveTo>
                  <a:lnTo>
                    <a:pt x="8574" y="0"/>
                  </a:lnTo>
                  <a:lnTo>
                    <a:pt x="25100" y="952"/>
                  </a:lnTo>
                  <a:lnTo>
                    <a:pt x="44267" y="7796"/>
                  </a:lnTo>
                  <a:lnTo>
                    <a:pt x="74105" y="27532"/>
                  </a:lnTo>
                  <a:lnTo>
                    <a:pt x="77027" y="32642"/>
                  </a:lnTo>
                  <a:lnTo>
                    <a:pt x="77732" y="45940"/>
                  </a:lnTo>
                  <a:lnTo>
                    <a:pt x="68223" y="69492"/>
                  </a:lnTo>
                  <a:lnTo>
                    <a:pt x="29485" y="108163"/>
                  </a:lnTo>
                  <a:lnTo>
                    <a:pt x="12739" y="123565"/>
                  </a:lnTo>
                  <a:lnTo>
                    <a:pt x="0" y="12858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4" name="SMARTInkShape-1584"/>
            <p:cNvSpPr/>
            <p:nvPr>
              <p:custDataLst>
                <p:tags r:id="rId10"/>
              </p:custDataLst>
            </p:nvPr>
          </p:nvSpPr>
          <p:spPr bwMode="auto">
            <a:xfrm>
              <a:off x="7563802" y="4174807"/>
              <a:ext cx="351474" cy="38842"/>
            </a:xfrm>
            <a:custGeom>
              <a:avLst/>
              <a:gdLst/>
              <a:ahLst/>
              <a:cxnLst/>
              <a:rect l="0" t="0" r="0" b="0"/>
              <a:pathLst>
                <a:path w="351474" h="38842">
                  <a:moveTo>
                    <a:pt x="0" y="34290"/>
                  </a:moveTo>
                  <a:lnTo>
                    <a:pt x="0" y="34290"/>
                  </a:lnTo>
                  <a:lnTo>
                    <a:pt x="34686" y="38841"/>
                  </a:lnTo>
                  <a:lnTo>
                    <a:pt x="71614" y="38535"/>
                  </a:lnTo>
                  <a:lnTo>
                    <a:pt x="93462" y="37120"/>
                  </a:lnTo>
                  <a:lnTo>
                    <a:pt x="117554" y="35224"/>
                  </a:lnTo>
                  <a:lnTo>
                    <a:pt x="143140" y="33008"/>
                  </a:lnTo>
                  <a:lnTo>
                    <a:pt x="169721" y="30578"/>
                  </a:lnTo>
                  <a:lnTo>
                    <a:pt x="196015" y="28005"/>
                  </a:lnTo>
                  <a:lnTo>
                    <a:pt x="222117" y="25338"/>
                  </a:lnTo>
                  <a:lnTo>
                    <a:pt x="248091" y="22607"/>
                  </a:lnTo>
                  <a:lnTo>
                    <a:pt x="271121" y="18882"/>
                  </a:lnTo>
                  <a:lnTo>
                    <a:pt x="311951" y="9662"/>
                  </a:lnTo>
                  <a:lnTo>
                    <a:pt x="35147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5" name="SMARTInkShape-1585"/>
            <p:cNvSpPr/>
            <p:nvPr>
              <p:custDataLst>
                <p:tags r:id="rId11"/>
              </p:custDataLst>
            </p:nvPr>
          </p:nvSpPr>
          <p:spPr bwMode="auto">
            <a:xfrm>
              <a:off x="7658100" y="3948987"/>
              <a:ext cx="231458" cy="393638"/>
            </a:xfrm>
            <a:custGeom>
              <a:avLst/>
              <a:gdLst/>
              <a:ahLst/>
              <a:cxnLst/>
              <a:rect l="0" t="0" r="0" b="0"/>
              <a:pathLst>
                <a:path w="231458" h="393638">
                  <a:moveTo>
                    <a:pt x="0" y="388698"/>
                  </a:moveTo>
                  <a:lnTo>
                    <a:pt x="0" y="388698"/>
                  </a:lnTo>
                  <a:lnTo>
                    <a:pt x="9101" y="393249"/>
                  </a:lnTo>
                  <a:lnTo>
                    <a:pt x="12736" y="393637"/>
                  </a:lnTo>
                  <a:lnTo>
                    <a:pt x="19312" y="391528"/>
                  </a:lnTo>
                  <a:lnTo>
                    <a:pt x="25411" y="382335"/>
                  </a:lnTo>
                  <a:lnTo>
                    <a:pt x="34199" y="353475"/>
                  </a:lnTo>
                  <a:lnTo>
                    <a:pt x="39964" y="321609"/>
                  </a:lnTo>
                  <a:lnTo>
                    <a:pt x="45702" y="278870"/>
                  </a:lnTo>
                  <a:lnTo>
                    <a:pt x="48566" y="253567"/>
                  </a:lnTo>
                  <a:lnTo>
                    <a:pt x="51426" y="226221"/>
                  </a:lnTo>
                  <a:lnTo>
                    <a:pt x="54287" y="197512"/>
                  </a:lnTo>
                  <a:lnTo>
                    <a:pt x="58099" y="168848"/>
                  </a:lnTo>
                  <a:lnTo>
                    <a:pt x="62545" y="140214"/>
                  </a:lnTo>
                  <a:lnTo>
                    <a:pt x="67414" y="111599"/>
                  </a:lnTo>
                  <a:lnTo>
                    <a:pt x="72565" y="87760"/>
                  </a:lnTo>
                  <a:lnTo>
                    <a:pt x="83369" y="48573"/>
                  </a:lnTo>
                  <a:lnTo>
                    <a:pt x="97060" y="22901"/>
                  </a:lnTo>
                  <a:lnTo>
                    <a:pt x="104711" y="13388"/>
                  </a:lnTo>
                  <a:lnTo>
                    <a:pt x="123374" y="2819"/>
                  </a:lnTo>
                  <a:lnTo>
                    <a:pt x="133684" y="0"/>
                  </a:lnTo>
                  <a:lnTo>
                    <a:pt x="155301" y="1949"/>
                  </a:lnTo>
                  <a:lnTo>
                    <a:pt x="176655" y="10117"/>
                  </a:lnTo>
                  <a:lnTo>
                    <a:pt x="195670" y="23272"/>
                  </a:lnTo>
                  <a:lnTo>
                    <a:pt x="217891" y="60396"/>
                  </a:lnTo>
                  <a:lnTo>
                    <a:pt x="231457" y="8866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6" name="SMARTInkShape-1586"/>
            <p:cNvSpPr/>
            <p:nvPr>
              <p:custDataLst>
                <p:tags r:id="rId12"/>
              </p:custDataLst>
            </p:nvPr>
          </p:nvSpPr>
          <p:spPr bwMode="auto">
            <a:xfrm>
              <a:off x="7366635" y="4428987"/>
              <a:ext cx="205741" cy="309448"/>
            </a:xfrm>
            <a:custGeom>
              <a:avLst/>
              <a:gdLst/>
              <a:ahLst/>
              <a:cxnLst/>
              <a:rect l="0" t="0" r="0" b="0"/>
              <a:pathLst>
                <a:path w="205741" h="309448">
                  <a:moveTo>
                    <a:pt x="205740" y="165873"/>
                  </a:moveTo>
                  <a:lnTo>
                    <a:pt x="205740" y="165873"/>
                  </a:lnTo>
                  <a:lnTo>
                    <a:pt x="179047" y="141720"/>
                  </a:lnTo>
                  <a:lnTo>
                    <a:pt x="157509" y="132047"/>
                  </a:lnTo>
                  <a:lnTo>
                    <a:pt x="116097" y="124796"/>
                  </a:lnTo>
                  <a:lnTo>
                    <a:pt x="78002" y="137192"/>
                  </a:lnTo>
                  <a:lnTo>
                    <a:pt x="41104" y="172615"/>
                  </a:lnTo>
                  <a:lnTo>
                    <a:pt x="20173" y="203159"/>
                  </a:lnTo>
                  <a:lnTo>
                    <a:pt x="5155" y="234832"/>
                  </a:lnTo>
                  <a:lnTo>
                    <a:pt x="1656" y="264784"/>
                  </a:lnTo>
                  <a:lnTo>
                    <a:pt x="4913" y="277533"/>
                  </a:lnTo>
                  <a:lnTo>
                    <a:pt x="18694" y="299320"/>
                  </a:lnTo>
                  <a:lnTo>
                    <a:pt x="27703" y="305320"/>
                  </a:lnTo>
                  <a:lnTo>
                    <a:pt x="47872" y="309447"/>
                  </a:lnTo>
                  <a:lnTo>
                    <a:pt x="72077" y="303026"/>
                  </a:lnTo>
                  <a:lnTo>
                    <a:pt x="85199" y="297313"/>
                  </a:lnTo>
                  <a:lnTo>
                    <a:pt x="126421" y="257417"/>
                  </a:lnTo>
                  <a:lnTo>
                    <a:pt x="137620" y="237380"/>
                  </a:lnTo>
                  <a:lnTo>
                    <a:pt x="146992" y="214497"/>
                  </a:lnTo>
                  <a:lnTo>
                    <a:pt x="155145" y="189716"/>
                  </a:lnTo>
                  <a:lnTo>
                    <a:pt x="160579" y="163671"/>
                  </a:lnTo>
                  <a:lnTo>
                    <a:pt x="164203" y="136782"/>
                  </a:lnTo>
                  <a:lnTo>
                    <a:pt x="166618" y="109332"/>
                  </a:lnTo>
                  <a:lnTo>
                    <a:pt x="165372" y="86269"/>
                  </a:lnTo>
                  <a:lnTo>
                    <a:pt x="156366" y="47943"/>
                  </a:lnTo>
                  <a:lnTo>
                    <a:pt x="137759" y="22654"/>
                  </a:lnTo>
                  <a:lnTo>
                    <a:pt x="113614" y="6971"/>
                  </a:lnTo>
                  <a:lnTo>
                    <a:pt x="87007" y="0"/>
                  </a:lnTo>
                  <a:lnTo>
                    <a:pt x="54227" y="4521"/>
                  </a:lnTo>
                  <a:lnTo>
                    <a:pt x="0" y="2014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7" name="SMARTInkShape-1587"/>
            <p:cNvSpPr/>
            <p:nvPr>
              <p:custDataLst>
                <p:tags r:id="rId13"/>
              </p:custDataLst>
            </p:nvPr>
          </p:nvSpPr>
          <p:spPr bwMode="auto">
            <a:xfrm>
              <a:off x="7375207" y="4406265"/>
              <a:ext cx="557214" cy="30269"/>
            </a:xfrm>
            <a:custGeom>
              <a:avLst/>
              <a:gdLst/>
              <a:ahLst/>
              <a:cxnLst/>
              <a:rect l="0" t="0" r="0" b="0"/>
              <a:pathLst>
                <a:path w="557214" h="30269">
                  <a:moveTo>
                    <a:pt x="0" y="25717"/>
                  </a:moveTo>
                  <a:lnTo>
                    <a:pt x="0" y="25717"/>
                  </a:lnTo>
                  <a:lnTo>
                    <a:pt x="27306" y="30268"/>
                  </a:lnTo>
                  <a:lnTo>
                    <a:pt x="66111" y="29962"/>
                  </a:lnTo>
                  <a:lnTo>
                    <a:pt x="89794" y="28547"/>
                  </a:lnTo>
                  <a:lnTo>
                    <a:pt x="117013" y="27604"/>
                  </a:lnTo>
                  <a:lnTo>
                    <a:pt x="146588" y="26975"/>
                  </a:lnTo>
                  <a:lnTo>
                    <a:pt x="177736" y="26556"/>
                  </a:lnTo>
                  <a:lnTo>
                    <a:pt x="211835" y="25324"/>
                  </a:lnTo>
                  <a:lnTo>
                    <a:pt x="247904" y="23550"/>
                  </a:lnTo>
                  <a:lnTo>
                    <a:pt x="285285" y="21415"/>
                  </a:lnTo>
                  <a:lnTo>
                    <a:pt x="322587" y="19039"/>
                  </a:lnTo>
                  <a:lnTo>
                    <a:pt x="359838" y="16503"/>
                  </a:lnTo>
                  <a:lnTo>
                    <a:pt x="397055" y="13859"/>
                  </a:lnTo>
                  <a:lnTo>
                    <a:pt x="430438" y="12097"/>
                  </a:lnTo>
                  <a:lnTo>
                    <a:pt x="461267" y="10922"/>
                  </a:lnTo>
                  <a:lnTo>
                    <a:pt x="490390" y="10139"/>
                  </a:lnTo>
                  <a:lnTo>
                    <a:pt x="530372" y="6729"/>
                  </a:lnTo>
                  <a:lnTo>
                    <a:pt x="556245" y="1994"/>
                  </a:lnTo>
                  <a:lnTo>
                    <a:pt x="55721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8" name="SMARTInkShape-1588"/>
            <p:cNvSpPr/>
            <p:nvPr>
              <p:custDataLst>
                <p:tags r:id="rId14"/>
              </p:custDataLst>
            </p:nvPr>
          </p:nvSpPr>
          <p:spPr bwMode="auto">
            <a:xfrm>
              <a:off x="7829550" y="3994785"/>
              <a:ext cx="89062" cy="291466"/>
            </a:xfrm>
            <a:custGeom>
              <a:avLst/>
              <a:gdLst/>
              <a:ahLst/>
              <a:cxnLst/>
              <a:rect l="0" t="0" r="0" b="0"/>
              <a:pathLst>
                <a:path w="89062" h="291466">
                  <a:moveTo>
                    <a:pt x="0" y="0"/>
                  </a:moveTo>
                  <a:lnTo>
                    <a:pt x="0" y="0"/>
                  </a:lnTo>
                  <a:lnTo>
                    <a:pt x="9325" y="26270"/>
                  </a:lnTo>
                  <a:lnTo>
                    <a:pt x="19907" y="62711"/>
                  </a:lnTo>
                  <a:lnTo>
                    <a:pt x="31708" y="91689"/>
                  </a:lnTo>
                  <a:lnTo>
                    <a:pt x="49652" y="126793"/>
                  </a:lnTo>
                  <a:lnTo>
                    <a:pt x="67787" y="162080"/>
                  </a:lnTo>
                  <a:lnTo>
                    <a:pt x="82515" y="194908"/>
                  </a:lnTo>
                  <a:lnTo>
                    <a:pt x="89061" y="222198"/>
                  </a:lnTo>
                  <a:lnTo>
                    <a:pt x="86996" y="234810"/>
                  </a:lnTo>
                  <a:lnTo>
                    <a:pt x="74543" y="258982"/>
                  </a:lnTo>
                  <a:lnTo>
                    <a:pt x="48687" y="274806"/>
                  </a:lnTo>
                  <a:lnTo>
                    <a:pt x="0" y="29146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9" name="SMARTInkShape-1589"/>
            <p:cNvSpPr/>
            <p:nvPr>
              <p:custDataLst>
                <p:tags r:id="rId15"/>
              </p:custDataLst>
            </p:nvPr>
          </p:nvSpPr>
          <p:spPr bwMode="auto">
            <a:xfrm>
              <a:off x="7661208" y="4039296"/>
              <a:ext cx="125481" cy="238382"/>
            </a:xfrm>
            <a:custGeom>
              <a:avLst/>
              <a:gdLst/>
              <a:ahLst/>
              <a:cxnLst/>
              <a:rect l="0" t="0" r="0" b="0"/>
              <a:pathLst>
                <a:path w="125481" h="238382">
                  <a:moveTo>
                    <a:pt x="56899" y="24069"/>
                  </a:moveTo>
                  <a:lnTo>
                    <a:pt x="56899" y="24069"/>
                  </a:lnTo>
                  <a:lnTo>
                    <a:pt x="56899" y="19518"/>
                  </a:lnTo>
                  <a:lnTo>
                    <a:pt x="54359" y="14744"/>
                  </a:lnTo>
                  <a:lnTo>
                    <a:pt x="44967" y="3918"/>
                  </a:lnTo>
                  <a:lnTo>
                    <a:pt x="39531" y="825"/>
                  </a:lnTo>
                  <a:lnTo>
                    <a:pt x="36748" y="0"/>
                  </a:lnTo>
                  <a:lnTo>
                    <a:pt x="32987" y="2308"/>
                  </a:lnTo>
                  <a:lnTo>
                    <a:pt x="23729" y="12492"/>
                  </a:lnTo>
                  <a:lnTo>
                    <a:pt x="7807" y="47944"/>
                  </a:lnTo>
                  <a:lnTo>
                    <a:pt x="1743" y="81035"/>
                  </a:lnTo>
                  <a:lnTo>
                    <a:pt x="0" y="117015"/>
                  </a:lnTo>
                  <a:lnTo>
                    <a:pt x="2401" y="152056"/>
                  </a:lnTo>
                  <a:lnTo>
                    <a:pt x="14263" y="184139"/>
                  </a:lnTo>
                  <a:lnTo>
                    <a:pt x="33187" y="211416"/>
                  </a:lnTo>
                  <a:lnTo>
                    <a:pt x="57473" y="229889"/>
                  </a:lnTo>
                  <a:lnTo>
                    <a:pt x="84141" y="236830"/>
                  </a:lnTo>
                  <a:lnTo>
                    <a:pt x="125480" y="23838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0" name="SMARTInkShape-1590"/>
            <p:cNvSpPr/>
            <p:nvPr>
              <p:custDataLst>
                <p:tags r:id="rId16"/>
              </p:custDataLst>
            </p:nvPr>
          </p:nvSpPr>
          <p:spPr bwMode="auto">
            <a:xfrm>
              <a:off x="7298055" y="3943350"/>
              <a:ext cx="317079" cy="417462"/>
            </a:xfrm>
            <a:custGeom>
              <a:avLst/>
              <a:gdLst/>
              <a:ahLst/>
              <a:cxnLst/>
              <a:rect l="0" t="0" r="0" b="0"/>
              <a:pathLst>
                <a:path w="317079" h="417462">
                  <a:moveTo>
                    <a:pt x="308609" y="257175"/>
                  </a:moveTo>
                  <a:lnTo>
                    <a:pt x="308609" y="257175"/>
                  </a:lnTo>
                  <a:lnTo>
                    <a:pt x="316830" y="248955"/>
                  </a:lnTo>
                  <a:lnTo>
                    <a:pt x="317078" y="244156"/>
                  </a:lnTo>
                  <a:lnTo>
                    <a:pt x="316160" y="242781"/>
                  </a:lnTo>
                  <a:lnTo>
                    <a:pt x="314595" y="241864"/>
                  </a:lnTo>
                  <a:lnTo>
                    <a:pt x="312600" y="241252"/>
                  </a:lnTo>
                  <a:lnTo>
                    <a:pt x="305241" y="235841"/>
                  </a:lnTo>
                  <a:lnTo>
                    <a:pt x="287927" y="232756"/>
                  </a:lnTo>
                  <a:lnTo>
                    <a:pt x="264700" y="236393"/>
                  </a:lnTo>
                  <a:lnTo>
                    <a:pt x="225359" y="253952"/>
                  </a:lnTo>
                  <a:lnTo>
                    <a:pt x="186544" y="286489"/>
                  </a:lnTo>
                  <a:lnTo>
                    <a:pt x="147020" y="329323"/>
                  </a:lnTo>
                  <a:lnTo>
                    <a:pt x="129499" y="367664"/>
                  </a:lnTo>
                  <a:lnTo>
                    <a:pt x="126769" y="387561"/>
                  </a:lnTo>
                  <a:lnTo>
                    <a:pt x="127375" y="395534"/>
                  </a:lnTo>
                  <a:lnTo>
                    <a:pt x="129685" y="401802"/>
                  </a:lnTo>
                  <a:lnTo>
                    <a:pt x="137330" y="411306"/>
                  </a:lnTo>
                  <a:lnTo>
                    <a:pt x="149618" y="416165"/>
                  </a:lnTo>
                  <a:lnTo>
                    <a:pt x="156895" y="417461"/>
                  </a:lnTo>
                  <a:lnTo>
                    <a:pt x="185341" y="410183"/>
                  </a:lnTo>
                  <a:lnTo>
                    <a:pt x="213349" y="386859"/>
                  </a:lnTo>
                  <a:lnTo>
                    <a:pt x="244295" y="351268"/>
                  </a:lnTo>
                  <a:lnTo>
                    <a:pt x="258754" y="321854"/>
                  </a:lnTo>
                  <a:lnTo>
                    <a:pt x="267401" y="289731"/>
                  </a:lnTo>
                  <a:lnTo>
                    <a:pt x="271244" y="256405"/>
                  </a:lnTo>
                  <a:lnTo>
                    <a:pt x="267872" y="222543"/>
                  </a:lnTo>
                  <a:lnTo>
                    <a:pt x="259072" y="188443"/>
                  </a:lnTo>
                  <a:lnTo>
                    <a:pt x="245636" y="154237"/>
                  </a:lnTo>
                  <a:lnTo>
                    <a:pt x="225059" y="119985"/>
                  </a:lnTo>
                  <a:lnTo>
                    <a:pt x="199086" y="87616"/>
                  </a:lnTo>
                  <a:lnTo>
                    <a:pt x="168492" y="60530"/>
                  </a:lnTo>
                  <a:lnTo>
                    <a:pt x="130766" y="38333"/>
                  </a:lnTo>
                  <a:lnTo>
                    <a:pt x="91455" y="19894"/>
                  </a:lnTo>
                  <a:lnTo>
                    <a:pt x="58109" y="5349"/>
                  </a:lnTo>
                  <a:lnTo>
                    <a:pt x="32494" y="155"/>
                  </a:lnTo>
                  <a:lnTo>
                    <a:pt x="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1" name="SMARTInkShape-1591"/>
            <p:cNvSpPr/>
            <p:nvPr>
              <p:custDataLst>
                <p:tags r:id="rId17"/>
              </p:custDataLst>
            </p:nvPr>
          </p:nvSpPr>
          <p:spPr bwMode="auto">
            <a:xfrm>
              <a:off x="5967593" y="4329113"/>
              <a:ext cx="173176" cy="222885"/>
            </a:xfrm>
            <a:custGeom>
              <a:avLst/>
              <a:gdLst/>
              <a:ahLst/>
              <a:cxnLst/>
              <a:rect l="0" t="0" r="0" b="0"/>
              <a:pathLst>
                <a:path w="173176" h="222885">
                  <a:moveTo>
                    <a:pt x="173175" y="0"/>
                  </a:moveTo>
                  <a:lnTo>
                    <a:pt x="173175" y="0"/>
                  </a:lnTo>
                  <a:lnTo>
                    <a:pt x="132986" y="2539"/>
                  </a:lnTo>
                  <a:lnTo>
                    <a:pt x="100307" y="9325"/>
                  </a:lnTo>
                  <a:lnTo>
                    <a:pt x="75066" y="16526"/>
                  </a:lnTo>
                  <a:lnTo>
                    <a:pt x="39436" y="37599"/>
                  </a:lnTo>
                  <a:lnTo>
                    <a:pt x="16263" y="57032"/>
                  </a:lnTo>
                  <a:lnTo>
                    <a:pt x="3423" y="78370"/>
                  </a:lnTo>
                  <a:lnTo>
                    <a:pt x="0" y="89394"/>
                  </a:lnTo>
                  <a:lnTo>
                    <a:pt x="1527" y="101506"/>
                  </a:lnTo>
                  <a:lnTo>
                    <a:pt x="13385" y="127663"/>
                  </a:lnTo>
                  <a:lnTo>
                    <a:pt x="50582" y="164614"/>
                  </a:lnTo>
                  <a:lnTo>
                    <a:pt x="84081" y="183017"/>
                  </a:lnTo>
                  <a:lnTo>
                    <a:pt x="118337" y="197545"/>
                  </a:lnTo>
                  <a:lnTo>
                    <a:pt x="155233" y="214530"/>
                  </a:lnTo>
                  <a:lnTo>
                    <a:pt x="173175" y="22288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2" name="SMARTInkShape-1592"/>
            <p:cNvSpPr/>
            <p:nvPr>
              <p:custDataLst>
                <p:tags r:id="rId18"/>
              </p:custDataLst>
            </p:nvPr>
          </p:nvSpPr>
          <p:spPr bwMode="auto">
            <a:xfrm>
              <a:off x="5986463" y="4166235"/>
              <a:ext cx="822960" cy="246090"/>
            </a:xfrm>
            <a:custGeom>
              <a:avLst/>
              <a:gdLst/>
              <a:ahLst/>
              <a:cxnLst/>
              <a:rect l="0" t="0" r="0" b="0"/>
              <a:pathLst>
                <a:path w="822960" h="246090">
                  <a:moveTo>
                    <a:pt x="822959" y="0"/>
                  </a:moveTo>
                  <a:lnTo>
                    <a:pt x="822959" y="0"/>
                  </a:lnTo>
                  <a:lnTo>
                    <a:pt x="818408" y="0"/>
                  </a:lnTo>
                  <a:lnTo>
                    <a:pt x="786107" y="26270"/>
                  </a:lnTo>
                  <a:lnTo>
                    <a:pt x="755146" y="49775"/>
                  </a:lnTo>
                  <a:lnTo>
                    <a:pt x="712810" y="76098"/>
                  </a:lnTo>
                  <a:lnTo>
                    <a:pt x="685709" y="90737"/>
                  </a:lnTo>
                  <a:lnTo>
                    <a:pt x="655259" y="106211"/>
                  </a:lnTo>
                  <a:lnTo>
                    <a:pt x="622577" y="122242"/>
                  </a:lnTo>
                  <a:lnTo>
                    <a:pt x="588406" y="136740"/>
                  </a:lnTo>
                  <a:lnTo>
                    <a:pt x="553243" y="150215"/>
                  </a:lnTo>
                  <a:lnTo>
                    <a:pt x="517418" y="163008"/>
                  </a:lnTo>
                  <a:lnTo>
                    <a:pt x="479248" y="175347"/>
                  </a:lnTo>
                  <a:lnTo>
                    <a:pt x="439513" y="187383"/>
                  </a:lnTo>
                  <a:lnTo>
                    <a:pt x="398736" y="199217"/>
                  </a:lnTo>
                  <a:lnTo>
                    <a:pt x="360122" y="209011"/>
                  </a:lnTo>
                  <a:lnTo>
                    <a:pt x="322948" y="217445"/>
                  </a:lnTo>
                  <a:lnTo>
                    <a:pt x="286737" y="224974"/>
                  </a:lnTo>
                  <a:lnTo>
                    <a:pt x="251165" y="230945"/>
                  </a:lnTo>
                  <a:lnTo>
                    <a:pt x="216020" y="235878"/>
                  </a:lnTo>
                  <a:lnTo>
                    <a:pt x="181161" y="240120"/>
                  </a:lnTo>
                  <a:lnTo>
                    <a:pt x="150301" y="242947"/>
                  </a:lnTo>
                  <a:lnTo>
                    <a:pt x="122108" y="244832"/>
                  </a:lnTo>
                  <a:lnTo>
                    <a:pt x="95693" y="246089"/>
                  </a:lnTo>
                  <a:lnTo>
                    <a:pt x="56183" y="244945"/>
                  </a:lnTo>
                  <a:lnTo>
                    <a:pt x="13425" y="241001"/>
                  </a:lnTo>
                  <a:lnTo>
                    <a:pt x="0" y="24003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3" name="SMARTInkShape-1593"/>
            <p:cNvSpPr/>
            <p:nvPr>
              <p:custDataLst>
                <p:tags r:id="rId19"/>
              </p:custDataLst>
            </p:nvPr>
          </p:nvSpPr>
          <p:spPr bwMode="auto">
            <a:xfrm>
              <a:off x="5738888" y="4997768"/>
              <a:ext cx="187568" cy="205740"/>
            </a:xfrm>
            <a:custGeom>
              <a:avLst/>
              <a:gdLst/>
              <a:ahLst/>
              <a:cxnLst/>
              <a:rect l="0" t="0" r="0" b="0"/>
              <a:pathLst>
                <a:path w="187568" h="205740">
                  <a:moveTo>
                    <a:pt x="187567" y="0"/>
                  </a:moveTo>
                  <a:lnTo>
                    <a:pt x="187567" y="0"/>
                  </a:lnTo>
                  <a:lnTo>
                    <a:pt x="154512" y="2539"/>
                  </a:lnTo>
                  <a:lnTo>
                    <a:pt x="114273" y="14404"/>
                  </a:lnTo>
                  <a:lnTo>
                    <a:pt x="83554" y="29262"/>
                  </a:lnTo>
                  <a:lnTo>
                    <a:pt x="41390" y="59046"/>
                  </a:lnTo>
                  <a:lnTo>
                    <a:pt x="19729" y="80852"/>
                  </a:lnTo>
                  <a:lnTo>
                    <a:pt x="572" y="119100"/>
                  </a:lnTo>
                  <a:lnTo>
                    <a:pt x="0" y="146596"/>
                  </a:lnTo>
                  <a:lnTo>
                    <a:pt x="2515" y="160595"/>
                  </a:lnTo>
                  <a:lnTo>
                    <a:pt x="15469" y="181231"/>
                  </a:lnTo>
                  <a:lnTo>
                    <a:pt x="24257" y="189400"/>
                  </a:lnTo>
                  <a:lnTo>
                    <a:pt x="51803" y="198478"/>
                  </a:lnTo>
                  <a:lnTo>
                    <a:pt x="101842" y="20573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4" name="SMARTInkShape-1594"/>
            <p:cNvSpPr/>
            <p:nvPr>
              <p:custDataLst>
                <p:tags r:id="rId20"/>
              </p:custDataLst>
            </p:nvPr>
          </p:nvSpPr>
          <p:spPr bwMode="auto">
            <a:xfrm>
              <a:off x="7246620" y="5525048"/>
              <a:ext cx="642938" cy="38505"/>
            </a:xfrm>
            <a:custGeom>
              <a:avLst/>
              <a:gdLst/>
              <a:ahLst/>
              <a:cxnLst/>
              <a:rect l="0" t="0" r="0" b="0"/>
              <a:pathLst>
                <a:path w="642938" h="38505">
                  <a:moveTo>
                    <a:pt x="0" y="4215"/>
                  </a:moveTo>
                  <a:lnTo>
                    <a:pt x="0" y="4215"/>
                  </a:lnTo>
                  <a:lnTo>
                    <a:pt x="9101" y="8765"/>
                  </a:lnTo>
                  <a:lnTo>
                    <a:pt x="32965" y="11595"/>
                  </a:lnTo>
                  <a:lnTo>
                    <a:pt x="63546" y="9717"/>
                  </a:lnTo>
                  <a:lnTo>
                    <a:pt x="105395" y="5707"/>
                  </a:lnTo>
                  <a:lnTo>
                    <a:pt x="131223" y="3304"/>
                  </a:lnTo>
                  <a:lnTo>
                    <a:pt x="158920" y="750"/>
                  </a:lnTo>
                  <a:lnTo>
                    <a:pt x="190719" y="0"/>
                  </a:lnTo>
                  <a:lnTo>
                    <a:pt x="225253" y="453"/>
                  </a:lnTo>
                  <a:lnTo>
                    <a:pt x="261612" y="1707"/>
                  </a:lnTo>
                  <a:lnTo>
                    <a:pt x="298233" y="3495"/>
                  </a:lnTo>
                  <a:lnTo>
                    <a:pt x="335029" y="5640"/>
                  </a:lnTo>
                  <a:lnTo>
                    <a:pt x="371942" y="8022"/>
                  </a:lnTo>
                  <a:lnTo>
                    <a:pt x="407029" y="10563"/>
                  </a:lnTo>
                  <a:lnTo>
                    <a:pt x="440898" y="13209"/>
                  </a:lnTo>
                  <a:lnTo>
                    <a:pt x="473954" y="15926"/>
                  </a:lnTo>
                  <a:lnTo>
                    <a:pt x="504564" y="18690"/>
                  </a:lnTo>
                  <a:lnTo>
                    <a:pt x="533544" y="21484"/>
                  </a:lnTo>
                  <a:lnTo>
                    <a:pt x="561436" y="24300"/>
                  </a:lnTo>
                  <a:lnTo>
                    <a:pt x="600047" y="29970"/>
                  </a:lnTo>
                  <a:lnTo>
                    <a:pt x="642937" y="3850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5" name="SMARTInkShape-1595"/>
            <p:cNvSpPr/>
            <p:nvPr>
              <p:custDataLst>
                <p:tags r:id="rId21"/>
              </p:custDataLst>
            </p:nvPr>
          </p:nvSpPr>
          <p:spPr bwMode="auto">
            <a:xfrm>
              <a:off x="7151743" y="5486400"/>
              <a:ext cx="281727" cy="434571"/>
            </a:xfrm>
            <a:custGeom>
              <a:avLst/>
              <a:gdLst/>
              <a:ahLst/>
              <a:cxnLst/>
              <a:rect l="0" t="0" r="0" b="0"/>
              <a:pathLst>
                <a:path w="281727" h="434571">
                  <a:moveTo>
                    <a:pt x="274900" y="282893"/>
                  </a:moveTo>
                  <a:lnTo>
                    <a:pt x="274900" y="282893"/>
                  </a:lnTo>
                  <a:lnTo>
                    <a:pt x="279451" y="278342"/>
                  </a:lnTo>
                  <a:lnTo>
                    <a:pt x="281685" y="271028"/>
                  </a:lnTo>
                  <a:lnTo>
                    <a:pt x="281726" y="260474"/>
                  </a:lnTo>
                  <a:lnTo>
                    <a:pt x="278568" y="246259"/>
                  </a:lnTo>
                  <a:lnTo>
                    <a:pt x="274487" y="240373"/>
                  </a:lnTo>
                  <a:lnTo>
                    <a:pt x="262334" y="231292"/>
                  </a:lnTo>
                  <a:lnTo>
                    <a:pt x="230325" y="220825"/>
                  </a:lnTo>
                  <a:lnTo>
                    <a:pt x="199208" y="219747"/>
                  </a:lnTo>
                  <a:lnTo>
                    <a:pt x="162201" y="225300"/>
                  </a:lnTo>
                  <a:lnTo>
                    <a:pt x="120354" y="240468"/>
                  </a:lnTo>
                  <a:lnTo>
                    <a:pt x="81435" y="264990"/>
                  </a:lnTo>
                  <a:lnTo>
                    <a:pt x="46993" y="295890"/>
                  </a:lnTo>
                  <a:lnTo>
                    <a:pt x="18985" y="331850"/>
                  </a:lnTo>
                  <a:lnTo>
                    <a:pt x="3997" y="367516"/>
                  </a:lnTo>
                  <a:lnTo>
                    <a:pt x="0" y="385028"/>
                  </a:lnTo>
                  <a:lnTo>
                    <a:pt x="1146" y="399560"/>
                  </a:lnTo>
                  <a:lnTo>
                    <a:pt x="12579" y="423327"/>
                  </a:lnTo>
                  <a:lnTo>
                    <a:pt x="22866" y="429856"/>
                  </a:lnTo>
                  <a:lnTo>
                    <a:pt x="49537" y="434570"/>
                  </a:lnTo>
                  <a:lnTo>
                    <a:pt x="85521" y="425869"/>
                  </a:lnTo>
                  <a:lnTo>
                    <a:pt x="105785" y="418215"/>
                  </a:lnTo>
                  <a:lnTo>
                    <a:pt x="138460" y="391931"/>
                  </a:lnTo>
                  <a:lnTo>
                    <a:pt x="152507" y="375587"/>
                  </a:lnTo>
                  <a:lnTo>
                    <a:pt x="163777" y="352309"/>
                  </a:lnTo>
                  <a:lnTo>
                    <a:pt x="173196" y="324407"/>
                  </a:lnTo>
                  <a:lnTo>
                    <a:pt x="181380" y="293424"/>
                  </a:lnTo>
                  <a:lnTo>
                    <a:pt x="186835" y="258481"/>
                  </a:lnTo>
                  <a:lnTo>
                    <a:pt x="190472" y="220898"/>
                  </a:lnTo>
                  <a:lnTo>
                    <a:pt x="192898" y="181555"/>
                  </a:lnTo>
                  <a:lnTo>
                    <a:pt x="191657" y="147706"/>
                  </a:lnTo>
                  <a:lnTo>
                    <a:pt x="187972" y="117522"/>
                  </a:lnTo>
                  <a:lnTo>
                    <a:pt x="182657" y="89777"/>
                  </a:lnTo>
                  <a:lnTo>
                    <a:pt x="161513" y="48791"/>
                  </a:lnTo>
                  <a:lnTo>
                    <a:pt x="134018" y="21685"/>
                  </a:lnTo>
                  <a:lnTo>
                    <a:pt x="96526" y="6425"/>
                  </a:lnTo>
                  <a:lnTo>
                    <a:pt x="77732"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6" name="SMARTInkShape-1596"/>
            <p:cNvSpPr/>
            <p:nvPr>
              <p:custDataLst>
                <p:tags r:id="rId22"/>
              </p:custDataLst>
            </p:nvPr>
          </p:nvSpPr>
          <p:spPr bwMode="auto">
            <a:xfrm>
              <a:off x="7435214" y="5709638"/>
              <a:ext cx="148827" cy="128235"/>
            </a:xfrm>
            <a:custGeom>
              <a:avLst/>
              <a:gdLst/>
              <a:ahLst/>
              <a:cxnLst/>
              <a:rect l="0" t="0" r="0" b="0"/>
              <a:pathLst>
                <a:path w="148827" h="128235">
                  <a:moveTo>
                    <a:pt x="0" y="8219"/>
                  </a:moveTo>
                  <a:lnTo>
                    <a:pt x="0" y="8219"/>
                  </a:lnTo>
                  <a:lnTo>
                    <a:pt x="4552" y="3668"/>
                  </a:lnTo>
                  <a:lnTo>
                    <a:pt x="21035" y="838"/>
                  </a:lnTo>
                  <a:lnTo>
                    <a:pt x="53117" y="0"/>
                  </a:lnTo>
                  <a:lnTo>
                    <a:pt x="84251" y="4884"/>
                  </a:lnTo>
                  <a:lnTo>
                    <a:pt x="115550" y="15309"/>
                  </a:lnTo>
                  <a:lnTo>
                    <a:pt x="135811" y="32643"/>
                  </a:lnTo>
                  <a:lnTo>
                    <a:pt x="146086" y="50507"/>
                  </a:lnTo>
                  <a:lnTo>
                    <a:pt x="148826" y="59271"/>
                  </a:lnTo>
                  <a:lnTo>
                    <a:pt x="146843" y="67019"/>
                  </a:lnTo>
                  <a:lnTo>
                    <a:pt x="134479" y="80707"/>
                  </a:lnTo>
                  <a:lnTo>
                    <a:pt x="96997" y="103675"/>
                  </a:lnTo>
                  <a:lnTo>
                    <a:pt x="65970" y="115096"/>
                  </a:lnTo>
                  <a:lnTo>
                    <a:pt x="17146" y="12823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7" name="SMARTInkShape-1597"/>
            <p:cNvSpPr/>
            <p:nvPr>
              <p:custDataLst>
                <p:tags r:id="rId23"/>
              </p:custDataLst>
            </p:nvPr>
          </p:nvSpPr>
          <p:spPr bwMode="auto">
            <a:xfrm>
              <a:off x="7555230" y="5713787"/>
              <a:ext cx="111443" cy="252674"/>
            </a:xfrm>
            <a:custGeom>
              <a:avLst/>
              <a:gdLst/>
              <a:ahLst/>
              <a:cxnLst/>
              <a:rect l="0" t="0" r="0" b="0"/>
              <a:pathLst>
                <a:path w="111443" h="252674">
                  <a:moveTo>
                    <a:pt x="0" y="64078"/>
                  </a:moveTo>
                  <a:lnTo>
                    <a:pt x="0" y="64078"/>
                  </a:lnTo>
                  <a:lnTo>
                    <a:pt x="31361" y="26824"/>
                  </a:lnTo>
                  <a:lnTo>
                    <a:pt x="49721" y="5627"/>
                  </a:lnTo>
                  <a:lnTo>
                    <a:pt x="51244" y="2251"/>
                  </a:lnTo>
                  <a:lnTo>
                    <a:pt x="51308" y="0"/>
                  </a:lnTo>
                  <a:lnTo>
                    <a:pt x="42295" y="15035"/>
                  </a:lnTo>
                  <a:lnTo>
                    <a:pt x="27561" y="57272"/>
                  </a:lnTo>
                  <a:lnTo>
                    <a:pt x="19234" y="90581"/>
                  </a:lnTo>
                  <a:lnTo>
                    <a:pt x="13311" y="124435"/>
                  </a:lnTo>
                  <a:lnTo>
                    <a:pt x="10679" y="158530"/>
                  </a:lnTo>
                  <a:lnTo>
                    <a:pt x="14739" y="173719"/>
                  </a:lnTo>
                  <a:lnTo>
                    <a:pt x="31951" y="200754"/>
                  </a:lnTo>
                  <a:lnTo>
                    <a:pt x="60555" y="222930"/>
                  </a:lnTo>
                  <a:lnTo>
                    <a:pt x="111442" y="25267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8" name="SMARTInkShape-1598"/>
            <p:cNvSpPr/>
            <p:nvPr>
              <p:custDataLst>
                <p:tags r:id="rId24"/>
              </p:custDataLst>
            </p:nvPr>
          </p:nvSpPr>
          <p:spPr bwMode="auto">
            <a:xfrm>
              <a:off x="6595110" y="4929188"/>
              <a:ext cx="445771" cy="334328"/>
            </a:xfrm>
            <a:custGeom>
              <a:avLst/>
              <a:gdLst/>
              <a:ahLst/>
              <a:cxnLst/>
              <a:rect l="0" t="0" r="0" b="0"/>
              <a:pathLst>
                <a:path w="445771" h="334328">
                  <a:moveTo>
                    <a:pt x="445770" y="334327"/>
                  </a:moveTo>
                  <a:lnTo>
                    <a:pt x="445770" y="334327"/>
                  </a:lnTo>
                  <a:lnTo>
                    <a:pt x="441219" y="329776"/>
                  </a:lnTo>
                  <a:lnTo>
                    <a:pt x="438985" y="322462"/>
                  </a:lnTo>
                  <a:lnTo>
                    <a:pt x="437039" y="313814"/>
                  </a:lnTo>
                  <a:lnTo>
                    <a:pt x="429636" y="302638"/>
                  </a:lnTo>
                  <a:lnTo>
                    <a:pt x="410551" y="284816"/>
                  </a:lnTo>
                  <a:lnTo>
                    <a:pt x="399637" y="276128"/>
                  </a:lnTo>
                  <a:lnTo>
                    <a:pt x="362319" y="239138"/>
                  </a:lnTo>
                  <a:lnTo>
                    <a:pt x="325899" y="204946"/>
                  </a:lnTo>
                  <a:lnTo>
                    <a:pt x="291212" y="175859"/>
                  </a:lnTo>
                  <a:lnTo>
                    <a:pt x="250395" y="144834"/>
                  </a:lnTo>
                  <a:lnTo>
                    <a:pt x="228842" y="129893"/>
                  </a:lnTo>
                  <a:lnTo>
                    <a:pt x="206854" y="115170"/>
                  </a:lnTo>
                  <a:lnTo>
                    <a:pt x="184575" y="101545"/>
                  </a:lnTo>
                  <a:lnTo>
                    <a:pt x="162102" y="88651"/>
                  </a:lnTo>
                  <a:lnTo>
                    <a:pt x="139501" y="76246"/>
                  </a:lnTo>
                  <a:lnTo>
                    <a:pt x="99148" y="54842"/>
                  </a:lnTo>
                  <a:lnTo>
                    <a:pt x="64068" y="36756"/>
                  </a:lnTo>
                  <a:lnTo>
                    <a:pt x="24804" y="16817"/>
                  </a:lnTo>
                  <a:lnTo>
                    <a:pt x="3116" y="5405"/>
                  </a:lnTo>
                  <a:lnTo>
                    <a:pt x="1125" y="3604"/>
                  </a:lnTo>
                  <a:lnTo>
                    <a:pt x="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9" name="SMARTInkShape-1599"/>
            <p:cNvSpPr/>
            <p:nvPr>
              <p:custDataLst>
                <p:tags r:id="rId25"/>
              </p:custDataLst>
            </p:nvPr>
          </p:nvSpPr>
          <p:spPr bwMode="auto">
            <a:xfrm>
              <a:off x="6144128" y="4922667"/>
              <a:ext cx="476700" cy="181931"/>
            </a:xfrm>
            <a:custGeom>
              <a:avLst/>
              <a:gdLst/>
              <a:ahLst/>
              <a:cxnLst/>
              <a:rect l="0" t="0" r="0" b="0"/>
              <a:pathLst>
                <a:path w="476700" h="181931">
                  <a:moveTo>
                    <a:pt x="476699" y="23665"/>
                  </a:moveTo>
                  <a:lnTo>
                    <a:pt x="476699" y="23665"/>
                  </a:lnTo>
                  <a:lnTo>
                    <a:pt x="440611" y="9044"/>
                  </a:lnTo>
                  <a:lnTo>
                    <a:pt x="414255" y="1659"/>
                  </a:lnTo>
                  <a:lnTo>
                    <a:pt x="377128" y="0"/>
                  </a:lnTo>
                  <a:lnTo>
                    <a:pt x="349896" y="2987"/>
                  </a:lnTo>
                  <a:lnTo>
                    <a:pt x="326997" y="12570"/>
                  </a:lnTo>
                  <a:lnTo>
                    <a:pt x="298040" y="36571"/>
                  </a:lnTo>
                  <a:lnTo>
                    <a:pt x="282043" y="57976"/>
                  </a:lnTo>
                  <a:lnTo>
                    <a:pt x="267682" y="95850"/>
                  </a:lnTo>
                  <a:lnTo>
                    <a:pt x="256442" y="130673"/>
                  </a:lnTo>
                  <a:lnTo>
                    <a:pt x="246727" y="150281"/>
                  </a:lnTo>
                  <a:lnTo>
                    <a:pt x="230979" y="165982"/>
                  </a:lnTo>
                  <a:lnTo>
                    <a:pt x="221446" y="172835"/>
                  </a:lnTo>
                  <a:lnTo>
                    <a:pt x="198153" y="180451"/>
                  </a:lnTo>
                  <a:lnTo>
                    <a:pt x="170021" y="181930"/>
                  </a:lnTo>
                  <a:lnTo>
                    <a:pt x="135293" y="176237"/>
                  </a:lnTo>
                  <a:lnTo>
                    <a:pt x="97634" y="169898"/>
                  </a:lnTo>
                  <a:lnTo>
                    <a:pt x="61528" y="163905"/>
                  </a:lnTo>
                  <a:lnTo>
                    <a:pt x="22639" y="156129"/>
                  </a:lnTo>
                  <a:lnTo>
                    <a:pt x="8830" y="153975"/>
                  </a:lnTo>
                  <a:lnTo>
                    <a:pt x="4766" y="154354"/>
                  </a:lnTo>
                  <a:lnTo>
                    <a:pt x="2057" y="155559"/>
                  </a:lnTo>
                  <a:lnTo>
                    <a:pt x="252" y="157314"/>
                  </a:lnTo>
                  <a:lnTo>
                    <a:pt x="0" y="159438"/>
                  </a:lnTo>
                  <a:lnTo>
                    <a:pt x="5212" y="16939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0" name="SMARTInkShape-1600"/>
            <p:cNvSpPr/>
            <p:nvPr>
              <p:custDataLst>
                <p:tags r:id="rId26"/>
              </p:custDataLst>
            </p:nvPr>
          </p:nvSpPr>
          <p:spPr bwMode="auto">
            <a:xfrm>
              <a:off x="5792455" y="5066880"/>
              <a:ext cx="545481" cy="85193"/>
            </a:xfrm>
            <a:custGeom>
              <a:avLst/>
              <a:gdLst/>
              <a:ahLst/>
              <a:cxnLst/>
              <a:rect l="0" t="0" r="0" b="0"/>
              <a:pathLst>
                <a:path w="545481" h="85193">
                  <a:moveTo>
                    <a:pt x="545480" y="85192"/>
                  </a:moveTo>
                  <a:lnTo>
                    <a:pt x="545480" y="85192"/>
                  </a:lnTo>
                  <a:lnTo>
                    <a:pt x="545480" y="80642"/>
                  </a:lnTo>
                  <a:lnTo>
                    <a:pt x="542940" y="75867"/>
                  </a:lnTo>
                  <a:lnTo>
                    <a:pt x="540929" y="73261"/>
                  </a:lnTo>
                  <a:lnTo>
                    <a:pt x="524447" y="65041"/>
                  </a:lnTo>
                  <a:lnTo>
                    <a:pt x="492364" y="56574"/>
                  </a:lnTo>
                  <a:lnTo>
                    <a:pt x="461230" y="50883"/>
                  </a:lnTo>
                  <a:lnTo>
                    <a:pt x="423263" y="45179"/>
                  </a:lnTo>
                  <a:lnTo>
                    <a:pt x="401137" y="42324"/>
                  </a:lnTo>
                  <a:lnTo>
                    <a:pt x="377814" y="39469"/>
                  </a:lnTo>
                  <a:lnTo>
                    <a:pt x="351787" y="35660"/>
                  </a:lnTo>
                  <a:lnTo>
                    <a:pt x="323959" y="31216"/>
                  </a:lnTo>
                  <a:lnTo>
                    <a:pt x="294929" y="26348"/>
                  </a:lnTo>
                  <a:lnTo>
                    <a:pt x="266051" y="22150"/>
                  </a:lnTo>
                  <a:lnTo>
                    <a:pt x="237274" y="18399"/>
                  </a:lnTo>
                  <a:lnTo>
                    <a:pt x="208564" y="14946"/>
                  </a:lnTo>
                  <a:lnTo>
                    <a:pt x="179900" y="11691"/>
                  </a:lnTo>
                  <a:lnTo>
                    <a:pt x="151265" y="8569"/>
                  </a:lnTo>
                  <a:lnTo>
                    <a:pt x="122650" y="5535"/>
                  </a:lnTo>
                  <a:lnTo>
                    <a:pt x="97858" y="3513"/>
                  </a:lnTo>
                  <a:lnTo>
                    <a:pt x="55072" y="1265"/>
                  </a:lnTo>
                  <a:lnTo>
                    <a:pt x="12506" y="0"/>
                  </a:lnTo>
                  <a:lnTo>
                    <a:pt x="5379" y="775"/>
                  </a:lnTo>
                  <a:lnTo>
                    <a:pt x="1580" y="2244"/>
                  </a:lnTo>
                  <a:lnTo>
                    <a:pt x="0" y="4176"/>
                  </a:lnTo>
                  <a:lnTo>
                    <a:pt x="852" y="5464"/>
                  </a:lnTo>
                  <a:lnTo>
                    <a:pt x="13985" y="804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Tree>
    <p:extLst>
      <p:ext uri="{BB962C8B-B14F-4D97-AF65-F5344CB8AC3E}">
        <p14:creationId xmlns:p14="http://schemas.microsoft.com/office/powerpoint/2010/main" val="4240264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smtClean="0"/>
              <a:t>Key Computation in DL: Forward-Prop</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15</a:t>
            </a:fld>
            <a:endParaRPr lang="en-US"/>
          </a:p>
        </p:txBody>
      </p:sp>
      <p:pic>
        <p:nvPicPr>
          <p:cNvPr id="7" name="Picture 6"/>
          <p:cNvPicPr>
            <a:picLocks noChangeAspect="1"/>
          </p:cNvPicPr>
          <p:nvPr/>
        </p:nvPicPr>
        <p:blipFill>
          <a:blip r:embed="rId9"/>
          <a:stretch>
            <a:fillRect/>
          </a:stretch>
        </p:blipFill>
        <p:spPr>
          <a:xfrm>
            <a:off x="0" y="1790700"/>
            <a:ext cx="9144000" cy="3270157"/>
          </a:xfrm>
          <a:prstGeom prst="rect">
            <a:avLst/>
          </a:prstGeom>
        </p:spPr>
      </p:pic>
      <p:sp>
        <p:nvSpPr>
          <p:cNvPr id="8" name="TextBox 7"/>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grpSp>
        <p:nvGrpSpPr>
          <p:cNvPr id="9" name="SMARTInkShape-Group616"/>
          <p:cNvGrpSpPr/>
          <p:nvPr/>
        </p:nvGrpSpPr>
        <p:grpSpPr>
          <a:xfrm>
            <a:off x="1100138" y="2029547"/>
            <a:ext cx="709960" cy="927967"/>
            <a:chOff x="1100138" y="2029547"/>
            <a:chExt cx="709960" cy="927967"/>
          </a:xfrm>
        </p:grpSpPr>
        <p:sp>
          <p:nvSpPr>
            <p:cNvPr id="3" name="SMARTInkShape-1715"/>
            <p:cNvSpPr/>
            <p:nvPr>
              <p:custDataLst>
                <p:tags r:id="rId6"/>
              </p:custDataLst>
            </p:nvPr>
          </p:nvSpPr>
          <p:spPr bwMode="auto">
            <a:xfrm>
              <a:off x="1177290" y="2349218"/>
              <a:ext cx="60009" cy="587177"/>
            </a:xfrm>
            <a:custGeom>
              <a:avLst/>
              <a:gdLst/>
              <a:ahLst/>
              <a:cxnLst/>
              <a:rect l="0" t="0" r="0" b="0"/>
              <a:pathLst>
                <a:path w="60009" h="587177">
                  <a:moveTo>
                    <a:pt x="60008" y="8220"/>
                  </a:moveTo>
                  <a:lnTo>
                    <a:pt x="60008" y="8220"/>
                  </a:lnTo>
                  <a:lnTo>
                    <a:pt x="60008" y="0"/>
                  </a:lnTo>
                  <a:lnTo>
                    <a:pt x="55457" y="8853"/>
                  </a:lnTo>
                  <a:lnTo>
                    <a:pt x="52627" y="46295"/>
                  </a:lnTo>
                  <a:lnTo>
                    <a:pt x="51965" y="88642"/>
                  </a:lnTo>
                  <a:lnTo>
                    <a:pt x="51788" y="113269"/>
                  </a:lnTo>
                  <a:lnTo>
                    <a:pt x="50718" y="141118"/>
                  </a:lnTo>
                  <a:lnTo>
                    <a:pt x="49052" y="171113"/>
                  </a:lnTo>
                  <a:lnTo>
                    <a:pt x="46989" y="202541"/>
                  </a:lnTo>
                  <a:lnTo>
                    <a:pt x="44661" y="236827"/>
                  </a:lnTo>
                  <a:lnTo>
                    <a:pt x="42157" y="273019"/>
                  </a:lnTo>
                  <a:lnTo>
                    <a:pt x="39534" y="310483"/>
                  </a:lnTo>
                  <a:lnTo>
                    <a:pt x="36834" y="345936"/>
                  </a:lnTo>
                  <a:lnTo>
                    <a:pt x="34081" y="380049"/>
                  </a:lnTo>
                  <a:lnTo>
                    <a:pt x="31293" y="413268"/>
                  </a:lnTo>
                  <a:lnTo>
                    <a:pt x="28482" y="443034"/>
                  </a:lnTo>
                  <a:lnTo>
                    <a:pt x="25656" y="470499"/>
                  </a:lnTo>
                  <a:lnTo>
                    <a:pt x="22819" y="496428"/>
                  </a:lnTo>
                  <a:lnTo>
                    <a:pt x="19667" y="537939"/>
                  </a:lnTo>
                  <a:lnTo>
                    <a:pt x="15352" y="577923"/>
                  </a:lnTo>
                  <a:lnTo>
                    <a:pt x="13092" y="585190"/>
                  </a:lnTo>
                  <a:lnTo>
                    <a:pt x="10633" y="587176"/>
                  </a:lnTo>
                  <a:lnTo>
                    <a:pt x="8042" y="585643"/>
                  </a:lnTo>
                  <a:lnTo>
                    <a:pt x="0" y="57400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 name="SMARTInkShape-1716"/>
            <p:cNvSpPr/>
            <p:nvPr>
              <p:custDataLst>
                <p:tags r:id="rId7"/>
              </p:custDataLst>
            </p:nvPr>
          </p:nvSpPr>
          <p:spPr bwMode="auto">
            <a:xfrm>
              <a:off x="1100138" y="2029547"/>
              <a:ext cx="709960" cy="927967"/>
            </a:xfrm>
            <a:custGeom>
              <a:avLst/>
              <a:gdLst/>
              <a:ahLst/>
              <a:cxnLst/>
              <a:rect l="0" t="0" r="0" b="0"/>
              <a:pathLst>
                <a:path w="709960" h="927967">
                  <a:moveTo>
                    <a:pt x="137160" y="130723"/>
                  </a:moveTo>
                  <a:lnTo>
                    <a:pt x="137160" y="130723"/>
                  </a:lnTo>
                  <a:lnTo>
                    <a:pt x="165574" y="90377"/>
                  </a:lnTo>
                  <a:lnTo>
                    <a:pt x="203046" y="62888"/>
                  </a:lnTo>
                  <a:lnTo>
                    <a:pt x="244230" y="47869"/>
                  </a:lnTo>
                  <a:lnTo>
                    <a:pt x="268547" y="41197"/>
                  </a:lnTo>
                  <a:lnTo>
                    <a:pt x="294284" y="33892"/>
                  </a:lnTo>
                  <a:lnTo>
                    <a:pt x="320967" y="26164"/>
                  </a:lnTo>
                  <a:lnTo>
                    <a:pt x="348280" y="18154"/>
                  </a:lnTo>
                  <a:lnTo>
                    <a:pt x="376967" y="11862"/>
                  </a:lnTo>
                  <a:lnTo>
                    <a:pt x="406568" y="6715"/>
                  </a:lnTo>
                  <a:lnTo>
                    <a:pt x="436781" y="2331"/>
                  </a:lnTo>
                  <a:lnTo>
                    <a:pt x="465494" y="361"/>
                  </a:lnTo>
                  <a:lnTo>
                    <a:pt x="493210" y="0"/>
                  </a:lnTo>
                  <a:lnTo>
                    <a:pt x="520259" y="712"/>
                  </a:lnTo>
                  <a:lnTo>
                    <a:pt x="544007" y="3091"/>
                  </a:lnTo>
                  <a:lnTo>
                    <a:pt x="585633" y="10815"/>
                  </a:lnTo>
                  <a:lnTo>
                    <a:pt x="618103" y="28218"/>
                  </a:lnTo>
                  <a:lnTo>
                    <a:pt x="644282" y="54685"/>
                  </a:lnTo>
                  <a:lnTo>
                    <a:pt x="665443" y="91848"/>
                  </a:lnTo>
                  <a:lnTo>
                    <a:pt x="674133" y="114332"/>
                  </a:lnTo>
                  <a:lnTo>
                    <a:pt x="681832" y="138845"/>
                  </a:lnTo>
                  <a:lnTo>
                    <a:pt x="688869" y="164713"/>
                  </a:lnTo>
                  <a:lnTo>
                    <a:pt x="693561" y="193388"/>
                  </a:lnTo>
                  <a:lnTo>
                    <a:pt x="696689" y="223935"/>
                  </a:lnTo>
                  <a:lnTo>
                    <a:pt x="698774" y="255729"/>
                  </a:lnTo>
                  <a:lnTo>
                    <a:pt x="701117" y="289308"/>
                  </a:lnTo>
                  <a:lnTo>
                    <a:pt x="703631" y="324076"/>
                  </a:lnTo>
                  <a:lnTo>
                    <a:pt x="706260" y="359638"/>
                  </a:lnTo>
                  <a:lnTo>
                    <a:pt x="708012" y="395728"/>
                  </a:lnTo>
                  <a:lnTo>
                    <a:pt x="709180" y="432171"/>
                  </a:lnTo>
                  <a:lnTo>
                    <a:pt x="709959" y="468848"/>
                  </a:lnTo>
                  <a:lnTo>
                    <a:pt x="708573" y="505682"/>
                  </a:lnTo>
                  <a:lnTo>
                    <a:pt x="705745" y="542621"/>
                  </a:lnTo>
                  <a:lnTo>
                    <a:pt x="701954" y="579629"/>
                  </a:lnTo>
                  <a:lnTo>
                    <a:pt x="697522" y="615731"/>
                  </a:lnTo>
                  <a:lnTo>
                    <a:pt x="692662" y="651229"/>
                  </a:lnTo>
                  <a:lnTo>
                    <a:pt x="687517" y="686324"/>
                  </a:lnTo>
                  <a:lnTo>
                    <a:pt x="682182" y="717342"/>
                  </a:lnTo>
                  <a:lnTo>
                    <a:pt x="676720" y="745640"/>
                  </a:lnTo>
                  <a:lnTo>
                    <a:pt x="671174" y="772125"/>
                  </a:lnTo>
                  <a:lnTo>
                    <a:pt x="664619" y="796449"/>
                  </a:lnTo>
                  <a:lnTo>
                    <a:pt x="657392" y="819333"/>
                  </a:lnTo>
                  <a:lnTo>
                    <a:pt x="640789" y="858729"/>
                  </a:lnTo>
                  <a:lnTo>
                    <a:pt x="620710" y="885764"/>
                  </a:lnTo>
                  <a:lnTo>
                    <a:pt x="599086" y="902224"/>
                  </a:lnTo>
                  <a:lnTo>
                    <a:pt x="587985" y="907947"/>
                  </a:lnTo>
                  <a:lnTo>
                    <a:pt x="555331" y="906686"/>
                  </a:lnTo>
                  <a:lnTo>
                    <a:pt x="535956" y="902349"/>
                  </a:lnTo>
                  <a:lnTo>
                    <a:pt x="511609" y="895648"/>
                  </a:lnTo>
                  <a:lnTo>
                    <a:pt x="483947" y="887371"/>
                  </a:lnTo>
                  <a:lnTo>
                    <a:pt x="454077" y="878042"/>
                  </a:lnTo>
                  <a:lnTo>
                    <a:pt x="420828" y="869918"/>
                  </a:lnTo>
                  <a:lnTo>
                    <a:pt x="385327" y="862597"/>
                  </a:lnTo>
                  <a:lnTo>
                    <a:pt x="348324" y="855812"/>
                  </a:lnTo>
                  <a:lnTo>
                    <a:pt x="307464" y="855098"/>
                  </a:lnTo>
                  <a:lnTo>
                    <a:pt x="264030" y="858432"/>
                  </a:lnTo>
                  <a:lnTo>
                    <a:pt x="218883" y="864465"/>
                  </a:lnTo>
                  <a:lnTo>
                    <a:pt x="174497" y="874202"/>
                  </a:lnTo>
                  <a:lnTo>
                    <a:pt x="130618" y="886408"/>
                  </a:lnTo>
                  <a:lnTo>
                    <a:pt x="87079" y="900261"/>
                  </a:lnTo>
                  <a:lnTo>
                    <a:pt x="58052" y="909495"/>
                  </a:lnTo>
                  <a:lnTo>
                    <a:pt x="0" y="92796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2" name="SMARTInkShape-Group617"/>
          <p:cNvGrpSpPr/>
          <p:nvPr/>
        </p:nvGrpSpPr>
        <p:grpSpPr>
          <a:xfrm>
            <a:off x="3768456" y="4211331"/>
            <a:ext cx="1162482" cy="1088746"/>
            <a:chOff x="3768456" y="4211331"/>
            <a:chExt cx="1162482" cy="1088746"/>
          </a:xfrm>
        </p:grpSpPr>
        <p:sp>
          <p:nvSpPr>
            <p:cNvPr id="10" name="SMARTInkShape-1717"/>
            <p:cNvSpPr/>
            <p:nvPr>
              <p:custDataLst>
                <p:tags r:id="rId4"/>
              </p:custDataLst>
            </p:nvPr>
          </p:nvSpPr>
          <p:spPr bwMode="auto">
            <a:xfrm>
              <a:off x="3826193" y="4384975"/>
              <a:ext cx="72674" cy="669886"/>
            </a:xfrm>
            <a:custGeom>
              <a:avLst/>
              <a:gdLst/>
              <a:ahLst/>
              <a:cxnLst/>
              <a:rect l="0" t="0" r="0" b="0"/>
              <a:pathLst>
                <a:path w="72674" h="669886">
                  <a:moveTo>
                    <a:pt x="51435" y="12717"/>
                  </a:moveTo>
                  <a:lnTo>
                    <a:pt x="51435" y="12717"/>
                  </a:lnTo>
                  <a:lnTo>
                    <a:pt x="63366" y="786"/>
                  </a:lnTo>
                  <a:lnTo>
                    <a:pt x="65104" y="0"/>
                  </a:lnTo>
                  <a:lnTo>
                    <a:pt x="66262" y="429"/>
                  </a:lnTo>
                  <a:lnTo>
                    <a:pt x="67035" y="1668"/>
                  </a:lnTo>
                  <a:lnTo>
                    <a:pt x="72673" y="21614"/>
                  </a:lnTo>
                  <a:lnTo>
                    <a:pt x="72621" y="56359"/>
                  </a:lnTo>
                  <a:lnTo>
                    <a:pt x="71274" y="78959"/>
                  </a:lnTo>
                  <a:lnTo>
                    <a:pt x="69423" y="104504"/>
                  </a:lnTo>
                  <a:lnTo>
                    <a:pt x="67237" y="132011"/>
                  </a:lnTo>
                  <a:lnTo>
                    <a:pt x="64827" y="160826"/>
                  </a:lnTo>
                  <a:lnTo>
                    <a:pt x="62268" y="193372"/>
                  </a:lnTo>
                  <a:lnTo>
                    <a:pt x="59609" y="228403"/>
                  </a:lnTo>
                  <a:lnTo>
                    <a:pt x="56885" y="265093"/>
                  </a:lnTo>
                  <a:lnTo>
                    <a:pt x="54115" y="301935"/>
                  </a:lnTo>
                  <a:lnTo>
                    <a:pt x="51317" y="338879"/>
                  </a:lnTo>
                  <a:lnTo>
                    <a:pt x="48499" y="375891"/>
                  </a:lnTo>
                  <a:lnTo>
                    <a:pt x="45667" y="411043"/>
                  </a:lnTo>
                  <a:lnTo>
                    <a:pt x="42827" y="444956"/>
                  </a:lnTo>
                  <a:lnTo>
                    <a:pt x="39981" y="478041"/>
                  </a:lnTo>
                  <a:lnTo>
                    <a:pt x="37132" y="506766"/>
                  </a:lnTo>
                  <a:lnTo>
                    <a:pt x="34279" y="532583"/>
                  </a:lnTo>
                  <a:lnTo>
                    <a:pt x="31425" y="556462"/>
                  </a:lnTo>
                  <a:lnTo>
                    <a:pt x="25714" y="598234"/>
                  </a:lnTo>
                  <a:lnTo>
                    <a:pt x="20001" y="632992"/>
                  </a:lnTo>
                  <a:lnTo>
                    <a:pt x="11429" y="664815"/>
                  </a:lnTo>
                  <a:lnTo>
                    <a:pt x="8571" y="668429"/>
                  </a:lnTo>
                  <a:lnTo>
                    <a:pt x="5714" y="669885"/>
                  </a:lnTo>
                  <a:lnTo>
                    <a:pt x="3809" y="666095"/>
                  </a:lnTo>
                  <a:lnTo>
                    <a:pt x="0" y="62993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 name="SMARTInkShape-1718"/>
            <p:cNvSpPr/>
            <p:nvPr>
              <p:custDataLst>
                <p:tags r:id="rId5"/>
              </p:custDataLst>
            </p:nvPr>
          </p:nvSpPr>
          <p:spPr bwMode="auto">
            <a:xfrm>
              <a:off x="3768456" y="4211331"/>
              <a:ext cx="1162482" cy="1088746"/>
            </a:xfrm>
            <a:custGeom>
              <a:avLst/>
              <a:gdLst/>
              <a:ahLst/>
              <a:cxnLst/>
              <a:rect l="0" t="0" r="0" b="0"/>
              <a:pathLst>
                <a:path w="1162482" h="1088746">
                  <a:moveTo>
                    <a:pt x="49164" y="109209"/>
                  </a:moveTo>
                  <a:lnTo>
                    <a:pt x="49164" y="109209"/>
                  </a:lnTo>
                  <a:lnTo>
                    <a:pt x="87299" y="88019"/>
                  </a:lnTo>
                  <a:lnTo>
                    <a:pt x="123263" y="73121"/>
                  </a:lnTo>
                  <a:lnTo>
                    <a:pt x="146188" y="65148"/>
                  </a:lnTo>
                  <a:lnTo>
                    <a:pt x="170997" y="56975"/>
                  </a:lnTo>
                  <a:lnTo>
                    <a:pt x="198966" y="49621"/>
                  </a:lnTo>
                  <a:lnTo>
                    <a:pt x="229042" y="42814"/>
                  </a:lnTo>
                  <a:lnTo>
                    <a:pt x="260522" y="36371"/>
                  </a:lnTo>
                  <a:lnTo>
                    <a:pt x="294845" y="30170"/>
                  </a:lnTo>
                  <a:lnTo>
                    <a:pt x="331061" y="24131"/>
                  </a:lnTo>
                  <a:lnTo>
                    <a:pt x="368541" y="18200"/>
                  </a:lnTo>
                  <a:lnTo>
                    <a:pt x="408767" y="13294"/>
                  </a:lnTo>
                  <a:lnTo>
                    <a:pt x="450824" y="9071"/>
                  </a:lnTo>
                  <a:lnTo>
                    <a:pt x="494102" y="5303"/>
                  </a:lnTo>
                  <a:lnTo>
                    <a:pt x="538194" y="2790"/>
                  </a:lnTo>
                  <a:lnTo>
                    <a:pt x="582830" y="1116"/>
                  </a:lnTo>
                  <a:lnTo>
                    <a:pt x="627826" y="0"/>
                  </a:lnTo>
                  <a:lnTo>
                    <a:pt x="672111" y="208"/>
                  </a:lnTo>
                  <a:lnTo>
                    <a:pt x="715922" y="1299"/>
                  </a:lnTo>
                  <a:lnTo>
                    <a:pt x="759417" y="2979"/>
                  </a:lnTo>
                  <a:lnTo>
                    <a:pt x="801748" y="6956"/>
                  </a:lnTo>
                  <a:lnTo>
                    <a:pt x="843304" y="12465"/>
                  </a:lnTo>
                  <a:lnTo>
                    <a:pt x="884343" y="18996"/>
                  </a:lnTo>
                  <a:lnTo>
                    <a:pt x="921228" y="25254"/>
                  </a:lnTo>
                  <a:lnTo>
                    <a:pt x="955342" y="31332"/>
                  </a:lnTo>
                  <a:lnTo>
                    <a:pt x="987610" y="37288"/>
                  </a:lnTo>
                  <a:lnTo>
                    <a:pt x="1016742" y="43164"/>
                  </a:lnTo>
                  <a:lnTo>
                    <a:pt x="1043784" y="48986"/>
                  </a:lnTo>
                  <a:lnTo>
                    <a:pt x="1069431" y="54773"/>
                  </a:lnTo>
                  <a:lnTo>
                    <a:pt x="1108089" y="63743"/>
                  </a:lnTo>
                  <a:lnTo>
                    <a:pt x="1146192" y="74147"/>
                  </a:lnTo>
                  <a:lnTo>
                    <a:pt x="1159667" y="80291"/>
                  </a:lnTo>
                  <a:lnTo>
                    <a:pt x="1161927" y="83263"/>
                  </a:lnTo>
                  <a:lnTo>
                    <a:pt x="1162481" y="86196"/>
                  </a:lnTo>
                  <a:lnTo>
                    <a:pt x="1149608" y="122181"/>
                  </a:lnTo>
                  <a:lnTo>
                    <a:pt x="1138008" y="156567"/>
                  </a:lnTo>
                  <a:lnTo>
                    <a:pt x="1126502" y="196932"/>
                  </a:lnTo>
                  <a:lnTo>
                    <a:pt x="1120767" y="221031"/>
                  </a:lnTo>
                  <a:lnTo>
                    <a:pt x="1115038" y="246622"/>
                  </a:lnTo>
                  <a:lnTo>
                    <a:pt x="1110267" y="275113"/>
                  </a:lnTo>
                  <a:lnTo>
                    <a:pt x="1106133" y="305536"/>
                  </a:lnTo>
                  <a:lnTo>
                    <a:pt x="1102425" y="337249"/>
                  </a:lnTo>
                  <a:lnTo>
                    <a:pt x="1099001" y="371726"/>
                  </a:lnTo>
                  <a:lnTo>
                    <a:pt x="1095765" y="408045"/>
                  </a:lnTo>
                  <a:lnTo>
                    <a:pt x="1092656" y="445593"/>
                  </a:lnTo>
                  <a:lnTo>
                    <a:pt x="1089630" y="483007"/>
                  </a:lnTo>
                  <a:lnTo>
                    <a:pt x="1086661" y="520333"/>
                  </a:lnTo>
                  <a:lnTo>
                    <a:pt x="1083728" y="557599"/>
                  </a:lnTo>
                  <a:lnTo>
                    <a:pt x="1081774" y="595778"/>
                  </a:lnTo>
                  <a:lnTo>
                    <a:pt x="1080471" y="634566"/>
                  </a:lnTo>
                  <a:lnTo>
                    <a:pt x="1079602" y="673760"/>
                  </a:lnTo>
                  <a:lnTo>
                    <a:pt x="1078070" y="711319"/>
                  </a:lnTo>
                  <a:lnTo>
                    <a:pt x="1076096" y="747788"/>
                  </a:lnTo>
                  <a:lnTo>
                    <a:pt x="1073828" y="783530"/>
                  </a:lnTo>
                  <a:lnTo>
                    <a:pt x="1072316" y="816884"/>
                  </a:lnTo>
                  <a:lnTo>
                    <a:pt x="1071308" y="848645"/>
                  </a:lnTo>
                  <a:lnTo>
                    <a:pt x="1070635" y="879344"/>
                  </a:lnTo>
                  <a:lnTo>
                    <a:pt x="1070187" y="907429"/>
                  </a:lnTo>
                  <a:lnTo>
                    <a:pt x="1069889" y="933774"/>
                  </a:lnTo>
                  <a:lnTo>
                    <a:pt x="1069690" y="958957"/>
                  </a:lnTo>
                  <a:lnTo>
                    <a:pt x="1066929" y="999637"/>
                  </a:lnTo>
                  <a:lnTo>
                    <a:pt x="1062559" y="1041694"/>
                  </a:lnTo>
                  <a:lnTo>
                    <a:pt x="1058725" y="1066221"/>
                  </a:lnTo>
                  <a:lnTo>
                    <a:pt x="1056532" y="1072971"/>
                  </a:lnTo>
                  <a:lnTo>
                    <a:pt x="1049016" y="1083013"/>
                  </a:lnTo>
                  <a:lnTo>
                    <a:pt x="1044344" y="1087024"/>
                  </a:lnTo>
                  <a:lnTo>
                    <a:pt x="1039325" y="1088745"/>
                  </a:lnTo>
                  <a:lnTo>
                    <a:pt x="1028668" y="1088119"/>
                  </a:lnTo>
                  <a:lnTo>
                    <a:pt x="992617" y="1073111"/>
                  </a:lnTo>
                  <a:lnTo>
                    <a:pt x="957144" y="1056374"/>
                  </a:lnTo>
                  <a:lnTo>
                    <a:pt x="923880" y="1041663"/>
                  </a:lnTo>
                  <a:lnTo>
                    <a:pt x="881792" y="1025601"/>
                  </a:lnTo>
                  <a:lnTo>
                    <a:pt x="858567" y="1017317"/>
                  </a:lnTo>
                  <a:lnTo>
                    <a:pt x="830701" y="1008936"/>
                  </a:lnTo>
                  <a:lnTo>
                    <a:pt x="799741" y="1000493"/>
                  </a:lnTo>
                  <a:lnTo>
                    <a:pt x="766719" y="992006"/>
                  </a:lnTo>
                  <a:lnTo>
                    <a:pt x="731369" y="983490"/>
                  </a:lnTo>
                  <a:lnTo>
                    <a:pt x="694468" y="974956"/>
                  </a:lnTo>
                  <a:lnTo>
                    <a:pt x="656531" y="966408"/>
                  </a:lnTo>
                  <a:lnTo>
                    <a:pt x="614095" y="958805"/>
                  </a:lnTo>
                  <a:lnTo>
                    <a:pt x="568660" y="951831"/>
                  </a:lnTo>
                  <a:lnTo>
                    <a:pt x="521225" y="945277"/>
                  </a:lnTo>
                  <a:lnTo>
                    <a:pt x="474361" y="939955"/>
                  </a:lnTo>
                  <a:lnTo>
                    <a:pt x="427879" y="935455"/>
                  </a:lnTo>
                  <a:lnTo>
                    <a:pt x="381650" y="931502"/>
                  </a:lnTo>
                  <a:lnTo>
                    <a:pt x="336544" y="928867"/>
                  </a:lnTo>
                  <a:lnTo>
                    <a:pt x="292186" y="927110"/>
                  </a:lnTo>
                  <a:lnTo>
                    <a:pt x="248326" y="925938"/>
                  </a:lnTo>
                  <a:lnTo>
                    <a:pt x="210514" y="924206"/>
                  </a:lnTo>
                  <a:lnTo>
                    <a:pt x="176733" y="922098"/>
                  </a:lnTo>
                  <a:lnTo>
                    <a:pt x="145640" y="919740"/>
                  </a:lnTo>
                  <a:lnTo>
                    <a:pt x="118244" y="918168"/>
                  </a:lnTo>
                  <a:lnTo>
                    <a:pt x="93312" y="917120"/>
                  </a:lnTo>
                  <a:lnTo>
                    <a:pt x="51640" y="915003"/>
                  </a:lnTo>
                  <a:lnTo>
                    <a:pt x="9225" y="908423"/>
                  </a:lnTo>
                  <a:lnTo>
                    <a:pt x="0" y="906841"/>
                  </a:lnTo>
                  <a:lnTo>
                    <a:pt x="195" y="906711"/>
                  </a:lnTo>
                  <a:lnTo>
                    <a:pt x="32019" y="89787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13" name="SMARTInkShape-1719"/>
          <p:cNvSpPr/>
          <p:nvPr>
            <p:custDataLst>
              <p:tags r:id="rId1"/>
            </p:custDataLst>
          </p:nvPr>
        </p:nvSpPr>
        <p:spPr bwMode="auto">
          <a:xfrm>
            <a:off x="4183569" y="4852035"/>
            <a:ext cx="391635" cy="171063"/>
          </a:xfrm>
          <a:custGeom>
            <a:avLst/>
            <a:gdLst/>
            <a:ahLst/>
            <a:cxnLst/>
            <a:rect l="0" t="0" r="0" b="0"/>
            <a:pathLst>
              <a:path w="391635" h="171063">
                <a:moveTo>
                  <a:pt x="54103" y="0"/>
                </a:moveTo>
                <a:lnTo>
                  <a:pt x="54103" y="0"/>
                </a:lnTo>
                <a:lnTo>
                  <a:pt x="45355" y="14640"/>
                </a:lnTo>
                <a:lnTo>
                  <a:pt x="14639" y="52234"/>
                </a:lnTo>
                <a:lnTo>
                  <a:pt x="1665" y="72838"/>
                </a:lnTo>
                <a:lnTo>
                  <a:pt x="0" y="87618"/>
                </a:lnTo>
                <a:lnTo>
                  <a:pt x="890" y="95559"/>
                </a:lnTo>
                <a:lnTo>
                  <a:pt x="5292" y="101806"/>
                </a:lnTo>
                <a:lnTo>
                  <a:pt x="20345" y="111287"/>
                </a:lnTo>
                <a:lnTo>
                  <a:pt x="47355" y="121216"/>
                </a:lnTo>
                <a:lnTo>
                  <a:pt x="82536" y="131026"/>
                </a:lnTo>
                <a:lnTo>
                  <a:pt x="123573" y="138562"/>
                </a:lnTo>
                <a:lnTo>
                  <a:pt x="162132" y="142545"/>
                </a:lnTo>
                <a:lnTo>
                  <a:pt x="197366" y="144316"/>
                </a:lnTo>
                <a:lnTo>
                  <a:pt x="228900" y="145103"/>
                </a:lnTo>
                <a:lnTo>
                  <a:pt x="264328" y="140995"/>
                </a:lnTo>
                <a:lnTo>
                  <a:pt x="276124" y="136324"/>
                </a:lnTo>
                <a:lnTo>
                  <a:pt x="279269" y="133746"/>
                </a:lnTo>
                <a:lnTo>
                  <a:pt x="278509" y="130121"/>
                </a:lnTo>
                <a:lnTo>
                  <a:pt x="270044" y="121014"/>
                </a:lnTo>
                <a:lnTo>
                  <a:pt x="235561" y="109728"/>
                </a:lnTo>
                <a:lnTo>
                  <a:pt x="202697" y="108458"/>
                </a:lnTo>
                <a:lnTo>
                  <a:pt x="166817" y="111068"/>
                </a:lnTo>
                <a:lnTo>
                  <a:pt x="131821" y="115404"/>
                </a:lnTo>
                <a:lnTo>
                  <a:pt x="99757" y="120506"/>
                </a:lnTo>
                <a:lnTo>
                  <a:pt x="60011" y="131273"/>
                </a:lnTo>
                <a:lnTo>
                  <a:pt x="30082" y="142876"/>
                </a:lnTo>
                <a:lnTo>
                  <a:pt x="28564" y="144781"/>
                </a:lnTo>
                <a:lnTo>
                  <a:pt x="29457" y="147003"/>
                </a:lnTo>
                <a:lnTo>
                  <a:pt x="31958" y="149437"/>
                </a:lnTo>
                <a:lnTo>
                  <a:pt x="62782" y="152863"/>
                </a:lnTo>
                <a:lnTo>
                  <a:pt x="102410" y="156204"/>
                </a:lnTo>
                <a:lnTo>
                  <a:pt x="126313" y="158428"/>
                </a:lnTo>
                <a:lnTo>
                  <a:pt x="153678" y="159911"/>
                </a:lnTo>
                <a:lnTo>
                  <a:pt x="183351" y="160900"/>
                </a:lnTo>
                <a:lnTo>
                  <a:pt x="214564" y="161559"/>
                </a:lnTo>
                <a:lnTo>
                  <a:pt x="244897" y="162951"/>
                </a:lnTo>
                <a:lnTo>
                  <a:pt x="274644" y="164832"/>
                </a:lnTo>
                <a:lnTo>
                  <a:pt x="304000" y="167037"/>
                </a:lnTo>
                <a:lnTo>
                  <a:pt x="346779" y="169489"/>
                </a:lnTo>
                <a:lnTo>
                  <a:pt x="384662" y="170869"/>
                </a:lnTo>
                <a:lnTo>
                  <a:pt x="391634" y="171062"/>
                </a:lnTo>
                <a:lnTo>
                  <a:pt x="391518" y="170239"/>
                </a:lnTo>
                <a:lnTo>
                  <a:pt x="364792" y="165482"/>
                </a:lnTo>
                <a:lnTo>
                  <a:pt x="326490" y="164035"/>
                </a:lnTo>
                <a:lnTo>
                  <a:pt x="285561" y="16287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4" name="SMARTInkShape-1720"/>
          <p:cNvSpPr/>
          <p:nvPr>
            <p:custDataLst>
              <p:tags r:id="rId2"/>
            </p:custDataLst>
          </p:nvPr>
        </p:nvSpPr>
        <p:spPr bwMode="auto">
          <a:xfrm>
            <a:off x="1229183" y="2868006"/>
            <a:ext cx="362352" cy="110850"/>
          </a:xfrm>
          <a:custGeom>
            <a:avLst/>
            <a:gdLst/>
            <a:ahLst/>
            <a:cxnLst/>
            <a:rect l="0" t="0" r="0" b="0"/>
            <a:pathLst>
              <a:path w="362352" h="110850">
                <a:moveTo>
                  <a:pt x="16687" y="98079"/>
                </a:moveTo>
                <a:lnTo>
                  <a:pt x="16687" y="98079"/>
                </a:lnTo>
                <a:lnTo>
                  <a:pt x="1087" y="98079"/>
                </a:lnTo>
                <a:lnTo>
                  <a:pt x="572" y="99032"/>
                </a:lnTo>
                <a:lnTo>
                  <a:pt x="0" y="102630"/>
                </a:lnTo>
                <a:lnTo>
                  <a:pt x="1752" y="103970"/>
                </a:lnTo>
                <a:lnTo>
                  <a:pt x="37098" y="110849"/>
                </a:lnTo>
                <a:lnTo>
                  <a:pt x="69891" y="110740"/>
                </a:lnTo>
                <a:lnTo>
                  <a:pt x="110818" y="107516"/>
                </a:lnTo>
                <a:lnTo>
                  <a:pt x="133734" y="105323"/>
                </a:lnTo>
                <a:lnTo>
                  <a:pt x="157583" y="102908"/>
                </a:lnTo>
                <a:lnTo>
                  <a:pt x="182055" y="101298"/>
                </a:lnTo>
                <a:lnTo>
                  <a:pt x="206943" y="100225"/>
                </a:lnTo>
                <a:lnTo>
                  <a:pt x="232107" y="99510"/>
                </a:lnTo>
                <a:lnTo>
                  <a:pt x="255550" y="98080"/>
                </a:lnTo>
                <a:lnTo>
                  <a:pt x="277847" y="96175"/>
                </a:lnTo>
                <a:lnTo>
                  <a:pt x="316590" y="91518"/>
                </a:lnTo>
                <a:lnTo>
                  <a:pt x="357127" y="83307"/>
                </a:lnTo>
                <a:lnTo>
                  <a:pt x="360804" y="82516"/>
                </a:lnTo>
                <a:lnTo>
                  <a:pt x="362304" y="81036"/>
                </a:lnTo>
                <a:lnTo>
                  <a:pt x="362351" y="79097"/>
                </a:lnTo>
                <a:lnTo>
                  <a:pt x="361430" y="76852"/>
                </a:lnTo>
                <a:lnTo>
                  <a:pt x="337379" y="73692"/>
                </a:lnTo>
                <a:lnTo>
                  <a:pt x="300090" y="72756"/>
                </a:lnTo>
                <a:lnTo>
                  <a:pt x="267739" y="75077"/>
                </a:lnTo>
                <a:lnTo>
                  <a:pt x="232088" y="79283"/>
                </a:lnTo>
                <a:lnTo>
                  <a:pt x="197194" y="84328"/>
                </a:lnTo>
                <a:lnTo>
                  <a:pt x="162635" y="87205"/>
                </a:lnTo>
                <a:lnTo>
                  <a:pt x="131083" y="88484"/>
                </a:lnTo>
                <a:lnTo>
                  <a:pt x="97255" y="88251"/>
                </a:lnTo>
                <a:lnTo>
                  <a:pt x="65079" y="82086"/>
                </a:lnTo>
                <a:lnTo>
                  <a:pt x="65141" y="79797"/>
                </a:lnTo>
                <a:lnTo>
                  <a:pt x="70290" y="72173"/>
                </a:lnTo>
                <a:lnTo>
                  <a:pt x="102102" y="57172"/>
                </a:lnTo>
                <a:lnTo>
                  <a:pt x="134342" y="46243"/>
                </a:lnTo>
                <a:lnTo>
                  <a:pt x="172801" y="35988"/>
                </a:lnTo>
                <a:lnTo>
                  <a:pt x="195058" y="31920"/>
                </a:lnTo>
                <a:lnTo>
                  <a:pt x="218468" y="28256"/>
                </a:lnTo>
                <a:lnTo>
                  <a:pt x="257180" y="21644"/>
                </a:lnTo>
                <a:lnTo>
                  <a:pt x="288355" y="15530"/>
                </a:lnTo>
                <a:lnTo>
                  <a:pt x="318161" y="6733"/>
                </a:lnTo>
                <a:lnTo>
                  <a:pt x="321492" y="3845"/>
                </a:lnTo>
                <a:lnTo>
                  <a:pt x="322761" y="966"/>
                </a:lnTo>
                <a:lnTo>
                  <a:pt x="318844" y="0"/>
                </a:lnTo>
                <a:lnTo>
                  <a:pt x="287719" y="3190"/>
                </a:lnTo>
                <a:lnTo>
                  <a:pt x="251763" y="7646"/>
                </a:lnTo>
                <a:lnTo>
                  <a:pt x="210383" y="15342"/>
                </a:lnTo>
                <a:lnTo>
                  <a:pt x="167544" y="25112"/>
                </a:lnTo>
                <a:lnTo>
                  <a:pt x="126280" y="35804"/>
                </a:lnTo>
                <a:lnTo>
                  <a:pt x="90795" y="46906"/>
                </a:lnTo>
                <a:lnTo>
                  <a:pt x="63911" y="58190"/>
                </a:lnTo>
                <a:lnTo>
                  <a:pt x="51963" y="69556"/>
                </a:lnTo>
                <a:lnTo>
                  <a:pt x="49729" y="74301"/>
                </a:lnTo>
                <a:lnTo>
                  <a:pt x="49193" y="78417"/>
                </a:lnTo>
                <a:lnTo>
                  <a:pt x="49788" y="82113"/>
                </a:lnTo>
                <a:lnTo>
                  <a:pt x="55899" y="83625"/>
                </a:lnTo>
                <a:lnTo>
                  <a:pt x="93710" y="81202"/>
                </a:lnTo>
                <a:lnTo>
                  <a:pt x="131565" y="76925"/>
                </a:lnTo>
                <a:lnTo>
                  <a:pt x="154232" y="72547"/>
                </a:lnTo>
                <a:lnTo>
                  <a:pt x="178869" y="66770"/>
                </a:lnTo>
                <a:lnTo>
                  <a:pt x="204818" y="60061"/>
                </a:lnTo>
                <a:lnTo>
                  <a:pt x="229738" y="53684"/>
                </a:lnTo>
                <a:lnTo>
                  <a:pt x="253971" y="47527"/>
                </a:lnTo>
                <a:lnTo>
                  <a:pt x="296454" y="36559"/>
                </a:lnTo>
                <a:lnTo>
                  <a:pt x="333579" y="25982"/>
                </a:lnTo>
                <a:lnTo>
                  <a:pt x="343265" y="23173"/>
                </a:lnTo>
                <a:lnTo>
                  <a:pt x="342991" y="22424"/>
                </a:lnTo>
                <a:lnTo>
                  <a:pt x="335066" y="21592"/>
                </a:lnTo>
                <a:lnTo>
                  <a:pt x="296336" y="34776"/>
                </a:lnTo>
                <a:lnTo>
                  <a:pt x="258768" y="48990"/>
                </a:lnTo>
                <a:lnTo>
                  <a:pt x="224291" y="61974"/>
                </a:lnTo>
                <a:lnTo>
                  <a:pt x="196710" y="7236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5" name="SMARTInkShape-1721"/>
          <p:cNvSpPr/>
          <p:nvPr>
            <p:custDataLst>
              <p:tags r:id="rId3"/>
            </p:custDataLst>
          </p:nvPr>
        </p:nvSpPr>
        <p:spPr bwMode="auto">
          <a:xfrm>
            <a:off x="4172077" y="4381285"/>
            <a:ext cx="485090" cy="59271"/>
          </a:xfrm>
          <a:custGeom>
            <a:avLst/>
            <a:gdLst/>
            <a:ahLst/>
            <a:cxnLst/>
            <a:rect l="0" t="0" r="0" b="0"/>
            <a:pathLst>
              <a:path w="485090" h="59271">
                <a:moveTo>
                  <a:pt x="31305" y="42125"/>
                </a:moveTo>
                <a:lnTo>
                  <a:pt x="31305" y="42125"/>
                </a:lnTo>
                <a:lnTo>
                  <a:pt x="31305" y="47064"/>
                </a:lnTo>
                <a:lnTo>
                  <a:pt x="31305" y="42963"/>
                </a:lnTo>
                <a:lnTo>
                  <a:pt x="35856" y="37823"/>
                </a:lnTo>
                <a:lnTo>
                  <a:pt x="40630" y="35450"/>
                </a:lnTo>
                <a:lnTo>
                  <a:pt x="60558" y="33927"/>
                </a:lnTo>
                <a:lnTo>
                  <a:pt x="92890" y="33663"/>
                </a:lnTo>
                <a:lnTo>
                  <a:pt x="129161" y="33602"/>
                </a:lnTo>
                <a:lnTo>
                  <a:pt x="150835" y="33585"/>
                </a:lnTo>
                <a:lnTo>
                  <a:pt x="173857" y="33574"/>
                </a:lnTo>
                <a:lnTo>
                  <a:pt x="197777" y="33567"/>
                </a:lnTo>
                <a:lnTo>
                  <a:pt x="222297" y="33562"/>
                </a:lnTo>
                <a:lnTo>
                  <a:pt x="247215" y="33559"/>
                </a:lnTo>
                <a:lnTo>
                  <a:pt x="272401" y="33556"/>
                </a:lnTo>
                <a:lnTo>
                  <a:pt x="297763" y="33555"/>
                </a:lnTo>
                <a:lnTo>
                  <a:pt x="321339" y="32602"/>
                </a:lnTo>
                <a:lnTo>
                  <a:pt x="343723" y="31014"/>
                </a:lnTo>
                <a:lnTo>
                  <a:pt x="382566" y="27661"/>
                </a:lnTo>
                <a:lnTo>
                  <a:pt x="418592" y="25775"/>
                </a:lnTo>
                <a:lnTo>
                  <a:pt x="439412" y="25084"/>
                </a:lnTo>
                <a:lnTo>
                  <a:pt x="438631" y="24097"/>
                </a:lnTo>
                <a:lnTo>
                  <a:pt x="432684" y="20460"/>
                </a:lnTo>
                <a:lnTo>
                  <a:pt x="397845" y="7662"/>
                </a:lnTo>
                <a:lnTo>
                  <a:pt x="364488" y="1751"/>
                </a:lnTo>
                <a:lnTo>
                  <a:pt x="324442" y="0"/>
                </a:lnTo>
                <a:lnTo>
                  <a:pt x="291446" y="2130"/>
                </a:lnTo>
                <a:lnTo>
                  <a:pt x="255509" y="6252"/>
                </a:lnTo>
                <a:lnTo>
                  <a:pt x="220486" y="11259"/>
                </a:lnTo>
                <a:lnTo>
                  <a:pt x="183331" y="16659"/>
                </a:lnTo>
                <a:lnTo>
                  <a:pt x="145545" y="21282"/>
                </a:lnTo>
                <a:lnTo>
                  <a:pt x="109701" y="23336"/>
                </a:lnTo>
                <a:lnTo>
                  <a:pt x="77261" y="26789"/>
                </a:lnTo>
                <a:lnTo>
                  <a:pt x="37302" y="31549"/>
                </a:lnTo>
                <a:lnTo>
                  <a:pt x="63" y="33435"/>
                </a:lnTo>
                <a:lnTo>
                  <a:pt x="0" y="34427"/>
                </a:lnTo>
                <a:lnTo>
                  <a:pt x="2469" y="38069"/>
                </a:lnTo>
                <a:lnTo>
                  <a:pt x="42049" y="41323"/>
                </a:lnTo>
                <a:lnTo>
                  <a:pt x="78626" y="41769"/>
                </a:lnTo>
                <a:lnTo>
                  <a:pt x="100000" y="41888"/>
                </a:lnTo>
                <a:lnTo>
                  <a:pt x="122822" y="41967"/>
                </a:lnTo>
                <a:lnTo>
                  <a:pt x="146609" y="42019"/>
                </a:lnTo>
                <a:lnTo>
                  <a:pt x="171992" y="42055"/>
                </a:lnTo>
                <a:lnTo>
                  <a:pt x="198439" y="42078"/>
                </a:lnTo>
                <a:lnTo>
                  <a:pt x="225595" y="42093"/>
                </a:lnTo>
                <a:lnTo>
                  <a:pt x="253225" y="42104"/>
                </a:lnTo>
                <a:lnTo>
                  <a:pt x="281169" y="42111"/>
                </a:lnTo>
                <a:lnTo>
                  <a:pt x="309323" y="42116"/>
                </a:lnTo>
                <a:lnTo>
                  <a:pt x="335713" y="42119"/>
                </a:lnTo>
                <a:lnTo>
                  <a:pt x="360927" y="42121"/>
                </a:lnTo>
                <a:lnTo>
                  <a:pt x="385356" y="42122"/>
                </a:lnTo>
                <a:lnTo>
                  <a:pt x="427738" y="42123"/>
                </a:lnTo>
                <a:lnTo>
                  <a:pt x="460863" y="43077"/>
                </a:lnTo>
                <a:lnTo>
                  <a:pt x="482961" y="48016"/>
                </a:lnTo>
                <a:lnTo>
                  <a:pt x="484809" y="48910"/>
                </a:lnTo>
                <a:lnTo>
                  <a:pt x="485089" y="49506"/>
                </a:lnTo>
                <a:lnTo>
                  <a:pt x="442786" y="5927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3445626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(C) Dhruv Batra </a:t>
            </a:r>
            <a:endParaRPr lang="en-US"/>
          </a:p>
        </p:txBody>
      </p:sp>
      <p:sp>
        <p:nvSpPr>
          <p:cNvPr id="3" name="Slide Number Placeholder 2"/>
          <p:cNvSpPr>
            <a:spLocks noGrp="1"/>
          </p:cNvSpPr>
          <p:nvPr>
            <p:ph type="sldNum" sz="quarter" idx="12"/>
          </p:nvPr>
        </p:nvSpPr>
        <p:spPr/>
        <p:txBody>
          <a:bodyPr/>
          <a:lstStyle/>
          <a:p>
            <a:pPr>
              <a:defRPr/>
            </a:pPr>
            <a:fld id="{A51550E6-1DFF-B84C-BFE3-E4371400DA8D}" type="slidenum">
              <a:rPr lang="en-US" smtClean="0"/>
              <a:pPr>
                <a:defRPr/>
              </a:pPr>
              <a:t>16</a:t>
            </a:fld>
            <a:endParaRPr lang="en-US"/>
          </a:p>
        </p:txBody>
      </p:sp>
      <p:pic>
        <p:nvPicPr>
          <p:cNvPr id="4" name="Picture 3"/>
          <p:cNvPicPr>
            <a:picLocks noChangeAspect="1"/>
          </p:cNvPicPr>
          <p:nvPr/>
        </p:nvPicPr>
        <p:blipFill>
          <a:blip r:embed="rId42"/>
          <a:stretch>
            <a:fillRect/>
          </a:stretch>
        </p:blipFill>
        <p:spPr>
          <a:xfrm>
            <a:off x="0" y="2231169"/>
            <a:ext cx="9144000" cy="2395661"/>
          </a:xfrm>
          <a:prstGeom prst="rect">
            <a:avLst/>
          </a:prstGeom>
        </p:spPr>
      </p:pic>
      <p:grpSp>
        <p:nvGrpSpPr>
          <p:cNvPr id="55" name="SMARTInkShape-Group599"/>
          <p:cNvGrpSpPr/>
          <p:nvPr/>
        </p:nvGrpSpPr>
        <p:grpSpPr>
          <a:xfrm>
            <a:off x="1194435" y="3785276"/>
            <a:ext cx="6828865" cy="1298207"/>
            <a:chOff x="1194435" y="3785276"/>
            <a:chExt cx="6828865" cy="1298207"/>
          </a:xfrm>
        </p:grpSpPr>
        <p:sp>
          <p:nvSpPr>
            <p:cNvPr id="52" name="SMARTInkShape-1675"/>
            <p:cNvSpPr/>
            <p:nvPr>
              <p:custDataLst>
                <p:tags r:id="rId38"/>
              </p:custDataLst>
            </p:nvPr>
          </p:nvSpPr>
          <p:spPr bwMode="auto">
            <a:xfrm>
              <a:off x="1194435" y="3785276"/>
              <a:ext cx="6828865" cy="1298207"/>
            </a:xfrm>
            <a:custGeom>
              <a:avLst/>
              <a:gdLst/>
              <a:ahLst/>
              <a:cxnLst/>
              <a:rect l="0" t="0" r="0" b="0"/>
              <a:pathLst>
                <a:path w="6828865" h="1298207">
                  <a:moveTo>
                    <a:pt x="42863" y="132356"/>
                  </a:moveTo>
                  <a:lnTo>
                    <a:pt x="42863" y="132356"/>
                  </a:lnTo>
                  <a:lnTo>
                    <a:pt x="70168" y="118704"/>
                  </a:lnTo>
                  <a:lnTo>
                    <a:pt x="93451" y="112778"/>
                  </a:lnTo>
                  <a:lnTo>
                    <a:pt x="124213" y="106921"/>
                  </a:lnTo>
                  <a:lnTo>
                    <a:pt x="159961" y="101112"/>
                  </a:lnTo>
                  <a:lnTo>
                    <a:pt x="199986" y="96287"/>
                  </a:lnTo>
                  <a:lnTo>
                    <a:pt x="242862" y="92118"/>
                  </a:lnTo>
                  <a:lnTo>
                    <a:pt x="287638" y="88386"/>
                  </a:lnTo>
                  <a:lnTo>
                    <a:pt x="336539" y="84945"/>
                  </a:lnTo>
                  <a:lnTo>
                    <a:pt x="388189" y="81699"/>
                  </a:lnTo>
                  <a:lnTo>
                    <a:pt x="441673" y="78582"/>
                  </a:lnTo>
                  <a:lnTo>
                    <a:pt x="500189" y="76504"/>
                  </a:lnTo>
                  <a:lnTo>
                    <a:pt x="562059" y="75119"/>
                  </a:lnTo>
                  <a:lnTo>
                    <a:pt x="626166" y="74196"/>
                  </a:lnTo>
                  <a:lnTo>
                    <a:pt x="693669" y="73580"/>
                  </a:lnTo>
                  <a:lnTo>
                    <a:pt x="763436" y="73170"/>
                  </a:lnTo>
                  <a:lnTo>
                    <a:pt x="834712" y="72896"/>
                  </a:lnTo>
                  <a:lnTo>
                    <a:pt x="910805" y="72714"/>
                  </a:lnTo>
                  <a:lnTo>
                    <a:pt x="990108" y="72592"/>
                  </a:lnTo>
                  <a:lnTo>
                    <a:pt x="1071552" y="72511"/>
                  </a:lnTo>
                  <a:lnTo>
                    <a:pt x="1157281" y="71504"/>
                  </a:lnTo>
                  <a:lnTo>
                    <a:pt x="1245865" y="69881"/>
                  </a:lnTo>
                  <a:lnTo>
                    <a:pt x="1336354" y="67846"/>
                  </a:lnTo>
                  <a:lnTo>
                    <a:pt x="1430018" y="65537"/>
                  </a:lnTo>
                  <a:lnTo>
                    <a:pt x="1525798" y="63045"/>
                  </a:lnTo>
                  <a:lnTo>
                    <a:pt x="1622989" y="60432"/>
                  </a:lnTo>
                  <a:lnTo>
                    <a:pt x="1723977" y="55831"/>
                  </a:lnTo>
                  <a:lnTo>
                    <a:pt x="1827498" y="49907"/>
                  </a:lnTo>
                  <a:lnTo>
                    <a:pt x="1932707" y="43100"/>
                  </a:lnTo>
                  <a:lnTo>
                    <a:pt x="2039994" y="37610"/>
                  </a:lnTo>
                  <a:lnTo>
                    <a:pt x="2148666" y="32997"/>
                  </a:lnTo>
                  <a:lnTo>
                    <a:pt x="2258262" y="28969"/>
                  </a:lnTo>
                  <a:lnTo>
                    <a:pt x="2370378" y="25332"/>
                  </a:lnTo>
                  <a:lnTo>
                    <a:pt x="2484175" y="21954"/>
                  </a:lnTo>
                  <a:lnTo>
                    <a:pt x="2599091" y="18750"/>
                  </a:lnTo>
                  <a:lnTo>
                    <a:pt x="2715707" y="15661"/>
                  </a:lnTo>
                  <a:lnTo>
                    <a:pt x="2833457" y="12650"/>
                  </a:lnTo>
                  <a:lnTo>
                    <a:pt x="2951962" y="9689"/>
                  </a:lnTo>
                  <a:lnTo>
                    <a:pt x="3072874" y="6763"/>
                  </a:lnTo>
                  <a:lnTo>
                    <a:pt x="3195393" y="3860"/>
                  </a:lnTo>
                  <a:lnTo>
                    <a:pt x="3318982" y="972"/>
                  </a:lnTo>
                  <a:lnTo>
                    <a:pt x="3443285" y="0"/>
                  </a:lnTo>
                  <a:lnTo>
                    <a:pt x="3568063" y="303"/>
                  </a:lnTo>
                  <a:lnTo>
                    <a:pt x="3693159" y="1459"/>
                  </a:lnTo>
                  <a:lnTo>
                    <a:pt x="3818466" y="3181"/>
                  </a:lnTo>
                  <a:lnTo>
                    <a:pt x="3943913" y="5282"/>
                  </a:lnTo>
                  <a:lnTo>
                    <a:pt x="4069456" y="7635"/>
                  </a:lnTo>
                  <a:lnTo>
                    <a:pt x="4193156" y="10156"/>
                  </a:lnTo>
                  <a:lnTo>
                    <a:pt x="4315627" y="12790"/>
                  </a:lnTo>
                  <a:lnTo>
                    <a:pt x="4437279" y="15498"/>
                  </a:lnTo>
                  <a:lnTo>
                    <a:pt x="4556481" y="17303"/>
                  </a:lnTo>
                  <a:lnTo>
                    <a:pt x="4674049" y="18507"/>
                  </a:lnTo>
                  <a:lnTo>
                    <a:pt x="4790528" y="19309"/>
                  </a:lnTo>
                  <a:lnTo>
                    <a:pt x="4905328" y="19844"/>
                  </a:lnTo>
                  <a:lnTo>
                    <a:pt x="5019008" y="20201"/>
                  </a:lnTo>
                  <a:lnTo>
                    <a:pt x="5131943" y="20439"/>
                  </a:lnTo>
                  <a:lnTo>
                    <a:pt x="5241523" y="20597"/>
                  </a:lnTo>
                  <a:lnTo>
                    <a:pt x="5348866" y="20703"/>
                  </a:lnTo>
                  <a:lnTo>
                    <a:pt x="5454718" y="20773"/>
                  </a:lnTo>
                  <a:lnTo>
                    <a:pt x="5554813" y="20820"/>
                  </a:lnTo>
                  <a:lnTo>
                    <a:pt x="5651071" y="20851"/>
                  </a:lnTo>
                  <a:lnTo>
                    <a:pt x="5744771" y="20872"/>
                  </a:lnTo>
                  <a:lnTo>
                    <a:pt x="5832003" y="21839"/>
                  </a:lnTo>
                  <a:lnTo>
                    <a:pt x="5914922" y="23435"/>
                  </a:lnTo>
                  <a:lnTo>
                    <a:pt x="5994966" y="25453"/>
                  </a:lnTo>
                  <a:lnTo>
                    <a:pt x="6068332" y="26797"/>
                  </a:lnTo>
                  <a:lnTo>
                    <a:pt x="6137244" y="27694"/>
                  </a:lnTo>
                  <a:lnTo>
                    <a:pt x="6203189" y="28291"/>
                  </a:lnTo>
                  <a:lnTo>
                    <a:pt x="6261439" y="28690"/>
                  </a:lnTo>
                  <a:lnTo>
                    <a:pt x="6314561" y="28955"/>
                  </a:lnTo>
                  <a:lnTo>
                    <a:pt x="6364262" y="29132"/>
                  </a:lnTo>
                  <a:lnTo>
                    <a:pt x="6408826" y="30203"/>
                  </a:lnTo>
                  <a:lnTo>
                    <a:pt x="6449967" y="31869"/>
                  </a:lnTo>
                  <a:lnTo>
                    <a:pt x="6488822" y="33932"/>
                  </a:lnTo>
                  <a:lnTo>
                    <a:pt x="6522347" y="35308"/>
                  </a:lnTo>
                  <a:lnTo>
                    <a:pt x="6552316" y="36225"/>
                  </a:lnTo>
                  <a:lnTo>
                    <a:pt x="6579916" y="36836"/>
                  </a:lnTo>
                  <a:lnTo>
                    <a:pt x="6604984" y="39149"/>
                  </a:lnTo>
                  <a:lnTo>
                    <a:pt x="6628362" y="42595"/>
                  </a:lnTo>
                  <a:lnTo>
                    <a:pt x="6669261" y="51505"/>
                  </a:lnTo>
                  <a:lnTo>
                    <a:pt x="6700138" y="61815"/>
                  </a:lnTo>
                  <a:lnTo>
                    <a:pt x="6738942" y="87431"/>
                  </a:lnTo>
                  <a:lnTo>
                    <a:pt x="6774569" y="119151"/>
                  </a:lnTo>
                  <a:lnTo>
                    <a:pt x="6792662" y="149030"/>
                  </a:lnTo>
                  <a:lnTo>
                    <a:pt x="6807053" y="186439"/>
                  </a:lnTo>
                  <a:lnTo>
                    <a:pt x="6813558" y="208417"/>
                  </a:lnTo>
                  <a:lnTo>
                    <a:pt x="6819800" y="231641"/>
                  </a:lnTo>
                  <a:lnTo>
                    <a:pt x="6823961" y="259506"/>
                  </a:lnTo>
                  <a:lnTo>
                    <a:pt x="6826734" y="290465"/>
                  </a:lnTo>
                  <a:lnTo>
                    <a:pt x="6828584" y="323488"/>
                  </a:lnTo>
                  <a:lnTo>
                    <a:pt x="6828864" y="359790"/>
                  </a:lnTo>
                  <a:lnTo>
                    <a:pt x="6828099" y="398278"/>
                  </a:lnTo>
                  <a:lnTo>
                    <a:pt x="6826636" y="438225"/>
                  </a:lnTo>
                  <a:lnTo>
                    <a:pt x="6824708" y="482002"/>
                  </a:lnTo>
                  <a:lnTo>
                    <a:pt x="6822469" y="528330"/>
                  </a:lnTo>
                  <a:lnTo>
                    <a:pt x="6820026" y="576362"/>
                  </a:lnTo>
                  <a:lnTo>
                    <a:pt x="6817444" y="624575"/>
                  </a:lnTo>
                  <a:lnTo>
                    <a:pt x="6814770" y="672909"/>
                  </a:lnTo>
                  <a:lnTo>
                    <a:pt x="6812035" y="721325"/>
                  </a:lnTo>
                  <a:lnTo>
                    <a:pt x="6809259" y="769795"/>
                  </a:lnTo>
                  <a:lnTo>
                    <a:pt x="6806456" y="818300"/>
                  </a:lnTo>
                  <a:lnTo>
                    <a:pt x="6803635" y="866830"/>
                  </a:lnTo>
                  <a:lnTo>
                    <a:pt x="6801754" y="911565"/>
                  </a:lnTo>
                  <a:lnTo>
                    <a:pt x="6800500" y="953771"/>
                  </a:lnTo>
                  <a:lnTo>
                    <a:pt x="6799665" y="994291"/>
                  </a:lnTo>
                  <a:lnTo>
                    <a:pt x="6800060" y="1031782"/>
                  </a:lnTo>
                  <a:lnTo>
                    <a:pt x="6801275" y="1067254"/>
                  </a:lnTo>
                  <a:lnTo>
                    <a:pt x="6803038" y="1101378"/>
                  </a:lnTo>
                  <a:lnTo>
                    <a:pt x="6803261" y="1135559"/>
                  </a:lnTo>
                  <a:lnTo>
                    <a:pt x="6802457" y="1169776"/>
                  </a:lnTo>
                  <a:lnTo>
                    <a:pt x="6800968" y="1204016"/>
                  </a:lnTo>
                  <a:lnTo>
                    <a:pt x="6794262" y="1229702"/>
                  </a:lnTo>
                  <a:lnTo>
                    <a:pt x="6771569" y="1265861"/>
                  </a:lnTo>
                  <a:lnTo>
                    <a:pt x="6751802" y="1277598"/>
                  </a:lnTo>
                  <a:lnTo>
                    <a:pt x="6727194" y="1286376"/>
                  </a:lnTo>
                  <a:lnTo>
                    <a:pt x="6699358" y="1293180"/>
                  </a:lnTo>
                  <a:lnTo>
                    <a:pt x="6663656" y="1296764"/>
                  </a:lnTo>
                  <a:lnTo>
                    <a:pt x="6622710" y="1298201"/>
                  </a:lnTo>
                  <a:lnTo>
                    <a:pt x="6578267" y="1298206"/>
                  </a:lnTo>
                  <a:lnTo>
                    <a:pt x="6526732" y="1297257"/>
                  </a:lnTo>
                  <a:lnTo>
                    <a:pt x="6470468" y="1295672"/>
                  </a:lnTo>
                  <a:lnTo>
                    <a:pt x="6411050" y="1293662"/>
                  </a:lnTo>
                  <a:lnTo>
                    <a:pt x="6342863" y="1290418"/>
                  </a:lnTo>
                  <a:lnTo>
                    <a:pt x="6268830" y="1286350"/>
                  </a:lnTo>
                  <a:lnTo>
                    <a:pt x="6190900" y="1281733"/>
                  </a:lnTo>
                  <a:lnTo>
                    <a:pt x="6107514" y="1275798"/>
                  </a:lnTo>
                  <a:lnTo>
                    <a:pt x="6020491" y="1268983"/>
                  </a:lnTo>
                  <a:lnTo>
                    <a:pt x="5931043" y="1261582"/>
                  </a:lnTo>
                  <a:lnTo>
                    <a:pt x="5836169" y="1253792"/>
                  </a:lnTo>
                  <a:lnTo>
                    <a:pt x="5737677" y="1245739"/>
                  </a:lnTo>
                  <a:lnTo>
                    <a:pt x="5636773" y="1237514"/>
                  </a:lnTo>
                  <a:lnTo>
                    <a:pt x="5531403" y="1230126"/>
                  </a:lnTo>
                  <a:lnTo>
                    <a:pt x="5423057" y="1223296"/>
                  </a:lnTo>
                  <a:lnTo>
                    <a:pt x="5312727" y="1216837"/>
                  </a:lnTo>
                  <a:lnTo>
                    <a:pt x="5200120" y="1211578"/>
                  </a:lnTo>
                  <a:lnTo>
                    <a:pt x="5085997" y="1207120"/>
                  </a:lnTo>
                  <a:lnTo>
                    <a:pt x="4970862" y="1203195"/>
                  </a:lnTo>
                  <a:lnTo>
                    <a:pt x="4854100" y="1199627"/>
                  </a:lnTo>
                  <a:lnTo>
                    <a:pt x="4736255" y="1196295"/>
                  </a:lnTo>
                  <a:lnTo>
                    <a:pt x="4617686" y="1193121"/>
                  </a:lnTo>
                  <a:lnTo>
                    <a:pt x="4495777" y="1191005"/>
                  </a:lnTo>
                  <a:lnTo>
                    <a:pt x="4371642" y="1189596"/>
                  </a:lnTo>
                  <a:lnTo>
                    <a:pt x="4246023" y="1188654"/>
                  </a:lnTo>
                  <a:lnTo>
                    <a:pt x="4119414" y="1188027"/>
                  </a:lnTo>
                  <a:lnTo>
                    <a:pt x="3992147" y="1187610"/>
                  </a:lnTo>
                  <a:lnTo>
                    <a:pt x="3864439" y="1187331"/>
                  </a:lnTo>
                  <a:lnTo>
                    <a:pt x="3735485" y="1187145"/>
                  </a:lnTo>
                  <a:lnTo>
                    <a:pt x="3605701" y="1187021"/>
                  </a:lnTo>
                  <a:lnTo>
                    <a:pt x="3475363" y="1186938"/>
                  </a:lnTo>
                  <a:lnTo>
                    <a:pt x="3346561" y="1185931"/>
                  </a:lnTo>
                  <a:lnTo>
                    <a:pt x="3218783" y="1184307"/>
                  </a:lnTo>
                  <a:lnTo>
                    <a:pt x="3091688" y="1182272"/>
                  </a:lnTo>
                  <a:lnTo>
                    <a:pt x="2966953" y="1178057"/>
                  </a:lnTo>
                  <a:lnTo>
                    <a:pt x="2843791" y="1172390"/>
                  </a:lnTo>
                  <a:lnTo>
                    <a:pt x="2721678" y="1165755"/>
                  </a:lnTo>
                  <a:lnTo>
                    <a:pt x="2601217" y="1158474"/>
                  </a:lnTo>
                  <a:lnTo>
                    <a:pt x="2481858" y="1150761"/>
                  </a:lnTo>
                  <a:lnTo>
                    <a:pt x="2363232" y="1142764"/>
                  </a:lnTo>
                  <a:lnTo>
                    <a:pt x="2247000" y="1133621"/>
                  </a:lnTo>
                  <a:lnTo>
                    <a:pt x="2132365" y="1123716"/>
                  </a:lnTo>
                  <a:lnTo>
                    <a:pt x="2018794" y="1113303"/>
                  </a:lnTo>
                  <a:lnTo>
                    <a:pt x="1904980" y="1103504"/>
                  </a:lnTo>
                  <a:lnTo>
                    <a:pt x="1791004" y="1094113"/>
                  </a:lnTo>
                  <a:lnTo>
                    <a:pt x="1676921" y="1084995"/>
                  </a:lnTo>
                  <a:lnTo>
                    <a:pt x="1563717" y="1077011"/>
                  </a:lnTo>
                  <a:lnTo>
                    <a:pt x="1451101" y="1069784"/>
                  </a:lnTo>
                  <a:lnTo>
                    <a:pt x="1338875" y="1063061"/>
                  </a:lnTo>
                  <a:lnTo>
                    <a:pt x="1229769" y="1057626"/>
                  </a:lnTo>
                  <a:lnTo>
                    <a:pt x="1122741" y="1053050"/>
                  </a:lnTo>
                  <a:lnTo>
                    <a:pt x="1017099" y="1049047"/>
                  </a:lnTo>
                  <a:lnTo>
                    <a:pt x="917143" y="1046379"/>
                  </a:lnTo>
                  <a:lnTo>
                    <a:pt x="820979" y="1044599"/>
                  </a:lnTo>
                  <a:lnTo>
                    <a:pt x="727342" y="1043413"/>
                  </a:lnTo>
                  <a:lnTo>
                    <a:pt x="640152" y="1042623"/>
                  </a:lnTo>
                  <a:lnTo>
                    <a:pt x="557261" y="1042096"/>
                  </a:lnTo>
                  <a:lnTo>
                    <a:pt x="477235" y="1041744"/>
                  </a:lnTo>
                  <a:lnTo>
                    <a:pt x="403882" y="1040557"/>
                  </a:lnTo>
                  <a:lnTo>
                    <a:pt x="334977" y="1038814"/>
                  </a:lnTo>
                  <a:lnTo>
                    <a:pt x="269038" y="1036699"/>
                  </a:lnTo>
                  <a:lnTo>
                    <a:pt x="209839" y="1035289"/>
                  </a:lnTo>
                  <a:lnTo>
                    <a:pt x="155132" y="1034349"/>
                  </a:lnTo>
                  <a:lnTo>
                    <a:pt x="103422" y="1033722"/>
                  </a:lnTo>
                  <a:lnTo>
                    <a:pt x="68948" y="1033304"/>
                  </a:lnTo>
                  <a:lnTo>
                    <a:pt x="0" y="103246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3" name="SMARTInkShape-1676"/>
            <p:cNvSpPr/>
            <p:nvPr>
              <p:custDataLst>
                <p:tags r:id="rId39"/>
              </p:custDataLst>
            </p:nvPr>
          </p:nvSpPr>
          <p:spPr bwMode="auto">
            <a:xfrm>
              <a:off x="1237298" y="4028404"/>
              <a:ext cx="54998" cy="764318"/>
            </a:xfrm>
            <a:custGeom>
              <a:avLst/>
              <a:gdLst/>
              <a:ahLst/>
              <a:cxnLst/>
              <a:rect l="0" t="0" r="0" b="0"/>
              <a:pathLst>
                <a:path w="54998" h="764318">
                  <a:moveTo>
                    <a:pt x="0" y="17816"/>
                  </a:moveTo>
                  <a:lnTo>
                    <a:pt x="0" y="17816"/>
                  </a:lnTo>
                  <a:lnTo>
                    <a:pt x="9101" y="4163"/>
                  </a:lnTo>
                  <a:lnTo>
                    <a:pt x="12735" y="1094"/>
                  </a:lnTo>
                  <a:lnTo>
                    <a:pt x="16110" y="0"/>
                  </a:lnTo>
                  <a:lnTo>
                    <a:pt x="19312" y="224"/>
                  </a:lnTo>
                  <a:lnTo>
                    <a:pt x="27951" y="10632"/>
                  </a:lnTo>
                  <a:lnTo>
                    <a:pt x="32921" y="18742"/>
                  </a:lnTo>
                  <a:lnTo>
                    <a:pt x="40984" y="53152"/>
                  </a:lnTo>
                  <a:lnTo>
                    <a:pt x="44467" y="75663"/>
                  </a:lnTo>
                  <a:lnTo>
                    <a:pt x="47742" y="104958"/>
                  </a:lnTo>
                  <a:lnTo>
                    <a:pt x="50878" y="138776"/>
                  </a:lnTo>
                  <a:lnTo>
                    <a:pt x="53921" y="175608"/>
                  </a:lnTo>
                  <a:lnTo>
                    <a:pt x="54997" y="217308"/>
                  </a:lnTo>
                  <a:lnTo>
                    <a:pt x="54762" y="262253"/>
                  </a:lnTo>
                  <a:lnTo>
                    <a:pt x="53653" y="309362"/>
                  </a:lnTo>
                  <a:lnTo>
                    <a:pt x="51009" y="358865"/>
                  </a:lnTo>
                  <a:lnTo>
                    <a:pt x="47341" y="409965"/>
                  </a:lnTo>
                  <a:lnTo>
                    <a:pt x="42990" y="462128"/>
                  </a:lnTo>
                  <a:lnTo>
                    <a:pt x="39138" y="511192"/>
                  </a:lnTo>
                  <a:lnTo>
                    <a:pt x="35616" y="558188"/>
                  </a:lnTo>
                  <a:lnTo>
                    <a:pt x="32317" y="603807"/>
                  </a:lnTo>
                  <a:lnTo>
                    <a:pt x="29164" y="641839"/>
                  </a:lnTo>
                  <a:lnTo>
                    <a:pt x="26110" y="674814"/>
                  </a:lnTo>
                  <a:lnTo>
                    <a:pt x="23122" y="704417"/>
                  </a:lnTo>
                  <a:lnTo>
                    <a:pt x="17261" y="742389"/>
                  </a:lnTo>
                  <a:lnTo>
                    <a:pt x="11481" y="761806"/>
                  </a:lnTo>
                  <a:lnTo>
                    <a:pt x="8606" y="764317"/>
                  </a:lnTo>
                  <a:lnTo>
                    <a:pt x="0" y="76362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4" name="SMARTInkShape-1677"/>
            <p:cNvSpPr/>
            <p:nvPr>
              <p:custDataLst>
                <p:tags r:id="rId40"/>
              </p:custDataLst>
            </p:nvPr>
          </p:nvSpPr>
          <p:spPr bwMode="auto">
            <a:xfrm>
              <a:off x="1571625" y="4209451"/>
              <a:ext cx="17146" cy="453990"/>
            </a:xfrm>
            <a:custGeom>
              <a:avLst/>
              <a:gdLst/>
              <a:ahLst/>
              <a:cxnLst/>
              <a:rect l="0" t="0" r="0" b="0"/>
              <a:pathLst>
                <a:path w="17146" h="453990">
                  <a:moveTo>
                    <a:pt x="17145" y="8219"/>
                  </a:moveTo>
                  <a:lnTo>
                    <a:pt x="17145" y="8219"/>
                  </a:lnTo>
                  <a:lnTo>
                    <a:pt x="17145" y="0"/>
                  </a:lnTo>
                  <a:lnTo>
                    <a:pt x="12594" y="4302"/>
                  </a:lnTo>
                  <a:lnTo>
                    <a:pt x="9367" y="46427"/>
                  </a:lnTo>
                  <a:lnTo>
                    <a:pt x="9102" y="67029"/>
                  </a:lnTo>
                  <a:lnTo>
                    <a:pt x="8926" y="90288"/>
                  </a:lnTo>
                  <a:lnTo>
                    <a:pt x="8808" y="118177"/>
                  </a:lnTo>
                  <a:lnTo>
                    <a:pt x="8730" y="149152"/>
                  </a:lnTo>
                  <a:lnTo>
                    <a:pt x="8677" y="182184"/>
                  </a:lnTo>
                  <a:lnTo>
                    <a:pt x="7690" y="216588"/>
                  </a:lnTo>
                  <a:lnTo>
                    <a:pt x="6079" y="251907"/>
                  </a:lnTo>
                  <a:lnTo>
                    <a:pt x="4053" y="287835"/>
                  </a:lnTo>
                  <a:lnTo>
                    <a:pt x="2702" y="320360"/>
                  </a:lnTo>
                  <a:lnTo>
                    <a:pt x="1801" y="350615"/>
                  </a:lnTo>
                  <a:lnTo>
                    <a:pt x="1201" y="379358"/>
                  </a:lnTo>
                  <a:lnTo>
                    <a:pt x="534" y="418915"/>
                  </a:lnTo>
                  <a:lnTo>
                    <a:pt x="0" y="45398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60" name="SMARTInkShape-Group600"/>
          <p:cNvGrpSpPr/>
          <p:nvPr/>
        </p:nvGrpSpPr>
        <p:grpSpPr>
          <a:xfrm>
            <a:off x="1563053" y="3409115"/>
            <a:ext cx="1020128" cy="1210304"/>
            <a:chOff x="1563053" y="3409115"/>
            <a:chExt cx="1020128" cy="1210304"/>
          </a:xfrm>
        </p:grpSpPr>
        <p:sp>
          <p:nvSpPr>
            <p:cNvPr id="56" name="SMARTInkShape-1678"/>
            <p:cNvSpPr/>
            <p:nvPr>
              <p:custDataLst>
                <p:tags r:id="rId34"/>
              </p:custDataLst>
            </p:nvPr>
          </p:nvSpPr>
          <p:spPr bwMode="auto">
            <a:xfrm>
              <a:off x="1563053" y="4080541"/>
              <a:ext cx="608870" cy="538878"/>
            </a:xfrm>
            <a:custGeom>
              <a:avLst/>
              <a:gdLst/>
              <a:ahLst/>
              <a:cxnLst/>
              <a:rect l="0" t="0" r="0" b="0"/>
              <a:pathLst>
                <a:path w="608870" h="538878">
                  <a:moveTo>
                    <a:pt x="0" y="8541"/>
                  </a:moveTo>
                  <a:lnTo>
                    <a:pt x="0" y="8541"/>
                  </a:lnTo>
                  <a:lnTo>
                    <a:pt x="0" y="3991"/>
                  </a:lnTo>
                  <a:lnTo>
                    <a:pt x="10160" y="1756"/>
                  </a:lnTo>
                  <a:lnTo>
                    <a:pt x="44920" y="499"/>
                  </a:lnTo>
                  <a:lnTo>
                    <a:pt x="82829" y="204"/>
                  </a:lnTo>
                  <a:lnTo>
                    <a:pt x="107607" y="125"/>
                  </a:lnTo>
                  <a:lnTo>
                    <a:pt x="134603" y="73"/>
                  </a:lnTo>
                  <a:lnTo>
                    <a:pt x="164983" y="39"/>
                  </a:lnTo>
                  <a:lnTo>
                    <a:pt x="197618" y="15"/>
                  </a:lnTo>
                  <a:lnTo>
                    <a:pt x="231758" y="0"/>
                  </a:lnTo>
                  <a:lnTo>
                    <a:pt x="266900" y="942"/>
                  </a:lnTo>
                  <a:lnTo>
                    <a:pt x="302711" y="2523"/>
                  </a:lnTo>
                  <a:lnTo>
                    <a:pt x="338967" y="4529"/>
                  </a:lnTo>
                  <a:lnTo>
                    <a:pt x="374568" y="7771"/>
                  </a:lnTo>
                  <a:lnTo>
                    <a:pt x="409732" y="11838"/>
                  </a:lnTo>
                  <a:lnTo>
                    <a:pt x="444604" y="16454"/>
                  </a:lnTo>
                  <a:lnTo>
                    <a:pt x="474520" y="22389"/>
                  </a:lnTo>
                  <a:lnTo>
                    <a:pt x="501132" y="29203"/>
                  </a:lnTo>
                  <a:lnTo>
                    <a:pt x="525540" y="36603"/>
                  </a:lnTo>
                  <a:lnTo>
                    <a:pt x="562821" y="54986"/>
                  </a:lnTo>
                  <a:lnTo>
                    <a:pt x="589232" y="76808"/>
                  </a:lnTo>
                  <a:lnTo>
                    <a:pt x="604146" y="102382"/>
                  </a:lnTo>
                  <a:lnTo>
                    <a:pt x="608869" y="134703"/>
                  </a:lnTo>
                  <a:lnTo>
                    <a:pt x="606841" y="172246"/>
                  </a:lnTo>
                  <a:lnTo>
                    <a:pt x="599589" y="214331"/>
                  </a:lnTo>
                  <a:lnTo>
                    <a:pt x="594989" y="237175"/>
                  </a:lnTo>
                  <a:lnTo>
                    <a:pt x="590016" y="260976"/>
                  </a:lnTo>
                  <a:lnTo>
                    <a:pt x="584797" y="285417"/>
                  </a:lnTo>
                  <a:lnTo>
                    <a:pt x="580364" y="310282"/>
                  </a:lnTo>
                  <a:lnTo>
                    <a:pt x="576457" y="335432"/>
                  </a:lnTo>
                  <a:lnTo>
                    <a:pt x="572900" y="360771"/>
                  </a:lnTo>
                  <a:lnTo>
                    <a:pt x="570528" y="383378"/>
                  </a:lnTo>
                  <a:lnTo>
                    <a:pt x="567893" y="423738"/>
                  </a:lnTo>
                  <a:lnTo>
                    <a:pt x="566721" y="458185"/>
                  </a:lnTo>
                  <a:lnTo>
                    <a:pt x="568602" y="496734"/>
                  </a:lnTo>
                  <a:lnTo>
                    <a:pt x="582477" y="538877"/>
                  </a:lnTo>
                  <a:lnTo>
                    <a:pt x="545374" y="518901"/>
                  </a:lnTo>
                  <a:lnTo>
                    <a:pt x="507501" y="506513"/>
                  </a:lnTo>
                  <a:lnTo>
                    <a:pt x="484066" y="500543"/>
                  </a:lnTo>
                  <a:lnTo>
                    <a:pt x="455108" y="494657"/>
                  </a:lnTo>
                  <a:lnTo>
                    <a:pt x="422468" y="488828"/>
                  </a:lnTo>
                  <a:lnTo>
                    <a:pt x="387373" y="483038"/>
                  </a:lnTo>
                  <a:lnTo>
                    <a:pt x="349688" y="481082"/>
                  </a:lnTo>
                  <a:lnTo>
                    <a:pt x="310278" y="481684"/>
                  </a:lnTo>
                  <a:lnTo>
                    <a:pt x="269717" y="483990"/>
                  </a:lnTo>
                  <a:lnTo>
                    <a:pt x="229341" y="489337"/>
                  </a:lnTo>
                  <a:lnTo>
                    <a:pt x="189089" y="496711"/>
                  </a:lnTo>
                  <a:lnTo>
                    <a:pt x="148919" y="505438"/>
                  </a:lnTo>
                  <a:lnTo>
                    <a:pt x="122139" y="511256"/>
                  </a:lnTo>
                  <a:lnTo>
                    <a:pt x="68580" y="52289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7" name="SMARTInkShape-1679"/>
            <p:cNvSpPr/>
            <p:nvPr>
              <p:custDataLst>
                <p:tags r:id="rId35"/>
              </p:custDataLst>
            </p:nvPr>
          </p:nvSpPr>
          <p:spPr bwMode="auto">
            <a:xfrm>
              <a:off x="1952449" y="4003357"/>
              <a:ext cx="227825" cy="205765"/>
            </a:xfrm>
            <a:custGeom>
              <a:avLst/>
              <a:gdLst/>
              <a:ahLst/>
              <a:cxnLst/>
              <a:rect l="0" t="0" r="0" b="0"/>
              <a:pathLst>
                <a:path w="227825" h="205765">
                  <a:moveTo>
                    <a:pt x="4939" y="0"/>
                  </a:moveTo>
                  <a:lnTo>
                    <a:pt x="4939" y="0"/>
                  </a:lnTo>
                  <a:lnTo>
                    <a:pt x="388" y="0"/>
                  </a:lnTo>
                  <a:lnTo>
                    <a:pt x="0" y="2858"/>
                  </a:lnTo>
                  <a:lnTo>
                    <a:pt x="2109" y="13653"/>
                  </a:lnTo>
                  <a:lnTo>
                    <a:pt x="17752" y="49448"/>
                  </a:lnTo>
                  <a:lnTo>
                    <a:pt x="35081" y="80080"/>
                  </a:lnTo>
                  <a:lnTo>
                    <a:pt x="57388" y="111791"/>
                  </a:lnTo>
                  <a:lnTo>
                    <a:pt x="86352" y="141760"/>
                  </a:lnTo>
                  <a:lnTo>
                    <a:pt x="115735" y="168415"/>
                  </a:lnTo>
                  <a:lnTo>
                    <a:pt x="156512" y="197221"/>
                  </a:lnTo>
                  <a:lnTo>
                    <a:pt x="180890" y="205764"/>
                  </a:lnTo>
                  <a:lnTo>
                    <a:pt x="227824" y="20574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8" name="SMARTInkShape-1680"/>
            <p:cNvSpPr/>
            <p:nvPr>
              <p:custDataLst>
                <p:tags r:id="rId36"/>
              </p:custDataLst>
            </p:nvPr>
          </p:nvSpPr>
          <p:spPr bwMode="auto">
            <a:xfrm>
              <a:off x="2128838" y="3409115"/>
              <a:ext cx="454343" cy="877136"/>
            </a:xfrm>
            <a:custGeom>
              <a:avLst/>
              <a:gdLst/>
              <a:ahLst/>
              <a:cxnLst/>
              <a:rect l="0" t="0" r="0" b="0"/>
              <a:pathLst>
                <a:path w="454343" h="877136">
                  <a:moveTo>
                    <a:pt x="454342" y="54175"/>
                  </a:moveTo>
                  <a:lnTo>
                    <a:pt x="454342" y="54175"/>
                  </a:lnTo>
                  <a:lnTo>
                    <a:pt x="425928" y="30311"/>
                  </a:lnTo>
                  <a:lnTo>
                    <a:pt x="386006" y="9209"/>
                  </a:lnTo>
                  <a:lnTo>
                    <a:pt x="345088" y="0"/>
                  </a:lnTo>
                  <a:lnTo>
                    <a:pt x="310217" y="887"/>
                  </a:lnTo>
                  <a:lnTo>
                    <a:pt x="272494" y="9536"/>
                  </a:lnTo>
                  <a:lnTo>
                    <a:pt x="233503" y="25763"/>
                  </a:lnTo>
                  <a:lnTo>
                    <a:pt x="193949" y="52025"/>
                  </a:lnTo>
                  <a:lnTo>
                    <a:pt x="156684" y="90367"/>
                  </a:lnTo>
                  <a:lnTo>
                    <a:pt x="138746" y="112593"/>
                  </a:lnTo>
                  <a:lnTo>
                    <a:pt x="122025" y="137888"/>
                  </a:lnTo>
                  <a:lnTo>
                    <a:pt x="106115" y="165228"/>
                  </a:lnTo>
                  <a:lnTo>
                    <a:pt x="90746" y="193933"/>
                  </a:lnTo>
                  <a:lnTo>
                    <a:pt x="78594" y="224500"/>
                  </a:lnTo>
                  <a:lnTo>
                    <a:pt x="68589" y="256307"/>
                  </a:lnTo>
                  <a:lnTo>
                    <a:pt x="60013" y="288942"/>
                  </a:lnTo>
                  <a:lnTo>
                    <a:pt x="54296" y="321177"/>
                  </a:lnTo>
                  <a:lnTo>
                    <a:pt x="50485" y="353143"/>
                  </a:lnTo>
                  <a:lnTo>
                    <a:pt x="47944" y="384932"/>
                  </a:lnTo>
                  <a:lnTo>
                    <a:pt x="47202" y="416602"/>
                  </a:lnTo>
                  <a:lnTo>
                    <a:pt x="47661" y="448193"/>
                  </a:lnTo>
                  <a:lnTo>
                    <a:pt x="48919" y="479731"/>
                  </a:lnTo>
                  <a:lnTo>
                    <a:pt x="50710" y="510281"/>
                  </a:lnTo>
                  <a:lnTo>
                    <a:pt x="52856" y="540173"/>
                  </a:lnTo>
                  <a:lnTo>
                    <a:pt x="55240" y="569627"/>
                  </a:lnTo>
                  <a:lnTo>
                    <a:pt x="55877" y="597834"/>
                  </a:lnTo>
                  <a:lnTo>
                    <a:pt x="55348" y="625212"/>
                  </a:lnTo>
                  <a:lnTo>
                    <a:pt x="54044" y="652036"/>
                  </a:lnTo>
                  <a:lnTo>
                    <a:pt x="52222" y="677539"/>
                  </a:lnTo>
                  <a:lnTo>
                    <a:pt x="50054" y="702161"/>
                  </a:lnTo>
                  <a:lnTo>
                    <a:pt x="47657" y="726196"/>
                  </a:lnTo>
                  <a:lnTo>
                    <a:pt x="37373" y="768140"/>
                  </a:lnTo>
                  <a:lnTo>
                    <a:pt x="25182" y="803928"/>
                  </a:lnTo>
                  <a:lnTo>
                    <a:pt x="12965" y="843591"/>
                  </a:lnTo>
                  <a:lnTo>
                    <a:pt x="0" y="87713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9" name="SMARTInkShape-1681"/>
            <p:cNvSpPr/>
            <p:nvPr>
              <p:custDataLst>
                <p:tags r:id="rId37"/>
              </p:custDataLst>
            </p:nvPr>
          </p:nvSpPr>
          <p:spPr bwMode="auto">
            <a:xfrm>
              <a:off x="2120265" y="4089082"/>
              <a:ext cx="205741" cy="222886"/>
            </a:xfrm>
            <a:custGeom>
              <a:avLst/>
              <a:gdLst/>
              <a:ahLst/>
              <a:cxnLst/>
              <a:rect l="0" t="0" r="0" b="0"/>
              <a:pathLst>
                <a:path w="205741" h="222886">
                  <a:moveTo>
                    <a:pt x="205740" y="0"/>
                  </a:moveTo>
                  <a:lnTo>
                    <a:pt x="205740" y="0"/>
                  </a:lnTo>
                  <a:lnTo>
                    <a:pt x="176930" y="31351"/>
                  </a:lnTo>
                  <a:lnTo>
                    <a:pt x="147216" y="65369"/>
                  </a:lnTo>
                  <a:lnTo>
                    <a:pt x="128624" y="86441"/>
                  </a:lnTo>
                  <a:lnTo>
                    <a:pt x="108609" y="109063"/>
                  </a:lnTo>
                  <a:lnTo>
                    <a:pt x="87646" y="131763"/>
                  </a:lnTo>
                  <a:lnTo>
                    <a:pt x="66051" y="154518"/>
                  </a:lnTo>
                  <a:lnTo>
                    <a:pt x="29356" y="192500"/>
                  </a:lnTo>
                  <a:lnTo>
                    <a:pt x="0" y="22288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61" name="SMARTInkShape-1682"/>
          <p:cNvSpPr/>
          <p:nvPr>
            <p:custDataLst>
              <p:tags r:id="rId1"/>
            </p:custDataLst>
          </p:nvPr>
        </p:nvSpPr>
        <p:spPr bwMode="auto">
          <a:xfrm>
            <a:off x="1125855" y="2161815"/>
            <a:ext cx="1062991" cy="15601"/>
          </a:xfrm>
          <a:custGeom>
            <a:avLst/>
            <a:gdLst/>
            <a:ahLst/>
            <a:cxnLst/>
            <a:rect l="0" t="0" r="0" b="0"/>
            <a:pathLst>
              <a:path w="1062991" h="15601">
                <a:moveTo>
                  <a:pt x="1062990" y="15600"/>
                </a:moveTo>
                <a:lnTo>
                  <a:pt x="1062990" y="15600"/>
                </a:lnTo>
                <a:lnTo>
                  <a:pt x="1024890" y="13060"/>
                </a:lnTo>
                <a:lnTo>
                  <a:pt x="994728" y="11049"/>
                </a:lnTo>
                <a:lnTo>
                  <a:pt x="960332" y="8756"/>
                </a:lnTo>
                <a:lnTo>
                  <a:pt x="923114" y="6275"/>
                </a:lnTo>
                <a:lnTo>
                  <a:pt x="884014" y="3668"/>
                </a:lnTo>
                <a:lnTo>
                  <a:pt x="842708" y="1930"/>
                </a:lnTo>
                <a:lnTo>
                  <a:pt x="799930" y="772"/>
                </a:lnTo>
                <a:lnTo>
                  <a:pt x="756172" y="0"/>
                </a:lnTo>
                <a:lnTo>
                  <a:pt x="711760" y="437"/>
                </a:lnTo>
                <a:lnTo>
                  <a:pt x="666912" y="1681"/>
                </a:lnTo>
                <a:lnTo>
                  <a:pt x="621773" y="3463"/>
                </a:lnTo>
                <a:lnTo>
                  <a:pt x="577393" y="4651"/>
                </a:lnTo>
                <a:lnTo>
                  <a:pt x="533519" y="5443"/>
                </a:lnTo>
                <a:lnTo>
                  <a:pt x="489982" y="5971"/>
                </a:lnTo>
                <a:lnTo>
                  <a:pt x="445717" y="7276"/>
                </a:lnTo>
                <a:lnTo>
                  <a:pt x="400967" y="9098"/>
                </a:lnTo>
                <a:lnTo>
                  <a:pt x="355894" y="11265"/>
                </a:lnTo>
                <a:lnTo>
                  <a:pt x="310605" y="12710"/>
                </a:lnTo>
                <a:lnTo>
                  <a:pt x="265172" y="13674"/>
                </a:lnTo>
                <a:lnTo>
                  <a:pt x="219644" y="14316"/>
                </a:lnTo>
                <a:lnTo>
                  <a:pt x="175005" y="13791"/>
                </a:lnTo>
                <a:lnTo>
                  <a:pt x="130957" y="12489"/>
                </a:lnTo>
                <a:lnTo>
                  <a:pt x="87305" y="10669"/>
                </a:lnTo>
                <a:lnTo>
                  <a:pt x="58203" y="9455"/>
                </a:lnTo>
                <a:lnTo>
                  <a:pt x="0" y="702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2" name="SMARTInkShape-1683"/>
          <p:cNvSpPr/>
          <p:nvPr>
            <p:custDataLst>
              <p:tags r:id="rId2"/>
            </p:custDataLst>
          </p:nvPr>
        </p:nvSpPr>
        <p:spPr bwMode="auto">
          <a:xfrm>
            <a:off x="3046095" y="2185988"/>
            <a:ext cx="651511" cy="68580"/>
          </a:xfrm>
          <a:custGeom>
            <a:avLst/>
            <a:gdLst/>
            <a:ahLst/>
            <a:cxnLst/>
            <a:rect l="0" t="0" r="0" b="0"/>
            <a:pathLst>
              <a:path w="651511" h="68580">
                <a:moveTo>
                  <a:pt x="651510" y="68579"/>
                </a:moveTo>
                <a:lnTo>
                  <a:pt x="651510" y="68579"/>
                </a:lnTo>
                <a:lnTo>
                  <a:pt x="624205" y="59478"/>
                </a:lnTo>
                <a:lnTo>
                  <a:pt x="585400" y="49929"/>
                </a:lnTo>
                <a:lnTo>
                  <a:pt x="561717" y="44716"/>
                </a:lnTo>
                <a:lnTo>
                  <a:pt x="531640" y="38383"/>
                </a:lnTo>
                <a:lnTo>
                  <a:pt x="497302" y="31303"/>
                </a:lnTo>
                <a:lnTo>
                  <a:pt x="460122" y="23726"/>
                </a:lnTo>
                <a:lnTo>
                  <a:pt x="415333" y="17722"/>
                </a:lnTo>
                <a:lnTo>
                  <a:pt x="365471" y="12767"/>
                </a:lnTo>
                <a:lnTo>
                  <a:pt x="312228" y="8511"/>
                </a:lnTo>
                <a:lnTo>
                  <a:pt x="253872" y="5674"/>
                </a:lnTo>
                <a:lnTo>
                  <a:pt x="192108" y="3782"/>
                </a:lnTo>
                <a:lnTo>
                  <a:pt x="128072" y="2521"/>
                </a:lnTo>
                <a:lnTo>
                  <a:pt x="85381" y="1681"/>
                </a:lnTo>
                <a:lnTo>
                  <a:pt x="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65" name="SMARTInkShape-Group603"/>
          <p:cNvGrpSpPr/>
          <p:nvPr/>
        </p:nvGrpSpPr>
        <p:grpSpPr>
          <a:xfrm>
            <a:off x="6586538" y="4119228"/>
            <a:ext cx="796874" cy="835678"/>
            <a:chOff x="6586538" y="4119228"/>
            <a:chExt cx="796874" cy="835678"/>
          </a:xfrm>
        </p:grpSpPr>
        <p:sp>
          <p:nvSpPr>
            <p:cNvPr id="63" name="SMARTInkShape-1684"/>
            <p:cNvSpPr/>
            <p:nvPr>
              <p:custDataLst>
                <p:tags r:id="rId32"/>
              </p:custDataLst>
            </p:nvPr>
          </p:nvSpPr>
          <p:spPr bwMode="auto">
            <a:xfrm>
              <a:off x="6586538" y="4119228"/>
              <a:ext cx="796874" cy="835678"/>
            </a:xfrm>
            <a:custGeom>
              <a:avLst/>
              <a:gdLst/>
              <a:ahLst/>
              <a:cxnLst/>
              <a:rect l="0" t="0" r="0" b="0"/>
              <a:pathLst>
                <a:path w="796874" h="835678">
                  <a:moveTo>
                    <a:pt x="0" y="12717"/>
                  </a:moveTo>
                  <a:lnTo>
                    <a:pt x="0" y="12717"/>
                  </a:lnTo>
                  <a:lnTo>
                    <a:pt x="38982" y="5873"/>
                  </a:lnTo>
                  <a:lnTo>
                    <a:pt x="59325" y="3392"/>
                  </a:lnTo>
                  <a:lnTo>
                    <a:pt x="82412" y="785"/>
                  </a:lnTo>
                  <a:lnTo>
                    <a:pt x="109234" y="0"/>
                  </a:lnTo>
                  <a:lnTo>
                    <a:pt x="138545" y="429"/>
                  </a:lnTo>
                  <a:lnTo>
                    <a:pt x="169516" y="1667"/>
                  </a:lnTo>
                  <a:lnTo>
                    <a:pt x="203497" y="4398"/>
                  </a:lnTo>
                  <a:lnTo>
                    <a:pt x="239488" y="8124"/>
                  </a:lnTo>
                  <a:lnTo>
                    <a:pt x="276816" y="12512"/>
                  </a:lnTo>
                  <a:lnTo>
                    <a:pt x="315988" y="17343"/>
                  </a:lnTo>
                  <a:lnTo>
                    <a:pt x="356392" y="22468"/>
                  </a:lnTo>
                  <a:lnTo>
                    <a:pt x="397614" y="27790"/>
                  </a:lnTo>
                  <a:lnTo>
                    <a:pt x="439384" y="33243"/>
                  </a:lnTo>
                  <a:lnTo>
                    <a:pt x="481517" y="38784"/>
                  </a:lnTo>
                  <a:lnTo>
                    <a:pt x="523894" y="44382"/>
                  </a:lnTo>
                  <a:lnTo>
                    <a:pt x="564527" y="50019"/>
                  </a:lnTo>
                  <a:lnTo>
                    <a:pt x="603998" y="55683"/>
                  </a:lnTo>
                  <a:lnTo>
                    <a:pt x="642696" y="61364"/>
                  </a:lnTo>
                  <a:lnTo>
                    <a:pt x="676113" y="68008"/>
                  </a:lnTo>
                  <a:lnTo>
                    <a:pt x="706012" y="75295"/>
                  </a:lnTo>
                  <a:lnTo>
                    <a:pt x="733565" y="83010"/>
                  </a:lnTo>
                  <a:lnTo>
                    <a:pt x="771799" y="99204"/>
                  </a:lnTo>
                  <a:lnTo>
                    <a:pt x="785995" y="107522"/>
                  </a:lnTo>
                  <a:lnTo>
                    <a:pt x="793554" y="117830"/>
                  </a:lnTo>
                  <a:lnTo>
                    <a:pt x="796689" y="129465"/>
                  </a:lnTo>
                  <a:lnTo>
                    <a:pt x="796873" y="141984"/>
                  </a:lnTo>
                  <a:lnTo>
                    <a:pt x="786917" y="173674"/>
                  </a:lnTo>
                  <a:lnTo>
                    <a:pt x="768841" y="213793"/>
                  </a:lnTo>
                  <a:lnTo>
                    <a:pt x="757353" y="239160"/>
                  </a:lnTo>
                  <a:lnTo>
                    <a:pt x="744932" y="266549"/>
                  </a:lnTo>
                  <a:lnTo>
                    <a:pt x="732841" y="299096"/>
                  </a:lnTo>
                  <a:lnTo>
                    <a:pt x="720970" y="335082"/>
                  </a:lnTo>
                  <a:lnTo>
                    <a:pt x="709247" y="373359"/>
                  </a:lnTo>
                  <a:lnTo>
                    <a:pt x="699526" y="415070"/>
                  </a:lnTo>
                  <a:lnTo>
                    <a:pt x="691140" y="459070"/>
                  </a:lnTo>
                  <a:lnTo>
                    <a:pt x="683645" y="504595"/>
                  </a:lnTo>
                  <a:lnTo>
                    <a:pt x="680553" y="547328"/>
                  </a:lnTo>
                  <a:lnTo>
                    <a:pt x="680397" y="588199"/>
                  </a:lnTo>
                  <a:lnTo>
                    <a:pt x="682198" y="627830"/>
                  </a:lnTo>
                  <a:lnTo>
                    <a:pt x="685303" y="663774"/>
                  </a:lnTo>
                  <a:lnTo>
                    <a:pt x="689278" y="697263"/>
                  </a:lnTo>
                  <a:lnTo>
                    <a:pt x="693834" y="729113"/>
                  </a:lnTo>
                  <a:lnTo>
                    <a:pt x="697824" y="755109"/>
                  </a:lnTo>
                  <a:lnTo>
                    <a:pt x="704795" y="796694"/>
                  </a:lnTo>
                  <a:lnTo>
                    <a:pt x="711517" y="83567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4" name="SMARTInkShape-1685"/>
            <p:cNvSpPr/>
            <p:nvPr>
              <p:custDataLst>
                <p:tags r:id="rId33"/>
              </p:custDataLst>
            </p:nvPr>
          </p:nvSpPr>
          <p:spPr bwMode="auto">
            <a:xfrm>
              <a:off x="6586538" y="4166235"/>
              <a:ext cx="51435" cy="548641"/>
            </a:xfrm>
            <a:custGeom>
              <a:avLst/>
              <a:gdLst/>
              <a:ahLst/>
              <a:cxnLst/>
              <a:rect l="0" t="0" r="0" b="0"/>
              <a:pathLst>
                <a:path w="51435" h="548641">
                  <a:moveTo>
                    <a:pt x="51434" y="0"/>
                  </a:moveTo>
                  <a:lnTo>
                    <a:pt x="51434" y="0"/>
                  </a:lnTo>
                  <a:lnTo>
                    <a:pt x="46883" y="0"/>
                  </a:lnTo>
                  <a:lnTo>
                    <a:pt x="42109" y="2540"/>
                  </a:lnTo>
                  <a:lnTo>
                    <a:pt x="36813" y="7796"/>
                  </a:lnTo>
                  <a:lnTo>
                    <a:pt x="31284" y="16483"/>
                  </a:lnTo>
                  <a:lnTo>
                    <a:pt x="25864" y="54126"/>
                  </a:lnTo>
                  <a:lnTo>
                    <a:pt x="21655" y="86286"/>
                  </a:lnTo>
                  <a:lnTo>
                    <a:pt x="20151" y="108006"/>
                  </a:lnTo>
                  <a:lnTo>
                    <a:pt x="19149" y="132964"/>
                  </a:lnTo>
                  <a:lnTo>
                    <a:pt x="18481" y="160080"/>
                  </a:lnTo>
                  <a:lnTo>
                    <a:pt x="18036" y="190540"/>
                  </a:lnTo>
                  <a:lnTo>
                    <a:pt x="17739" y="223229"/>
                  </a:lnTo>
                  <a:lnTo>
                    <a:pt x="17540" y="257404"/>
                  </a:lnTo>
                  <a:lnTo>
                    <a:pt x="16456" y="292570"/>
                  </a:lnTo>
                  <a:lnTo>
                    <a:pt x="14781" y="328397"/>
                  </a:lnTo>
                  <a:lnTo>
                    <a:pt x="12711" y="364664"/>
                  </a:lnTo>
                  <a:lnTo>
                    <a:pt x="10379" y="398367"/>
                  </a:lnTo>
                  <a:lnTo>
                    <a:pt x="7872" y="430360"/>
                  </a:lnTo>
                  <a:lnTo>
                    <a:pt x="5247" y="461214"/>
                  </a:lnTo>
                  <a:lnTo>
                    <a:pt x="2332" y="503116"/>
                  </a:lnTo>
                  <a:lnTo>
                    <a:pt x="0" y="54864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68" name="SMARTInkShape-Group604"/>
          <p:cNvGrpSpPr/>
          <p:nvPr/>
        </p:nvGrpSpPr>
        <p:grpSpPr>
          <a:xfrm>
            <a:off x="3635494" y="4039741"/>
            <a:ext cx="695857" cy="663769"/>
            <a:chOff x="3635494" y="4039741"/>
            <a:chExt cx="695857" cy="663769"/>
          </a:xfrm>
        </p:grpSpPr>
        <p:sp>
          <p:nvSpPr>
            <p:cNvPr id="66" name="SMARTInkShape-1686"/>
            <p:cNvSpPr/>
            <p:nvPr>
              <p:custDataLst>
                <p:tags r:id="rId30"/>
              </p:custDataLst>
            </p:nvPr>
          </p:nvSpPr>
          <p:spPr bwMode="auto">
            <a:xfrm>
              <a:off x="3671888" y="4039741"/>
              <a:ext cx="659463" cy="633496"/>
            </a:xfrm>
            <a:custGeom>
              <a:avLst/>
              <a:gdLst/>
              <a:ahLst/>
              <a:cxnLst/>
              <a:rect l="0" t="0" r="0" b="0"/>
              <a:pathLst>
                <a:path w="659463" h="633496">
                  <a:moveTo>
                    <a:pt x="0" y="117922"/>
                  </a:moveTo>
                  <a:lnTo>
                    <a:pt x="0" y="117922"/>
                  </a:lnTo>
                  <a:lnTo>
                    <a:pt x="0" y="104269"/>
                  </a:lnTo>
                  <a:lnTo>
                    <a:pt x="10159" y="89946"/>
                  </a:lnTo>
                  <a:lnTo>
                    <a:pt x="18203" y="82126"/>
                  </a:lnTo>
                  <a:lnTo>
                    <a:pt x="44920" y="68357"/>
                  </a:lnTo>
                  <a:lnTo>
                    <a:pt x="80924" y="55888"/>
                  </a:lnTo>
                  <a:lnTo>
                    <a:pt x="102527" y="49896"/>
                  </a:lnTo>
                  <a:lnTo>
                    <a:pt x="125501" y="43996"/>
                  </a:lnTo>
                  <a:lnTo>
                    <a:pt x="151295" y="39110"/>
                  </a:lnTo>
                  <a:lnTo>
                    <a:pt x="178968" y="34901"/>
                  </a:lnTo>
                  <a:lnTo>
                    <a:pt x="207895" y="31142"/>
                  </a:lnTo>
                  <a:lnTo>
                    <a:pt x="239561" y="26731"/>
                  </a:lnTo>
                  <a:lnTo>
                    <a:pt x="273055" y="21886"/>
                  </a:lnTo>
                  <a:lnTo>
                    <a:pt x="307766" y="16750"/>
                  </a:lnTo>
                  <a:lnTo>
                    <a:pt x="342338" y="12374"/>
                  </a:lnTo>
                  <a:lnTo>
                    <a:pt x="376814" y="8504"/>
                  </a:lnTo>
                  <a:lnTo>
                    <a:pt x="411229" y="4971"/>
                  </a:lnTo>
                  <a:lnTo>
                    <a:pt x="443698" y="2616"/>
                  </a:lnTo>
                  <a:lnTo>
                    <a:pt x="474869" y="1046"/>
                  </a:lnTo>
                  <a:lnTo>
                    <a:pt x="505174" y="0"/>
                  </a:lnTo>
                  <a:lnTo>
                    <a:pt x="532045" y="1207"/>
                  </a:lnTo>
                  <a:lnTo>
                    <a:pt x="556627" y="3917"/>
                  </a:lnTo>
                  <a:lnTo>
                    <a:pt x="597909" y="12008"/>
                  </a:lnTo>
                  <a:lnTo>
                    <a:pt x="625782" y="21954"/>
                  </a:lnTo>
                  <a:lnTo>
                    <a:pt x="645155" y="35264"/>
                  </a:lnTo>
                  <a:lnTo>
                    <a:pt x="652988" y="42814"/>
                  </a:lnTo>
                  <a:lnTo>
                    <a:pt x="657258" y="52610"/>
                  </a:lnTo>
                  <a:lnTo>
                    <a:pt x="659462" y="76194"/>
                  </a:lnTo>
                  <a:lnTo>
                    <a:pt x="654726" y="105091"/>
                  </a:lnTo>
                  <a:lnTo>
                    <a:pt x="647224" y="139841"/>
                  </a:lnTo>
                  <a:lnTo>
                    <a:pt x="643890" y="161110"/>
                  </a:lnTo>
                  <a:lnTo>
                    <a:pt x="640715" y="183861"/>
                  </a:lnTo>
                  <a:lnTo>
                    <a:pt x="635741" y="207601"/>
                  </a:lnTo>
                  <a:lnTo>
                    <a:pt x="629566" y="232001"/>
                  </a:lnTo>
                  <a:lnTo>
                    <a:pt x="622593" y="256839"/>
                  </a:lnTo>
                  <a:lnTo>
                    <a:pt x="616992" y="283876"/>
                  </a:lnTo>
                  <a:lnTo>
                    <a:pt x="612306" y="312377"/>
                  </a:lnTo>
                  <a:lnTo>
                    <a:pt x="608228" y="341856"/>
                  </a:lnTo>
                  <a:lnTo>
                    <a:pt x="603605" y="371034"/>
                  </a:lnTo>
                  <a:lnTo>
                    <a:pt x="598618" y="400010"/>
                  </a:lnTo>
                  <a:lnTo>
                    <a:pt x="593388" y="428853"/>
                  </a:lnTo>
                  <a:lnTo>
                    <a:pt x="588950" y="455702"/>
                  </a:lnTo>
                  <a:lnTo>
                    <a:pt x="585038" y="481221"/>
                  </a:lnTo>
                  <a:lnTo>
                    <a:pt x="581478" y="505854"/>
                  </a:lnTo>
                  <a:lnTo>
                    <a:pt x="574981" y="548463"/>
                  </a:lnTo>
                  <a:lnTo>
                    <a:pt x="568920" y="584546"/>
                  </a:lnTo>
                  <a:lnTo>
                    <a:pt x="560152" y="622469"/>
                  </a:lnTo>
                  <a:lnTo>
                    <a:pt x="554391" y="632678"/>
                  </a:lnTo>
                  <a:lnTo>
                    <a:pt x="550569" y="633495"/>
                  </a:lnTo>
                  <a:lnTo>
                    <a:pt x="546116" y="632134"/>
                  </a:lnTo>
                  <a:lnTo>
                    <a:pt x="531494" y="62369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7" name="SMARTInkShape-1687"/>
            <p:cNvSpPr/>
            <p:nvPr>
              <p:custDataLst>
                <p:tags r:id="rId31"/>
              </p:custDataLst>
            </p:nvPr>
          </p:nvSpPr>
          <p:spPr bwMode="auto">
            <a:xfrm>
              <a:off x="3635494" y="4184571"/>
              <a:ext cx="67459" cy="518939"/>
            </a:xfrm>
            <a:custGeom>
              <a:avLst/>
              <a:gdLst/>
              <a:ahLst/>
              <a:cxnLst/>
              <a:rect l="0" t="0" r="0" b="0"/>
              <a:pathLst>
                <a:path w="67459" h="518939">
                  <a:moveTo>
                    <a:pt x="19249" y="7381"/>
                  </a:moveTo>
                  <a:lnTo>
                    <a:pt x="19249" y="7381"/>
                  </a:lnTo>
                  <a:lnTo>
                    <a:pt x="23799" y="2831"/>
                  </a:lnTo>
                  <a:lnTo>
                    <a:pt x="28574" y="596"/>
                  </a:lnTo>
                  <a:lnTo>
                    <a:pt x="31180" y="0"/>
                  </a:lnTo>
                  <a:lnTo>
                    <a:pt x="39157" y="9499"/>
                  </a:lnTo>
                  <a:lnTo>
                    <a:pt x="54357" y="43886"/>
                  </a:lnTo>
                  <a:lnTo>
                    <a:pt x="63428" y="80755"/>
                  </a:lnTo>
                  <a:lnTo>
                    <a:pt x="65846" y="103922"/>
                  </a:lnTo>
                  <a:lnTo>
                    <a:pt x="67458" y="128892"/>
                  </a:lnTo>
                  <a:lnTo>
                    <a:pt x="66628" y="157921"/>
                  </a:lnTo>
                  <a:lnTo>
                    <a:pt x="64170" y="189656"/>
                  </a:lnTo>
                  <a:lnTo>
                    <a:pt x="60626" y="223196"/>
                  </a:lnTo>
                  <a:lnTo>
                    <a:pt x="55406" y="257938"/>
                  </a:lnTo>
                  <a:lnTo>
                    <a:pt x="49069" y="293481"/>
                  </a:lnTo>
                  <a:lnTo>
                    <a:pt x="41986" y="329560"/>
                  </a:lnTo>
                  <a:lnTo>
                    <a:pt x="34407" y="363137"/>
                  </a:lnTo>
                  <a:lnTo>
                    <a:pt x="26496" y="395046"/>
                  </a:lnTo>
                  <a:lnTo>
                    <a:pt x="18366" y="425844"/>
                  </a:lnTo>
                  <a:lnTo>
                    <a:pt x="11992" y="451139"/>
                  </a:lnTo>
                  <a:lnTo>
                    <a:pt x="2371" y="491945"/>
                  </a:lnTo>
                  <a:lnTo>
                    <a:pt x="0" y="513255"/>
                  </a:lnTo>
                  <a:lnTo>
                    <a:pt x="701" y="518938"/>
                  </a:lnTo>
                  <a:lnTo>
                    <a:pt x="2121" y="518917"/>
                  </a:lnTo>
                  <a:lnTo>
                    <a:pt x="10676" y="49601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72" name="SMARTInkShape-Group605"/>
          <p:cNvGrpSpPr/>
          <p:nvPr/>
        </p:nvGrpSpPr>
        <p:grpSpPr>
          <a:xfrm>
            <a:off x="4434840" y="3096601"/>
            <a:ext cx="1303021" cy="1155360"/>
            <a:chOff x="4434840" y="3096601"/>
            <a:chExt cx="1303021" cy="1155360"/>
          </a:xfrm>
        </p:grpSpPr>
        <p:sp>
          <p:nvSpPr>
            <p:cNvPr id="69" name="SMARTInkShape-1688"/>
            <p:cNvSpPr/>
            <p:nvPr>
              <p:custDataLst>
                <p:tags r:id="rId27"/>
              </p:custDataLst>
            </p:nvPr>
          </p:nvSpPr>
          <p:spPr bwMode="auto">
            <a:xfrm>
              <a:off x="4563428" y="3981662"/>
              <a:ext cx="205741" cy="270299"/>
            </a:xfrm>
            <a:custGeom>
              <a:avLst/>
              <a:gdLst/>
              <a:ahLst/>
              <a:cxnLst/>
              <a:rect l="0" t="0" r="0" b="0"/>
              <a:pathLst>
                <a:path w="205741" h="270299">
                  <a:moveTo>
                    <a:pt x="205740" y="4551"/>
                  </a:moveTo>
                  <a:lnTo>
                    <a:pt x="205740" y="4551"/>
                  </a:lnTo>
                  <a:lnTo>
                    <a:pt x="192087" y="0"/>
                  </a:lnTo>
                  <a:lnTo>
                    <a:pt x="186160" y="1517"/>
                  </a:lnTo>
                  <a:lnTo>
                    <a:pt x="174495" y="10822"/>
                  </a:lnTo>
                  <a:lnTo>
                    <a:pt x="152667" y="45779"/>
                  </a:lnTo>
                  <a:lnTo>
                    <a:pt x="131352" y="81294"/>
                  </a:lnTo>
                  <a:lnTo>
                    <a:pt x="106003" y="122479"/>
                  </a:lnTo>
                  <a:lnTo>
                    <a:pt x="92576" y="144129"/>
                  </a:lnTo>
                  <a:lnTo>
                    <a:pt x="78862" y="166183"/>
                  </a:lnTo>
                  <a:lnTo>
                    <a:pt x="0" y="27029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0" name="SMARTInkShape-1689"/>
            <p:cNvSpPr/>
            <p:nvPr>
              <p:custDataLst>
                <p:tags r:id="rId28"/>
              </p:custDataLst>
            </p:nvPr>
          </p:nvSpPr>
          <p:spPr bwMode="auto">
            <a:xfrm>
              <a:off x="4434840" y="3943350"/>
              <a:ext cx="222886" cy="215376"/>
            </a:xfrm>
            <a:custGeom>
              <a:avLst/>
              <a:gdLst/>
              <a:ahLst/>
              <a:cxnLst/>
              <a:rect l="0" t="0" r="0" b="0"/>
              <a:pathLst>
                <a:path w="222886" h="215376">
                  <a:moveTo>
                    <a:pt x="0" y="0"/>
                  </a:moveTo>
                  <a:lnTo>
                    <a:pt x="0" y="0"/>
                  </a:lnTo>
                  <a:lnTo>
                    <a:pt x="40346" y="40346"/>
                  </a:lnTo>
                  <a:lnTo>
                    <a:pt x="72386" y="76936"/>
                  </a:lnTo>
                  <a:lnTo>
                    <a:pt x="94719" y="106583"/>
                  </a:lnTo>
                  <a:lnTo>
                    <a:pt x="117345" y="136905"/>
                  </a:lnTo>
                  <a:lnTo>
                    <a:pt x="149598" y="174444"/>
                  </a:lnTo>
                  <a:lnTo>
                    <a:pt x="178528" y="208130"/>
                  </a:lnTo>
                  <a:lnTo>
                    <a:pt x="184742" y="213049"/>
                  </a:lnTo>
                  <a:lnTo>
                    <a:pt x="191741" y="215375"/>
                  </a:lnTo>
                  <a:lnTo>
                    <a:pt x="222885" y="21431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1" name="SMARTInkShape-1690"/>
            <p:cNvSpPr/>
            <p:nvPr>
              <p:custDataLst>
                <p:tags r:id="rId29"/>
              </p:custDataLst>
            </p:nvPr>
          </p:nvSpPr>
          <p:spPr bwMode="auto">
            <a:xfrm>
              <a:off x="4569823" y="3096601"/>
              <a:ext cx="1168038" cy="1103925"/>
            </a:xfrm>
            <a:custGeom>
              <a:avLst/>
              <a:gdLst/>
              <a:ahLst/>
              <a:cxnLst/>
              <a:rect l="0" t="0" r="0" b="0"/>
              <a:pathLst>
                <a:path w="1168038" h="1103925">
                  <a:moveTo>
                    <a:pt x="1168037" y="32362"/>
                  </a:moveTo>
                  <a:lnTo>
                    <a:pt x="1168037" y="32362"/>
                  </a:lnTo>
                  <a:lnTo>
                    <a:pt x="1163486" y="32362"/>
                  </a:lnTo>
                  <a:lnTo>
                    <a:pt x="1158712" y="29821"/>
                  </a:lnTo>
                  <a:lnTo>
                    <a:pt x="1156105" y="27811"/>
                  </a:lnTo>
                  <a:lnTo>
                    <a:pt x="1122641" y="22678"/>
                  </a:lnTo>
                  <a:lnTo>
                    <a:pt x="1094521" y="15040"/>
                  </a:lnTo>
                  <a:lnTo>
                    <a:pt x="1052814" y="7836"/>
                  </a:lnTo>
                  <a:lnTo>
                    <a:pt x="1028355" y="4581"/>
                  </a:lnTo>
                  <a:lnTo>
                    <a:pt x="998716" y="2411"/>
                  </a:lnTo>
                  <a:lnTo>
                    <a:pt x="965622" y="965"/>
                  </a:lnTo>
                  <a:lnTo>
                    <a:pt x="930223" y="0"/>
                  </a:lnTo>
                  <a:lnTo>
                    <a:pt x="889479" y="1262"/>
                  </a:lnTo>
                  <a:lnTo>
                    <a:pt x="845172" y="4009"/>
                  </a:lnTo>
                  <a:lnTo>
                    <a:pt x="798489" y="7745"/>
                  </a:lnTo>
                  <a:lnTo>
                    <a:pt x="749269" y="12140"/>
                  </a:lnTo>
                  <a:lnTo>
                    <a:pt x="698359" y="16976"/>
                  </a:lnTo>
                  <a:lnTo>
                    <a:pt x="646320" y="22104"/>
                  </a:lnTo>
                  <a:lnTo>
                    <a:pt x="594483" y="29333"/>
                  </a:lnTo>
                  <a:lnTo>
                    <a:pt x="542780" y="37963"/>
                  </a:lnTo>
                  <a:lnTo>
                    <a:pt x="491167" y="47526"/>
                  </a:lnTo>
                  <a:lnTo>
                    <a:pt x="441518" y="58663"/>
                  </a:lnTo>
                  <a:lnTo>
                    <a:pt x="393178" y="70851"/>
                  </a:lnTo>
                  <a:lnTo>
                    <a:pt x="345712" y="83739"/>
                  </a:lnTo>
                  <a:lnTo>
                    <a:pt x="301685" y="96141"/>
                  </a:lnTo>
                  <a:lnTo>
                    <a:pt x="259951" y="108218"/>
                  </a:lnTo>
                  <a:lnTo>
                    <a:pt x="219747" y="120080"/>
                  </a:lnTo>
                  <a:lnTo>
                    <a:pt x="184371" y="131798"/>
                  </a:lnTo>
                  <a:lnTo>
                    <a:pt x="152215" y="143420"/>
                  </a:lnTo>
                  <a:lnTo>
                    <a:pt x="122205" y="154978"/>
                  </a:lnTo>
                  <a:lnTo>
                    <a:pt x="81240" y="177980"/>
                  </a:lnTo>
                  <a:lnTo>
                    <a:pt x="56366" y="200903"/>
                  </a:lnTo>
                  <a:lnTo>
                    <a:pt x="45311" y="223791"/>
                  </a:lnTo>
                  <a:lnTo>
                    <a:pt x="45477" y="246664"/>
                  </a:lnTo>
                  <a:lnTo>
                    <a:pt x="53742" y="283501"/>
                  </a:lnTo>
                  <a:lnTo>
                    <a:pt x="67302" y="324578"/>
                  </a:lnTo>
                  <a:lnTo>
                    <a:pt x="78747" y="353688"/>
                  </a:lnTo>
                  <a:lnTo>
                    <a:pt x="83833" y="385676"/>
                  </a:lnTo>
                  <a:lnTo>
                    <a:pt x="86094" y="424022"/>
                  </a:lnTo>
                  <a:lnTo>
                    <a:pt x="86697" y="444916"/>
                  </a:lnTo>
                  <a:lnTo>
                    <a:pt x="85194" y="467418"/>
                  </a:lnTo>
                  <a:lnTo>
                    <a:pt x="82286" y="490992"/>
                  </a:lnTo>
                  <a:lnTo>
                    <a:pt x="78443" y="515280"/>
                  </a:lnTo>
                  <a:lnTo>
                    <a:pt x="73023" y="540997"/>
                  </a:lnTo>
                  <a:lnTo>
                    <a:pt x="66553" y="567667"/>
                  </a:lnTo>
                  <a:lnTo>
                    <a:pt x="59382" y="594972"/>
                  </a:lnTo>
                  <a:lnTo>
                    <a:pt x="52696" y="621747"/>
                  </a:lnTo>
                  <a:lnTo>
                    <a:pt x="46334" y="648170"/>
                  </a:lnTo>
                  <a:lnTo>
                    <a:pt x="40187" y="674358"/>
                  </a:lnTo>
                  <a:lnTo>
                    <a:pt x="33232" y="702294"/>
                  </a:lnTo>
                  <a:lnTo>
                    <a:pt x="25738" y="731396"/>
                  </a:lnTo>
                  <a:lnTo>
                    <a:pt x="17884" y="761274"/>
                  </a:lnTo>
                  <a:lnTo>
                    <a:pt x="11696" y="790718"/>
                  </a:lnTo>
                  <a:lnTo>
                    <a:pt x="6618" y="819873"/>
                  </a:lnTo>
                  <a:lnTo>
                    <a:pt x="2280" y="848834"/>
                  </a:lnTo>
                  <a:lnTo>
                    <a:pt x="341" y="877666"/>
                  </a:lnTo>
                  <a:lnTo>
                    <a:pt x="0" y="906413"/>
                  </a:lnTo>
                  <a:lnTo>
                    <a:pt x="726" y="935103"/>
                  </a:lnTo>
                  <a:lnTo>
                    <a:pt x="2162" y="961849"/>
                  </a:lnTo>
                  <a:lnTo>
                    <a:pt x="4072" y="987300"/>
                  </a:lnTo>
                  <a:lnTo>
                    <a:pt x="6298" y="1011887"/>
                  </a:lnTo>
                  <a:lnTo>
                    <a:pt x="13851" y="1049366"/>
                  </a:lnTo>
                  <a:lnTo>
                    <a:pt x="26274" y="1086806"/>
                  </a:lnTo>
                  <a:lnTo>
                    <a:pt x="33446" y="1102344"/>
                  </a:lnTo>
                  <a:lnTo>
                    <a:pt x="36467" y="110392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78" name="SMARTInkShape-Group606"/>
          <p:cNvGrpSpPr/>
          <p:nvPr/>
        </p:nvGrpSpPr>
        <p:grpSpPr>
          <a:xfrm>
            <a:off x="6015529" y="2143125"/>
            <a:ext cx="1805449" cy="1714501"/>
            <a:chOff x="6015529" y="2143125"/>
            <a:chExt cx="1805449" cy="1714501"/>
          </a:xfrm>
        </p:grpSpPr>
        <p:sp>
          <p:nvSpPr>
            <p:cNvPr id="73" name="SMARTInkShape-1691"/>
            <p:cNvSpPr/>
            <p:nvPr>
              <p:custDataLst>
                <p:tags r:id="rId22"/>
              </p:custDataLst>
            </p:nvPr>
          </p:nvSpPr>
          <p:spPr bwMode="auto">
            <a:xfrm>
              <a:off x="6015529" y="2143125"/>
              <a:ext cx="210965" cy="342901"/>
            </a:xfrm>
            <a:custGeom>
              <a:avLst/>
              <a:gdLst/>
              <a:ahLst/>
              <a:cxnLst/>
              <a:rect l="0" t="0" r="0" b="0"/>
              <a:pathLst>
                <a:path w="210965" h="342901">
                  <a:moveTo>
                    <a:pt x="210964" y="0"/>
                  </a:moveTo>
                  <a:lnTo>
                    <a:pt x="210964" y="0"/>
                  </a:lnTo>
                  <a:lnTo>
                    <a:pt x="192760" y="4551"/>
                  </a:lnTo>
                  <a:lnTo>
                    <a:pt x="158686" y="30135"/>
                  </a:lnTo>
                  <a:lnTo>
                    <a:pt x="129627" y="54668"/>
                  </a:lnTo>
                  <a:lnTo>
                    <a:pt x="98613" y="81447"/>
                  </a:lnTo>
                  <a:lnTo>
                    <a:pt x="68955" y="109224"/>
                  </a:lnTo>
                  <a:lnTo>
                    <a:pt x="30034" y="151637"/>
                  </a:lnTo>
                  <a:lnTo>
                    <a:pt x="3473" y="189815"/>
                  </a:lnTo>
                  <a:lnTo>
                    <a:pt x="0" y="218665"/>
                  </a:lnTo>
                  <a:lnTo>
                    <a:pt x="1742" y="234359"/>
                  </a:lnTo>
                  <a:lnTo>
                    <a:pt x="23996" y="264497"/>
                  </a:lnTo>
                  <a:lnTo>
                    <a:pt x="64050" y="292814"/>
                  </a:lnTo>
                  <a:lnTo>
                    <a:pt x="92066" y="305699"/>
                  </a:lnTo>
                  <a:lnTo>
                    <a:pt x="123126" y="318100"/>
                  </a:lnTo>
                  <a:lnTo>
                    <a:pt x="185246" y="34290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4" name="SMARTInkShape-1692"/>
            <p:cNvSpPr/>
            <p:nvPr>
              <p:custDataLst>
                <p:tags r:id="rId23"/>
              </p:custDataLst>
            </p:nvPr>
          </p:nvSpPr>
          <p:spPr bwMode="auto">
            <a:xfrm>
              <a:off x="6155899" y="2170211"/>
              <a:ext cx="1083914" cy="50067"/>
            </a:xfrm>
            <a:custGeom>
              <a:avLst/>
              <a:gdLst/>
              <a:ahLst/>
              <a:cxnLst/>
              <a:rect l="0" t="0" r="0" b="0"/>
              <a:pathLst>
                <a:path w="1083914" h="50067">
                  <a:moveTo>
                    <a:pt x="927844" y="50066"/>
                  </a:moveTo>
                  <a:lnTo>
                    <a:pt x="927844" y="50066"/>
                  </a:lnTo>
                  <a:lnTo>
                    <a:pt x="936945" y="45516"/>
                  </a:lnTo>
                  <a:lnTo>
                    <a:pt x="976666" y="41336"/>
                  </a:lnTo>
                  <a:lnTo>
                    <a:pt x="1010784" y="33933"/>
                  </a:lnTo>
                  <a:lnTo>
                    <a:pt x="1044069" y="21050"/>
                  </a:lnTo>
                  <a:lnTo>
                    <a:pt x="1081121" y="9215"/>
                  </a:lnTo>
                  <a:lnTo>
                    <a:pt x="1083368" y="7593"/>
                  </a:lnTo>
                  <a:lnTo>
                    <a:pt x="1083913" y="5558"/>
                  </a:lnTo>
                  <a:lnTo>
                    <a:pt x="1083326" y="3249"/>
                  </a:lnTo>
                  <a:lnTo>
                    <a:pt x="1055192" y="0"/>
                  </a:lnTo>
                  <a:lnTo>
                    <a:pt x="1016192" y="1779"/>
                  </a:lnTo>
                  <a:lnTo>
                    <a:pt x="992458" y="3588"/>
                  </a:lnTo>
                  <a:lnTo>
                    <a:pt x="961394" y="5746"/>
                  </a:lnTo>
                  <a:lnTo>
                    <a:pt x="925446" y="8137"/>
                  </a:lnTo>
                  <a:lnTo>
                    <a:pt x="886240" y="10683"/>
                  </a:lnTo>
                  <a:lnTo>
                    <a:pt x="842006" y="14286"/>
                  </a:lnTo>
                  <a:lnTo>
                    <a:pt x="794418" y="18593"/>
                  </a:lnTo>
                  <a:lnTo>
                    <a:pt x="744595" y="23369"/>
                  </a:lnTo>
                  <a:lnTo>
                    <a:pt x="692331" y="27506"/>
                  </a:lnTo>
                  <a:lnTo>
                    <a:pt x="638437" y="31216"/>
                  </a:lnTo>
                  <a:lnTo>
                    <a:pt x="583459" y="34642"/>
                  </a:lnTo>
                  <a:lnTo>
                    <a:pt x="527756" y="36926"/>
                  </a:lnTo>
                  <a:lnTo>
                    <a:pt x="471571" y="38449"/>
                  </a:lnTo>
                  <a:lnTo>
                    <a:pt x="415064" y="39464"/>
                  </a:lnTo>
                  <a:lnTo>
                    <a:pt x="361201" y="39188"/>
                  </a:lnTo>
                  <a:lnTo>
                    <a:pt x="309099" y="38051"/>
                  </a:lnTo>
                  <a:lnTo>
                    <a:pt x="258172" y="36342"/>
                  </a:lnTo>
                  <a:lnTo>
                    <a:pt x="211839" y="35201"/>
                  </a:lnTo>
                  <a:lnTo>
                    <a:pt x="168567" y="34442"/>
                  </a:lnTo>
                  <a:lnTo>
                    <a:pt x="127336" y="33935"/>
                  </a:lnTo>
                  <a:lnTo>
                    <a:pt x="94135" y="33597"/>
                  </a:lnTo>
                  <a:lnTo>
                    <a:pt x="66285" y="33372"/>
                  </a:lnTo>
                  <a:lnTo>
                    <a:pt x="24862" y="33122"/>
                  </a:lnTo>
                  <a:lnTo>
                    <a:pt x="3279" y="33011"/>
                  </a:lnTo>
                  <a:lnTo>
                    <a:pt x="0" y="32028"/>
                  </a:lnTo>
                  <a:lnTo>
                    <a:pt x="671" y="30421"/>
                  </a:lnTo>
                  <a:lnTo>
                    <a:pt x="3975" y="28397"/>
                  </a:lnTo>
                  <a:lnTo>
                    <a:pt x="53449" y="1577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5" name="SMARTInkShape-1693"/>
            <p:cNvSpPr/>
            <p:nvPr>
              <p:custDataLst>
                <p:tags r:id="rId24"/>
              </p:custDataLst>
            </p:nvPr>
          </p:nvSpPr>
          <p:spPr bwMode="auto">
            <a:xfrm>
              <a:off x="7280910" y="3583305"/>
              <a:ext cx="60009" cy="274321"/>
            </a:xfrm>
            <a:custGeom>
              <a:avLst/>
              <a:gdLst/>
              <a:ahLst/>
              <a:cxnLst/>
              <a:rect l="0" t="0" r="0" b="0"/>
              <a:pathLst>
                <a:path w="60009" h="274321">
                  <a:moveTo>
                    <a:pt x="60008" y="0"/>
                  </a:moveTo>
                  <a:lnTo>
                    <a:pt x="60008" y="0"/>
                  </a:lnTo>
                  <a:lnTo>
                    <a:pt x="60008" y="32965"/>
                  </a:lnTo>
                  <a:lnTo>
                    <a:pt x="50906" y="73268"/>
                  </a:lnTo>
                  <a:lnTo>
                    <a:pt x="38817" y="110033"/>
                  </a:lnTo>
                  <a:lnTo>
                    <a:pt x="25824" y="149869"/>
                  </a:lnTo>
                  <a:lnTo>
                    <a:pt x="16876" y="186623"/>
                  </a:lnTo>
                  <a:lnTo>
                    <a:pt x="9723" y="222008"/>
                  </a:lnTo>
                  <a:lnTo>
                    <a:pt x="0" y="27432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6" name="SMARTInkShape-1694"/>
            <p:cNvSpPr/>
            <p:nvPr>
              <p:custDataLst>
                <p:tags r:id="rId25"/>
              </p:custDataLst>
            </p:nvPr>
          </p:nvSpPr>
          <p:spPr bwMode="auto">
            <a:xfrm>
              <a:off x="7049452" y="3617595"/>
              <a:ext cx="214313" cy="218223"/>
            </a:xfrm>
            <a:custGeom>
              <a:avLst/>
              <a:gdLst/>
              <a:ahLst/>
              <a:cxnLst/>
              <a:rect l="0" t="0" r="0" b="0"/>
              <a:pathLst>
                <a:path w="214313" h="218223">
                  <a:moveTo>
                    <a:pt x="0" y="0"/>
                  </a:moveTo>
                  <a:lnTo>
                    <a:pt x="0" y="0"/>
                  </a:lnTo>
                  <a:lnTo>
                    <a:pt x="14406" y="33055"/>
                  </a:lnTo>
                  <a:lnTo>
                    <a:pt x="38559" y="73294"/>
                  </a:lnTo>
                  <a:lnTo>
                    <a:pt x="60000" y="104965"/>
                  </a:lnTo>
                  <a:lnTo>
                    <a:pt x="85404" y="138091"/>
                  </a:lnTo>
                  <a:lnTo>
                    <a:pt x="121931" y="179769"/>
                  </a:lnTo>
                  <a:lnTo>
                    <a:pt x="156883" y="207147"/>
                  </a:lnTo>
                  <a:lnTo>
                    <a:pt x="182268" y="218222"/>
                  </a:lnTo>
                  <a:lnTo>
                    <a:pt x="189140" y="216919"/>
                  </a:lnTo>
                  <a:lnTo>
                    <a:pt x="214312" y="19716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7" name="SMARTInkShape-1695"/>
            <p:cNvSpPr/>
            <p:nvPr>
              <p:custDataLst>
                <p:tags r:id="rId26"/>
              </p:custDataLst>
            </p:nvPr>
          </p:nvSpPr>
          <p:spPr bwMode="auto">
            <a:xfrm>
              <a:off x="7138461" y="2203485"/>
              <a:ext cx="682517" cy="1595017"/>
            </a:xfrm>
            <a:custGeom>
              <a:avLst/>
              <a:gdLst/>
              <a:ahLst/>
              <a:cxnLst/>
              <a:rect l="0" t="0" r="0" b="0"/>
              <a:pathLst>
                <a:path w="682517" h="1595017">
                  <a:moveTo>
                    <a:pt x="682516" y="8220"/>
                  </a:moveTo>
                  <a:lnTo>
                    <a:pt x="682516" y="8220"/>
                  </a:lnTo>
                  <a:lnTo>
                    <a:pt x="677966" y="8220"/>
                  </a:lnTo>
                  <a:lnTo>
                    <a:pt x="673191" y="5680"/>
                  </a:lnTo>
                  <a:lnTo>
                    <a:pt x="670585" y="3669"/>
                  </a:lnTo>
                  <a:lnTo>
                    <a:pt x="636168" y="442"/>
                  </a:lnTo>
                  <a:lnTo>
                    <a:pt x="604450" y="0"/>
                  </a:lnTo>
                  <a:lnTo>
                    <a:pt x="582847" y="835"/>
                  </a:lnTo>
                  <a:lnTo>
                    <a:pt x="557968" y="2344"/>
                  </a:lnTo>
                  <a:lnTo>
                    <a:pt x="530904" y="4303"/>
                  </a:lnTo>
                  <a:lnTo>
                    <a:pt x="499526" y="9419"/>
                  </a:lnTo>
                  <a:lnTo>
                    <a:pt x="465273" y="16639"/>
                  </a:lnTo>
                  <a:lnTo>
                    <a:pt x="429103" y="25263"/>
                  </a:lnTo>
                  <a:lnTo>
                    <a:pt x="391654" y="36727"/>
                  </a:lnTo>
                  <a:lnTo>
                    <a:pt x="353353" y="50084"/>
                  </a:lnTo>
                  <a:lnTo>
                    <a:pt x="314484" y="64705"/>
                  </a:lnTo>
                  <a:lnTo>
                    <a:pt x="278094" y="81119"/>
                  </a:lnTo>
                  <a:lnTo>
                    <a:pt x="243357" y="98729"/>
                  </a:lnTo>
                  <a:lnTo>
                    <a:pt x="209721" y="117137"/>
                  </a:lnTo>
                  <a:lnTo>
                    <a:pt x="180629" y="137029"/>
                  </a:lnTo>
                  <a:lnTo>
                    <a:pt x="154567" y="157910"/>
                  </a:lnTo>
                  <a:lnTo>
                    <a:pt x="130526" y="179451"/>
                  </a:lnTo>
                  <a:lnTo>
                    <a:pt x="109735" y="203336"/>
                  </a:lnTo>
                  <a:lnTo>
                    <a:pt x="91112" y="228785"/>
                  </a:lnTo>
                  <a:lnTo>
                    <a:pt x="73934" y="255276"/>
                  </a:lnTo>
                  <a:lnTo>
                    <a:pt x="58673" y="283414"/>
                  </a:lnTo>
                  <a:lnTo>
                    <a:pt x="44687" y="312650"/>
                  </a:lnTo>
                  <a:lnTo>
                    <a:pt x="31555" y="342618"/>
                  </a:lnTo>
                  <a:lnTo>
                    <a:pt x="21847" y="372122"/>
                  </a:lnTo>
                  <a:lnTo>
                    <a:pt x="14422" y="401316"/>
                  </a:lnTo>
                  <a:lnTo>
                    <a:pt x="8520" y="430304"/>
                  </a:lnTo>
                  <a:lnTo>
                    <a:pt x="4585" y="459154"/>
                  </a:lnTo>
                  <a:lnTo>
                    <a:pt x="1962" y="487913"/>
                  </a:lnTo>
                  <a:lnTo>
                    <a:pt x="213" y="516610"/>
                  </a:lnTo>
                  <a:lnTo>
                    <a:pt x="0" y="546219"/>
                  </a:lnTo>
                  <a:lnTo>
                    <a:pt x="811" y="576436"/>
                  </a:lnTo>
                  <a:lnTo>
                    <a:pt x="2304" y="607058"/>
                  </a:lnTo>
                  <a:lnTo>
                    <a:pt x="4251" y="638903"/>
                  </a:lnTo>
                  <a:lnTo>
                    <a:pt x="6501" y="671563"/>
                  </a:lnTo>
                  <a:lnTo>
                    <a:pt x="8955" y="704766"/>
                  </a:lnTo>
                  <a:lnTo>
                    <a:pt x="12496" y="737379"/>
                  </a:lnTo>
                  <a:lnTo>
                    <a:pt x="16761" y="769598"/>
                  </a:lnTo>
                  <a:lnTo>
                    <a:pt x="21510" y="801555"/>
                  </a:lnTo>
                  <a:lnTo>
                    <a:pt x="27533" y="835243"/>
                  </a:lnTo>
                  <a:lnTo>
                    <a:pt x="34405" y="870084"/>
                  </a:lnTo>
                  <a:lnTo>
                    <a:pt x="41845" y="905693"/>
                  </a:lnTo>
                  <a:lnTo>
                    <a:pt x="49661" y="941815"/>
                  </a:lnTo>
                  <a:lnTo>
                    <a:pt x="57731" y="978280"/>
                  </a:lnTo>
                  <a:lnTo>
                    <a:pt x="65967" y="1014971"/>
                  </a:lnTo>
                  <a:lnTo>
                    <a:pt x="74317" y="1052767"/>
                  </a:lnTo>
                  <a:lnTo>
                    <a:pt x="82740" y="1091300"/>
                  </a:lnTo>
                  <a:lnTo>
                    <a:pt x="91212" y="1130324"/>
                  </a:lnTo>
                  <a:lnTo>
                    <a:pt x="99719" y="1168722"/>
                  </a:lnTo>
                  <a:lnTo>
                    <a:pt x="108247" y="1206703"/>
                  </a:lnTo>
                  <a:lnTo>
                    <a:pt x="116791" y="1244406"/>
                  </a:lnTo>
                  <a:lnTo>
                    <a:pt x="124390" y="1281924"/>
                  </a:lnTo>
                  <a:lnTo>
                    <a:pt x="131362" y="1319319"/>
                  </a:lnTo>
                  <a:lnTo>
                    <a:pt x="137915" y="1356631"/>
                  </a:lnTo>
                  <a:lnTo>
                    <a:pt x="143236" y="1390078"/>
                  </a:lnTo>
                  <a:lnTo>
                    <a:pt x="147736" y="1420948"/>
                  </a:lnTo>
                  <a:lnTo>
                    <a:pt x="151689" y="1450102"/>
                  </a:lnTo>
                  <a:lnTo>
                    <a:pt x="154323" y="1476204"/>
                  </a:lnTo>
                  <a:lnTo>
                    <a:pt x="156081" y="1500274"/>
                  </a:lnTo>
                  <a:lnTo>
                    <a:pt x="158032" y="1540987"/>
                  </a:lnTo>
                  <a:lnTo>
                    <a:pt x="158179" y="1578068"/>
                  </a:lnTo>
                  <a:lnTo>
                    <a:pt x="154837" y="1591120"/>
                  </a:lnTo>
                  <a:lnTo>
                    <a:pt x="151660" y="1594029"/>
                  </a:lnTo>
                  <a:lnTo>
                    <a:pt x="147637" y="1595016"/>
                  </a:lnTo>
                  <a:lnTo>
                    <a:pt x="133877" y="159413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88" name="SMARTInkShape-Group607"/>
          <p:cNvGrpSpPr/>
          <p:nvPr/>
        </p:nvGrpSpPr>
        <p:grpSpPr>
          <a:xfrm>
            <a:off x="7375207" y="257175"/>
            <a:ext cx="728664" cy="938503"/>
            <a:chOff x="7375207" y="257175"/>
            <a:chExt cx="728664" cy="938503"/>
          </a:xfrm>
        </p:grpSpPr>
        <p:sp>
          <p:nvSpPr>
            <p:cNvPr id="79" name="SMARTInkShape-1696"/>
            <p:cNvSpPr/>
            <p:nvPr>
              <p:custDataLst>
                <p:tags r:id="rId13"/>
              </p:custDataLst>
            </p:nvPr>
          </p:nvSpPr>
          <p:spPr bwMode="auto">
            <a:xfrm>
              <a:off x="7769543" y="651510"/>
              <a:ext cx="145733" cy="128588"/>
            </a:xfrm>
            <a:custGeom>
              <a:avLst/>
              <a:gdLst/>
              <a:ahLst/>
              <a:cxnLst/>
              <a:rect l="0" t="0" r="0" b="0"/>
              <a:pathLst>
                <a:path w="145733" h="128588">
                  <a:moveTo>
                    <a:pt x="0" y="0"/>
                  </a:moveTo>
                  <a:lnTo>
                    <a:pt x="0" y="0"/>
                  </a:lnTo>
                  <a:lnTo>
                    <a:pt x="33055" y="21190"/>
                  </a:lnTo>
                  <a:lnTo>
                    <a:pt x="73293" y="44061"/>
                  </a:lnTo>
                  <a:lnTo>
                    <a:pt x="113791" y="68935"/>
                  </a:lnTo>
                  <a:lnTo>
                    <a:pt x="124439" y="77389"/>
                  </a:lnTo>
                  <a:lnTo>
                    <a:pt x="136268" y="96943"/>
                  </a:lnTo>
                  <a:lnTo>
                    <a:pt x="145732" y="12858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0" name="SMARTInkShape-1697"/>
            <p:cNvSpPr/>
            <p:nvPr>
              <p:custDataLst>
                <p:tags r:id="rId14"/>
              </p:custDataLst>
            </p:nvPr>
          </p:nvSpPr>
          <p:spPr bwMode="auto">
            <a:xfrm>
              <a:off x="7787298" y="282892"/>
              <a:ext cx="299428" cy="242087"/>
            </a:xfrm>
            <a:custGeom>
              <a:avLst/>
              <a:gdLst/>
              <a:ahLst/>
              <a:cxnLst/>
              <a:rect l="0" t="0" r="0" b="0"/>
              <a:pathLst>
                <a:path w="299428" h="242087">
                  <a:moveTo>
                    <a:pt x="33679" y="0"/>
                  </a:moveTo>
                  <a:lnTo>
                    <a:pt x="33679" y="0"/>
                  </a:lnTo>
                  <a:lnTo>
                    <a:pt x="38231" y="4551"/>
                  </a:lnTo>
                  <a:lnTo>
                    <a:pt x="45611" y="21034"/>
                  </a:lnTo>
                  <a:lnTo>
                    <a:pt x="49279" y="53117"/>
                  </a:lnTo>
                  <a:lnTo>
                    <a:pt x="45058" y="81710"/>
                  </a:lnTo>
                  <a:lnTo>
                    <a:pt x="37784" y="112516"/>
                  </a:lnTo>
                  <a:lnTo>
                    <a:pt x="31377" y="142082"/>
                  </a:lnTo>
                  <a:lnTo>
                    <a:pt x="17863" y="180952"/>
                  </a:lnTo>
                  <a:lnTo>
                    <a:pt x="4026" y="219471"/>
                  </a:lnTo>
                  <a:lnTo>
                    <a:pt x="0" y="241686"/>
                  </a:lnTo>
                  <a:lnTo>
                    <a:pt x="3606" y="242086"/>
                  </a:lnTo>
                  <a:lnTo>
                    <a:pt x="39311" y="229042"/>
                  </a:lnTo>
                  <a:lnTo>
                    <a:pt x="80750" y="216137"/>
                  </a:lnTo>
                  <a:lnTo>
                    <a:pt x="115560" y="210361"/>
                  </a:lnTo>
                  <a:lnTo>
                    <a:pt x="136843" y="208821"/>
                  </a:lnTo>
                  <a:lnTo>
                    <a:pt x="159605" y="207794"/>
                  </a:lnTo>
                  <a:lnTo>
                    <a:pt x="200136" y="206653"/>
                  </a:lnTo>
                  <a:lnTo>
                    <a:pt x="235295" y="206146"/>
                  </a:lnTo>
                  <a:lnTo>
                    <a:pt x="273651" y="205861"/>
                  </a:lnTo>
                  <a:lnTo>
                    <a:pt x="299427" y="20574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1" name="SMARTInkShape-1698"/>
            <p:cNvSpPr/>
            <p:nvPr>
              <p:custDataLst>
                <p:tags r:id="rId15"/>
              </p:custDataLst>
            </p:nvPr>
          </p:nvSpPr>
          <p:spPr bwMode="auto">
            <a:xfrm>
              <a:off x="7555230" y="257175"/>
              <a:ext cx="171451" cy="382692"/>
            </a:xfrm>
            <a:custGeom>
              <a:avLst/>
              <a:gdLst/>
              <a:ahLst/>
              <a:cxnLst/>
              <a:rect l="0" t="0" r="0" b="0"/>
              <a:pathLst>
                <a:path w="171451" h="382692">
                  <a:moveTo>
                    <a:pt x="171450" y="162877"/>
                  </a:moveTo>
                  <a:lnTo>
                    <a:pt x="171450" y="162877"/>
                  </a:lnTo>
                  <a:lnTo>
                    <a:pt x="171450" y="134507"/>
                  </a:lnTo>
                  <a:lnTo>
                    <a:pt x="168909" y="128678"/>
                  </a:lnTo>
                  <a:lnTo>
                    <a:pt x="166899" y="125791"/>
                  </a:lnTo>
                  <a:lnTo>
                    <a:pt x="150416" y="117175"/>
                  </a:lnTo>
                  <a:lnTo>
                    <a:pt x="135432" y="116530"/>
                  </a:lnTo>
                  <a:lnTo>
                    <a:pt x="127435" y="117692"/>
                  </a:lnTo>
                  <a:lnTo>
                    <a:pt x="97978" y="132979"/>
                  </a:lnTo>
                  <a:lnTo>
                    <a:pt x="65120" y="164708"/>
                  </a:lnTo>
                  <a:lnTo>
                    <a:pt x="45135" y="195758"/>
                  </a:lnTo>
                  <a:lnTo>
                    <a:pt x="27680" y="231784"/>
                  </a:lnTo>
                  <a:lnTo>
                    <a:pt x="13572" y="270020"/>
                  </a:lnTo>
                  <a:lnTo>
                    <a:pt x="11111" y="304159"/>
                  </a:lnTo>
                  <a:lnTo>
                    <a:pt x="17897" y="345074"/>
                  </a:lnTo>
                  <a:lnTo>
                    <a:pt x="20504" y="355779"/>
                  </a:lnTo>
                  <a:lnTo>
                    <a:pt x="25100" y="363869"/>
                  </a:lnTo>
                  <a:lnTo>
                    <a:pt x="37825" y="375397"/>
                  </a:lnTo>
                  <a:lnTo>
                    <a:pt x="53006" y="381156"/>
                  </a:lnTo>
                  <a:lnTo>
                    <a:pt x="61055" y="382691"/>
                  </a:lnTo>
                  <a:lnTo>
                    <a:pt x="69278" y="379905"/>
                  </a:lnTo>
                  <a:lnTo>
                    <a:pt x="86035" y="366649"/>
                  </a:lnTo>
                  <a:lnTo>
                    <a:pt x="116085" y="328664"/>
                  </a:lnTo>
                  <a:lnTo>
                    <a:pt x="132874" y="294981"/>
                  </a:lnTo>
                  <a:lnTo>
                    <a:pt x="145733" y="257785"/>
                  </a:lnTo>
                  <a:lnTo>
                    <a:pt x="154623" y="219029"/>
                  </a:lnTo>
                  <a:lnTo>
                    <a:pt x="154128" y="177039"/>
                  </a:lnTo>
                  <a:lnTo>
                    <a:pt x="145654" y="134881"/>
                  </a:lnTo>
                  <a:lnTo>
                    <a:pt x="129188" y="97095"/>
                  </a:lnTo>
                  <a:lnTo>
                    <a:pt x="104089" y="66331"/>
                  </a:lnTo>
                  <a:lnTo>
                    <a:pt x="62908" y="32671"/>
                  </a:lnTo>
                  <a:lnTo>
                    <a:pt x="29117" y="13173"/>
                  </a:lnTo>
                  <a:lnTo>
                    <a:pt x="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2" name="SMARTInkShape-1699"/>
            <p:cNvSpPr/>
            <p:nvPr>
              <p:custDataLst>
                <p:tags r:id="rId16"/>
              </p:custDataLst>
            </p:nvPr>
          </p:nvSpPr>
          <p:spPr bwMode="auto">
            <a:xfrm>
              <a:off x="7615238" y="677227"/>
              <a:ext cx="282893" cy="42511"/>
            </a:xfrm>
            <a:custGeom>
              <a:avLst/>
              <a:gdLst/>
              <a:ahLst/>
              <a:cxnLst/>
              <a:rect l="0" t="0" r="0" b="0"/>
              <a:pathLst>
                <a:path w="282893" h="42511">
                  <a:moveTo>
                    <a:pt x="0" y="34290"/>
                  </a:moveTo>
                  <a:lnTo>
                    <a:pt x="0" y="34290"/>
                  </a:lnTo>
                  <a:lnTo>
                    <a:pt x="9100" y="38841"/>
                  </a:lnTo>
                  <a:lnTo>
                    <a:pt x="44836" y="42069"/>
                  </a:lnTo>
                  <a:lnTo>
                    <a:pt x="73267" y="42510"/>
                  </a:lnTo>
                  <a:lnTo>
                    <a:pt x="107492" y="40166"/>
                  </a:lnTo>
                  <a:lnTo>
                    <a:pt x="143977" y="35949"/>
                  </a:lnTo>
                  <a:lnTo>
                    <a:pt x="179242" y="30900"/>
                  </a:lnTo>
                  <a:lnTo>
                    <a:pt x="211425" y="25481"/>
                  </a:lnTo>
                  <a:lnTo>
                    <a:pt x="248699" y="17075"/>
                  </a:lnTo>
                  <a:lnTo>
                    <a:pt x="269268" y="8552"/>
                  </a:lnTo>
                  <a:lnTo>
                    <a:pt x="282892"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3" name="SMARTInkShape-1700"/>
            <p:cNvSpPr/>
            <p:nvPr>
              <p:custDataLst>
                <p:tags r:id="rId17"/>
              </p:custDataLst>
            </p:nvPr>
          </p:nvSpPr>
          <p:spPr bwMode="auto">
            <a:xfrm>
              <a:off x="7958147" y="951547"/>
              <a:ext cx="62621" cy="85229"/>
            </a:xfrm>
            <a:custGeom>
              <a:avLst/>
              <a:gdLst/>
              <a:ahLst/>
              <a:cxnLst/>
              <a:rect l="0" t="0" r="0" b="0"/>
              <a:pathLst>
                <a:path w="62621" h="85229">
                  <a:moveTo>
                    <a:pt x="8563" y="51435"/>
                  </a:moveTo>
                  <a:lnTo>
                    <a:pt x="8563" y="51435"/>
                  </a:lnTo>
                  <a:lnTo>
                    <a:pt x="4012" y="55986"/>
                  </a:lnTo>
                  <a:lnTo>
                    <a:pt x="1777" y="60761"/>
                  </a:lnTo>
                  <a:lnTo>
                    <a:pt x="0" y="85228"/>
                  </a:lnTo>
                  <a:lnTo>
                    <a:pt x="28406" y="69199"/>
                  </a:lnTo>
                  <a:lnTo>
                    <a:pt x="52735" y="42244"/>
                  </a:lnTo>
                  <a:lnTo>
                    <a:pt x="60897" y="29571"/>
                  </a:lnTo>
                  <a:lnTo>
                    <a:pt x="62502" y="24476"/>
                  </a:lnTo>
                  <a:lnTo>
                    <a:pt x="62620" y="20128"/>
                  </a:lnTo>
                  <a:lnTo>
                    <a:pt x="61746" y="16276"/>
                  </a:lnTo>
                  <a:lnTo>
                    <a:pt x="58306" y="12756"/>
                  </a:lnTo>
                  <a:lnTo>
                    <a:pt x="3428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4" name="SMARTInkShape-1701"/>
            <p:cNvSpPr/>
            <p:nvPr>
              <p:custDataLst>
                <p:tags r:id="rId18"/>
              </p:custDataLst>
            </p:nvPr>
          </p:nvSpPr>
          <p:spPr bwMode="auto">
            <a:xfrm>
              <a:off x="7959395" y="1037626"/>
              <a:ext cx="24461" cy="158052"/>
            </a:xfrm>
            <a:custGeom>
              <a:avLst/>
              <a:gdLst/>
              <a:ahLst/>
              <a:cxnLst/>
              <a:rect l="0" t="0" r="0" b="0"/>
              <a:pathLst>
                <a:path w="24461" h="158052">
                  <a:moveTo>
                    <a:pt x="15887" y="8219"/>
                  </a:moveTo>
                  <a:lnTo>
                    <a:pt x="15887" y="8219"/>
                  </a:lnTo>
                  <a:lnTo>
                    <a:pt x="15887" y="0"/>
                  </a:lnTo>
                  <a:lnTo>
                    <a:pt x="13347" y="38218"/>
                  </a:lnTo>
                  <a:lnTo>
                    <a:pt x="6562" y="72035"/>
                  </a:lnTo>
                  <a:lnTo>
                    <a:pt x="1059" y="109677"/>
                  </a:lnTo>
                  <a:lnTo>
                    <a:pt x="0" y="152460"/>
                  </a:lnTo>
                  <a:lnTo>
                    <a:pt x="1485" y="155815"/>
                  </a:lnTo>
                  <a:lnTo>
                    <a:pt x="3429" y="158051"/>
                  </a:lnTo>
                  <a:lnTo>
                    <a:pt x="6629" y="157637"/>
                  </a:lnTo>
                  <a:lnTo>
                    <a:pt x="24460" y="14537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5" name="SMARTInkShape-1702"/>
            <p:cNvSpPr/>
            <p:nvPr>
              <p:custDataLst>
                <p:tags r:id="rId19"/>
              </p:custDataLst>
            </p:nvPr>
          </p:nvSpPr>
          <p:spPr bwMode="auto">
            <a:xfrm>
              <a:off x="7709535" y="859148"/>
              <a:ext cx="226189" cy="209772"/>
            </a:xfrm>
            <a:custGeom>
              <a:avLst/>
              <a:gdLst/>
              <a:ahLst/>
              <a:cxnLst/>
              <a:rect l="0" t="0" r="0" b="0"/>
              <a:pathLst>
                <a:path w="226189" h="209772">
                  <a:moveTo>
                    <a:pt x="0" y="23819"/>
                  </a:moveTo>
                  <a:lnTo>
                    <a:pt x="0" y="23819"/>
                  </a:lnTo>
                  <a:lnTo>
                    <a:pt x="6785" y="7709"/>
                  </a:lnTo>
                  <a:lnTo>
                    <a:pt x="7382" y="4507"/>
                  </a:lnTo>
                  <a:lnTo>
                    <a:pt x="8730" y="2372"/>
                  </a:lnTo>
                  <a:lnTo>
                    <a:pt x="10583" y="949"/>
                  </a:lnTo>
                  <a:lnTo>
                    <a:pt x="12770" y="0"/>
                  </a:lnTo>
                  <a:lnTo>
                    <a:pt x="14228" y="1272"/>
                  </a:lnTo>
                  <a:lnTo>
                    <a:pt x="21312" y="31234"/>
                  </a:lnTo>
                  <a:lnTo>
                    <a:pt x="19861" y="66868"/>
                  </a:lnTo>
                  <a:lnTo>
                    <a:pt x="15812" y="96292"/>
                  </a:lnTo>
                  <a:lnTo>
                    <a:pt x="10837" y="126515"/>
                  </a:lnTo>
                  <a:lnTo>
                    <a:pt x="3635" y="163044"/>
                  </a:lnTo>
                  <a:lnTo>
                    <a:pt x="213" y="197461"/>
                  </a:lnTo>
                  <a:lnTo>
                    <a:pt x="142" y="196731"/>
                  </a:lnTo>
                  <a:lnTo>
                    <a:pt x="7825" y="175026"/>
                  </a:lnTo>
                  <a:lnTo>
                    <a:pt x="22427" y="152442"/>
                  </a:lnTo>
                  <a:lnTo>
                    <a:pt x="56152" y="125906"/>
                  </a:lnTo>
                  <a:lnTo>
                    <a:pt x="69449" y="120425"/>
                  </a:lnTo>
                  <a:lnTo>
                    <a:pt x="73922" y="121561"/>
                  </a:lnTo>
                  <a:lnTo>
                    <a:pt x="83971" y="127903"/>
                  </a:lnTo>
                  <a:lnTo>
                    <a:pt x="109874" y="163030"/>
                  </a:lnTo>
                  <a:lnTo>
                    <a:pt x="125808" y="193770"/>
                  </a:lnTo>
                  <a:lnTo>
                    <a:pt x="135607" y="203493"/>
                  </a:lnTo>
                  <a:lnTo>
                    <a:pt x="146312" y="208449"/>
                  </a:lnTo>
                  <a:lnTo>
                    <a:pt x="151834" y="209771"/>
                  </a:lnTo>
                  <a:lnTo>
                    <a:pt x="173257" y="207080"/>
                  </a:lnTo>
                  <a:lnTo>
                    <a:pt x="179322" y="202191"/>
                  </a:lnTo>
                  <a:lnTo>
                    <a:pt x="188601" y="186598"/>
                  </a:lnTo>
                  <a:lnTo>
                    <a:pt x="198440" y="159348"/>
                  </a:lnTo>
                  <a:lnTo>
                    <a:pt x="208210" y="125964"/>
                  </a:lnTo>
                  <a:lnTo>
                    <a:pt x="215729" y="92077"/>
                  </a:lnTo>
                  <a:lnTo>
                    <a:pt x="225315" y="49971"/>
                  </a:lnTo>
                  <a:lnTo>
                    <a:pt x="226188" y="32902"/>
                  </a:lnTo>
                  <a:lnTo>
                    <a:pt x="223401" y="22141"/>
                  </a:lnTo>
                  <a:lnTo>
                    <a:pt x="214312" y="667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6" name="SMARTInkShape-1703"/>
            <p:cNvSpPr/>
            <p:nvPr>
              <p:custDataLst>
                <p:tags r:id="rId20"/>
              </p:custDataLst>
            </p:nvPr>
          </p:nvSpPr>
          <p:spPr bwMode="auto">
            <a:xfrm>
              <a:off x="7375207" y="691487"/>
              <a:ext cx="274321" cy="415330"/>
            </a:xfrm>
            <a:custGeom>
              <a:avLst/>
              <a:gdLst/>
              <a:ahLst/>
              <a:cxnLst/>
              <a:rect l="0" t="0" r="0" b="0"/>
              <a:pathLst>
                <a:path w="274321" h="415330">
                  <a:moveTo>
                    <a:pt x="274320" y="217198"/>
                  </a:moveTo>
                  <a:lnTo>
                    <a:pt x="274320" y="217198"/>
                  </a:lnTo>
                  <a:lnTo>
                    <a:pt x="274320" y="212647"/>
                  </a:lnTo>
                  <a:lnTo>
                    <a:pt x="271781" y="207873"/>
                  </a:lnTo>
                  <a:lnTo>
                    <a:pt x="269770" y="205266"/>
                  </a:lnTo>
                  <a:lnTo>
                    <a:pt x="264995" y="202370"/>
                  </a:lnTo>
                  <a:lnTo>
                    <a:pt x="259698" y="200130"/>
                  </a:lnTo>
                  <a:lnTo>
                    <a:pt x="254169" y="195960"/>
                  </a:lnTo>
                  <a:lnTo>
                    <a:pt x="236600" y="192808"/>
                  </a:lnTo>
                  <a:lnTo>
                    <a:pt x="213296" y="196425"/>
                  </a:lnTo>
                  <a:lnTo>
                    <a:pt x="174641" y="217181"/>
                  </a:lnTo>
                  <a:lnTo>
                    <a:pt x="145881" y="241956"/>
                  </a:lnTo>
                  <a:lnTo>
                    <a:pt x="117223" y="272016"/>
                  </a:lnTo>
                  <a:lnTo>
                    <a:pt x="88612" y="304427"/>
                  </a:lnTo>
                  <a:lnTo>
                    <a:pt x="67641" y="335341"/>
                  </a:lnTo>
                  <a:lnTo>
                    <a:pt x="54828" y="364004"/>
                  </a:lnTo>
                  <a:lnTo>
                    <a:pt x="52308" y="389442"/>
                  </a:lnTo>
                  <a:lnTo>
                    <a:pt x="55827" y="398703"/>
                  </a:lnTo>
                  <a:lnTo>
                    <a:pt x="61984" y="405829"/>
                  </a:lnTo>
                  <a:lnTo>
                    <a:pt x="69897" y="411532"/>
                  </a:lnTo>
                  <a:lnTo>
                    <a:pt x="93931" y="415329"/>
                  </a:lnTo>
                  <a:lnTo>
                    <a:pt x="108340" y="415007"/>
                  </a:lnTo>
                  <a:lnTo>
                    <a:pt x="139592" y="404491"/>
                  </a:lnTo>
                  <a:lnTo>
                    <a:pt x="171578" y="384259"/>
                  </a:lnTo>
                  <a:lnTo>
                    <a:pt x="201670" y="353042"/>
                  </a:lnTo>
                  <a:lnTo>
                    <a:pt x="223298" y="314403"/>
                  </a:lnTo>
                  <a:lnTo>
                    <a:pt x="231733" y="293432"/>
                  </a:lnTo>
                  <a:lnTo>
                    <a:pt x="238309" y="268020"/>
                  </a:lnTo>
                  <a:lnTo>
                    <a:pt x="243645" y="239650"/>
                  </a:lnTo>
                  <a:lnTo>
                    <a:pt x="248155" y="209306"/>
                  </a:lnTo>
                  <a:lnTo>
                    <a:pt x="249256" y="180504"/>
                  </a:lnTo>
                  <a:lnTo>
                    <a:pt x="248087" y="152730"/>
                  </a:lnTo>
                  <a:lnTo>
                    <a:pt x="245401" y="125642"/>
                  </a:lnTo>
                  <a:lnTo>
                    <a:pt x="237896" y="101868"/>
                  </a:lnTo>
                  <a:lnTo>
                    <a:pt x="214317" y="60213"/>
                  </a:lnTo>
                  <a:lnTo>
                    <a:pt x="177168" y="30269"/>
                  </a:lnTo>
                  <a:lnTo>
                    <a:pt x="155259" y="18284"/>
                  </a:lnTo>
                  <a:lnTo>
                    <a:pt x="133034" y="10294"/>
                  </a:lnTo>
                  <a:lnTo>
                    <a:pt x="110597" y="4967"/>
                  </a:lnTo>
                  <a:lnTo>
                    <a:pt x="68205" y="0"/>
                  </a:lnTo>
                  <a:lnTo>
                    <a:pt x="33488" y="968"/>
                  </a:lnTo>
                  <a:lnTo>
                    <a:pt x="0" y="288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7" name="SMARTInkShape-1704"/>
            <p:cNvSpPr/>
            <p:nvPr>
              <p:custDataLst>
                <p:tags r:id="rId21"/>
              </p:custDataLst>
            </p:nvPr>
          </p:nvSpPr>
          <p:spPr bwMode="auto">
            <a:xfrm>
              <a:off x="7555230" y="646882"/>
              <a:ext cx="548641" cy="38919"/>
            </a:xfrm>
            <a:custGeom>
              <a:avLst/>
              <a:gdLst/>
              <a:ahLst/>
              <a:cxnLst/>
              <a:rect l="0" t="0" r="0" b="0"/>
              <a:pathLst>
                <a:path w="548641" h="38919">
                  <a:moveTo>
                    <a:pt x="0" y="30345"/>
                  </a:moveTo>
                  <a:lnTo>
                    <a:pt x="0" y="30345"/>
                  </a:lnTo>
                  <a:lnTo>
                    <a:pt x="9101" y="25795"/>
                  </a:lnTo>
                  <a:lnTo>
                    <a:pt x="46601" y="19763"/>
                  </a:lnTo>
                  <a:lnTo>
                    <a:pt x="83339" y="12605"/>
                  </a:lnTo>
                  <a:lnTo>
                    <a:pt x="116098" y="8173"/>
                  </a:lnTo>
                  <a:lnTo>
                    <a:pt x="156056" y="6204"/>
                  </a:lnTo>
                  <a:lnTo>
                    <a:pt x="179285" y="4726"/>
                  </a:lnTo>
                  <a:lnTo>
                    <a:pt x="204295" y="2788"/>
                  </a:lnTo>
                  <a:lnTo>
                    <a:pt x="230494" y="544"/>
                  </a:lnTo>
                  <a:lnTo>
                    <a:pt x="258438" y="0"/>
                  </a:lnTo>
                  <a:lnTo>
                    <a:pt x="287544" y="590"/>
                  </a:lnTo>
                  <a:lnTo>
                    <a:pt x="317426" y="1936"/>
                  </a:lnTo>
                  <a:lnTo>
                    <a:pt x="346872" y="3786"/>
                  </a:lnTo>
                  <a:lnTo>
                    <a:pt x="376029" y="5972"/>
                  </a:lnTo>
                  <a:lnTo>
                    <a:pt x="404990" y="8381"/>
                  </a:lnTo>
                  <a:lnTo>
                    <a:pt x="430014" y="10940"/>
                  </a:lnTo>
                  <a:lnTo>
                    <a:pt x="452410" y="13599"/>
                  </a:lnTo>
                  <a:lnTo>
                    <a:pt x="490631" y="19092"/>
                  </a:lnTo>
                  <a:lnTo>
                    <a:pt x="529759" y="27540"/>
                  </a:lnTo>
                  <a:lnTo>
                    <a:pt x="548640" y="3891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92" name="SMARTInkShape-Group608"/>
          <p:cNvGrpSpPr/>
          <p:nvPr/>
        </p:nvGrpSpPr>
        <p:grpSpPr>
          <a:xfrm>
            <a:off x="7872413" y="1946093"/>
            <a:ext cx="577289" cy="1274286"/>
            <a:chOff x="7872413" y="1946093"/>
            <a:chExt cx="577289" cy="1274286"/>
          </a:xfrm>
        </p:grpSpPr>
        <p:sp>
          <p:nvSpPr>
            <p:cNvPr id="89" name="SMARTInkShape-1705"/>
            <p:cNvSpPr/>
            <p:nvPr>
              <p:custDataLst>
                <p:tags r:id="rId10"/>
              </p:custDataLst>
            </p:nvPr>
          </p:nvSpPr>
          <p:spPr bwMode="auto">
            <a:xfrm>
              <a:off x="8087197" y="1946093"/>
              <a:ext cx="362505" cy="359697"/>
            </a:xfrm>
            <a:custGeom>
              <a:avLst/>
              <a:gdLst/>
              <a:ahLst/>
              <a:cxnLst/>
              <a:rect l="0" t="0" r="0" b="0"/>
              <a:pathLst>
                <a:path w="362505" h="359697">
                  <a:moveTo>
                    <a:pt x="102398" y="17009"/>
                  </a:moveTo>
                  <a:lnTo>
                    <a:pt x="102398" y="17009"/>
                  </a:lnTo>
                  <a:lnTo>
                    <a:pt x="102398" y="1409"/>
                  </a:lnTo>
                  <a:lnTo>
                    <a:pt x="103350" y="894"/>
                  </a:lnTo>
                  <a:lnTo>
                    <a:pt x="114330" y="0"/>
                  </a:lnTo>
                  <a:lnTo>
                    <a:pt x="115115" y="2812"/>
                  </a:lnTo>
                  <a:lnTo>
                    <a:pt x="107153" y="40222"/>
                  </a:lnTo>
                  <a:lnTo>
                    <a:pt x="90154" y="81355"/>
                  </a:lnTo>
                  <a:lnTo>
                    <a:pt x="75049" y="115775"/>
                  </a:lnTo>
                  <a:lnTo>
                    <a:pt x="59763" y="152345"/>
                  </a:lnTo>
                  <a:lnTo>
                    <a:pt x="46619" y="187648"/>
                  </a:lnTo>
                  <a:lnTo>
                    <a:pt x="36968" y="219849"/>
                  </a:lnTo>
                  <a:lnTo>
                    <a:pt x="29503" y="250035"/>
                  </a:lnTo>
                  <a:lnTo>
                    <a:pt x="20897" y="291900"/>
                  </a:lnTo>
                  <a:lnTo>
                    <a:pt x="14967" y="330071"/>
                  </a:lnTo>
                  <a:lnTo>
                    <a:pt x="7596" y="347576"/>
                  </a:lnTo>
                  <a:lnTo>
                    <a:pt x="0" y="359188"/>
                  </a:lnTo>
                  <a:lnTo>
                    <a:pt x="8769" y="359696"/>
                  </a:lnTo>
                  <a:lnTo>
                    <a:pt x="37085" y="350744"/>
                  </a:lnTo>
                  <a:lnTo>
                    <a:pt x="69878" y="343771"/>
                  </a:lnTo>
                  <a:lnTo>
                    <a:pt x="111757" y="338449"/>
                  </a:lnTo>
                  <a:lnTo>
                    <a:pt x="136260" y="337030"/>
                  </a:lnTo>
                  <a:lnTo>
                    <a:pt x="162120" y="336084"/>
                  </a:lnTo>
                  <a:lnTo>
                    <a:pt x="187933" y="335453"/>
                  </a:lnTo>
                  <a:lnTo>
                    <a:pt x="213713" y="335033"/>
                  </a:lnTo>
                  <a:lnTo>
                    <a:pt x="239474" y="334752"/>
                  </a:lnTo>
                  <a:lnTo>
                    <a:pt x="262362" y="334566"/>
                  </a:lnTo>
                  <a:lnTo>
                    <a:pt x="303034" y="334358"/>
                  </a:lnTo>
                  <a:lnTo>
                    <a:pt x="344408" y="329690"/>
                  </a:lnTo>
                  <a:lnTo>
                    <a:pt x="362504" y="326424"/>
                  </a:lnTo>
                  <a:lnTo>
                    <a:pt x="362479" y="326156"/>
                  </a:lnTo>
                  <a:lnTo>
                    <a:pt x="358960" y="324905"/>
                  </a:lnTo>
                  <a:lnTo>
                    <a:pt x="342428" y="31704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0" name="SMARTInkShape-1706"/>
            <p:cNvSpPr/>
            <p:nvPr>
              <p:custDataLst>
                <p:tags r:id="rId11"/>
              </p:custDataLst>
            </p:nvPr>
          </p:nvSpPr>
          <p:spPr bwMode="auto">
            <a:xfrm>
              <a:off x="7872413" y="2556774"/>
              <a:ext cx="499395" cy="663605"/>
            </a:xfrm>
            <a:custGeom>
              <a:avLst/>
              <a:gdLst/>
              <a:ahLst/>
              <a:cxnLst/>
              <a:rect l="0" t="0" r="0" b="0"/>
              <a:pathLst>
                <a:path w="499395" h="663605">
                  <a:moveTo>
                    <a:pt x="77151" y="57839"/>
                  </a:moveTo>
                  <a:lnTo>
                    <a:pt x="77151" y="57839"/>
                  </a:lnTo>
                  <a:lnTo>
                    <a:pt x="112747" y="39188"/>
                  </a:lnTo>
                  <a:lnTo>
                    <a:pt x="145360" y="28594"/>
                  </a:lnTo>
                  <a:lnTo>
                    <a:pt x="167391" y="23103"/>
                  </a:lnTo>
                  <a:lnTo>
                    <a:pt x="191604" y="17536"/>
                  </a:lnTo>
                  <a:lnTo>
                    <a:pt x="219175" y="12873"/>
                  </a:lnTo>
                  <a:lnTo>
                    <a:pt x="248987" y="8811"/>
                  </a:lnTo>
                  <a:lnTo>
                    <a:pt x="280291" y="5151"/>
                  </a:lnTo>
                  <a:lnTo>
                    <a:pt x="310686" y="2711"/>
                  </a:lnTo>
                  <a:lnTo>
                    <a:pt x="340473" y="1084"/>
                  </a:lnTo>
                  <a:lnTo>
                    <a:pt x="369858" y="0"/>
                  </a:lnTo>
                  <a:lnTo>
                    <a:pt x="396113" y="1182"/>
                  </a:lnTo>
                  <a:lnTo>
                    <a:pt x="420285" y="3875"/>
                  </a:lnTo>
                  <a:lnTo>
                    <a:pt x="460161" y="13852"/>
                  </a:lnTo>
                  <a:lnTo>
                    <a:pt x="484233" y="30986"/>
                  </a:lnTo>
                  <a:lnTo>
                    <a:pt x="496202" y="53842"/>
                  </a:lnTo>
                  <a:lnTo>
                    <a:pt x="499394" y="66604"/>
                  </a:lnTo>
                  <a:lnTo>
                    <a:pt x="492779" y="98564"/>
                  </a:lnTo>
                  <a:lnTo>
                    <a:pt x="479045" y="135946"/>
                  </a:lnTo>
                  <a:lnTo>
                    <a:pt x="466591" y="177961"/>
                  </a:lnTo>
                  <a:lnTo>
                    <a:pt x="459651" y="200785"/>
                  </a:lnTo>
                  <a:lnTo>
                    <a:pt x="452166" y="224574"/>
                  </a:lnTo>
                  <a:lnTo>
                    <a:pt x="444319" y="249005"/>
                  </a:lnTo>
                  <a:lnTo>
                    <a:pt x="437183" y="273865"/>
                  </a:lnTo>
                  <a:lnTo>
                    <a:pt x="430521" y="299011"/>
                  </a:lnTo>
                  <a:lnTo>
                    <a:pt x="424173" y="324348"/>
                  </a:lnTo>
                  <a:lnTo>
                    <a:pt x="418989" y="349811"/>
                  </a:lnTo>
                  <a:lnTo>
                    <a:pt x="414582" y="375359"/>
                  </a:lnTo>
                  <a:lnTo>
                    <a:pt x="410690" y="400964"/>
                  </a:lnTo>
                  <a:lnTo>
                    <a:pt x="409048" y="425654"/>
                  </a:lnTo>
                  <a:lnTo>
                    <a:pt x="408906" y="449734"/>
                  </a:lnTo>
                  <a:lnTo>
                    <a:pt x="409764" y="473407"/>
                  </a:lnTo>
                  <a:lnTo>
                    <a:pt x="412241" y="496809"/>
                  </a:lnTo>
                  <a:lnTo>
                    <a:pt x="415796" y="520031"/>
                  </a:lnTo>
                  <a:lnTo>
                    <a:pt x="420072" y="543132"/>
                  </a:lnTo>
                  <a:lnTo>
                    <a:pt x="432444" y="584039"/>
                  </a:lnTo>
                  <a:lnTo>
                    <a:pt x="446514" y="617461"/>
                  </a:lnTo>
                  <a:lnTo>
                    <a:pt x="469044" y="660003"/>
                  </a:lnTo>
                  <a:lnTo>
                    <a:pt x="470401" y="663604"/>
                  </a:lnTo>
                  <a:lnTo>
                    <a:pt x="452962" y="661081"/>
                  </a:lnTo>
                  <a:lnTo>
                    <a:pt x="423884" y="649161"/>
                  </a:lnTo>
                  <a:lnTo>
                    <a:pt x="381750" y="631164"/>
                  </a:lnTo>
                  <a:lnTo>
                    <a:pt x="354511" y="621030"/>
                  </a:lnTo>
                  <a:lnTo>
                    <a:pt x="324923" y="610465"/>
                  </a:lnTo>
                  <a:lnTo>
                    <a:pt x="291863" y="600564"/>
                  </a:lnTo>
                  <a:lnTo>
                    <a:pt x="256488" y="591105"/>
                  </a:lnTo>
                  <a:lnTo>
                    <a:pt x="219569" y="581942"/>
                  </a:lnTo>
                  <a:lnTo>
                    <a:pt x="183526" y="573928"/>
                  </a:lnTo>
                  <a:lnTo>
                    <a:pt x="148068" y="566681"/>
                  </a:lnTo>
                  <a:lnTo>
                    <a:pt x="113000" y="559944"/>
                  </a:lnTo>
                  <a:lnTo>
                    <a:pt x="84858" y="553548"/>
                  </a:lnTo>
                  <a:lnTo>
                    <a:pt x="61334" y="547379"/>
                  </a:lnTo>
                  <a:lnTo>
                    <a:pt x="27260" y="537350"/>
                  </a:lnTo>
                  <a:lnTo>
                    <a:pt x="0" y="52932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1" name="SMARTInkShape-1707"/>
            <p:cNvSpPr/>
            <p:nvPr>
              <p:custDataLst>
                <p:tags r:id="rId12"/>
              </p:custDataLst>
            </p:nvPr>
          </p:nvSpPr>
          <p:spPr bwMode="auto">
            <a:xfrm>
              <a:off x="7949564" y="2760698"/>
              <a:ext cx="32612" cy="426887"/>
            </a:xfrm>
            <a:custGeom>
              <a:avLst/>
              <a:gdLst/>
              <a:ahLst/>
              <a:cxnLst/>
              <a:rect l="0" t="0" r="0" b="0"/>
              <a:pathLst>
                <a:path w="32612" h="426887">
                  <a:moveTo>
                    <a:pt x="0" y="8219"/>
                  </a:moveTo>
                  <a:lnTo>
                    <a:pt x="0" y="8219"/>
                  </a:lnTo>
                  <a:lnTo>
                    <a:pt x="4552" y="3669"/>
                  </a:lnTo>
                  <a:lnTo>
                    <a:pt x="9325" y="1434"/>
                  </a:lnTo>
                  <a:lnTo>
                    <a:pt x="20153" y="0"/>
                  </a:lnTo>
                  <a:lnTo>
                    <a:pt x="22960" y="2740"/>
                  </a:lnTo>
                  <a:lnTo>
                    <a:pt x="28620" y="13404"/>
                  </a:lnTo>
                  <a:lnTo>
                    <a:pt x="32611" y="44575"/>
                  </a:lnTo>
                  <a:lnTo>
                    <a:pt x="31003" y="80575"/>
                  </a:lnTo>
                  <a:lnTo>
                    <a:pt x="29242" y="102176"/>
                  </a:lnTo>
                  <a:lnTo>
                    <a:pt x="28068" y="125150"/>
                  </a:lnTo>
                  <a:lnTo>
                    <a:pt x="27285" y="149038"/>
                  </a:lnTo>
                  <a:lnTo>
                    <a:pt x="26762" y="173536"/>
                  </a:lnTo>
                  <a:lnTo>
                    <a:pt x="25462" y="199393"/>
                  </a:lnTo>
                  <a:lnTo>
                    <a:pt x="23642" y="226156"/>
                  </a:lnTo>
                  <a:lnTo>
                    <a:pt x="21477" y="253523"/>
                  </a:lnTo>
                  <a:lnTo>
                    <a:pt x="20033" y="279388"/>
                  </a:lnTo>
                  <a:lnTo>
                    <a:pt x="19071" y="304251"/>
                  </a:lnTo>
                  <a:lnTo>
                    <a:pt x="18429" y="328446"/>
                  </a:lnTo>
                  <a:lnTo>
                    <a:pt x="20257" y="368030"/>
                  </a:lnTo>
                  <a:lnTo>
                    <a:pt x="24100" y="409470"/>
                  </a:lnTo>
                  <a:lnTo>
                    <a:pt x="25399" y="426886"/>
                  </a:lnTo>
                  <a:lnTo>
                    <a:pt x="25718" y="38540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93" name="SMARTInkShape-1708"/>
          <p:cNvSpPr/>
          <p:nvPr>
            <p:custDataLst>
              <p:tags r:id="rId3"/>
            </p:custDataLst>
          </p:nvPr>
        </p:nvSpPr>
        <p:spPr bwMode="auto">
          <a:xfrm>
            <a:off x="6775132" y="4646295"/>
            <a:ext cx="438635" cy="21854"/>
          </a:xfrm>
          <a:custGeom>
            <a:avLst/>
            <a:gdLst/>
            <a:ahLst/>
            <a:cxnLst/>
            <a:rect l="0" t="0" r="0" b="0"/>
            <a:pathLst>
              <a:path w="438635" h="21854">
                <a:moveTo>
                  <a:pt x="0" y="8572"/>
                </a:moveTo>
                <a:lnTo>
                  <a:pt x="0" y="8572"/>
                </a:lnTo>
                <a:lnTo>
                  <a:pt x="33056" y="11112"/>
                </a:lnTo>
                <a:lnTo>
                  <a:pt x="70755" y="12817"/>
                </a:lnTo>
                <a:lnTo>
                  <a:pt x="100979" y="10459"/>
                </a:lnTo>
                <a:lnTo>
                  <a:pt x="139813" y="9411"/>
                </a:lnTo>
                <a:lnTo>
                  <a:pt x="162741" y="9131"/>
                </a:lnTo>
                <a:lnTo>
                  <a:pt x="187552" y="8945"/>
                </a:lnTo>
                <a:lnTo>
                  <a:pt x="213617" y="8821"/>
                </a:lnTo>
                <a:lnTo>
                  <a:pt x="240519" y="9691"/>
                </a:lnTo>
                <a:lnTo>
                  <a:pt x="267978" y="11223"/>
                </a:lnTo>
                <a:lnTo>
                  <a:pt x="295810" y="13197"/>
                </a:lnTo>
                <a:lnTo>
                  <a:pt x="321984" y="14513"/>
                </a:lnTo>
                <a:lnTo>
                  <a:pt x="347053" y="15390"/>
                </a:lnTo>
                <a:lnTo>
                  <a:pt x="371387" y="15975"/>
                </a:lnTo>
                <a:lnTo>
                  <a:pt x="406044" y="19165"/>
                </a:lnTo>
                <a:lnTo>
                  <a:pt x="428114" y="21853"/>
                </a:lnTo>
                <a:lnTo>
                  <a:pt x="433999" y="21236"/>
                </a:lnTo>
                <a:lnTo>
                  <a:pt x="437923" y="19872"/>
                </a:lnTo>
                <a:lnTo>
                  <a:pt x="438634" y="17058"/>
                </a:lnTo>
                <a:lnTo>
                  <a:pt x="42862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4" name="SMARTInkShape-1709"/>
          <p:cNvSpPr/>
          <p:nvPr>
            <p:custDataLst>
              <p:tags r:id="rId4"/>
            </p:custDataLst>
          </p:nvPr>
        </p:nvSpPr>
        <p:spPr bwMode="auto">
          <a:xfrm>
            <a:off x="3817620" y="4526280"/>
            <a:ext cx="349618" cy="25718"/>
          </a:xfrm>
          <a:custGeom>
            <a:avLst/>
            <a:gdLst/>
            <a:ahLst/>
            <a:cxnLst/>
            <a:rect l="0" t="0" r="0" b="0"/>
            <a:pathLst>
              <a:path w="349618" h="25718">
                <a:moveTo>
                  <a:pt x="0" y="25717"/>
                </a:moveTo>
                <a:lnTo>
                  <a:pt x="0" y="25717"/>
                </a:lnTo>
                <a:lnTo>
                  <a:pt x="33055" y="16392"/>
                </a:lnTo>
                <a:lnTo>
                  <a:pt x="73294" y="8349"/>
                </a:lnTo>
                <a:lnTo>
                  <a:pt x="104965" y="3711"/>
                </a:lnTo>
                <a:lnTo>
                  <a:pt x="138091" y="1649"/>
                </a:lnTo>
                <a:lnTo>
                  <a:pt x="174404" y="733"/>
                </a:lnTo>
                <a:lnTo>
                  <a:pt x="211815" y="326"/>
                </a:lnTo>
                <a:lnTo>
                  <a:pt x="247493" y="144"/>
                </a:lnTo>
                <a:lnTo>
                  <a:pt x="279859" y="64"/>
                </a:lnTo>
                <a:lnTo>
                  <a:pt x="319776" y="2559"/>
                </a:lnTo>
                <a:lnTo>
                  <a:pt x="349617" y="8221"/>
                </a:lnTo>
                <a:lnTo>
                  <a:pt x="349283" y="7385"/>
                </a:lnTo>
                <a:lnTo>
                  <a:pt x="34290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5" name="SMARTInkShape-1710"/>
          <p:cNvSpPr/>
          <p:nvPr>
            <p:custDataLst>
              <p:tags r:id="rId5"/>
            </p:custDataLst>
          </p:nvPr>
        </p:nvSpPr>
        <p:spPr bwMode="auto">
          <a:xfrm>
            <a:off x="1648882" y="4590816"/>
            <a:ext cx="367143" cy="46907"/>
          </a:xfrm>
          <a:custGeom>
            <a:avLst/>
            <a:gdLst/>
            <a:ahLst/>
            <a:cxnLst/>
            <a:rect l="0" t="0" r="0" b="0"/>
            <a:pathLst>
              <a:path w="367143" h="46907">
                <a:moveTo>
                  <a:pt x="8468" y="46906"/>
                </a:moveTo>
                <a:lnTo>
                  <a:pt x="8468" y="46906"/>
                </a:lnTo>
                <a:lnTo>
                  <a:pt x="0" y="38438"/>
                </a:lnTo>
                <a:lnTo>
                  <a:pt x="4478" y="38365"/>
                </a:lnTo>
                <a:lnTo>
                  <a:pt x="43538" y="45123"/>
                </a:lnTo>
                <a:lnTo>
                  <a:pt x="75490" y="44209"/>
                </a:lnTo>
                <a:lnTo>
                  <a:pt x="118265" y="37452"/>
                </a:lnTo>
                <a:lnTo>
                  <a:pt x="143579" y="33936"/>
                </a:lnTo>
                <a:lnTo>
                  <a:pt x="170932" y="30640"/>
                </a:lnTo>
                <a:lnTo>
                  <a:pt x="199645" y="27489"/>
                </a:lnTo>
                <a:lnTo>
                  <a:pt x="227359" y="24436"/>
                </a:lnTo>
                <a:lnTo>
                  <a:pt x="254408" y="21449"/>
                </a:lnTo>
                <a:lnTo>
                  <a:pt x="281013" y="18505"/>
                </a:lnTo>
                <a:lnTo>
                  <a:pt x="323274" y="12694"/>
                </a:lnTo>
                <a:lnTo>
                  <a:pt x="361141" y="6607"/>
                </a:lnTo>
                <a:lnTo>
                  <a:pt x="366456" y="5753"/>
                </a:lnTo>
                <a:lnTo>
                  <a:pt x="367142" y="4231"/>
                </a:lnTo>
                <a:lnTo>
                  <a:pt x="360284" y="0"/>
                </a:lnTo>
                <a:lnTo>
                  <a:pt x="308506" y="404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6" name="SMARTInkShape-1711"/>
          <p:cNvSpPr/>
          <p:nvPr>
            <p:custDataLst>
              <p:tags r:id="rId6"/>
            </p:custDataLst>
          </p:nvPr>
        </p:nvSpPr>
        <p:spPr bwMode="auto">
          <a:xfrm>
            <a:off x="4734878" y="2434590"/>
            <a:ext cx="205741" cy="15850"/>
          </a:xfrm>
          <a:custGeom>
            <a:avLst/>
            <a:gdLst/>
            <a:ahLst/>
            <a:cxnLst/>
            <a:rect l="0" t="0" r="0" b="0"/>
            <a:pathLst>
              <a:path w="205741" h="15850">
                <a:moveTo>
                  <a:pt x="0" y="0"/>
                </a:moveTo>
                <a:lnTo>
                  <a:pt x="0" y="0"/>
                </a:lnTo>
                <a:lnTo>
                  <a:pt x="0" y="4551"/>
                </a:lnTo>
                <a:lnTo>
                  <a:pt x="952" y="5891"/>
                </a:lnTo>
                <a:lnTo>
                  <a:pt x="2539" y="6785"/>
                </a:lnTo>
                <a:lnTo>
                  <a:pt x="41184" y="15849"/>
                </a:lnTo>
                <a:lnTo>
                  <a:pt x="81735" y="12210"/>
                </a:lnTo>
                <a:lnTo>
                  <a:pt x="113479" y="10189"/>
                </a:lnTo>
                <a:lnTo>
                  <a:pt x="145685" y="9291"/>
                </a:lnTo>
                <a:lnTo>
                  <a:pt x="185829" y="8785"/>
                </a:lnTo>
                <a:lnTo>
                  <a:pt x="205740" y="857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7" name="SMARTInkShape-1712"/>
          <p:cNvSpPr/>
          <p:nvPr>
            <p:custDataLst>
              <p:tags r:id="rId7"/>
            </p:custDataLst>
          </p:nvPr>
        </p:nvSpPr>
        <p:spPr bwMode="auto">
          <a:xfrm>
            <a:off x="2746058" y="2837497"/>
            <a:ext cx="245100" cy="8574"/>
          </a:xfrm>
          <a:custGeom>
            <a:avLst/>
            <a:gdLst/>
            <a:ahLst/>
            <a:cxnLst/>
            <a:rect l="0" t="0" r="0" b="0"/>
            <a:pathLst>
              <a:path w="245100" h="8574">
                <a:moveTo>
                  <a:pt x="0" y="8573"/>
                </a:moveTo>
                <a:lnTo>
                  <a:pt x="0" y="8573"/>
                </a:lnTo>
                <a:lnTo>
                  <a:pt x="0" y="4022"/>
                </a:lnTo>
                <a:lnTo>
                  <a:pt x="952" y="2681"/>
                </a:lnTo>
                <a:lnTo>
                  <a:pt x="2540" y="1788"/>
                </a:lnTo>
                <a:lnTo>
                  <a:pt x="4550" y="1192"/>
                </a:lnTo>
                <a:lnTo>
                  <a:pt x="5891" y="1748"/>
                </a:lnTo>
                <a:lnTo>
                  <a:pt x="6785" y="3070"/>
                </a:lnTo>
                <a:lnTo>
                  <a:pt x="8219" y="7486"/>
                </a:lnTo>
                <a:lnTo>
                  <a:pt x="10955" y="8090"/>
                </a:lnTo>
                <a:lnTo>
                  <a:pt x="47118" y="8554"/>
                </a:lnTo>
                <a:lnTo>
                  <a:pt x="83916" y="8567"/>
                </a:lnTo>
                <a:lnTo>
                  <a:pt x="114448" y="8571"/>
                </a:lnTo>
                <a:lnTo>
                  <a:pt x="147068" y="8572"/>
                </a:lnTo>
                <a:lnTo>
                  <a:pt x="179663" y="8572"/>
                </a:lnTo>
                <a:lnTo>
                  <a:pt x="220979" y="8573"/>
                </a:lnTo>
                <a:lnTo>
                  <a:pt x="244776" y="8573"/>
                </a:lnTo>
                <a:lnTo>
                  <a:pt x="245099" y="7620"/>
                </a:lnTo>
                <a:lnTo>
                  <a:pt x="242918" y="4022"/>
                </a:lnTo>
                <a:lnTo>
                  <a:pt x="233693" y="1788"/>
                </a:lnTo>
                <a:lnTo>
                  <a:pt x="214312"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8" name="SMARTInkShape-1713"/>
          <p:cNvSpPr/>
          <p:nvPr>
            <p:custDataLst>
              <p:tags r:id="rId8"/>
            </p:custDataLst>
          </p:nvPr>
        </p:nvSpPr>
        <p:spPr bwMode="auto">
          <a:xfrm>
            <a:off x="131445" y="3094672"/>
            <a:ext cx="282883" cy="24174"/>
          </a:xfrm>
          <a:custGeom>
            <a:avLst/>
            <a:gdLst/>
            <a:ahLst/>
            <a:cxnLst/>
            <a:rect l="0" t="0" r="0" b="0"/>
            <a:pathLst>
              <a:path w="282883" h="24174">
                <a:moveTo>
                  <a:pt x="0" y="8573"/>
                </a:moveTo>
                <a:lnTo>
                  <a:pt x="0" y="8573"/>
                </a:lnTo>
                <a:lnTo>
                  <a:pt x="16527" y="9525"/>
                </a:lnTo>
                <a:lnTo>
                  <a:pt x="57033" y="20505"/>
                </a:lnTo>
                <a:lnTo>
                  <a:pt x="98496" y="24173"/>
                </a:lnTo>
                <a:lnTo>
                  <a:pt x="130454" y="22491"/>
                </a:lnTo>
                <a:lnTo>
                  <a:pt x="163707" y="19521"/>
                </a:lnTo>
                <a:lnTo>
                  <a:pt x="197536" y="18201"/>
                </a:lnTo>
                <a:lnTo>
                  <a:pt x="239610" y="12908"/>
                </a:lnTo>
                <a:lnTo>
                  <a:pt x="282277" y="8623"/>
                </a:lnTo>
                <a:lnTo>
                  <a:pt x="282882" y="8574"/>
                </a:lnTo>
                <a:lnTo>
                  <a:pt x="27432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9" name="SMARTInkShape-1714"/>
          <p:cNvSpPr/>
          <p:nvPr>
            <p:custDataLst>
              <p:tags r:id="rId9"/>
            </p:custDataLst>
          </p:nvPr>
        </p:nvSpPr>
        <p:spPr bwMode="auto">
          <a:xfrm>
            <a:off x="-67397" y="1645586"/>
            <a:ext cx="2770593" cy="3574434"/>
          </a:xfrm>
          <a:custGeom>
            <a:avLst/>
            <a:gdLst/>
            <a:ahLst/>
            <a:cxnLst/>
            <a:rect l="0" t="0" r="0" b="0"/>
            <a:pathLst>
              <a:path w="2770593" h="3574434">
                <a:moveTo>
                  <a:pt x="2770592" y="163211"/>
                </a:moveTo>
                <a:lnTo>
                  <a:pt x="2770592" y="163211"/>
                </a:lnTo>
                <a:lnTo>
                  <a:pt x="2770592" y="126795"/>
                </a:lnTo>
                <a:lnTo>
                  <a:pt x="2770592" y="127504"/>
                </a:lnTo>
                <a:lnTo>
                  <a:pt x="2761267" y="160085"/>
                </a:lnTo>
                <a:lnTo>
                  <a:pt x="2755970" y="193254"/>
                </a:lnTo>
                <a:lnTo>
                  <a:pt x="2750441" y="233396"/>
                </a:lnTo>
                <a:lnTo>
                  <a:pt x="2746681" y="257627"/>
                </a:lnTo>
                <a:lnTo>
                  <a:pt x="2742268" y="284257"/>
                </a:lnTo>
                <a:lnTo>
                  <a:pt x="2737422" y="312489"/>
                </a:lnTo>
                <a:lnTo>
                  <a:pt x="2733239" y="344644"/>
                </a:lnTo>
                <a:lnTo>
                  <a:pt x="2729497" y="379417"/>
                </a:lnTo>
                <a:lnTo>
                  <a:pt x="2726051" y="415933"/>
                </a:lnTo>
                <a:lnTo>
                  <a:pt x="2721848" y="456470"/>
                </a:lnTo>
                <a:lnTo>
                  <a:pt x="2717141" y="499687"/>
                </a:lnTo>
                <a:lnTo>
                  <a:pt x="2712098" y="544691"/>
                </a:lnTo>
                <a:lnTo>
                  <a:pt x="2706831" y="590886"/>
                </a:lnTo>
                <a:lnTo>
                  <a:pt x="2701415" y="637875"/>
                </a:lnTo>
                <a:lnTo>
                  <a:pt x="2695899" y="685394"/>
                </a:lnTo>
                <a:lnTo>
                  <a:pt x="2693174" y="734218"/>
                </a:lnTo>
                <a:lnTo>
                  <a:pt x="2692310" y="783913"/>
                </a:lnTo>
                <a:lnTo>
                  <a:pt x="2692686" y="834187"/>
                </a:lnTo>
                <a:lnTo>
                  <a:pt x="2694842" y="887706"/>
                </a:lnTo>
                <a:lnTo>
                  <a:pt x="2698185" y="943388"/>
                </a:lnTo>
                <a:lnTo>
                  <a:pt x="2702318" y="1000511"/>
                </a:lnTo>
                <a:lnTo>
                  <a:pt x="2705074" y="1060502"/>
                </a:lnTo>
                <a:lnTo>
                  <a:pt x="2706911" y="1122402"/>
                </a:lnTo>
                <a:lnTo>
                  <a:pt x="2708135" y="1185577"/>
                </a:lnTo>
                <a:lnTo>
                  <a:pt x="2707047" y="1248648"/>
                </a:lnTo>
                <a:lnTo>
                  <a:pt x="2704416" y="1311651"/>
                </a:lnTo>
                <a:lnTo>
                  <a:pt x="2700757" y="1374608"/>
                </a:lnTo>
                <a:lnTo>
                  <a:pt x="2696413" y="1439439"/>
                </a:lnTo>
                <a:lnTo>
                  <a:pt x="2691612" y="1505520"/>
                </a:lnTo>
                <a:lnTo>
                  <a:pt x="2686506" y="1572434"/>
                </a:lnTo>
                <a:lnTo>
                  <a:pt x="2682150" y="1639903"/>
                </a:lnTo>
                <a:lnTo>
                  <a:pt x="2678293" y="1707743"/>
                </a:lnTo>
                <a:lnTo>
                  <a:pt x="2674769" y="1775829"/>
                </a:lnTo>
                <a:lnTo>
                  <a:pt x="2671468" y="1844080"/>
                </a:lnTo>
                <a:lnTo>
                  <a:pt x="2668314" y="1912440"/>
                </a:lnTo>
                <a:lnTo>
                  <a:pt x="2665259" y="1980874"/>
                </a:lnTo>
                <a:lnTo>
                  <a:pt x="2663223" y="2048404"/>
                </a:lnTo>
                <a:lnTo>
                  <a:pt x="2661865" y="2115331"/>
                </a:lnTo>
                <a:lnTo>
                  <a:pt x="2660960" y="2181857"/>
                </a:lnTo>
                <a:lnTo>
                  <a:pt x="2661309" y="2248115"/>
                </a:lnTo>
                <a:lnTo>
                  <a:pt x="2662494" y="2314195"/>
                </a:lnTo>
                <a:lnTo>
                  <a:pt x="2664237" y="2380155"/>
                </a:lnTo>
                <a:lnTo>
                  <a:pt x="2666351" y="2445084"/>
                </a:lnTo>
                <a:lnTo>
                  <a:pt x="2668713" y="2509325"/>
                </a:lnTo>
                <a:lnTo>
                  <a:pt x="2671240" y="2573107"/>
                </a:lnTo>
                <a:lnTo>
                  <a:pt x="2674830" y="2635631"/>
                </a:lnTo>
                <a:lnTo>
                  <a:pt x="2679128" y="2697316"/>
                </a:lnTo>
                <a:lnTo>
                  <a:pt x="2683899" y="2758442"/>
                </a:lnTo>
                <a:lnTo>
                  <a:pt x="2687079" y="2818243"/>
                </a:lnTo>
                <a:lnTo>
                  <a:pt x="2689199" y="2877160"/>
                </a:lnTo>
                <a:lnTo>
                  <a:pt x="2690612" y="2935488"/>
                </a:lnTo>
                <a:lnTo>
                  <a:pt x="2692507" y="2990566"/>
                </a:lnTo>
                <a:lnTo>
                  <a:pt x="2694723" y="3043477"/>
                </a:lnTo>
                <a:lnTo>
                  <a:pt x="2697153" y="3094943"/>
                </a:lnTo>
                <a:lnTo>
                  <a:pt x="2698772" y="3142589"/>
                </a:lnTo>
                <a:lnTo>
                  <a:pt x="2699852" y="3187688"/>
                </a:lnTo>
                <a:lnTo>
                  <a:pt x="2700572" y="3231089"/>
                </a:lnTo>
                <a:lnTo>
                  <a:pt x="2700100" y="3269548"/>
                </a:lnTo>
                <a:lnTo>
                  <a:pt x="2698832" y="3304713"/>
                </a:lnTo>
                <a:lnTo>
                  <a:pt x="2697035" y="3337681"/>
                </a:lnTo>
                <a:lnTo>
                  <a:pt x="2694884" y="3365374"/>
                </a:lnTo>
                <a:lnTo>
                  <a:pt x="2692497" y="3389552"/>
                </a:lnTo>
                <a:lnTo>
                  <a:pt x="2687306" y="3430703"/>
                </a:lnTo>
                <a:lnTo>
                  <a:pt x="2681823" y="3464867"/>
                </a:lnTo>
                <a:lnTo>
                  <a:pt x="2671132" y="3490846"/>
                </a:lnTo>
                <a:lnTo>
                  <a:pt x="2664280" y="3501775"/>
                </a:lnTo>
                <a:lnTo>
                  <a:pt x="2643967" y="3516458"/>
                </a:lnTo>
                <a:lnTo>
                  <a:pt x="2615255" y="3525205"/>
                </a:lnTo>
                <a:lnTo>
                  <a:pt x="2573918" y="3529093"/>
                </a:lnTo>
                <a:lnTo>
                  <a:pt x="2547084" y="3529178"/>
                </a:lnTo>
                <a:lnTo>
                  <a:pt x="2516811" y="3528281"/>
                </a:lnTo>
                <a:lnTo>
                  <a:pt x="2484248" y="3526732"/>
                </a:lnTo>
                <a:lnTo>
                  <a:pt x="2448251" y="3525698"/>
                </a:lnTo>
                <a:lnTo>
                  <a:pt x="2409965" y="3525009"/>
                </a:lnTo>
                <a:lnTo>
                  <a:pt x="2370154" y="3524550"/>
                </a:lnTo>
                <a:lnTo>
                  <a:pt x="2325516" y="3524244"/>
                </a:lnTo>
                <a:lnTo>
                  <a:pt x="2277660" y="3524040"/>
                </a:lnTo>
                <a:lnTo>
                  <a:pt x="2227658" y="3523904"/>
                </a:lnTo>
                <a:lnTo>
                  <a:pt x="2173368" y="3524765"/>
                </a:lnTo>
                <a:lnTo>
                  <a:pt x="2116221" y="3526292"/>
                </a:lnTo>
                <a:lnTo>
                  <a:pt x="2057167" y="3528263"/>
                </a:lnTo>
                <a:lnTo>
                  <a:pt x="1996843" y="3531481"/>
                </a:lnTo>
                <a:lnTo>
                  <a:pt x="1935672" y="3535532"/>
                </a:lnTo>
                <a:lnTo>
                  <a:pt x="1873936" y="3540138"/>
                </a:lnTo>
                <a:lnTo>
                  <a:pt x="1811824" y="3545113"/>
                </a:lnTo>
                <a:lnTo>
                  <a:pt x="1749461" y="3550335"/>
                </a:lnTo>
                <a:lnTo>
                  <a:pt x="1686930" y="3555721"/>
                </a:lnTo>
                <a:lnTo>
                  <a:pt x="1625241" y="3560265"/>
                </a:lnTo>
                <a:lnTo>
                  <a:pt x="1564112" y="3564246"/>
                </a:lnTo>
                <a:lnTo>
                  <a:pt x="1503357" y="3567853"/>
                </a:lnTo>
                <a:lnTo>
                  <a:pt x="1445709" y="3570257"/>
                </a:lnTo>
                <a:lnTo>
                  <a:pt x="1390132" y="3571861"/>
                </a:lnTo>
                <a:lnTo>
                  <a:pt x="1335935" y="3572929"/>
                </a:lnTo>
                <a:lnTo>
                  <a:pt x="1284564" y="3573641"/>
                </a:lnTo>
                <a:lnTo>
                  <a:pt x="1235077" y="3574117"/>
                </a:lnTo>
                <a:lnTo>
                  <a:pt x="1186845" y="3574433"/>
                </a:lnTo>
                <a:lnTo>
                  <a:pt x="1141356" y="3572739"/>
                </a:lnTo>
                <a:lnTo>
                  <a:pt x="1097695" y="3569705"/>
                </a:lnTo>
                <a:lnTo>
                  <a:pt x="1055252" y="3565777"/>
                </a:lnTo>
                <a:lnTo>
                  <a:pt x="1017432" y="3559349"/>
                </a:lnTo>
                <a:lnTo>
                  <a:pt x="982694" y="3551253"/>
                </a:lnTo>
                <a:lnTo>
                  <a:pt x="950010" y="3542045"/>
                </a:lnTo>
                <a:lnTo>
                  <a:pt x="918696" y="3532097"/>
                </a:lnTo>
                <a:lnTo>
                  <a:pt x="888294" y="3521656"/>
                </a:lnTo>
                <a:lnTo>
                  <a:pt x="858502" y="3510884"/>
                </a:lnTo>
                <a:lnTo>
                  <a:pt x="831020" y="3498941"/>
                </a:lnTo>
                <a:lnTo>
                  <a:pt x="805079" y="3486216"/>
                </a:lnTo>
                <a:lnTo>
                  <a:pt x="780165" y="3472970"/>
                </a:lnTo>
                <a:lnTo>
                  <a:pt x="754983" y="3458425"/>
                </a:lnTo>
                <a:lnTo>
                  <a:pt x="729623" y="3443013"/>
                </a:lnTo>
                <a:lnTo>
                  <a:pt x="704144" y="3427024"/>
                </a:lnTo>
                <a:lnTo>
                  <a:pt x="680490" y="3409696"/>
                </a:lnTo>
                <a:lnTo>
                  <a:pt x="658053" y="3391477"/>
                </a:lnTo>
                <a:lnTo>
                  <a:pt x="615343" y="3351549"/>
                </a:lnTo>
                <a:lnTo>
                  <a:pt x="594620" y="3328900"/>
                </a:lnTo>
                <a:lnTo>
                  <a:pt x="574136" y="3305227"/>
                </a:lnTo>
                <a:lnTo>
                  <a:pt x="554766" y="3278968"/>
                </a:lnTo>
                <a:lnTo>
                  <a:pt x="536137" y="3250986"/>
                </a:lnTo>
                <a:lnTo>
                  <a:pt x="518003" y="3221853"/>
                </a:lnTo>
                <a:lnTo>
                  <a:pt x="501151" y="3190048"/>
                </a:lnTo>
                <a:lnTo>
                  <a:pt x="485154" y="3156463"/>
                </a:lnTo>
                <a:lnTo>
                  <a:pt x="469727" y="3121690"/>
                </a:lnTo>
                <a:lnTo>
                  <a:pt x="453727" y="3082315"/>
                </a:lnTo>
                <a:lnTo>
                  <a:pt x="437345" y="3039873"/>
                </a:lnTo>
                <a:lnTo>
                  <a:pt x="420709" y="2995386"/>
                </a:lnTo>
                <a:lnTo>
                  <a:pt x="405809" y="2949535"/>
                </a:lnTo>
                <a:lnTo>
                  <a:pt x="392065" y="2902776"/>
                </a:lnTo>
                <a:lnTo>
                  <a:pt x="379092" y="2855410"/>
                </a:lnTo>
                <a:lnTo>
                  <a:pt x="366634" y="2805736"/>
                </a:lnTo>
                <a:lnTo>
                  <a:pt x="354518" y="2754521"/>
                </a:lnTo>
                <a:lnTo>
                  <a:pt x="342631" y="2702282"/>
                </a:lnTo>
                <a:lnTo>
                  <a:pt x="328992" y="2648405"/>
                </a:lnTo>
                <a:lnTo>
                  <a:pt x="314183" y="2593437"/>
                </a:lnTo>
                <a:lnTo>
                  <a:pt x="298596" y="2537742"/>
                </a:lnTo>
                <a:lnTo>
                  <a:pt x="282490" y="2483467"/>
                </a:lnTo>
                <a:lnTo>
                  <a:pt x="266037" y="2430138"/>
                </a:lnTo>
                <a:lnTo>
                  <a:pt x="249354" y="2377441"/>
                </a:lnTo>
                <a:lnTo>
                  <a:pt x="231564" y="2322307"/>
                </a:lnTo>
                <a:lnTo>
                  <a:pt x="213037" y="2265548"/>
                </a:lnTo>
                <a:lnTo>
                  <a:pt x="194018" y="2207707"/>
                </a:lnTo>
                <a:lnTo>
                  <a:pt x="175623" y="2149144"/>
                </a:lnTo>
                <a:lnTo>
                  <a:pt x="157645" y="2090098"/>
                </a:lnTo>
                <a:lnTo>
                  <a:pt x="139945" y="2030733"/>
                </a:lnTo>
                <a:lnTo>
                  <a:pt x="123383" y="1971153"/>
                </a:lnTo>
                <a:lnTo>
                  <a:pt x="107578" y="1911431"/>
                </a:lnTo>
                <a:lnTo>
                  <a:pt x="92280" y="1851614"/>
                </a:lnTo>
                <a:lnTo>
                  <a:pt x="78270" y="1791733"/>
                </a:lnTo>
                <a:lnTo>
                  <a:pt x="65121" y="1731810"/>
                </a:lnTo>
                <a:lnTo>
                  <a:pt x="52545" y="1671859"/>
                </a:lnTo>
                <a:lnTo>
                  <a:pt x="41303" y="1612841"/>
                </a:lnTo>
                <a:lnTo>
                  <a:pt x="30951" y="1554446"/>
                </a:lnTo>
                <a:lnTo>
                  <a:pt x="21192" y="1496466"/>
                </a:lnTo>
                <a:lnTo>
                  <a:pt x="13734" y="1438763"/>
                </a:lnTo>
                <a:lnTo>
                  <a:pt x="7809" y="1381244"/>
                </a:lnTo>
                <a:lnTo>
                  <a:pt x="2907" y="1323848"/>
                </a:lnTo>
                <a:lnTo>
                  <a:pt x="591" y="1267487"/>
                </a:lnTo>
                <a:lnTo>
                  <a:pt x="0" y="1211815"/>
                </a:lnTo>
                <a:lnTo>
                  <a:pt x="558" y="1156603"/>
                </a:lnTo>
                <a:lnTo>
                  <a:pt x="2835" y="1101697"/>
                </a:lnTo>
                <a:lnTo>
                  <a:pt x="6258" y="1046997"/>
                </a:lnTo>
                <a:lnTo>
                  <a:pt x="10445" y="992431"/>
                </a:lnTo>
                <a:lnTo>
                  <a:pt x="16094" y="939862"/>
                </a:lnTo>
                <a:lnTo>
                  <a:pt x="22718" y="888624"/>
                </a:lnTo>
                <a:lnTo>
                  <a:pt x="29991" y="838272"/>
                </a:lnTo>
                <a:lnTo>
                  <a:pt x="36745" y="789464"/>
                </a:lnTo>
                <a:lnTo>
                  <a:pt x="43152" y="741686"/>
                </a:lnTo>
                <a:lnTo>
                  <a:pt x="49329" y="694594"/>
                </a:lnTo>
                <a:lnTo>
                  <a:pt x="55352" y="649864"/>
                </a:lnTo>
                <a:lnTo>
                  <a:pt x="61272" y="606709"/>
                </a:lnTo>
                <a:lnTo>
                  <a:pt x="67124" y="564604"/>
                </a:lnTo>
                <a:lnTo>
                  <a:pt x="71977" y="526056"/>
                </a:lnTo>
                <a:lnTo>
                  <a:pt x="76166" y="489881"/>
                </a:lnTo>
                <a:lnTo>
                  <a:pt x="79910" y="455286"/>
                </a:lnTo>
                <a:lnTo>
                  <a:pt x="82407" y="423650"/>
                </a:lnTo>
                <a:lnTo>
                  <a:pt x="84071" y="393987"/>
                </a:lnTo>
                <a:lnTo>
                  <a:pt x="85181" y="365639"/>
                </a:lnTo>
                <a:lnTo>
                  <a:pt x="84968" y="340073"/>
                </a:lnTo>
                <a:lnTo>
                  <a:pt x="83873" y="316362"/>
                </a:lnTo>
                <a:lnTo>
                  <a:pt x="80117" y="275093"/>
                </a:lnTo>
                <a:lnTo>
                  <a:pt x="72648" y="233298"/>
                </a:lnTo>
                <a:lnTo>
                  <a:pt x="62166" y="207192"/>
                </a:lnTo>
                <a:lnTo>
                  <a:pt x="92963" y="219030"/>
                </a:lnTo>
                <a:lnTo>
                  <a:pt x="127655" y="225485"/>
                </a:lnTo>
                <a:lnTo>
                  <a:pt x="152336" y="227587"/>
                </a:lnTo>
                <a:lnTo>
                  <a:pt x="181173" y="228989"/>
                </a:lnTo>
                <a:lnTo>
                  <a:pt x="212780" y="229923"/>
                </a:lnTo>
                <a:lnTo>
                  <a:pt x="250997" y="228641"/>
                </a:lnTo>
                <a:lnTo>
                  <a:pt x="293619" y="225881"/>
                </a:lnTo>
                <a:lnTo>
                  <a:pt x="339180" y="222136"/>
                </a:lnTo>
                <a:lnTo>
                  <a:pt x="390508" y="216782"/>
                </a:lnTo>
                <a:lnTo>
                  <a:pt x="445682" y="210355"/>
                </a:lnTo>
                <a:lnTo>
                  <a:pt x="503419" y="203213"/>
                </a:lnTo>
                <a:lnTo>
                  <a:pt x="565724" y="193689"/>
                </a:lnTo>
                <a:lnTo>
                  <a:pt x="631072" y="182577"/>
                </a:lnTo>
                <a:lnTo>
                  <a:pt x="698451" y="170407"/>
                </a:lnTo>
                <a:lnTo>
                  <a:pt x="770992" y="157531"/>
                </a:lnTo>
                <a:lnTo>
                  <a:pt x="846975" y="144185"/>
                </a:lnTo>
                <a:lnTo>
                  <a:pt x="925253" y="130524"/>
                </a:lnTo>
                <a:lnTo>
                  <a:pt x="1006014" y="117608"/>
                </a:lnTo>
                <a:lnTo>
                  <a:pt x="1088429" y="105186"/>
                </a:lnTo>
                <a:lnTo>
                  <a:pt x="1171948" y="93095"/>
                </a:lnTo>
                <a:lnTo>
                  <a:pt x="1255249" y="80272"/>
                </a:lnTo>
                <a:lnTo>
                  <a:pt x="1338406" y="66961"/>
                </a:lnTo>
                <a:lnTo>
                  <a:pt x="1421466" y="53325"/>
                </a:lnTo>
                <a:lnTo>
                  <a:pt x="1502557" y="42329"/>
                </a:lnTo>
                <a:lnTo>
                  <a:pt x="1582336" y="33093"/>
                </a:lnTo>
                <a:lnTo>
                  <a:pt x="1661238" y="25031"/>
                </a:lnTo>
                <a:lnTo>
                  <a:pt x="1735748" y="17751"/>
                </a:lnTo>
                <a:lnTo>
                  <a:pt x="1807329" y="10993"/>
                </a:lnTo>
                <a:lnTo>
                  <a:pt x="1876957" y="4582"/>
                </a:lnTo>
                <a:lnTo>
                  <a:pt x="1940520" y="1261"/>
                </a:lnTo>
                <a:lnTo>
                  <a:pt x="2000041" y="0"/>
                </a:lnTo>
                <a:lnTo>
                  <a:pt x="2056866" y="111"/>
                </a:lnTo>
                <a:lnTo>
                  <a:pt x="2109037" y="1138"/>
                </a:lnTo>
                <a:lnTo>
                  <a:pt x="2158106" y="2775"/>
                </a:lnTo>
                <a:lnTo>
                  <a:pt x="2205105" y="4819"/>
                </a:lnTo>
                <a:lnTo>
                  <a:pt x="2250726" y="8086"/>
                </a:lnTo>
                <a:lnTo>
                  <a:pt x="2295427" y="12170"/>
                </a:lnTo>
                <a:lnTo>
                  <a:pt x="2339515" y="16797"/>
                </a:lnTo>
                <a:lnTo>
                  <a:pt x="2380338" y="21787"/>
                </a:lnTo>
                <a:lnTo>
                  <a:pt x="2418982" y="27018"/>
                </a:lnTo>
                <a:lnTo>
                  <a:pt x="2456176" y="32411"/>
                </a:lnTo>
                <a:lnTo>
                  <a:pt x="2490496" y="38864"/>
                </a:lnTo>
                <a:lnTo>
                  <a:pt x="2522901" y="46023"/>
                </a:lnTo>
                <a:lnTo>
                  <a:pt x="2554030" y="53653"/>
                </a:lnTo>
                <a:lnTo>
                  <a:pt x="2616287" y="6891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3607668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8" name="Shape 1078"/>
          <p:cNvSpPr txBox="1">
            <a:spLocks noGrp="1"/>
          </p:cNvSpPr>
          <p:nvPr>
            <p:ph type="sldNum" sz="quarter" idx="12"/>
          </p:nvPr>
        </p:nvSpPr>
        <p:spPr>
          <a:xfrm>
            <a:off x="6172582" y="5491991"/>
            <a:ext cx="548700" cy="393600"/>
          </a:xfrm>
          <a:prstGeom prst="rect">
            <a:avLst/>
          </a:prstGeom>
        </p:spPr>
        <p:txBody>
          <a:bodyPr lIns="91425" tIns="91425" rIns="91425" bIns="91425" anchor="ctr" anchorCtr="0">
            <a:noAutofit/>
          </a:bodyPr>
          <a:lstStyle/>
          <a:p>
            <a:fld id="{00000000-1234-1234-1234-123412341234}" type="slidenum">
              <a:rPr lang="en" sz="1800">
                <a:solidFill>
                  <a:srgbClr val="FFFFFF"/>
                </a:solidFill>
              </a:rPr>
              <a:pPr/>
              <a:t>17</a:t>
            </a:fld>
            <a:endParaRPr lang="en" sz="1800">
              <a:solidFill>
                <a:srgbClr val="FFFFFF"/>
              </a:solidFill>
            </a:endParaRPr>
          </a:p>
        </p:txBody>
      </p:sp>
      <p:sp>
        <p:nvSpPr>
          <p:cNvPr id="1082" name="Shape 1082"/>
          <p:cNvSpPr/>
          <p:nvPr/>
        </p:nvSpPr>
        <p:spPr>
          <a:xfrm>
            <a:off x="3191725" y="1769425"/>
            <a:ext cx="2040600" cy="2901000"/>
          </a:xfrm>
          <a:prstGeom prst="rect">
            <a:avLst/>
          </a:prstGeom>
          <a:solidFill>
            <a:srgbClr val="F3F3F3"/>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2200" kern="0">
                <a:solidFill>
                  <a:srgbClr val="000000"/>
                </a:solidFill>
                <a:latin typeface="Arial"/>
                <a:ea typeface="Arial"/>
                <a:cs typeface="Arial"/>
                <a:sym typeface="Arial"/>
              </a:rPr>
              <a:t>f(x) = max(0,x)</a:t>
            </a:r>
          </a:p>
          <a:p>
            <a:pPr eaLnBrk="1" fontAlgn="auto" hangingPunct="1">
              <a:spcBef>
                <a:spcPts val="0"/>
              </a:spcBef>
              <a:spcAft>
                <a:spcPts val="0"/>
              </a:spcAft>
            </a:pPr>
            <a:r>
              <a:rPr lang="en" sz="2200" i="1" kern="0">
                <a:solidFill>
                  <a:srgbClr val="000000"/>
                </a:solidFill>
                <a:latin typeface="Arial"/>
                <a:ea typeface="Arial"/>
                <a:cs typeface="Arial"/>
                <a:sym typeface="Arial"/>
              </a:rPr>
              <a:t>(elementwise)</a:t>
            </a:r>
          </a:p>
        </p:txBody>
      </p:sp>
      <p:cxnSp>
        <p:nvCxnSpPr>
          <p:cNvPr id="1083" name="Shape 1083"/>
          <p:cNvCxnSpPr/>
          <p:nvPr/>
        </p:nvCxnSpPr>
        <p:spPr>
          <a:xfrm>
            <a:off x="2516250" y="2821850"/>
            <a:ext cx="675600" cy="0"/>
          </a:xfrm>
          <a:prstGeom prst="straightConnector1">
            <a:avLst/>
          </a:prstGeom>
          <a:noFill/>
          <a:ln w="9525" cap="flat" cmpd="sng">
            <a:solidFill>
              <a:schemeClr val="dk2"/>
            </a:solidFill>
            <a:prstDash val="solid"/>
            <a:round/>
            <a:headEnd type="none" w="lg" len="lg"/>
            <a:tailEnd type="triangle" w="lg" len="lg"/>
          </a:ln>
        </p:spPr>
      </p:cxnSp>
      <p:cxnSp>
        <p:nvCxnSpPr>
          <p:cNvPr id="1084" name="Shape 1084"/>
          <p:cNvCxnSpPr/>
          <p:nvPr/>
        </p:nvCxnSpPr>
        <p:spPr>
          <a:xfrm>
            <a:off x="2516250" y="2981375"/>
            <a:ext cx="675600" cy="0"/>
          </a:xfrm>
          <a:prstGeom prst="straightConnector1">
            <a:avLst/>
          </a:prstGeom>
          <a:noFill/>
          <a:ln w="9525" cap="flat" cmpd="sng">
            <a:solidFill>
              <a:schemeClr val="dk2"/>
            </a:solidFill>
            <a:prstDash val="solid"/>
            <a:round/>
            <a:headEnd type="none" w="lg" len="lg"/>
            <a:tailEnd type="triangle" w="lg" len="lg"/>
          </a:ln>
        </p:spPr>
      </p:cxnSp>
      <p:cxnSp>
        <p:nvCxnSpPr>
          <p:cNvPr id="1085" name="Shape 1085"/>
          <p:cNvCxnSpPr/>
          <p:nvPr/>
        </p:nvCxnSpPr>
        <p:spPr>
          <a:xfrm>
            <a:off x="2516250" y="3098225"/>
            <a:ext cx="675600" cy="0"/>
          </a:xfrm>
          <a:prstGeom prst="straightConnector1">
            <a:avLst/>
          </a:prstGeom>
          <a:noFill/>
          <a:ln w="9525" cap="flat" cmpd="sng">
            <a:solidFill>
              <a:schemeClr val="dk2"/>
            </a:solidFill>
            <a:prstDash val="solid"/>
            <a:round/>
            <a:headEnd type="none" w="lg" len="lg"/>
            <a:tailEnd type="triangle" w="lg" len="lg"/>
          </a:ln>
        </p:spPr>
      </p:cxnSp>
      <p:cxnSp>
        <p:nvCxnSpPr>
          <p:cNvPr id="1086" name="Shape 1086"/>
          <p:cNvCxnSpPr/>
          <p:nvPr/>
        </p:nvCxnSpPr>
        <p:spPr>
          <a:xfrm>
            <a:off x="2516250" y="3231291"/>
            <a:ext cx="675600" cy="0"/>
          </a:xfrm>
          <a:prstGeom prst="straightConnector1">
            <a:avLst/>
          </a:prstGeom>
          <a:noFill/>
          <a:ln w="9525" cap="flat" cmpd="sng">
            <a:solidFill>
              <a:schemeClr val="dk2"/>
            </a:solidFill>
            <a:prstDash val="solid"/>
            <a:round/>
            <a:headEnd type="none" w="lg" len="lg"/>
            <a:tailEnd type="triangle" w="lg" len="lg"/>
          </a:ln>
        </p:spPr>
      </p:cxnSp>
      <p:cxnSp>
        <p:nvCxnSpPr>
          <p:cNvPr id="1087" name="Shape 1087"/>
          <p:cNvCxnSpPr/>
          <p:nvPr/>
        </p:nvCxnSpPr>
        <p:spPr>
          <a:xfrm>
            <a:off x="2516250" y="3390816"/>
            <a:ext cx="675600" cy="0"/>
          </a:xfrm>
          <a:prstGeom prst="straightConnector1">
            <a:avLst/>
          </a:prstGeom>
          <a:noFill/>
          <a:ln w="9525" cap="flat" cmpd="sng">
            <a:solidFill>
              <a:schemeClr val="dk2"/>
            </a:solidFill>
            <a:prstDash val="solid"/>
            <a:round/>
            <a:headEnd type="none" w="lg" len="lg"/>
            <a:tailEnd type="triangle" w="lg" len="lg"/>
          </a:ln>
        </p:spPr>
      </p:cxnSp>
      <p:cxnSp>
        <p:nvCxnSpPr>
          <p:cNvPr id="1088" name="Shape 1088"/>
          <p:cNvCxnSpPr/>
          <p:nvPr/>
        </p:nvCxnSpPr>
        <p:spPr>
          <a:xfrm>
            <a:off x="2516250" y="3507666"/>
            <a:ext cx="675600" cy="0"/>
          </a:xfrm>
          <a:prstGeom prst="straightConnector1">
            <a:avLst/>
          </a:prstGeom>
          <a:noFill/>
          <a:ln w="9525" cap="flat" cmpd="sng">
            <a:solidFill>
              <a:schemeClr val="dk2"/>
            </a:solidFill>
            <a:prstDash val="solid"/>
            <a:round/>
            <a:headEnd type="none" w="lg" len="lg"/>
            <a:tailEnd type="triangle" w="lg" len="lg"/>
          </a:ln>
        </p:spPr>
      </p:cxnSp>
      <p:sp>
        <p:nvSpPr>
          <p:cNvPr id="1089" name="Shape 1089"/>
          <p:cNvSpPr txBox="1"/>
          <p:nvPr/>
        </p:nvSpPr>
        <p:spPr>
          <a:xfrm>
            <a:off x="705000" y="2782150"/>
            <a:ext cx="2430600" cy="468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000" kern="0">
                <a:solidFill>
                  <a:srgbClr val="000000"/>
                </a:solidFill>
                <a:latin typeface="Arial"/>
                <a:ea typeface="Arial"/>
                <a:cs typeface="Arial"/>
                <a:sym typeface="Arial"/>
              </a:rPr>
              <a:t>4096-d </a:t>
            </a:r>
          </a:p>
          <a:p>
            <a:pPr algn="l" eaLnBrk="1" fontAlgn="auto" hangingPunct="1">
              <a:spcBef>
                <a:spcPts val="0"/>
              </a:spcBef>
              <a:spcAft>
                <a:spcPts val="0"/>
              </a:spcAft>
            </a:pPr>
            <a:r>
              <a:rPr lang="en" sz="2000" kern="0">
                <a:solidFill>
                  <a:srgbClr val="000000"/>
                </a:solidFill>
                <a:latin typeface="Arial"/>
                <a:ea typeface="Arial"/>
                <a:cs typeface="Arial"/>
                <a:sym typeface="Arial"/>
              </a:rPr>
              <a:t>input vector</a:t>
            </a:r>
          </a:p>
        </p:txBody>
      </p:sp>
      <p:cxnSp>
        <p:nvCxnSpPr>
          <p:cNvPr id="1090" name="Shape 1090"/>
          <p:cNvCxnSpPr/>
          <p:nvPr/>
        </p:nvCxnSpPr>
        <p:spPr>
          <a:xfrm>
            <a:off x="5233023" y="2821850"/>
            <a:ext cx="675600" cy="0"/>
          </a:xfrm>
          <a:prstGeom prst="straightConnector1">
            <a:avLst/>
          </a:prstGeom>
          <a:noFill/>
          <a:ln w="9525" cap="flat" cmpd="sng">
            <a:solidFill>
              <a:schemeClr val="dk2"/>
            </a:solidFill>
            <a:prstDash val="solid"/>
            <a:round/>
            <a:headEnd type="none" w="lg" len="lg"/>
            <a:tailEnd type="triangle" w="lg" len="lg"/>
          </a:ln>
        </p:spPr>
      </p:cxnSp>
      <p:cxnSp>
        <p:nvCxnSpPr>
          <p:cNvPr id="1091" name="Shape 1091"/>
          <p:cNvCxnSpPr/>
          <p:nvPr/>
        </p:nvCxnSpPr>
        <p:spPr>
          <a:xfrm>
            <a:off x="5233023" y="2981375"/>
            <a:ext cx="675600" cy="0"/>
          </a:xfrm>
          <a:prstGeom prst="straightConnector1">
            <a:avLst/>
          </a:prstGeom>
          <a:noFill/>
          <a:ln w="9525" cap="flat" cmpd="sng">
            <a:solidFill>
              <a:schemeClr val="dk2"/>
            </a:solidFill>
            <a:prstDash val="solid"/>
            <a:round/>
            <a:headEnd type="none" w="lg" len="lg"/>
            <a:tailEnd type="triangle" w="lg" len="lg"/>
          </a:ln>
        </p:spPr>
      </p:cxnSp>
      <p:cxnSp>
        <p:nvCxnSpPr>
          <p:cNvPr id="1092" name="Shape 1092"/>
          <p:cNvCxnSpPr/>
          <p:nvPr/>
        </p:nvCxnSpPr>
        <p:spPr>
          <a:xfrm>
            <a:off x="5233023" y="3098225"/>
            <a:ext cx="675600" cy="0"/>
          </a:xfrm>
          <a:prstGeom prst="straightConnector1">
            <a:avLst/>
          </a:prstGeom>
          <a:noFill/>
          <a:ln w="9525" cap="flat" cmpd="sng">
            <a:solidFill>
              <a:schemeClr val="dk2"/>
            </a:solidFill>
            <a:prstDash val="solid"/>
            <a:round/>
            <a:headEnd type="none" w="lg" len="lg"/>
            <a:tailEnd type="triangle" w="lg" len="lg"/>
          </a:ln>
        </p:spPr>
      </p:cxnSp>
      <p:cxnSp>
        <p:nvCxnSpPr>
          <p:cNvPr id="1093" name="Shape 1093"/>
          <p:cNvCxnSpPr/>
          <p:nvPr/>
        </p:nvCxnSpPr>
        <p:spPr>
          <a:xfrm>
            <a:off x="5233023" y="3231291"/>
            <a:ext cx="675600" cy="0"/>
          </a:xfrm>
          <a:prstGeom prst="straightConnector1">
            <a:avLst/>
          </a:prstGeom>
          <a:noFill/>
          <a:ln w="9525" cap="flat" cmpd="sng">
            <a:solidFill>
              <a:schemeClr val="dk2"/>
            </a:solidFill>
            <a:prstDash val="solid"/>
            <a:round/>
            <a:headEnd type="none" w="lg" len="lg"/>
            <a:tailEnd type="triangle" w="lg" len="lg"/>
          </a:ln>
        </p:spPr>
      </p:cxnSp>
      <p:cxnSp>
        <p:nvCxnSpPr>
          <p:cNvPr id="1094" name="Shape 1094"/>
          <p:cNvCxnSpPr/>
          <p:nvPr/>
        </p:nvCxnSpPr>
        <p:spPr>
          <a:xfrm>
            <a:off x="5233023" y="3390816"/>
            <a:ext cx="675600" cy="0"/>
          </a:xfrm>
          <a:prstGeom prst="straightConnector1">
            <a:avLst/>
          </a:prstGeom>
          <a:noFill/>
          <a:ln w="9525" cap="flat" cmpd="sng">
            <a:solidFill>
              <a:schemeClr val="dk2"/>
            </a:solidFill>
            <a:prstDash val="solid"/>
            <a:round/>
            <a:headEnd type="none" w="lg" len="lg"/>
            <a:tailEnd type="triangle" w="lg" len="lg"/>
          </a:ln>
        </p:spPr>
      </p:cxnSp>
      <p:cxnSp>
        <p:nvCxnSpPr>
          <p:cNvPr id="1095" name="Shape 1095"/>
          <p:cNvCxnSpPr/>
          <p:nvPr/>
        </p:nvCxnSpPr>
        <p:spPr>
          <a:xfrm>
            <a:off x="5233023" y="3507666"/>
            <a:ext cx="675600" cy="0"/>
          </a:xfrm>
          <a:prstGeom prst="straightConnector1">
            <a:avLst/>
          </a:prstGeom>
          <a:noFill/>
          <a:ln w="9525" cap="flat" cmpd="sng">
            <a:solidFill>
              <a:schemeClr val="dk2"/>
            </a:solidFill>
            <a:prstDash val="solid"/>
            <a:round/>
            <a:headEnd type="none" w="lg" len="lg"/>
            <a:tailEnd type="triangle" w="lg" len="lg"/>
          </a:ln>
        </p:spPr>
      </p:cxnSp>
      <p:sp>
        <p:nvSpPr>
          <p:cNvPr id="1096" name="Shape 1096"/>
          <p:cNvSpPr txBox="1"/>
          <p:nvPr/>
        </p:nvSpPr>
        <p:spPr>
          <a:xfrm>
            <a:off x="6292850" y="2782150"/>
            <a:ext cx="1887300" cy="468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000" kern="0">
                <a:solidFill>
                  <a:srgbClr val="000000"/>
                </a:solidFill>
                <a:latin typeface="Arial"/>
                <a:ea typeface="Arial"/>
                <a:cs typeface="Arial"/>
                <a:sym typeface="Arial"/>
              </a:rPr>
              <a:t>4096-d </a:t>
            </a:r>
          </a:p>
          <a:p>
            <a:pPr algn="l" eaLnBrk="1" fontAlgn="auto" hangingPunct="1">
              <a:spcBef>
                <a:spcPts val="0"/>
              </a:spcBef>
              <a:spcAft>
                <a:spcPts val="0"/>
              </a:spcAft>
            </a:pPr>
            <a:r>
              <a:rPr lang="en" sz="2000" kern="0">
                <a:solidFill>
                  <a:srgbClr val="000000"/>
                </a:solidFill>
                <a:latin typeface="Arial"/>
                <a:ea typeface="Arial"/>
                <a:cs typeface="Arial"/>
                <a:sym typeface="Arial"/>
              </a:rPr>
              <a:t>output vector</a:t>
            </a:r>
          </a:p>
        </p:txBody>
      </p:sp>
      <p:sp>
        <p:nvSpPr>
          <p:cNvPr id="1098" name="Shape 1098"/>
          <p:cNvSpPr txBox="1"/>
          <p:nvPr/>
        </p:nvSpPr>
        <p:spPr>
          <a:xfrm>
            <a:off x="403275" y="3647875"/>
            <a:ext cx="2559900" cy="1151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FF"/>
                </a:solidFill>
                <a:latin typeface="Arial"/>
                <a:ea typeface="Arial"/>
                <a:cs typeface="Arial"/>
                <a:sym typeface="Arial"/>
              </a:rPr>
              <a:t>Q: what is the size of the Jacobian matrix?</a:t>
            </a:r>
          </a:p>
        </p:txBody>
      </p:sp>
      <p:sp>
        <p:nvSpPr>
          <p:cNvPr id="23" name="Title 1"/>
          <p:cNvSpPr txBox="1">
            <a:spLocks/>
          </p:cNvSpPr>
          <p:nvPr/>
        </p:nvSpPr>
        <p:spPr>
          <a:xfrm>
            <a:off x="311700" y="228600"/>
            <a:ext cx="8520600" cy="7636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kern="0" smtClean="0"/>
              <a:t>Jacobian of ReLU</a:t>
            </a:r>
            <a:endParaRPr lang="en-US" kern="0" dirty="0"/>
          </a:p>
        </p:txBody>
      </p:sp>
      <p:sp>
        <p:nvSpPr>
          <p:cNvPr id="24"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grpSp>
        <p:nvGrpSpPr>
          <p:cNvPr id="22" name="SMARTInkShape-Group679"/>
          <p:cNvGrpSpPr/>
          <p:nvPr/>
        </p:nvGrpSpPr>
        <p:grpSpPr>
          <a:xfrm>
            <a:off x="3123247" y="4852598"/>
            <a:ext cx="1859683" cy="1318213"/>
            <a:chOff x="3123247" y="4852598"/>
            <a:chExt cx="1859683" cy="1318213"/>
          </a:xfrm>
        </p:grpSpPr>
        <p:sp>
          <p:nvSpPr>
            <p:cNvPr id="19" name="SMARTInkShape-1941"/>
            <p:cNvSpPr/>
            <p:nvPr>
              <p:custDataLst>
                <p:tags r:id="rId93"/>
              </p:custDataLst>
            </p:nvPr>
          </p:nvSpPr>
          <p:spPr bwMode="auto">
            <a:xfrm>
              <a:off x="3406140" y="5512118"/>
              <a:ext cx="298830" cy="388668"/>
            </a:xfrm>
            <a:custGeom>
              <a:avLst/>
              <a:gdLst/>
              <a:ahLst/>
              <a:cxnLst/>
              <a:rect l="0" t="0" r="0" b="0"/>
              <a:pathLst>
                <a:path w="298830" h="388668">
                  <a:moveTo>
                    <a:pt x="137160" y="0"/>
                  </a:moveTo>
                  <a:lnTo>
                    <a:pt x="137160" y="0"/>
                  </a:lnTo>
                  <a:lnTo>
                    <a:pt x="115694" y="952"/>
                  </a:lnTo>
                  <a:lnTo>
                    <a:pt x="105077" y="4550"/>
                  </a:lnTo>
                  <a:lnTo>
                    <a:pt x="83839" y="21033"/>
                  </a:lnTo>
                  <a:lnTo>
                    <a:pt x="59449" y="53116"/>
                  </a:lnTo>
                  <a:lnTo>
                    <a:pt x="42614" y="84249"/>
                  </a:lnTo>
                  <a:lnTo>
                    <a:pt x="27512" y="120311"/>
                  </a:lnTo>
                  <a:lnTo>
                    <a:pt x="17625" y="158564"/>
                  </a:lnTo>
                  <a:lnTo>
                    <a:pt x="12596" y="197790"/>
                  </a:lnTo>
                  <a:lnTo>
                    <a:pt x="11313" y="236496"/>
                  </a:lnTo>
                  <a:lnTo>
                    <a:pt x="13918" y="272749"/>
                  </a:lnTo>
                  <a:lnTo>
                    <a:pt x="20791" y="305372"/>
                  </a:lnTo>
                  <a:lnTo>
                    <a:pt x="31148" y="333840"/>
                  </a:lnTo>
                  <a:lnTo>
                    <a:pt x="45276" y="356018"/>
                  </a:lnTo>
                  <a:lnTo>
                    <a:pt x="63620" y="370320"/>
                  </a:lnTo>
                  <a:lnTo>
                    <a:pt x="97908" y="383727"/>
                  </a:lnTo>
                  <a:lnTo>
                    <a:pt x="124477" y="388667"/>
                  </a:lnTo>
                  <a:lnTo>
                    <a:pt x="152161" y="387688"/>
                  </a:lnTo>
                  <a:lnTo>
                    <a:pt x="194521" y="372680"/>
                  </a:lnTo>
                  <a:lnTo>
                    <a:pt x="232684" y="341034"/>
                  </a:lnTo>
                  <a:lnTo>
                    <a:pt x="263571" y="301495"/>
                  </a:lnTo>
                  <a:lnTo>
                    <a:pt x="286270" y="259617"/>
                  </a:lnTo>
                  <a:lnTo>
                    <a:pt x="293919" y="228733"/>
                  </a:lnTo>
                  <a:lnTo>
                    <a:pt x="297318" y="195003"/>
                  </a:lnTo>
                  <a:lnTo>
                    <a:pt x="298829" y="157788"/>
                  </a:lnTo>
                  <a:lnTo>
                    <a:pt x="296960" y="121563"/>
                  </a:lnTo>
                  <a:lnTo>
                    <a:pt x="291050" y="88318"/>
                  </a:lnTo>
                  <a:lnTo>
                    <a:pt x="278898" y="60842"/>
                  </a:lnTo>
                  <a:lnTo>
                    <a:pt x="258892" y="41010"/>
                  </a:lnTo>
                  <a:lnTo>
                    <a:pt x="233174" y="26799"/>
                  </a:lnTo>
                  <a:lnTo>
                    <a:pt x="202692" y="17308"/>
                  </a:lnTo>
                  <a:lnTo>
                    <a:pt x="165016" y="14994"/>
                  </a:lnTo>
                  <a:lnTo>
                    <a:pt x="123823" y="19999"/>
                  </a:lnTo>
                  <a:lnTo>
                    <a:pt x="83290" y="34923"/>
                  </a:lnTo>
                  <a:lnTo>
                    <a:pt x="48130" y="54256"/>
                  </a:lnTo>
                  <a:lnTo>
                    <a:pt x="0" y="8572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0" name="SMARTInkShape-1942"/>
            <p:cNvSpPr/>
            <p:nvPr>
              <p:custDataLst>
                <p:tags r:id="rId94"/>
              </p:custDataLst>
            </p:nvPr>
          </p:nvSpPr>
          <p:spPr bwMode="auto">
            <a:xfrm>
              <a:off x="3123247" y="4852598"/>
              <a:ext cx="1859683" cy="1318213"/>
            </a:xfrm>
            <a:custGeom>
              <a:avLst/>
              <a:gdLst/>
              <a:ahLst/>
              <a:cxnLst/>
              <a:rect l="0" t="0" r="0" b="0"/>
              <a:pathLst>
                <a:path w="1859683" h="1318213">
                  <a:moveTo>
                    <a:pt x="0" y="25154"/>
                  </a:moveTo>
                  <a:lnTo>
                    <a:pt x="0" y="25154"/>
                  </a:lnTo>
                  <a:lnTo>
                    <a:pt x="4551" y="16052"/>
                  </a:lnTo>
                  <a:lnTo>
                    <a:pt x="11866" y="9044"/>
                  </a:lnTo>
                  <a:lnTo>
                    <a:pt x="20514" y="3707"/>
                  </a:lnTo>
                  <a:lnTo>
                    <a:pt x="30738" y="702"/>
                  </a:lnTo>
                  <a:lnTo>
                    <a:pt x="36839" y="0"/>
                  </a:lnTo>
                  <a:lnTo>
                    <a:pt x="42726" y="2227"/>
                  </a:lnTo>
                  <a:lnTo>
                    <a:pt x="45629" y="4154"/>
                  </a:lnTo>
                  <a:lnTo>
                    <a:pt x="82982" y="45135"/>
                  </a:lnTo>
                  <a:lnTo>
                    <a:pt x="124024" y="81700"/>
                  </a:lnTo>
                  <a:lnTo>
                    <a:pt x="153865" y="105849"/>
                  </a:lnTo>
                  <a:lnTo>
                    <a:pt x="190305" y="132456"/>
                  </a:lnTo>
                  <a:lnTo>
                    <a:pt x="231900" y="160156"/>
                  </a:lnTo>
                  <a:lnTo>
                    <a:pt x="254613" y="176115"/>
                  </a:lnTo>
                  <a:lnTo>
                    <a:pt x="278328" y="193423"/>
                  </a:lnTo>
                  <a:lnTo>
                    <a:pt x="302709" y="211629"/>
                  </a:lnTo>
                  <a:lnTo>
                    <a:pt x="329441" y="229480"/>
                  </a:lnTo>
                  <a:lnTo>
                    <a:pt x="357740" y="247097"/>
                  </a:lnTo>
                  <a:lnTo>
                    <a:pt x="387084" y="264556"/>
                  </a:lnTo>
                  <a:lnTo>
                    <a:pt x="418076" y="282863"/>
                  </a:lnTo>
                  <a:lnTo>
                    <a:pt x="450167" y="301735"/>
                  </a:lnTo>
                  <a:lnTo>
                    <a:pt x="482992" y="320984"/>
                  </a:lnTo>
                  <a:lnTo>
                    <a:pt x="517257" y="340484"/>
                  </a:lnTo>
                  <a:lnTo>
                    <a:pt x="552484" y="360152"/>
                  </a:lnTo>
                  <a:lnTo>
                    <a:pt x="588350" y="379931"/>
                  </a:lnTo>
                  <a:lnTo>
                    <a:pt x="625596" y="399785"/>
                  </a:lnTo>
                  <a:lnTo>
                    <a:pt x="663762" y="419688"/>
                  </a:lnTo>
                  <a:lnTo>
                    <a:pt x="702541" y="439624"/>
                  </a:lnTo>
                  <a:lnTo>
                    <a:pt x="739823" y="460535"/>
                  </a:lnTo>
                  <a:lnTo>
                    <a:pt x="776108" y="482096"/>
                  </a:lnTo>
                  <a:lnTo>
                    <a:pt x="811728" y="504090"/>
                  </a:lnTo>
                  <a:lnTo>
                    <a:pt x="846904" y="527324"/>
                  </a:lnTo>
                  <a:lnTo>
                    <a:pt x="881786" y="551387"/>
                  </a:lnTo>
                  <a:lnTo>
                    <a:pt x="916470" y="576001"/>
                  </a:lnTo>
                  <a:lnTo>
                    <a:pt x="951023" y="600983"/>
                  </a:lnTo>
                  <a:lnTo>
                    <a:pt x="985487" y="626210"/>
                  </a:lnTo>
                  <a:lnTo>
                    <a:pt x="1019895" y="651601"/>
                  </a:lnTo>
                  <a:lnTo>
                    <a:pt x="1053310" y="677101"/>
                  </a:lnTo>
                  <a:lnTo>
                    <a:pt x="1086064" y="702673"/>
                  </a:lnTo>
                  <a:lnTo>
                    <a:pt x="1118378" y="728293"/>
                  </a:lnTo>
                  <a:lnTo>
                    <a:pt x="1150398" y="752994"/>
                  </a:lnTo>
                  <a:lnTo>
                    <a:pt x="1182222" y="777080"/>
                  </a:lnTo>
                  <a:lnTo>
                    <a:pt x="1213916" y="800758"/>
                  </a:lnTo>
                  <a:lnTo>
                    <a:pt x="1245522" y="824164"/>
                  </a:lnTo>
                  <a:lnTo>
                    <a:pt x="1277071" y="847387"/>
                  </a:lnTo>
                  <a:lnTo>
                    <a:pt x="1308581" y="870490"/>
                  </a:lnTo>
                  <a:lnTo>
                    <a:pt x="1339112" y="894464"/>
                  </a:lnTo>
                  <a:lnTo>
                    <a:pt x="1368992" y="919019"/>
                  </a:lnTo>
                  <a:lnTo>
                    <a:pt x="1398436" y="943961"/>
                  </a:lnTo>
                  <a:lnTo>
                    <a:pt x="1427591" y="967257"/>
                  </a:lnTo>
                  <a:lnTo>
                    <a:pt x="1456553" y="989455"/>
                  </a:lnTo>
                  <a:lnTo>
                    <a:pt x="1485385" y="1010922"/>
                  </a:lnTo>
                  <a:lnTo>
                    <a:pt x="1511274" y="1031900"/>
                  </a:lnTo>
                  <a:lnTo>
                    <a:pt x="1535202" y="1052553"/>
                  </a:lnTo>
                  <a:lnTo>
                    <a:pt x="1557820" y="1072989"/>
                  </a:lnTo>
                  <a:lnTo>
                    <a:pt x="1579567" y="1092329"/>
                  </a:lnTo>
                  <a:lnTo>
                    <a:pt x="1621510" y="1129057"/>
                  </a:lnTo>
                  <a:lnTo>
                    <a:pt x="1657297" y="1161890"/>
                  </a:lnTo>
                  <a:lnTo>
                    <a:pt x="1689076" y="1191405"/>
                  </a:lnTo>
                  <a:lnTo>
                    <a:pt x="1719076" y="1217223"/>
                  </a:lnTo>
                  <a:lnTo>
                    <a:pt x="1758189" y="1248626"/>
                  </a:lnTo>
                  <a:lnTo>
                    <a:pt x="1797743" y="1277994"/>
                  </a:lnTo>
                  <a:lnTo>
                    <a:pt x="1830954" y="1303410"/>
                  </a:lnTo>
                  <a:lnTo>
                    <a:pt x="1858373" y="1318212"/>
                  </a:lnTo>
                  <a:lnTo>
                    <a:pt x="1858992" y="1317723"/>
                  </a:lnTo>
                  <a:lnTo>
                    <a:pt x="1859682" y="1314640"/>
                  </a:lnTo>
                  <a:lnTo>
                    <a:pt x="1858913" y="1313436"/>
                  </a:lnTo>
                  <a:lnTo>
                    <a:pt x="1857448" y="1312634"/>
                  </a:lnTo>
                  <a:lnTo>
                    <a:pt x="1855519" y="1312099"/>
                  </a:lnTo>
                  <a:lnTo>
                    <a:pt x="1850835" y="1306425"/>
                  </a:lnTo>
                  <a:lnTo>
                    <a:pt x="1843088" y="129388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1" name="SMARTInkShape-1943"/>
            <p:cNvSpPr/>
            <p:nvPr>
              <p:custDataLst>
                <p:tags r:id="rId95"/>
              </p:custDataLst>
            </p:nvPr>
          </p:nvSpPr>
          <p:spPr bwMode="auto">
            <a:xfrm>
              <a:off x="4271963" y="5010065"/>
              <a:ext cx="411303" cy="400873"/>
            </a:xfrm>
            <a:custGeom>
              <a:avLst/>
              <a:gdLst/>
              <a:ahLst/>
              <a:cxnLst/>
              <a:rect l="0" t="0" r="0" b="0"/>
              <a:pathLst>
                <a:path w="411303" h="400873">
                  <a:moveTo>
                    <a:pt x="188594" y="21992"/>
                  </a:moveTo>
                  <a:lnTo>
                    <a:pt x="188594" y="21992"/>
                  </a:lnTo>
                  <a:lnTo>
                    <a:pt x="184044" y="21992"/>
                  </a:lnTo>
                  <a:lnTo>
                    <a:pt x="179269" y="24532"/>
                  </a:lnTo>
                  <a:lnTo>
                    <a:pt x="148044" y="46695"/>
                  </a:lnTo>
                  <a:lnTo>
                    <a:pt x="135834" y="76195"/>
                  </a:lnTo>
                  <a:lnTo>
                    <a:pt x="129268" y="104185"/>
                  </a:lnTo>
                  <a:lnTo>
                    <a:pt x="123175" y="134722"/>
                  </a:lnTo>
                  <a:lnTo>
                    <a:pt x="117292" y="164170"/>
                  </a:lnTo>
                  <a:lnTo>
                    <a:pt x="114042" y="198212"/>
                  </a:lnTo>
                  <a:lnTo>
                    <a:pt x="113550" y="233663"/>
                  </a:lnTo>
                  <a:lnTo>
                    <a:pt x="116507" y="265293"/>
                  </a:lnTo>
                  <a:lnTo>
                    <a:pt x="123535" y="295226"/>
                  </a:lnTo>
                  <a:lnTo>
                    <a:pt x="140743" y="336313"/>
                  </a:lnTo>
                  <a:lnTo>
                    <a:pt x="163939" y="370077"/>
                  </a:lnTo>
                  <a:lnTo>
                    <a:pt x="181446" y="387199"/>
                  </a:lnTo>
                  <a:lnTo>
                    <a:pt x="201927" y="397984"/>
                  </a:lnTo>
                  <a:lnTo>
                    <a:pt x="226270" y="400872"/>
                  </a:lnTo>
                  <a:lnTo>
                    <a:pt x="253917" y="398981"/>
                  </a:lnTo>
                  <a:lnTo>
                    <a:pt x="285254" y="394965"/>
                  </a:lnTo>
                  <a:lnTo>
                    <a:pt x="315692" y="387465"/>
                  </a:lnTo>
                  <a:lnTo>
                    <a:pt x="357063" y="375073"/>
                  </a:lnTo>
                  <a:lnTo>
                    <a:pt x="379674" y="366560"/>
                  </a:lnTo>
                  <a:lnTo>
                    <a:pt x="396074" y="353251"/>
                  </a:lnTo>
                  <a:lnTo>
                    <a:pt x="404632" y="332731"/>
                  </a:lnTo>
                  <a:lnTo>
                    <a:pt x="409450" y="291863"/>
                  </a:lnTo>
                  <a:lnTo>
                    <a:pt x="410578" y="259092"/>
                  </a:lnTo>
                  <a:lnTo>
                    <a:pt x="411079" y="222303"/>
                  </a:lnTo>
                  <a:lnTo>
                    <a:pt x="411302" y="188807"/>
                  </a:lnTo>
                  <a:lnTo>
                    <a:pt x="409495" y="159950"/>
                  </a:lnTo>
                  <a:lnTo>
                    <a:pt x="395354" y="118141"/>
                  </a:lnTo>
                  <a:lnTo>
                    <a:pt x="380984" y="88581"/>
                  </a:lnTo>
                  <a:lnTo>
                    <a:pt x="350528" y="49010"/>
                  </a:lnTo>
                  <a:lnTo>
                    <a:pt x="325475" y="22377"/>
                  </a:lnTo>
                  <a:lnTo>
                    <a:pt x="303405" y="10099"/>
                  </a:lnTo>
                  <a:lnTo>
                    <a:pt x="261665" y="371"/>
                  </a:lnTo>
                  <a:lnTo>
                    <a:pt x="225833" y="0"/>
                  </a:lnTo>
                  <a:lnTo>
                    <a:pt x="202942" y="2569"/>
                  </a:lnTo>
                  <a:lnTo>
                    <a:pt x="178157" y="6186"/>
                  </a:lnTo>
                  <a:lnTo>
                    <a:pt x="153061" y="10502"/>
                  </a:lnTo>
                  <a:lnTo>
                    <a:pt x="127758" y="15285"/>
                  </a:lnTo>
                  <a:lnTo>
                    <a:pt x="102317" y="20378"/>
                  </a:lnTo>
                  <a:lnTo>
                    <a:pt x="61348" y="33657"/>
                  </a:lnTo>
                  <a:lnTo>
                    <a:pt x="21669" y="52118"/>
                  </a:lnTo>
                  <a:lnTo>
                    <a:pt x="0" y="6485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25" name="SMARTInkShape-1944"/>
          <p:cNvSpPr/>
          <p:nvPr>
            <p:custDataLst>
              <p:tags r:id="rId1"/>
            </p:custDataLst>
          </p:nvPr>
        </p:nvSpPr>
        <p:spPr bwMode="auto">
          <a:xfrm>
            <a:off x="6655118" y="6130397"/>
            <a:ext cx="77153" cy="351759"/>
          </a:xfrm>
          <a:custGeom>
            <a:avLst/>
            <a:gdLst/>
            <a:ahLst/>
            <a:cxnLst/>
            <a:rect l="0" t="0" r="0" b="0"/>
            <a:pathLst>
              <a:path w="77153" h="351759">
                <a:moveTo>
                  <a:pt x="77152" y="24658"/>
                </a:moveTo>
                <a:lnTo>
                  <a:pt x="77152" y="24658"/>
                </a:lnTo>
                <a:lnTo>
                  <a:pt x="77152" y="0"/>
                </a:lnTo>
                <a:lnTo>
                  <a:pt x="69356" y="30335"/>
                </a:lnTo>
                <a:lnTo>
                  <a:pt x="60670" y="64964"/>
                </a:lnTo>
                <a:lnTo>
                  <a:pt x="55686" y="86771"/>
                </a:lnTo>
                <a:lnTo>
                  <a:pt x="50460" y="110834"/>
                </a:lnTo>
                <a:lnTo>
                  <a:pt x="45069" y="136401"/>
                </a:lnTo>
                <a:lnTo>
                  <a:pt x="39571" y="162018"/>
                </a:lnTo>
                <a:lnTo>
                  <a:pt x="34001" y="187669"/>
                </a:lnTo>
                <a:lnTo>
                  <a:pt x="28382" y="213342"/>
                </a:lnTo>
                <a:lnTo>
                  <a:pt x="24636" y="236172"/>
                </a:lnTo>
                <a:lnTo>
                  <a:pt x="20474" y="276779"/>
                </a:lnTo>
                <a:lnTo>
                  <a:pt x="16085" y="311337"/>
                </a:lnTo>
                <a:lnTo>
                  <a:pt x="10056" y="349573"/>
                </a:lnTo>
                <a:lnTo>
                  <a:pt x="8609" y="351758"/>
                </a:lnTo>
                <a:lnTo>
                  <a:pt x="0" y="35041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6" name="SMARTInkShape-1945"/>
          <p:cNvSpPr/>
          <p:nvPr>
            <p:custDataLst>
              <p:tags r:id="rId2"/>
            </p:custDataLst>
          </p:nvPr>
        </p:nvSpPr>
        <p:spPr bwMode="auto">
          <a:xfrm>
            <a:off x="5352098" y="6087666"/>
            <a:ext cx="102871" cy="327677"/>
          </a:xfrm>
          <a:custGeom>
            <a:avLst/>
            <a:gdLst/>
            <a:ahLst/>
            <a:cxnLst/>
            <a:rect l="0" t="0" r="0" b="0"/>
            <a:pathLst>
              <a:path w="102871" h="327677">
                <a:moveTo>
                  <a:pt x="102870" y="7381"/>
                </a:moveTo>
                <a:lnTo>
                  <a:pt x="102870" y="7381"/>
                </a:lnTo>
                <a:lnTo>
                  <a:pt x="95489" y="0"/>
                </a:lnTo>
                <a:lnTo>
                  <a:pt x="95092" y="555"/>
                </a:lnTo>
                <a:lnTo>
                  <a:pt x="94343" y="42494"/>
                </a:lnTo>
                <a:lnTo>
                  <a:pt x="93365" y="72517"/>
                </a:lnTo>
                <a:lnTo>
                  <a:pt x="89755" y="108085"/>
                </a:lnTo>
                <a:lnTo>
                  <a:pt x="82436" y="148659"/>
                </a:lnTo>
                <a:lnTo>
                  <a:pt x="71879" y="190186"/>
                </a:lnTo>
                <a:lnTo>
                  <a:pt x="57664" y="227693"/>
                </a:lnTo>
                <a:lnTo>
                  <a:pt x="46901" y="263413"/>
                </a:lnTo>
                <a:lnTo>
                  <a:pt x="32947" y="305493"/>
                </a:lnTo>
                <a:lnTo>
                  <a:pt x="23215" y="320851"/>
                </a:lnTo>
                <a:lnTo>
                  <a:pt x="15715" y="327676"/>
                </a:lnTo>
                <a:lnTo>
                  <a:pt x="12382" y="324733"/>
                </a:lnTo>
                <a:lnTo>
                  <a:pt x="0" y="29027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1062" name="SMARTInkShape-Group682"/>
          <p:cNvGrpSpPr/>
          <p:nvPr/>
        </p:nvGrpSpPr>
        <p:grpSpPr>
          <a:xfrm>
            <a:off x="4769168" y="4840917"/>
            <a:ext cx="2657724" cy="1707204"/>
            <a:chOff x="4769168" y="4840917"/>
            <a:chExt cx="2657724" cy="1707204"/>
          </a:xfrm>
        </p:grpSpPr>
        <p:sp>
          <p:nvSpPr>
            <p:cNvPr id="27" name="SMARTInkShape-1946"/>
            <p:cNvSpPr/>
            <p:nvPr>
              <p:custDataLst>
                <p:tags r:id="rId82"/>
              </p:custDataLst>
            </p:nvPr>
          </p:nvSpPr>
          <p:spPr bwMode="auto">
            <a:xfrm>
              <a:off x="4769168" y="4840917"/>
              <a:ext cx="383445" cy="1357496"/>
            </a:xfrm>
            <a:custGeom>
              <a:avLst/>
              <a:gdLst/>
              <a:ahLst/>
              <a:cxnLst/>
              <a:rect l="0" t="0" r="0" b="0"/>
              <a:pathLst>
                <a:path w="383445" h="1357496">
                  <a:moveTo>
                    <a:pt x="162877" y="88271"/>
                  </a:moveTo>
                  <a:lnTo>
                    <a:pt x="162877" y="88271"/>
                  </a:lnTo>
                  <a:lnTo>
                    <a:pt x="201502" y="64407"/>
                  </a:lnTo>
                  <a:lnTo>
                    <a:pt x="228735" y="43488"/>
                  </a:lnTo>
                  <a:lnTo>
                    <a:pt x="237867" y="33125"/>
                  </a:lnTo>
                  <a:lnTo>
                    <a:pt x="270614" y="9841"/>
                  </a:lnTo>
                  <a:lnTo>
                    <a:pt x="297457" y="156"/>
                  </a:lnTo>
                  <a:lnTo>
                    <a:pt x="305937" y="0"/>
                  </a:lnTo>
                  <a:lnTo>
                    <a:pt x="320439" y="4907"/>
                  </a:lnTo>
                  <a:lnTo>
                    <a:pt x="343865" y="22930"/>
                  </a:lnTo>
                  <a:lnTo>
                    <a:pt x="364352" y="60020"/>
                  </a:lnTo>
                  <a:lnTo>
                    <a:pt x="374024" y="98575"/>
                  </a:lnTo>
                  <a:lnTo>
                    <a:pt x="377937" y="120858"/>
                  </a:lnTo>
                  <a:lnTo>
                    <a:pt x="380545" y="145238"/>
                  </a:lnTo>
                  <a:lnTo>
                    <a:pt x="382284" y="171016"/>
                  </a:lnTo>
                  <a:lnTo>
                    <a:pt x="383444" y="197727"/>
                  </a:lnTo>
                  <a:lnTo>
                    <a:pt x="383264" y="228869"/>
                  </a:lnTo>
                  <a:lnTo>
                    <a:pt x="382191" y="262965"/>
                  </a:lnTo>
                  <a:lnTo>
                    <a:pt x="380524" y="299031"/>
                  </a:lnTo>
                  <a:lnTo>
                    <a:pt x="378460" y="335459"/>
                  </a:lnTo>
                  <a:lnTo>
                    <a:pt x="376131" y="372124"/>
                  </a:lnTo>
                  <a:lnTo>
                    <a:pt x="373627" y="408952"/>
                  </a:lnTo>
                  <a:lnTo>
                    <a:pt x="371004" y="447790"/>
                  </a:lnTo>
                  <a:lnTo>
                    <a:pt x="368303" y="487970"/>
                  </a:lnTo>
                  <a:lnTo>
                    <a:pt x="365550" y="529044"/>
                  </a:lnTo>
                  <a:lnTo>
                    <a:pt x="362763" y="570715"/>
                  </a:lnTo>
                  <a:lnTo>
                    <a:pt x="359951" y="612783"/>
                  </a:lnTo>
                  <a:lnTo>
                    <a:pt x="357125" y="655115"/>
                  </a:lnTo>
                  <a:lnTo>
                    <a:pt x="355241" y="697625"/>
                  </a:lnTo>
                  <a:lnTo>
                    <a:pt x="353984" y="740252"/>
                  </a:lnTo>
                  <a:lnTo>
                    <a:pt x="353146" y="782957"/>
                  </a:lnTo>
                  <a:lnTo>
                    <a:pt x="352588" y="824762"/>
                  </a:lnTo>
                  <a:lnTo>
                    <a:pt x="352216" y="865968"/>
                  </a:lnTo>
                  <a:lnTo>
                    <a:pt x="351967" y="906773"/>
                  </a:lnTo>
                  <a:lnTo>
                    <a:pt x="351803" y="945406"/>
                  </a:lnTo>
                  <a:lnTo>
                    <a:pt x="351693" y="982591"/>
                  </a:lnTo>
                  <a:lnTo>
                    <a:pt x="351619" y="1018812"/>
                  </a:lnTo>
                  <a:lnTo>
                    <a:pt x="352522" y="1053436"/>
                  </a:lnTo>
                  <a:lnTo>
                    <a:pt x="354077" y="1086997"/>
                  </a:lnTo>
                  <a:lnTo>
                    <a:pt x="356066" y="1119848"/>
                  </a:lnTo>
                  <a:lnTo>
                    <a:pt x="357392" y="1151274"/>
                  </a:lnTo>
                  <a:lnTo>
                    <a:pt x="358276" y="1181749"/>
                  </a:lnTo>
                  <a:lnTo>
                    <a:pt x="358866" y="1211591"/>
                  </a:lnTo>
                  <a:lnTo>
                    <a:pt x="359259" y="1237201"/>
                  </a:lnTo>
                  <a:lnTo>
                    <a:pt x="359521" y="1259989"/>
                  </a:lnTo>
                  <a:lnTo>
                    <a:pt x="359812" y="1298644"/>
                  </a:lnTo>
                  <a:lnTo>
                    <a:pt x="359023" y="1338969"/>
                  </a:lnTo>
                  <a:lnTo>
                    <a:pt x="355463" y="1353113"/>
                  </a:lnTo>
                  <a:lnTo>
                    <a:pt x="351274" y="1356314"/>
                  </a:lnTo>
                  <a:lnTo>
                    <a:pt x="345626" y="1357495"/>
                  </a:lnTo>
                  <a:lnTo>
                    <a:pt x="306926" y="1352548"/>
                  </a:lnTo>
                  <a:lnTo>
                    <a:pt x="273253" y="1347718"/>
                  </a:lnTo>
                  <a:lnTo>
                    <a:pt x="232888" y="1342397"/>
                  </a:lnTo>
                  <a:lnTo>
                    <a:pt x="211457" y="1339645"/>
                  </a:lnTo>
                  <a:lnTo>
                    <a:pt x="169227" y="1333095"/>
                  </a:lnTo>
                  <a:lnTo>
                    <a:pt x="131410" y="1323833"/>
                  </a:lnTo>
                  <a:lnTo>
                    <a:pt x="95551" y="1318447"/>
                  </a:lnTo>
                  <a:lnTo>
                    <a:pt x="63422" y="1317006"/>
                  </a:lnTo>
                  <a:lnTo>
                    <a:pt x="22053" y="1318761"/>
                  </a:lnTo>
                  <a:lnTo>
                    <a:pt x="0" y="131413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8" name="SMARTInkShape-1947"/>
            <p:cNvSpPr/>
            <p:nvPr>
              <p:custDataLst>
                <p:tags r:id="rId83"/>
              </p:custDataLst>
            </p:nvPr>
          </p:nvSpPr>
          <p:spPr bwMode="auto">
            <a:xfrm>
              <a:off x="5226422" y="6077902"/>
              <a:ext cx="211402" cy="211681"/>
            </a:xfrm>
            <a:custGeom>
              <a:avLst/>
              <a:gdLst/>
              <a:ahLst/>
              <a:cxnLst/>
              <a:rect l="0" t="0" r="0" b="0"/>
              <a:pathLst>
                <a:path w="211402" h="211681">
                  <a:moveTo>
                    <a:pt x="168538" y="0"/>
                  </a:moveTo>
                  <a:lnTo>
                    <a:pt x="168538" y="0"/>
                  </a:lnTo>
                  <a:lnTo>
                    <a:pt x="160070" y="0"/>
                  </a:lnTo>
                  <a:lnTo>
                    <a:pt x="159997" y="4551"/>
                  </a:lnTo>
                  <a:lnTo>
                    <a:pt x="138489" y="28310"/>
                  </a:lnTo>
                  <a:lnTo>
                    <a:pt x="101077" y="65601"/>
                  </a:lnTo>
                  <a:lnTo>
                    <a:pt x="69493" y="104528"/>
                  </a:lnTo>
                  <a:lnTo>
                    <a:pt x="35051" y="146224"/>
                  </a:lnTo>
                  <a:lnTo>
                    <a:pt x="11829" y="181121"/>
                  </a:lnTo>
                  <a:lnTo>
                    <a:pt x="0" y="205428"/>
                  </a:lnTo>
                  <a:lnTo>
                    <a:pt x="934" y="208390"/>
                  </a:lnTo>
                  <a:lnTo>
                    <a:pt x="3462" y="210364"/>
                  </a:lnTo>
                  <a:lnTo>
                    <a:pt x="7052" y="211680"/>
                  </a:lnTo>
                  <a:lnTo>
                    <a:pt x="47034" y="200105"/>
                  </a:lnTo>
                  <a:lnTo>
                    <a:pt x="87875" y="183962"/>
                  </a:lnTo>
                  <a:lnTo>
                    <a:pt x="119353" y="169391"/>
                  </a:lnTo>
                  <a:lnTo>
                    <a:pt x="155552" y="154225"/>
                  </a:lnTo>
                  <a:lnTo>
                    <a:pt x="192922" y="130741"/>
                  </a:lnTo>
                  <a:lnTo>
                    <a:pt x="211401" y="12001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9" name="SMARTInkShape-1948"/>
            <p:cNvSpPr/>
            <p:nvPr>
              <p:custDataLst>
                <p:tags r:id="rId84"/>
              </p:custDataLst>
            </p:nvPr>
          </p:nvSpPr>
          <p:spPr bwMode="auto">
            <a:xfrm>
              <a:off x="5523365" y="6103620"/>
              <a:ext cx="167027" cy="257031"/>
            </a:xfrm>
            <a:custGeom>
              <a:avLst/>
              <a:gdLst/>
              <a:ahLst/>
              <a:cxnLst/>
              <a:rect l="0" t="0" r="0" b="0"/>
              <a:pathLst>
                <a:path w="167027" h="257031">
                  <a:moveTo>
                    <a:pt x="103053" y="0"/>
                  </a:moveTo>
                  <a:lnTo>
                    <a:pt x="103053" y="0"/>
                  </a:lnTo>
                  <a:lnTo>
                    <a:pt x="70969" y="36634"/>
                  </a:lnTo>
                  <a:lnTo>
                    <a:pt x="49731" y="69803"/>
                  </a:lnTo>
                  <a:lnTo>
                    <a:pt x="33634" y="101191"/>
                  </a:lnTo>
                  <a:lnTo>
                    <a:pt x="17907" y="136414"/>
                  </a:lnTo>
                  <a:lnTo>
                    <a:pt x="4567" y="171119"/>
                  </a:lnTo>
                  <a:lnTo>
                    <a:pt x="0" y="213685"/>
                  </a:lnTo>
                  <a:lnTo>
                    <a:pt x="7722" y="233401"/>
                  </a:lnTo>
                  <a:lnTo>
                    <a:pt x="20678" y="247561"/>
                  </a:lnTo>
                  <a:lnTo>
                    <a:pt x="35962" y="257030"/>
                  </a:lnTo>
                  <a:lnTo>
                    <a:pt x="57359" y="256793"/>
                  </a:lnTo>
                  <a:lnTo>
                    <a:pt x="93642" y="245949"/>
                  </a:lnTo>
                  <a:lnTo>
                    <a:pt x="105351" y="241118"/>
                  </a:lnTo>
                  <a:lnTo>
                    <a:pt x="125982" y="220511"/>
                  </a:lnTo>
                  <a:lnTo>
                    <a:pt x="143723" y="191350"/>
                  </a:lnTo>
                  <a:lnTo>
                    <a:pt x="157958" y="156164"/>
                  </a:lnTo>
                  <a:lnTo>
                    <a:pt x="165554" y="120841"/>
                  </a:lnTo>
                  <a:lnTo>
                    <a:pt x="167026" y="87997"/>
                  </a:lnTo>
                  <a:lnTo>
                    <a:pt x="161331" y="60700"/>
                  </a:lnTo>
                  <a:lnTo>
                    <a:pt x="147369" y="40948"/>
                  </a:lnTo>
                  <a:lnTo>
                    <a:pt x="138312" y="33014"/>
                  </a:lnTo>
                  <a:lnTo>
                    <a:pt x="113008" y="24197"/>
                  </a:lnTo>
                  <a:lnTo>
                    <a:pt x="82712" y="21233"/>
                  </a:lnTo>
                  <a:lnTo>
                    <a:pt x="50197" y="23089"/>
                  </a:lnTo>
                  <a:lnTo>
                    <a:pt x="17328" y="2571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0" name="SMARTInkShape-1949"/>
            <p:cNvSpPr/>
            <p:nvPr>
              <p:custDataLst>
                <p:tags r:id="rId85"/>
              </p:custDataLst>
            </p:nvPr>
          </p:nvSpPr>
          <p:spPr bwMode="auto">
            <a:xfrm>
              <a:off x="5749471" y="6021837"/>
              <a:ext cx="228420" cy="431169"/>
            </a:xfrm>
            <a:custGeom>
              <a:avLst/>
              <a:gdLst/>
              <a:ahLst/>
              <a:cxnLst/>
              <a:rect l="0" t="0" r="0" b="0"/>
              <a:pathLst>
                <a:path w="228420" h="431169">
                  <a:moveTo>
                    <a:pt x="228419" y="116073"/>
                  </a:moveTo>
                  <a:lnTo>
                    <a:pt x="228419" y="116073"/>
                  </a:lnTo>
                  <a:lnTo>
                    <a:pt x="220624" y="77867"/>
                  </a:lnTo>
                  <a:lnTo>
                    <a:pt x="211936" y="58135"/>
                  </a:lnTo>
                  <a:lnTo>
                    <a:pt x="187235" y="30961"/>
                  </a:lnTo>
                  <a:lnTo>
                    <a:pt x="155786" y="9363"/>
                  </a:lnTo>
                  <a:lnTo>
                    <a:pt x="113235" y="0"/>
                  </a:lnTo>
                  <a:lnTo>
                    <a:pt x="81024" y="5430"/>
                  </a:lnTo>
                  <a:lnTo>
                    <a:pt x="64433" y="10878"/>
                  </a:lnTo>
                  <a:lnTo>
                    <a:pt x="35839" y="32173"/>
                  </a:lnTo>
                  <a:lnTo>
                    <a:pt x="13288" y="60686"/>
                  </a:lnTo>
                  <a:lnTo>
                    <a:pt x="90" y="92409"/>
                  </a:lnTo>
                  <a:lnTo>
                    <a:pt x="0" y="106964"/>
                  </a:lnTo>
                  <a:lnTo>
                    <a:pt x="10060" y="133297"/>
                  </a:lnTo>
                  <a:lnTo>
                    <a:pt x="29770" y="152621"/>
                  </a:lnTo>
                  <a:lnTo>
                    <a:pt x="55358" y="165654"/>
                  </a:lnTo>
                  <a:lnTo>
                    <a:pt x="85781" y="171447"/>
                  </a:lnTo>
                  <a:lnTo>
                    <a:pt x="115812" y="171481"/>
                  </a:lnTo>
                  <a:lnTo>
                    <a:pt x="143129" y="166416"/>
                  </a:lnTo>
                  <a:lnTo>
                    <a:pt x="164795" y="154640"/>
                  </a:lnTo>
                  <a:lnTo>
                    <a:pt x="188506" y="127394"/>
                  </a:lnTo>
                  <a:lnTo>
                    <a:pt x="193853" y="106182"/>
                  </a:lnTo>
                  <a:lnTo>
                    <a:pt x="194118" y="67671"/>
                  </a:lnTo>
                  <a:lnTo>
                    <a:pt x="193176" y="96940"/>
                  </a:lnTo>
                  <a:lnTo>
                    <a:pt x="189577" y="126937"/>
                  </a:lnTo>
                  <a:lnTo>
                    <a:pt x="184803" y="162494"/>
                  </a:lnTo>
                  <a:lnTo>
                    <a:pt x="177601" y="200522"/>
                  </a:lnTo>
                  <a:lnTo>
                    <a:pt x="164876" y="239647"/>
                  </a:lnTo>
                  <a:lnTo>
                    <a:pt x="152235" y="279263"/>
                  </a:lnTo>
                  <a:lnTo>
                    <a:pt x="140267" y="318142"/>
                  </a:lnTo>
                  <a:lnTo>
                    <a:pt x="128597" y="354471"/>
                  </a:lnTo>
                  <a:lnTo>
                    <a:pt x="119602" y="387128"/>
                  </a:lnTo>
                  <a:lnTo>
                    <a:pt x="110616" y="428695"/>
                  </a:lnTo>
                  <a:lnTo>
                    <a:pt x="109878" y="431168"/>
                  </a:lnTo>
                  <a:lnTo>
                    <a:pt x="109387" y="430911"/>
                  </a:lnTo>
                  <a:lnTo>
                    <a:pt x="109059" y="428835"/>
                  </a:lnTo>
                  <a:lnTo>
                    <a:pt x="125549" y="39039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1" name="SMARTInkShape-1950"/>
            <p:cNvSpPr/>
            <p:nvPr>
              <p:custDataLst>
                <p:tags r:id="rId86"/>
              </p:custDataLst>
            </p:nvPr>
          </p:nvSpPr>
          <p:spPr bwMode="auto">
            <a:xfrm>
              <a:off x="6475737" y="6130529"/>
              <a:ext cx="376549" cy="247400"/>
            </a:xfrm>
            <a:custGeom>
              <a:avLst/>
              <a:gdLst/>
              <a:ahLst/>
              <a:cxnLst/>
              <a:rect l="0" t="0" r="0" b="0"/>
              <a:pathLst>
                <a:path w="376549" h="247400">
                  <a:moveTo>
                    <a:pt x="230815" y="7381"/>
                  </a:moveTo>
                  <a:lnTo>
                    <a:pt x="230815" y="7381"/>
                  </a:lnTo>
                  <a:lnTo>
                    <a:pt x="226265" y="2830"/>
                  </a:lnTo>
                  <a:lnTo>
                    <a:pt x="221490" y="596"/>
                  </a:lnTo>
                  <a:lnTo>
                    <a:pt x="218884" y="0"/>
                  </a:lnTo>
                  <a:lnTo>
                    <a:pt x="217146" y="555"/>
                  </a:lnTo>
                  <a:lnTo>
                    <a:pt x="215988" y="1878"/>
                  </a:lnTo>
                  <a:lnTo>
                    <a:pt x="215215" y="3712"/>
                  </a:lnTo>
                  <a:lnTo>
                    <a:pt x="180818" y="30627"/>
                  </a:lnTo>
                  <a:lnTo>
                    <a:pt x="140437" y="63164"/>
                  </a:lnTo>
                  <a:lnTo>
                    <a:pt x="108732" y="90276"/>
                  </a:lnTo>
                  <a:lnTo>
                    <a:pt x="75591" y="121375"/>
                  </a:lnTo>
                  <a:lnTo>
                    <a:pt x="46891" y="151707"/>
                  </a:lnTo>
                  <a:lnTo>
                    <a:pt x="14396" y="193019"/>
                  </a:lnTo>
                  <a:lnTo>
                    <a:pt x="2231" y="215617"/>
                  </a:lnTo>
                  <a:lnTo>
                    <a:pt x="0" y="232010"/>
                  </a:lnTo>
                  <a:lnTo>
                    <a:pt x="3596" y="238095"/>
                  </a:lnTo>
                  <a:lnTo>
                    <a:pt x="17752" y="247399"/>
                  </a:lnTo>
                  <a:lnTo>
                    <a:pt x="44363" y="247088"/>
                  </a:lnTo>
                  <a:lnTo>
                    <a:pt x="79368" y="240600"/>
                  </a:lnTo>
                  <a:lnTo>
                    <a:pt x="120326" y="231366"/>
                  </a:lnTo>
                  <a:lnTo>
                    <a:pt x="142868" y="225284"/>
                  </a:lnTo>
                  <a:lnTo>
                    <a:pt x="166468" y="218373"/>
                  </a:lnTo>
                  <a:lnTo>
                    <a:pt x="190775" y="210907"/>
                  </a:lnTo>
                  <a:lnTo>
                    <a:pt x="214600" y="204025"/>
                  </a:lnTo>
                  <a:lnTo>
                    <a:pt x="238103" y="197532"/>
                  </a:lnTo>
                  <a:lnTo>
                    <a:pt x="261391" y="191298"/>
                  </a:lnTo>
                  <a:lnTo>
                    <a:pt x="299967" y="181831"/>
                  </a:lnTo>
                  <a:lnTo>
                    <a:pt x="331082" y="174450"/>
                  </a:lnTo>
                  <a:lnTo>
                    <a:pt x="376548" y="16168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56" name="SMARTInkShape-1951"/>
            <p:cNvSpPr/>
            <p:nvPr>
              <p:custDataLst>
                <p:tags r:id="rId87"/>
              </p:custDataLst>
            </p:nvPr>
          </p:nvSpPr>
          <p:spPr bwMode="auto">
            <a:xfrm>
              <a:off x="6792277" y="6215873"/>
              <a:ext cx="167050" cy="255590"/>
            </a:xfrm>
            <a:custGeom>
              <a:avLst/>
              <a:gdLst/>
              <a:ahLst/>
              <a:cxnLst/>
              <a:rect l="0" t="0" r="0" b="0"/>
              <a:pathLst>
                <a:path w="167050" h="255590">
                  <a:moveTo>
                    <a:pt x="102870" y="24907"/>
                  </a:moveTo>
                  <a:lnTo>
                    <a:pt x="102870" y="24907"/>
                  </a:lnTo>
                  <a:lnTo>
                    <a:pt x="102870" y="8425"/>
                  </a:lnTo>
                  <a:lnTo>
                    <a:pt x="101918" y="5346"/>
                  </a:lnTo>
                  <a:lnTo>
                    <a:pt x="100330" y="3294"/>
                  </a:lnTo>
                  <a:lnTo>
                    <a:pt x="98319" y="1925"/>
                  </a:lnTo>
                  <a:lnTo>
                    <a:pt x="86388" y="0"/>
                  </a:lnTo>
                  <a:lnTo>
                    <a:pt x="73637" y="7170"/>
                  </a:lnTo>
                  <a:lnTo>
                    <a:pt x="58446" y="22738"/>
                  </a:lnTo>
                  <a:lnTo>
                    <a:pt x="42169" y="48708"/>
                  </a:lnTo>
                  <a:lnTo>
                    <a:pt x="25409" y="89460"/>
                  </a:lnTo>
                  <a:lnTo>
                    <a:pt x="16939" y="113662"/>
                  </a:lnTo>
                  <a:lnTo>
                    <a:pt x="7529" y="155794"/>
                  </a:lnTo>
                  <a:lnTo>
                    <a:pt x="5251" y="191665"/>
                  </a:lnTo>
                  <a:lnTo>
                    <a:pt x="10589" y="220305"/>
                  </a:lnTo>
                  <a:lnTo>
                    <a:pt x="21852" y="240656"/>
                  </a:lnTo>
                  <a:lnTo>
                    <a:pt x="28855" y="248750"/>
                  </a:lnTo>
                  <a:lnTo>
                    <a:pt x="38287" y="253193"/>
                  </a:lnTo>
                  <a:lnTo>
                    <a:pt x="61467" y="255589"/>
                  </a:lnTo>
                  <a:lnTo>
                    <a:pt x="85104" y="245860"/>
                  </a:lnTo>
                  <a:lnTo>
                    <a:pt x="108310" y="225979"/>
                  </a:lnTo>
                  <a:lnTo>
                    <a:pt x="131322" y="194917"/>
                  </a:lnTo>
                  <a:lnTo>
                    <a:pt x="149171" y="156347"/>
                  </a:lnTo>
                  <a:lnTo>
                    <a:pt x="161548" y="115710"/>
                  </a:lnTo>
                  <a:lnTo>
                    <a:pt x="167049" y="78599"/>
                  </a:lnTo>
                  <a:lnTo>
                    <a:pt x="161874" y="50676"/>
                  </a:lnTo>
                  <a:lnTo>
                    <a:pt x="156493" y="39228"/>
                  </a:lnTo>
                  <a:lnTo>
                    <a:pt x="147192" y="30645"/>
                  </a:lnTo>
                  <a:lnTo>
                    <a:pt x="121616" y="18567"/>
                  </a:lnTo>
                  <a:lnTo>
                    <a:pt x="86119" y="17644"/>
                  </a:lnTo>
                  <a:lnTo>
                    <a:pt x="49705" y="24536"/>
                  </a:lnTo>
                  <a:lnTo>
                    <a:pt x="0" y="5062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57" name="SMARTInkShape-1952"/>
            <p:cNvSpPr/>
            <p:nvPr>
              <p:custDataLst>
                <p:tags r:id="rId88"/>
              </p:custDataLst>
            </p:nvPr>
          </p:nvSpPr>
          <p:spPr bwMode="auto">
            <a:xfrm>
              <a:off x="7047238" y="6141666"/>
              <a:ext cx="165093" cy="355320"/>
            </a:xfrm>
            <a:custGeom>
              <a:avLst/>
              <a:gdLst/>
              <a:ahLst/>
              <a:cxnLst/>
              <a:rect l="0" t="0" r="0" b="0"/>
              <a:pathLst>
                <a:path w="165093" h="355320">
                  <a:moveTo>
                    <a:pt x="165092" y="64824"/>
                  </a:moveTo>
                  <a:lnTo>
                    <a:pt x="165092" y="64824"/>
                  </a:lnTo>
                  <a:lnTo>
                    <a:pt x="148610" y="29028"/>
                  </a:lnTo>
                  <a:lnTo>
                    <a:pt x="123907" y="8921"/>
                  </a:lnTo>
                  <a:lnTo>
                    <a:pt x="83357" y="0"/>
                  </a:lnTo>
                  <a:lnTo>
                    <a:pt x="44249" y="6458"/>
                  </a:lnTo>
                  <a:lnTo>
                    <a:pt x="25341" y="17929"/>
                  </a:lnTo>
                  <a:lnTo>
                    <a:pt x="11540" y="33504"/>
                  </a:lnTo>
                  <a:lnTo>
                    <a:pt x="2232" y="53126"/>
                  </a:lnTo>
                  <a:lnTo>
                    <a:pt x="0" y="72007"/>
                  </a:lnTo>
                  <a:lnTo>
                    <a:pt x="3135" y="88972"/>
                  </a:lnTo>
                  <a:lnTo>
                    <a:pt x="10878" y="102861"/>
                  </a:lnTo>
                  <a:lnTo>
                    <a:pt x="16563" y="107327"/>
                  </a:lnTo>
                  <a:lnTo>
                    <a:pt x="30499" y="112289"/>
                  </a:lnTo>
                  <a:lnTo>
                    <a:pt x="54411" y="110531"/>
                  </a:lnTo>
                  <a:lnTo>
                    <a:pt x="68593" y="103871"/>
                  </a:lnTo>
                  <a:lnTo>
                    <a:pt x="75042" y="99427"/>
                  </a:lnTo>
                  <a:lnTo>
                    <a:pt x="84747" y="86871"/>
                  </a:lnTo>
                  <a:lnTo>
                    <a:pt x="103204" y="58733"/>
                  </a:lnTo>
                  <a:lnTo>
                    <a:pt x="98051" y="82848"/>
                  </a:lnTo>
                  <a:lnTo>
                    <a:pt x="94428" y="121599"/>
                  </a:lnTo>
                  <a:lnTo>
                    <a:pt x="89871" y="153875"/>
                  </a:lnTo>
                  <a:lnTo>
                    <a:pt x="84670" y="190444"/>
                  </a:lnTo>
                  <a:lnTo>
                    <a:pt x="79184" y="228923"/>
                  </a:lnTo>
                  <a:lnTo>
                    <a:pt x="72618" y="267297"/>
                  </a:lnTo>
                  <a:lnTo>
                    <a:pt x="63350" y="303402"/>
                  </a:lnTo>
                  <a:lnTo>
                    <a:pt x="49675" y="344819"/>
                  </a:lnTo>
                  <a:lnTo>
                    <a:pt x="47120" y="355319"/>
                  </a:lnTo>
                  <a:lnTo>
                    <a:pt x="53650" y="33057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58" name="SMARTInkShape-1953"/>
            <p:cNvSpPr/>
            <p:nvPr>
              <p:custDataLst>
                <p:tags r:id="rId89"/>
              </p:custDataLst>
            </p:nvPr>
          </p:nvSpPr>
          <p:spPr bwMode="auto">
            <a:xfrm>
              <a:off x="6149340" y="6292215"/>
              <a:ext cx="188596" cy="248603"/>
            </a:xfrm>
            <a:custGeom>
              <a:avLst/>
              <a:gdLst/>
              <a:ahLst/>
              <a:cxnLst/>
              <a:rect l="0" t="0" r="0" b="0"/>
              <a:pathLst>
                <a:path w="188596" h="248603">
                  <a:moveTo>
                    <a:pt x="188595" y="0"/>
                  </a:moveTo>
                  <a:lnTo>
                    <a:pt x="188595" y="0"/>
                  </a:lnTo>
                  <a:lnTo>
                    <a:pt x="167405" y="35595"/>
                  </a:lnTo>
                  <a:lnTo>
                    <a:pt x="152507" y="64398"/>
                  </a:lnTo>
                  <a:lnTo>
                    <a:pt x="136361" y="96249"/>
                  </a:lnTo>
                  <a:lnTo>
                    <a:pt x="114580" y="126914"/>
                  </a:lnTo>
                  <a:lnTo>
                    <a:pt x="88072" y="156419"/>
                  </a:lnTo>
                  <a:lnTo>
                    <a:pt x="57240" y="185407"/>
                  </a:lnTo>
                  <a:lnTo>
                    <a:pt x="21405" y="223952"/>
                  </a:lnTo>
                  <a:lnTo>
                    <a:pt x="0" y="24860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59" name="SMARTInkShape-1954"/>
            <p:cNvSpPr/>
            <p:nvPr>
              <p:custDataLst>
                <p:tags r:id="rId90"/>
              </p:custDataLst>
            </p:nvPr>
          </p:nvSpPr>
          <p:spPr bwMode="auto">
            <a:xfrm>
              <a:off x="6226493" y="6326505"/>
              <a:ext cx="154306" cy="185709"/>
            </a:xfrm>
            <a:custGeom>
              <a:avLst/>
              <a:gdLst/>
              <a:ahLst/>
              <a:cxnLst/>
              <a:rect l="0" t="0" r="0" b="0"/>
              <a:pathLst>
                <a:path w="154306" h="185709">
                  <a:moveTo>
                    <a:pt x="0" y="0"/>
                  </a:moveTo>
                  <a:lnTo>
                    <a:pt x="0" y="0"/>
                  </a:lnTo>
                  <a:lnTo>
                    <a:pt x="20531" y="23390"/>
                  </a:lnTo>
                  <a:lnTo>
                    <a:pt x="43865" y="63445"/>
                  </a:lnTo>
                  <a:lnTo>
                    <a:pt x="69830" y="104947"/>
                  </a:lnTo>
                  <a:lnTo>
                    <a:pt x="101229" y="140844"/>
                  </a:lnTo>
                  <a:lnTo>
                    <a:pt x="143670" y="178849"/>
                  </a:lnTo>
                  <a:lnTo>
                    <a:pt x="151153" y="185708"/>
                  </a:lnTo>
                  <a:lnTo>
                    <a:pt x="152204" y="182860"/>
                  </a:lnTo>
                  <a:lnTo>
                    <a:pt x="154305" y="15430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60" name="SMARTInkShape-1955"/>
            <p:cNvSpPr/>
            <p:nvPr>
              <p:custDataLst>
                <p:tags r:id="rId91"/>
              </p:custDataLst>
            </p:nvPr>
          </p:nvSpPr>
          <p:spPr bwMode="auto">
            <a:xfrm>
              <a:off x="5952173" y="6112546"/>
              <a:ext cx="162878" cy="370543"/>
            </a:xfrm>
            <a:custGeom>
              <a:avLst/>
              <a:gdLst/>
              <a:ahLst/>
              <a:cxnLst/>
              <a:rect l="0" t="0" r="0" b="0"/>
              <a:pathLst>
                <a:path w="162878" h="370543">
                  <a:moveTo>
                    <a:pt x="162877" y="8219"/>
                  </a:moveTo>
                  <a:lnTo>
                    <a:pt x="162877" y="8219"/>
                  </a:lnTo>
                  <a:lnTo>
                    <a:pt x="158326" y="8219"/>
                  </a:lnTo>
                  <a:lnTo>
                    <a:pt x="156985" y="7267"/>
                  </a:lnTo>
                  <a:lnTo>
                    <a:pt x="156092" y="5679"/>
                  </a:lnTo>
                  <a:lnTo>
                    <a:pt x="154409" y="0"/>
                  </a:lnTo>
                  <a:lnTo>
                    <a:pt x="154336" y="4302"/>
                  </a:lnTo>
                  <a:lnTo>
                    <a:pt x="138718" y="37678"/>
                  </a:lnTo>
                  <a:lnTo>
                    <a:pt x="121342" y="69255"/>
                  </a:lnTo>
                  <a:lnTo>
                    <a:pt x="100919" y="105513"/>
                  </a:lnTo>
                  <a:lnTo>
                    <a:pt x="79143" y="145758"/>
                  </a:lnTo>
                  <a:lnTo>
                    <a:pt x="68002" y="168492"/>
                  </a:lnTo>
                  <a:lnTo>
                    <a:pt x="56764" y="192220"/>
                  </a:lnTo>
                  <a:lnTo>
                    <a:pt x="47369" y="216611"/>
                  </a:lnTo>
                  <a:lnTo>
                    <a:pt x="39199" y="241444"/>
                  </a:lnTo>
                  <a:lnTo>
                    <a:pt x="31847" y="266573"/>
                  </a:lnTo>
                  <a:lnTo>
                    <a:pt x="23679" y="304653"/>
                  </a:lnTo>
                  <a:lnTo>
                    <a:pt x="21621" y="344971"/>
                  </a:lnTo>
                  <a:lnTo>
                    <a:pt x="22986" y="355593"/>
                  </a:lnTo>
                  <a:lnTo>
                    <a:pt x="25801" y="362674"/>
                  </a:lnTo>
                  <a:lnTo>
                    <a:pt x="29584" y="367395"/>
                  </a:lnTo>
                  <a:lnTo>
                    <a:pt x="34009" y="370542"/>
                  </a:lnTo>
                  <a:lnTo>
                    <a:pt x="40770" y="368830"/>
                  </a:lnTo>
                  <a:lnTo>
                    <a:pt x="58443" y="356768"/>
                  </a:lnTo>
                  <a:lnTo>
                    <a:pt x="80710" y="319456"/>
                  </a:lnTo>
                  <a:lnTo>
                    <a:pt x="94822" y="281306"/>
                  </a:lnTo>
                  <a:lnTo>
                    <a:pt x="96753" y="260084"/>
                  </a:lnTo>
                  <a:lnTo>
                    <a:pt x="95935" y="250425"/>
                  </a:lnTo>
                  <a:lnTo>
                    <a:pt x="87405" y="234612"/>
                  </a:lnTo>
                  <a:lnTo>
                    <a:pt x="81130" y="227727"/>
                  </a:lnTo>
                  <a:lnTo>
                    <a:pt x="63998" y="220078"/>
                  </a:lnTo>
                  <a:lnTo>
                    <a:pt x="43683" y="217631"/>
                  </a:lnTo>
                  <a:lnTo>
                    <a:pt x="0" y="22253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61" name="SMARTInkShape-1956"/>
            <p:cNvSpPr/>
            <p:nvPr>
              <p:custDataLst>
                <p:tags r:id="rId92"/>
              </p:custDataLst>
            </p:nvPr>
          </p:nvSpPr>
          <p:spPr bwMode="auto">
            <a:xfrm>
              <a:off x="7175116" y="6112192"/>
              <a:ext cx="251776" cy="435929"/>
            </a:xfrm>
            <a:custGeom>
              <a:avLst/>
              <a:gdLst/>
              <a:ahLst/>
              <a:cxnLst/>
              <a:rect l="0" t="0" r="0" b="0"/>
              <a:pathLst>
                <a:path w="251776" h="435929">
                  <a:moveTo>
                    <a:pt x="131511" y="0"/>
                  </a:moveTo>
                  <a:lnTo>
                    <a:pt x="131511" y="0"/>
                  </a:lnTo>
                  <a:lnTo>
                    <a:pt x="136450" y="0"/>
                  </a:lnTo>
                  <a:lnTo>
                    <a:pt x="134342" y="0"/>
                  </a:lnTo>
                  <a:lnTo>
                    <a:pt x="117479" y="35596"/>
                  </a:lnTo>
                  <a:lnTo>
                    <a:pt x="101462" y="67256"/>
                  </a:lnTo>
                  <a:lnTo>
                    <a:pt x="78468" y="109901"/>
                  </a:lnTo>
                  <a:lnTo>
                    <a:pt x="66622" y="135180"/>
                  </a:lnTo>
                  <a:lnTo>
                    <a:pt x="54914" y="162510"/>
                  </a:lnTo>
                  <a:lnTo>
                    <a:pt x="43299" y="191208"/>
                  </a:lnTo>
                  <a:lnTo>
                    <a:pt x="32698" y="218911"/>
                  </a:lnTo>
                  <a:lnTo>
                    <a:pt x="22773" y="245954"/>
                  </a:lnTo>
                  <a:lnTo>
                    <a:pt x="13299" y="272554"/>
                  </a:lnTo>
                  <a:lnTo>
                    <a:pt x="6984" y="296956"/>
                  </a:lnTo>
                  <a:lnTo>
                    <a:pt x="2773" y="319891"/>
                  </a:lnTo>
                  <a:lnTo>
                    <a:pt x="0" y="361249"/>
                  </a:lnTo>
                  <a:lnTo>
                    <a:pt x="5117" y="395505"/>
                  </a:lnTo>
                  <a:lnTo>
                    <a:pt x="16281" y="418985"/>
                  </a:lnTo>
                  <a:lnTo>
                    <a:pt x="23259" y="427913"/>
                  </a:lnTo>
                  <a:lnTo>
                    <a:pt x="34578" y="432913"/>
                  </a:lnTo>
                  <a:lnTo>
                    <a:pt x="64935" y="435928"/>
                  </a:lnTo>
                  <a:lnTo>
                    <a:pt x="103192" y="426474"/>
                  </a:lnTo>
                  <a:lnTo>
                    <a:pt x="144643" y="408619"/>
                  </a:lnTo>
                  <a:lnTo>
                    <a:pt x="185290" y="384808"/>
                  </a:lnTo>
                  <a:lnTo>
                    <a:pt x="217960" y="355811"/>
                  </a:lnTo>
                  <a:lnTo>
                    <a:pt x="247613" y="317516"/>
                  </a:lnTo>
                  <a:lnTo>
                    <a:pt x="251775" y="308832"/>
                  </a:lnTo>
                  <a:lnTo>
                    <a:pt x="250739" y="302091"/>
                  </a:lnTo>
                  <a:lnTo>
                    <a:pt x="246239" y="296644"/>
                  </a:lnTo>
                  <a:lnTo>
                    <a:pt x="239429" y="292060"/>
                  </a:lnTo>
                  <a:lnTo>
                    <a:pt x="209002" y="292047"/>
                  </a:lnTo>
                  <a:lnTo>
                    <a:pt x="167857" y="299344"/>
                  </a:lnTo>
                  <a:lnTo>
                    <a:pt x="146217" y="305290"/>
                  </a:lnTo>
                  <a:lnTo>
                    <a:pt x="109472" y="316661"/>
                  </a:lnTo>
                  <a:lnTo>
                    <a:pt x="80077" y="32575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1063" name="SMARTInkShape-1957"/>
          <p:cNvSpPr/>
          <p:nvPr>
            <p:custDataLst>
              <p:tags r:id="rId3"/>
            </p:custDataLst>
          </p:nvPr>
        </p:nvSpPr>
        <p:spPr bwMode="auto">
          <a:xfrm>
            <a:off x="2943513" y="4849715"/>
            <a:ext cx="496918" cy="1230416"/>
          </a:xfrm>
          <a:custGeom>
            <a:avLst/>
            <a:gdLst/>
            <a:ahLst/>
            <a:cxnLst/>
            <a:rect l="0" t="0" r="0" b="0"/>
            <a:pathLst>
              <a:path w="496918" h="1230416">
                <a:moveTo>
                  <a:pt x="394047" y="79473"/>
                </a:moveTo>
                <a:lnTo>
                  <a:pt x="394047" y="79473"/>
                </a:lnTo>
                <a:lnTo>
                  <a:pt x="382115" y="40847"/>
                </a:lnTo>
                <a:lnTo>
                  <a:pt x="369345" y="22731"/>
                </a:lnTo>
                <a:lnTo>
                  <a:pt x="348945" y="9850"/>
                </a:lnTo>
                <a:lnTo>
                  <a:pt x="315702" y="0"/>
                </a:lnTo>
                <a:lnTo>
                  <a:pt x="275689" y="151"/>
                </a:lnTo>
                <a:lnTo>
                  <a:pt x="245241" y="6436"/>
                </a:lnTo>
                <a:lnTo>
                  <a:pt x="206129" y="20684"/>
                </a:lnTo>
                <a:lnTo>
                  <a:pt x="190513" y="31437"/>
                </a:lnTo>
                <a:lnTo>
                  <a:pt x="175414" y="50106"/>
                </a:lnTo>
                <a:lnTo>
                  <a:pt x="161204" y="78920"/>
                </a:lnTo>
                <a:lnTo>
                  <a:pt x="156146" y="112539"/>
                </a:lnTo>
                <a:lnTo>
                  <a:pt x="153695" y="153194"/>
                </a:lnTo>
                <a:lnTo>
                  <a:pt x="149747" y="184628"/>
                </a:lnTo>
                <a:lnTo>
                  <a:pt x="144817" y="225267"/>
                </a:lnTo>
                <a:lnTo>
                  <a:pt x="142168" y="248107"/>
                </a:lnTo>
                <a:lnTo>
                  <a:pt x="139451" y="270953"/>
                </a:lnTo>
                <a:lnTo>
                  <a:pt x="136686" y="293804"/>
                </a:lnTo>
                <a:lnTo>
                  <a:pt x="133890" y="316657"/>
                </a:lnTo>
                <a:lnTo>
                  <a:pt x="130122" y="341418"/>
                </a:lnTo>
                <a:lnTo>
                  <a:pt x="125704" y="367451"/>
                </a:lnTo>
                <a:lnTo>
                  <a:pt x="120854" y="394331"/>
                </a:lnTo>
                <a:lnTo>
                  <a:pt x="116668" y="423680"/>
                </a:lnTo>
                <a:lnTo>
                  <a:pt x="112926" y="454677"/>
                </a:lnTo>
                <a:lnTo>
                  <a:pt x="109478" y="486772"/>
                </a:lnTo>
                <a:lnTo>
                  <a:pt x="105274" y="519598"/>
                </a:lnTo>
                <a:lnTo>
                  <a:pt x="100567" y="552912"/>
                </a:lnTo>
                <a:lnTo>
                  <a:pt x="95524" y="586551"/>
                </a:lnTo>
                <a:lnTo>
                  <a:pt x="91209" y="621360"/>
                </a:lnTo>
                <a:lnTo>
                  <a:pt x="87380" y="656948"/>
                </a:lnTo>
                <a:lnTo>
                  <a:pt x="83875" y="693057"/>
                </a:lnTo>
                <a:lnTo>
                  <a:pt x="79633" y="728558"/>
                </a:lnTo>
                <a:lnTo>
                  <a:pt x="74900" y="763656"/>
                </a:lnTo>
                <a:lnTo>
                  <a:pt x="69840" y="798485"/>
                </a:lnTo>
                <a:lnTo>
                  <a:pt x="64562" y="832182"/>
                </a:lnTo>
                <a:lnTo>
                  <a:pt x="59137" y="865123"/>
                </a:lnTo>
                <a:lnTo>
                  <a:pt x="53616" y="897562"/>
                </a:lnTo>
                <a:lnTo>
                  <a:pt x="48983" y="928713"/>
                </a:lnTo>
                <a:lnTo>
                  <a:pt x="44942" y="959006"/>
                </a:lnTo>
                <a:lnTo>
                  <a:pt x="41295" y="988725"/>
                </a:lnTo>
                <a:lnTo>
                  <a:pt x="36959" y="1015206"/>
                </a:lnTo>
                <a:lnTo>
                  <a:pt x="32164" y="1039527"/>
                </a:lnTo>
                <a:lnTo>
                  <a:pt x="27061" y="1062409"/>
                </a:lnTo>
                <a:lnTo>
                  <a:pt x="21755" y="1084331"/>
                </a:lnTo>
                <a:lnTo>
                  <a:pt x="10779" y="1126468"/>
                </a:lnTo>
                <a:lnTo>
                  <a:pt x="4631" y="1159801"/>
                </a:lnTo>
                <a:lnTo>
                  <a:pt x="1169" y="1194908"/>
                </a:lnTo>
                <a:lnTo>
                  <a:pt x="0" y="1219285"/>
                </a:lnTo>
                <a:lnTo>
                  <a:pt x="2761" y="1223205"/>
                </a:lnTo>
                <a:lnTo>
                  <a:pt x="13450" y="1230101"/>
                </a:lnTo>
                <a:lnTo>
                  <a:pt x="20301" y="1230415"/>
                </a:lnTo>
                <a:lnTo>
                  <a:pt x="59448" y="1219773"/>
                </a:lnTo>
                <a:lnTo>
                  <a:pt x="90079" y="1212065"/>
                </a:lnTo>
                <a:lnTo>
                  <a:pt x="125917" y="1199115"/>
                </a:lnTo>
                <a:lnTo>
                  <a:pt x="166611" y="1186374"/>
                </a:lnTo>
                <a:lnTo>
                  <a:pt x="188130" y="1180309"/>
                </a:lnTo>
                <a:lnTo>
                  <a:pt x="211049" y="1174361"/>
                </a:lnTo>
                <a:lnTo>
                  <a:pt x="234901" y="1168491"/>
                </a:lnTo>
                <a:lnTo>
                  <a:pt x="259375" y="1162672"/>
                </a:lnTo>
                <a:lnTo>
                  <a:pt x="284263" y="1158793"/>
                </a:lnTo>
                <a:lnTo>
                  <a:pt x="309428" y="1156208"/>
                </a:lnTo>
                <a:lnTo>
                  <a:pt x="334776" y="1154483"/>
                </a:lnTo>
                <a:lnTo>
                  <a:pt x="359296" y="1153334"/>
                </a:lnTo>
                <a:lnTo>
                  <a:pt x="383262" y="1152567"/>
                </a:lnTo>
                <a:lnTo>
                  <a:pt x="406860" y="1152057"/>
                </a:lnTo>
                <a:lnTo>
                  <a:pt x="445779" y="1151488"/>
                </a:lnTo>
                <a:lnTo>
                  <a:pt x="496917" y="115103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64" name="SMARTInkShape-1958"/>
          <p:cNvSpPr/>
          <p:nvPr>
            <p:custDataLst>
              <p:tags r:id="rId4"/>
            </p:custDataLst>
          </p:nvPr>
        </p:nvSpPr>
        <p:spPr bwMode="auto">
          <a:xfrm>
            <a:off x="517208" y="4835732"/>
            <a:ext cx="2245996" cy="45861"/>
          </a:xfrm>
          <a:custGeom>
            <a:avLst/>
            <a:gdLst/>
            <a:ahLst/>
            <a:cxnLst/>
            <a:rect l="0" t="0" r="0" b="0"/>
            <a:pathLst>
              <a:path w="2245996" h="45861">
                <a:moveTo>
                  <a:pt x="0" y="16303"/>
                </a:moveTo>
                <a:lnTo>
                  <a:pt x="0" y="16303"/>
                </a:lnTo>
                <a:lnTo>
                  <a:pt x="35795" y="28235"/>
                </a:lnTo>
                <a:lnTo>
                  <a:pt x="77350" y="42087"/>
                </a:lnTo>
                <a:lnTo>
                  <a:pt x="95338" y="45860"/>
                </a:lnTo>
                <a:lnTo>
                  <a:pt x="127837" y="42629"/>
                </a:lnTo>
                <a:lnTo>
                  <a:pt x="169111" y="36592"/>
                </a:lnTo>
                <a:lnTo>
                  <a:pt x="204065" y="34845"/>
                </a:lnTo>
                <a:lnTo>
                  <a:pt x="246905" y="34069"/>
                </a:lnTo>
                <a:lnTo>
                  <a:pt x="270331" y="33862"/>
                </a:lnTo>
                <a:lnTo>
                  <a:pt x="296425" y="33723"/>
                </a:lnTo>
                <a:lnTo>
                  <a:pt x="324299" y="33632"/>
                </a:lnTo>
                <a:lnTo>
                  <a:pt x="353359" y="33571"/>
                </a:lnTo>
                <a:lnTo>
                  <a:pt x="384163" y="33530"/>
                </a:lnTo>
                <a:lnTo>
                  <a:pt x="416128" y="33502"/>
                </a:lnTo>
                <a:lnTo>
                  <a:pt x="448869" y="33484"/>
                </a:lnTo>
                <a:lnTo>
                  <a:pt x="484983" y="33472"/>
                </a:lnTo>
                <a:lnTo>
                  <a:pt x="523347" y="33464"/>
                </a:lnTo>
                <a:lnTo>
                  <a:pt x="563210" y="33458"/>
                </a:lnTo>
                <a:lnTo>
                  <a:pt x="605978" y="32503"/>
                </a:lnTo>
                <a:lnTo>
                  <a:pt x="650683" y="30913"/>
                </a:lnTo>
                <a:lnTo>
                  <a:pt x="696678" y="28900"/>
                </a:lnTo>
                <a:lnTo>
                  <a:pt x="745440" y="26606"/>
                </a:lnTo>
                <a:lnTo>
                  <a:pt x="796045" y="24124"/>
                </a:lnTo>
                <a:lnTo>
                  <a:pt x="847879" y="21517"/>
                </a:lnTo>
                <a:lnTo>
                  <a:pt x="902438" y="17874"/>
                </a:lnTo>
                <a:lnTo>
                  <a:pt x="958812" y="13540"/>
                </a:lnTo>
                <a:lnTo>
                  <a:pt x="1016398" y="8746"/>
                </a:lnTo>
                <a:lnTo>
                  <a:pt x="1075744" y="5550"/>
                </a:lnTo>
                <a:lnTo>
                  <a:pt x="1136262" y="3420"/>
                </a:lnTo>
                <a:lnTo>
                  <a:pt x="1197563" y="1999"/>
                </a:lnTo>
                <a:lnTo>
                  <a:pt x="1259385" y="1052"/>
                </a:lnTo>
                <a:lnTo>
                  <a:pt x="1321555" y="420"/>
                </a:lnTo>
                <a:lnTo>
                  <a:pt x="1383957" y="0"/>
                </a:lnTo>
                <a:lnTo>
                  <a:pt x="1444608" y="672"/>
                </a:lnTo>
                <a:lnTo>
                  <a:pt x="1504091" y="2072"/>
                </a:lnTo>
                <a:lnTo>
                  <a:pt x="1562797" y="3958"/>
                </a:lnTo>
                <a:lnTo>
                  <a:pt x="1618127" y="6168"/>
                </a:lnTo>
                <a:lnTo>
                  <a:pt x="1671206" y="8594"/>
                </a:lnTo>
                <a:lnTo>
                  <a:pt x="1722785" y="11164"/>
                </a:lnTo>
                <a:lnTo>
                  <a:pt x="1771458" y="13829"/>
                </a:lnTo>
                <a:lnTo>
                  <a:pt x="1818194" y="16559"/>
                </a:lnTo>
                <a:lnTo>
                  <a:pt x="1863639" y="19331"/>
                </a:lnTo>
                <a:lnTo>
                  <a:pt x="1905366" y="21179"/>
                </a:lnTo>
                <a:lnTo>
                  <a:pt x="1944614" y="22411"/>
                </a:lnTo>
                <a:lnTo>
                  <a:pt x="1982209" y="23233"/>
                </a:lnTo>
                <a:lnTo>
                  <a:pt x="2015845" y="23780"/>
                </a:lnTo>
                <a:lnTo>
                  <a:pt x="2046842" y="24145"/>
                </a:lnTo>
                <a:lnTo>
                  <a:pt x="2076078" y="24388"/>
                </a:lnTo>
                <a:lnTo>
                  <a:pt x="2101284" y="24551"/>
                </a:lnTo>
                <a:lnTo>
                  <a:pt x="2123804" y="24659"/>
                </a:lnTo>
                <a:lnTo>
                  <a:pt x="2162160" y="24779"/>
                </a:lnTo>
                <a:lnTo>
                  <a:pt x="2203269" y="25800"/>
                </a:lnTo>
                <a:lnTo>
                  <a:pt x="2245995" y="3344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1067" name="SMARTInkShape-Group685"/>
          <p:cNvGrpSpPr/>
          <p:nvPr/>
        </p:nvGrpSpPr>
        <p:grpSpPr>
          <a:xfrm>
            <a:off x="3020378" y="4817745"/>
            <a:ext cx="2040255" cy="1371601"/>
            <a:chOff x="3020378" y="4817745"/>
            <a:chExt cx="2040255" cy="1371601"/>
          </a:xfrm>
        </p:grpSpPr>
        <p:sp>
          <p:nvSpPr>
            <p:cNvPr id="1065" name="SMARTInkShape-1959"/>
            <p:cNvSpPr/>
            <p:nvPr>
              <p:custDataLst>
                <p:tags r:id="rId80"/>
              </p:custDataLst>
            </p:nvPr>
          </p:nvSpPr>
          <p:spPr bwMode="auto">
            <a:xfrm>
              <a:off x="3020378" y="4817745"/>
              <a:ext cx="2040255" cy="1371601"/>
            </a:xfrm>
            <a:custGeom>
              <a:avLst/>
              <a:gdLst/>
              <a:ahLst/>
              <a:cxnLst/>
              <a:rect l="0" t="0" r="0" b="0"/>
              <a:pathLst>
                <a:path w="2040255" h="1371601">
                  <a:moveTo>
                    <a:pt x="0" y="0"/>
                  </a:moveTo>
                  <a:lnTo>
                    <a:pt x="0" y="0"/>
                  </a:lnTo>
                  <a:lnTo>
                    <a:pt x="16110" y="6785"/>
                  </a:lnTo>
                  <a:lnTo>
                    <a:pt x="23819" y="8219"/>
                  </a:lnTo>
                  <a:lnTo>
                    <a:pt x="49785" y="30743"/>
                  </a:lnTo>
                  <a:lnTo>
                    <a:pt x="64069" y="35144"/>
                  </a:lnTo>
                  <a:lnTo>
                    <a:pt x="99165" y="57550"/>
                  </a:lnTo>
                  <a:lnTo>
                    <a:pt x="138686" y="77796"/>
                  </a:lnTo>
                  <a:lnTo>
                    <a:pt x="171902" y="91948"/>
                  </a:lnTo>
                  <a:lnTo>
                    <a:pt x="205874" y="104714"/>
                  </a:lnTo>
                  <a:lnTo>
                    <a:pt x="240069" y="120561"/>
                  </a:lnTo>
                  <a:lnTo>
                    <a:pt x="271792" y="139862"/>
                  </a:lnTo>
                  <a:lnTo>
                    <a:pt x="311910" y="180378"/>
                  </a:lnTo>
                  <a:lnTo>
                    <a:pt x="352688" y="214383"/>
                  </a:lnTo>
                  <a:lnTo>
                    <a:pt x="386123" y="237510"/>
                  </a:lnTo>
                  <a:lnTo>
                    <a:pt x="422699" y="256428"/>
                  </a:lnTo>
                  <a:lnTo>
                    <a:pt x="461159" y="276639"/>
                  </a:lnTo>
                  <a:lnTo>
                    <a:pt x="496684" y="300725"/>
                  </a:lnTo>
                  <a:lnTo>
                    <a:pt x="531340" y="328498"/>
                  </a:lnTo>
                  <a:lnTo>
                    <a:pt x="568279" y="360858"/>
                  </a:lnTo>
                  <a:lnTo>
                    <a:pt x="609386" y="392036"/>
                  </a:lnTo>
                  <a:lnTo>
                    <a:pt x="651729" y="419371"/>
                  </a:lnTo>
                  <a:lnTo>
                    <a:pt x="681134" y="437847"/>
                  </a:lnTo>
                  <a:lnTo>
                    <a:pt x="713254" y="458759"/>
                  </a:lnTo>
                  <a:lnTo>
                    <a:pt x="744039" y="478212"/>
                  </a:lnTo>
                  <a:lnTo>
                    <a:pt x="773596" y="497336"/>
                  </a:lnTo>
                  <a:lnTo>
                    <a:pt x="802608" y="518535"/>
                  </a:lnTo>
                  <a:lnTo>
                    <a:pt x="831377" y="540657"/>
                  </a:lnTo>
                  <a:lnTo>
                    <a:pt x="860038" y="563190"/>
                  </a:lnTo>
                  <a:lnTo>
                    <a:pt x="888652" y="585903"/>
                  </a:lnTo>
                  <a:lnTo>
                    <a:pt x="917244" y="608699"/>
                  </a:lnTo>
                  <a:lnTo>
                    <a:pt x="945826" y="630577"/>
                  </a:lnTo>
                  <a:lnTo>
                    <a:pt x="974405" y="649827"/>
                  </a:lnTo>
                  <a:lnTo>
                    <a:pt x="1005521" y="667907"/>
                  </a:lnTo>
                  <a:lnTo>
                    <a:pt x="1036495" y="686420"/>
                  </a:lnTo>
                  <a:lnTo>
                    <a:pt x="1076306" y="717310"/>
                  </a:lnTo>
                  <a:lnTo>
                    <a:pt x="1116888" y="744984"/>
                  </a:lnTo>
                  <a:lnTo>
                    <a:pt x="1152514" y="771281"/>
                  </a:lnTo>
                  <a:lnTo>
                    <a:pt x="1183495" y="797170"/>
                  </a:lnTo>
                  <a:lnTo>
                    <a:pt x="1221991" y="822939"/>
                  </a:lnTo>
                  <a:lnTo>
                    <a:pt x="1262607" y="848671"/>
                  </a:lnTo>
                  <a:lnTo>
                    <a:pt x="1300147" y="874393"/>
                  </a:lnTo>
                  <a:lnTo>
                    <a:pt x="1340057" y="900112"/>
                  </a:lnTo>
                  <a:lnTo>
                    <a:pt x="1377388" y="925829"/>
                  </a:lnTo>
                  <a:lnTo>
                    <a:pt x="1418188" y="950595"/>
                  </a:lnTo>
                  <a:lnTo>
                    <a:pt x="1460440" y="970421"/>
                  </a:lnTo>
                  <a:lnTo>
                    <a:pt x="1488872" y="982478"/>
                  </a:lnTo>
                  <a:lnTo>
                    <a:pt x="1519923" y="996727"/>
                  </a:lnTo>
                  <a:lnTo>
                    <a:pt x="1552774" y="1011633"/>
                  </a:lnTo>
                  <a:lnTo>
                    <a:pt x="1586424" y="1024607"/>
                  </a:lnTo>
                  <a:lnTo>
                    <a:pt x="1617889" y="1036723"/>
                  </a:lnTo>
                  <a:lnTo>
                    <a:pt x="1659839" y="1056794"/>
                  </a:lnTo>
                  <a:lnTo>
                    <a:pt x="1698939" y="1080839"/>
                  </a:lnTo>
                  <a:lnTo>
                    <a:pt x="1738146" y="1106061"/>
                  </a:lnTo>
                  <a:lnTo>
                    <a:pt x="1773894" y="1131631"/>
                  </a:lnTo>
                  <a:lnTo>
                    <a:pt x="1808615" y="1154766"/>
                  </a:lnTo>
                  <a:lnTo>
                    <a:pt x="1843033" y="1176225"/>
                  </a:lnTo>
                  <a:lnTo>
                    <a:pt x="1879694" y="1204526"/>
                  </a:lnTo>
                  <a:lnTo>
                    <a:pt x="1921634" y="1240038"/>
                  </a:lnTo>
                  <a:lnTo>
                    <a:pt x="1947009" y="1262992"/>
                  </a:lnTo>
                  <a:lnTo>
                    <a:pt x="1978220" y="1305718"/>
                  </a:lnTo>
                  <a:lnTo>
                    <a:pt x="2020171" y="1344057"/>
                  </a:lnTo>
                  <a:lnTo>
                    <a:pt x="2040254" y="137160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66" name="SMARTInkShape-1960"/>
            <p:cNvSpPr/>
            <p:nvPr>
              <p:custDataLst>
                <p:tags r:id="rId81"/>
              </p:custDataLst>
            </p:nvPr>
          </p:nvSpPr>
          <p:spPr bwMode="auto">
            <a:xfrm>
              <a:off x="3046095" y="4860607"/>
              <a:ext cx="51436" cy="34291"/>
            </a:xfrm>
            <a:custGeom>
              <a:avLst/>
              <a:gdLst/>
              <a:ahLst/>
              <a:cxnLst/>
              <a:rect l="0" t="0" r="0" b="0"/>
              <a:pathLst>
                <a:path w="51436" h="34291">
                  <a:moveTo>
                    <a:pt x="51435" y="34290"/>
                  </a:moveTo>
                  <a:lnTo>
                    <a:pt x="51435" y="34290"/>
                  </a:lnTo>
                  <a:lnTo>
                    <a:pt x="32808" y="33338"/>
                  </a:lnTo>
                  <a:lnTo>
                    <a:pt x="24741" y="29740"/>
                  </a:lnTo>
                  <a:lnTo>
                    <a:pt x="22209" y="27447"/>
                  </a:lnTo>
                  <a:lnTo>
                    <a:pt x="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081" name="SMARTInkShape-Group686"/>
          <p:cNvGrpSpPr/>
          <p:nvPr/>
        </p:nvGrpSpPr>
        <p:grpSpPr>
          <a:xfrm>
            <a:off x="5703570" y="351982"/>
            <a:ext cx="2901614" cy="1894014"/>
            <a:chOff x="5703570" y="351982"/>
            <a:chExt cx="2901614" cy="1894014"/>
          </a:xfrm>
        </p:grpSpPr>
        <p:sp>
          <p:nvSpPr>
            <p:cNvPr id="1068" name="SMARTInkShape-1961"/>
            <p:cNvSpPr/>
            <p:nvPr>
              <p:custDataLst>
                <p:tags r:id="rId68"/>
              </p:custDataLst>
            </p:nvPr>
          </p:nvSpPr>
          <p:spPr bwMode="auto">
            <a:xfrm>
              <a:off x="7058025" y="857250"/>
              <a:ext cx="68009" cy="1388746"/>
            </a:xfrm>
            <a:custGeom>
              <a:avLst/>
              <a:gdLst/>
              <a:ahLst/>
              <a:cxnLst/>
              <a:rect l="0" t="0" r="0" b="0"/>
              <a:pathLst>
                <a:path w="68009" h="1388746">
                  <a:moveTo>
                    <a:pt x="0" y="0"/>
                  </a:moveTo>
                  <a:lnTo>
                    <a:pt x="0" y="0"/>
                  </a:lnTo>
                  <a:lnTo>
                    <a:pt x="0" y="33055"/>
                  </a:lnTo>
                  <a:lnTo>
                    <a:pt x="0" y="75834"/>
                  </a:lnTo>
                  <a:lnTo>
                    <a:pt x="952" y="114667"/>
                  </a:lnTo>
                  <a:lnTo>
                    <a:pt x="2540" y="138357"/>
                  </a:lnTo>
                  <a:lnTo>
                    <a:pt x="4551" y="163675"/>
                  </a:lnTo>
                  <a:lnTo>
                    <a:pt x="7796" y="191984"/>
                  </a:lnTo>
                  <a:lnTo>
                    <a:pt x="11865" y="222287"/>
                  </a:lnTo>
                  <a:lnTo>
                    <a:pt x="16483" y="253919"/>
                  </a:lnTo>
                  <a:lnTo>
                    <a:pt x="22419" y="286437"/>
                  </a:lnTo>
                  <a:lnTo>
                    <a:pt x="29234" y="319545"/>
                  </a:lnTo>
                  <a:lnTo>
                    <a:pt x="36633" y="353048"/>
                  </a:lnTo>
                  <a:lnTo>
                    <a:pt x="42520" y="387765"/>
                  </a:lnTo>
                  <a:lnTo>
                    <a:pt x="47397" y="423293"/>
                  </a:lnTo>
                  <a:lnTo>
                    <a:pt x="51600" y="459360"/>
                  </a:lnTo>
                  <a:lnTo>
                    <a:pt x="55356" y="495787"/>
                  </a:lnTo>
                  <a:lnTo>
                    <a:pt x="58811" y="532455"/>
                  </a:lnTo>
                  <a:lnTo>
                    <a:pt x="62068" y="569282"/>
                  </a:lnTo>
                  <a:lnTo>
                    <a:pt x="64239" y="608122"/>
                  </a:lnTo>
                  <a:lnTo>
                    <a:pt x="65685" y="648302"/>
                  </a:lnTo>
                  <a:lnTo>
                    <a:pt x="66650" y="689376"/>
                  </a:lnTo>
                  <a:lnTo>
                    <a:pt x="67294" y="731047"/>
                  </a:lnTo>
                  <a:lnTo>
                    <a:pt x="67722" y="773114"/>
                  </a:lnTo>
                  <a:lnTo>
                    <a:pt x="68008" y="815447"/>
                  </a:lnTo>
                  <a:lnTo>
                    <a:pt x="67246" y="857004"/>
                  </a:lnTo>
                  <a:lnTo>
                    <a:pt x="65785" y="898043"/>
                  </a:lnTo>
                  <a:lnTo>
                    <a:pt x="63860" y="938738"/>
                  </a:lnTo>
                  <a:lnTo>
                    <a:pt x="61623" y="979203"/>
                  </a:lnTo>
                  <a:lnTo>
                    <a:pt x="59179" y="1019514"/>
                  </a:lnTo>
                  <a:lnTo>
                    <a:pt x="56598" y="1059724"/>
                  </a:lnTo>
                  <a:lnTo>
                    <a:pt x="54877" y="1097007"/>
                  </a:lnTo>
                  <a:lnTo>
                    <a:pt x="53730" y="1132341"/>
                  </a:lnTo>
                  <a:lnTo>
                    <a:pt x="52965" y="1166374"/>
                  </a:lnTo>
                  <a:lnTo>
                    <a:pt x="52455" y="1197635"/>
                  </a:lnTo>
                  <a:lnTo>
                    <a:pt x="52115" y="1227048"/>
                  </a:lnTo>
                  <a:lnTo>
                    <a:pt x="51888" y="1255230"/>
                  </a:lnTo>
                  <a:lnTo>
                    <a:pt x="52690" y="1278780"/>
                  </a:lnTo>
                  <a:lnTo>
                    <a:pt x="56120" y="1317647"/>
                  </a:lnTo>
                  <a:lnTo>
                    <a:pt x="58855" y="1357201"/>
                  </a:lnTo>
                  <a:lnTo>
                    <a:pt x="62035" y="1372503"/>
                  </a:lnTo>
                  <a:lnTo>
                    <a:pt x="64217" y="1377917"/>
                  </a:lnTo>
                  <a:lnTo>
                    <a:pt x="64719" y="1381526"/>
                  </a:lnTo>
                  <a:lnTo>
                    <a:pt x="64102" y="1383932"/>
                  </a:lnTo>
                  <a:lnTo>
                    <a:pt x="60007" y="138874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69" name="SMARTInkShape-1962"/>
            <p:cNvSpPr/>
            <p:nvPr>
              <p:custDataLst>
                <p:tags r:id="rId69"/>
              </p:custDataLst>
            </p:nvPr>
          </p:nvSpPr>
          <p:spPr bwMode="auto">
            <a:xfrm>
              <a:off x="5703570" y="1493369"/>
              <a:ext cx="2816788" cy="66680"/>
            </a:xfrm>
            <a:custGeom>
              <a:avLst/>
              <a:gdLst/>
              <a:ahLst/>
              <a:cxnLst/>
              <a:rect l="0" t="0" r="0" b="0"/>
              <a:pathLst>
                <a:path w="2816788" h="66680">
                  <a:moveTo>
                    <a:pt x="0" y="32536"/>
                  </a:moveTo>
                  <a:lnTo>
                    <a:pt x="0" y="32536"/>
                  </a:lnTo>
                  <a:lnTo>
                    <a:pt x="36125" y="19801"/>
                  </a:lnTo>
                  <a:lnTo>
                    <a:pt x="68760" y="13223"/>
                  </a:lnTo>
                  <a:lnTo>
                    <a:pt x="110570" y="7125"/>
                  </a:lnTo>
                  <a:lnTo>
                    <a:pt x="133721" y="4165"/>
                  </a:lnTo>
                  <a:lnTo>
                    <a:pt x="162490" y="2192"/>
                  </a:lnTo>
                  <a:lnTo>
                    <a:pt x="195004" y="877"/>
                  </a:lnTo>
                  <a:lnTo>
                    <a:pt x="230015" y="0"/>
                  </a:lnTo>
                  <a:lnTo>
                    <a:pt x="270501" y="368"/>
                  </a:lnTo>
                  <a:lnTo>
                    <a:pt x="314636" y="1566"/>
                  </a:lnTo>
                  <a:lnTo>
                    <a:pt x="361205" y="3317"/>
                  </a:lnTo>
                  <a:lnTo>
                    <a:pt x="411301" y="5436"/>
                  </a:lnTo>
                  <a:lnTo>
                    <a:pt x="463748" y="7802"/>
                  </a:lnTo>
                  <a:lnTo>
                    <a:pt x="517763" y="10332"/>
                  </a:lnTo>
                  <a:lnTo>
                    <a:pt x="575680" y="13923"/>
                  </a:lnTo>
                  <a:lnTo>
                    <a:pt x="636200" y="18222"/>
                  </a:lnTo>
                  <a:lnTo>
                    <a:pt x="698452" y="22993"/>
                  </a:lnTo>
                  <a:lnTo>
                    <a:pt x="765673" y="26174"/>
                  </a:lnTo>
                  <a:lnTo>
                    <a:pt x="836204" y="28295"/>
                  </a:lnTo>
                  <a:lnTo>
                    <a:pt x="908941" y="29709"/>
                  </a:lnTo>
                  <a:lnTo>
                    <a:pt x="985056" y="30651"/>
                  </a:lnTo>
                  <a:lnTo>
                    <a:pt x="1063422" y="31279"/>
                  </a:lnTo>
                  <a:lnTo>
                    <a:pt x="1143288" y="31698"/>
                  </a:lnTo>
                  <a:lnTo>
                    <a:pt x="1226060" y="31977"/>
                  </a:lnTo>
                  <a:lnTo>
                    <a:pt x="1310768" y="32164"/>
                  </a:lnTo>
                  <a:lnTo>
                    <a:pt x="1396767" y="32288"/>
                  </a:lnTo>
                  <a:lnTo>
                    <a:pt x="1483629" y="32370"/>
                  </a:lnTo>
                  <a:lnTo>
                    <a:pt x="1571063" y="32426"/>
                  </a:lnTo>
                  <a:lnTo>
                    <a:pt x="1658881" y="32462"/>
                  </a:lnTo>
                  <a:lnTo>
                    <a:pt x="1745047" y="33439"/>
                  </a:lnTo>
                  <a:lnTo>
                    <a:pt x="1830115" y="35043"/>
                  </a:lnTo>
                  <a:lnTo>
                    <a:pt x="1914450" y="37065"/>
                  </a:lnTo>
                  <a:lnTo>
                    <a:pt x="1995437" y="39365"/>
                  </a:lnTo>
                  <a:lnTo>
                    <a:pt x="2074194" y="41851"/>
                  </a:lnTo>
                  <a:lnTo>
                    <a:pt x="2151464" y="44461"/>
                  </a:lnTo>
                  <a:lnTo>
                    <a:pt x="2224884" y="47154"/>
                  </a:lnTo>
                  <a:lnTo>
                    <a:pt x="2295739" y="49901"/>
                  </a:lnTo>
                  <a:lnTo>
                    <a:pt x="2364882" y="52685"/>
                  </a:lnTo>
                  <a:lnTo>
                    <a:pt x="2428123" y="55494"/>
                  </a:lnTo>
                  <a:lnTo>
                    <a:pt x="2487428" y="58319"/>
                  </a:lnTo>
                  <a:lnTo>
                    <a:pt x="2544111" y="61154"/>
                  </a:lnTo>
                  <a:lnTo>
                    <a:pt x="2594281" y="63045"/>
                  </a:lnTo>
                  <a:lnTo>
                    <a:pt x="2640110" y="64305"/>
                  </a:lnTo>
                  <a:lnTo>
                    <a:pt x="2683046" y="65145"/>
                  </a:lnTo>
                  <a:lnTo>
                    <a:pt x="2718338" y="65706"/>
                  </a:lnTo>
                  <a:lnTo>
                    <a:pt x="2748533" y="66079"/>
                  </a:lnTo>
                  <a:lnTo>
                    <a:pt x="2775330" y="66328"/>
                  </a:lnTo>
                  <a:lnTo>
                    <a:pt x="2813045" y="66679"/>
                  </a:lnTo>
                  <a:lnTo>
                    <a:pt x="2816433" y="65775"/>
                  </a:lnTo>
                  <a:lnTo>
                    <a:pt x="2816787" y="64220"/>
                  </a:lnTo>
                  <a:lnTo>
                    <a:pt x="2811780" y="5825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70" name="SMARTInkShape-1963"/>
            <p:cNvSpPr/>
            <p:nvPr>
              <p:custDataLst>
                <p:tags r:id="rId70"/>
              </p:custDataLst>
            </p:nvPr>
          </p:nvSpPr>
          <p:spPr bwMode="auto">
            <a:xfrm>
              <a:off x="5900738" y="1363605"/>
              <a:ext cx="1233469" cy="194092"/>
            </a:xfrm>
            <a:custGeom>
              <a:avLst/>
              <a:gdLst/>
              <a:ahLst/>
              <a:cxnLst/>
              <a:rect l="0" t="0" r="0" b="0"/>
              <a:pathLst>
                <a:path w="1233469" h="194092">
                  <a:moveTo>
                    <a:pt x="0" y="162300"/>
                  </a:moveTo>
                  <a:lnTo>
                    <a:pt x="0" y="162300"/>
                  </a:lnTo>
                  <a:lnTo>
                    <a:pt x="4550" y="162300"/>
                  </a:lnTo>
                  <a:lnTo>
                    <a:pt x="16481" y="157749"/>
                  </a:lnTo>
                  <a:lnTo>
                    <a:pt x="32082" y="145817"/>
                  </a:lnTo>
                  <a:lnTo>
                    <a:pt x="60312" y="103235"/>
                  </a:lnTo>
                  <a:lnTo>
                    <a:pt x="73160" y="73184"/>
                  </a:lnTo>
                  <a:lnTo>
                    <a:pt x="91103" y="33237"/>
                  </a:lnTo>
                  <a:lnTo>
                    <a:pt x="103934" y="6372"/>
                  </a:lnTo>
                  <a:lnTo>
                    <a:pt x="109294" y="2151"/>
                  </a:lnTo>
                  <a:lnTo>
                    <a:pt x="115725" y="289"/>
                  </a:lnTo>
                  <a:lnTo>
                    <a:pt x="122870" y="0"/>
                  </a:lnTo>
                  <a:lnTo>
                    <a:pt x="130490" y="4570"/>
                  </a:lnTo>
                  <a:lnTo>
                    <a:pt x="146578" y="22348"/>
                  </a:lnTo>
                  <a:lnTo>
                    <a:pt x="167149" y="63683"/>
                  </a:lnTo>
                  <a:lnTo>
                    <a:pt x="185309" y="103023"/>
                  </a:lnTo>
                  <a:lnTo>
                    <a:pt x="207306" y="129708"/>
                  </a:lnTo>
                  <a:lnTo>
                    <a:pt x="226121" y="138290"/>
                  </a:lnTo>
                  <a:lnTo>
                    <a:pt x="236472" y="140578"/>
                  </a:lnTo>
                  <a:lnTo>
                    <a:pt x="255594" y="138041"/>
                  </a:lnTo>
                  <a:lnTo>
                    <a:pt x="264693" y="134697"/>
                  </a:lnTo>
                  <a:lnTo>
                    <a:pt x="300781" y="101955"/>
                  </a:lnTo>
                  <a:lnTo>
                    <a:pt x="341071" y="66419"/>
                  </a:lnTo>
                  <a:lnTo>
                    <a:pt x="350253" y="61232"/>
                  </a:lnTo>
                  <a:lnTo>
                    <a:pt x="368075" y="58008"/>
                  </a:lnTo>
                  <a:lnTo>
                    <a:pt x="376828" y="58482"/>
                  </a:lnTo>
                  <a:lnTo>
                    <a:pt x="394174" y="66629"/>
                  </a:lnTo>
                  <a:lnTo>
                    <a:pt x="420005" y="89820"/>
                  </a:lnTo>
                  <a:lnTo>
                    <a:pt x="445755" y="123362"/>
                  </a:lnTo>
                  <a:lnTo>
                    <a:pt x="464813" y="147852"/>
                  </a:lnTo>
                  <a:lnTo>
                    <a:pt x="502318" y="175799"/>
                  </a:lnTo>
                  <a:lnTo>
                    <a:pt x="529640" y="186715"/>
                  </a:lnTo>
                  <a:lnTo>
                    <a:pt x="562738" y="189661"/>
                  </a:lnTo>
                  <a:lnTo>
                    <a:pt x="600625" y="186843"/>
                  </a:lnTo>
                  <a:lnTo>
                    <a:pt x="642864" y="179240"/>
                  </a:lnTo>
                  <a:lnTo>
                    <a:pt x="684497" y="161891"/>
                  </a:lnTo>
                  <a:lnTo>
                    <a:pt x="726178" y="140211"/>
                  </a:lnTo>
                  <a:lnTo>
                    <a:pt x="747962" y="130429"/>
                  </a:lnTo>
                  <a:lnTo>
                    <a:pt x="790579" y="114797"/>
                  </a:lnTo>
                  <a:lnTo>
                    <a:pt x="828571" y="107850"/>
                  </a:lnTo>
                  <a:lnTo>
                    <a:pt x="861966" y="109843"/>
                  </a:lnTo>
                  <a:lnTo>
                    <a:pt x="891730" y="118031"/>
                  </a:lnTo>
                  <a:lnTo>
                    <a:pt x="929908" y="138706"/>
                  </a:lnTo>
                  <a:lnTo>
                    <a:pt x="966302" y="161976"/>
                  </a:lnTo>
                  <a:lnTo>
                    <a:pt x="1005871" y="180407"/>
                  </a:lnTo>
                  <a:lnTo>
                    <a:pt x="1043102" y="191372"/>
                  </a:lnTo>
                  <a:lnTo>
                    <a:pt x="1083873" y="194091"/>
                  </a:lnTo>
                  <a:lnTo>
                    <a:pt x="1123258" y="190240"/>
                  </a:lnTo>
                  <a:lnTo>
                    <a:pt x="1164452" y="188148"/>
                  </a:lnTo>
                  <a:lnTo>
                    <a:pt x="1167779" y="188104"/>
                  </a:lnTo>
                  <a:lnTo>
                    <a:pt x="1176556" y="182976"/>
                  </a:lnTo>
                  <a:lnTo>
                    <a:pt x="1192206" y="166839"/>
                  </a:lnTo>
                  <a:lnTo>
                    <a:pt x="1208908" y="149040"/>
                  </a:lnTo>
                  <a:lnTo>
                    <a:pt x="1223382" y="140274"/>
                  </a:lnTo>
                  <a:lnTo>
                    <a:pt x="1227068" y="139043"/>
                  </a:lnTo>
                  <a:lnTo>
                    <a:pt x="1229525" y="140128"/>
                  </a:lnTo>
                  <a:lnTo>
                    <a:pt x="1231163" y="142756"/>
                  </a:lnTo>
                  <a:lnTo>
                    <a:pt x="1233468" y="155557"/>
                  </a:lnTo>
                  <a:lnTo>
                    <a:pt x="1233055" y="165970"/>
                  </a:lnTo>
                  <a:lnTo>
                    <a:pt x="1227002" y="184738"/>
                  </a:lnTo>
                  <a:lnTo>
                    <a:pt x="1226624" y="183926"/>
                  </a:lnTo>
                  <a:lnTo>
                    <a:pt x="1225867" y="17087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71" name="SMARTInkShape-1964"/>
            <p:cNvSpPr/>
            <p:nvPr>
              <p:custDataLst>
                <p:tags r:id="rId71"/>
              </p:custDataLst>
            </p:nvPr>
          </p:nvSpPr>
          <p:spPr bwMode="auto">
            <a:xfrm>
              <a:off x="7066597" y="480060"/>
              <a:ext cx="1217297" cy="1076100"/>
            </a:xfrm>
            <a:custGeom>
              <a:avLst/>
              <a:gdLst/>
              <a:ahLst/>
              <a:cxnLst/>
              <a:rect l="0" t="0" r="0" b="0"/>
              <a:pathLst>
                <a:path w="1217297" h="1076100">
                  <a:moveTo>
                    <a:pt x="0" y="1002982"/>
                  </a:moveTo>
                  <a:lnTo>
                    <a:pt x="0" y="1002982"/>
                  </a:lnTo>
                  <a:lnTo>
                    <a:pt x="6844" y="1010779"/>
                  </a:lnTo>
                  <a:lnTo>
                    <a:pt x="11932" y="1019465"/>
                  </a:lnTo>
                  <a:lnTo>
                    <a:pt x="16459" y="1059704"/>
                  </a:lnTo>
                  <a:lnTo>
                    <a:pt x="17009" y="1076099"/>
                  </a:lnTo>
                  <a:lnTo>
                    <a:pt x="18960" y="1075540"/>
                  </a:lnTo>
                  <a:lnTo>
                    <a:pt x="26206" y="1069838"/>
                  </a:lnTo>
                  <a:lnTo>
                    <a:pt x="46381" y="1035062"/>
                  </a:lnTo>
                  <a:lnTo>
                    <a:pt x="57444" y="1006762"/>
                  </a:lnTo>
                  <a:lnTo>
                    <a:pt x="66171" y="972595"/>
                  </a:lnTo>
                  <a:lnTo>
                    <a:pt x="73225" y="935184"/>
                  </a:lnTo>
                  <a:lnTo>
                    <a:pt x="79535" y="896333"/>
                  </a:lnTo>
                  <a:lnTo>
                    <a:pt x="88053" y="864460"/>
                  </a:lnTo>
                  <a:lnTo>
                    <a:pt x="101020" y="827636"/>
                  </a:lnTo>
                  <a:lnTo>
                    <a:pt x="107764" y="810751"/>
                  </a:lnTo>
                  <a:lnTo>
                    <a:pt x="118214" y="799021"/>
                  </a:lnTo>
                  <a:lnTo>
                    <a:pt x="160203" y="816711"/>
                  </a:lnTo>
                  <a:lnTo>
                    <a:pt x="192354" y="821109"/>
                  </a:lnTo>
                  <a:lnTo>
                    <a:pt x="226011" y="813310"/>
                  </a:lnTo>
                  <a:lnTo>
                    <a:pt x="264672" y="806343"/>
                  </a:lnTo>
                  <a:lnTo>
                    <a:pt x="282415" y="801922"/>
                  </a:lnTo>
                  <a:lnTo>
                    <a:pt x="294745" y="794242"/>
                  </a:lnTo>
                  <a:lnTo>
                    <a:pt x="309582" y="781749"/>
                  </a:lnTo>
                  <a:lnTo>
                    <a:pt x="314973" y="778341"/>
                  </a:lnTo>
                  <a:lnTo>
                    <a:pt x="338266" y="744543"/>
                  </a:lnTo>
                  <a:lnTo>
                    <a:pt x="361212" y="704687"/>
                  </a:lnTo>
                  <a:lnTo>
                    <a:pt x="377709" y="670064"/>
                  </a:lnTo>
                  <a:lnTo>
                    <a:pt x="398511" y="631290"/>
                  </a:lnTo>
                  <a:lnTo>
                    <a:pt x="421654" y="595446"/>
                  </a:lnTo>
                  <a:lnTo>
                    <a:pt x="429654" y="588493"/>
                  </a:lnTo>
                  <a:lnTo>
                    <a:pt x="436385" y="585402"/>
                  </a:lnTo>
                  <a:lnTo>
                    <a:pt x="439514" y="584578"/>
                  </a:lnTo>
                  <a:lnTo>
                    <a:pt x="442552" y="586886"/>
                  </a:lnTo>
                  <a:lnTo>
                    <a:pt x="457152" y="609768"/>
                  </a:lnTo>
                  <a:lnTo>
                    <a:pt x="470513" y="613908"/>
                  </a:lnTo>
                  <a:lnTo>
                    <a:pt x="479411" y="615012"/>
                  </a:lnTo>
                  <a:lnTo>
                    <a:pt x="519238" y="602913"/>
                  </a:lnTo>
                  <a:lnTo>
                    <a:pt x="548273" y="581334"/>
                  </a:lnTo>
                  <a:lnTo>
                    <a:pt x="578005" y="550788"/>
                  </a:lnTo>
                  <a:lnTo>
                    <a:pt x="610269" y="511812"/>
                  </a:lnTo>
                  <a:lnTo>
                    <a:pt x="643659" y="469090"/>
                  </a:lnTo>
                  <a:lnTo>
                    <a:pt x="675644" y="426607"/>
                  </a:lnTo>
                  <a:lnTo>
                    <a:pt x="702558" y="388676"/>
                  </a:lnTo>
                  <a:lnTo>
                    <a:pt x="734581" y="348843"/>
                  </a:lnTo>
                  <a:lnTo>
                    <a:pt x="775621" y="313437"/>
                  </a:lnTo>
                  <a:lnTo>
                    <a:pt x="809139" y="292316"/>
                  </a:lnTo>
                  <a:lnTo>
                    <a:pt x="841620" y="267481"/>
                  </a:lnTo>
                  <a:lnTo>
                    <a:pt x="870305" y="244293"/>
                  </a:lnTo>
                  <a:lnTo>
                    <a:pt x="902105" y="218112"/>
                  </a:lnTo>
                  <a:lnTo>
                    <a:pt x="935288" y="190601"/>
                  </a:lnTo>
                  <a:lnTo>
                    <a:pt x="972448" y="152889"/>
                  </a:lnTo>
                  <a:lnTo>
                    <a:pt x="1010657" y="117584"/>
                  </a:lnTo>
                  <a:lnTo>
                    <a:pt x="1043223" y="94487"/>
                  </a:lnTo>
                  <a:lnTo>
                    <a:pt x="1079923" y="71522"/>
                  </a:lnTo>
                  <a:lnTo>
                    <a:pt x="1118458" y="48615"/>
                  </a:lnTo>
                  <a:lnTo>
                    <a:pt x="1152730" y="30814"/>
                  </a:lnTo>
                  <a:lnTo>
                    <a:pt x="1191180" y="12623"/>
                  </a:lnTo>
                  <a:lnTo>
                    <a:pt x="1217296"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72" name="SMARTInkShape-1965"/>
            <p:cNvSpPr/>
            <p:nvPr>
              <p:custDataLst>
                <p:tags r:id="rId72"/>
              </p:custDataLst>
            </p:nvPr>
          </p:nvSpPr>
          <p:spPr bwMode="auto">
            <a:xfrm>
              <a:off x="6980872" y="498012"/>
              <a:ext cx="34084" cy="393529"/>
            </a:xfrm>
            <a:custGeom>
              <a:avLst/>
              <a:gdLst/>
              <a:ahLst/>
              <a:cxnLst/>
              <a:rect l="0" t="0" r="0" b="0"/>
              <a:pathLst>
                <a:path w="34084" h="393529">
                  <a:moveTo>
                    <a:pt x="0" y="393528"/>
                  </a:moveTo>
                  <a:lnTo>
                    <a:pt x="0" y="393528"/>
                  </a:lnTo>
                  <a:lnTo>
                    <a:pt x="5892" y="379840"/>
                  </a:lnTo>
                  <a:lnTo>
                    <a:pt x="8220" y="344124"/>
                  </a:lnTo>
                  <a:lnTo>
                    <a:pt x="13019" y="303325"/>
                  </a:lnTo>
                  <a:lnTo>
                    <a:pt x="15311" y="271523"/>
                  </a:lnTo>
                  <a:lnTo>
                    <a:pt x="17283" y="238338"/>
                  </a:lnTo>
                  <a:lnTo>
                    <a:pt x="21334" y="204540"/>
                  </a:lnTo>
                  <a:lnTo>
                    <a:pt x="26310" y="173008"/>
                  </a:lnTo>
                  <a:lnTo>
                    <a:pt x="30743" y="143119"/>
                  </a:lnTo>
                  <a:lnTo>
                    <a:pt x="33239" y="101422"/>
                  </a:lnTo>
                  <a:lnTo>
                    <a:pt x="34083" y="60767"/>
                  </a:lnTo>
                  <a:lnTo>
                    <a:pt x="31689" y="33947"/>
                  </a:lnTo>
                  <a:lnTo>
                    <a:pt x="29324" y="18449"/>
                  </a:lnTo>
                  <a:lnTo>
                    <a:pt x="33448" y="1917"/>
                  </a:lnTo>
                  <a:lnTo>
                    <a:pt x="32777" y="1009"/>
                  </a:lnTo>
                  <a:lnTo>
                    <a:pt x="29490" y="0"/>
                  </a:lnTo>
                  <a:lnTo>
                    <a:pt x="28233" y="2589"/>
                  </a:lnTo>
                  <a:lnTo>
                    <a:pt x="25717" y="2491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73" name="SMARTInkShape-1966"/>
            <p:cNvSpPr/>
            <p:nvPr>
              <p:custDataLst>
                <p:tags r:id="rId73"/>
              </p:custDataLst>
            </p:nvPr>
          </p:nvSpPr>
          <p:spPr bwMode="auto">
            <a:xfrm>
              <a:off x="6886575" y="371611"/>
              <a:ext cx="222886" cy="194175"/>
            </a:xfrm>
            <a:custGeom>
              <a:avLst/>
              <a:gdLst/>
              <a:ahLst/>
              <a:cxnLst/>
              <a:rect l="0" t="0" r="0" b="0"/>
              <a:pathLst>
                <a:path w="222886" h="194175">
                  <a:moveTo>
                    <a:pt x="0" y="194174"/>
                  </a:moveTo>
                  <a:lnTo>
                    <a:pt x="0" y="194174"/>
                  </a:lnTo>
                  <a:lnTo>
                    <a:pt x="0" y="170106"/>
                  </a:lnTo>
                  <a:lnTo>
                    <a:pt x="4551" y="159843"/>
                  </a:lnTo>
                  <a:lnTo>
                    <a:pt x="35154" y="129608"/>
                  </a:lnTo>
                  <a:lnTo>
                    <a:pt x="67777" y="88366"/>
                  </a:lnTo>
                  <a:lnTo>
                    <a:pt x="104325" y="47465"/>
                  </a:lnTo>
                  <a:lnTo>
                    <a:pt x="137010" y="7108"/>
                  </a:lnTo>
                  <a:lnTo>
                    <a:pt x="143148" y="0"/>
                  </a:lnTo>
                  <a:lnTo>
                    <a:pt x="147124" y="8497"/>
                  </a:lnTo>
                  <a:lnTo>
                    <a:pt x="161989" y="44996"/>
                  </a:lnTo>
                  <a:lnTo>
                    <a:pt x="173197" y="86791"/>
                  </a:lnTo>
                  <a:lnTo>
                    <a:pt x="189689" y="116286"/>
                  </a:lnTo>
                  <a:lnTo>
                    <a:pt x="222885" y="15988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74" name="SMARTInkShape-1967"/>
            <p:cNvSpPr/>
            <p:nvPr>
              <p:custDataLst>
                <p:tags r:id="rId74"/>
              </p:custDataLst>
            </p:nvPr>
          </p:nvSpPr>
          <p:spPr bwMode="auto">
            <a:xfrm>
              <a:off x="8301038" y="1429027"/>
              <a:ext cx="304146" cy="311191"/>
            </a:xfrm>
            <a:custGeom>
              <a:avLst/>
              <a:gdLst/>
              <a:ahLst/>
              <a:cxnLst/>
              <a:rect l="0" t="0" r="0" b="0"/>
              <a:pathLst>
                <a:path w="304146" h="311191">
                  <a:moveTo>
                    <a:pt x="120014" y="88305"/>
                  </a:moveTo>
                  <a:lnTo>
                    <a:pt x="120014" y="88305"/>
                  </a:lnTo>
                  <a:lnTo>
                    <a:pt x="112633" y="57061"/>
                  </a:lnTo>
                  <a:lnTo>
                    <a:pt x="117051" y="42987"/>
                  </a:lnTo>
                  <a:lnTo>
                    <a:pt x="130249" y="21538"/>
                  </a:lnTo>
                  <a:lnTo>
                    <a:pt x="147225" y="1774"/>
                  </a:lnTo>
                  <a:lnTo>
                    <a:pt x="150537" y="138"/>
                  </a:lnTo>
                  <a:lnTo>
                    <a:pt x="153698" y="0"/>
                  </a:lnTo>
                  <a:lnTo>
                    <a:pt x="156757" y="860"/>
                  </a:lnTo>
                  <a:lnTo>
                    <a:pt x="185801" y="42194"/>
                  </a:lnTo>
                  <a:lnTo>
                    <a:pt x="218564" y="81310"/>
                  </a:lnTo>
                  <a:lnTo>
                    <a:pt x="255894" y="123063"/>
                  </a:lnTo>
                  <a:lnTo>
                    <a:pt x="286005" y="160516"/>
                  </a:lnTo>
                  <a:lnTo>
                    <a:pt x="298563" y="179454"/>
                  </a:lnTo>
                  <a:lnTo>
                    <a:pt x="304145" y="194221"/>
                  </a:lnTo>
                  <a:lnTo>
                    <a:pt x="301823" y="200826"/>
                  </a:lnTo>
                  <a:lnTo>
                    <a:pt x="289083" y="213244"/>
                  </a:lnTo>
                  <a:lnTo>
                    <a:pt x="246839" y="235497"/>
                  </a:lnTo>
                  <a:lnTo>
                    <a:pt x="225519" y="243583"/>
                  </a:lnTo>
                  <a:lnTo>
                    <a:pt x="200828" y="251831"/>
                  </a:lnTo>
                  <a:lnTo>
                    <a:pt x="173890" y="260188"/>
                  </a:lnTo>
                  <a:lnTo>
                    <a:pt x="142597" y="269569"/>
                  </a:lnTo>
                  <a:lnTo>
                    <a:pt x="108399" y="279633"/>
                  </a:lnTo>
                  <a:lnTo>
                    <a:pt x="72266" y="290152"/>
                  </a:lnTo>
                  <a:lnTo>
                    <a:pt x="0" y="31119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75" name="SMARTInkShape-1968"/>
            <p:cNvSpPr/>
            <p:nvPr>
              <p:custDataLst>
                <p:tags r:id="rId75"/>
              </p:custDataLst>
            </p:nvPr>
          </p:nvSpPr>
          <p:spPr bwMode="auto">
            <a:xfrm>
              <a:off x="7126605" y="351982"/>
              <a:ext cx="1234256" cy="1198582"/>
            </a:xfrm>
            <a:custGeom>
              <a:avLst/>
              <a:gdLst/>
              <a:ahLst/>
              <a:cxnLst/>
              <a:rect l="0" t="0" r="0" b="0"/>
              <a:pathLst>
                <a:path w="1234256" h="1198582">
                  <a:moveTo>
                    <a:pt x="1191577" y="50925"/>
                  </a:moveTo>
                  <a:lnTo>
                    <a:pt x="1191577" y="50925"/>
                  </a:lnTo>
                  <a:lnTo>
                    <a:pt x="1210227" y="39060"/>
                  </a:lnTo>
                  <a:lnTo>
                    <a:pt x="1229700" y="20188"/>
                  </a:lnTo>
                  <a:lnTo>
                    <a:pt x="1232333" y="14087"/>
                  </a:lnTo>
                  <a:lnTo>
                    <a:pt x="1234255" y="1211"/>
                  </a:lnTo>
                  <a:lnTo>
                    <a:pt x="1233365" y="637"/>
                  </a:lnTo>
                  <a:lnTo>
                    <a:pt x="1229835" y="0"/>
                  </a:lnTo>
                  <a:lnTo>
                    <a:pt x="1225091" y="7337"/>
                  </a:lnTo>
                  <a:lnTo>
                    <a:pt x="1205183" y="39881"/>
                  </a:lnTo>
                  <a:lnTo>
                    <a:pt x="1168303" y="76440"/>
                  </a:lnTo>
                  <a:lnTo>
                    <a:pt x="1142498" y="106080"/>
                  </a:lnTo>
                  <a:lnTo>
                    <a:pt x="1115472" y="139256"/>
                  </a:lnTo>
                  <a:lnTo>
                    <a:pt x="1081236" y="176226"/>
                  </a:lnTo>
                  <a:lnTo>
                    <a:pt x="1043794" y="212342"/>
                  </a:lnTo>
                  <a:lnTo>
                    <a:pt x="1004928" y="247444"/>
                  </a:lnTo>
                  <a:lnTo>
                    <a:pt x="965430" y="282094"/>
                  </a:lnTo>
                  <a:lnTo>
                    <a:pt x="928190" y="316545"/>
                  </a:lnTo>
                  <a:lnTo>
                    <a:pt x="892588" y="350906"/>
                  </a:lnTo>
                  <a:lnTo>
                    <a:pt x="857716" y="385228"/>
                  </a:lnTo>
                  <a:lnTo>
                    <a:pt x="823167" y="419532"/>
                  </a:lnTo>
                  <a:lnTo>
                    <a:pt x="786858" y="454780"/>
                  </a:lnTo>
                  <a:lnTo>
                    <a:pt x="745319" y="492672"/>
                  </a:lnTo>
                  <a:lnTo>
                    <a:pt x="722622" y="512110"/>
                  </a:lnTo>
                  <a:lnTo>
                    <a:pt x="698918" y="531737"/>
                  </a:lnTo>
                  <a:lnTo>
                    <a:pt x="674543" y="551489"/>
                  </a:lnTo>
                  <a:lnTo>
                    <a:pt x="649720" y="570372"/>
                  </a:lnTo>
                  <a:lnTo>
                    <a:pt x="624599" y="588676"/>
                  </a:lnTo>
                  <a:lnTo>
                    <a:pt x="599279" y="606593"/>
                  </a:lnTo>
                  <a:lnTo>
                    <a:pt x="573827" y="624253"/>
                  </a:lnTo>
                  <a:lnTo>
                    <a:pt x="548286" y="641741"/>
                  </a:lnTo>
                  <a:lnTo>
                    <a:pt x="522687" y="659115"/>
                  </a:lnTo>
                  <a:lnTo>
                    <a:pt x="498001" y="676413"/>
                  </a:lnTo>
                  <a:lnTo>
                    <a:pt x="473923" y="693660"/>
                  </a:lnTo>
                  <a:lnTo>
                    <a:pt x="450251" y="710872"/>
                  </a:lnTo>
                  <a:lnTo>
                    <a:pt x="408709" y="742698"/>
                  </a:lnTo>
                  <a:lnTo>
                    <a:pt x="370243" y="771765"/>
                  </a:lnTo>
                  <a:lnTo>
                    <a:pt x="330923" y="797384"/>
                  </a:lnTo>
                  <a:lnTo>
                    <a:pt x="293761" y="824010"/>
                  </a:lnTo>
                  <a:lnTo>
                    <a:pt x="260101" y="850766"/>
                  </a:lnTo>
                  <a:lnTo>
                    <a:pt x="219730" y="888202"/>
                  </a:lnTo>
                  <a:lnTo>
                    <a:pt x="184591" y="928081"/>
                  </a:lnTo>
                  <a:lnTo>
                    <a:pt x="155659" y="964450"/>
                  </a:lnTo>
                  <a:lnTo>
                    <a:pt x="128988" y="999356"/>
                  </a:lnTo>
                  <a:lnTo>
                    <a:pt x="102989" y="1032876"/>
                  </a:lnTo>
                  <a:lnTo>
                    <a:pt x="71143" y="1072825"/>
                  </a:lnTo>
                  <a:lnTo>
                    <a:pt x="52195" y="1105868"/>
                  </a:lnTo>
                  <a:lnTo>
                    <a:pt x="28725" y="1146616"/>
                  </a:lnTo>
                  <a:lnTo>
                    <a:pt x="6229" y="1187569"/>
                  </a:lnTo>
                  <a:lnTo>
                    <a:pt x="547" y="1198581"/>
                  </a:lnTo>
                  <a:lnTo>
                    <a:pt x="242" y="1196629"/>
                  </a:lnTo>
                  <a:lnTo>
                    <a:pt x="0" y="119106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76" name="SMARTInkShape-1969"/>
            <p:cNvSpPr/>
            <p:nvPr>
              <p:custDataLst>
                <p:tags r:id="rId76"/>
              </p:custDataLst>
            </p:nvPr>
          </p:nvSpPr>
          <p:spPr bwMode="auto">
            <a:xfrm>
              <a:off x="8001000" y="865822"/>
              <a:ext cx="35752" cy="210203"/>
            </a:xfrm>
            <a:custGeom>
              <a:avLst/>
              <a:gdLst/>
              <a:ahLst/>
              <a:cxnLst/>
              <a:rect l="0" t="0" r="0" b="0"/>
              <a:pathLst>
                <a:path w="35752" h="210203">
                  <a:moveTo>
                    <a:pt x="0" y="0"/>
                  </a:moveTo>
                  <a:lnTo>
                    <a:pt x="0" y="0"/>
                  </a:lnTo>
                  <a:lnTo>
                    <a:pt x="1905" y="31168"/>
                  </a:lnTo>
                  <a:lnTo>
                    <a:pt x="13688" y="72735"/>
                  </a:lnTo>
                  <a:lnTo>
                    <a:pt x="23863" y="104717"/>
                  </a:lnTo>
                  <a:lnTo>
                    <a:pt x="35751" y="145751"/>
                  </a:lnTo>
                  <a:lnTo>
                    <a:pt x="35567" y="185953"/>
                  </a:lnTo>
                  <a:lnTo>
                    <a:pt x="34458" y="210202"/>
                  </a:lnTo>
                  <a:lnTo>
                    <a:pt x="32497" y="209667"/>
                  </a:lnTo>
                  <a:lnTo>
                    <a:pt x="17145" y="19716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77" name="SMARTInkShape-1970"/>
            <p:cNvSpPr/>
            <p:nvPr>
              <p:custDataLst>
                <p:tags r:id="rId77"/>
              </p:custDataLst>
            </p:nvPr>
          </p:nvSpPr>
          <p:spPr bwMode="auto">
            <a:xfrm>
              <a:off x="7872413" y="951547"/>
              <a:ext cx="222885" cy="60009"/>
            </a:xfrm>
            <a:custGeom>
              <a:avLst/>
              <a:gdLst/>
              <a:ahLst/>
              <a:cxnLst/>
              <a:rect l="0" t="0" r="0" b="0"/>
              <a:pathLst>
                <a:path w="222885" h="60009">
                  <a:moveTo>
                    <a:pt x="0" y="60008"/>
                  </a:moveTo>
                  <a:lnTo>
                    <a:pt x="0" y="60008"/>
                  </a:lnTo>
                  <a:lnTo>
                    <a:pt x="16944" y="57468"/>
                  </a:lnTo>
                  <a:lnTo>
                    <a:pt x="50423" y="50683"/>
                  </a:lnTo>
                  <a:lnTo>
                    <a:pt x="80512" y="45386"/>
                  </a:lnTo>
                  <a:lnTo>
                    <a:pt x="112935" y="39857"/>
                  </a:lnTo>
                  <a:lnTo>
                    <a:pt x="143856" y="31684"/>
                  </a:lnTo>
                  <a:lnTo>
                    <a:pt x="185498" y="16373"/>
                  </a:lnTo>
                  <a:lnTo>
                    <a:pt x="222884"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79" name="SMARTInkShape-1971"/>
            <p:cNvSpPr/>
            <p:nvPr>
              <p:custDataLst>
                <p:tags r:id="rId78"/>
              </p:custDataLst>
            </p:nvPr>
          </p:nvSpPr>
          <p:spPr bwMode="auto">
            <a:xfrm>
              <a:off x="8163877" y="738208"/>
              <a:ext cx="128350" cy="347598"/>
            </a:xfrm>
            <a:custGeom>
              <a:avLst/>
              <a:gdLst/>
              <a:ahLst/>
              <a:cxnLst/>
              <a:rect l="0" t="0" r="0" b="0"/>
              <a:pathLst>
                <a:path w="128350" h="347598">
                  <a:moveTo>
                    <a:pt x="0" y="161905"/>
                  </a:moveTo>
                  <a:lnTo>
                    <a:pt x="0" y="161905"/>
                  </a:lnTo>
                  <a:lnTo>
                    <a:pt x="4552" y="161905"/>
                  </a:lnTo>
                  <a:lnTo>
                    <a:pt x="38559" y="140714"/>
                  </a:lnTo>
                  <a:lnTo>
                    <a:pt x="76302" y="105120"/>
                  </a:lnTo>
                  <a:lnTo>
                    <a:pt x="102618" y="68033"/>
                  </a:lnTo>
                  <a:lnTo>
                    <a:pt x="119411" y="31432"/>
                  </a:lnTo>
                  <a:lnTo>
                    <a:pt x="128349" y="0"/>
                  </a:lnTo>
                  <a:lnTo>
                    <a:pt x="121772" y="38995"/>
                  </a:lnTo>
                  <a:lnTo>
                    <a:pt x="118890" y="66321"/>
                  </a:lnTo>
                  <a:lnTo>
                    <a:pt x="111261" y="100690"/>
                  </a:lnTo>
                  <a:lnTo>
                    <a:pt x="104059" y="135651"/>
                  </a:lnTo>
                  <a:lnTo>
                    <a:pt x="98636" y="170239"/>
                  </a:lnTo>
                  <a:lnTo>
                    <a:pt x="96226" y="204661"/>
                  </a:lnTo>
                  <a:lnTo>
                    <a:pt x="97695" y="236470"/>
                  </a:lnTo>
                  <a:lnTo>
                    <a:pt x="101336" y="278613"/>
                  </a:lnTo>
                  <a:lnTo>
                    <a:pt x="99876" y="312690"/>
                  </a:lnTo>
                  <a:lnTo>
                    <a:pt x="94625" y="347597"/>
                  </a:lnTo>
                  <a:lnTo>
                    <a:pt x="93563" y="346659"/>
                  </a:lnTo>
                  <a:lnTo>
                    <a:pt x="85725" y="33335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80" name="SMARTInkShape-1972"/>
            <p:cNvSpPr/>
            <p:nvPr>
              <p:custDataLst>
                <p:tags r:id="rId79"/>
              </p:custDataLst>
            </p:nvPr>
          </p:nvSpPr>
          <p:spPr bwMode="auto">
            <a:xfrm>
              <a:off x="8172450" y="1080135"/>
              <a:ext cx="171451" cy="23501"/>
            </a:xfrm>
            <a:custGeom>
              <a:avLst/>
              <a:gdLst/>
              <a:ahLst/>
              <a:cxnLst/>
              <a:rect l="0" t="0" r="0" b="0"/>
              <a:pathLst>
                <a:path w="171451" h="23501">
                  <a:moveTo>
                    <a:pt x="0" y="0"/>
                  </a:moveTo>
                  <a:lnTo>
                    <a:pt x="0" y="0"/>
                  </a:lnTo>
                  <a:lnTo>
                    <a:pt x="4551" y="9102"/>
                  </a:lnTo>
                  <a:lnTo>
                    <a:pt x="14405" y="16110"/>
                  </a:lnTo>
                  <a:lnTo>
                    <a:pt x="30215" y="21448"/>
                  </a:lnTo>
                  <a:lnTo>
                    <a:pt x="66843" y="23500"/>
                  </a:lnTo>
                  <a:lnTo>
                    <a:pt x="97335" y="20604"/>
                  </a:lnTo>
                  <a:lnTo>
                    <a:pt x="127398" y="13603"/>
                  </a:lnTo>
                  <a:lnTo>
                    <a:pt x="17145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1097" name="SMARTInkShape-1973"/>
          <p:cNvSpPr/>
          <p:nvPr>
            <p:custDataLst>
              <p:tags r:id="rId5"/>
            </p:custDataLst>
          </p:nvPr>
        </p:nvSpPr>
        <p:spPr bwMode="auto">
          <a:xfrm>
            <a:off x="2291715" y="2813355"/>
            <a:ext cx="893804" cy="24039"/>
          </a:xfrm>
          <a:custGeom>
            <a:avLst/>
            <a:gdLst/>
            <a:ahLst/>
            <a:cxnLst/>
            <a:rect l="0" t="0" r="0" b="0"/>
            <a:pathLst>
              <a:path w="893804" h="24039">
                <a:moveTo>
                  <a:pt x="0" y="15570"/>
                </a:moveTo>
                <a:lnTo>
                  <a:pt x="0" y="15570"/>
                </a:lnTo>
                <a:lnTo>
                  <a:pt x="23389" y="21461"/>
                </a:lnTo>
                <a:lnTo>
                  <a:pt x="49448" y="22951"/>
                </a:lnTo>
                <a:lnTo>
                  <a:pt x="85159" y="23613"/>
                </a:lnTo>
                <a:lnTo>
                  <a:pt x="105350" y="23790"/>
                </a:lnTo>
                <a:lnTo>
                  <a:pt x="129289" y="23907"/>
                </a:lnTo>
                <a:lnTo>
                  <a:pt x="155725" y="23985"/>
                </a:lnTo>
                <a:lnTo>
                  <a:pt x="183827" y="24038"/>
                </a:lnTo>
                <a:lnTo>
                  <a:pt x="214944" y="23120"/>
                </a:lnTo>
                <a:lnTo>
                  <a:pt x="248071" y="21556"/>
                </a:lnTo>
                <a:lnTo>
                  <a:pt x="282538" y="19560"/>
                </a:lnTo>
                <a:lnTo>
                  <a:pt x="319804" y="18230"/>
                </a:lnTo>
                <a:lnTo>
                  <a:pt x="358935" y="17344"/>
                </a:lnTo>
                <a:lnTo>
                  <a:pt x="399310" y="16752"/>
                </a:lnTo>
                <a:lnTo>
                  <a:pt x="440514" y="15406"/>
                </a:lnTo>
                <a:lnTo>
                  <a:pt x="482271" y="13555"/>
                </a:lnTo>
                <a:lnTo>
                  <a:pt x="524396" y="11369"/>
                </a:lnTo>
                <a:lnTo>
                  <a:pt x="566768" y="8960"/>
                </a:lnTo>
                <a:lnTo>
                  <a:pt x="609303" y="6400"/>
                </a:lnTo>
                <a:lnTo>
                  <a:pt x="651947" y="3742"/>
                </a:lnTo>
                <a:lnTo>
                  <a:pt x="690854" y="1970"/>
                </a:lnTo>
                <a:lnTo>
                  <a:pt x="727269" y="788"/>
                </a:lnTo>
                <a:lnTo>
                  <a:pt x="762024" y="0"/>
                </a:lnTo>
                <a:lnTo>
                  <a:pt x="790908" y="428"/>
                </a:lnTo>
                <a:lnTo>
                  <a:pt x="815880" y="1665"/>
                </a:lnTo>
                <a:lnTo>
                  <a:pt x="855056" y="4628"/>
                </a:lnTo>
                <a:lnTo>
                  <a:pt x="885916" y="7248"/>
                </a:lnTo>
                <a:lnTo>
                  <a:pt x="890648" y="9070"/>
                </a:lnTo>
                <a:lnTo>
                  <a:pt x="893803" y="11236"/>
                </a:lnTo>
                <a:lnTo>
                  <a:pt x="893048" y="12681"/>
                </a:lnTo>
                <a:lnTo>
                  <a:pt x="877382" y="14714"/>
                </a:lnTo>
                <a:lnTo>
                  <a:pt x="840105" y="1557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99" name="SMARTInkShape-1974"/>
          <p:cNvSpPr/>
          <p:nvPr>
            <p:custDataLst>
              <p:tags r:id="rId6"/>
            </p:custDataLst>
          </p:nvPr>
        </p:nvSpPr>
        <p:spPr bwMode="auto">
          <a:xfrm>
            <a:off x="6485190" y="1611983"/>
            <a:ext cx="216423" cy="294384"/>
          </a:xfrm>
          <a:custGeom>
            <a:avLst/>
            <a:gdLst/>
            <a:ahLst/>
            <a:cxnLst/>
            <a:rect l="0" t="0" r="0" b="0"/>
            <a:pathLst>
              <a:path w="216423" h="294384">
                <a:moveTo>
                  <a:pt x="169928" y="8219"/>
                </a:moveTo>
                <a:lnTo>
                  <a:pt x="169928" y="8219"/>
                </a:lnTo>
                <a:lnTo>
                  <a:pt x="169928" y="3669"/>
                </a:lnTo>
                <a:lnTo>
                  <a:pt x="168974" y="2328"/>
                </a:lnTo>
                <a:lnTo>
                  <a:pt x="167388" y="1434"/>
                </a:lnTo>
                <a:lnTo>
                  <a:pt x="157996" y="0"/>
                </a:lnTo>
                <a:lnTo>
                  <a:pt x="152560" y="2344"/>
                </a:lnTo>
                <a:lnTo>
                  <a:pt x="121920" y="23991"/>
                </a:lnTo>
                <a:lnTo>
                  <a:pt x="81091" y="58718"/>
                </a:lnTo>
                <a:lnTo>
                  <a:pt x="52657" y="88766"/>
                </a:lnTo>
                <a:lnTo>
                  <a:pt x="29225" y="126250"/>
                </a:lnTo>
                <a:lnTo>
                  <a:pt x="11190" y="166405"/>
                </a:lnTo>
                <a:lnTo>
                  <a:pt x="0" y="203302"/>
                </a:lnTo>
                <a:lnTo>
                  <a:pt x="2012" y="236210"/>
                </a:lnTo>
                <a:lnTo>
                  <a:pt x="6549" y="251653"/>
                </a:lnTo>
                <a:lnTo>
                  <a:pt x="24290" y="273892"/>
                </a:lnTo>
                <a:lnTo>
                  <a:pt x="35688" y="282490"/>
                </a:lnTo>
                <a:lnTo>
                  <a:pt x="66133" y="292042"/>
                </a:lnTo>
                <a:lnTo>
                  <a:pt x="99984" y="294383"/>
                </a:lnTo>
                <a:lnTo>
                  <a:pt x="130904" y="289073"/>
                </a:lnTo>
                <a:lnTo>
                  <a:pt x="160521" y="272743"/>
                </a:lnTo>
                <a:lnTo>
                  <a:pt x="175086" y="261721"/>
                </a:lnTo>
                <a:lnTo>
                  <a:pt x="196350" y="231694"/>
                </a:lnTo>
                <a:lnTo>
                  <a:pt x="210246" y="194219"/>
                </a:lnTo>
                <a:lnTo>
                  <a:pt x="213951" y="172224"/>
                </a:lnTo>
                <a:lnTo>
                  <a:pt x="216422" y="148988"/>
                </a:lnTo>
                <a:lnTo>
                  <a:pt x="214086" y="110471"/>
                </a:lnTo>
                <a:lnTo>
                  <a:pt x="210797" y="93532"/>
                </a:lnTo>
                <a:lnTo>
                  <a:pt x="194442" y="64551"/>
                </a:lnTo>
                <a:lnTo>
                  <a:pt x="183413" y="51489"/>
                </a:lnTo>
                <a:lnTo>
                  <a:pt x="150838" y="36975"/>
                </a:lnTo>
                <a:lnTo>
                  <a:pt x="110009" y="32430"/>
                </a:lnTo>
                <a:lnTo>
                  <a:pt x="87119" y="33885"/>
                </a:lnTo>
                <a:lnTo>
                  <a:pt x="47399" y="38676"/>
                </a:lnTo>
                <a:lnTo>
                  <a:pt x="15623" y="4250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00" name="SMARTInkShape-1975"/>
          <p:cNvSpPr/>
          <p:nvPr>
            <p:custDataLst>
              <p:tags r:id="rId7"/>
            </p:custDataLst>
          </p:nvPr>
        </p:nvSpPr>
        <p:spPr bwMode="auto">
          <a:xfrm>
            <a:off x="3054668" y="6163627"/>
            <a:ext cx="2017022" cy="240031"/>
          </a:xfrm>
          <a:custGeom>
            <a:avLst/>
            <a:gdLst/>
            <a:ahLst/>
            <a:cxnLst/>
            <a:rect l="0" t="0" r="0" b="0"/>
            <a:pathLst>
              <a:path w="2017022" h="240031">
                <a:moveTo>
                  <a:pt x="0" y="0"/>
                </a:moveTo>
                <a:lnTo>
                  <a:pt x="0" y="0"/>
                </a:lnTo>
                <a:lnTo>
                  <a:pt x="13669" y="14622"/>
                </a:lnTo>
                <a:lnTo>
                  <a:pt x="15600" y="20151"/>
                </a:lnTo>
                <a:lnTo>
                  <a:pt x="18020" y="22007"/>
                </a:lnTo>
                <a:lnTo>
                  <a:pt x="58605" y="34826"/>
                </a:lnTo>
                <a:lnTo>
                  <a:pt x="96243" y="45826"/>
                </a:lnTo>
                <a:lnTo>
                  <a:pt x="135725" y="58875"/>
                </a:lnTo>
                <a:lnTo>
                  <a:pt x="171130" y="69347"/>
                </a:lnTo>
                <a:lnTo>
                  <a:pt x="191239" y="74806"/>
                </a:lnTo>
                <a:lnTo>
                  <a:pt x="214170" y="79398"/>
                </a:lnTo>
                <a:lnTo>
                  <a:pt x="238982" y="83413"/>
                </a:lnTo>
                <a:lnTo>
                  <a:pt x="265049" y="87041"/>
                </a:lnTo>
                <a:lnTo>
                  <a:pt x="292904" y="90412"/>
                </a:lnTo>
                <a:lnTo>
                  <a:pt x="321951" y="93613"/>
                </a:lnTo>
                <a:lnTo>
                  <a:pt x="351794" y="96699"/>
                </a:lnTo>
                <a:lnTo>
                  <a:pt x="385024" y="98756"/>
                </a:lnTo>
                <a:lnTo>
                  <a:pt x="420513" y="100127"/>
                </a:lnTo>
                <a:lnTo>
                  <a:pt x="457507" y="101042"/>
                </a:lnTo>
                <a:lnTo>
                  <a:pt x="496457" y="101651"/>
                </a:lnTo>
                <a:lnTo>
                  <a:pt x="536711" y="102057"/>
                </a:lnTo>
                <a:lnTo>
                  <a:pt x="577835" y="102329"/>
                </a:lnTo>
                <a:lnTo>
                  <a:pt x="621443" y="102509"/>
                </a:lnTo>
                <a:lnTo>
                  <a:pt x="666708" y="102629"/>
                </a:lnTo>
                <a:lnTo>
                  <a:pt x="713077" y="102710"/>
                </a:lnTo>
                <a:lnTo>
                  <a:pt x="761134" y="102763"/>
                </a:lnTo>
                <a:lnTo>
                  <a:pt x="810318" y="102799"/>
                </a:lnTo>
                <a:lnTo>
                  <a:pt x="860252" y="102823"/>
                </a:lnTo>
                <a:lnTo>
                  <a:pt x="910686" y="103791"/>
                </a:lnTo>
                <a:lnTo>
                  <a:pt x="961454" y="105389"/>
                </a:lnTo>
                <a:lnTo>
                  <a:pt x="1012444" y="107407"/>
                </a:lnTo>
                <a:lnTo>
                  <a:pt x="1064535" y="109705"/>
                </a:lnTo>
                <a:lnTo>
                  <a:pt x="1117360" y="112189"/>
                </a:lnTo>
                <a:lnTo>
                  <a:pt x="1170674" y="114798"/>
                </a:lnTo>
                <a:lnTo>
                  <a:pt x="1223362" y="117490"/>
                </a:lnTo>
                <a:lnTo>
                  <a:pt x="1275632" y="120237"/>
                </a:lnTo>
                <a:lnTo>
                  <a:pt x="1327623" y="123021"/>
                </a:lnTo>
                <a:lnTo>
                  <a:pt x="1377525" y="126781"/>
                </a:lnTo>
                <a:lnTo>
                  <a:pt x="1426032" y="131193"/>
                </a:lnTo>
                <a:lnTo>
                  <a:pt x="1473610" y="136040"/>
                </a:lnTo>
                <a:lnTo>
                  <a:pt x="1519617" y="140223"/>
                </a:lnTo>
                <a:lnTo>
                  <a:pt x="1564575" y="143965"/>
                </a:lnTo>
                <a:lnTo>
                  <a:pt x="1608835" y="147412"/>
                </a:lnTo>
                <a:lnTo>
                  <a:pt x="1650724" y="150662"/>
                </a:lnTo>
                <a:lnTo>
                  <a:pt x="1691032" y="153782"/>
                </a:lnTo>
                <a:lnTo>
                  <a:pt x="1730287" y="156814"/>
                </a:lnTo>
                <a:lnTo>
                  <a:pt x="1766935" y="160740"/>
                </a:lnTo>
                <a:lnTo>
                  <a:pt x="1801844" y="165263"/>
                </a:lnTo>
                <a:lnTo>
                  <a:pt x="1835594" y="170183"/>
                </a:lnTo>
                <a:lnTo>
                  <a:pt x="1865714" y="174415"/>
                </a:lnTo>
                <a:lnTo>
                  <a:pt x="1893414" y="178189"/>
                </a:lnTo>
                <a:lnTo>
                  <a:pt x="1919501" y="181658"/>
                </a:lnTo>
                <a:lnTo>
                  <a:pt x="1958646" y="190592"/>
                </a:lnTo>
                <a:lnTo>
                  <a:pt x="2001169" y="207299"/>
                </a:lnTo>
                <a:lnTo>
                  <a:pt x="2015126" y="216785"/>
                </a:lnTo>
                <a:lnTo>
                  <a:pt x="2016835" y="219771"/>
                </a:lnTo>
                <a:lnTo>
                  <a:pt x="2017021" y="222714"/>
                </a:lnTo>
                <a:lnTo>
                  <a:pt x="2016193" y="225629"/>
                </a:lnTo>
                <a:lnTo>
                  <a:pt x="2007653" y="231407"/>
                </a:lnTo>
                <a:lnTo>
                  <a:pt x="1980247" y="24003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1103" name="SMARTInkShape-Group690"/>
          <p:cNvGrpSpPr/>
          <p:nvPr/>
        </p:nvGrpSpPr>
        <p:grpSpPr>
          <a:xfrm>
            <a:off x="2766445" y="4460061"/>
            <a:ext cx="2804971" cy="1942857"/>
            <a:chOff x="2766445" y="4460061"/>
            <a:chExt cx="2804971" cy="1942857"/>
          </a:xfrm>
        </p:grpSpPr>
        <p:sp>
          <p:nvSpPr>
            <p:cNvPr id="1101" name="SMARTInkShape-1976"/>
            <p:cNvSpPr/>
            <p:nvPr>
              <p:custDataLst>
                <p:tags r:id="rId66"/>
              </p:custDataLst>
            </p:nvPr>
          </p:nvSpPr>
          <p:spPr bwMode="auto">
            <a:xfrm>
              <a:off x="2858876" y="4460061"/>
              <a:ext cx="2712540" cy="1942857"/>
            </a:xfrm>
            <a:custGeom>
              <a:avLst/>
              <a:gdLst/>
              <a:ahLst/>
              <a:cxnLst/>
              <a:rect l="0" t="0" r="0" b="0"/>
              <a:pathLst>
                <a:path w="2712540" h="1942857">
                  <a:moveTo>
                    <a:pt x="15769" y="314821"/>
                  </a:moveTo>
                  <a:lnTo>
                    <a:pt x="15769" y="314821"/>
                  </a:lnTo>
                  <a:lnTo>
                    <a:pt x="2116" y="292067"/>
                  </a:lnTo>
                  <a:lnTo>
                    <a:pt x="0" y="283460"/>
                  </a:lnTo>
                  <a:lnTo>
                    <a:pt x="494" y="275816"/>
                  </a:lnTo>
                  <a:lnTo>
                    <a:pt x="2728" y="268815"/>
                  </a:lnTo>
                  <a:lnTo>
                    <a:pt x="20451" y="253417"/>
                  </a:lnTo>
                  <a:lnTo>
                    <a:pt x="49282" y="238000"/>
                  </a:lnTo>
                  <a:lnTo>
                    <a:pt x="87496" y="224799"/>
                  </a:lnTo>
                  <a:lnTo>
                    <a:pt x="114070" y="218611"/>
                  </a:lnTo>
                  <a:lnTo>
                    <a:pt x="145120" y="212581"/>
                  </a:lnTo>
                  <a:lnTo>
                    <a:pt x="179156" y="206656"/>
                  </a:lnTo>
                  <a:lnTo>
                    <a:pt x="219943" y="200801"/>
                  </a:lnTo>
                  <a:lnTo>
                    <a:pt x="265233" y="194993"/>
                  </a:lnTo>
                  <a:lnTo>
                    <a:pt x="313523" y="189216"/>
                  </a:lnTo>
                  <a:lnTo>
                    <a:pt x="367624" y="184412"/>
                  </a:lnTo>
                  <a:lnTo>
                    <a:pt x="425599" y="180257"/>
                  </a:lnTo>
                  <a:lnTo>
                    <a:pt x="486157" y="176534"/>
                  </a:lnTo>
                  <a:lnTo>
                    <a:pt x="553198" y="171195"/>
                  </a:lnTo>
                  <a:lnTo>
                    <a:pt x="624563" y="164778"/>
                  </a:lnTo>
                  <a:lnTo>
                    <a:pt x="698809" y="157642"/>
                  </a:lnTo>
                  <a:lnTo>
                    <a:pt x="777834" y="150028"/>
                  </a:lnTo>
                  <a:lnTo>
                    <a:pt x="860045" y="142094"/>
                  </a:lnTo>
                  <a:lnTo>
                    <a:pt x="944379" y="133948"/>
                  </a:lnTo>
                  <a:lnTo>
                    <a:pt x="1031083" y="123754"/>
                  </a:lnTo>
                  <a:lnTo>
                    <a:pt x="1119365" y="112196"/>
                  </a:lnTo>
                  <a:lnTo>
                    <a:pt x="1208700" y="99727"/>
                  </a:lnTo>
                  <a:lnTo>
                    <a:pt x="1299688" y="88558"/>
                  </a:lnTo>
                  <a:lnTo>
                    <a:pt x="1391780" y="78254"/>
                  </a:lnTo>
                  <a:lnTo>
                    <a:pt x="1484607" y="68527"/>
                  </a:lnTo>
                  <a:lnTo>
                    <a:pt x="1574115" y="59185"/>
                  </a:lnTo>
                  <a:lnTo>
                    <a:pt x="1661409" y="50100"/>
                  </a:lnTo>
                  <a:lnTo>
                    <a:pt x="1747227" y="41186"/>
                  </a:lnTo>
                  <a:lnTo>
                    <a:pt x="1827299" y="33338"/>
                  </a:lnTo>
                  <a:lnTo>
                    <a:pt x="1903541" y="26200"/>
                  </a:lnTo>
                  <a:lnTo>
                    <a:pt x="1977228" y="19537"/>
                  </a:lnTo>
                  <a:lnTo>
                    <a:pt x="2042547" y="14143"/>
                  </a:lnTo>
                  <a:lnTo>
                    <a:pt x="2102284" y="9594"/>
                  </a:lnTo>
                  <a:lnTo>
                    <a:pt x="2158301" y="5609"/>
                  </a:lnTo>
                  <a:lnTo>
                    <a:pt x="2208029" y="2952"/>
                  </a:lnTo>
                  <a:lnTo>
                    <a:pt x="2253563" y="1181"/>
                  </a:lnTo>
                  <a:lnTo>
                    <a:pt x="2296302" y="0"/>
                  </a:lnTo>
                  <a:lnTo>
                    <a:pt x="2333366" y="166"/>
                  </a:lnTo>
                  <a:lnTo>
                    <a:pt x="2366649" y="1228"/>
                  </a:lnTo>
                  <a:lnTo>
                    <a:pt x="2397410" y="2889"/>
                  </a:lnTo>
                  <a:lnTo>
                    <a:pt x="2422680" y="5902"/>
                  </a:lnTo>
                  <a:lnTo>
                    <a:pt x="2463457" y="14329"/>
                  </a:lnTo>
                  <a:lnTo>
                    <a:pt x="2497455" y="24424"/>
                  </a:lnTo>
                  <a:lnTo>
                    <a:pt x="2526536" y="37166"/>
                  </a:lnTo>
                  <a:lnTo>
                    <a:pt x="2568488" y="76390"/>
                  </a:lnTo>
                  <a:lnTo>
                    <a:pt x="2595533" y="114635"/>
                  </a:lnTo>
                  <a:lnTo>
                    <a:pt x="2613940" y="146792"/>
                  </a:lnTo>
                  <a:lnTo>
                    <a:pt x="2634822" y="183309"/>
                  </a:lnTo>
                  <a:lnTo>
                    <a:pt x="2644772" y="204286"/>
                  </a:lnTo>
                  <a:lnTo>
                    <a:pt x="2654263" y="226844"/>
                  </a:lnTo>
                  <a:lnTo>
                    <a:pt x="2663447" y="250455"/>
                  </a:lnTo>
                  <a:lnTo>
                    <a:pt x="2671476" y="276673"/>
                  </a:lnTo>
                  <a:lnTo>
                    <a:pt x="2678733" y="304629"/>
                  </a:lnTo>
                  <a:lnTo>
                    <a:pt x="2685476" y="333744"/>
                  </a:lnTo>
                  <a:lnTo>
                    <a:pt x="2691876" y="364584"/>
                  </a:lnTo>
                  <a:lnTo>
                    <a:pt x="2698048" y="396574"/>
                  </a:lnTo>
                  <a:lnTo>
                    <a:pt x="2704067" y="429330"/>
                  </a:lnTo>
                  <a:lnTo>
                    <a:pt x="2708080" y="464504"/>
                  </a:lnTo>
                  <a:lnTo>
                    <a:pt x="2710755" y="501287"/>
                  </a:lnTo>
                  <a:lnTo>
                    <a:pt x="2712539" y="539144"/>
                  </a:lnTo>
                  <a:lnTo>
                    <a:pt x="2711824" y="578670"/>
                  </a:lnTo>
                  <a:lnTo>
                    <a:pt x="2709441" y="619308"/>
                  </a:lnTo>
                  <a:lnTo>
                    <a:pt x="2705948" y="660688"/>
                  </a:lnTo>
                  <a:lnTo>
                    <a:pt x="2700761" y="701609"/>
                  </a:lnTo>
                  <a:lnTo>
                    <a:pt x="2694447" y="742225"/>
                  </a:lnTo>
                  <a:lnTo>
                    <a:pt x="2687379" y="782637"/>
                  </a:lnTo>
                  <a:lnTo>
                    <a:pt x="2679810" y="823866"/>
                  </a:lnTo>
                  <a:lnTo>
                    <a:pt x="2671906" y="865640"/>
                  </a:lnTo>
                  <a:lnTo>
                    <a:pt x="2663780" y="907776"/>
                  </a:lnTo>
                  <a:lnTo>
                    <a:pt x="2655504" y="949202"/>
                  </a:lnTo>
                  <a:lnTo>
                    <a:pt x="2647131" y="990154"/>
                  </a:lnTo>
                  <a:lnTo>
                    <a:pt x="2638690" y="1030791"/>
                  </a:lnTo>
                  <a:lnTo>
                    <a:pt x="2631158" y="1071216"/>
                  </a:lnTo>
                  <a:lnTo>
                    <a:pt x="2624232" y="1111502"/>
                  </a:lnTo>
                  <a:lnTo>
                    <a:pt x="2617709" y="1151695"/>
                  </a:lnTo>
                  <a:lnTo>
                    <a:pt x="2612408" y="1189919"/>
                  </a:lnTo>
                  <a:lnTo>
                    <a:pt x="2607922" y="1226833"/>
                  </a:lnTo>
                  <a:lnTo>
                    <a:pt x="2603978" y="1262872"/>
                  </a:lnTo>
                  <a:lnTo>
                    <a:pt x="2600397" y="1297375"/>
                  </a:lnTo>
                  <a:lnTo>
                    <a:pt x="2597057" y="1330854"/>
                  </a:lnTo>
                  <a:lnTo>
                    <a:pt x="2593878" y="1363652"/>
                  </a:lnTo>
                  <a:lnTo>
                    <a:pt x="2589853" y="1395994"/>
                  </a:lnTo>
                  <a:lnTo>
                    <a:pt x="2585265" y="1428033"/>
                  </a:lnTo>
                  <a:lnTo>
                    <a:pt x="2580301" y="1459870"/>
                  </a:lnTo>
                  <a:lnTo>
                    <a:pt x="2575087" y="1490619"/>
                  </a:lnTo>
                  <a:lnTo>
                    <a:pt x="2569706" y="1520644"/>
                  </a:lnTo>
                  <a:lnTo>
                    <a:pt x="2564214" y="1550186"/>
                  </a:lnTo>
                  <a:lnTo>
                    <a:pt x="2557695" y="1580358"/>
                  </a:lnTo>
                  <a:lnTo>
                    <a:pt x="2550491" y="1610950"/>
                  </a:lnTo>
                  <a:lnTo>
                    <a:pt x="2542831" y="1641822"/>
                  </a:lnTo>
                  <a:lnTo>
                    <a:pt x="2535820" y="1670976"/>
                  </a:lnTo>
                  <a:lnTo>
                    <a:pt x="2529240" y="1698984"/>
                  </a:lnTo>
                  <a:lnTo>
                    <a:pt x="2522949" y="1726229"/>
                  </a:lnTo>
                  <a:lnTo>
                    <a:pt x="2517802" y="1751060"/>
                  </a:lnTo>
                  <a:lnTo>
                    <a:pt x="2513419" y="1774281"/>
                  </a:lnTo>
                  <a:lnTo>
                    <a:pt x="2506008" y="1816910"/>
                  </a:lnTo>
                  <a:lnTo>
                    <a:pt x="2499540" y="1854906"/>
                  </a:lnTo>
                  <a:lnTo>
                    <a:pt x="2495094" y="1894776"/>
                  </a:lnTo>
                  <a:lnTo>
                    <a:pt x="2500767" y="1935163"/>
                  </a:lnTo>
                  <a:lnTo>
                    <a:pt x="2501489" y="1941098"/>
                  </a:lnTo>
                  <a:lnTo>
                    <a:pt x="2500639" y="1941930"/>
                  </a:lnTo>
                  <a:lnTo>
                    <a:pt x="2497153" y="1942856"/>
                  </a:lnTo>
                  <a:lnTo>
                    <a:pt x="2460684" y="1940959"/>
                  </a:lnTo>
                  <a:lnTo>
                    <a:pt x="2433993" y="1936709"/>
                  </a:lnTo>
                  <a:lnTo>
                    <a:pt x="2399905" y="1931645"/>
                  </a:lnTo>
                  <a:lnTo>
                    <a:pt x="2377671" y="1929914"/>
                  </a:lnTo>
                  <a:lnTo>
                    <a:pt x="2352370" y="1928760"/>
                  </a:lnTo>
                  <a:lnTo>
                    <a:pt x="2325025" y="1927990"/>
                  </a:lnTo>
                  <a:lnTo>
                    <a:pt x="2292508" y="1928430"/>
                  </a:lnTo>
                  <a:lnTo>
                    <a:pt x="2256543" y="1929675"/>
                  </a:lnTo>
                  <a:lnTo>
                    <a:pt x="2218278" y="1931458"/>
                  </a:lnTo>
                  <a:lnTo>
                    <a:pt x="2174671" y="1933599"/>
                  </a:lnTo>
                  <a:lnTo>
                    <a:pt x="2127502" y="1935979"/>
                  </a:lnTo>
                  <a:lnTo>
                    <a:pt x="2077959" y="1938518"/>
                  </a:lnTo>
                  <a:lnTo>
                    <a:pt x="2024927" y="1939258"/>
                  </a:lnTo>
                  <a:lnTo>
                    <a:pt x="1969570" y="1938800"/>
                  </a:lnTo>
                  <a:lnTo>
                    <a:pt x="1912663" y="1937541"/>
                  </a:lnTo>
                  <a:lnTo>
                    <a:pt x="1852817" y="1934797"/>
                  </a:lnTo>
                  <a:lnTo>
                    <a:pt x="1791013" y="1931063"/>
                  </a:lnTo>
                  <a:lnTo>
                    <a:pt x="1727903" y="1926668"/>
                  </a:lnTo>
                  <a:lnTo>
                    <a:pt x="1662016" y="1921833"/>
                  </a:lnTo>
                  <a:lnTo>
                    <a:pt x="1594279" y="1916705"/>
                  </a:lnTo>
                  <a:lnTo>
                    <a:pt x="1525309" y="1911381"/>
                  </a:lnTo>
                  <a:lnTo>
                    <a:pt x="1452659" y="1906879"/>
                  </a:lnTo>
                  <a:lnTo>
                    <a:pt x="1377555" y="1902926"/>
                  </a:lnTo>
                  <a:lnTo>
                    <a:pt x="1300817" y="1899338"/>
                  </a:lnTo>
                  <a:lnTo>
                    <a:pt x="1222988" y="1895993"/>
                  </a:lnTo>
                  <a:lnTo>
                    <a:pt x="1144432" y="1892811"/>
                  </a:lnTo>
                  <a:lnTo>
                    <a:pt x="1065391" y="1889737"/>
                  </a:lnTo>
                  <a:lnTo>
                    <a:pt x="986979" y="1885783"/>
                  </a:lnTo>
                  <a:lnTo>
                    <a:pt x="908988" y="1881241"/>
                  </a:lnTo>
                  <a:lnTo>
                    <a:pt x="831276" y="1876309"/>
                  </a:lnTo>
                  <a:lnTo>
                    <a:pt x="756607" y="1872068"/>
                  </a:lnTo>
                  <a:lnTo>
                    <a:pt x="683969" y="1868288"/>
                  </a:lnTo>
                  <a:lnTo>
                    <a:pt x="612683" y="1864816"/>
                  </a:lnTo>
                  <a:lnTo>
                    <a:pt x="545157" y="1861548"/>
                  </a:lnTo>
                  <a:lnTo>
                    <a:pt x="480136" y="1858418"/>
                  </a:lnTo>
                  <a:lnTo>
                    <a:pt x="416788" y="1855378"/>
                  </a:lnTo>
                  <a:lnTo>
                    <a:pt x="358362" y="1851447"/>
                  </a:lnTo>
                  <a:lnTo>
                    <a:pt x="303219" y="1846921"/>
                  </a:lnTo>
                  <a:lnTo>
                    <a:pt x="250265" y="1841999"/>
                  </a:lnTo>
                  <a:lnTo>
                    <a:pt x="203532" y="1837765"/>
                  </a:lnTo>
                  <a:lnTo>
                    <a:pt x="160947" y="1833989"/>
                  </a:lnTo>
                  <a:lnTo>
                    <a:pt x="121127" y="1830519"/>
                  </a:lnTo>
                  <a:lnTo>
                    <a:pt x="94580" y="1828207"/>
                  </a:lnTo>
                  <a:lnTo>
                    <a:pt x="41487" y="182358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02" name="SMARTInkShape-1977"/>
            <p:cNvSpPr/>
            <p:nvPr>
              <p:custDataLst>
                <p:tags r:id="rId67"/>
              </p:custDataLst>
            </p:nvPr>
          </p:nvSpPr>
          <p:spPr bwMode="auto">
            <a:xfrm>
              <a:off x="2766445" y="4689615"/>
              <a:ext cx="159560" cy="1358427"/>
            </a:xfrm>
            <a:custGeom>
              <a:avLst/>
              <a:gdLst/>
              <a:ahLst/>
              <a:cxnLst/>
              <a:rect l="0" t="0" r="0" b="0"/>
              <a:pathLst>
                <a:path w="159560" h="1358427">
                  <a:moveTo>
                    <a:pt x="151063" y="16687"/>
                  </a:moveTo>
                  <a:lnTo>
                    <a:pt x="151063" y="16687"/>
                  </a:lnTo>
                  <a:lnTo>
                    <a:pt x="146512" y="16687"/>
                  </a:lnTo>
                  <a:lnTo>
                    <a:pt x="146124" y="15735"/>
                  </a:lnTo>
                  <a:lnTo>
                    <a:pt x="149805" y="7362"/>
                  </a:lnTo>
                  <a:lnTo>
                    <a:pt x="150224" y="4756"/>
                  </a:lnTo>
                  <a:lnTo>
                    <a:pt x="149551" y="3018"/>
                  </a:lnTo>
                  <a:lnTo>
                    <a:pt x="148150" y="1859"/>
                  </a:lnTo>
                  <a:lnTo>
                    <a:pt x="143608" y="0"/>
                  </a:lnTo>
                  <a:lnTo>
                    <a:pt x="143236" y="800"/>
                  </a:lnTo>
                  <a:lnTo>
                    <a:pt x="142821" y="4229"/>
                  </a:lnTo>
                  <a:lnTo>
                    <a:pt x="153086" y="45239"/>
                  </a:lnTo>
                  <a:lnTo>
                    <a:pt x="158773" y="84688"/>
                  </a:lnTo>
                  <a:lnTo>
                    <a:pt x="159559" y="122113"/>
                  </a:lnTo>
                  <a:lnTo>
                    <a:pt x="155074" y="160052"/>
                  </a:lnTo>
                  <a:lnTo>
                    <a:pt x="152845" y="188672"/>
                  </a:lnTo>
                  <a:lnTo>
                    <a:pt x="150903" y="226475"/>
                  </a:lnTo>
                  <a:lnTo>
                    <a:pt x="149051" y="249891"/>
                  </a:lnTo>
                  <a:lnTo>
                    <a:pt x="146864" y="275026"/>
                  </a:lnTo>
                  <a:lnTo>
                    <a:pt x="143501" y="304165"/>
                  </a:lnTo>
                  <a:lnTo>
                    <a:pt x="139354" y="335975"/>
                  </a:lnTo>
                  <a:lnTo>
                    <a:pt x="134684" y="369563"/>
                  </a:lnTo>
                  <a:lnTo>
                    <a:pt x="128714" y="407196"/>
                  </a:lnTo>
                  <a:lnTo>
                    <a:pt x="121876" y="447523"/>
                  </a:lnTo>
                  <a:lnTo>
                    <a:pt x="114460" y="489649"/>
                  </a:lnTo>
                  <a:lnTo>
                    <a:pt x="106658" y="532972"/>
                  </a:lnTo>
                  <a:lnTo>
                    <a:pt x="98600" y="577095"/>
                  </a:lnTo>
                  <a:lnTo>
                    <a:pt x="90370" y="621750"/>
                  </a:lnTo>
                  <a:lnTo>
                    <a:pt x="82978" y="665808"/>
                  </a:lnTo>
                  <a:lnTo>
                    <a:pt x="76145" y="709466"/>
                  </a:lnTo>
                  <a:lnTo>
                    <a:pt x="69685" y="752861"/>
                  </a:lnTo>
                  <a:lnTo>
                    <a:pt x="64426" y="796077"/>
                  </a:lnTo>
                  <a:lnTo>
                    <a:pt x="59967" y="839175"/>
                  </a:lnTo>
                  <a:lnTo>
                    <a:pt x="56043" y="882195"/>
                  </a:lnTo>
                  <a:lnTo>
                    <a:pt x="52473" y="925162"/>
                  </a:lnTo>
                  <a:lnTo>
                    <a:pt x="49141" y="968095"/>
                  </a:lnTo>
                  <a:lnTo>
                    <a:pt x="45968" y="1011004"/>
                  </a:lnTo>
                  <a:lnTo>
                    <a:pt x="42899" y="1052945"/>
                  </a:lnTo>
                  <a:lnTo>
                    <a:pt x="39901" y="1094240"/>
                  </a:lnTo>
                  <a:lnTo>
                    <a:pt x="36950" y="1135106"/>
                  </a:lnTo>
                  <a:lnTo>
                    <a:pt x="33078" y="1172827"/>
                  </a:lnTo>
                  <a:lnTo>
                    <a:pt x="28591" y="1208452"/>
                  </a:lnTo>
                  <a:lnTo>
                    <a:pt x="23695" y="1242680"/>
                  </a:lnTo>
                  <a:lnTo>
                    <a:pt x="18526" y="1271213"/>
                  </a:lnTo>
                  <a:lnTo>
                    <a:pt x="13174" y="1295950"/>
                  </a:lnTo>
                  <a:lnTo>
                    <a:pt x="4054" y="1333914"/>
                  </a:lnTo>
                  <a:lnTo>
                    <a:pt x="0" y="1353961"/>
                  </a:lnTo>
                  <a:lnTo>
                    <a:pt x="824" y="1357783"/>
                  </a:lnTo>
                  <a:lnTo>
                    <a:pt x="3279" y="1358426"/>
                  </a:lnTo>
                  <a:lnTo>
                    <a:pt x="13902" y="135399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117" name="SMARTInkShape-Group691"/>
          <p:cNvGrpSpPr/>
          <p:nvPr/>
        </p:nvGrpSpPr>
        <p:grpSpPr>
          <a:xfrm>
            <a:off x="6117342" y="3564176"/>
            <a:ext cx="2423727" cy="1820527"/>
            <a:chOff x="6117342" y="3564176"/>
            <a:chExt cx="2423727" cy="1820527"/>
          </a:xfrm>
        </p:grpSpPr>
        <p:sp>
          <p:nvSpPr>
            <p:cNvPr id="1104" name="SMARTInkShape-1978"/>
            <p:cNvSpPr/>
            <p:nvPr>
              <p:custDataLst>
                <p:tags r:id="rId53"/>
              </p:custDataLst>
            </p:nvPr>
          </p:nvSpPr>
          <p:spPr bwMode="auto">
            <a:xfrm>
              <a:off x="6449377" y="5263515"/>
              <a:ext cx="2091692" cy="34231"/>
            </a:xfrm>
            <a:custGeom>
              <a:avLst/>
              <a:gdLst/>
              <a:ahLst/>
              <a:cxnLst/>
              <a:rect l="0" t="0" r="0" b="0"/>
              <a:pathLst>
                <a:path w="2091692" h="34231">
                  <a:moveTo>
                    <a:pt x="0" y="0"/>
                  </a:moveTo>
                  <a:lnTo>
                    <a:pt x="0" y="0"/>
                  </a:lnTo>
                  <a:lnTo>
                    <a:pt x="30136" y="0"/>
                  </a:lnTo>
                  <a:lnTo>
                    <a:pt x="72429" y="4551"/>
                  </a:lnTo>
                  <a:lnTo>
                    <a:pt x="114741" y="9325"/>
                  </a:lnTo>
                  <a:lnTo>
                    <a:pt x="139359" y="11932"/>
                  </a:lnTo>
                  <a:lnTo>
                    <a:pt x="169106" y="13669"/>
                  </a:lnTo>
                  <a:lnTo>
                    <a:pt x="202273" y="14828"/>
                  </a:lnTo>
                  <a:lnTo>
                    <a:pt x="237719" y="15600"/>
                  </a:lnTo>
                  <a:lnTo>
                    <a:pt x="280400" y="16115"/>
                  </a:lnTo>
                  <a:lnTo>
                    <a:pt x="327903" y="16459"/>
                  </a:lnTo>
                  <a:lnTo>
                    <a:pt x="378622" y="16687"/>
                  </a:lnTo>
                  <a:lnTo>
                    <a:pt x="433390" y="16840"/>
                  </a:lnTo>
                  <a:lnTo>
                    <a:pt x="490857" y="16942"/>
                  </a:lnTo>
                  <a:lnTo>
                    <a:pt x="550123" y="17009"/>
                  </a:lnTo>
                  <a:lnTo>
                    <a:pt x="611542" y="16102"/>
                  </a:lnTo>
                  <a:lnTo>
                    <a:pt x="674394" y="14545"/>
                  </a:lnTo>
                  <a:lnTo>
                    <a:pt x="738204" y="12554"/>
                  </a:lnTo>
                  <a:lnTo>
                    <a:pt x="802652" y="12179"/>
                  </a:lnTo>
                  <a:lnTo>
                    <a:pt x="867524" y="12882"/>
                  </a:lnTo>
                  <a:lnTo>
                    <a:pt x="932679" y="14303"/>
                  </a:lnTo>
                  <a:lnTo>
                    <a:pt x="998976" y="15250"/>
                  </a:lnTo>
                  <a:lnTo>
                    <a:pt x="1066034" y="15882"/>
                  </a:lnTo>
                  <a:lnTo>
                    <a:pt x="1133600" y="16303"/>
                  </a:lnTo>
                  <a:lnTo>
                    <a:pt x="1198646" y="16584"/>
                  </a:lnTo>
                  <a:lnTo>
                    <a:pt x="1262011" y="16770"/>
                  </a:lnTo>
                  <a:lnTo>
                    <a:pt x="1324259" y="16895"/>
                  </a:lnTo>
                  <a:lnTo>
                    <a:pt x="1384807" y="17931"/>
                  </a:lnTo>
                  <a:lnTo>
                    <a:pt x="1444222" y="19574"/>
                  </a:lnTo>
                  <a:lnTo>
                    <a:pt x="1502883" y="21622"/>
                  </a:lnTo>
                  <a:lnTo>
                    <a:pt x="1558182" y="23940"/>
                  </a:lnTo>
                  <a:lnTo>
                    <a:pt x="1611241" y="26437"/>
                  </a:lnTo>
                  <a:lnTo>
                    <a:pt x="1662805" y="29055"/>
                  </a:lnTo>
                  <a:lnTo>
                    <a:pt x="1710517" y="30800"/>
                  </a:lnTo>
                  <a:lnTo>
                    <a:pt x="1755660" y="31963"/>
                  </a:lnTo>
                  <a:lnTo>
                    <a:pt x="1799090" y="32738"/>
                  </a:lnTo>
                  <a:lnTo>
                    <a:pt x="1838521" y="33256"/>
                  </a:lnTo>
                  <a:lnTo>
                    <a:pt x="1875285" y="33600"/>
                  </a:lnTo>
                  <a:lnTo>
                    <a:pt x="1910273" y="33830"/>
                  </a:lnTo>
                  <a:lnTo>
                    <a:pt x="1940266" y="33984"/>
                  </a:lnTo>
                  <a:lnTo>
                    <a:pt x="1966928" y="34086"/>
                  </a:lnTo>
                  <a:lnTo>
                    <a:pt x="1991371" y="34153"/>
                  </a:lnTo>
                  <a:lnTo>
                    <a:pt x="2028688" y="34230"/>
                  </a:lnTo>
                  <a:lnTo>
                    <a:pt x="2066038" y="31732"/>
                  </a:lnTo>
                  <a:lnTo>
                    <a:pt x="2080290" y="29343"/>
                  </a:lnTo>
                  <a:lnTo>
                    <a:pt x="2084090" y="30039"/>
                  </a:lnTo>
                  <a:lnTo>
                    <a:pt x="2086624" y="31456"/>
                  </a:lnTo>
                  <a:lnTo>
                    <a:pt x="2088313" y="31449"/>
                  </a:lnTo>
                  <a:lnTo>
                    <a:pt x="2089438" y="30491"/>
                  </a:lnTo>
                  <a:lnTo>
                    <a:pt x="2090189" y="28900"/>
                  </a:lnTo>
                  <a:lnTo>
                    <a:pt x="2090689" y="28791"/>
                  </a:lnTo>
                  <a:lnTo>
                    <a:pt x="2091559" y="33377"/>
                  </a:lnTo>
                  <a:lnTo>
                    <a:pt x="2091691" y="2571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05" name="SMARTInkShape-1979"/>
            <p:cNvSpPr/>
            <p:nvPr>
              <p:custDataLst>
                <p:tags r:id="rId54"/>
              </p:custDataLst>
            </p:nvPr>
          </p:nvSpPr>
          <p:spPr bwMode="auto">
            <a:xfrm>
              <a:off x="6117342" y="4926589"/>
              <a:ext cx="253265" cy="458114"/>
            </a:xfrm>
            <a:custGeom>
              <a:avLst/>
              <a:gdLst/>
              <a:ahLst/>
              <a:cxnLst/>
              <a:rect l="0" t="0" r="0" b="0"/>
              <a:pathLst>
                <a:path w="253265" h="458114">
                  <a:moveTo>
                    <a:pt x="237738" y="114041"/>
                  </a:moveTo>
                  <a:lnTo>
                    <a:pt x="237738" y="114041"/>
                  </a:lnTo>
                  <a:lnTo>
                    <a:pt x="233187" y="104940"/>
                  </a:lnTo>
                  <a:lnTo>
                    <a:pt x="232799" y="101305"/>
                  </a:lnTo>
                  <a:lnTo>
                    <a:pt x="234908" y="94729"/>
                  </a:lnTo>
                  <a:lnTo>
                    <a:pt x="246690" y="73057"/>
                  </a:lnTo>
                  <a:lnTo>
                    <a:pt x="249421" y="69573"/>
                  </a:lnTo>
                  <a:lnTo>
                    <a:pt x="252456" y="60622"/>
                  </a:lnTo>
                  <a:lnTo>
                    <a:pt x="253264" y="55569"/>
                  </a:lnTo>
                  <a:lnTo>
                    <a:pt x="249084" y="42333"/>
                  </a:lnTo>
                  <a:lnTo>
                    <a:pt x="239923" y="27878"/>
                  </a:lnTo>
                  <a:lnTo>
                    <a:pt x="226327" y="15104"/>
                  </a:lnTo>
                  <a:lnTo>
                    <a:pt x="184404" y="1753"/>
                  </a:lnTo>
                  <a:lnTo>
                    <a:pt x="151169" y="0"/>
                  </a:lnTo>
                  <a:lnTo>
                    <a:pt x="118300" y="2396"/>
                  </a:lnTo>
                  <a:lnTo>
                    <a:pt x="75878" y="9100"/>
                  </a:lnTo>
                  <a:lnTo>
                    <a:pt x="57533" y="14378"/>
                  </a:lnTo>
                  <a:lnTo>
                    <a:pt x="50926" y="19977"/>
                  </a:lnTo>
                  <a:lnTo>
                    <a:pt x="41046" y="36357"/>
                  </a:lnTo>
                  <a:lnTo>
                    <a:pt x="34679" y="71550"/>
                  </a:lnTo>
                  <a:lnTo>
                    <a:pt x="33190" y="103412"/>
                  </a:lnTo>
                  <a:lnTo>
                    <a:pt x="31575" y="141702"/>
                  </a:lnTo>
                  <a:lnTo>
                    <a:pt x="29811" y="163913"/>
                  </a:lnTo>
                  <a:lnTo>
                    <a:pt x="27682" y="187294"/>
                  </a:lnTo>
                  <a:lnTo>
                    <a:pt x="24359" y="211454"/>
                  </a:lnTo>
                  <a:lnTo>
                    <a:pt x="20238" y="236133"/>
                  </a:lnTo>
                  <a:lnTo>
                    <a:pt x="15585" y="261158"/>
                  </a:lnTo>
                  <a:lnTo>
                    <a:pt x="11531" y="285461"/>
                  </a:lnTo>
                  <a:lnTo>
                    <a:pt x="7876" y="309284"/>
                  </a:lnTo>
                  <a:lnTo>
                    <a:pt x="4487" y="332785"/>
                  </a:lnTo>
                  <a:lnTo>
                    <a:pt x="721" y="374138"/>
                  </a:lnTo>
                  <a:lnTo>
                    <a:pt x="0" y="408710"/>
                  </a:lnTo>
                  <a:lnTo>
                    <a:pt x="4949" y="442333"/>
                  </a:lnTo>
                  <a:lnTo>
                    <a:pt x="9816" y="454576"/>
                  </a:lnTo>
                  <a:lnTo>
                    <a:pt x="13400" y="457269"/>
                  </a:lnTo>
                  <a:lnTo>
                    <a:pt x="17694" y="458113"/>
                  </a:lnTo>
                  <a:lnTo>
                    <a:pt x="42825" y="452621"/>
                  </a:lnTo>
                  <a:lnTo>
                    <a:pt x="84822" y="424879"/>
                  </a:lnTo>
                  <a:lnTo>
                    <a:pt x="123961" y="400089"/>
                  </a:lnTo>
                  <a:lnTo>
                    <a:pt x="160585" y="37978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06" name="SMARTInkShape-1980"/>
            <p:cNvSpPr/>
            <p:nvPr>
              <p:custDataLst>
                <p:tags r:id="rId55"/>
              </p:custDataLst>
            </p:nvPr>
          </p:nvSpPr>
          <p:spPr bwMode="auto">
            <a:xfrm>
              <a:off x="6818484" y="4337800"/>
              <a:ext cx="295631" cy="137046"/>
            </a:xfrm>
            <a:custGeom>
              <a:avLst/>
              <a:gdLst/>
              <a:ahLst/>
              <a:cxnLst/>
              <a:rect l="0" t="0" r="0" b="0"/>
              <a:pathLst>
                <a:path w="295631" h="137046">
                  <a:moveTo>
                    <a:pt x="25229" y="77038"/>
                  </a:moveTo>
                  <a:lnTo>
                    <a:pt x="25229" y="77038"/>
                  </a:lnTo>
                  <a:lnTo>
                    <a:pt x="18385" y="69241"/>
                  </a:lnTo>
                  <a:lnTo>
                    <a:pt x="1985" y="43211"/>
                  </a:lnTo>
                  <a:lnTo>
                    <a:pt x="0" y="35960"/>
                  </a:lnTo>
                  <a:lnTo>
                    <a:pt x="790" y="36318"/>
                  </a:lnTo>
                  <a:lnTo>
                    <a:pt x="8357" y="41371"/>
                  </a:lnTo>
                  <a:lnTo>
                    <a:pt x="20587" y="46263"/>
                  </a:lnTo>
                  <a:lnTo>
                    <a:pt x="61741" y="49822"/>
                  </a:lnTo>
                  <a:lnTo>
                    <a:pt x="97337" y="48114"/>
                  </a:lnTo>
                  <a:lnTo>
                    <a:pt x="135381" y="44180"/>
                  </a:lnTo>
                  <a:lnTo>
                    <a:pt x="174516" y="39257"/>
                  </a:lnTo>
                  <a:lnTo>
                    <a:pt x="209053" y="33894"/>
                  </a:lnTo>
                  <a:lnTo>
                    <a:pt x="247653" y="25519"/>
                  </a:lnTo>
                  <a:lnTo>
                    <a:pt x="260292" y="20803"/>
                  </a:lnTo>
                  <a:lnTo>
                    <a:pt x="260994" y="19545"/>
                  </a:lnTo>
                  <a:lnTo>
                    <a:pt x="247739" y="10466"/>
                  </a:lnTo>
                  <a:lnTo>
                    <a:pt x="245007" y="9796"/>
                  </a:lnTo>
                  <a:lnTo>
                    <a:pt x="243185" y="8398"/>
                  </a:lnTo>
                  <a:lnTo>
                    <a:pt x="241161" y="4303"/>
                  </a:lnTo>
                  <a:lnTo>
                    <a:pt x="238715" y="2830"/>
                  </a:lnTo>
                  <a:lnTo>
                    <a:pt x="220371" y="273"/>
                  </a:lnTo>
                  <a:lnTo>
                    <a:pt x="211212" y="0"/>
                  </a:lnTo>
                  <a:lnTo>
                    <a:pt x="209225" y="914"/>
                  </a:lnTo>
                  <a:lnTo>
                    <a:pt x="207901" y="2476"/>
                  </a:lnTo>
                  <a:lnTo>
                    <a:pt x="207017" y="4470"/>
                  </a:lnTo>
                  <a:lnTo>
                    <a:pt x="208334" y="5799"/>
                  </a:lnTo>
                  <a:lnTo>
                    <a:pt x="247334" y="21911"/>
                  </a:lnTo>
                  <a:lnTo>
                    <a:pt x="286323" y="48729"/>
                  </a:lnTo>
                  <a:lnTo>
                    <a:pt x="293671" y="62551"/>
                  </a:lnTo>
                  <a:lnTo>
                    <a:pt x="295630" y="70237"/>
                  </a:lnTo>
                  <a:lnTo>
                    <a:pt x="294079" y="76314"/>
                  </a:lnTo>
                  <a:lnTo>
                    <a:pt x="290188" y="81317"/>
                  </a:lnTo>
                  <a:lnTo>
                    <a:pt x="248609" y="112067"/>
                  </a:lnTo>
                  <a:lnTo>
                    <a:pt x="205251" y="13704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07" name="SMARTInkShape-1981"/>
            <p:cNvSpPr/>
            <p:nvPr>
              <p:custDataLst>
                <p:tags r:id="rId56"/>
              </p:custDataLst>
            </p:nvPr>
          </p:nvSpPr>
          <p:spPr bwMode="auto">
            <a:xfrm>
              <a:off x="6542462" y="3564176"/>
              <a:ext cx="357370" cy="523237"/>
            </a:xfrm>
            <a:custGeom>
              <a:avLst/>
              <a:gdLst/>
              <a:ahLst/>
              <a:cxnLst/>
              <a:rect l="0" t="0" r="0" b="0"/>
              <a:pathLst>
                <a:path w="357370" h="523237">
                  <a:moveTo>
                    <a:pt x="344113" y="319166"/>
                  </a:moveTo>
                  <a:lnTo>
                    <a:pt x="344113" y="319166"/>
                  </a:lnTo>
                  <a:lnTo>
                    <a:pt x="339562" y="314616"/>
                  </a:lnTo>
                  <a:lnTo>
                    <a:pt x="337328" y="307301"/>
                  </a:lnTo>
                  <a:lnTo>
                    <a:pt x="333530" y="292473"/>
                  </a:lnTo>
                  <a:lnTo>
                    <a:pt x="331342" y="287083"/>
                  </a:lnTo>
                  <a:lnTo>
                    <a:pt x="314611" y="270396"/>
                  </a:lnTo>
                  <a:lnTo>
                    <a:pt x="291557" y="253387"/>
                  </a:lnTo>
                  <a:lnTo>
                    <a:pt x="252976" y="245384"/>
                  </a:lnTo>
                  <a:lnTo>
                    <a:pt x="224233" y="246052"/>
                  </a:lnTo>
                  <a:lnTo>
                    <a:pt x="194631" y="250476"/>
                  </a:lnTo>
                  <a:lnTo>
                    <a:pt x="162423" y="258792"/>
                  </a:lnTo>
                  <a:lnTo>
                    <a:pt x="131599" y="273918"/>
                  </a:lnTo>
                  <a:lnTo>
                    <a:pt x="100120" y="295246"/>
                  </a:lnTo>
                  <a:lnTo>
                    <a:pt x="63904" y="323775"/>
                  </a:lnTo>
                  <a:lnTo>
                    <a:pt x="35743" y="355505"/>
                  </a:lnTo>
                  <a:lnTo>
                    <a:pt x="15607" y="388657"/>
                  </a:lnTo>
                  <a:lnTo>
                    <a:pt x="3483" y="422441"/>
                  </a:lnTo>
                  <a:lnTo>
                    <a:pt x="0" y="453966"/>
                  </a:lnTo>
                  <a:lnTo>
                    <a:pt x="404" y="469040"/>
                  </a:lnTo>
                  <a:lnTo>
                    <a:pt x="11013" y="493410"/>
                  </a:lnTo>
                  <a:lnTo>
                    <a:pt x="19176" y="503909"/>
                  </a:lnTo>
                  <a:lnTo>
                    <a:pt x="46027" y="518114"/>
                  </a:lnTo>
                  <a:lnTo>
                    <a:pt x="62522" y="523236"/>
                  </a:lnTo>
                  <a:lnTo>
                    <a:pt x="83043" y="522840"/>
                  </a:lnTo>
                  <a:lnTo>
                    <a:pt x="106249" y="518766"/>
                  </a:lnTo>
                  <a:lnTo>
                    <a:pt x="131245" y="512241"/>
                  </a:lnTo>
                  <a:lnTo>
                    <a:pt x="156481" y="502175"/>
                  </a:lnTo>
                  <a:lnTo>
                    <a:pt x="181877" y="489749"/>
                  </a:lnTo>
                  <a:lnTo>
                    <a:pt x="207380" y="475751"/>
                  </a:lnTo>
                  <a:lnTo>
                    <a:pt x="231051" y="457846"/>
                  </a:lnTo>
                  <a:lnTo>
                    <a:pt x="253498" y="437337"/>
                  </a:lnTo>
                  <a:lnTo>
                    <a:pt x="275130" y="415092"/>
                  </a:lnTo>
                  <a:lnTo>
                    <a:pt x="293362" y="389784"/>
                  </a:lnTo>
                  <a:lnTo>
                    <a:pt x="309327" y="362435"/>
                  </a:lnTo>
                  <a:lnTo>
                    <a:pt x="323779" y="333724"/>
                  </a:lnTo>
                  <a:lnTo>
                    <a:pt x="335320" y="304107"/>
                  </a:lnTo>
                  <a:lnTo>
                    <a:pt x="344918" y="273884"/>
                  </a:lnTo>
                  <a:lnTo>
                    <a:pt x="353223" y="243258"/>
                  </a:lnTo>
                  <a:lnTo>
                    <a:pt x="356853" y="213316"/>
                  </a:lnTo>
                  <a:lnTo>
                    <a:pt x="357369" y="183829"/>
                  </a:lnTo>
                  <a:lnTo>
                    <a:pt x="355808" y="154647"/>
                  </a:lnTo>
                  <a:lnTo>
                    <a:pt x="350004" y="127572"/>
                  </a:lnTo>
                  <a:lnTo>
                    <a:pt x="341373" y="101901"/>
                  </a:lnTo>
                  <a:lnTo>
                    <a:pt x="330856" y="77168"/>
                  </a:lnTo>
                  <a:lnTo>
                    <a:pt x="291231" y="39527"/>
                  </a:lnTo>
                  <a:lnTo>
                    <a:pt x="265995" y="24155"/>
                  </a:lnTo>
                  <a:lnTo>
                    <a:pt x="237742" y="13907"/>
                  </a:lnTo>
                  <a:lnTo>
                    <a:pt x="207476" y="7075"/>
                  </a:lnTo>
                  <a:lnTo>
                    <a:pt x="175870" y="2521"/>
                  </a:lnTo>
                  <a:lnTo>
                    <a:pt x="149083" y="437"/>
                  </a:lnTo>
                  <a:lnTo>
                    <a:pt x="125511" y="0"/>
                  </a:lnTo>
                  <a:lnTo>
                    <a:pt x="89794" y="1102"/>
                  </a:lnTo>
                  <a:lnTo>
                    <a:pt x="61220" y="198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08" name="SMARTInkShape-1982"/>
            <p:cNvSpPr/>
            <p:nvPr>
              <p:custDataLst>
                <p:tags r:id="rId57"/>
              </p:custDataLst>
            </p:nvPr>
          </p:nvSpPr>
          <p:spPr bwMode="auto">
            <a:xfrm>
              <a:off x="6964330" y="4491990"/>
              <a:ext cx="282291" cy="341331"/>
            </a:xfrm>
            <a:custGeom>
              <a:avLst/>
              <a:gdLst/>
              <a:ahLst/>
              <a:cxnLst/>
              <a:rect l="0" t="0" r="0" b="0"/>
              <a:pathLst>
                <a:path w="282291" h="341331">
                  <a:moveTo>
                    <a:pt x="33688" y="0"/>
                  </a:moveTo>
                  <a:lnTo>
                    <a:pt x="33688" y="0"/>
                  </a:lnTo>
                  <a:lnTo>
                    <a:pt x="38239" y="0"/>
                  </a:lnTo>
                  <a:lnTo>
                    <a:pt x="39579" y="952"/>
                  </a:lnTo>
                  <a:lnTo>
                    <a:pt x="40473" y="2540"/>
                  </a:lnTo>
                  <a:lnTo>
                    <a:pt x="41069" y="4551"/>
                  </a:lnTo>
                  <a:lnTo>
                    <a:pt x="46458" y="11932"/>
                  </a:lnTo>
                  <a:lnTo>
                    <a:pt x="46964" y="14622"/>
                  </a:lnTo>
                  <a:lnTo>
                    <a:pt x="46348" y="17368"/>
                  </a:lnTo>
                  <a:lnTo>
                    <a:pt x="44985" y="20151"/>
                  </a:lnTo>
                  <a:lnTo>
                    <a:pt x="41845" y="54851"/>
                  </a:lnTo>
                  <a:lnTo>
                    <a:pt x="37948" y="86608"/>
                  </a:lnTo>
                  <a:lnTo>
                    <a:pt x="33041" y="125487"/>
                  </a:lnTo>
                  <a:lnTo>
                    <a:pt x="30399" y="146523"/>
                  </a:lnTo>
                  <a:lnTo>
                    <a:pt x="26733" y="169120"/>
                  </a:lnTo>
                  <a:lnTo>
                    <a:pt x="22383" y="192757"/>
                  </a:lnTo>
                  <a:lnTo>
                    <a:pt x="17579" y="217087"/>
                  </a:lnTo>
                  <a:lnTo>
                    <a:pt x="13423" y="239974"/>
                  </a:lnTo>
                  <a:lnTo>
                    <a:pt x="9700" y="261900"/>
                  </a:lnTo>
                  <a:lnTo>
                    <a:pt x="3976" y="299280"/>
                  </a:lnTo>
                  <a:lnTo>
                    <a:pt x="0" y="341330"/>
                  </a:lnTo>
                  <a:lnTo>
                    <a:pt x="1704" y="340901"/>
                  </a:lnTo>
                  <a:lnTo>
                    <a:pt x="23207" y="305216"/>
                  </a:lnTo>
                  <a:lnTo>
                    <a:pt x="42365" y="269954"/>
                  </a:lnTo>
                  <a:lnTo>
                    <a:pt x="52808" y="248549"/>
                  </a:lnTo>
                  <a:lnTo>
                    <a:pt x="74570" y="205716"/>
                  </a:lnTo>
                  <a:lnTo>
                    <a:pt x="96943" y="170804"/>
                  </a:lnTo>
                  <a:lnTo>
                    <a:pt x="126408" y="138027"/>
                  </a:lnTo>
                  <a:lnTo>
                    <a:pt x="136458" y="132975"/>
                  </a:lnTo>
                  <a:lnTo>
                    <a:pt x="157786" y="129903"/>
                  </a:lnTo>
                  <a:lnTo>
                    <a:pt x="179965" y="136792"/>
                  </a:lnTo>
                  <a:lnTo>
                    <a:pt x="191213" y="142630"/>
                  </a:lnTo>
                  <a:lnTo>
                    <a:pt x="206252" y="161816"/>
                  </a:lnTo>
                  <a:lnTo>
                    <a:pt x="222613" y="199393"/>
                  </a:lnTo>
                  <a:lnTo>
                    <a:pt x="231954" y="227684"/>
                  </a:lnTo>
                  <a:lnTo>
                    <a:pt x="236106" y="259308"/>
                  </a:lnTo>
                  <a:lnTo>
                    <a:pt x="242994" y="295589"/>
                  </a:lnTo>
                  <a:lnTo>
                    <a:pt x="251068" y="315336"/>
                  </a:lnTo>
                  <a:lnTo>
                    <a:pt x="252902" y="317856"/>
                  </a:lnTo>
                  <a:lnTo>
                    <a:pt x="254126" y="318584"/>
                  </a:lnTo>
                  <a:lnTo>
                    <a:pt x="254942" y="318117"/>
                  </a:lnTo>
                  <a:lnTo>
                    <a:pt x="282290" y="26574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09" name="SMARTInkShape-1983"/>
            <p:cNvSpPr/>
            <p:nvPr>
              <p:custDataLst>
                <p:tags r:id="rId58"/>
              </p:custDataLst>
            </p:nvPr>
          </p:nvSpPr>
          <p:spPr bwMode="auto">
            <a:xfrm>
              <a:off x="7212330" y="4252029"/>
              <a:ext cx="137160" cy="257107"/>
            </a:xfrm>
            <a:custGeom>
              <a:avLst/>
              <a:gdLst/>
              <a:ahLst/>
              <a:cxnLst/>
              <a:rect l="0" t="0" r="0" b="0"/>
              <a:pathLst>
                <a:path w="137160" h="257107">
                  <a:moveTo>
                    <a:pt x="0" y="205671"/>
                  </a:moveTo>
                  <a:lnTo>
                    <a:pt x="0" y="205671"/>
                  </a:lnTo>
                  <a:lnTo>
                    <a:pt x="9101" y="210221"/>
                  </a:lnTo>
                  <a:lnTo>
                    <a:pt x="11783" y="212515"/>
                  </a:lnTo>
                  <a:lnTo>
                    <a:pt x="14762" y="217602"/>
                  </a:lnTo>
                  <a:lnTo>
                    <a:pt x="17461" y="218388"/>
                  </a:lnTo>
                  <a:lnTo>
                    <a:pt x="25541" y="216720"/>
                  </a:lnTo>
                  <a:lnTo>
                    <a:pt x="45350" y="201325"/>
                  </a:lnTo>
                  <a:lnTo>
                    <a:pt x="69317" y="174115"/>
                  </a:lnTo>
                  <a:lnTo>
                    <a:pt x="89965" y="132821"/>
                  </a:lnTo>
                  <a:lnTo>
                    <a:pt x="102214" y="100903"/>
                  </a:lnTo>
                  <a:lnTo>
                    <a:pt x="111151" y="69572"/>
                  </a:lnTo>
                  <a:lnTo>
                    <a:pt x="110827" y="32418"/>
                  </a:lnTo>
                  <a:lnTo>
                    <a:pt x="107041" y="15640"/>
                  </a:lnTo>
                  <a:lnTo>
                    <a:pt x="102793" y="9451"/>
                  </a:lnTo>
                  <a:lnTo>
                    <a:pt x="90454" y="35"/>
                  </a:lnTo>
                  <a:lnTo>
                    <a:pt x="83162" y="0"/>
                  </a:lnTo>
                  <a:lnTo>
                    <a:pt x="67441" y="7582"/>
                  </a:lnTo>
                  <a:lnTo>
                    <a:pt x="47076" y="27915"/>
                  </a:lnTo>
                  <a:lnTo>
                    <a:pt x="28977" y="70241"/>
                  </a:lnTo>
                  <a:lnTo>
                    <a:pt x="27484" y="101030"/>
                  </a:lnTo>
                  <a:lnTo>
                    <a:pt x="33170" y="130589"/>
                  </a:lnTo>
                  <a:lnTo>
                    <a:pt x="48034" y="173053"/>
                  </a:lnTo>
                  <a:lnTo>
                    <a:pt x="69159" y="209235"/>
                  </a:lnTo>
                  <a:lnTo>
                    <a:pt x="99712" y="251895"/>
                  </a:lnTo>
                  <a:lnTo>
                    <a:pt x="106480" y="255537"/>
                  </a:lnTo>
                  <a:lnTo>
                    <a:pt x="137159" y="25710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10" name="SMARTInkShape-1984"/>
            <p:cNvSpPr/>
            <p:nvPr>
              <p:custDataLst>
                <p:tags r:id="rId59"/>
              </p:custDataLst>
            </p:nvPr>
          </p:nvSpPr>
          <p:spPr bwMode="auto">
            <a:xfrm>
              <a:off x="7418070" y="4320540"/>
              <a:ext cx="34291" cy="154306"/>
            </a:xfrm>
            <a:custGeom>
              <a:avLst/>
              <a:gdLst/>
              <a:ahLst/>
              <a:cxnLst/>
              <a:rect l="0" t="0" r="0" b="0"/>
              <a:pathLst>
                <a:path w="34291" h="154306">
                  <a:moveTo>
                    <a:pt x="34290" y="0"/>
                  </a:moveTo>
                  <a:lnTo>
                    <a:pt x="34290" y="0"/>
                  </a:lnTo>
                  <a:lnTo>
                    <a:pt x="24607" y="39879"/>
                  </a:lnTo>
                  <a:lnTo>
                    <a:pt x="14170" y="72882"/>
                  </a:lnTo>
                  <a:lnTo>
                    <a:pt x="7138" y="110599"/>
                  </a:lnTo>
                  <a:lnTo>
                    <a:pt x="0" y="15430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11" name="SMARTInkShape-1985"/>
            <p:cNvSpPr/>
            <p:nvPr>
              <p:custDataLst>
                <p:tags r:id="rId60"/>
              </p:custDataLst>
            </p:nvPr>
          </p:nvSpPr>
          <p:spPr bwMode="auto">
            <a:xfrm>
              <a:off x="6869430" y="4440555"/>
              <a:ext cx="8573" cy="1"/>
            </a:xfrm>
            <a:custGeom>
              <a:avLst/>
              <a:gdLst/>
              <a:ahLst/>
              <a:cxnLst/>
              <a:rect l="0" t="0" r="0" b="0"/>
              <a:pathLst>
                <a:path w="8573" h="1">
                  <a:moveTo>
                    <a:pt x="0" y="0"/>
                  </a:moveTo>
                  <a:lnTo>
                    <a:pt x="0" y="0"/>
                  </a:lnTo>
                  <a:lnTo>
                    <a:pt x="8572"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12" name="SMARTInkShape-1986"/>
            <p:cNvSpPr/>
            <p:nvPr>
              <p:custDataLst>
                <p:tags r:id="rId61"/>
              </p:custDataLst>
            </p:nvPr>
          </p:nvSpPr>
          <p:spPr bwMode="auto">
            <a:xfrm>
              <a:off x="7546657" y="4329113"/>
              <a:ext cx="23972" cy="300038"/>
            </a:xfrm>
            <a:custGeom>
              <a:avLst/>
              <a:gdLst/>
              <a:ahLst/>
              <a:cxnLst/>
              <a:rect l="0" t="0" r="0" b="0"/>
              <a:pathLst>
                <a:path w="23972" h="300038">
                  <a:moveTo>
                    <a:pt x="17145" y="0"/>
                  </a:moveTo>
                  <a:lnTo>
                    <a:pt x="17145" y="0"/>
                  </a:lnTo>
                  <a:lnTo>
                    <a:pt x="21697" y="37515"/>
                  </a:lnTo>
                  <a:lnTo>
                    <a:pt x="23931" y="67791"/>
                  </a:lnTo>
                  <a:lnTo>
                    <a:pt x="23971" y="104424"/>
                  </a:lnTo>
                  <a:lnTo>
                    <a:pt x="20814" y="146105"/>
                  </a:lnTo>
                  <a:lnTo>
                    <a:pt x="16236" y="187490"/>
                  </a:lnTo>
                  <a:lnTo>
                    <a:pt x="11026" y="227156"/>
                  </a:lnTo>
                  <a:lnTo>
                    <a:pt x="5536" y="263835"/>
                  </a:lnTo>
                  <a:lnTo>
                    <a:pt x="0" y="30003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13" name="SMARTInkShape-1987"/>
            <p:cNvSpPr/>
            <p:nvPr>
              <p:custDataLst>
                <p:tags r:id="rId62"/>
              </p:custDataLst>
            </p:nvPr>
          </p:nvSpPr>
          <p:spPr bwMode="auto">
            <a:xfrm>
              <a:off x="7289482" y="4389120"/>
              <a:ext cx="162879" cy="60008"/>
            </a:xfrm>
            <a:custGeom>
              <a:avLst/>
              <a:gdLst/>
              <a:ahLst/>
              <a:cxnLst/>
              <a:rect l="0" t="0" r="0" b="0"/>
              <a:pathLst>
                <a:path w="162879" h="60008">
                  <a:moveTo>
                    <a:pt x="0" y="60007"/>
                  </a:moveTo>
                  <a:lnTo>
                    <a:pt x="0" y="60007"/>
                  </a:lnTo>
                  <a:lnTo>
                    <a:pt x="36125" y="51259"/>
                  </a:lnTo>
                  <a:lnTo>
                    <a:pt x="68760" y="38974"/>
                  </a:lnTo>
                  <a:lnTo>
                    <a:pt x="105491" y="23989"/>
                  </a:lnTo>
                  <a:lnTo>
                    <a:pt x="16287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14" name="SMARTInkShape-1988"/>
            <p:cNvSpPr/>
            <p:nvPr>
              <p:custDataLst>
                <p:tags r:id="rId63"/>
              </p:custDataLst>
            </p:nvPr>
          </p:nvSpPr>
          <p:spPr bwMode="auto">
            <a:xfrm>
              <a:off x="6406515" y="4298052"/>
              <a:ext cx="387070" cy="480466"/>
            </a:xfrm>
            <a:custGeom>
              <a:avLst/>
              <a:gdLst/>
              <a:ahLst/>
              <a:cxnLst/>
              <a:rect l="0" t="0" r="0" b="0"/>
              <a:pathLst>
                <a:path w="387070" h="480466">
                  <a:moveTo>
                    <a:pt x="360045" y="228228"/>
                  </a:moveTo>
                  <a:lnTo>
                    <a:pt x="360045" y="228228"/>
                  </a:lnTo>
                  <a:lnTo>
                    <a:pt x="355494" y="223677"/>
                  </a:lnTo>
                  <a:lnTo>
                    <a:pt x="353260" y="218903"/>
                  </a:lnTo>
                  <a:lnTo>
                    <a:pt x="352664" y="216296"/>
                  </a:lnTo>
                  <a:lnTo>
                    <a:pt x="344382" y="210860"/>
                  </a:lnTo>
                  <a:lnTo>
                    <a:pt x="329271" y="206221"/>
                  </a:lnTo>
                  <a:lnTo>
                    <a:pt x="292084" y="205515"/>
                  </a:lnTo>
                  <a:lnTo>
                    <a:pt x="258085" y="212101"/>
                  </a:lnTo>
                  <a:lnTo>
                    <a:pt x="220749" y="223918"/>
                  </a:lnTo>
                  <a:lnTo>
                    <a:pt x="180978" y="241552"/>
                  </a:lnTo>
                  <a:lnTo>
                    <a:pt x="159704" y="254256"/>
                  </a:lnTo>
                  <a:lnTo>
                    <a:pt x="119557" y="284563"/>
                  </a:lnTo>
                  <a:lnTo>
                    <a:pt x="89014" y="320258"/>
                  </a:lnTo>
                  <a:lnTo>
                    <a:pt x="72900" y="360888"/>
                  </a:lnTo>
                  <a:lnTo>
                    <a:pt x="68602" y="382390"/>
                  </a:lnTo>
                  <a:lnTo>
                    <a:pt x="73987" y="421522"/>
                  </a:lnTo>
                  <a:lnTo>
                    <a:pt x="80757" y="439958"/>
                  </a:lnTo>
                  <a:lnTo>
                    <a:pt x="91938" y="454154"/>
                  </a:lnTo>
                  <a:lnTo>
                    <a:pt x="122141" y="475007"/>
                  </a:lnTo>
                  <a:lnTo>
                    <a:pt x="142388" y="479425"/>
                  </a:lnTo>
                  <a:lnTo>
                    <a:pt x="165410" y="480465"/>
                  </a:lnTo>
                  <a:lnTo>
                    <a:pt x="190283" y="479253"/>
                  </a:lnTo>
                  <a:lnTo>
                    <a:pt x="214486" y="472730"/>
                  </a:lnTo>
                  <a:lnTo>
                    <a:pt x="238241" y="462667"/>
                  </a:lnTo>
                  <a:lnTo>
                    <a:pt x="261697" y="450243"/>
                  </a:lnTo>
                  <a:lnTo>
                    <a:pt x="284002" y="433388"/>
                  </a:lnTo>
                  <a:lnTo>
                    <a:pt x="326565" y="391800"/>
                  </a:lnTo>
                  <a:lnTo>
                    <a:pt x="343440" y="364899"/>
                  </a:lnTo>
                  <a:lnTo>
                    <a:pt x="357548" y="334582"/>
                  </a:lnTo>
                  <a:lnTo>
                    <a:pt x="369810" y="301988"/>
                  </a:lnTo>
                  <a:lnTo>
                    <a:pt x="377986" y="266924"/>
                  </a:lnTo>
                  <a:lnTo>
                    <a:pt x="383435" y="230213"/>
                  </a:lnTo>
                  <a:lnTo>
                    <a:pt x="387069" y="192403"/>
                  </a:lnTo>
                  <a:lnTo>
                    <a:pt x="384728" y="158625"/>
                  </a:lnTo>
                  <a:lnTo>
                    <a:pt x="378405" y="127534"/>
                  </a:lnTo>
                  <a:lnTo>
                    <a:pt x="369428" y="98234"/>
                  </a:lnTo>
                  <a:lnTo>
                    <a:pt x="353917" y="73937"/>
                  </a:lnTo>
                  <a:lnTo>
                    <a:pt x="311284" y="34242"/>
                  </a:lnTo>
                  <a:lnTo>
                    <a:pt x="283722" y="20799"/>
                  </a:lnTo>
                  <a:lnTo>
                    <a:pt x="252965" y="10884"/>
                  </a:lnTo>
                  <a:lnTo>
                    <a:pt x="220079" y="3322"/>
                  </a:lnTo>
                  <a:lnTo>
                    <a:pt x="187676" y="186"/>
                  </a:lnTo>
                  <a:lnTo>
                    <a:pt x="155598" y="0"/>
                  </a:lnTo>
                  <a:lnTo>
                    <a:pt x="123734" y="1781"/>
                  </a:lnTo>
                  <a:lnTo>
                    <a:pt x="95825" y="5826"/>
                  </a:lnTo>
                  <a:lnTo>
                    <a:pt x="70551" y="11380"/>
                  </a:lnTo>
                  <a:lnTo>
                    <a:pt x="31356" y="22313"/>
                  </a:lnTo>
                  <a:lnTo>
                    <a:pt x="0" y="3106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15" name="SMARTInkShape-1989"/>
            <p:cNvSpPr/>
            <p:nvPr>
              <p:custDataLst>
                <p:tags r:id="rId64"/>
              </p:custDataLst>
            </p:nvPr>
          </p:nvSpPr>
          <p:spPr bwMode="auto">
            <a:xfrm>
              <a:off x="6509386" y="4209097"/>
              <a:ext cx="1033611" cy="25719"/>
            </a:xfrm>
            <a:custGeom>
              <a:avLst/>
              <a:gdLst/>
              <a:ahLst/>
              <a:cxnLst/>
              <a:rect l="0" t="0" r="0" b="0"/>
              <a:pathLst>
                <a:path w="1033611" h="25719">
                  <a:moveTo>
                    <a:pt x="0" y="0"/>
                  </a:moveTo>
                  <a:lnTo>
                    <a:pt x="0" y="0"/>
                  </a:lnTo>
                  <a:lnTo>
                    <a:pt x="39839" y="6786"/>
                  </a:lnTo>
                  <a:lnTo>
                    <a:pt x="69141" y="8731"/>
                  </a:lnTo>
                  <a:lnTo>
                    <a:pt x="110739" y="12771"/>
                  </a:lnTo>
                  <a:lnTo>
                    <a:pt x="135738" y="13276"/>
                  </a:lnTo>
                  <a:lnTo>
                    <a:pt x="162882" y="12661"/>
                  </a:lnTo>
                  <a:lnTo>
                    <a:pt x="191455" y="11298"/>
                  </a:lnTo>
                  <a:lnTo>
                    <a:pt x="225744" y="10390"/>
                  </a:lnTo>
                  <a:lnTo>
                    <a:pt x="263843" y="9784"/>
                  </a:lnTo>
                  <a:lnTo>
                    <a:pt x="304483" y="9380"/>
                  </a:lnTo>
                  <a:lnTo>
                    <a:pt x="350626" y="9111"/>
                  </a:lnTo>
                  <a:lnTo>
                    <a:pt x="400437" y="8932"/>
                  </a:lnTo>
                  <a:lnTo>
                    <a:pt x="452695" y="8812"/>
                  </a:lnTo>
                  <a:lnTo>
                    <a:pt x="507537" y="9685"/>
                  </a:lnTo>
                  <a:lnTo>
                    <a:pt x="564100" y="11219"/>
                  </a:lnTo>
                  <a:lnTo>
                    <a:pt x="621811" y="13195"/>
                  </a:lnTo>
                  <a:lnTo>
                    <a:pt x="678383" y="15464"/>
                  </a:lnTo>
                  <a:lnTo>
                    <a:pt x="734195" y="17929"/>
                  </a:lnTo>
                  <a:lnTo>
                    <a:pt x="789500" y="20525"/>
                  </a:lnTo>
                  <a:lnTo>
                    <a:pt x="838753" y="22256"/>
                  </a:lnTo>
                  <a:lnTo>
                    <a:pt x="883970" y="23410"/>
                  </a:lnTo>
                  <a:lnTo>
                    <a:pt x="926498" y="24179"/>
                  </a:lnTo>
                  <a:lnTo>
                    <a:pt x="958660" y="24692"/>
                  </a:lnTo>
                  <a:lnTo>
                    <a:pt x="983912" y="25034"/>
                  </a:lnTo>
                  <a:lnTo>
                    <a:pt x="1018319" y="25414"/>
                  </a:lnTo>
                  <a:lnTo>
                    <a:pt x="1033610" y="25583"/>
                  </a:lnTo>
                  <a:lnTo>
                    <a:pt x="985836" y="2571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16" name="SMARTInkShape-1990"/>
            <p:cNvSpPr/>
            <p:nvPr>
              <p:custDataLst>
                <p:tags r:id="rId65"/>
              </p:custDataLst>
            </p:nvPr>
          </p:nvSpPr>
          <p:spPr bwMode="auto">
            <a:xfrm>
              <a:off x="6928703" y="3704865"/>
              <a:ext cx="447939" cy="340879"/>
            </a:xfrm>
            <a:custGeom>
              <a:avLst/>
              <a:gdLst/>
              <a:ahLst/>
              <a:cxnLst/>
              <a:rect l="0" t="0" r="0" b="0"/>
              <a:pathLst>
                <a:path w="447939" h="340879">
                  <a:moveTo>
                    <a:pt x="137894" y="15600"/>
                  </a:moveTo>
                  <a:lnTo>
                    <a:pt x="137894" y="15600"/>
                  </a:lnTo>
                  <a:lnTo>
                    <a:pt x="142445" y="11049"/>
                  </a:lnTo>
                  <a:lnTo>
                    <a:pt x="144680" y="6275"/>
                  </a:lnTo>
                  <a:lnTo>
                    <a:pt x="146114" y="0"/>
                  </a:lnTo>
                  <a:lnTo>
                    <a:pt x="146310" y="1682"/>
                  </a:lnTo>
                  <a:lnTo>
                    <a:pt x="150433" y="35604"/>
                  </a:lnTo>
                  <a:lnTo>
                    <a:pt x="144737" y="63543"/>
                  </a:lnTo>
                  <a:lnTo>
                    <a:pt x="133316" y="97551"/>
                  </a:lnTo>
                  <a:lnTo>
                    <a:pt x="117761" y="133937"/>
                  </a:lnTo>
                  <a:lnTo>
                    <a:pt x="98149" y="169159"/>
                  </a:lnTo>
                  <a:lnTo>
                    <a:pt x="76733" y="206404"/>
                  </a:lnTo>
                  <a:lnTo>
                    <a:pt x="53562" y="244229"/>
                  </a:lnTo>
                  <a:lnTo>
                    <a:pt x="27388" y="280090"/>
                  </a:lnTo>
                  <a:lnTo>
                    <a:pt x="4082" y="318758"/>
                  </a:lnTo>
                  <a:lnTo>
                    <a:pt x="0" y="333852"/>
                  </a:lnTo>
                  <a:lnTo>
                    <a:pt x="245" y="339210"/>
                  </a:lnTo>
                  <a:lnTo>
                    <a:pt x="6123" y="340878"/>
                  </a:lnTo>
                  <a:lnTo>
                    <a:pt x="42654" y="335075"/>
                  </a:lnTo>
                  <a:lnTo>
                    <a:pt x="76833" y="329674"/>
                  </a:lnTo>
                  <a:lnTo>
                    <a:pt x="98139" y="325948"/>
                  </a:lnTo>
                  <a:lnTo>
                    <a:pt x="121868" y="321558"/>
                  </a:lnTo>
                  <a:lnTo>
                    <a:pt x="147212" y="316728"/>
                  </a:lnTo>
                  <a:lnTo>
                    <a:pt x="173634" y="313507"/>
                  </a:lnTo>
                  <a:lnTo>
                    <a:pt x="200773" y="311359"/>
                  </a:lnTo>
                  <a:lnTo>
                    <a:pt x="228391" y="309928"/>
                  </a:lnTo>
                  <a:lnTo>
                    <a:pt x="256328" y="308973"/>
                  </a:lnTo>
                  <a:lnTo>
                    <a:pt x="284478" y="308337"/>
                  </a:lnTo>
                  <a:lnTo>
                    <a:pt x="312770" y="307913"/>
                  </a:lnTo>
                  <a:lnTo>
                    <a:pt x="338298" y="307630"/>
                  </a:lnTo>
                  <a:lnTo>
                    <a:pt x="361984" y="307442"/>
                  </a:lnTo>
                  <a:lnTo>
                    <a:pt x="401320" y="307233"/>
                  </a:lnTo>
                  <a:lnTo>
                    <a:pt x="439555" y="307098"/>
                  </a:lnTo>
                  <a:lnTo>
                    <a:pt x="444729" y="307087"/>
                  </a:lnTo>
                  <a:lnTo>
                    <a:pt x="447226" y="308032"/>
                  </a:lnTo>
                  <a:lnTo>
                    <a:pt x="447938" y="309614"/>
                  </a:lnTo>
                  <a:lnTo>
                    <a:pt x="447460" y="311622"/>
                  </a:lnTo>
                  <a:lnTo>
                    <a:pt x="439309" y="316393"/>
                  </a:lnTo>
                  <a:lnTo>
                    <a:pt x="420786" y="32421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120" name="SMARTInkShape-Group692"/>
          <p:cNvGrpSpPr/>
          <p:nvPr/>
        </p:nvGrpSpPr>
        <p:grpSpPr>
          <a:xfrm>
            <a:off x="5285143" y="3817875"/>
            <a:ext cx="992785" cy="331216"/>
            <a:chOff x="5285143" y="3817875"/>
            <a:chExt cx="992785" cy="331216"/>
          </a:xfrm>
        </p:grpSpPr>
        <p:sp>
          <p:nvSpPr>
            <p:cNvPr id="1118" name="SMARTInkShape-1991"/>
            <p:cNvSpPr/>
            <p:nvPr>
              <p:custDataLst>
                <p:tags r:id="rId51"/>
              </p:custDataLst>
            </p:nvPr>
          </p:nvSpPr>
          <p:spPr bwMode="auto">
            <a:xfrm>
              <a:off x="5343525" y="3962209"/>
              <a:ext cx="934403" cy="49722"/>
            </a:xfrm>
            <a:custGeom>
              <a:avLst/>
              <a:gdLst/>
              <a:ahLst/>
              <a:cxnLst/>
              <a:rect l="0" t="0" r="0" b="0"/>
              <a:pathLst>
                <a:path w="934403" h="49722">
                  <a:moveTo>
                    <a:pt x="934402" y="49721"/>
                  </a:moveTo>
                  <a:lnTo>
                    <a:pt x="934402" y="49721"/>
                  </a:lnTo>
                  <a:lnTo>
                    <a:pt x="929852" y="49721"/>
                  </a:lnTo>
                  <a:lnTo>
                    <a:pt x="925077" y="47181"/>
                  </a:lnTo>
                  <a:lnTo>
                    <a:pt x="922471" y="45170"/>
                  </a:lnTo>
                  <a:lnTo>
                    <a:pt x="887102" y="40038"/>
                  </a:lnTo>
                  <a:lnTo>
                    <a:pt x="851784" y="32400"/>
                  </a:lnTo>
                  <a:lnTo>
                    <a:pt x="829794" y="28649"/>
                  </a:lnTo>
                  <a:lnTo>
                    <a:pt x="805608" y="25195"/>
                  </a:lnTo>
                  <a:lnTo>
                    <a:pt x="779960" y="21940"/>
                  </a:lnTo>
                  <a:lnTo>
                    <a:pt x="749526" y="18818"/>
                  </a:lnTo>
                  <a:lnTo>
                    <a:pt x="715902" y="15784"/>
                  </a:lnTo>
                  <a:lnTo>
                    <a:pt x="680150" y="12809"/>
                  </a:lnTo>
                  <a:lnTo>
                    <a:pt x="642028" y="9873"/>
                  </a:lnTo>
                  <a:lnTo>
                    <a:pt x="602327" y="6963"/>
                  </a:lnTo>
                  <a:lnTo>
                    <a:pt x="561571" y="4071"/>
                  </a:lnTo>
                  <a:lnTo>
                    <a:pt x="519161" y="2142"/>
                  </a:lnTo>
                  <a:lnTo>
                    <a:pt x="475647" y="857"/>
                  </a:lnTo>
                  <a:lnTo>
                    <a:pt x="431398" y="0"/>
                  </a:lnTo>
                  <a:lnTo>
                    <a:pt x="387611" y="381"/>
                  </a:lnTo>
                  <a:lnTo>
                    <a:pt x="344132" y="1587"/>
                  </a:lnTo>
                  <a:lnTo>
                    <a:pt x="300859" y="3345"/>
                  </a:lnTo>
                  <a:lnTo>
                    <a:pt x="261533" y="4516"/>
                  </a:lnTo>
                  <a:lnTo>
                    <a:pt x="224838" y="5297"/>
                  </a:lnTo>
                  <a:lnTo>
                    <a:pt x="189897" y="5817"/>
                  </a:lnTo>
                  <a:lnTo>
                    <a:pt x="158983" y="7117"/>
                  </a:lnTo>
                  <a:lnTo>
                    <a:pt x="130754" y="8935"/>
                  </a:lnTo>
                  <a:lnTo>
                    <a:pt x="104314" y="11100"/>
                  </a:lnTo>
                  <a:lnTo>
                    <a:pt x="64777" y="10966"/>
                  </a:lnTo>
                  <a:lnTo>
                    <a:pt x="26179" y="10616"/>
                  </a:lnTo>
                  <a:lnTo>
                    <a:pt x="5171" y="14480"/>
                  </a:lnTo>
                  <a:lnTo>
                    <a:pt x="3447" y="13844"/>
                  </a:lnTo>
                  <a:lnTo>
                    <a:pt x="2299" y="12468"/>
                  </a:lnTo>
                  <a:lnTo>
                    <a:pt x="0" y="685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19" name="SMARTInkShape-1992"/>
            <p:cNvSpPr/>
            <p:nvPr>
              <p:custDataLst>
                <p:tags r:id="rId52"/>
              </p:custDataLst>
            </p:nvPr>
          </p:nvSpPr>
          <p:spPr bwMode="auto">
            <a:xfrm>
              <a:off x="5285143" y="3817875"/>
              <a:ext cx="298413" cy="331216"/>
            </a:xfrm>
            <a:custGeom>
              <a:avLst/>
              <a:gdLst/>
              <a:ahLst/>
              <a:cxnLst/>
              <a:rect l="0" t="0" r="0" b="0"/>
              <a:pathLst>
                <a:path w="298413" h="331216">
                  <a:moveTo>
                    <a:pt x="152680" y="65467"/>
                  </a:moveTo>
                  <a:lnTo>
                    <a:pt x="152680" y="65467"/>
                  </a:lnTo>
                  <a:lnTo>
                    <a:pt x="166349" y="31285"/>
                  </a:lnTo>
                  <a:lnTo>
                    <a:pt x="168280" y="22335"/>
                  </a:lnTo>
                  <a:lnTo>
                    <a:pt x="166598" y="12642"/>
                  </a:lnTo>
                  <a:lnTo>
                    <a:pt x="164816" y="7391"/>
                  </a:lnTo>
                  <a:lnTo>
                    <a:pt x="160770" y="3890"/>
                  </a:lnTo>
                  <a:lnTo>
                    <a:pt x="148656" y="0"/>
                  </a:lnTo>
                  <a:lnTo>
                    <a:pt x="116668" y="6911"/>
                  </a:lnTo>
                  <a:lnTo>
                    <a:pt x="81579" y="30126"/>
                  </a:lnTo>
                  <a:lnTo>
                    <a:pt x="53451" y="58015"/>
                  </a:lnTo>
                  <a:lnTo>
                    <a:pt x="25711" y="91683"/>
                  </a:lnTo>
                  <a:lnTo>
                    <a:pt x="7031" y="125696"/>
                  </a:lnTo>
                  <a:lnTo>
                    <a:pt x="0" y="159864"/>
                  </a:lnTo>
                  <a:lnTo>
                    <a:pt x="1954" y="193146"/>
                  </a:lnTo>
                  <a:lnTo>
                    <a:pt x="12348" y="223814"/>
                  </a:lnTo>
                  <a:lnTo>
                    <a:pt x="34113" y="248238"/>
                  </a:lnTo>
                  <a:lnTo>
                    <a:pt x="64741" y="268619"/>
                  </a:lnTo>
                  <a:lnTo>
                    <a:pt x="103753" y="287202"/>
                  </a:lnTo>
                  <a:lnTo>
                    <a:pt x="125777" y="295206"/>
                  </a:lnTo>
                  <a:lnTo>
                    <a:pt x="149032" y="302446"/>
                  </a:lnTo>
                  <a:lnTo>
                    <a:pt x="173108" y="309178"/>
                  </a:lnTo>
                  <a:lnTo>
                    <a:pt x="197731" y="314618"/>
                  </a:lnTo>
                  <a:lnTo>
                    <a:pt x="222718" y="319198"/>
                  </a:lnTo>
                  <a:lnTo>
                    <a:pt x="264771" y="325874"/>
                  </a:lnTo>
                  <a:lnTo>
                    <a:pt x="298412" y="33121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127" name="SMARTInkShape-Group693"/>
          <p:cNvGrpSpPr/>
          <p:nvPr/>
        </p:nvGrpSpPr>
        <p:grpSpPr>
          <a:xfrm>
            <a:off x="8380957" y="4864526"/>
            <a:ext cx="648744" cy="1200581"/>
            <a:chOff x="8380957" y="4864526"/>
            <a:chExt cx="648744" cy="1200581"/>
          </a:xfrm>
        </p:grpSpPr>
        <p:sp>
          <p:nvSpPr>
            <p:cNvPr id="1121" name="SMARTInkShape-1993"/>
            <p:cNvSpPr/>
            <p:nvPr>
              <p:custDataLst>
                <p:tags r:id="rId45"/>
              </p:custDataLst>
            </p:nvPr>
          </p:nvSpPr>
          <p:spPr bwMode="auto">
            <a:xfrm>
              <a:off x="8738366" y="5740995"/>
              <a:ext cx="158952" cy="242611"/>
            </a:xfrm>
            <a:custGeom>
              <a:avLst/>
              <a:gdLst/>
              <a:ahLst/>
              <a:cxnLst/>
              <a:rect l="0" t="0" r="0" b="0"/>
              <a:pathLst>
                <a:path w="158952" h="242611">
                  <a:moveTo>
                    <a:pt x="111311" y="88305"/>
                  </a:moveTo>
                  <a:lnTo>
                    <a:pt x="111311" y="88305"/>
                  </a:lnTo>
                  <a:lnTo>
                    <a:pt x="149936" y="57060"/>
                  </a:lnTo>
                  <a:lnTo>
                    <a:pt x="157052" y="42986"/>
                  </a:lnTo>
                  <a:lnTo>
                    <a:pt x="158951" y="35233"/>
                  </a:lnTo>
                  <a:lnTo>
                    <a:pt x="158311" y="28158"/>
                  </a:lnTo>
                  <a:lnTo>
                    <a:pt x="152520" y="15218"/>
                  </a:lnTo>
                  <a:lnTo>
                    <a:pt x="141056" y="5657"/>
                  </a:lnTo>
                  <a:lnTo>
                    <a:pt x="133999" y="1774"/>
                  </a:lnTo>
                  <a:lnTo>
                    <a:pt x="113457" y="0"/>
                  </a:lnTo>
                  <a:lnTo>
                    <a:pt x="88453" y="4290"/>
                  </a:lnTo>
                  <a:lnTo>
                    <a:pt x="49505" y="23724"/>
                  </a:lnTo>
                  <a:lnTo>
                    <a:pt x="19973" y="53189"/>
                  </a:lnTo>
                  <a:lnTo>
                    <a:pt x="5312" y="74921"/>
                  </a:lnTo>
                  <a:lnTo>
                    <a:pt x="65" y="94738"/>
                  </a:lnTo>
                  <a:lnTo>
                    <a:pt x="0" y="104024"/>
                  </a:lnTo>
                  <a:lnTo>
                    <a:pt x="3766" y="111166"/>
                  </a:lnTo>
                  <a:lnTo>
                    <a:pt x="18111" y="121643"/>
                  </a:lnTo>
                  <a:lnTo>
                    <a:pt x="39726" y="124394"/>
                  </a:lnTo>
                  <a:lnTo>
                    <a:pt x="73591" y="120588"/>
                  </a:lnTo>
                  <a:lnTo>
                    <a:pt x="83307" y="118400"/>
                  </a:lnTo>
                  <a:lnTo>
                    <a:pt x="99183" y="108348"/>
                  </a:lnTo>
                  <a:lnTo>
                    <a:pt x="118830" y="84084"/>
                  </a:lnTo>
                  <a:lnTo>
                    <a:pt x="128941" y="64521"/>
                  </a:lnTo>
                  <a:lnTo>
                    <a:pt x="140515" y="29081"/>
                  </a:lnTo>
                  <a:lnTo>
                    <a:pt x="143163" y="26915"/>
                  </a:lnTo>
                  <a:lnTo>
                    <a:pt x="145881" y="26424"/>
                  </a:lnTo>
                  <a:lnTo>
                    <a:pt x="148645" y="27047"/>
                  </a:lnTo>
                  <a:lnTo>
                    <a:pt x="150488" y="29369"/>
                  </a:lnTo>
                  <a:lnTo>
                    <a:pt x="152535" y="37029"/>
                  </a:lnTo>
                  <a:lnTo>
                    <a:pt x="144587" y="65703"/>
                  </a:lnTo>
                  <a:lnTo>
                    <a:pt x="132768" y="96040"/>
                  </a:lnTo>
                  <a:lnTo>
                    <a:pt x="117038" y="130795"/>
                  </a:lnTo>
                  <a:lnTo>
                    <a:pt x="97347" y="165292"/>
                  </a:lnTo>
                  <a:lnTo>
                    <a:pt x="80975" y="197133"/>
                  </a:lnTo>
                  <a:lnTo>
                    <a:pt x="59877" y="24261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22" name="SMARTInkShape-1994"/>
            <p:cNvSpPr/>
            <p:nvPr>
              <p:custDataLst>
                <p:tags r:id="rId46"/>
              </p:custDataLst>
            </p:nvPr>
          </p:nvSpPr>
          <p:spPr bwMode="auto">
            <a:xfrm>
              <a:off x="8880209" y="5820727"/>
              <a:ext cx="149492" cy="244380"/>
            </a:xfrm>
            <a:custGeom>
              <a:avLst/>
              <a:gdLst/>
              <a:ahLst/>
              <a:cxnLst/>
              <a:rect l="0" t="0" r="0" b="0"/>
              <a:pathLst>
                <a:path w="149492" h="244380">
                  <a:moveTo>
                    <a:pt x="149491" y="0"/>
                  </a:moveTo>
                  <a:lnTo>
                    <a:pt x="149491" y="0"/>
                  </a:lnTo>
                  <a:lnTo>
                    <a:pt x="149491" y="4551"/>
                  </a:lnTo>
                  <a:lnTo>
                    <a:pt x="140389" y="21034"/>
                  </a:lnTo>
                  <a:lnTo>
                    <a:pt x="105607" y="54109"/>
                  </a:lnTo>
                  <a:lnTo>
                    <a:pt x="67485" y="92973"/>
                  </a:lnTo>
                  <a:lnTo>
                    <a:pt x="40019" y="127364"/>
                  </a:lnTo>
                  <a:lnTo>
                    <a:pt x="19556" y="157254"/>
                  </a:lnTo>
                  <a:lnTo>
                    <a:pt x="6018" y="184191"/>
                  </a:lnTo>
                  <a:lnTo>
                    <a:pt x="0" y="212038"/>
                  </a:lnTo>
                  <a:lnTo>
                    <a:pt x="1253" y="223274"/>
                  </a:lnTo>
                  <a:lnTo>
                    <a:pt x="10265" y="240838"/>
                  </a:lnTo>
                  <a:lnTo>
                    <a:pt x="18573" y="244379"/>
                  </a:lnTo>
                  <a:lnTo>
                    <a:pt x="40505" y="243233"/>
                  </a:lnTo>
                  <a:lnTo>
                    <a:pt x="61048" y="231294"/>
                  </a:lnTo>
                  <a:lnTo>
                    <a:pt x="79703" y="211382"/>
                  </a:lnTo>
                  <a:lnTo>
                    <a:pt x="97519" y="183482"/>
                  </a:lnTo>
                  <a:lnTo>
                    <a:pt x="107342" y="152033"/>
                  </a:lnTo>
                  <a:lnTo>
                    <a:pt x="109962" y="135645"/>
                  </a:lnTo>
                  <a:lnTo>
                    <a:pt x="105253" y="109817"/>
                  </a:lnTo>
                  <a:lnTo>
                    <a:pt x="99996" y="98929"/>
                  </a:lnTo>
                  <a:lnTo>
                    <a:pt x="76375" y="81751"/>
                  </a:lnTo>
                  <a:lnTo>
                    <a:pt x="29476" y="6000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23" name="SMARTInkShape-1995"/>
            <p:cNvSpPr/>
            <p:nvPr>
              <p:custDataLst>
                <p:tags r:id="rId47"/>
              </p:custDataLst>
            </p:nvPr>
          </p:nvSpPr>
          <p:spPr bwMode="auto">
            <a:xfrm>
              <a:off x="8446770" y="4864526"/>
              <a:ext cx="436217" cy="823873"/>
            </a:xfrm>
            <a:custGeom>
              <a:avLst/>
              <a:gdLst/>
              <a:ahLst/>
              <a:cxnLst/>
              <a:rect l="0" t="0" r="0" b="0"/>
              <a:pathLst>
                <a:path w="436217" h="823873">
                  <a:moveTo>
                    <a:pt x="231457" y="13226"/>
                  </a:moveTo>
                  <a:lnTo>
                    <a:pt x="231457" y="13226"/>
                  </a:lnTo>
                  <a:lnTo>
                    <a:pt x="240559" y="17777"/>
                  </a:lnTo>
                  <a:lnTo>
                    <a:pt x="250107" y="17471"/>
                  </a:lnTo>
                  <a:lnTo>
                    <a:pt x="285172" y="7894"/>
                  </a:lnTo>
                  <a:lnTo>
                    <a:pt x="316800" y="4661"/>
                  </a:lnTo>
                  <a:lnTo>
                    <a:pt x="355910" y="0"/>
                  </a:lnTo>
                  <a:lnTo>
                    <a:pt x="395755" y="3804"/>
                  </a:lnTo>
                  <a:lnTo>
                    <a:pt x="416873" y="8404"/>
                  </a:lnTo>
                  <a:lnTo>
                    <a:pt x="424601" y="12869"/>
                  </a:lnTo>
                  <a:lnTo>
                    <a:pt x="435727" y="25450"/>
                  </a:lnTo>
                  <a:lnTo>
                    <a:pt x="436216" y="33758"/>
                  </a:lnTo>
                  <a:lnTo>
                    <a:pt x="423254" y="66511"/>
                  </a:lnTo>
                  <a:lnTo>
                    <a:pt x="409093" y="99138"/>
                  </a:lnTo>
                  <a:lnTo>
                    <a:pt x="390734" y="138405"/>
                  </a:lnTo>
                  <a:lnTo>
                    <a:pt x="380504" y="159543"/>
                  </a:lnTo>
                  <a:lnTo>
                    <a:pt x="371779" y="183161"/>
                  </a:lnTo>
                  <a:lnTo>
                    <a:pt x="364058" y="208431"/>
                  </a:lnTo>
                  <a:lnTo>
                    <a:pt x="357005" y="234803"/>
                  </a:lnTo>
                  <a:lnTo>
                    <a:pt x="351351" y="261909"/>
                  </a:lnTo>
                  <a:lnTo>
                    <a:pt x="346629" y="289505"/>
                  </a:lnTo>
                  <a:lnTo>
                    <a:pt x="342528" y="317427"/>
                  </a:lnTo>
                  <a:lnTo>
                    <a:pt x="339794" y="346519"/>
                  </a:lnTo>
                  <a:lnTo>
                    <a:pt x="337973" y="376392"/>
                  </a:lnTo>
                  <a:lnTo>
                    <a:pt x="336757" y="406784"/>
                  </a:lnTo>
                  <a:lnTo>
                    <a:pt x="335947" y="437523"/>
                  </a:lnTo>
                  <a:lnTo>
                    <a:pt x="335407" y="468493"/>
                  </a:lnTo>
                  <a:lnTo>
                    <a:pt x="335047" y="499618"/>
                  </a:lnTo>
                  <a:lnTo>
                    <a:pt x="334807" y="531797"/>
                  </a:lnTo>
                  <a:lnTo>
                    <a:pt x="334647" y="564681"/>
                  </a:lnTo>
                  <a:lnTo>
                    <a:pt x="334541" y="598032"/>
                  </a:lnTo>
                  <a:lnTo>
                    <a:pt x="335422" y="627887"/>
                  </a:lnTo>
                  <a:lnTo>
                    <a:pt x="336962" y="655410"/>
                  </a:lnTo>
                  <a:lnTo>
                    <a:pt x="338942" y="681379"/>
                  </a:lnTo>
                  <a:lnTo>
                    <a:pt x="341213" y="704406"/>
                  </a:lnTo>
                  <a:lnTo>
                    <a:pt x="346278" y="745233"/>
                  </a:lnTo>
                  <a:lnTo>
                    <a:pt x="351704" y="777347"/>
                  </a:lnTo>
                  <a:lnTo>
                    <a:pt x="358243" y="802416"/>
                  </a:lnTo>
                  <a:lnTo>
                    <a:pt x="367499" y="819907"/>
                  </a:lnTo>
                  <a:lnTo>
                    <a:pt x="370729" y="823428"/>
                  </a:lnTo>
                  <a:lnTo>
                    <a:pt x="372882" y="823872"/>
                  </a:lnTo>
                  <a:lnTo>
                    <a:pt x="374318" y="822261"/>
                  </a:lnTo>
                  <a:lnTo>
                    <a:pt x="362686" y="797241"/>
                  </a:lnTo>
                  <a:lnTo>
                    <a:pt x="327490" y="764216"/>
                  </a:lnTo>
                  <a:lnTo>
                    <a:pt x="286838" y="744192"/>
                  </a:lnTo>
                  <a:lnTo>
                    <a:pt x="262663" y="734852"/>
                  </a:lnTo>
                  <a:lnTo>
                    <a:pt x="234164" y="727672"/>
                  </a:lnTo>
                  <a:lnTo>
                    <a:pt x="202782" y="721934"/>
                  </a:lnTo>
                  <a:lnTo>
                    <a:pt x="169478" y="717155"/>
                  </a:lnTo>
                  <a:lnTo>
                    <a:pt x="135845" y="713970"/>
                  </a:lnTo>
                  <a:lnTo>
                    <a:pt x="101993" y="711846"/>
                  </a:lnTo>
                  <a:lnTo>
                    <a:pt x="67996" y="710430"/>
                  </a:lnTo>
                  <a:lnTo>
                    <a:pt x="0" y="70759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24" name="SMARTInkShape-1996"/>
            <p:cNvSpPr/>
            <p:nvPr>
              <p:custDataLst>
                <p:tags r:id="rId48"/>
              </p:custDataLst>
            </p:nvPr>
          </p:nvSpPr>
          <p:spPr bwMode="auto">
            <a:xfrm>
              <a:off x="8498205" y="5726430"/>
              <a:ext cx="63749" cy="265095"/>
            </a:xfrm>
            <a:custGeom>
              <a:avLst/>
              <a:gdLst/>
              <a:ahLst/>
              <a:cxnLst/>
              <a:rect l="0" t="0" r="0" b="0"/>
              <a:pathLst>
                <a:path w="63749" h="265095">
                  <a:moveTo>
                    <a:pt x="34290" y="0"/>
                  </a:moveTo>
                  <a:lnTo>
                    <a:pt x="34290" y="0"/>
                  </a:lnTo>
                  <a:lnTo>
                    <a:pt x="42086" y="6844"/>
                  </a:lnTo>
                  <a:lnTo>
                    <a:pt x="50772" y="11931"/>
                  </a:lnTo>
                  <a:lnTo>
                    <a:pt x="53851" y="16527"/>
                  </a:lnTo>
                  <a:lnTo>
                    <a:pt x="63748" y="52482"/>
                  </a:lnTo>
                  <a:lnTo>
                    <a:pt x="62596" y="91116"/>
                  </a:lnTo>
                  <a:lnTo>
                    <a:pt x="58618" y="122411"/>
                  </a:lnTo>
                  <a:lnTo>
                    <a:pt x="52723" y="155370"/>
                  </a:lnTo>
                  <a:lnTo>
                    <a:pt x="43752" y="189068"/>
                  </a:lnTo>
                  <a:lnTo>
                    <a:pt x="27992" y="231068"/>
                  </a:lnTo>
                  <a:lnTo>
                    <a:pt x="13396" y="262848"/>
                  </a:lnTo>
                  <a:lnTo>
                    <a:pt x="11788" y="264767"/>
                  </a:lnTo>
                  <a:lnTo>
                    <a:pt x="10716" y="265094"/>
                  </a:lnTo>
                  <a:lnTo>
                    <a:pt x="0" y="23145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25" name="SMARTInkShape-1997"/>
            <p:cNvSpPr/>
            <p:nvPr>
              <p:custDataLst>
                <p:tags r:id="rId49"/>
              </p:custDataLst>
            </p:nvPr>
          </p:nvSpPr>
          <p:spPr bwMode="auto">
            <a:xfrm>
              <a:off x="8380957" y="5722286"/>
              <a:ext cx="271554" cy="155267"/>
            </a:xfrm>
            <a:custGeom>
              <a:avLst/>
              <a:gdLst/>
              <a:ahLst/>
              <a:cxnLst/>
              <a:rect l="0" t="0" r="0" b="0"/>
              <a:pathLst>
                <a:path w="271554" h="155267">
                  <a:moveTo>
                    <a:pt x="177256" y="12716"/>
                  </a:moveTo>
                  <a:lnTo>
                    <a:pt x="177256" y="12716"/>
                  </a:lnTo>
                  <a:lnTo>
                    <a:pt x="177256" y="784"/>
                  </a:lnTo>
                  <a:lnTo>
                    <a:pt x="175350" y="0"/>
                  </a:lnTo>
                  <a:lnTo>
                    <a:pt x="168154" y="1667"/>
                  </a:lnTo>
                  <a:lnTo>
                    <a:pt x="140214" y="19247"/>
                  </a:lnTo>
                  <a:lnTo>
                    <a:pt x="108919" y="45978"/>
                  </a:lnTo>
                  <a:lnTo>
                    <a:pt x="71812" y="72419"/>
                  </a:lnTo>
                  <a:lnTo>
                    <a:pt x="32708" y="106954"/>
                  </a:lnTo>
                  <a:lnTo>
                    <a:pt x="6569" y="132190"/>
                  </a:lnTo>
                  <a:lnTo>
                    <a:pt x="1383" y="142334"/>
                  </a:lnTo>
                  <a:lnTo>
                    <a:pt x="0" y="147705"/>
                  </a:lnTo>
                  <a:lnTo>
                    <a:pt x="1934" y="151286"/>
                  </a:lnTo>
                  <a:lnTo>
                    <a:pt x="6083" y="153674"/>
                  </a:lnTo>
                  <a:lnTo>
                    <a:pt x="11705" y="155266"/>
                  </a:lnTo>
                  <a:lnTo>
                    <a:pt x="46923" y="152955"/>
                  </a:lnTo>
                  <a:lnTo>
                    <a:pt x="79960" y="146164"/>
                  </a:lnTo>
                  <a:lnTo>
                    <a:pt x="116868" y="138702"/>
                  </a:lnTo>
                  <a:lnTo>
                    <a:pt x="155497" y="135385"/>
                  </a:lnTo>
                  <a:lnTo>
                    <a:pt x="189810" y="128830"/>
                  </a:lnTo>
                  <a:lnTo>
                    <a:pt x="230823" y="116970"/>
                  </a:lnTo>
                  <a:lnTo>
                    <a:pt x="271553" y="10701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26" name="SMARTInkShape-1998"/>
            <p:cNvSpPr/>
            <p:nvPr>
              <p:custDataLst>
                <p:tags r:id="rId50"/>
              </p:custDataLst>
            </p:nvPr>
          </p:nvSpPr>
          <p:spPr bwMode="auto">
            <a:xfrm>
              <a:off x="8635198" y="5770700"/>
              <a:ext cx="90832" cy="204253"/>
            </a:xfrm>
            <a:custGeom>
              <a:avLst/>
              <a:gdLst/>
              <a:ahLst/>
              <a:cxnLst/>
              <a:rect l="0" t="0" r="0" b="0"/>
              <a:pathLst>
                <a:path w="90832" h="204253">
                  <a:moveTo>
                    <a:pt x="85891" y="41455"/>
                  </a:moveTo>
                  <a:lnTo>
                    <a:pt x="85891" y="41455"/>
                  </a:lnTo>
                  <a:lnTo>
                    <a:pt x="90831" y="41455"/>
                  </a:lnTo>
                  <a:lnTo>
                    <a:pt x="88722" y="41455"/>
                  </a:lnTo>
                  <a:lnTo>
                    <a:pt x="73078" y="46005"/>
                  </a:lnTo>
                  <a:lnTo>
                    <a:pt x="50345" y="67039"/>
                  </a:lnTo>
                  <a:lnTo>
                    <a:pt x="25512" y="106503"/>
                  </a:lnTo>
                  <a:lnTo>
                    <a:pt x="11115" y="135453"/>
                  </a:lnTo>
                  <a:lnTo>
                    <a:pt x="1222" y="162289"/>
                  </a:lnTo>
                  <a:lnTo>
                    <a:pt x="0" y="183742"/>
                  </a:lnTo>
                  <a:lnTo>
                    <a:pt x="1961" y="191558"/>
                  </a:lnTo>
                  <a:lnTo>
                    <a:pt x="9219" y="202783"/>
                  </a:lnTo>
                  <a:lnTo>
                    <a:pt x="15727" y="204252"/>
                  </a:lnTo>
                  <a:lnTo>
                    <a:pt x="33118" y="200804"/>
                  </a:lnTo>
                  <a:lnTo>
                    <a:pt x="64328" y="179051"/>
                  </a:lnTo>
                  <a:lnTo>
                    <a:pt x="78848" y="156584"/>
                  </a:lnTo>
                  <a:lnTo>
                    <a:pt x="84054" y="143925"/>
                  </a:lnTo>
                  <a:lnTo>
                    <a:pt x="87297" y="112079"/>
                  </a:lnTo>
                  <a:lnTo>
                    <a:pt x="85564" y="76654"/>
                  </a:lnTo>
                  <a:lnTo>
                    <a:pt x="81619" y="41858"/>
                  </a:lnTo>
                  <a:lnTo>
                    <a:pt x="74150" y="17504"/>
                  </a:lnTo>
                  <a:lnTo>
                    <a:pt x="69492" y="8343"/>
                  </a:lnTo>
                  <a:lnTo>
                    <a:pt x="64481" y="3188"/>
                  </a:lnTo>
                  <a:lnTo>
                    <a:pt x="59236" y="704"/>
                  </a:lnTo>
                  <a:lnTo>
                    <a:pt x="53834" y="0"/>
                  </a:lnTo>
                  <a:lnTo>
                    <a:pt x="42751" y="4298"/>
                  </a:lnTo>
                  <a:lnTo>
                    <a:pt x="25884" y="1573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131" name="SMARTInkShape-Group694"/>
          <p:cNvGrpSpPr/>
          <p:nvPr/>
        </p:nvGrpSpPr>
        <p:grpSpPr>
          <a:xfrm>
            <a:off x="2137410" y="4120846"/>
            <a:ext cx="3918304" cy="1031227"/>
            <a:chOff x="2137410" y="4120846"/>
            <a:chExt cx="3918304" cy="1031227"/>
          </a:xfrm>
        </p:grpSpPr>
        <p:sp>
          <p:nvSpPr>
            <p:cNvPr id="1128" name="SMARTInkShape-1999"/>
            <p:cNvSpPr/>
            <p:nvPr>
              <p:custDataLst>
                <p:tags r:id="rId42"/>
              </p:custDataLst>
            </p:nvPr>
          </p:nvSpPr>
          <p:spPr bwMode="auto">
            <a:xfrm>
              <a:off x="2337096" y="4120846"/>
              <a:ext cx="3718618" cy="902640"/>
            </a:xfrm>
            <a:custGeom>
              <a:avLst/>
              <a:gdLst/>
              <a:ahLst/>
              <a:cxnLst/>
              <a:rect l="0" t="0" r="0" b="0"/>
              <a:pathLst>
                <a:path w="3718618" h="902640">
                  <a:moveTo>
                    <a:pt x="3700802" y="662609"/>
                  </a:moveTo>
                  <a:lnTo>
                    <a:pt x="3700802" y="662609"/>
                  </a:lnTo>
                  <a:lnTo>
                    <a:pt x="3714454" y="635304"/>
                  </a:lnTo>
                  <a:lnTo>
                    <a:pt x="3718617" y="609198"/>
                  </a:lnTo>
                  <a:lnTo>
                    <a:pt x="3715387" y="579816"/>
                  </a:lnTo>
                  <a:lnTo>
                    <a:pt x="3704427" y="544532"/>
                  </a:lnTo>
                  <a:lnTo>
                    <a:pt x="3693693" y="523884"/>
                  </a:lnTo>
                  <a:lnTo>
                    <a:pt x="3679870" y="501545"/>
                  </a:lnTo>
                  <a:lnTo>
                    <a:pt x="3663987" y="478081"/>
                  </a:lnTo>
                  <a:lnTo>
                    <a:pt x="3643874" y="453865"/>
                  </a:lnTo>
                  <a:lnTo>
                    <a:pt x="3620940" y="429149"/>
                  </a:lnTo>
                  <a:lnTo>
                    <a:pt x="3596126" y="404099"/>
                  </a:lnTo>
                  <a:lnTo>
                    <a:pt x="3565295" y="378826"/>
                  </a:lnTo>
                  <a:lnTo>
                    <a:pt x="3530454" y="353405"/>
                  </a:lnTo>
                  <a:lnTo>
                    <a:pt x="3492939" y="327886"/>
                  </a:lnTo>
                  <a:lnTo>
                    <a:pt x="3449831" y="303253"/>
                  </a:lnTo>
                  <a:lnTo>
                    <a:pt x="3402995" y="279210"/>
                  </a:lnTo>
                  <a:lnTo>
                    <a:pt x="3353674" y="255562"/>
                  </a:lnTo>
                  <a:lnTo>
                    <a:pt x="3298886" y="234082"/>
                  </a:lnTo>
                  <a:lnTo>
                    <a:pt x="3240453" y="214047"/>
                  </a:lnTo>
                  <a:lnTo>
                    <a:pt x="3179590" y="194975"/>
                  </a:lnTo>
                  <a:lnTo>
                    <a:pt x="3113297" y="177498"/>
                  </a:lnTo>
                  <a:lnTo>
                    <a:pt x="3043384" y="161084"/>
                  </a:lnTo>
                  <a:lnTo>
                    <a:pt x="2971058" y="145379"/>
                  </a:lnTo>
                  <a:lnTo>
                    <a:pt x="2893314" y="132051"/>
                  </a:lnTo>
                  <a:lnTo>
                    <a:pt x="2811956" y="120309"/>
                  </a:lnTo>
                  <a:lnTo>
                    <a:pt x="2728191" y="109623"/>
                  </a:lnTo>
                  <a:lnTo>
                    <a:pt x="2642819" y="100594"/>
                  </a:lnTo>
                  <a:lnTo>
                    <a:pt x="2556377" y="92670"/>
                  </a:lnTo>
                  <a:lnTo>
                    <a:pt x="2469222" y="85482"/>
                  </a:lnTo>
                  <a:lnTo>
                    <a:pt x="2381591" y="77833"/>
                  </a:lnTo>
                  <a:lnTo>
                    <a:pt x="2293643" y="69875"/>
                  </a:lnTo>
                  <a:lnTo>
                    <a:pt x="2205483" y="61713"/>
                  </a:lnTo>
                  <a:lnTo>
                    <a:pt x="2119087" y="53414"/>
                  </a:lnTo>
                  <a:lnTo>
                    <a:pt x="2033868" y="45024"/>
                  </a:lnTo>
                  <a:lnTo>
                    <a:pt x="1949432" y="36573"/>
                  </a:lnTo>
                  <a:lnTo>
                    <a:pt x="1867425" y="29034"/>
                  </a:lnTo>
                  <a:lnTo>
                    <a:pt x="1787035" y="22103"/>
                  </a:lnTo>
                  <a:lnTo>
                    <a:pt x="1707725" y="15577"/>
                  </a:lnTo>
                  <a:lnTo>
                    <a:pt x="1629134" y="10275"/>
                  </a:lnTo>
                  <a:lnTo>
                    <a:pt x="1551022" y="5787"/>
                  </a:lnTo>
                  <a:lnTo>
                    <a:pt x="1473230" y="1843"/>
                  </a:lnTo>
                  <a:lnTo>
                    <a:pt x="1394699" y="166"/>
                  </a:lnTo>
                  <a:lnTo>
                    <a:pt x="1315675" y="0"/>
                  </a:lnTo>
                  <a:lnTo>
                    <a:pt x="1236322" y="842"/>
                  </a:lnTo>
                  <a:lnTo>
                    <a:pt x="1157703" y="3308"/>
                  </a:lnTo>
                  <a:lnTo>
                    <a:pt x="1079572" y="6858"/>
                  </a:lnTo>
                  <a:lnTo>
                    <a:pt x="1001768" y="11129"/>
                  </a:lnTo>
                  <a:lnTo>
                    <a:pt x="926085" y="17787"/>
                  </a:lnTo>
                  <a:lnTo>
                    <a:pt x="851819" y="26035"/>
                  </a:lnTo>
                  <a:lnTo>
                    <a:pt x="778495" y="35344"/>
                  </a:lnTo>
                  <a:lnTo>
                    <a:pt x="706752" y="47264"/>
                  </a:lnTo>
                  <a:lnTo>
                    <a:pt x="636064" y="60927"/>
                  </a:lnTo>
                  <a:lnTo>
                    <a:pt x="566078" y="75750"/>
                  </a:lnTo>
                  <a:lnTo>
                    <a:pt x="500371" y="93252"/>
                  </a:lnTo>
                  <a:lnTo>
                    <a:pt x="437516" y="112540"/>
                  </a:lnTo>
                  <a:lnTo>
                    <a:pt x="376563" y="133019"/>
                  </a:lnTo>
                  <a:lnTo>
                    <a:pt x="321640" y="155244"/>
                  </a:lnTo>
                  <a:lnTo>
                    <a:pt x="270737" y="178633"/>
                  </a:lnTo>
                  <a:lnTo>
                    <a:pt x="222515" y="202798"/>
                  </a:lnTo>
                  <a:lnTo>
                    <a:pt x="179888" y="228433"/>
                  </a:lnTo>
                  <a:lnTo>
                    <a:pt x="140994" y="255049"/>
                  </a:lnTo>
                  <a:lnTo>
                    <a:pt x="104586" y="282317"/>
                  </a:lnTo>
                  <a:lnTo>
                    <a:pt x="75552" y="310973"/>
                  </a:lnTo>
                  <a:lnTo>
                    <a:pt x="51434" y="340555"/>
                  </a:lnTo>
                  <a:lnTo>
                    <a:pt x="30592" y="370754"/>
                  </a:lnTo>
                  <a:lnTo>
                    <a:pt x="16698" y="401364"/>
                  </a:lnTo>
                  <a:lnTo>
                    <a:pt x="7435" y="432248"/>
                  </a:lnTo>
                  <a:lnTo>
                    <a:pt x="1260" y="463315"/>
                  </a:lnTo>
                  <a:lnTo>
                    <a:pt x="0" y="493551"/>
                  </a:lnTo>
                  <a:lnTo>
                    <a:pt x="2018" y="523234"/>
                  </a:lnTo>
                  <a:lnTo>
                    <a:pt x="6221" y="552547"/>
                  </a:lnTo>
                  <a:lnTo>
                    <a:pt x="12833" y="580662"/>
                  </a:lnTo>
                  <a:lnTo>
                    <a:pt x="21051" y="607977"/>
                  </a:lnTo>
                  <a:lnTo>
                    <a:pt x="30339" y="634760"/>
                  </a:lnTo>
                  <a:lnTo>
                    <a:pt x="41294" y="659283"/>
                  </a:lnTo>
                  <a:lnTo>
                    <a:pt x="53360" y="682299"/>
                  </a:lnTo>
                  <a:lnTo>
                    <a:pt x="76609" y="724700"/>
                  </a:lnTo>
                  <a:lnTo>
                    <a:pt x="93292" y="762595"/>
                  </a:lnTo>
                  <a:lnTo>
                    <a:pt x="107057" y="798487"/>
                  </a:lnTo>
                  <a:lnTo>
                    <a:pt x="118572" y="831584"/>
                  </a:lnTo>
                  <a:lnTo>
                    <a:pt x="128504" y="869732"/>
                  </a:lnTo>
                  <a:lnTo>
                    <a:pt x="126069" y="90263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29" name="SMARTInkShape-2000"/>
            <p:cNvSpPr/>
            <p:nvPr>
              <p:custDataLst>
                <p:tags r:id="rId43"/>
              </p:custDataLst>
            </p:nvPr>
          </p:nvSpPr>
          <p:spPr bwMode="auto">
            <a:xfrm>
              <a:off x="2137410" y="5032057"/>
              <a:ext cx="308611" cy="120016"/>
            </a:xfrm>
            <a:custGeom>
              <a:avLst/>
              <a:gdLst/>
              <a:ahLst/>
              <a:cxnLst/>
              <a:rect l="0" t="0" r="0" b="0"/>
              <a:pathLst>
                <a:path w="308611" h="120016">
                  <a:moveTo>
                    <a:pt x="0" y="0"/>
                  </a:moveTo>
                  <a:lnTo>
                    <a:pt x="0" y="0"/>
                  </a:lnTo>
                  <a:lnTo>
                    <a:pt x="27305" y="13653"/>
                  </a:lnTo>
                  <a:lnTo>
                    <a:pt x="61031" y="27976"/>
                  </a:lnTo>
                  <a:lnTo>
                    <a:pt x="100467" y="43867"/>
                  </a:lnTo>
                  <a:lnTo>
                    <a:pt x="140220" y="60454"/>
                  </a:lnTo>
                  <a:lnTo>
                    <a:pt x="182652" y="77351"/>
                  </a:lnTo>
                  <a:lnTo>
                    <a:pt x="204636" y="85857"/>
                  </a:lnTo>
                  <a:lnTo>
                    <a:pt x="246842" y="100389"/>
                  </a:lnTo>
                  <a:lnTo>
                    <a:pt x="281157" y="111293"/>
                  </a:lnTo>
                  <a:lnTo>
                    <a:pt x="308610" y="12001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30" name="SMARTInkShape-2001"/>
            <p:cNvSpPr/>
            <p:nvPr>
              <p:custDataLst>
                <p:tags r:id="rId44"/>
              </p:custDataLst>
            </p:nvPr>
          </p:nvSpPr>
          <p:spPr bwMode="auto">
            <a:xfrm>
              <a:off x="2420303" y="4735513"/>
              <a:ext cx="231458" cy="236538"/>
            </a:xfrm>
            <a:custGeom>
              <a:avLst/>
              <a:gdLst/>
              <a:ahLst/>
              <a:cxnLst/>
              <a:rect l="0" t="0" r="0" b="0"/>
              <a:pathLst>
                <a:path w="231458" h="236538">
                  <a:moveTo>
                    <a:pt x="231457" y="13652"/>
                  </a:moveTo>
                  <a:lnTo>
                    <a:pt x="231457" y="13652"/>
                  </a:lnTo>
                  <a:lnTo>
                    <a:pt x="213254" y="0"/>
                  </a:lnTo>
                  <a:lnTo>
                    <a:pt x="201224" y="740"/>
                  </a:lnTo>
                  <a:lnTo>
                    <a:pt x="170078" y="14263"/>
                  </a:lnTo>
                  <a:lnTo>
                    <a:pt x="128930" y="48849"/>
                  </a:lnTo>
                  <a:lnTo>
                    <a:pt x="105956" y="71406"/>
                  </a:lnTo>
                  <a:lnTo>
                    <a:pt x="83972" y="99780"/>
                  </a:lnTo>
                  <a:lnTo>
                    <a:pt x="62649" y="132031"/>
                  </a:lnTo>
                  <a:lnTo>
                    <a:pt x="41766" y="166866"/>
                  </a:lnTo>
                  <a:lnTo>
                    <a:pt x="0" y="23653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1132" name="SMARTInkShape-2002"/>
          <p:cNvSpPr/>
          <p:nvPr>
            <p:custDataLst>
              <p:tags r:id="rId8"/>
            </p:custDataLst>
          </p:nvPr>
        </p:nvSpPr>
        <p:spPr bwMode="auto">
          <a:xfrm>
            <a:off x="6483668" y="5379996"/>
            <a:ext cx="2054952" cy="46398"/>
          </a:xfrm>
          <a:custGeom>
            <a:avLst/>
            <a:gdLst/>
            <a:ahLst/>
            <a:cxnLst/>
            <a:rect l="0" t="0" r="0" b="0"/>
            <a:pathLst>
              <a:path w="2054952" h="46398">
                <a:moveTo>
                  <a:pt x="0" y="46397"/>
                </a:moveTo>
                <a:lnTo>
                  <a:pt x="0" y="46397"/>
                </a:lnTo>
                <a:lnTo>
                  <a:pt x="9102" y="37295"/>
                </a:lnTo>
                <a:lnTo>
                  <a:pt x="37515" y="22533"/>
                </a:lnTo>
                <a:lnTo>
                  <a:pt x="72871" y="14201"/>
                </a:lnTo>
                <a:lnTo>
                  <a:pt x="94300" y="10646"/>
                </a:lnTo>
                <a:lnTo>
                  <a:pt x="120969" y="7322"/>
                </a:lnTo>
                <a:lnTo>
                  <a:pt x="151131" y="4154"/>
                </a:lnTo>
                <a:lnTo>
                  <a:pt x="183621" y="1090"/>
                </a:lnTo>
                <a:lnTo>
                  <a:pt x="221474" y="0"/>
                </a:lnTo>
                <a:lnTo>
                  <a:pt x="262902" y="225"/>
                </a:lnTo>
                <a:lnTo>
                  <a:pt x="306712" y="1328"/>
                </a:lnTo>
                <a:lnTo>
                  <a:pt x="356875" y="3016"/>
                </a:lnTo>
                <a:lnTo>
                  <a:pt x="411271" y="5093"/>
                </a:lnTo>
                <a:lnTo>
                  <a:pt x="468491" y="7431"/>
                </a:lnTo>
                <a:lnTo>
                  <a:pt x="533307" y="10895"/>
                </a:lnTo>
                <a:lnTo>
                  <a:pt x="603188" y="15108"/>
                </a:lnTo>
                <a:lnTo>
                  <a:pt x="676445" y="19822"/>
                </a:lnTo>
                <a:lnTo>
                  <a:pt x="754810" y="23918"/>
                </a:lnTo>
                <a:lnTo>
                  <a:pt x="836581" y="27601"/>
                </a:lnTo>
                <a:lnTo>
                  <a:pt x="920623" y="31009"/>
                </a:lnTo>
                <a:lnTo>
                  <a:pt x="1007131" y="34233"/>
                </a:lnTo>
                <a:lnTo>
                  <a:pt x="1095283" y="37335"/>
                </a:lnTo>
                <a:lnTo>
                  <a:pt x="1184531" y="40355"/>
                </a:lnTo>
                <a:lnTo>
                  <a:pt x="1270700" y="42369"/>
                </a:lnTo>
                <a:lnTo>
                  <a:pt x="1354815" y="43711"/>
                </a:lnTo>
                <a:lnTo>
                  <a:pt x="1437562" y="44607"/>
                </a:lnTo>
                <a:lnTo>
                  <a:pt x="1515587" y="45203"/>
                </a:lnTo>
                <a:lnTo>
                  <a:pt x="1590464" y="45601"/>
                </a:lnTo>
                <a:lnTo>
                  <a:pt x="1663242" y="45866"/>
                </a:lnTo>
                <a:lnTo>
                  <a:pt x="1727953" y="46043"/>
                </a:lnTo>
                <a:lnTo>
                  <a:pt x="1787286" y="46160"/>
                </a:lnTo>
                <a:lnTo>
                  <a:pt x="1843034" y="46239"/>
                </a:lnTo>
                <a:lnTo>
                  <a:pt x="1888771" y="45339"/>
                </a:lnTo>
                <a:lnTo>
                  <a:pt x="1927836" y="43786"/>
                </a:lnTo>
                <a:lnTo>
                  <a:pt x="1962451" y="41799"/>
                </a:lnTo>
                <a:lnTo>
                  <a:pt x="1988385" y="40474"/>
                </a:lnTo>
                <a:lnTo>
                  <a:pt x="2024821" y="39002"/>
                </a:lnTo>
                <a:lnTo>
                  <a:pt x="2054951" y="38056"/>
                </a:lnTo>
                <a:lnTo>
                  <a:pt x="2054814" y="37979"/>
                </a:lnTo>
                <a:lnTo>
                  <a:pt x="2048827" y="3782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33" name="SMARTInkShape-2003"/>
          <p:cNvSpPr/>
          <p:nvPr>
            <p:custDataLst>
              <p:tags r:id="rId9"/>
            </p:custDataLst>
          </p:nvPr>
        </p:nvSpPr>
        <p:spPr bwMode="auto">
          <a:xfrm>
            <a:off x="3106091" y="6260175"/>
            <a:ext cx="2031695" cy="127942"/>
          </a:xfrm>
          <a:custGeom>
            <a:avLst/>
            <a:gdLst/>
            <a:ahLst/>
            <a:cxnLst/>
            <a:rect l="0" t="0" r="0" b="0"/>
            <a:pathLst>
              <a:path w="2031695" h="127942">
                <a:moveTo>
                  <a:pt x="68592" y="32040"/>
                </a:moveTo>
                <a:lnTo>
                  <a:pt x="68592" y="32040"/>
                </a:lnTo>
                <a:lnTo>
                  <a:pt x="61211" y="5346"/>
                </a:lnTo>
                <a:lnTo>
                  <a:pt x="58908" y="2814"/>
                </a:lnTo>
                <a:lnTo>
                  <a:pt x="51270" y="0"/>
                </a:lnTo>
                <a:lnTo>
                  <a:pt x="19062" y="5039"/>
                </a:lnTo>
                <a:lnTo>
                  <a:pt x="4986" y="9879"/>
                </a:lnTo>
                <a:lnTo>
                  <a:pt x="1423" y="12503"/>
                </a:lnTo>
                <a:lnTo>
                  <a:pt x="0" y="15206"/>
                </a:lnTo>
                <a:lnTo>
                  <a:pt x="4" y="17959"/>
                </a:lnTo>
                <a:lnTo>
                  <a:pt x="31865" y="21836"/>
                </a:lnTo>
                <a:lnTo>
                  <a:pt x="54585" y="21427"/>
                </a:lnTo>
                <a:lnTo>
                  <a:pt x="83066" y="20202"/>
                </a:lnTo>
                <a:lnTo>
                  <a:pt x="115389" y="18433"/>
                </a:lnTo>
                <a:lnTo>
                  <a:pt x="154082" y="18206"/>
                </a:lnTo>
                <a:lnTo>
                  <a:pt x="197023" y="19007"/>
                </a:lnTo>
                <a:lnTo>
                  <a:pt x="242795" y="20494"/>
                </a:lnTo>
                <a:lnTo>
                  <a:pt x="294265" y="22438"/>
                </a:lnTo>
                <a:lnTo>
                  <a:pt x="349533" y="24686"/>
                </a:lnTo>
                <a:lnTo>
                  <a:pt x="407333" y="27137"/>
                </a:lnTo>
                <a:lnTo>
                  <a:pt x="471584" y="29724"/>
                </a:lnTo>
                <a:lnTo>
                  <a:pt x="540136" y="32401"/>
                </a:lnTo>
                <a:lnTo>
                  <a:pt x="611555" y="35138"/>
                </a:lnTo>
                <a:lnTo>
                  <a:pt x="687742" y="36963"/>
                </a:lnTo>
                <a:lnTo>
                  <a:pt x="767108" y="38179"/>
                </a:lnTo>
                <a:lnTo>
                  <a:pt x="848594" y="38991"/>
                </a:lnTo>
                <a:lnTo>
                  <a:pt x="932446" y="38579"/>
                </a:lnTo>
                <a:lnTo>
                  <a:pt x="1017874" y="37351"/>
                </a:lnTo>
                <a:lnTo>
                  <a:pt x="1104354" y="35581"/>
                </a:lnTo>
                <a:lnTo>
                  <a:pt x="1188678" y="36306"/>
                </a:lnTo>
                <a:lnTo>
                  <a:pt x="1271563" y="38694"/>
                </a:lnTo>
                <a:lnTo>
                  <a:pt x="1353490" y="42191"/>
                </a:lnTo>
                <a:lnTo>
                  <a:pt x="1430968" y="47380"/>
                </a:lnTo>
                <a:lnTo>
                  <a:pt x="1505480" y="53696"/>
                </a:lnTo>
                <a:lnTo>
                  <a:pt x="1578015" y="60765"/>
                </a:lnTo>
                <a:lnTo>
                  <a:pt x="1645421" y="68335"/>
                </a:lnTo>
                <a:lnTo>
                  <a:pt x="1709409" y="76239"/>
                </a:lnTo>
                <a:lnTo>
                  <a:pt x="1771117" y="84366"/>
                </a:lnTo>
                <a:lnTo>
                  <a:pt x="1822734" y="92641"/>
                </a:lnTo>
                <a:lnTo>
                  <a:pt x="1867622" y="101016"/>
                </a:lnTo>
                <a:lnTo>
                  <a:pt x="1908025" y="109456"/>
                </a:lnTo>
                <a:lnTo>
                  <a:pt x="1939723" y="116036"/>
                </a:lnTo>
                <a:lnTo>
                  <a:pt x="1965617" y="121375"/>
                </a:lnTo>
                <a:lnTo>
                  <a:pt x="2002327" y="127941"/>
                </a:lnTo>
                <a:lnTo>
                  <a:pt x="2031694" y="12633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34" name="SMARTInkShape-2004"/>
          <p:cNvSpPr/>
          <p:nvPr>
            <p:custDataLst>
              <p:tags r:id="rId10"/>
            </p:custDataLst>
          </p:nvPr>
        </p:nvSpPr>
        <p:spPr bwMode="auto">
          <a:xfrm>
            <a:off x="3293473" y="5212704"/>
            <a:ext cx="363451" cy="757172"/>
          </a:xfrm>
          <a:custGeom>
            <a:avLst/>
            <a:gdLst/>
            <a:ahLst/>
            <a:cxnLst/>
            <a:rect l="0" t="0" r="0" b="0"/>
            <a:pathLst>
              <a:path w="363451" h="757172">
                <a:moveTo>
                  <a:pt x="129812" y="42239"/>
                </a:moveTo>
                <a:lnTo>
                  <a:pt x="129812" y="42239"/>
                </a:lnTo>
                <a:lnTo>
                  <a:pt x="94677" y="13947"/>
                </a:lnTo>
                <a:lnTo>
                  <a:pt x="72742" y="2537"/>
                </a:lnTo>
                <a:lnTo>
                  <a:pt x="54404" y="0"/>
                </a:lnTo>
                <a:lnTo>
                  <a:pt x="50965" y="744"/>
                </a:lnTo>
                <a:lnTo>
                  <a:pt x="48673" y="2193"/>
                </a:lnTo>
                <a:lnTo>
                  <a:pt x="40442" y="15913"/>
                </a:lnTo>
                <a:lnTo>
                  <a:pt x="33624" y="56940"/>
                </a:lnTo>
                <a:lnTo>
                  <a:pt x="28006" y="84015"/>
                </a:lnTo>
                <a:lnTo>
                  <a:pt x="19160" y="118273"/>
                </a:lnTo>
                <a:lnTo>
                  <a:pt x="8879" y="160804"/>
                </a:lnTo>
                <a:lnTo>
                  <a:pt x="3470" y="184147"/>
                </a:lnTo>
                <a:lnTo>
                  <a:pt x="816" y="208282"/>
                </a:lnTo>
                <a:lnTo>
                  <a:pt x="0" y="232944"/>
                </a:lnTo>
                <a:lnTo>
                  <a:pt x="408" y="257958"/>
                </a:lnTo>
                <a:lnTo>
                  <a:pt x="2586" y="284159"/>
                </a:lnTo>
                <a:lnTo>
                  <a:pt x="5942" y="311151"/>
                </a:lnTo>
                <a:lnTo>
                  <a:pt x="10084" y="338671"/>
                </a:lnTo>
                <a:lnTo>
                  <a:pt x="14751" y="365590"/>
                </a:lnTo>
                <a:lnTo>
                  <a:pt x="19767" y="392109"/>
                </a:lnTo>
                <a:lnTo>
                  <a:pt x="25016" y="418360"/>
                </a:lnTo>
                <a:lnTo>
                  <a:pt x="30421" y="444434"/>
                </a:lnTo>
                <a:lnTo>
                  <a:pt x="35928" y="470389"/>
                </a:lnTo>
                <a:lnTo>
                  <a:pt x="41506" y="496265"/>
                </a:lnTo>
                <a:lnTo>
                  <a:pt x="48081" y="523040"/>
                </a:lnTo>
                <a:lnTo>
                  <a:pt x="55322" y="550415"/>
                </a:lnTo>
                <a:lnTo>
                  <a:pt x="63007" y="578190"/>
                </a:lnTo>
                <a:lnTo>
                  <a:pt x="70035" y="604327"/>
                </a:lnTo>
                <a:lnTo>
                  <a:pt x="76626" y="629372"/>
                </a:lnTo>
                <a:lnTo>
                  <a:pt x="82925" y="653688"/>
                </a:lnTo>
                <a:lnTo>
                  <a:pt x="97543" y="695946"/>
                </a:lnTo>
                <a:lnTo>
                  <a:pt x="115470" y="729967"/>
                </a:lnTo>
                <a:lnTo>
                  <a:pt x="139313" y="751438"/>
                </a:lnTo>
                <a:lnTo>
                  <a:pt x="173405" y="757171"/>
                </a:lnTo>
                <a:lnTo>
                  <a:pt x="213004" y="751464"/>
                </a:lnTo>
                <a:lnTo>
                  <a:pt x="252829" y="736227"/>
                </a:lnTo>
                <a:lnTo>
                  <a:pt x="290214" y="714216"/>
                </a:lnTo>
                <a:lnTo>
                  <a:pt x="323022" y="685700"/>
                </a:lnTo>
                <a:lnTo>
                  <a:pt x="347128" y="647626"/>
                </a:lnTo>
                <a:lnTo>
                  <a:pt x="359747" y="605304"/>
                </a:lnTo>
                <a:lnTo>
                  <a:pt x="363112" y="583351"/>
                </a:lnTo>
                <a:lnTo>
                  <a:pt x="363450" y="560142"/>
                </a:lnTo>
                <a:lnTo>
                  <a:pt x="361771" y="536098"/>
                </a:lnTo>
                <a:lnTo>
                  <a:pt x="358746" y="511495"/>
                </a:lnTo>
                <a:lnTo>
                  <a:pt x="353873" y="485569"/>
                </a:lnTo>
                <a:lnTo>
                  <a:pt x="347766" y="458760"/>
                </a:lnTo>
                <a:lnTo>
                  <a:pt x="340837" y="431362"/>
                </a:lnTo>
                <a:lnTo>
                  <a:pt x="332408" y="402619"/>
                </a:lnTo>
                <a:lnTo>
                  <a:pt x="322978" y="372979"/>
                </a:lnTo>
                <a:lnTo>
                  <a:pt x="312882" y="342742"/>
                </a:lnTo>
                <a:lnTo>
                  <a:pt x="301389" y="314012"/>
                </a:lnTo>
                <a:lnTo>
                  <a:pt x="288964" y="286286"/>
                </a:lnTo>
                <a:lnTo>
                  <a:pt x="275918" y="259229"/>
                </a:lnTo>
                <a:lnTo>
                  <a:pt x="262459" y="235476"/>
                </a:lnTo>
                <a:lnTo>
                  <a:pt x="234804" y="193844"/>
                </a:lnTo>
                <a:lnTo>
                  <a:pt x="204098" y="163911"/>
                </a:lnTo>
                <a:lnTo>
                  <a:pt x="155530" y="12796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35" name="SMARTInkShape-2005"/>
          <p:cNvSpPr/>
          <p:nvPr>
            <p:custDataLst>
              <p:tags r:id="rId11"/>
            </p:custDataLst>
          </p:nvPr>
        </p:nvSpPr>
        <p:spPr bwMode="auto">
          <a:xfrm>
            <a:off x="4409982" y="4894897"/>
            <a:ext cx="438501" cy="616060"/>
          </a:xfrm>
          <a:custGeom>
            <a:avLst/>
            <a:gdLst/>
            <a:ahLst/>
            <a:cxnLst/>
            <a:rect l="0" t="0" r="0" b="0"/>
            <a:pathLst>
              <a:path w="438501" h="616060">
                <a:moveTo>
                  <a:pt x="110583" y="0"/>
                </a:moveTo>
                <a:lnTo>
                  <a:pt x="110583" y="0"/>
                </a:lnTo>
                <a:lnTo>
                  <a:pt x="78727" y="9102"/>
                </a:lnTo>
                <a:lnTo>
                  <a:pt x="36163" y="42068"/>
                </a:lnTo>
                <a:lnTo>
                  <a:pt x="15277" y="79657"/>
                </a:lnTo>
                <a:lnTo>
                  <a:pt x="7041" y="101683"/>
                </a:lnTo>
                <a:lnTo>
                  <a:pt x="2503" y="127796"/>
                </a:lnTo>
                <a:lnTo>
                  <a:pt x="429" y="156635"/>
                </a:lnTo>
                <a:lnTo>
                  <a:pt x="0" y="187291"/>
                </a:lnTo>
                <a:lnTo>
                  <a:pt x="4476" y="221064"/>
                </a:lnTo>
                <a:lnTo>
                  <a:pt x="12222" y="256913"/>
                </a:lnTo>
                <a:lnTo>
                  <a:pt x="22149" y="294148"/>
                </a:lnTo>
                <a:lnTo>
                  <a:pt x="32577" y="330401"/>
                </a:lnTo>
                <a:lnTo>
                  <a:pt x="43339" y="366000"/>
                </a:lnTo>
                <a:lnTo>
                  <a:pt x="54324" y="401163"/>
                </a:lnTo>
                <a:lnTo>
                  <a:pt x="64505" y="434130"/>
                </a:lnTo>
                <a:lnTo>
                  <a:pt x="74149" y="465632"/>
                </a:lnTo>
                <a:lnTo>
                  <a:pt x="83436" y="496159"/>
                </a:lnTo>
                <a:lnTo>
                  <a:pt x="92485" y="523178"/>
                </a:lnTo>
                <a:lnTo>
                  <a:pt x="101375" y="547858"/>
                </a:lnTo>
                <a:lnTo>
                  <a:pt x="120778" y="588297"/>
                </a:lnTo>
                <a:lnTo>
                  <a:pt x="145276" y="612621"/>
                </a:lnTo>
                <a:lnTo>
                  <a:pt x="162287" y="616059"/>
                </a:lnTo>
                <a:lnTo>
                  <a:pt x="204048" y="609719"/>
                </a:lnTo>
                <a:lnTo>
                  <a:pt x="229090" y="595074"/>
                </a:lnTo>
                <a:lnTo>
                  <a:pt x="256263" y="573882"/>
                </a:lnTo>
                <a:lnTo>
                  <a:pt x="284855" y="548323"/>
                </a:lnTo>
                <a:lnTo>
                  <a:pt x="312489" y="513186"/>
                </a:lnTo>
                <a:lnTo>
                  <a:pt x="339485" y="471665"/>
                </a:lnTo>
                <a:lnTo>
                  <a:pt x="366054" y="425885"/>
                </a:lnTo>
                <a:lnTo>
                  <a:pt x="388530" y="379173"/>
                </a:lnTo>
                <a:lnTo>
                  <a:pt x="408276" y="331841"/>
                </a:lnTo>
                <a:lnTo>
                  <a:pt x="426203" y="284092"/>
                </a:lnTo>
                <a:lnTo>
                  <a:pt x="435296" y="245592"/>
                </a:lnTo>
                <a:lnTo>
                  <a:pt x="438500" y="213258"/>
                </a:lnTo>
                <a:lnTo>
                  <a:pt x="437779" y="185035"/>
                </a:lnTo>
                <a:lnTo>
                  <a:pt x="423012" y="163362"/>
                </a:lnTo>
                <a:lnTo>
                  <a:pt x="398879" y="146055"/>
                </a:lnTo>
                <a:lnTo>
                  <a:pt x="368503" y="131660"/>
                </a:lnTo>
                <a:lnTo>
                  <a:pt x="307750" y="10287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1138" name="SMARTInkShape-Group699"/>
          <p:cNvGrpSpPr/>
          <p:nvPr/>
        </p:nvGrpSpPr>
        <p:grpSpPr>
          <a:xfrm>
            <a:off x="3171568" y="4836706"/>
            <a:ext cx="336251" cy="285331"/>
            <a:chOff x="3171568" y="4836706"/>
            <a:chExt cx="336251" cy="285331"/>
          </a:xfrm>
        </p:grpSpPr>
        <p:sp>
          <p:nvSpPr>
            <p:cNvPr id="1136" name="SMARTInkShape-2006"/>
            <p:cNvSpPr/>
            <p:nvPr>
              <p:custDataLst>
                <p:tags r:id="rId40"/>
              </p:custDataLst>
            </p:nvPr>
          </p:nvSpPr>
          <p:spPr bwMode="auto">
            <a:xfrm>
              <a:off x="3441265" y="5006447"/>
              <a:ext cx="66554" cy="115590"/>
            </a:xfrm>
            <a:custGeom>
              <a:avLst/>
              <a:gdLst/>
              <a:ahLst/>
              <a:cxnLst/>
              <a:rect l="0" t="0" r="0" b="0"/>
              <a:pathLst>
                <a:path w="66554" h="115590">
                  <a:moveTo>
                    <a:pt x="59173" y="85618"/>
                  </a:moveTo>
                  <a:lnTo>
                    <a:pt x="59173" y="85618"/>
                  </a:lnTo>
                  <a:lnTo>
                    <a:pt x="65958" y="57642"/>
                  </a:lnTo>
                  <a:lnTo>
                    <a:pt x="66553" y="49822"/>
                  </a:lnTo>
                  <a:lnTo>
                    <a:pt x="58290" y="20614"/>
                  </a:lnTo>
                  <a:lnTo>
                    <a:pt x="48938" y="6562"/>
                  </a:lnTo>
                  <a:lnTo>
                    <a:pt x="43777" y="1481"/>
                  </a:lnTo>
                  <a:lnTo>
                    <a:pt x="38431" y="0"/>
                  </a:lnTo>
                  <a:lnTo>
                    <a:pt x="32962" y="916"/>
                  </a:lnTo>
                  <a:lnTo>
                    <a:pt x="27412" y="3432"/>
                  </a:lnTo>
                  <a:lnTo>
                    <a:pt x="18704" y="13849"/>
                  </a:lnTo>
                  <a:lnTo>
                    <a:pt x="5353" y="48369"/>
                  </a:lnTo>
                  <a:lnTo>
                    <a:pt x="5549" y="80720"/>
                  </a:lnTo>
                  <a:lnTo>
                    <a:pt x="11845" y="98046"/>
                  </a:lnTo>
                  <a:lnTo>
                    <a:pt x="16191" y="105333"/>
                  </a:lnTo>
                  <a:lnTo>
                    <a:pt x="20993" y="110191"/>
                  </a:lnTo>
                  <a:lnTo>
                    <a:pt x="31409" y="115589"/>
                  </a:lnTo>
                  <a:lnTo>
                    <a:pt x="35901" y="115124"/>
                  </a:lnTo>
                  <a:lnTo>
                    <a:pt x="39848" y="112909"/>
                  </a:lnTo>
                  <a:lnTo>
                    <a:pt x="49954" y="100689"/>
                  </a:lnTo>
                  <a:lnTo>
                    <a:pt x="53027" y="95666"/>
                  </a:lnTo>
                  <a:lnTo>
                    <a:pt x="53902" y="82463"/>
                  </a:lnTo>
                  <a:lnTo>
                    <a:pt x="46702" y="50705"/>
                  </a:lnTo>
                  <a:lnTo>
                    <a:pt x="43238" y="45197"/>
                  </a:lnTo>
                  <a:lnTo>
                    <a:pt x="39025" y="41525"/>
                  </a:lnTo>
                  <a:lnTo>
                    <a:pt x="34311" y="39078"/>
                  </a:lnTo>
                  <a:lnTo>
                    <a:pt x="29263" y="39351"/>
                  </a:lnTo>
                  <a:lnTo>
                    <a:pt x="18574" y="44735"/>
                  </a:lnTo>
                  <a:lnTo>
                    <a:pt x="1847" y="58476"/>
                  </a:lnTo>
                  <a:lnTo>
                    <a:pt x="0" y="64666"/>
                  </a:lnTo>
                  <a:lnTo>
                    <a:pt x="7738" y="9419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37" name="SMARTInkShape-2007"/>
            <p:cNvSpPr/>
            <p:nvPr>
              <p:custDataLst>
                <p:tags r:id="rId41"/>
              </p:custDataLst>
            </p:nvPr>
          </p:nvSpPr>
          <p:spPr bwMode="auto">
            <a:xfrm>
              <a:off x="3171568" y="4836706"/>
              <a:ext cx="37405" cy="82684"/>
            </a:xfrm>
            <a:custGeom>
              <a:avLst/>
              <a:gdLst/>
              <a:ahLst/>
              <a:cxnLst/>
              <a:rect l="0" t="0" r="0" b="0"/>
              <a:pathLst>
                <a:path w="37405" h="82684">
                  <a:moveTo>
                    <a:pt x="28832" y="49619"/>
                  </a:moveTo>
                  <a:lnTo>
                    <a:pt x="28832" y="49619"/>
                  </a:lnTo>
                  <a:lnTo>
                    <a:pt x="28832" y="7377"/>
                  </a:lnTo>
                  <a:lnTo>
                    <a:pt x="28832" y="0"/>
                  </a:lnTo>
                  <a:lnTo>
                    <a:pt x="28832" y="3273"/>
                  </a:lnTo>
                  <a:lnTo>
                    <a:pt x="16967" y="36813"/>
                  </a:lnTo>
                  <a:lnTo>
                    <a:pt x="0" y="74602"/>
                  </a:lnTo>
                  <a:lnTo>
                    <a:pt x="85" y="77704"/>
                  </a:lnTo>
                  <a:lnTo>
                    <a:pt x="1095" y="79772"/>
                  </a:lnTo>
                  <a:lnTo>
                    <a:pt x="2721" y="81151"/>
                  </a:lnTo>
                  <a:lnTo>
                    <a:pt x="7067" y="82683"/>
                  </a:lnTo>
                  <a:lnTo>
                    <a:pt x="9560" y="82139"/>
                  </a:lnTo>
                  <a:lnTo>
                    <a:pt x="14869" y="78995"/>
                  </a:lnTo>
                  <a:lnTo>
                    <a:pt x="26039" y="64276"/>
                  </a:lnTo>
                  <a:lnTo>
                    <a:pt x="33614" y="59042"/>
                  </a:lnTo>
                  <a:lnTo>
                    <a:pt x="36281" y="53787"/>
                  </a:lnTo>
                  <a:lnTo>
                    <a:pt x="36656" y="54302"/>
                  </a:lnTo>
                  <a:lnTo>
                    <a:pt x="37404" y="5819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141" name="SMARTInkShape-Group700"/>
          <p:cNvGrpSpPr/>
          <p:nvPr/>
        </p:nvGrpSpPr>
        <p:grpSpPr>
          <a:xfrm>
            <a:off x="3719423" y="5221802"/>
            <a:ext cx="475840" cy="350324"/>
            <a:chOff x="3719423" y="5221802"/>
            <a:chExt cx="475840" cy="350324"/>
          </a:xfrm>
        </p:grpSpPr>
        <p:sp>
          <p:nvSpPr>
            <p:cNvPr id="1139" name="SMARTInkShape-2008"/>
            <p:cNvSpPr/>
            <p:nvPr>
              <p:custDataLst>
                <p:tags r:id="rId38"/>
              </p:custDataLst>
            </p:nvPr>
          </p:nvSpPr>
          <p:spPr bwMode="auto">
            <a:xfrm>
              <a:off x="3719423" y="5221802"/>
              <a:ext cx="78346" cy="121226"/>
            </a:xfrm>
            <a:custGeom>
              <a:avLst/>
              <a:gdLst/>
              <a:ahLst/>
              <a:cxnLst/>
              <a:rect l="0" t="0" r="0" b="0"/>
              <a:pathLst>
                <a:path w="78346" h="121226">
                  <a:moveTo>
                    <a:pt x="72480" y="101720"/>
                  </a:moveTo>
                  <a:lnTo>
                    <a:pt x="72480" y="101720"/>
                  </a:lnTo>
                  <a:lnTo>
                    <a:pt x="53830" y="66960"/>
                  </a:lnTo>
                  <a:lnTo>
                    <a:pt x="33405" y="25458"/>
                  </a:lnTo>
                  <a:lnTo>
                    <a:pt x="21582" y="0"/>
                  </a:lnTo>
                  <a:lnTo>
                    <a:pt x="18743" y="1901"/>
                  </a:lnTo>
                  <a:lnTo>
                    <a:pt x="16653" y="3742"/>
                  </a:lnTo>
                  <a:lnTo>
                    <a:pt x="3698" y="41698"/>
                  </a:lnTo>
                  <a:lnTo>
                    <a:pt x="0" y="59804"/>
                  </a:lnTo>
                  <a:lnTo>
                    <a:pt x="1531" y="80550"/>
                  </a:lnTo>
                  <a:lnTo>
                    <a:pt x="7927" y="97392"/>
                  </a:lnTo>
                  <a:lnTo>
                    <a:pt x="12300" y="104550"/>
                  </a:lnTo>
                  <a:lnTo>
                    <a:pt x="24778" y="115043"/>
                  </a:lnTo>
                  <a:lnTo>
                    <a:pt x="32106" y="119174"/>
                  </a:lnTo>
                  <a:lnTo>
                    <a:pt x="47868" y="121225"/>
                  </a:lnTo>
                  <a:lnTo>
                    <a:pt x="56072" y="120439"/>
                  </a:lnTo>
                  <a:lnTo>
                    <a:pt x="62493" y="118009"/>
                  </a:lnTo>
                  <a:lnTo>
                    <a:pt x="72169" y="110230"/>
                  </a:lnTo>
                  <a:lnTo>
                    <a:pt x="77104" y="95342"/>
                  </a:lnTo>
                  <a:lnTo>
                    <a:pt x="78345" y="77931"/>
                  </a:lnTo>
                  <a:lnTo>
                    <a:pt x="73688" y="58371"/>
                  </a:lnTo>
                  <a:lnTo>
                    <a:pt x="68889" y="49751"/>
                  </a:lnTo>
                  <a:lnTo>
                    <a:pt x="64371" y="48977"/>
                  </a:lnTo>
                  <a:lnTo>
                    <a:pt x="51731" y="53196"/>
                  </a:lnTo>
                  <a:lnTo>
                    <a:pt x="41668" y="63962"/>
                  </a:lnTo>
                  <a:lnTo>
                    <a:pt x="34973" y="78271"/>
                  </a:lnTo>
                  <a:lnTo>
                    <a:pt x="29617" y="11029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40" name="SMARTInkShape-2009"/>
            <p:cNvSpPr/>
            <p:nvPr>
              <p:custDataLst>
                <p:tags r:id="rId39"/>
              </p:custDataLst>
            </p:nvPr>
          </p:nvSpPr>
          <p:spPr bwMode="auto">
            <a:xfrm>
              <a:off x="4016925" y="5461733"/>
              <a:ext cx="178338" cy="110393"/>
            </a:xfrm>
            <a:custGeom>
              <a:avLst/>
              <a:gdLst/>
              <a:ahLst/>
              <a:cxnLst/>
              <a:rect l="0" t="0" r="0" b="0"/>
              <a:pathLst>
                <a:path w="178338" h="110393">
                  <a:moveTo>
                    <a:pt x="49297" y="50385"/>
                  </a:moveTo>
                  <a:lnTo>
                    <a:pt x="49297" y="50385"/>
                  </a:lnTo>
                  <a:lnTo>
                    <a:pt x="48345" y="23027"/>
                  </a:lnTo>
                  <a:lnTo>
                    <a:pt x="44747" y="10920"/>
                  </a:lnTo>
                  <a:lnTo>
                    <a:pt x="41501" y="6930"/>
                  </a:lnTo>
                  <a:lnTo>
                    <a:pt x="32815" y="2496"/>
                  </a:lnTo>
                  <a:lnTo>
                    <a:pt x="17215" y="0"/>
                  </a:lnTo>
                  <a:lnTo>
                    <a:pt x="12669" y="1555"/>
                  </a:lnTo>
                  <a:lnTo>
                    <a:pt x="5078" y="8362"/>
                  </a:lnTo>
                  <a:lnTo>
                    <a:pt x="1069" y="20278"/>
                  </a:lnTo>
                  <a:lnTo>
                    <a:pt x="0" y="27456"/>
                  </a:lnTo>
                  <a:lnTo>
                    <a:pt x="7598" y="55762"/>
                  </a:lnTo>
                  <a:lnTo>
                    <a:pt x="24414" y="72142"/>
                  </a:lnTo>
                  <a:lnTo>
                    <a:pt x="48716" y="84819"/>
                  </a:lnTo>
                  <a:lnTo>
                    <a:pt x="78566" y="93629"/>
                  </a:lnTo>
                  <a:lnTo>
                    <a:pt x="110884" y="95639"/>
                  </a:lnTo>
                  <a:lnTo>
                    <a:pt x="151048" y="91416"/>
                  </a:lnTo>
                  <a:lnTo>
                    <a:pt x="166910" y="85766"/>
                  </a:lnTo>
                  <a:lnTo>
                    <a:pt x="177135" y="76905"/>
                  </a:lnTo>
                  <a:lnTo>
                    <a:pt x="178337" y="70922"/>
                  </a:lnTo>
                  <a:lnTo>
                    <a:pt x="174594" y="56655"/>
                  </a:lnTo>
                  <a:lnTo>
                    <a:pt x="169119" y="48409"/>
                  </a:lnTo>
                  <a:lnTo>
                    <a:pt x="166326" y="46210"/>
                  </a:lnTo>
                  <a:lnTo>
                    <a:pt x="161607" y="47601"/>
                  </a:lnTo>
                  <a:lnTo>
                    <a:pt x="148742" y="56767"/>
                  </a:lnTo>
                  <a:lnTo>
                    <a:pt x="120059" y="94860"/>
                  </a:lnTo>
                  <a:lnTo>
                    <a:pt x="109305" y="11039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1142" name="SMARTInkShape-2010"/>
          <p:cNvSpPr/>
          <p:nvPr>
            <p:custDataLst>
              <p:tags r:id="rId12"/>
            </p:custDataLst>
          </p:nvPr>
        </p:nvSpPr>
        <p:spPr bwMode="auto">
          <a:xfrm>
            <a:off x="6492240" y="5254943"/>
            <a:ext cx="8574" cy="42863"/>
          </a:xfrm>
          <a:custGeom>
            <a:avLst/>
            <a:gdLst/>
            <a:ahLst/>
            <a:cxnLst/>
            <a:rect l="0" t="0" r="0" b="0"/>
            <a:pathLst>
              <a:path w="8574" h="42863">
                <a:moveTo>
                  <a:pt x="8573" y="42862"/>
                </a:moveTo>
                <a:lnTo>
                  <a:pt x="8573" y="42862"/>
                </a:lnTo>
                <a:lnTo>
                  <a:pt x="8573" y="149"/>
                </a:lnTo>
                <a:lnTo>
                  <a:pt x="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1145" name="SMARTInkShape-Group702"/>
          <p:cNvGrpSpPr/>
          <p:nvPr/>
        </p:nvGrpSpPr>
        <p:grpSpPr>
          <a:xfrm>
            <a:off x="7023735" y="5237797"/>
            <a:ext cx="154305" cy="85373"/>
            <a:chOff x="7023735" y="5237797"/>
            <a:chExt cx="154305" cy="85373"/>
          </a:xfrm>
        </p:grpSpPr>
        <p:sp>
          <p:nvSpPr>
            <p:cNvPr id="1143" name="SMARTInkShape-2011"/>
            <p:cNvSpPr/>
            <p:nvPr>
              <p:custDataLst>
                <p:tags r:id="rId36"/>
              </p:custDataLst>
            </p:nvPr>
          </p:nvSpPr>
          <p:spPr bwMode="auto">
            <a:xfrm>
              <a:off x="7118032" y="5306377"/>
              <a:ext cx="60008" cy="16793"/>
            </a:xfrm>
            <a:custGeom>
              <a:avLst/>
              <a:gdLst/>
              <a:ahLst/>
              <a:cxnLst/>
              <a:rect l="0" t="0" r="0" b="0"/>
              <a:pathLst>
                <a:path w="60008" h="16793">
                  <a:moveTo>
                    <a:pt x="0" y="8573"/>
                  </a:moveTo>
                  <a:lnTo>
                    <a:pt x="0" y="8573"/>
                  </a:lnTo>
                  <a:lnTo>
                    <a:pt x="31245" y="15954"/>
                  </a:lnTo>
                  <a:lnTo>
                    <a:pt x="43971" y="16792"/>
                  </a:lnTo>
                  <a:lnTo>
                    <a:pt x="46459" y="15957"/>
                  </a:lnTo>
                  <a:lnTo>
                    <a:pt x="48118" y="14448"/>
                  </a:lnTo>
                  <a:lnTo>
                    <a:pt x="6000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44" name="SMARTInkShape-2012"/>
            <p:cNvSpPr/>
            <p:nvPr>
              <p:custDataLst>
                <p:tags r:id="rId37"/>
              </p:custDataLst>
            </p:nvPr>
          </p:nvSpPr>
          <p:spPr bwMode="auto">
            <a:xfrm>
              <a:off x="7023735" y="5237797"/>
              <a:ext cx="25718" cy="51436"/>
            </a:xfrm>
            <a:custGeom>
              <a:avLst/>
              <a:gdLst/>
              <a:ahLst/>
              <a:cxnLst/>
              <a:rect l="0" t="0" r="0" b="0"/>
              <a:pathLst>
                <a:path w="25718" h="51436">
                  <a:moveTo>
                    <a:pt x="25717" y="51435"/>
                  </a:moveTo>
                  <a:lnTo>
                    <a:pt x="25717" y="51435"/>
                  </a:lnTo>
                  <a:lnTo>
                    <a:pt x="25717" y="46884"/>
                  </a:lnTo>
                  <a:lnTo>
                    <a:pt x="21167" y="34952"/>
                  </a:lnTo>
                  <a:lnTo>
                    <a:pt x="13852" y="27282"/>
                  </a:lnTo>
                  <a:lnTo>
                    <a:pt x="6156" y="20698"/>
                  </a:lnTo>
                  <a:lnTo>
                    <a:pt x="2736" y="14597"/>
                  </a:lnTo>
                  <a:lnTo>
                    <a:pt x="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148" name="SMARTInkShape-Group703"/>
          <p:cNvGrpSpPr/>
          <p:nvPr/>
        </p:nvGrpSpPr>
        <p:grpSpPr>
          <a:xfrm>
            <a:off x="7803832" y="5289232"/>
            <a:ext cx="411482" cy="34291"/>
            <a:chOff x="7803832" y="5289232"/>
            <a:chExt cx="411482" cy="34291"/>
          </a:xfrm>
        </p:grpSpPr>
        <p:sp>
          <p:nvSpPr>
            <p:cNvPr id="1146" name="SMARTInkShape-2013"/>
            <p:cNvSpPr/>
            <p:nvPr>
              <p:custDataLst>
                <p:tags r:id="rId34"/>
              </p:custDataLst>
            </p:nvPr>
          </p:nvSpPr>
          <p:spPr bwMode="auto">
            <a:xfrm>
              <a:off x="7803832" y="5289232"/>
              <a:ext cx="17146" cy="34291"/>
            </a:xfrm>
            <a:custGeom>
              <a:avLst/>
              <a:gdLst/>
              <a:ahLst/>
              <a:cxnLst/>
              <a:rect l="0" t="0" r="0" b="0"/>
              <a:pathLst>
                <a:path w="17146" h="34291">
                  <a:moveTo>
                    <a:pt x="17145" y="34290"/>
                  </a:moveTo>
                  <a:lnTo>
                    <a:pt x="17145" y="34290"/>
                  </a:lnTo>
                  <a:lnTo>
                    <a:pt x="17145" y="29740"/>
                  </a:lnTo>
                  <a:lnTo>
                    <a:pt x="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47" name="SMARTInkShape-2014"/>
            <p:cNvSpPr/>
            <p:nvPr>
              <p:custDataLst>
                <p:tags r:id="rId35"/>
              </p:custDataLst>
            </p:nvPr>
          </p:nvSpPr>
          <p:spPr bwMode="auto">
            <a:xfrm>
              <a:off x="8146732" y="5297805"/>
              <a:ext cx="68582" cy="15954"/>
            </a:xfrm>
            <a:custGeom>
              <a:avLst/>
              <a:gdLst/>
              <a:ahLst/>
              <a:cxnLst/>
              <a:rect l="0" t="0" r="0" b="0"/>
              <a:pathLst>
                <a:path w="68582" h="15954">
                  <a:moveTo>
                    <a:pt x="0" y="8572"/>
                  </a:moveTo>
                  <a:lnTo>
                    <a:pt x="0" y="8572"/>
                  </a:lnTo>
                  <a:lnTo>
                    <a:pt x="13688" y="14464"/>
                  </a:lnTo>
                  <a:lnTo>
                    <a:pt x="23864" y="15953"/>
                  </a:lnTo>
                  <a:lnTo>
                    <a:pt x="68581"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1149" name="SMARTInkShape-2015"/>
          <p:cNvSpPr/>
          <p:nvPr>
            <p:custDataLst>
              <p:tags r:id="rId13"/>
            </p:custDataLst>
          </p:nvPr>
        </p:nvSpPr>
        <p:spPr bwMode="auto">
          <a:xfrm>
            <a:off x="8566785" y="5323522"/>
            <a:ext cx="8573" cy="1"/>
          </a:xfrm>
          <a:custGeom>
            <a:avLst/>
            <a:gdLst/>
            <a:ahLst/>
            <a:cxnLst/>
            <a:rect l="0" t="0" r="0" b="0"/>
            <a:pathLst>
              <a:path w="8573" h="1">
                <a:moveTo>
                  <a:pt x="0" y="0"/>
                </a:moveTo>
                <a:lnTo>
                  <a:pt x="0" y="0"/>
                </a:lnTo>
                <a:lnTo>
                  <a:pt x="8572"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50" name="SMARTInkShape-2016"/>
          <p:cNvSpPr/>
          <p:nvPr>
            <p:custDataLst>
              <p:tags r:id="rId14"/>
            </p:custDataLst>
          </p:nvPr>
        </p:nvSpPr>
        <p:spPr bwMode="auto">
          <a:xfrm>
            <a:off x="2951797" y="6335287"/>
            <a:ext cx="2279504" cy="133006"/>
          </a:xfrm>
          <a:custGeom>
            <a:avLst/>
            <a:gdLst/>
            <a:ahLst/>
            <a:cxnLst/>
            <a:rect l="0" t="0" r="0" b="0"/>
            <a:pathLst>
              <a:path w="2279504" h="133006">
                <a:moveTo>
                  <a:pt x="0" y="16935"/>
                </a:moveTo>
                <a:lnTo>
                  <a:pt x="0" y="16935"/>
                </a:lnTo>
                <a:lnTo>
                  <a:pt x="16439" y="496"/>
                </a:lnTo>
                <a:lnTo>
                  <a:pt x="21487" y="0"/>
                </a:lnTo>
                <a:lnTo>
                  <a:pt x="26378" y="2423"/>
                </a:lnTo>
                <a:lnTo>
                  <a:pt x="41829" y="11740"/>
                </a:lnTo>
                <a:lnTo>
                  <a:pt x="77866" y="16862"/>
                </a:lnTo>
                <a:lnTo>
                  <a:pt x="119063" y="23475"/>
                </a:lnTo>
                <a:lnTo>
                  <a:pt x="157374" y="28732"/>
                </a:lnTo>
                <a:lnTo>
                  <a:pt x="197262" y="34244"/>
                </a:lnTo>
                <a:lnTo>
                  <a:pt x="239120" y="39868"/>
                </a:lnTo>
                <a:lnTo>
                  <a:pt x="262284" y="42701"/>
                </a:lnTo>
                <a:lnTo>
                  <a:pt x="286298" y="45543"/>
                </a:lnTo>
                <a:lnTo>
                  <a:pt x="311833" y="47437"/>
                </a:lnTo>
                <a:lnTo>
                  <a:pt x="338382" y="48699"/>
                </a:lnTo>
                <a:lnTo>
                  <a:pt x="365606" y="49541"/>
                </a:lnTo>
                <a:lnTo>
                  <a:pt x="393279" y="50103"/>
                </a:lnTo>
                <a:lnTo>
                  <a:pt x="421254" y="50477"/>
                </a:lnTo>
                <a:lnTo>
                  <a:pt x="449429" y="50727"/>
                </a:lnTo>
                <a:lnTo>
                  <a:pt x="478690" y="51845"/>
                </a:lnTo>
                <a:lnTo>
                  <a:pt x="508674" y="53544"/>
                </a:lnTo>
                <a:lnTo>
                  <a:pt x="539141" y="55629"/>
                </a:lnTo>
                <a:lnTo>
                  <a:pt x="570883" y="57018"/>
                </a:lnTo>
                <a:lnTo>
                  <a:pt x="603474" y="57945"/>
                </a:lnTo>
                <a:lnTo>
                  <a:pt x="636631" y="58562"/>
                </a:lnTo>
                <a:lnTo>
                  <a:pt x="668261" y="58975"/>
                </a:lnTo>
                <a:lnTo>
                  <a:pt x="698872" y="59249"/>
                </a:lnTo>
                <a:lnTo>
                  <a:pt x="728805" y="59432"/>
                </a:lnTo>
                <a:lnTo>
                  <a:pt x="759238" y="60506"/>
                </a:lnTo>
                <a:lnTo>
                  <a:pt x="790003" y="62175"/>
                </a:lnTo>
                <a:lnTo>
                  <a:pt x="820992" y="64240"/>
                </a:lnTo>
                <a:lnTo>
                  <a:pt x="851176" y="65617"/>
                </a:lnTo>
                <a:lnTo>
                  <a:pt x="880823" y="66535"/>
                </a:lnTo>
                <a:lnTo>
                  <a:pt x="910113" y="67147"/>
                </a:lnTo>
                <a:lnTo>
                  <a:pt x="941070" y="66602"/>
                </a:lnTo>
                <a:lnTo>
                  <a:pt x="973137" y="65286"/>
                </a:lnTo>
                <a:lnTo>
                  <a:pt x="1005946" y="63457"/>
                </a:lnTo>
                <a:lnTo>
                  <a:pt x="1037343" y="63190"/>
                </a:lnTo>
                <a:lnTo>
                  <a:pt x="1067800" y="63964"/>
                </a:lnTo>
                <a:lnTo>
                  <a:pt x="1097629" y="65433"/>
                </a:lnTo>
                <a:lnTo>
                  <a:pt x="1127993" y="66412"/>
                </a:lnTo>
                <a:lnTo>
                  <a:pt x="1158713" y="67065"/>
                </a:lnTo>
                <a:lnTo>
                  <a:pt x="1189670" y="67500"/>
                </a:lnTo>
                <a:lnTo>
                  <a:pt x="1220786" y="67790"/>
                </a:lnTo>
                <a:lnTo>
                  <a:pt x="1252008" y="67983"/>
                </a:lnTo>
                <a:lnTo>
                  <a:pt x="1283300" y="68112"/>
                </a:lnTo>
                <a:lnTo>
                  <a:pt x="1313686" y="69151"/>
                </a:lnTo>
                <a:lnTo>
                  <a:pt x="1343468" y="70796"/>
                </a:lnTo>
                <a:lnTo>
                  <a:pt x="1372848" y="72844"/>
                </a:lnTo>
                <a:lnTo>
                  <a:pt x="1401960" y="75163"/>
                </a:lnTo>
                <a:lnTo>
                  <a:pt x="1430893" y="77661"/>
                </a:lnTo>
                <a:lnTo>
                  <a:pt x="1459706" y="80280"/>
                </a:lnTo>
                <a:lnTo>
                  <a:pt x="1489393" y="82977"/>
                </a:lnTo>
                <a:lnTo>
                  <a:pt x="1519661" y="85728"/>
                </a:lnTo>
                <a:lnTo>
                  <a:pt x="1550318" y="88515"/>
                </a:lnTo>
                <a:lnTo>
                  <a:pt x="1580280" y="91325"/>
                </a:lnTo>
                <a:lnTo>
                  <a:pt x="1609780" y="94151"/>
                </a:lnTo>
                <a:lnTo>
                  <a:pt x="1638972" y="96987"/>
                </a:lnTo>
                <a:lnTo>
                  <a:pt x="1667958" y="98878"/>
                </a:lnTo>
                <a:lnTo>
                  <a:pt x="1696807" y="100139"/>
                </a:lnTo>
                <a:lnTo>
                  <a:pt x="1725565" y="100979"/>
                </a:lnTo>
                <a:lnTo>
                  <a:pt x="1753310" y="101540"/>
                </a:lnTo>
                <a:lnTo>
                  <a:pt x="1780378" y="101913"/>
                </a:lnTo>
                <a:lnTo>
                  <a:pt x="1806996" y="102163"/>
                </a:lnTo>
                <a:lnTo>
                  <a:pt x="1833314" y="102328"/>
                </a:lnTo>
                <a:lnTo>
                  <a:pt x="1859432" y="102439"/>
                </a:lnTo>
                <a:lnTo>
                  <a:pt x="1885416" y="102512"/>
                </a:lnTo>
                <a:lnTo>
                  <a:pt x="1911312" y="102562"/>
                </a:lnTo>
                <a:lnTo>
                  <a:pt x="1937148" y="102594"/>
                </a:lnTo>
                <a:lnTo>
                  <a:pt x="1962945" y="102617"/>
                </a:lnTo>
                <a:lnTo>
                  <a:pt x="1988715" y="103584"/>
                </a:lnTo>
                <a:lnTo>
                  <a:pt x="2014468" y="105181"/>
                </a:lnTo>
                <a:lnTo>
                  <a:pt x="2040209" y="107198"/>
                </a:lnTo>
                <a:lnTo>
                  <a:pt x="2064989" y="108543"/>
                </a:lnTo>
                <a:lnTo>
                  <a:pt x="2089129" y="109440"/>
                </a:lnTo>
                <a:lnTo>
                  <a:pt x="2112843" y="110037"/>
                </a:lnTo>
                <a:lnTo>
                  <a:pt x="2135320" y="111388"/>
                </a:lnTo>
                <a:lnTo>
                  <a:pt x="2178074" y="115430"/>
                </a:lnTo>
                <a:lnTo>
                  <a:pt x="2211680" y="120400"/>
                </a:lnTo>
                <a:lnTo>
                  <a:pt x="2246940" y="126014"/>
                </a:lnTo>
                <a:lnTo>
                  <a:pt x="2261656" y="128280"/>
                </a:lnTo>
                <a:lnTo>
                  <a:pt x="2274342" y="133005"/>
                </a:lnTo>
                <a:lnTo>
                  <a:pt x="2276323" y="132415"/>
                </a:lnTo>
                <a:lnTo>
                  <a:pt x="2279503" y="129175"/>
                </a:lnTo>
                <a:lnTo>
                  <a:pt x="2278811" y="128910"/>
                </a:lnTo>
                <a:lnTo>
                  <a:pt x="2275503" y="128614"/>
                </a:lnTo>
                <a:lnTo>
                  <a:pt x="2270857" y="125943"/>
                </a:lnTo>
                <a:lnTo>
                  <a:pt x="2263141" y="11980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51" name="SMARTInkShape-2017"/>
          <p:cNvSpPr/>
          <p:nvPr>
            <p:custDataLst>
              <p:tags r:id="rId15"/>
            </p:custDataLst>
          </p:nvPr>
        </p:nvSpPr>
        <p:spPr bwMode="auto">
          <a:xfrm>
            <a:off x="3123543" y="4837010"/>
            <a:ext cx="76858" cy="129158"/>
          </a:xfrm>
          <a:custGeom>
            <a:avLst/>
            <a:gdLst/>
            <a:ahLst/>
            <a:cxnLst/>
            <a:rect l="0" t="0" r="0" b="0"/>
            <a:pathLst>
              <a:path w="76858" h="129158">
                <a:moveTo>
                  <a:pt x="76857" y="23597"/>
                </a:moveTo>
                <a:lnTo>
                  <a:pt x="76857" y="23597"/>
                </a:lnTo>
                <a:lnTo>
                  <a:pt x="72307" y="28148"/>
                </a:lnTo>
                <a:lnTo>
                  <a:pt x="64992" y="30382"/>
                </a:lnTo>
                <a:lnTo>
                  <a:pt x="50164" y="34180"/>
                </a:lnTo>
                <a:lnTo>
                  <a:pt x="11078" y="52290"/>
                </a:lnTo>
                <a:lnTo>
                  <a:pt x="7286" y="56061"/>
                </a:lnTo>
                <a:lnTo>
                  <a:pt x="3074" y="65331"/>
                </a:lnTo>
                <a:lnTo>
                  <a:pt x="0" y="98044"/>
                </a:lnTo>
                <a:lnTo>
                  <a:pt x="4916" y="109390"/>
                </a:lnTo>
                <a:lnTo>
                  <a:pt x="13451" y="119830"/>
                </a:lnTo>
                <a:lnTo>
                  <a:pt x="23594" y="127645"/>
                </a:lnTo>
                <a:lnTo>
                  <a:pt x="28966" y="129157"/>
                </a:lnTo>
                <a:lnTo>
                  <a:pt x="40015" y="128298"/>
                </a:lnTo>
                <a:lnTo>
                  <a:pt x="61496" y="117908"/>
                </a:lnTo>
                <a:lnTo>
                  <a:pt x="66616" y="112189"/>
                </a:lnTo>
                <a:lnTo>
                  <a:pt x="72306" y="98214"/>
                </a:lnTo>
                <a:lnTo>
                  <a:pt x="75958" y="59115"/>
                </a:lnTo>
                <a:lnTo>
                  <a:pt x="76457" y="37161"/>
                </a:lnTo>
                <a:lnTo>
                  <a:pt x="74686" y="28829"/>
                </a:lnTo>
                <a:lnTo>
                  <a:pt x="67637" y="17032"/>
                </a:lnTo>
                <a:lnTo>
                  <a:pt x="52958" y="5036"/>
                </a:lnTo>
                <a:lnTo>
                  <a:pt x="42105" y="1061"/>
                </a:lnTo>
                <a:lnTo>
                  <a:pt x="36544" y="0"/>
                </a:lnTo>
                <a:lnTo>
                  <a:pt x="31884" y="1199"/>
                </a:lnTo>
                <a:lnTo>
                  <a:pt x="16850" y="1502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52" name="SMARTInkShape-2018"/>
          <p:cNvSpPr/>
          <p:nvPr>
            <p:custDataLst>
              <p:tags r:id="rId16"/>
            </p:custDataLst>
          </p:nvPr>
        </p:nvSpPr>
        <p:spPr bwMode="auto">
          <a:xfrm>
            <a:off x="7839667" y="1140953"/>
            <a:ext cx="547097" cy="67229"/>
          </a:xfrm>
          <a:custGeom>
            <a:avLst/>
            <a:gdLst/>
            <a:ahLst/>
            <a:cxnLst/>
            <a:rect l="0" t="0" r="0" b="0"/>
            <a:pathLst>
              <a:path w="547097" h="67229">
                <a:moveTo>
                  <a:pt x="15601" y="24907"/>
                </a:moveTo>
                <a:lnTo>
                  <a:pt x="15601" y="24907"/>
                </a:lnTo>
                <a:lnTo>
                  <a:pt x="8756" y="17111"/>
                </a:lnTo>
                <a:lnTo>
                  <a:pt x="0" y="1926"/>
                </a:lnTo>
                <a:lnTo>
                  <a:pt x="1391" y="1014"/>
                </a:lnTo>
                <a:lnTo>
                  <a:pt x="8014" y="0"/>
                </a:lnTo>
                <a:lnTo>
                  <a:pt x="50196" y="8621"/>
                </a:lnTo>
                <a:lnTo>
                  <a:pt x="83364" y="14811"/>
                </a:lnTo>
                <a:lnTo>
                  <a:pt x="105544" y="19129"/>
                </a:lnTo>
                <a:lnTo>
                  <a:pt x="129855" y="23913"/>
                </a:lnTo>
                <a:lnTo>
                  <a:pt x="157493" y="29006"/>
                </a:lnTo>
                <a:lnTo>
                  <a:pt x="187348" y="34307"/>
                </a:lnTo>
                <a:lnTo>
                  <a:pt x="218681" y="39746"/>
                </a:lnTo>
                <a:lnTo>
                  <a:pt x="250048" y="44325"/>
                </a:lnTo>
                <a:lnTo>
                  <a:pt x="281436" y="48330"/>
                </a:lnTo>
                <a:lnTo>
                  <a:pt x="312839" y="51952"/>
                </a:lnTo>
                <a:lnTo>
                  <a:pt x="343300" y="55320"/>
                </a:lnTo>
                <a:lnTo>
                  <a:pt x="373131" y="58517"/>
                </a:lnTo>
                <a:lnTo>
                  <a:pt x="402545" y="61601"/>
                </a:lnTo>
                <a:lnTo>
                  <a:pt x="428821" y="63657"/>
                </a:lnTo>
                <a:lnTo>
                  <a:pt x="453005" y="65028"/>
                </a:lnTo>
                <a:lnTo>
                  <a:pt x="493848" y="66551"/>
                </a:lnTo>
                <a:lnTo>
                  <a:pt x="521525" y="67228"/>
                </a:lnTo>
                <a:lnTo>
                  <a:pt x="530048" y="65503"/>
                </a:lnTo>
                <a:lnTo>
                  <a:pt x="535730" y="62449"/>
                </a:lnTo>
                <a:lnTo>
                  <a:pt x="547096" y="5062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53" name="SMARTInkShape-2019"/>
          <p:cNvSpPr/>
          <p:nvPr>
            <p:custDataLst>
              <p:tags r:id="rId17"/>
            </p:custDataLst>
          </p:nvPr>
        </p:nvSpPr>
        <p:spPr bwMode="auto">
          <a:xfrm>
            <a:off x="6380798" y="1963102"/>
            <a:ext cx="334328" cy="8574"/>
          </a:xfrm>
          <a:custGeom>
            <a:avLst/>
            <a:gdLst/>
            <a:ahLst/>
            <a:cxnLst/>
            <a:rect l="0" t="0" r="0" b="0"/>
            <a:pathLst>
              <a:path w="334328" h="8574">
                <a:moveTo>
                  <a:pt x="0" y="8573"/>
                </a:moveTo>
                <a:lnTo>
                  <a:pt x="0" y="8573"/>
                </a:lnTo>
                <a:lnTo>
                  <a:pt x="0" y="4022"/>
                </a:lnTo>
                <a:lnTo>
                  <a:pt x="952" y="2681"/>
                </a:lnTo>
                <a:lnTo>
                  <a:pt x="2539" y="1788"/>
                </a:lnTo>
                <a:lnTo>
                  <a:pt x="10653" y="795"/>
                </a:lnTo>
                <a:lnTo>
                  <a:pt x="45807" y="236"/>
                </a:lnTo>
                <a:lnTo>
                  <a:pt x="86081" y="105"/>
                </a:lnTo>
                <a:lnTo>
                  <a:pt x="111679" y="70"/>
                </a:lnTo>
                <a:lnTo>
                  <a:pt x="140175" y="47"/>
                </a:lnTo>
                <a:lnTo>
                  <a:pt x="170602" y="31"/>
                </a:lnTo>
                <a:lnTo>
                  <a:pt x="202317" y="21"/>
                </a:lnTo>
                <a:lnTo>
                  <a:pt x="234890" y="14"/>
                </a:lnTo>
                <a:lnTo>
                  <a:pt x="268036" y="10"/>
                </a:lnTo>
                <a:lnTo>
                  <a:pt x="33432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54" name="SMARTInkShape-2020"/>
          <p:cNvSpPr/>
          <p:nvPr>
            <p:custDataLst>
              <p:tags r:id="rId18"/>
            </p:custDataLst>
          </p:nvPr>
        </p:nvSpPr>
        <p:spPr bwMode="auto">
          <a:xfrm>
            <a:off x="3082519" y="4860625"/>
            <a:ext cx="1935252" cy="1320148"/>
          </a:xfrm>
          <a:custGeom>
            <a:avLst/>
            <a:gdLst/>
            <a:ahLst/>
            <a:cxnLst/>
            <a:rect l="0" t="0" r="0" b="0"/>
            <a:pathLst>
              <a:path w="1935252" h="1320148">
                <a:moveTo>
                  <a:pt x="32156" y="68563"/>
                </a:moveTo>
                <a:lnTo>
                  <a:pt x="32156" y="68563"/>
                </a:lnTo>
                <a:lnTo>
                  <a:pt x="45826" y="33427"/>
                </a:lnTo>
                <a:lnTo>
                  <a:pt x="47756" y="20879"/>
                </a:lnTo>
                <a:lnTo>
                  <a:pt x="46075" y="11492"/>
                </a:lnTo>
                <a:lnTo>
                  <a:pt x="44293" y="7656"/>
                </a:lnTo>
                <a:lnTo>
                  <a:pt x="41200" y="5098"/>
                </a:lnTo>
                <a:lnTo>
                  <a:pt x="32683" y="2256"/>
                </a:lnTo>
                <a:lnTo>
                  <a:pt x="0" y="42"/>
                </a:lnTo>
                <a:lnTo>
                  <a:pt x="7600" y="0"/>
                </a:lnTo>
                <a:lnTo>
                  <a:pt x="32685" y="9310"/>
                </a:lnTo>
                <a:lnTo>
                  <a:pt x="59671" y="24685"/>
                </a:lnTo>
                <a:lnTo>
                  <a:pt x="87403" y="49120"/>
                </a:lnTo>
                <a:lnTo>
                  <a:pt x="107898" y="61850"/>
                </a:lnTo>
                <a:lnTo>
                  <a:pt x="144542" y="95654"/>
                </a:lnTo>
                <a:lnTo>
                  <a:pt x="182034" y="132773"/>
                </a:lnTo>
                <a:lnTo>
                  <a:pt x="218757" y="171986"/>
                </a:lnTo>
                <a:lnTo>
                  <a:pt x="239845" y="194774"/>
                </a:lnTo>
                <a:lnTo>
                  <a:pt x="281968" y="226364"/>
                </a:lnTo>
                <a:lnTo>
                  <a:pt x="314348" y="249621"/>
                </a:lnTo>
                <a:lnTo>
                  <a:pt x="352729" y="274609"/>
                </a:lnTo>
                <a:lnTo>
                  <a:pt x="388655" y="300110"/>
                </a:lnTo>
                <a:lnTo>
                  <a:pt x="424382" y="325764"/>
                </a:lnTo>
                <a:lnTo>
                  <a:pt x="463754" y="351463"/>
                </a:lnTo>
                <a:lnTo>
                  <a:pt x="499974" y="377175"/>
                </a:lnTo>
                <a:lnTo>
                  <a:pt x="534835" y="402891"/>
                </a:lnTo>
                <a:lnTo>
                  <a:pt x="569295" y="428607"/>
                </a:lnTo>
                <a:lnTo>
                  <a:pt x="602682" y="454325"/>
                </a:lnTo>
                <a:lnTo>
                  <a:pt x="640047" y="486075"/>
                </a:lnTo>
                <a:lnTo>
                  <a:pt x="679495" y="515524"/>
                </a:lnTo>
                <a:lnTo>
                  <a:pt x="717249" y="535852"/>
                </a:lnTo>
                <a:lnTo>
                  <a:pt x="747170" y="550566"/>
                </a:lnTo>
                <a:lnTo>
                  <a:pt x="778565" y="565679"/>
                </a:lnTo>
                <a:lnTo>
                  <a:pt x="808393" y="578745"/>
                </a:lnTo>
                <a:lnTo>
                  <a:pt x="837525" y="595983"/>
                </a:lnTo>
                <a:lnTo>
                  <a:pt x="866348" y="614439"/>
                </a:lnTo>
                <a:lnTo>
                  <a:pt x="895033" y="628992"/>
                </a:lnTo>
                <a:lnTo>
                  <a:pt x="923657" y="644349"/>
                </a:lnTo>
                <a:lnTo>
                  <a:pt x="953206" y="659748"/>
                </a:lnTo>
                <a:lnTo>
                  <a:pt x="985389" y="672941"/>
                </a:lnTo>
                <a:lnTo>
                  <a:pt x="1016202" y="685156"/>
                </a:lnTo>
                <a:lnTo>
                  <a:pt x="1045772" y="697886"/>
                </a:lnTo>
                <a:lnTo>
                  <a:pt x="1074790" y="713069"/>
                </a:lnTo>
                <a:lnTo>
                  <a:pt x="1103561" y="729342"/>
                </a:lnTo>
                <a:lnTo>
                  <a:pt x="1132224" y="746099"/>
                </a:lnTo>
                <a:lnTo>
                  <a:pt x="1160837" y="763072"/>
                </a:lnTo>
                <a:lnTo>
                  <a:pt x="1191970" y="777601"/>
                </a:lnTo>
                <a:lnTo>
                  <a:pt x="1224856" y="791361"/>
                </a:lnTo>
                <a:lnTo>
                  <a:pt x="1258522" y="807001"/>
                </a:lnTo>
                <a:lnTo>
                  <a:pt x="1292536" y="826017"/>
                </a:lnTo>
                <a:lnTo>
                  <a:pt x="1325750" y="847169"/>
                </a:lnTo>
                <a:lnTo>
                  <a:pt x="1356386" y="869270"/>
                </a:lnTo>
                <a:lnTo>
                  <a:pt x="1385878" y="891792"/>
                </a:lnTo>
                <a:lnTo>
                  <a:pt x="1415813" y="914502"/>
                </a:lnTo>
                <a:lnTo>
                  <a:pt x="1448167" y="937296"/>
                </a:lnTo>
                <a:lnTo>
                  <a:pt x="1479057" y="960126"/>
                </a:lnTo>
                <a:lnTo>
                  <a:pt x="1508660" y="983925"/>
                </a:lnTo>
                <a:lnTo>
                  <a:pt x="1537693" y="1010378"/>
                </a:lnTo>
                <a:lnTo>
                  <a:pt x="1566471" y="1035469"/>
                </a:lnTo>
                <a:lnTo>
                  <a:pt x="1595136" y="1059321"/>
                </a:lnTo>
                <a:lnTo>
                  <a:pt x="1623751" y="1082622"/>
                </a:lnTo>
                <a:lnTo>
                  <a:pt x="1654884" y="1105678"/>
                </a:lnTo>
                <a:lnTo>
                  <a:pt x="1687771" y="1128625"/>
                </a:lnTo>
                <a:lnTo>
                  <a:pt x="1721437" y="1151524"/>
                </a:lnTo>
                <a:lnTo>
                  <a:pt x="1752910" y="1174401"/>
                </a:lnTo>
                <a:lnTo>
                  <a:pt x="1782773" y="1196316"/>
                </a:lnTo>
                <a:lnTo>
                  <a:pt x="1824456" y="1224719"/>
                </a:lnTo>
                <a:lnTo>
                  <a:pt x="1862566" y="1257376"/>
                </a:lnTo>
                <a:lnTo>
                  <a:pt x="1904846" y="1298432"/>
                </a:lnTo>
                <a:lnTo>
                  <a:pt x="1935251" y="132014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55" name="SMARTInkShape-2021"/>
          <p:cNvSpPr/>
          <p:nvPr>
            <p:custDataLst>
              <p:tags r:id="rId19"/>
            </p:custDataLst>
          </p:nvPr>
        </p:nvSpPr>
        <p:spPr bwMode="auto">
          <a:xfrm>
            <a:off x="5180648" y="865822"/>
            <a:ext cx="1411603" cy="33100"/>
          </a:xfrm>
          <a:custGeom>
            <a:avLst/>
            <a:gdLst/>
            <a:ahLst/>
            <a:cxnLst/>
            <a:rect l="0" t="0" r="0" b="0"/>
            <a:pathLst>
              <a:path w="1411603" h="33100">
                <a:moveTo>
                  <a:pt x="0" y="25718"/>
                </a:moveTo>
                <a:lnTo>
                  <a:pt x="0" y="25718"/>
                </a:lnTo>
                <a:lnTo>
                  <a:pt x="4550" y="25718"/>
                </a:lnTo>
                <a:lnTo>
                  <a:pt x="9325" y="28258"/>
                </a:lnTo>
                <a:lnTo>
                  <a:pt x="11931" y="30269"/>
                </a:lnTo>
                <a:lnTo>
                  <a:pt x="29252" y="33099"/>
                </a:lnTo>
                <a:lnTo>
                  <a:pt x="69454" y="32150"/>
                </a:lnTo>
                <a:lnTo>
                  <a:pt x="98496" y="25084"/>
                </a:lnTo>
                <a:lnTo>
                  <a:pt x="135533" y="18134"/>
                </a:lnTo>
                <a:lnTo>
                  <a:pt x="156077" y="14947"/>
                </a:lnTo>
                <a:lnTo>
                  <a:pt x="180252" y="11870"/>
                </a:lnTo>
                <a:lnTo>
                  <a:pt x="206845" y="8866"/>
                </a:lnTo>
                <a:lnTo>
                  <a:pt x="235052" y="5911"/>
                </a:lnTo>
                <a:lnTo>
                  <a:pt x="266238" y="4893"/>
                </a:lnTo>
                <a:lnTo>
                  <a:pt x="299412" y="5167"/>
                </a:lnTo>
                <a:lnTo>
                  <a:pt x="333910" y="6302"/>
                </a:lnTo>
                <a:lnTo>
                  <a:pt x="371197" y="7059"/>
                </a:lnTo>
                <a:lnTo>
                  <a:pt x="410342" y="7564"/>
                </a:lnTo>
                <a:lnTo>
                  <a:pt x="450726" y="7900"/>
                </a:lnTo>
                <a:lnTo>
                  <a:pt x="493841" y="9077"/>
                </a:lnTo>
                <a:lnTo>
                  <a:pt x="538777" y="10814"/>
                </a:lnTo>
                <a:lnTo>
                  <a:pt x="584927" y="12925"/>
                </a:lnTo>
                <a:lnTo>
                  <a:pt x="630934" y="15284"/>
                </a:lnTo>
                <a:lnTo>
                  <a:pt x="676844" y="17810"/>
                </a:lnTo>
                <a:lnTo>
                  <a:pt x="722692" y="20446"/>
                </a:lnTo>
                <a:lnTo>
                  <a:pt x="767545" y="21251"/>
                </a:lnTo>
                <a:lnTo>
                  <a:pt x="811734" y="20835"/>
                </a:lnTo>
                <a:lnTo>
                  <a:pt x="855480" y="19605"/>
                </a:lnTo>
                <a:lnTo>
                  <a:pt x="897980" y="17833"/>
                </a:lnTo>
                <a:lnTo>
                  <a:pt x="939648" y="15699"/>
                </a:lnTo>
                <a:lnTo>
                  <a:pt x="980762" y="13323"/>
                </a:lnTo>
                <a:lnTo>
                  <a:pt x="1018649" y="11740"/>
                </a:lnTo>
                <a:lnTo>
                  <a:pt x="1054384" y="10684"/>
                </a:lnTo>
                <a:lnTo>
                  <a:pt x="1088685" y="9981"/>
                </a:lnTo>
                <a:lnTo>
                  <a:pt x="1120125" y="8559"/>
                </a:lnTo>
                <a:lnTo>
                  <a:pt x="1149657" y="6659"/>
                </a:lnTo>
                <a:lnTo>
                  <a:pt x="1177918" y="4439"/>
                </a:lnTo>
                <a:lnTo>
                  <a:pt x="1204379" y="2960"/>
                </a:lnTo>
                <a:lnTo>
                  <a:pt x="1229639" y="1973"/>
                </a:lnTo>
                <a:lnTo>
                  <a:pt x="1254099" y="1316"/>
                </a:lnTo>
                <a:lnTo>
                  <a:pt x="1296517" y="585"/>
                </a:lnTo>
                <a:lnTo>
                  <a:pt x="1331562" y="260"/>
                </a:lnTo>
                <a:lnTo>
                  <a:pt x="1367356" y="1030"/>
                </a:lnTo>
                <a:lnTo>
                  <a:pt x="1410168" y="8048"/>
                </a:lnTo>
                <a:lnTo>
                  <a:pt x="1411599" y="8223"/>
                </a:lnTo>
                <a:lnTo>
                  <a:pt x="1411602" y="7387"/>
                </a:lnTo>
                <a:lnTo>
                  <a:pt x="140589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56" name="SMARTInkShape-2022"/>
          <p:cNvSpPr/>
          <p:nvPr>
            <p:custDataLst>
              <p:tags r:id="rId20"/>
            </p:custDataLst>
          </p:nvPr>
        </p:nvSpPr>
        <p:spPr bwMode="auto">
          <a:xfrm>
            <a:off x="2533230" y="215502"/>
            <a:ext cx="2090203" cy="652519"/>
          </a:xfrm>
          <a:custGeom>
            <a:avLst/>
            <a:gdLst/>
            <a:ahLst/>
            <a:cxnLst/>
            <a:rect l="0" t="0" r="0" b="0"/>
            <a:pathLst>
              <a:path w="2090203" h="652519">
                <a:moveTo>
                  <a:pt x="58523" y="581740"/>
                </a:moveTo>
                <a:lnTo>
                  <a:pt x="58523" y="581740"/>
                </a:lnTo>
                <a:lnTo>
                  <a:pt x="53972" y="586291"/>
                </a:lnTo>
                <a:lnTo>
                  <a:pt x="49198" y="588526"/>
                </a:lnTo>
                <a:lnTo>
                  <a:pt x="46591" y="589121"/>
                </a:lnTo>
                <a:lnTo>
                  <a:pt x="38372" y="594511"/>
                </a:lnTo>
                <a:lnTo>
                  <a:pt x="35279" y="599481"/>
                </a:lnTo>
                <a:lnTo>
                  <a:pt x="34455" y="602140"/>
                </a:lnTo>
                <a:lnTo>
                  <a:pt x="34857" y="604865"/>
                </a:lnTo>
                <a:lnTo>
                  <a:pt x="40331" y="614372"/>
                </a:lnTo>
                <a:lnTo>
                  <a:pt x="60598" y="627817"/>
                </a:lnTo>
                <a:lnTo>
                  <a:pt x="71828" y="630794"/>
                </a:lnTo>
                <a:lnTo>
                  <a:pt x="106871" y="632705"/>
                </a:lnTo>
                <a:lnTo>
                  <a:pt x="148413" y="633036"/>
                </a:lnTo>
                <a:lnTo>
                  <a:pt x="188009" y="630573"/>
                </a:lnTo>
                <a:lnTo>
                  <a:pt x="210569" y="628583"/>
                </a:lnTo>
                <a:lnTo>
                  <a:pt x="234182" y="627257"/>
                </a:lnTo>
                <a:lnTo>
                  <a:pt x="258496" y="626372"/>
                </a:lnTo>
                <a:lnTo>
                  <a:pt x="283278" y="625782"/>
                </a:lnTo>
                <a:lnTo>
                  <a:pt x="310277" y="624437"/>
                </a:lnTo>
                <a:lnTo>
                  <a:pt x="338754" y="622587"/>
                </a:lnTo>
                <a:lnTo>
                  <a:pt x="368216" y="620402"/>
                </a:lnTo>
                <a:lnTo>
                  <a:pt x="399288" y="618945"/>
                </a:lnTo>
                <a:lnTo>
                  <a:pt x="431432" y="617973"/>
                </a:lnTo>
                <a:lnTo>
                  <a:pt x="464291" y="617326"/>
                </a:lnTo>
                <a:lnTo>
                  <a:pt x="498580" y="616894"/>
                </a:lnTo>
                <a:lnTo>
                  <a:pt x="533822" y="616606"/>
                </a:lnTo>
                <a:lnTo>
                  <a:pt x="569698" y="616414"/>
                </a:lnTo>
                <a:lnTo>
                  <a:pt x="605999" y="616286"/>
                </a:lnTo>
                <a:lnTo>
                  <a:pt x="642582" y="616201"/>
                </a:lnTo>
                <a:lnTo>
                  <a:pt x="679353" y="616144"/>
                </a:lnTo>
                <a:lnTo>
                  <a:pt x="717202" y="616106"/>
                </a:lnTo>
                <a:lnTo>
                  <a:pt x="755770" y="616081"/>
                </a:lnTo>
                <a:lnTo>
                  <a:pt x="794816" y="616064"/>
                </a:lnTo>
                <a:lnTo>
                  <a:pt x="834183" y="616053"/>
                </a:lnTo>
                <a:lnTo>
                  <a:pt x="873762" y="616045"/>
                </a:lnTo>
                <a:lnTo>
                  <a:pt x="913483" y="616040"/>
                </a:lnTo>
                <a:lnTo>
                  <a:pt x="952346" y="616037"/>
                </a:lnTo>
                <a:lnTo>
                  <a:pt x="990637" y="616035"/>
                </a:lnTo>
                <a:lnTo>
                  <a:pt x="1028547" y="616033"/>
                </a:lnTo>
                <a:lnTo>
                  <a:pt x="1066203" y="616032"/>
                </a:lnTo>
                <a:lnTo>
                  <a:pt x="1103690" y="616032"/>
                </a:lnTo>
                <a:lnTo>
                  <a:pt x="1141063" y="616031"/>
                </a:lnTo>
                <a:lnTo>
                  <a:pt x="1178361" y="616031"/>
                </a:lnTo>
                <a:lnTo>
                  <a:pt x="1215609" y="616031"/>
                </a:lnTo>
                <a:lnTo>
                  <a:pt x="1252823" y="616031"/>
                </a:lnTo>
                <a:lnTo>
                  <a:pt x="1290016" y="616031"/>
                </a:lnTo>
                <a:lnTo>
                  <a:pt x="1327193" y="616031"/>
                </a:lnTo>
                <a:lnTo>
                  <a:pt x="1364360" y="616031"/>
                </a:lnTo>
                <a:lnTo>
                  <a:pt x="1400569" y="616031"/>
                </a:lnTo>
                <a:lnTo>
                  <a:pt x="1436138" y="616031"/>
                </a:lnTo>
                <a:lnTo>
                  <a:pt x="1471280" y="616031"/>
                </a:lnTo>
                <a:lnTo>
                  <a:pt x="1507091" y="616983"/>
                </a:lnTo>
                <a:lnTo>
                  <a:pt x="1543348" y="618571"/>
                </a:lnTo>
                <a:lnTo>
                  <a:pt x="1579901" y="620581"/>
                </a:lnTo>
                <a:lnTo>
                  <a:pt x="1613794" y="621922"/>
                </a:lnTo>
                <a:lnTo>
                  <a:pt x="1645916" y="622816"/>
                </a:lnTo>
                <a:lnTo>
                  <a:pt x="1676854" y="623411"/>
                </a:lnTo>
                <a:lnTo>
                  <a:pt x="1707005" y="624761"/>
                </a:lnTo>
                <a:lnTo>
                  <a:pt x="1736631" y="626613"/>
                </a:lnTo>
                <a:lnTo>
                  <a:pt x="1765907" y="628801"/>
                </a:lnTo>
                <a:lnTo>
                  <a:pt x="1794948" y="630259"/>
                </a:lnTo>
                <a:lnTo>
                  <a:pt x="1823835" y="631231"/>
                </a:lnTo>
                <a:lnTo>
                  <a:pt x="1852617" y="631879"/>
                </a:lnTo>
                <a:lnTo>
                  <a:pt x="1879425" y="633264"/>
                </a:lnTo>
                <a:lnTo>
                  <a:pt x="1904918" y="635139"/>
                </a:lnTo>
                <a:lnTo>
                  <a:pt x="1929533" y="637342"/>
                </a:lnTo>
                <a:lnTo>
                  <a:pt x="1972123" y="639790"/>
                </a:lnTo>
                <a:lnTo>
                  <a:pt x="2008197" y="640878"/>
                </a:lnTo>
                <a:lnTo>
                  <a:pt x="2048020" y="641490"/>
                </a:lnTo>
                <a:lnTo>
                  <a:pt x="2085623" y="641741"/>
                </a:lnTo>
                <a:lnTo>
                  <a:pt x="2084041" y="641745"/>
                </a:lnTo>
                <a:lnTo>
                  <a:pt x="2089225" y="641748"/>
                </a:lnTo>
                <a:lnTo>
                  <a:pt x="2089769" y="639208"/>
                </a:lnTo>
                <a:lnTo>
                  <a:pt x="2090167" y="600650"/>
                </a:lnTo>
                <a:lnTo>
                  <a:pt x="2090194" y="562578"/>
                </a:lnTo>
                <a:lnTo>
                  <a:pt x="2090202" y="521135"/>
                </a:lnTo>
                <a:lnTo>
                  <a:pt x="2089251" y="491940"/>
                </a:lnTo>
                <a:lnTo>
                  <a:pt x="2085654" y="459914"/>
                </a:lnTo>
                <a:lnTo>
                  <a:pt x="2083420" y="426630"/>
                </a:lnTo>
                <a:lnTo>
                  <a:pt x="2081474" y="392788"/>
                </a:lnTo>
                <a:lnTo>
                  <a:pt x="2077434" y="358696"/>
                </a:lnTo>
                <a:lnTo>
                  <a:pt x="2075004" y="324495"/>
                </a:lnTo>
                <a:lnTo>
                  <a:pt x="2072971" y="291197"/>
                </a:lnTo>
                <a:lnTo>
                  <a:pt x="2068893" y="260522"/>
                </a:lnTo>
                <a:lnTo>
                  <a:pt x="2061242" y="221029"/>
                </a:lnTo>
                <a:lnTo>
                  <a:pt x="2050124" y="182300"/>
                </a:lnTo>
                <a:lnTo>
                  <a:pt x="2034718" y="150616"/>
                </a:lnTo>
                <a:lnTo>
                  <a:pt x="2026986" y="141792"/>
                </a:lnTo>
                <a:lnTo>
                  <a:pt x="1990851" y="124550"/>
                </a:lnTo>
                <a:lnTo>
                  <a:pt x="1959590" y="115971"/>
                </a:lnTo>
                <a:lnTo>
                  <a:pt x="1920165" y="107396"/>
                </a:lnTo>
                <a:lnTo>
                  <a:pt x="1887314" y="104221"/>
                </a:lnTo>
                <a:lnTo>
                  <a:pt x="1848584" y="101857"/>
                </a:lnTo>
                <a:lnTo>
                  <a:pt x="1826254" y="99893"/>
                </a:lnTo>
                <a:lnTo>
                  <a:pt x="1802795" y="97631"/>
                </a:lnTo>
                <a:lnTo>
                  <a:pt x="1778584" y="95171"/>
                </a:lnTo>
                <a:lnTo>
                  <a:pt x="1753870" y="92578"/>
                </a:lnTo>
                <a:lnTo>
                  <a:pt x="1728821" y="89897"/>
                </a:lnTo>
                <a:lnTo>
                  <a:pt x="1701645" y="86205"/>
                </a:lnTo>
                <a:lnTo>
                  <a:pt x="1673050" y="81839"/>
                </a:lnTo>
                <a:lnTo>
                  <a:pt x="1643509" y="77023"/>
                </a:lnTo>
                <a:lnTo>
                  <a:pt x="1612385" y="72859"/>
                </a:lnTo>
                <a:lnTo>
                  <a:pt x="1580206" y="69131"/>
                </a:lnTo>
                <a:lnTo>
                  <a:pt x="1547323" y="65694"/>
                </a:lnTo>
                <a:lnTo>
                  <a:pt x="1512066" y="62449"/>
                </a:lnTo>
                <a:lnTo>
                  <a:pt x="1475227" y="59334"/>
                </a:lnTo>
                <a:lnTo>
                  <a:pt x="1437332" y="56304"/>
                </a:lnTo>
                <a:lnTo>
                  <a:pt x="1398734" y="53332"/>
                </a:lnTo>
                <a:lnTo>
                  <a:pt x="1359666" y="50398"/>
                </a:lnTo>
                <a:lnTo>
                  <a:pt x="1320287" y="47490"/>
                </a:lnTo>
                <a:lnTo>
                  <a:pt x="1279746" y="44598"/>
                </a:lnTo>
                <a:lnTo>
                  <a:pt x="1238432" y="41718"/>
                </a:lnTo>
                <a:lnTo>
                  <a:pt x="1196601" y="38846"/>
                </a:lnTo>
                <a:lnTo>
                  <a:pt x="1154427" y="35978"/>
                </a:lnTo>
                <a:lnTo>
                  <a:pt x="1112023" y="33114"/>
                </a:lnTo>
                <a:lnTo>
                  <a:pt x="1069466" y="30252"/>
                </a:lnTo>
                <a:lnTo>
                  <a:pt x="1026807" y="28344"/>
                </a:lnTo>
                <a:lnTo>
                  <a:pt x="984081" y="27072"/>
                </a:lnTo>
                <a:lnTo>
                  <a:pt x="941309" y="26224"/>
                </a:lnTo>
                <a:lnTo>
                  <a:pt x="899459" y="24706"/>
                </a:lnTo>
                <a:lnTo>
                  <a:pt x="858224" y="22742"/>
                </a:lnTo>
                <a:lnTo>
                  <a:pt x="817400" y="20480"/>
                </a:lnTo>
                <a:lnTo>
                  <a:pt x="777800" y="18972"/>
                </a:lnTo>
                <a:lnTo>
                  <a:pt x="739019" y="17966"/>
                </a:lnTo>
                <a:lnTo>
                  <a:pt x="700782" y="17296"/>
                </a:lnTo>
                <a:lnTo>
                  <a:pt x="662908" y="15897"/>
                </a:lnTo>
                <a:lnTo>
                  <a:pt x="625276" y="14011"/>
                </a:lnTo>
                <a:lnTo>
                  <a:pt x="587806" y="11802"/>
                </a:lnTo>
                <a:lnTo>
                  <a:pt x="553301" y="10329"/>
                </a:lnTo>
                <a:lnTo>
                  <a:pt x="520772" y="9347"/>
                </a:lnTo>
                <a:lnTo>
                  <a:pt x="489561" y="8692"/>
                </a:lnTo>
                <a:lnTo>
                  <a:pt x="460182" y="8256"/>
                </a:lnTo>
                <a:lnTo>
                  <a:pt x="432023" y="7965"/>
                </a:lnTo>
                <a:lnTo>
                  <a:pt x="404677" y="7771"/>
                </a:lnTo>
                <a:lnTo>
                  <a:pt x="380732" y="7642"/>
                </a:lnTo>
                <a:lnTo>
                  <a:pt x="338887" y="7498"/>
                </a:lnTo>
                <a:lnTo>
                  <a:pt x="306319" y="4894"/>
                </a:lnTo>
                <a:lnTo>
                  <a:pt x="269104" y="613"/>
                </a:lnTo>
                <a:lnTo>
                  <a:pt x="233820" y="0"/>
                </a:lnTo>
                <a:lnTo>
                  <a:pt x="195060" y="10773"/>
                </a:lnTo>
                <a:lnTo>
                  <a:pt x="160317" y="28620"/>
                </a:lnTo>
                <a:lnTo>
                  <a:pt x="120293" y="47949"/>
                </a:lnTo>
                <a:lnTo>
                  <a:pt x="82744" y="64231"/>
                </a:lnTo>
                <a:lnTo>
                  <a:pt x="57538" y="74230"/>
                </a:lnTo>
                <a:lnTo>
                  <a:pt x="39084" y="78275"/>
                </a:lnTo>
                <a:lnTo>
                  <a:pt x="22616" y="83299"/>
                </a:lnTo>
                <a:lnTo>
                  <a:pt x="3350" y="84463"/>
                </a:lnTo>
                <a:lnTo>
                  <a:pt x="4791" y="84503"/>
                </a:lnTo>
                <a:lnTo>
                  <a:pt x="1857" y="84526"/>
                </a:lnTo>
                <a:lnTo>
                  <a:pt x="0" y="92151"/>
                </a:lnTo>
                <a:lnTo>
                  <a:pt x="128" y="105065"/>
                </a:lnTo>
                <a:lnTo>
                  <a:pt x="5431" y="141719"/>
                </a:lnTo>
                <a:lnTo>
                  <a:pt x="6351" y="169005"/>
                </a:lnTo>
                <a:lnTo>
                  <a:pt x="6760" y="203358"/>
                </a:lnTo>
                <a:lnTo>
                  <a:pt x="6942" y="243390"/>
                </a:lnTo>
                <a:lnTo>
                  <a:pt x="6991" y="264734"/>
                </a:lnTo>
                <a:lnTo>
                  <a:pt x="7975" y="286583"/>
                </a:lnTo>
                <a:lnTo>
                  <a:pt x="9584" y="308769"/>
                </a:lnTo>
                <a:lnTo>
                  <a:pt x="11610" y="331179"/>
                </a:lnTo>
                <a:lnTo>
                  <a:pt x="16400" y="373860"/>
                </a:lnTo>
                <a:lnTo>
                  <a:pt x="20751" y="416007"/>
                </a:lnTo>
                <a:lnTo>
                  <a:pt x="21912" y="437914"/>
                </a:lnTo>
                <a:lnTo>
                  <a:pt x="23201" y="480670"/>
                </a:lnTo>
                <a:lnTo>
                  <a:pt x="23774" y="518723"/>
                </a:lnTo>
                <a:lnTo>
                  <a:pt x="24029" y="552145"/>
                </a:lnTo>
                <a:lnTo>
                  <a:pt x="23190" y="581922"/>
                </a:lnTo>
                <a:lnTo>
                  <a:pt x="18314" y="618201"/>
                </a:lnTo>
                <a:lnTo>
                  <a:pt x="15815" y="652518"/>
                </a:lnTo>
                <a:lnTo>
                  <a:pt x="15660" y="65032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57" name="SMARTInkShape-2023"/>
          <p:cNvSpPr/>
          <p:nvPr>
            <p:custDataLst>
              <p:tags r:id="rId21"/>
            </p:custDataLst>
          </p:nvPr>
        </p:nvSpPr>
        <p:spPr bwMode="auto">
          <a:xfrm>
            <a:off x="6217920" y="5580697"/>
            <a:ext cx="2306003" cy="420054"/>
          </a:xfrm>
          <a:custGeom>
            <a:avLst/>
            <a:gdLst/>
            <a:ahLst/>
            <a:cxnLst/>
            <a:rect l="0" t="0" r="0" b="0"/>
            <a:pathLst>
              <a:path w="2306003" h="420054">
                <a:moveTo>
                  <a:pt x="0" y="0"/>
                </a:moveTo>
                <a:lnTo>
                  <a:pt x="0" y="0"/>
                </a:lnTo>
                <a:lnTo>
                  <a:pt x="9101" y="4551"/>
                </a:lnTo>
                <a:lnTo>
                  <a:pt x="42067" y="7381"/>
                </a:lnTo>
                <a:lnTo>
                  <a:pt x="82197" y="10583"/>
                </a:lnTo>
                <a:lnTo>
                  <a:pt x="106232" y="12771"/>
                </a:lnTo>
                <a:lnTo>
                  <a:pt x="135591" y="16134"/>
                </a:lnTo>
                <a:lnTo>
                  <a:pt x="168499" y="20281"/>
                </a:lnTo>
                <a:lnTo>
                  <a:pt x="203773" y="24951"/>
                </a:lnTo>
                <a:lnTo>
                  <a:pt x="244434" y="29016"/>
                </a:lnTo>
                <a:lnTo>
                  <a:pt x="288686" y="32680"/>
                </a:lnTo>
                <a:lnTo>
                  <a:pt x="335332" y="36073"/>
                </a:lnTo>
                <a:lnTo>
                  <a:pt x="388337" y="40242"/>
                </a:lnTo>
                <a:lnTo>
                  <a:pt x="445582" y="44926"/>
                </a:lnTo>
                <a:lnTo>
                  <a:pt x="505652" y="49953"/>
                </a:lnTo>
                <a:lnTo>
                  <a:pt x="569511" y="57115"/>
                </a:lnTo>
                <a:lnTo>
                  <a:pt x="635897" y="65699"/>
                </a:lnTo>
                <a:lnTo>
                  <a:pt x="703966" y="75232"/>
                </a:lnTo>
                <a:lnTo>
                  <a:pt x="776016" y="85397"/>
                </a:lnTo>
                <a:lnTo>
                  <a:pt x="850719" y="95984"/>
                </a:lnTo>
                <a:lnTo>
                  <a:pt x="927191" y="106852"/>
                </a:lnTo>
                <a:lnTo>
                  <a:pt x="1004842" y="119812"/>
                </a:lnTo>
                <a:lnTo>
                  <a:pt x="1083279" y="134167"/>
                </a:lnTo>
                <a:lnTo>
                  <a:pt x="1162242" y="149452"/>
                </a:lnTo>
                <a:lnTo>
                  <a:pt x="1241553" y="165358"/>
                </a:lnTo>
                <a:lnTo>
                  <a:pt x="1321097" y="181676"/>
                </a:lnTo>
                <a:lnTo>
                  <a:pt x="1400796" y="198270"/>
                </a:lnTo>
                <a:lnTo>
                  <a:pt x="1478694" y="216000"/>
                </a:lnTo>
                <a:lnTo>
                  <a:pt x="1555392" y="234488"/>
                </a:lnTo>
                <a:lnTo>
                  <a:pt x="1631288" y="253481"/>
                </a:lnTo>
                <a:lnTo>
                  <a:pt x="1702840" y="270905"/>
                </a:lnTo>
                <a:lnTo>
                  <a:pt x="1771496" y="287283"/>
                </a:lnTo>
                <a:lnTo>
                  <a:pt x="1838222" y="302965"/>
                </a:lnTo>
                <a:lnTo>
                  <a:pt x="1899852" y="318182"/>
                </a:lnTo>
                <a:lnTo>
                  <a:pt x="1958083" y="333089"/>
                </a:lnTo>
                <a:lnTo>
                  <a:pt x="2014049" y="347789"/>
                </a:lnTo>
                <a:lnTo>
                  <a:pt x="2062789" y="361400"/>
                </a:lnTo>
                <a:lnTo>
                  <a:pt x="2106713" y="374283"/>
                </a:lnTo>
                <a:lnTo>
                  <a:pt x="2147425" y="386682"/>
                </a:lnTo>
                <a:lnTo>
                  <a:pt x="2182187" y="395901"/>
                </a:lnTo>
                <a:lnTo>
                  <a:pt x="2212981" y="402999"/>
                </a:lnTo>
                <a:lnTo>
                  <a:pt x="2241130" y="408683"/>
                </a:lnTo>
                <a:lnTo>
                  <a:pt x="2274948" y="415000"/>
                </a:lnTo>
                <a:lnTo>
                  <a:pt x="2306002" y="42005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58" name="SMARTInkShape-2024"/>
          <p:cNvSpPr/>
          <p:nvPr>
            <p:custDataLst>
              <p:tags r:id="rId22"/>
            </p:custDataLst>
          </p:nvPr>
        </p:nvSpPr>
        <p:spPr bwMode="auto">
          <a:xfrm>
            <a:off x="6536904" y="5496591"/>
            <a:ext cx="1892586" cy="92670"/>
          </a:xfrm>
          <a:custGeom>
            <a:avLst/>
            <a:gdLst/>
            <a:ahLst/>
            <a:cxnLst/>
            <a:rect l="0" t="0" r="0" b="0"/>
            <a:pathLst>
              <a:path w="1892586" h="92670">
                <a:moveTo>
                  <a:pt x="1875576" y="75534"/>
                </a:moveTo>
                <a:lnTo>
                  <a:pt x="1875576" y="75534"/>
                </a:lnTo>
                <a:lnTo>
                  <a:pt x="1892585" y="75534"/>
                </a:lnTo>
                <a:lnTo>
                  <a:pt x="1868352" y="81425"/>
                </a:lnTo>
                <a:lnTo>
                  <a:pt x="1838710" y="82915"/>
                </a:lnTo>
                <a:lnTo>
                  <a:pt x="1818614" y="84264"/>
                </a:lnTo>
                <a:lnTo>
                  <a:pt x="1795691" y="86117"/>
                </a:lnTo>
                <a:lnTo>
                  <a:pt x="1770885" y="88304"/>
                </a:lnTo>
                <a:lnTo>
                  <a:pt x="1740059" y="89762"/>
                </a:lnTo>
                <a:lnTo>
                  <a:pt x="1705222" y="90735"/>
                </a:lnTo>
                <a:lnTo>
                  <a:pt x="1667709" y="91383"/>
                </a:lnTo>
                <a:lnTo>
                  <a:pt x="1627460" y="91815"/>
                </a:lnTo>
                <a:lnTo>
                  <a:pt x="1585388" y="92103"/>
                </a:lnTo>
                <a:lnTo>
                  <a:pt x="1542100" y="92295"/>
                </a:lnTo>
                <a:lnTo>
                  <a:pt x="1495144" y="92423"/>
                </a:lnTo>
                <a:lnTo>
                  <a:pt x="1445742" y="92508"/>
                </a:lnTo>
                <a:lnTo>
                  <a:pt x="1394710" y="92565"/>
                </a:lnTo>
                <a:lnTo>
                  <a:pt x="1339733" y="92603"/>
                </a:lnTo>
                <a:lnTo>
                  <a:pt x="1282127" y="92628"/>
                </a:lnTo>
                <a:lnTo>
                  <a:pt x="1222769" y="92645"/>
                </a:lnTo>
                <a:lnTo>
                  <a:pt x="1164146" y="92656"/>
                </a:lnTo>
                <a:lnTo>
                  <a:pt x="1106014" y="92664"/>
                </a:lnTo>
                <a:lnTo>
                  <a:pt x="1048210" y="92669"/>
                </a:lnTo>
                <a:lnTo>
                  <a:pt x="987766" y="90767"/>
                </a:lnTo>
                <a:lnTo>
                  <a:pt x="925562" y="87595"/>
                </a:lnTo>
                <a:lnTo>
                  <a:pt x="862186" y="83574"/>
                </a:lnTo>
                <a:lnTo>
                  <a:pt x="799933" y="79942"/>
                </a:lnTo>
                <a:lnTo>
                  <a:pt x="738427" y="76567"/>
                </a:lnTo>
                <a:lnTo>
                  <a:pt x="677422" y="73366"/>
                </a:lnTo>
                <a:lnTo>
                  <a:pt x="617702" y="69326"/>
                </a:lnTo>
                <a:lnTo>
                  <a:pt x="558838" y="64728"/>
                </a:lnTo>
                <a:lnTo>
                  <a:pt x="500546" y="59757"/>
                </a:lnTo>
                <a:lnTo>
                  <a:pt x="446444" y="54539"/>
                </a:lnTo>
                <a:lnTo>
                  <a:pt x="395136" y="49155"/>
                </a:lnTo>
                <a:lnTo>
                  <a:pt x="345691" y="43660"/>
                </a:lnTo>
                <a:lnTo>
                  <a:pt x="300345" y="38092"/>
                </a:lnTo>
                <a:lnTo>
                  <a:pt x="257732" y="32475"/>
                </a:lnTo>
                <a:lnTo>
                  <a:pt x="216941" y="26825"/>
                </a:lnTo>
                <a:lnTo>
                  <a:pt x="180222" y="21154"/>
                </a:lnTo>
                <a:lnTo>
                  <a:pt x="146217" y="15469"/>
                </a:lnTo>
                <a:lnTo>
                  <a:pt x="114023" y="9772"/>
                </a:lnTo>
                <a:lnTo>
                  <a:pt x="87797" y="5975"/>
                </a:lnTo>
                <a:lnTo>
                  <a:pt x="45958" y="1756"/>
                </a:lnTo>
                <a:lnTo>
                  <a:pt x="3681" y="0"/>
                </a:lnTo>
                <a:lnTo>
                  <a:pt x="901" y="1366"/>
                </a:lnTo>
                <a:lnTo>
                  <a:pt x="0" y="3228"/>
                </a:lnTo>
                <a:lnTo>
                  <a:pt x="1305" y="5423"/>
                </a:lnTo>
                <a:lnTo>
                  <a:pt x="7834" y="10401"/>
                </a:lnTo>
                <a:lnTo>
                  <a:pt x="49634" y="2409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59" name="SMARTInkShape-2025"/>
          <p:cNvSpPr/>
          <p:nvPr>
            <p:custDataLst>
              <p:tags r:id="rId23"/>
            </p:custDataLst>
          </p:nvPr>
        </p:nvSpPr>
        <p:spPr bwMode="auto">
          <a:xfrm>
            <a:off x="7880985" y="1180197"/>
            <a:ext cx="478870" cy="62817"/>
          </a:xfrm>
          <a:custGeom>
            <a:avLst/>
            <a:gdLst/>
            <a:ahLst/>
            <a:cxnLst/>
            <a:rect l="0" t="0" r="0" b="0"/>
            <a:pathLst>
              <a:path w="478870" h="62817">
                <a:moveTo>
                  <a:pt x="471487" y="62816"/>
                </a:moveTo>
                <a:lnTo>
                  <a:pt x="471487" y="62816"/>
                </a:lnTo>
                <a:lnTo>
                  <a:pt x="476038" y="58265"/>
                </a:lnTo>
                <a:lnTo>
                  <a:pt x="478273" y="53490"/>
                </a:lnTo>
                <a:lnTo>
                  <a:pt x="478869" y="50884"/>
                </a:lnTo>
                <a:lnTo>
                  <a:pt x="478313" y="48193"/>
                </a:lnTo>
                <a:lnTo>
                  <a:pt x="475156" y="42664"/>
                </a:lnTo>
                <a:lnTo>
                  <a:pt x="458922" y="29646"/>
                </a:lnTo>
                <a:lnTo>
                  <a:pt x="417811" y="13723"/>
                </a:lnTo>
                <a:lnTo>
                  <a:pt x="394746" y="9132"/>
                </a:lnTo>
                <a:lnTo>
                  <a:pt x="366986" y="5119"/>
                </a:lnTo>
                <a:lnTo>
                  <a:pt x="336097" y="1491"/>
                </a:lnTo>
                <a:lnTo>
                  <a:pt x="299313" y="25"/>
                </a:lnTo>
                <a:lnTo>
                  <a:pt x="258596" y="0"/>
                </a:lnTo>
                <a:lnTo>
                  <a:pt x="215260" y="936"/>
                </a:lnTo>
                <a:lnTo>
                  <a:pt x="172082" y="4418"/>
                </a:lnTo>
                <a:lnTo>
                  <a:pt x="129008" y="9596"/>
                </a:lnTo>
                <a:lnTo>
                  <a:pt x="86006" y="15906"/>
                </a:lnTo>
                <a:lnTo>
                  <a:pt x="57337" y="20112"/>
                </a:lnTo>
                <a:lnTo>
                  <a:pt x="0" y="2852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60" name="SMARTInkShape-2026"/>
          <p:cNvSpPr/>
          <p:nvPr>
            <p:custDataLst>
              <p:tags r:id="rId24"/>
            </p:custDataLst>
          </p:nvPr>
        </p:nvSpPr>
        <p:spPr bwMode="auto">
          <a:xfrm>
            <a:off x="6334661" y="1983356"/>
            <a:ext cx="487318" cy="56900"/>
          </a:xfrm>
          <a:custGeom>
            <a:avLst/>
            <a:gdLst/>
            <a:ahLst/>
            <a:cxnLst/>
            <a:rect l="0" t="0" r="0" b="0"/>
            <a:pathLst>
              <a:path w="487318" h="56900">
                <a:moveTo>
                  <a:pt x="286166" y="56899"/>
                </a:moveTo>
                <a:lnTo>
                  <a:pt x="286166" y="56899"/>
                </a:lnTo>
                <a:lnTo>
                  <a:pt x="286166" y="52348"/>
                </a:lnTo>
                <a:lnTo>
                  <a:pt x="288706" y="47574"/>
                </a:lnTo>
                <a:lnTo>
                  <a:pt x="290718" y="44967"/>
                </a:lnTo>
                <a:lnTo>
                  <a:pt x="291105" y="42277"/>
                </a:lnTo>
                <a:lnTo>
                  <a:pt x="288997" y="36748"/>
                </a:lnTo>
                <a:lnTo>
                  <a:pt x="273353" y="23729"/>
                </a:lnTo>
                <a:lnTo>
                  <a:pt x="236967" y="7807"/>
                </a:lnTo>
                <a:lnTo>
                  <a:pt x="198578" y="1743"/>
                </a:lnTo>
                <a:lnTo>
                  <a:pt x="176339" y="126"/>
                </a:lnTo>
                <a:lnTo>
                  <a:pt x="153893" y="0"/>
                </a:lnTo>
                <a:lnTo>
                  <a:pt x="131309" y="869"/>
                </a:lnTo>
                <a:lnTo>
                  <a:pt x="88753" y="4374"/>
                </a:lnTo>
                <a:lnTo>
                  <a:pt x="53965" y="9107"/>
                </a:lnTo>
                <a:lnTo>
                  <a:pt x="16706" y="17127"/>
                </a:lnTo>
                <a:lnTo>
                  <a:pt x="0" y="21526"/>
                </a:lnTo>
                <a:lnTo>
                  <a:pt x="140" y="21887"/>
                </a:lnTo>
                <a:lnTo>
                  <a:pt x="1184" y="22128"/>
                </a:lnTo>
                <a:lnTo>
                  <a:pt x="34511" y="17915"/>
                </a:lnTo>
                <a:lnTo>
                  <a:pt x="75894" y="15761"/>
                </a:lnTo>
                <a:lnTo>
                  <a:pt x="100265" y="15186"/>
                </a:lnTo>
                <a:lnTo>
                  <a:pt x="127942" y="14803"/>
                </a:lnTo>
                <a:lnTo>
                  <a:pt x="157823" y="14547"/>
                </a:lnTo>
                <a:lnTo>
                  <a:pt x="189175" y="14377"/>
                </a:lnTo>
                <a:lnTo>
                  <a:pt x="222458" y="14264"/>
                </a:lnTo>
                <a:lnTo>
                  <a:pt x="257029" y="14188"/>
                </a:lnTo>
                <a:lnTo>
                  <a:pt x="292459" y="14137"/>
                </a:lnTo>
                <a:lnTo>
                  <a:pt x="325604" y="14104"/>
                </a:lnTo>
                <a:lnTo>
                  <a:pt x="357226" y="14081"/>
                </a:lnTo>
                <a:lnTo>
                  <a:pt x="387832" y="14066"/>
                </a:lnTo>
                <a:lnTo>
                  <a:pt x="412046" y="14056"/>
                </a:lnTo>
                <a:lnTo>
                  <a:pt x="449110" y="14045"/>
                </a:lnTo>
                <a:lnTo>
                  <a:pt x="487317" y="14038"/>
                </a:lnTo>
                <a:lnTo>
                  <a:pt x="452265" y="9486"/>
                </a:lnTo>
                <a:lnTo>
                  <a:pt x="415868" y="7252"/>
                </a:lnTo>
                <a:lnTo>
                  <a:pt x="395494" y="6656"/>
                </a:lnTo>
                <a:lnTo>
                  <a:pt x="371434" y="6258"/>
                </a:lnTo>
                <a:lnTo>
                  <a:pt x="344916" y="5994"/>
                </a:lnTo>
                <a:lnTo>
                  <a:pt x="316760" y="5817"/>
                </a:lnTo>
                <a:lnTo>
                  <a:pt x="289417" y="5699"/>
                </a:lnTo>
                <a:lnTo>
                  <a:pt x="262616" y="5621"/>
                </a:lnTo>
                <a:lnTo>
                  <a:pt x="236177" y="5569"/>
                </a:lnTo>
                <a:lnTo>
                  <a:pt x="211882" y="5534"/>
                </a:lnTo>
                <a:lnTo>
                  <a:pt x="189018" y="5510"/>
                </a:lnTo>
                <a:lnTo>
                  <a:pt x="148692" y="6437"/>
                </a:lnTo>
                <a:lnTo>
                  <a:pt x="108379" y="10409"/>
                </a:lnTo>
                <a:lnTo>
                  <a:pt x="96646" y="8305"/>
                </a:lnTo>
                <a:lnTo>
                  <a:pt x="100652" y="10854"/>
                </a:lnTo>
                <a:lnTo>
                  <a:pt x="131822" y="13093"/>
                </a:lnTo>
                <a:lnTo>
                  <a:pt x="168992" y="13617"/>
                </a:lnTo>
                <a:lnTo>
                  <a:pt x="190905" y="13757"/>
                </a:lnTo>
                <a:lnTo>
                  <a:pt x="215991" y="15755"/>
                </a:lnTo>
                <a:lnTo>
                  <a:pt x="243193" y="18992"/>
                </a:lnTo>
                <a:lnTo>
                  <a:pt x="271805" y="23055"/>
                </a:lnTo>
                <a:lnTo>
                  <a:pt x="299452" y="25764"/>
                </a:lnTo>
                <a:lnTo>
                  <a:pt x="326456" y="27570"/>
                </a:lnTo>
                <a:lnTo>
                  <a:pt x="353032" y="28774"/>
                </a:lnTo>
                <a:lnTo>
                  <a:pt x="390179" y="30111"/>
                </a:lnTo>
                <a:lnTo>
                  <a:pt x="423658" y="30970"/>
                </a:lnTo>
                <a:lnTo>
                  <a:pt x="385398" y="25248"/>
                </a:lnTo>
                <a:lnTo>
                  <a:pt x="364703" y="24369"/>
                </a:lnTo>
                <a:lnTo>
                  <a:pt x="341381" y="23782"/>
                </a:lnTo>
                <a:lnTo>
                  <a:pt x="315356" y="24344"/>
                </a:lnTo>
                <a:lnTo>
                  <a:pt x="287529" y="25670"/>
                </a:lnTo>
                <a:lnTo>
                  <a:pt x="258500" y="27507"/>
                </a:lnTo>
                <a:lnTo>
                  <a:pt x="229622" y="29685"/>
                </a:lnTo>
                <a:lnTo>
                  <a:pt x="200846" y="32089"/>
                </a:lnTo>
                <a:lnTo>
                  <a:pt x="172136" y="34644"/>
                </a:lnTo>
                <a:lnTo>
                  <a:pt x="145376" y="37300"/>
                </a:lnTo>
                <a:lnTo>
                  <a:pt x="119916" y="40023"/>
                </a:lnTo>
                <a:lnTo>
                  <a:pt x="95322" y="42791"/>
                </a:lnTo>
                <a:lnTo>
                  <a:pt x="62917" y="45866"/>
                </a:lnTo>
                <a:lnTo>
                  <a:pt x="35693" y="47840"/>
                </a:lnTo>
                <a:lnTo>
                  <a:pt x="75188" y="47278"/>
                </a:lnTo>
                <a:lnTo>
                  <a:pt x="95985" y="45722"/>
                </a:lnTo>
                <a:lnTo>
                  <a:pt x="134966" y="42407"/>
                </a:lnTo>
                <a:lnTo>
                  <a:pt x="166152" y="3975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1164" name="SMARTInkShape-Group716"/>
          <p:cNvGrpSpPr/>
          <p:nvPr/>
        </p:nvGrpSpPr>
        <p:grpSpPr>
          <a:xfrm>
            <a:off x="1043992" y="840458"/>
            <a:ext cx="3541960" cy="651158"/>
            <a:chOff x="1043992" y="840458"/>
            <a:chExt cx="3541960" cy="651158"/>
          </a:xfrm>
        </p:grpSpPr>
        <p:sp>
          <p:nvSpPr>
            <p:cNvPr id="1161" name="SMARTInkShape-2027"/>
            <p:cNvSpPr/>
            <p:nvPr>
              <p:custDataLst>
                <p:tags r:id="rId31"/>
              </p:custDataLst>
            </p:nvPr>
          </p:nvSpPr>
          <p:spPr bwMode="auto">
            <a:xfrm>
              <a:off x="2438154" y="840458"/>
              <a:ext cx="2147798" cy="196417"/>
            </a:xfrm>
            <a:custGeom>
              <a:avLst/>
              <a:gdLst/>
              <a:ahLst/>
              <a:cxnLst/>
              <a:rect l="0" t="0" r="0" b="0"/>
              <a:pathLst>
                <a:path w="2147798" h="196417">
                  <a:moveTo>
                    <a:pt x="16439" y="8219"/>
                  </a:moveTo>
                  <a:lnTo>
                    <a:pt x="16439" y="8219"/>
                  </a:lnTo>
                  <a:lnTo>
                    <a:pt x="16439" y="0"/>
                  </a:lnTo>
                  <a:lnTo>
                    <a:pt x="16439" y="8853"/>
                  </a:lnTo>
                  <a:lnTo>
                    <a:pt x="2869" y="46262"/>
                  </a:lnTo>
                  <a:lnTo>
                    <a:pt x="0" y="75318"/>
                  </a:lnTo>
                  <a:lnTo>
                    <a:pt x="4054" y="91495"/>
                  </a:lnTo>
                  <a:lnTo>
                    <a:pt x="7229" y="95169"/>
                  </a:lnTo>
                  <a:lnTo>
                    <a:pt x="15838" y="99251"/>
                  </a:lnTo>
                  <a:lnTo>
                    <a:pt x="52480" y="95028"/>
                  </a:lnTo>
                  <a:lnTo>
                    <a:pt x="81034" y="90299"/>
                  </a:lnTo>
                  <a:lnTo>
                    <a:pt x="115315" y="87562"/>
                  </a:lnTo>
                  <a:lnTo>
                    <a:pt x="154681" y="87298"/>
                  </a:lnTo>
                  <a:lnTo>
                    <a:pt x="177180" y="88561"/>
                  </a:lnTo>
                  <a:lnTo>
                    <a:pt x="200752" y="90355"/>
                  </a:lnTo>
                  <a:lnTo>
                    <a:pt x="226944" y="92504"/>
                  </a:lnTo>
                  <a:lnTo>
                    <a:pt x="254883" y="94889"/>
                  </a:lnTo>
                  <a:lnTo>
                    <a:pt x="283987" y="97432"/>
                  </a:lnTo>
                  <a:lnTo>
                    <a:pt x="315772" y="99127"/>
                  </a:lnTo>
                  <a:lnTo>
                    <a:pt x="349344" y="100257"/>
                  </a:lnTo>
                  <a:lnTo>
                    <a:pt x="384108" y="101010"/>
                  </a:lnTo>
                  <a:lnTo>
                    <a:pt x="422524" y="102465"/>
                  </a:lnTo>
                  <a:lnTo>
                    <a:pt x="463375" y="104387"/>
                  </a:lnTo>
                  <a:lnTo>
                    <a:pt x="505848" y="106621"/>
                  </a:lnTo>
                  <a:lnTo>
                    <a:pt x="550357" y="110016"/>
                  </a:lnTo>
                  <a:lnTo>
                    <a:pt x="596222" y="114184"/>
                  </a:lnTo>
                  <a:lnTo>
                    <a:pt x="642991" y="118867"/>
                  </a:lnTo>
                  <a:lnTo>
                    <a:pt x="692267" y="123895"/>
                  </a:lnTo>
                  <a:lnTo>
                    <a:pt x="743216" y="129151"/>
                  </a:lnTo>
                  <a:lnTo>
                    <a:pt x="795279" y="134561"/>
                  </a:lnTo>
                  <a:lnTo>
                    <a:pt x="849038" y="140072"/>
                  </a:lnTo>
                  <a:lnTo>
                    <a:pt x="903928" y="145651"/>
                  </a:lnTo>
                  <a:lnTo>
                    <a:pt x="959570" y="151276"/>
                  </a:lnTo>
                  <a:lnTo>
                    <a:pt x="1016668" y="155978"/>
                  </a:lnTo>
                  <a:lnTo>
                    <a:pt x="1074736" y="160065"/>
                  </a:lnTo>
                  <a:lnTo>
                    <a:pt x="1133450" y="163742"/>
                  </a:lnTo>
                  <a:lnTo>
                    <a:pt x="1193548" y="167146"/>
                  </a:lnTo>
                  <a:lnTo>
                    <a:pt x="1254568" y="170368"/>
                  </a:lnTo>
                  <a:lnTo>
                    <a:pt x="1316203" y="173469"/>
                  </a:lnTo>
                  <a:lnTo>
                    <a:pt x="1377296" y="176488"/>
                  </a:lnTo>
                  <a:lnTo>
                    <a:pt x="1438026" y="179454"/>
                  </a:lnTo>
                  <a:lnTo>
                    <a:pt x="1498517" y="182383"/>
                  </a:lnTo>
                  <a:lnTo>
                    <a:pt x="1555988" y="184336"/>
                  </a:lnTo>
                  <a:lnTo>
                    <a:pt x="1611447" y="185638"/>
                  </a:lnTo>
                  <a:lnTo>
                    <a:pt x="1665565" y="186506"/>
                  </a:lnTo>
                  <a:lnTo>
                    <a:pt x="1715931" y="188037"/>
                  </a:lnTo>
                  <a:lnTo>
                    <a:pt x="1763796" y="190010"/>
                  </a:lnTo>
                  <a:lnTo>
                    <a:pt x="1809993" y="192278"/>
                  </a:lnTo>
                  <a:lnTo>
                    <a:pt x="1852222" y="193790"/>
                  </a:lnTo>
                  <a:lnTo>
                    <a:pt x="1891804" y="194798"/>
                  </a:lnTo>
                  <a:lnTo>
                    <a:pt x="1929622" y="195470"/>
                  </a:lnTo>
                  <a:lnTo>
                    <a:pt x="1962455" y="195918"/>
                  </a:lnTo>
                  <a:lnTo>
                    <a:pt x="1991962" y="196217"/>
                  </a:lnTo>
                  <a:lnTo>
                    <a:pt x="2019255" y="196416"/>
                  </a:lnTo>
                  <a:lnTo>
                    <a:pt x="2042212" y="195596"/>
                  </a:lnTo>
                  <a:lnTo>
                    <a:pt x="2080420" y="192146"/>
                  </a:lnTo>
                  <a:lnTo>
                    <a:pt x="2119603" y="189399"/>
                  </a:lnTo>
                  <a:lnTo>
                    <a:pt x="2134819" y="186216"/>
                  </a:lnTo>
                  <a:lnTo>
                    <a:pt x="2140209" y="184034"/>
                  </a:lnTo>
                  <a:lnTo>
                    <a:pt x="2143803" y="180674"/>
                  </a:lnTo>
                  <a:lnTo>
                    <a:pt x="2147797" y="171861"/>
                  </a:lnTo>
                  <a:lnTo>
                    <a:pt x="2145493" y="147088"/>
                  </a:lnTo>
                  <a:lnTo>
                    <a:pt x="2129677" y="115617"/>
                  </a:lnTo>
                  <a:lnTo>
                    <a:pt x="2095699" y="74660"/>
                  </a:lnTo>
                  <a:lnTo>
                    <a:pt x="2082411" y="5965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62" name="SMARTInkShape-2028"/>
            <p:cNvSpPr/>
            <p:nvPr>
              <p:custDataLst>
                <p:tags r:id="rId32"/>
              </p:custDataLst>
            </p:nvPr>
          </p:nvSpPr>
          <p:spPr bwMode="auto">
            <a:xfrm>
              <a:off x="1091565" y="1243013"/>
              <a:ext cx="2177416" cy="197168"/>
            </a:xfrm>
            <a:custGeom>
              <a:avLst/>
              <a:gdLst/>
              <a:ahLst/>
              <a:cxnLst/>
              <a:rect l="0" t="0" r="0" b="0"/>
              <a:pathLst>
                <a:path w="2177416" h="197168">
                  <a:moveTo>
                    <a:pt x="2177415" y="197167"/>
                  </a:moveTo>
                  <a:lnTo>
                    <a:pt x="2177415" y="197167"/>
                  </a:lnTo>
                  <a:lnTo>
                    <a:pt x="2168090" y="158162"/>
                  </a:lnTo>
                  <a:lnTo>
                    <a:pt x="2165483" y="151161"/>
                  </a:lnTo>
                  <a:lnTo>
                    <a:pt x="2139060" y="127655"/>
                  </a:lnTo>
                  <a:lnTo>
                    <a:pt x="2099091" y="111028"/>
                  </a:lnTo>
                  <a:lnTo>
                    <a:pt x="2073764" y="102593"/>
                  </a:lnTo>
                  <a:lnTo>
                    <a:pt x="2039734" y="94113"/>
                  </a:lnTo>
                  <a:lnTo>
                    <a:pt x="1999903" y="85602"/>
                  </a:lnTo>
                  <a:lnTo>
                    <a:pt x="1956204" y="77070"/>
                  </a:lnTo>
                  <a:lnTo>
                    <a:pt x="1905163" y="70430"/>
                  </a:lnTo>
                  <a:lnTo>
                    <a:pt x="1849229" y="65051"/>
                  </a:lnTo>
                  <a:lnTo>
                    <a:pt x="1790032" y="60512"/>
                  </a:lnTo>
                  <a:lnTo>
                    <a:pt x="1721992" y="57486"/>
                  </a:lnTo>
                  <a:lnTo>
                    <a:pt x="1648057" y="55469"/>
                  </a:lnTo>
                  <a:lnTo>
                    <a:pt x="1570192" y="54124"/>
                  </a:lnTo>
                  <a:lnTo>
                    <a:pt x="1487802" y="53227"/>
                  </a:lnTo>
                  <a:lnTo>
                    <a:pt x="1402396" y="52630"/>
                  </a:lnTo>
                  <a:lnTo>
                    <a:pt x="1314978" y="52231"/>
                  </a:lnTo>
                  <a:lnTo>
                    <a:pt x="1225267" y="52918"/>
                  </a:lnTo>
                  <a:lnTo>
                    <a:pt x="1134027" y="54329"/>
                  </a:lnTo>
                  <a:lnTo>
                    <a:pt x="1041768" y="56221"/>
                  </a:lnTo>
                  <a:lnTo>
                    <a:pt x="950735" y="57483"/>
                  </a:lnTo>
                  <a:lnTo>
                    <a:pt x="860518" y="58325"/>
                  </a:lnTo>
                  <a:lnTo>
                    <a:pt x="770846" y="58885"/>
                  </a:lnTo>
                  <a:lnTo>
                    <a:pt x="685348" y="60212"/>
                  </a:lnTo>
                  <a:lnTo>
                    <a:pt x="602631" y="62048"/>
                  </a:lnTo>
                  <a:lnTo>
                    <a:pt x="521769" y="64226"/>
                  </a:lnTo>
                  <a:lnTo>
                    <a:pt x="448811" y="64724"/>
                  </a:lnTo>
                  <a:lnTo>
                    <a:pt x="381122" y="64105"/>
                  </a:lnTo>
                  <a:lnTo>
                    <a:pt x="316947" y="62738"/>
                  </a:lnTo>
                  <a:lnTo>
                    <a:pt x="261780" y="59923"/>
                  </a:lnTo>
                  <a:lnTo>
                    <a:pt x="212620" y="56141"/>
                  </a:lnTo>
                  <a:lnTo>
                    <a:pt x="167464" y="51715"/>
                  </a:lnTo>
                  <a:lnTo>
                    <a:pt x="130693" y="46859"/>
                  </a:lnTo>
                  <a:lnTo>
                    <a:pt x="99511" y="41716"/>
                  </a:lnTo>
                  <a:lnTo>
                    <a:pt x="72056" y="36383"/>
                  </a:lnTo>
                  <a:lnTo>
                    <a:pt x="36470" y="22838"/>
                  </a:lnTo>
                  <a:lnTo>
                    <a:pt x="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63" name="SMARTInkShape-2029"/>
            <p:cNvSpPr/>
            <p:nvPr>
              <p:custDataLst>
                <p:tags r:id="rId33"/>
              </p:custDataLst>
            </p:nvPr>
          </p:nvSpPr>
          <p:spPr bwMode="auto">
            <a:xfrm>
              <a:off x="1043992" y="1140142"/>
              <a:ext cx="115000" cy="351474"/>
            </a:xfrm>
            <a:custGeom>
              <a:avLst/>
              <a:gdLst/>
              <a:ahLst/>
              <a:cxnLst/>
              <a:rect l="0" t="0" r="0" b="0"/>
              <a:pathLst>
                <a:path w="115000" h="351474">
                  <a:moveTo>
                    <a:pt x="56146" y="0"/>
                  </a:moveTo>
                  <a:lnTo>
                    <a:pt x="56146" y="0"/>
                  </a:lnTo>
                  <a:lnTo>
                    <a:pt x="73091" y="2540"/>
                  </a:lnTo>
                  <a:lnTo>
                    <a:pt x="93869" y="9326"/>
                  </a:lnTo>
                  <a:lnTo>
                    <a:pt x="98439" y="11932"/>
                  </a:lnTo>
                  <a:lnTo>
                    <a:pt x="99582" y="15575"/>
                  </a:lnTo>
                  <a:lnTo>
                    <a:pt x="98438" y="19908"/>
                  </a:lnTo>
                  <a:lnTo>
                    <a:pt x="95771" y="24702"/>
                  </a:lnTo>
                  <a:lnTo>
                    <a:pt x="55109" y="57312"/>
                  </a:lnTo>
                  <a:lnTo>
                    <a:pt x="15686" y="85747"/>
                  </a:lnTo>
                  <a:lnTo>
                    <a:pt x="9170" y="91455"/>
                  </a:lnTo>
                  <a:lnTo>
                    <a:pt x="1930" y="105417"/>
                  </a:lnTo>
                  <a:lnTo>
                    <a:pt x="0" y="113141"/>
                  </a:lnTo>
                  <a:lnTo>
                    <a:pt x="617" y="120195"/>
                  </a:lnTo>
                  <a:lnTo>
                    <a:pt x="6384" y="133113"/>
                  </a:lnTo>
                  <a:lnTo>
                    <a:pt x="47135" y="162721"/>
                  </a:lnTo>
                  <a:lnTo>
                    <a:pt x="89425" y="191432"/>
                  </a:lnTo>
                  <a:lnTo>
                    <a:pt x="103004" y="202874"/>
                  </a:lnTo>
                  <a:lnTo>
                    <a:pt x="110309" y="219389"/>
                  </a:lnTo>
                  <a:lnTo>
                    <a:pt x="114999" y="261036"/>
                  </a:lnTo>
                  <a:lnTo>
                    <a:pt x="111260" y="294620"/>
                  </a:lnTo>
                  <a:lnTo>
                    <a:pt x="108308" y="336292"/>
                  </a:lnTo>
                  <a:lnTo>
                    <a:pt x="107581" y="35147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1165" name="SMARTInkShape-2030"/>
          <p:cNvSpPr/>
          <p:nvPr>
            <p:custDataLst>
              <p:tags r:id="rId25"/>
            </p:custDataLst>
          </p:nvPr>
        </p:nvSpPr>
        <p:spPr bwMode="auto">
          <a:xfrm>
            <a:off x="3954780" y="3240405"/>
            <a:ext cx="993743" cy="38904"/>
          </a:xfrm>
          <a:custGeom>
            <a:avLst/>
            <a:gdLst/>
            <a:ahLst/>
            <a:cxnLst/>
            <a:rect l="0" t="0" r="0" b="0"/>
            <a:pathLst>
              <a:path w="993743" h="38904">
                <a:moveTo>
                  <a:pt x="0" y="0"/>
                </a:moveTo>
                <a:lnTo>
                  <a:pt x="0" y="0"/>
                </a:lnTo>
                <a:lnTo>
                  <a:pt x="0" y="8541"/>
                </a:lnTo>
                <a:lnTo>
                  <a:pt x="41185" y="8572"/>
                </a:lnTo>
                <a:lnTo>
                  <a:pt x="77184" y="8572"/>
                </a:lnTo>
                <a:lnTo>
                  <a:pt x="109234" y="11112"/>
                </a:lnTo>
                <a:lnTo>
                  <a:pt x="146656" y="14464"/>
                </a:lnTo>
                <a:lnTo>
                  <a:pt x="188688" y="15953"/>
                </a:lnTo>
                <a:lnTo>
                  <a:pt x="210565" y="16350"/>
                </a:lnTo>
                <a:lnTo>
                  <a:pt x="232769" y="16615"/>
                </a:lnTo>
                <a:lnTo>
                  <a:pt x="255192" y="16792"/>
                </a:lnTo>
                <a:lnTo>
                  <a:pt x="297886" y="19528"/>
                </a:lnTo>
                <a:lnTo>
                  <a:pt x="339087" y="22014"/>
                </a:lnTo>
                <a:lnTo>
                  <a:pt x="379622" y="19944"/>
                </a:lnTo>
                <a:lnTo>
                  <a:pt x="417324" y="18389"/>
                </a:lnTo>
                <a:lnTo>
                  <a:pt x="452177" y="17698"/>
                </a:lnTo>
                <a:lnTo>
                  <a:pt x="483543" y="17391"/>
                </a:lnTo>
                <a:lnTo>
                  <a:pt x="515898" y="14714"/>
                </a:lnTo>
                <a:lnTo>
                  <a:pt x="547423" y="11302"/>
                </a:lnTo>
                <a:lnTo>
                  <a:pt x="586591" y="9381"/>
                </a:lnTo>
                <a:lnTo>
                  <a:pt x="621374" y="8812"/>
                </a:lnTo>
                <a:lnTo>
                  <a:pt x="661750" y="8620"/>
                </a:lnTo>
                <a:lnTo>
                  <a:pt x="694866" y="8586"/>
                </a:lnTo>
                <a:lnTo>
                  <a:pt x="728809" y="8577"/>
                </a:lnTo>
                <a:lnTo>
                  <a:pt x="765536" y="11114"/>
                </a:lnTo>
                <a:lnTo>
                  <a:pt x="806581" y="17898"/>
                </a:lnTo>
                <a:lnTo>
                  <a:pt x="848904" y="25941"/>
                </a:lnTo>
                <a:lnTo>
                  <a:pt x="889067" y="31816"/>
                </a:lnTo>
                <a:lnTo>
                  <a:pt x="922557" y="36097"/>
                </a:lnTo>
                <a:lnTo>
                  <a:pt x="940568" y="38903"/>
                </a:lnTo>
                <a:lnTo>
                  <a:pt x="961418" y="35128"/>
                </a:lnTo>
                <a:lnTo>
                  <a:pt x="982990" y="25318"/>
                </a:lnTo>
                <a:lnTo>
                  <a:pt x="993742" y="17623"/>
                </a:lnTo>
                <a:lnTo>
                  <a:pt x="985838" y="1714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1168" name="SMARTInkShape-Group718"/>
          <p:cNvGrpSpPr/>
          <p:nvPr/>
        </p:nvGrpSpPr>
        <p:grpSpPr>
          <a:xfrm>
            <a:off x="5741177" y="420052"/>
            <a:ext cx="2548237" cy="1251072"/>
            <a:chOff x="5741177" y="420052"/>
            <a:chExt cx="2548237" cy="1251072"/>
          </a:xfrm>
        </p:grpSpPr>
        <p:sp>
          <p:nvSpPr>
            <p:cNvPr id="1166" name="SMARTInkShape-2031"/>
            <p:cNvSpPr/>
            <p:nvPr>
              <p:custDataLst>
                <p:tags r:id="rId29"/>
              </p:custDataLst>
            </p:nvPr>
          </p:nvSpPr>
          <p:spPr bwMode="auto">
            <a:xfrm>
              <a:off x="7034205" y="420052"/>
              <a:ext cx="1255209" cy="1112882"/>
            </a:xfrm>
            <a:custGeom>
              <a:avLst/>
              <a:gdLst/>
              <a:ahLst/>
              <a:cxnLst/>
              <a:rect l="0" t="0" r="0" b="0"/>
              <a:pathLst>
                <a:path w="1255209" h="1112882">
                  <a:moveTo>
                    <a:pt x="23820" y="1097280"/>
                  </a:moveTo>
                  <a:lnTo>
                    <a:pt x="23820" y="1097280"/>
                  </a:lnTo>
                  <a:lnTo>
                    <a:pt x="0" y="1112881"/>
                  </a:lnTo>
                  <a:lnTo>
                    <a:pt x="3215" y="1104866"/>
                  </a:lnTo>
                  <a:lnTo>
                    <a:pt x="35029" y="1062684"/>
                  </a:lnTo>
                  <a:lnTo>
                    <a:pt x="63092" y="1034279"/>
                  </a:lnTo>
                  <a:lnTo>
                    <a:pt x="94614" y="1005780"/>
                  </a:lnTo>
                  <a:lnTo>
                    <a:pt x="130214" y="972159"/>
                  </a:lnTo>
                  <a:lnTo>
                    <a:pt x="168261" y="934991"/>
                  </a:lnTo>
                  <a:lnTo>
                    <a:pt x="207396" y="896247"/>
                  </a:lnTo>
                  <a:lnTo>
                    <a:pt x="229071" y="875628"/>
                  </a:lnTo>
                  <a:lnTo>
                    <a:pt x="252094" y="854262"/>
                  </a:lnTo>
                  <a:lnTo>
                    <a:pt x="276015" y="832398"/>
                  </a:lnTo>
                  <a:lnTo>
                    <a:pt x="301488" y="809250"/>
                  </a:lnTo>
                  <a:lnTo>
                    <a:pt x="327994" y="785245"/>
                  </a:lnTo>
                  <a:lnTo>
                    <a:pt x="355190" y="760669"/>
                  </a:lnTo>
                  <a:lnTo>
                    <a:pt x="382846" y="734761"/>
                  </a:lnTo>
                  <a:lnTo>
                    <a:pt x="410809" y="707963"/>
                  </a:lnTo>
                  <a:lnTo>
                    <a:pt x="438975" y="680573"/>
                  </a:lnTo>
                  <a:lnTo>
                    <a:pt x="470135" y="651835"/>
                  </a:lnTo>
                  <a:lnTo>
                    <a:pt x="503292" y="622200"/>
                  </a:lnTo>
                  <a:lnTo>
                    <a:pt x="537778" y="591965"/>
                  </a:lnTo>
                  <a:lnTo>
                    <a:pt x="572198" y="562283"/>
                  </a:lnTo>
                  <a:lnTo>
                    <a:pt x="606575" y="532971"/>
                  </a:lnTo>
                  <a:lnTo>
                    <a:pt x="640923" y="503904"/>
                  </a:lnTo>
                  <a:lnTo>
                    <a:pt x="674300" y="475001"/>
                  </a:lnTo>
                  <a:lnTo>
                    <a:pt x="707028" y="446208"/>
                  </a:lnTo>
                  <a:lnTo>
                    <a:pt x="739324" y="417487"/>
                  </a:lnTo>
                  <a:lnTo>
                    <a:pt x="770381" y="389767"/>
                  </a:lnTo>
                  <a:lnTo>
                    <a:pt x="800610" y="362715"/>
                  </a:lnTo>
                  <a:lnTo>
                    <a:pt x="830287" y="336108"/>
                  </a:lnTo>
                  <a:lnTo>
                    <a:pt x="857692" y="310749"/>
                  </a:lnTo>
                  <a:lnTo>
                    <a:pt x="883582" y="286224"/>
                  </a:lnTo>
                  <a:lnTo>
                    <a:pt x="908462" y="262254"/>
                  </a:lnTo>
                  <a:lnTo>
                    <a:pt x="930764" y="239606"/>
                  </a:lnTo>
                  <a:lnTo>
                    <a:pt x="951346" y="217840"/>
                  </a:lnTo>
                  <a:lnTo>
                    <a:pt x="990409" y="176828"/>
                  </a:lnTo>
                  <a:lnTo>
                    <a:pt x="1029994" y="139551"/>
                  </a:lnTo>
                  <a:lnTo>
                    <a:pt x="1069814" y="106473"/>
                  </a:lnTo>
                  <a:lnTo>
                    <a:pt x="1108783" y="77801"/>
                  </a:lnTo>
                  <a:lnTo>
                    <a:pt x="1145154" y="55534"/>
                  </a:lnTo>
                  <a:lnTo>
                    <a:pt x="1177827" y="38652"/>
                  </a:lnTo>
                  <a:lnTo>
                    <a:pt x="1217918" y="20978"/>
                  </a:lnTo>
                  <a:lnTo>
                    <a:pt x="1251395" y="9254"/>
                  </a:lnTo>
                  <a:lnTo>
                    <a:pt x="1253683" y="7122"/>
                  </a:lnTo>
                  <a:lnTo>
                    <a:pt x="1255208" y="4748"/>
                  </a:lnTo>
                  <a:lnTo>
                    <a:pt x="1253368" y="3166"/>
                  </a:lnTo>
                  <a:lnTo>
                    <a:pt x="1232542"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67" name="SMARTInkShape-2032"/>
            <p:cNvSpPr/>
            <p:nvPr>
              <p:custDataLst>
                <p:tags r:id="rId30"/>
              </p:custDataLst>
            </p:nvPr>
          </p:nvSpPr>
          <p:spPr bwMode="auto">
            <a:xfrm>
              <a:off x="5741177" y="1399701"/>
              <a:ext cx="1493618" cy="271423"/>
            </a:xfrm>
            <a:custGeom>
              <a:avLst/>
              <a:gdLst/>
              <a:ahLst/>
              <a:cxnLst/>
              <a:rect l="0" t="0" r="0" b="0"/>
              <a:pathLst>
                <a:path w="1493618" h="271423">
                  <a:moveTo>
                    <a:pt x="48118" y="14762"/>
                  </a:moveTo>
                  <a:lnTo>
                    <a:pt x="48118" y="14762"/>
                  </a:lnTo>
                  <a:lnTo>
                    <a:pt x="43567" y="5660"/>
                  </a:lnTo>
                  <a:lnTo>
                    <a:pt x="39369" y="2979"/>
                  </a:lnTo>
                  <a:lnTo>
                    <a:pt x="27084" y="0"/>
                  </a:lnTo>
                  <a:lnTo>
                    <a:pt x="14640" y="1216"/>
                  </a:lnTo>
                  <a:lnTo>
                    <a:pt x="230" y="5207"/>
                  </a:lnTo>
                  <a:lnTo>
                    <a:pt x="0" y="6487"/>
                  </a:lnTo>
                  <a:lnTo>
                    <a:pt x="2285" y="10449"/>
                  </a:lnTo>
                  <a:lnTo>
                    <a:pt x="11555" y="12845"/>
                  </a:lnTo>
                  <a:lnTo>
                    <a:pt x="49892" y="18934"/>
                  </a:lnTo>
                  <a:lnTo>
                    <a:pt x="78434" y="26458"/>
                  </a:lnTo>
                  <a:lnTo>
                    <a:pt x="113027" y="36152"/>
                  </a:lnTo>
                  <a:lnTo>
                    <a:pt x="134253" y="41405"/>
                  </a:lnTo>
                  <a:lnTo>
                    <a:pt x="156976" y="46811"/>
                  </a:lnTo>
                  <a:lnTo>
                    <a:pt x="181650" y="53273"/>
                  </a:lnTo>
                  <a:lnTo>
                    <a:pt x="207624" y="60438"/>
                  </a:lnTo>
                  <a:lnTo>
                    <a:pt x="234466" y="68073"/>
                  </a:lnTo>
                  <a:lnTo>
                    <a:pt x="260932" y="76020"/>
                  </a:lnTo>
                  <a:lnTo>
                    <a:pt x="287149" y="84175"/>
                  </a:lnTo>
                  <a:lnTo>
                    <a:pt x="313199" y="92470"/>
                  </a:lnTo>
                  <a:lnTo>
                    <a:pt x="341997" y="99905"/>
                  </a:lnTo>
                  <a:lnTo>
                    <a:pt x="372625" y="106766"/>
                  </a:lnTo>
                  <a:lnTo>
                    <a:pt x="404473" y="113245"/>
                  </a:lnTo>
                  <a:lnTo>
                    <a:pt x="441898" y="119470"/>
                  </a:lnTo>
                  <a:lnTo>
                    <a:pt x="483041" y="125525"/>
                  </a:lnTo>
                  <a:lnTo>
                    <a:pt x="526661" y="131466"/>
                  </a:lnTo>
                  <a:lnTo>
                    <a:pt x="570030" y="137332"/>
                  </a:lnTo>
                  <a:lnTo>
                    <a:pt x="613229" y="143148"/>
                  </a:lnTo>
                  <a:lnTo>
                    <a:pt x="656316" y="148930"/>
                  </a:lnTo>
                  <a:lnTo>
                    <a:pt x="699329" y="154689"/>
                  </a:lnTo>
                  <a:lnTo>
                    <a:pt x="742291" y="160434"/>
                  </a:lnTo>
                  <a:lnTo>
                    <a:pt x="785220" y="166169"/>
                  </a:lnTo>
                  <a:lnTo>
                    <a:pt x="828127" y="171897"/>
                  </a:lnTo>
                  <a:lnTo>
                    <a:pt x="871019" y="177621"/>
                  </a:lnTo>
                  <a:lnTo>
                    <a:pt x="913901" y="183342"/>
                  </a:lnTo>
                  <a:lnTo>
                    <a:pt x="954872" y="189061"/>
                  </a:lnTo>
                  <a:lnTo>
                    <a:pt x="994568" y="194779"/>
                  </a:lnTo>
                  <a:lnTo>
                    <a:pt x="1033415" y="200496"/>
                  </a:lnTo>
                  <a:lnTo>
                    <a:pt x="1070743" y="206212"/>
                  </a:lnTo>
                  <a:lnTo>
                    <a:pt x="1107058" y="211927"/>
                  </a:lnTo>
                  <a:lnTo>
                    <a:pt x="1142697" y="217643"/>
                  </a:lnTo>
                  <a:lnTo>
                    <a:pt x="1177887" y="223358"/>
                  </a:lnTo>
                  <a:lnTo>
                    <a:pt x="1212778" y="229073"/>
                  </a:lnTo>
                  <a:lnTo>
                    <a:pt x="1247468" y="234789"/>
                  </a:lnTo>
                  <a:lnTo>
                    <a:pt x="1280119" y="239551"/>
                  </a:lnTo>
                  <a:lnTo>
                    <a:pt x="1311412" y="243679"/>
                  </a:lnTo>
                  <a:lnTo>
                    <a:pt x="1341798" y="247383"/>
                  </a:lnTo>
                  <a:lnTo>
                    <a:pt x="1368725" y="250805"/>
                  </a:lnTo>
                  <a:lnTo>
                    <a:pt x="1393342" y="254039"/>
                  </a:lnTo>
                  <a:lnTo>
                    <a:pt x="1434666" y="260172"/>
                  </a:lnTo>
                  <a:lnTo>
                    <a:pt x="1472089" y="268027"/>
                  </a:lnTo>
                  <a:lnTo>
                    <a:pt x="1493419" y="271422"/>
                  </a:lnTo>
                  <a:lnTo>
                    <a:pt x="1493617" y="270641"/>
                  </a:lnTo>
                  <a:lnTo>
                    <a:pt x="1491296" y="267233"/>
                  </a:lnTo>
                  <a:lnTo>
                    <a:pt x="1487090" y="265084"/>
                  </a:lnTo>
                  <a:lnTo>
                    <a:pt x="1461721" y="254190"/>
                  </a:lnTo>
                  <a:lnTo>
                    <a:pt x="1419718" y="23764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172" name="SMARTInkShape-Group719"/>
          <p:cNvGrpSpPr/>
          <p:nvPr/>
        </p:nvGrpSpPr>
        <p:grpSpPr>
          <a:xfrm>
            <a:off x="5806440" y="411480"/>
            <a:ext cx="2503171" cy="1538158"/>
            <a:chOff x="5806440" y="411480"/>
            <a:chExt cx="2503171" cy="1538158"/>
          </a:xfrm>
        </p:grpSpPr>
        <p:sp>
          <p:nvSpPr>
            <p:cNvPr id="1169" name="SMARTInkShape-2033"/>
            <p:cNvSpPr/>
            <p:nvPr>
              <p:custDataLst>
                <p:tags r:id="rId26"/>
              </p:custDataLst>
            </p:nvPr>
          </p:nvSpPr>
          <p:spPr bwMode="auto">
            <a:xfrm>
              <a:off x="7040880" y="411480"/>
              <a:ext cx="1268731" cy="1071563"/>
            </a:xfrm>
            <a:custGeom>
              <a:avLst/>
              <a:gdLst/>
              <a:ahLst/>
              <a:cxnLst/>
              <a:rect l="0" t="0" r="0" b="0"/>
              <a:pathLst>
                <a:path w="1268731" h="1071563">
                  <a:moveTo>
                    <a:pt x="0" y="1071562"/>
                  </a:moveTo>
                  <a:lnTo>
                    <a:pt x="0" y="1071562"/>
                  </a:lnTo>
                  <a:lnTo>
                    <a:pt x="4551" y="1071562"/>
                  </a:lnTo>
                  <a:lnTo>
                    <a:pt x="9325" y="1069022"/>
                  </a:lnTo>
                  <a:lnTo>
                    <a:pt x="47036" y="1047651"/>
                  </a:lnTo>
                  <a:lnTo>
                    <a:pt x="86274" y="1027021"/>
                  </a:lnTo>
                  <a:lnTo>
                    <a:pt x="120707" y="1013068"/>
                  </a:lnTo>
                  <a:lnTo>
                    <a:pt x="161072" y="992318"/>
                  </a:lnTo>
                  <a:lnTo>
                    <a:pt x="203194" y="968073"/>
                  </a:lnTo>
                  <a:lnTo>
                    <a:pt x="236676" y="946192"/>
                  </a:lnTo>
                  <a:lnTo>
                    <a:pt x="272829" y="919640"/>
                  </a:lnTo>
                  <a:lnTo>
                    <a:pt x="307947" y="888789"/>
                  </a:lnTo>
                  <a:lnTo>
                    <a:pt x="342606" y="853487"/>
                  </a:lnTo>
                  <a:lnTo>
                    <a:pt x="378012" y="815573"/>
                  </a:lnTo>
                  <a:lnTo>
                    <a:pt x="415973" y="776497"/>
                  </a:lnTo>
                  <a:lnTo>
                    <a:pt x="455069" y="734365"/>
                  </a:lnTo>
                  <a:lnTo>
                    <a:pt x="474829" y="712461"/>
                  </a:lnTo>
                  <a:lnTo>
                    <a:pt x="494671" y="690239"/>
                  </a:lnTo>
                  <a:lnTo>
                    <a:pt x="514564" y="667804"/>
                  </a:lnTo>
                  <a:lnTo>
                    <a:pt x="534496" y="645228"/>
                  </a:lnTo>
                  <a:lnTo>
                    <a:pt x="556355" y="622557"/>
                  </a:lnTo>
                  <a:lnTo>
                    <a:pt x="579501" y="599823"/>
                  </a:lnTo>
                  <a:lnTo>
                    <a:pt x="603504" y="577047"/>
                  </a:lnTo>
                  <a:lnTo>
                    <a:pt x="629984" y="553290"/>
                  </a:lnTo>
                  <a:lnTo>
                    <a:pt x="658114" y="528880"/>
                  </a:lnTo>
                  <a:lnTo>
                    <a:pt x="687345" y="504034"/>
                  </a:lnTo>
                  <a:lnTo>
                    <a:pt x="718263" y="479850"/>
                  </a:lnTo>
                  <a:lnTo>
                    <a:pt x="750303" y="456108"/>
                  </a:lnTo>
                  <a:lnTo>
                    <a:pt x="783095" y="432659"/>
                  </a:lnTo>
                  <a:lnTo>
                    <a:pt x="814481" y="410360"/>
                  </a:lnTo>
                  <a:lnTo>
                    <a:pt x="844930" y="388826"/>
                  </a:lnTo>
                  <a:lnTo>
                    <a:pt x="874754" y="367802"/>
                  </a:lnTo>
                  <a:lnTo>
                    <a:pt x="903210" y="347119"/>
                  </a:lnTo>
                  <a:lnTo>
                    <a:pt x="930753" y="326663"/>
                  </a:lnTo>
                  <a:lnTo>
                    <a:pt x="957686" y="306357"/>
                  </a:lnTo>
                  <a:lnTo>
                    <a:pt x="983263" y="286153"/>
                  </a:lnTo>
                  <a:lnTo>
                    <a:pt x="1007934" y="266016"/>
                  </a:lnTo>
                  <a:lnTo>
                    <a:pt x="1032001" y="245924"/>
                  </a:lnTo>
                  <a:lnTo>
                    <a:pt x="1073981" y="208360"/>
                  </a:lnTo>
                  <a:lnTo>
                    <a:pt x="1110737" y="172614"/>
                  </a:lnTo>
                  <a:lnTo>
                    <a:pt x="1142948" y="137677"/>
                  </a:lnTo>
                  <a:lnTo>
                    <a:pt x="1173140" y="105640"/>
                  </a:lnTo>
                  <a:lnTo>
                    <a:pt x="1211832" y="63368"/>
                  </a:lnTo>
                  <a:lnTo>
                    <a:pt x="1250505" y="24053"/>
                  </a:lnTo>
                  <a:lnTo>
                    <a:pt x="126873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70" name="SMARTInkShape-2034"/>
            <p:cNvSpPr/>
            <p:nvPr>
              <p:custDataLst>
                <p:tags r:id="rId27"/>
              </p:custDataLst>
            </p:nvPr>
          </p:nvSpPr>
          <p:spPr bwMode="auto">
            <a:xfrm>
              <a:off x="5806440" y="1457887"/>
              <a:ext cx="1219762" cy="55162"/>
            </a:xfrm>
            <a:custGeom>
              <a:avLst/>
              <a:gdLst/>
              <a:ahLst/>
              <a:cxnLst/>
              <a:rect l="0" t="0" r="0" b="0"/>
              <a:pathLst>
                <a:path w="1219762" h="55162">
                  <a:moveTo>
                    <a:pt x="0" y="25155"/>
                  </a:moveTo>
                  <a:lnTo>
                    <a:pt x="0" y="25155"/>
                  </a:lnTo>
                  <a:lnTo>
                    <a:pt x="18450" y="23251"/>
                  </a:lnTo>
                  <a:lnTo>
                    <a:pt x="46618" y="16054"/>
                  </a:lnTo>
                  <a:lnTo>
                    <a:pt x="86441" y="9045"/>
                  </a:lnTo>
                  <a:lnTo>
                    <a:pt x="109062" y="5843"/>
                  </a:lnTo>
                  <a:lnTo>
                    <a:pt x="137478" y="3708"/>
                  </a:lnTo>
                  <a:lnTo>
                    <a:pt x="169757" y="2285"/>
                  </a:lnTo>
                  <a:lnTo>
                    <a:pt x="204611" y="1336"/>
                  </a:lnTo>
                  <a:lnTo>
                    <a:pt x="243088" y="703"/>
                  </a:lnTo>
                  <a:lnTo>
                    <a:pt x="283978" y="281"/>
                  </a:lnTo>
                  <a:lnTo>
                    <a:pt x="326479" y="0"/>
                  </a:lnTo>
                  <a:lnTo>
                    <a:pt x="371958" y="1718"/>
                  </a:lnTo>
                  <a:lnTo>
                    <a:pt x="419422" y="4768"/>
                  </a:lnTo>
                  <a:lnTo>
                    <a:pt x="468210" y="8706"/>
                  </a:lnTo>
                  <a:lnTo>
                    <a:pt x="519785" y="13237"/>
                  </a:lnTo>
                  <a:lnTo>
                    <a:pt x="573218" y="18162"/>
                  </a:lnTo>
                  <a:lnTo>
                    <a:pt x="627891" y="23351"/>
                  </a:lnTo>
                  <a:lnTo>
                    <a:pt x="683388" y="28715"/>
                  </a:lnTo>
                  <a:lnTo>
                    <a:pt x="739437" y="34196"/>
                  </a:lnTo>
                  <a:lnTo>
                    <a:pt x="795853" y="39755"/>
                  </a:lnTo>
                  <a:lnTo>
                    <a:pt x="847751" y="43461"/>
                  </a:lnTo>
                  <a:lnTo>
                    <a:pt x="896638" y="45932"/>
                  </a:lnTo>
                  <a:lnTo>
                    <a:pt x="943515" y="47579"/>
                  </a:lnTo>
                  <a:lnTo>
                    <a:pt x="986198" y="49629"/>
                  </a:lnTo>
                  <a:lnTo>
                    <a:pt x="1026083" y="51949"/>
                  </a:lnTo>
                  <a:lnTo>
                    <a:pt x="1064103" y="54448"/>
                  </a:lnTo>
                  <a:lnTo>
                    <a:pt x="1096117" y="55161"/>
                  </a:lnTo>
                  <a:lnTo>
                    <a:pt x="1124126" y="54684"/>
                  </a:lnTo>
                  <a:lnTo>
                    <a:pt x="1149468" y="53414"/>
                  </a:lnTo>
                  <a:lnTo>
                    <a:pt x="1185245" y="52002"/>
                  </a:lnTo>
                  <a:lnTo>
                    <a:pt x="1207812" y="50422"/>
                  </a:lnTo>
                  <a:lnTo>
                    <a:pt x="1217843" y="46545"/>
                  </a:lnTo>
                  <a:lnTo>
                    <a:pt x="1219565" y="45130"/>
                  </a:lnTo>
                  <a:lnTo>
                    <a:pt x="1219761" y="44187"/>
                  </a:lnTo>
                  <a:lnTo>
                    <a:pt x="1217295" y="4230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71" name="SMARTInkShape-2035"/>
            <p:cNvSpPr/>
            <p:nvPr>
              <p:custDataLst>
                <p:tags r:id="rId28"/>
              </p:custDataLst>
            </p:nvPr>
          </p:nvSpPr>
          <p:spPr bwMode="auto">
            <a:xfrm>
              <a:off x="6424863" y="1617375"/>
              <a:ext cx="327027" cy="332263"/>
            </a:xfrm>
            <a:custGeom>
              <a:avLst/>
              <a:gdLst/>
              <a:ahLst/>
              <a:cxnLst/>
              <a:rect l="0" t="0" r="0" b="0"/>
              <a:pathLst>
                <a:path w="327027" h="332263">
                  <a:moveTo>
                    <a:pt x="144530" y="28545"/>
                  </a:moveTo>
                  <a:lnTo>
                    <a:pt x="144530" y="28545"/>
                  </a:lnTo>
                  <a:lnTo>
                    <a:pt x="139979" y="19443"/>
                  </a:lnTo>
                  <a:lnTo>
                    <a:pt x="137686" y="16762"/>
                  </a:lnTo>
                  <a:lnTo>
                    <a:pt x="132598" y="13783"/>
                  </a:lnTo>
                  <a:lnTo>
                    <a:pt x="124378" y="12106"/>
                  </a:lnTo>
                  <a:lnTo>
                    <a:pt x="83506" y="23394"/>
                  </a:lnTo>
                  <a:lnTo>
                    <a:pt x="53952" y="36120"/>
                  </a:lnTo>
                  <a:lnTo>
                    <a:pt x="37281" y="51597"/>
                  </a:lnTo>
                  <a:lnTo>
                    <a:pt x="6504" y="92577"/>
                  </a:lnTo>
                  <a:lnTo>
                    <a:pt x="0" y="114788"/>
                  </a:lnTo>
                  <a:lnTo>
                    <a:pt x="1694" y="148714"/>
                  </a:lnTo>
                  <a:lnTo>
                    <a:pt x="10799" y="189759"/>
                  </a:lnTo>
                  <a:lnTo>
                    <a:pt x="22723" y="231275"/>
                  </a:lnTo>
                  <a:lnTo>
                    <a:pt x="38060" y="259111"/>
                  </a:lnTo>
                  <a:lnTo>
                    <a:pt x="68359" y="291576"/>
                  </a:lnTo>
                  <a:lnTo>
                    <a:pt x="93386" y="308093"/>
                  </a:lnTo>
                  <a:lnTo>
                    <a:pt x="131993" y="322207"/>
                  </a:lnTo>
                  <a:lnTo>
                    <a:pt x="169464" y="332262"/>
                  </a:lnTo>
                  <a:lnTo>
                    <a:pt x="194780" y="329144"/>
                  </a:lnTo>
                  <a:lnTo>
                    <a:pt x="223423" y="317016"/>
                  </a:lnTo>
                  <a:lnTo>
                    <a:pt x="260867" y="287457"/>
                  </a:lnTo>
                  <a:lnTo>
                    <a:pt x="289172" y="255966"/>
                  </a:lnTo>
                  <a:lnTo>
                    <a:pt x="311106" y="217955"/>
                  </a:lnTo>
                  <a:lnTo>
                    <a:pt x="325119" y="176530"/>
                  </a:lnTo>
                  <a:lnTo>
                    <a:pt x="327026" y="145751"/>
                  </a:lnTo>
                  <a:lnTo>
                    <a:pt x="323747" y="113974"/>
                  </a:lnTo>
                  <a:lnTo>
                    <a:pt x="315939" y="83976"/>
                  </a:lnTo>
                  <a:lnTo>
                    <a:pt x="296283" y="44863"/>
                  </a:lnTo>
                  <a:lnTo>
                    <a:pt x="258708" y="13695"/>
                  </a:lnTo>
                  <a:lnTo>
                    <a:pt x="225120" y="2895"/>
                  </a:lnTo>
                  <a:lnTo>
                    <a:pt x="187016" y="0"/>
                  </a:lnTo>
                  <a:lnTo>
                    <a:pt x="144679" y="5063"/>
                  </a:lnTo>
                  <a:lnTo>
                    <a:pt x="105544" y="18744"/>
                  </a:lnTo>
                  <a:lnTo>
                    <a:pt x="71005" y="39429"/>
                  </a:lnTo>
                  <a:lnTo>
                    <a:pt x="33951" y="77490"/>
                  </a:lnTo>
                  <a:lnTo>
                    <a:pt x="15942" y="9712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Tree>
    <p:extLst>
      <p:ext uri="{BB962C8B-B14F-4D97-AF65-F5344CB8AC3E}">
        <p14:creationId xmlns:p14="http://schemas.microsoft.com/office/powerpoint/2010/main" val="8527477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Jacobians of FC-Layer</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18</a:t>
            </a:fld>
            <a:endParaRPr lang="en-US"/>
          </a:p>
        </p:txBody>
      </p:sp>
      <p:sp>
        <p:nvSpPr>
          <p:cNvPr id="317" name="SMARTInkShape-2478"/>
          <p:cNvSpPr/>
          <p:nvPr>
            <p:custDataLst>
              <p:tags r:id="rId1"/>
            </p:custDataLst>
          </p:nvPr>
        </p:nvSpPr>
        <p:spPr bwMode="auto">
          <a:xfrm>
            <a:off x="3251835" y="1585913"/>
            <a:ext cx="77154" cy="17145"/>
          </a:xfrm>
          <a:custGeom>
            <a:avLst/>
            <a:gdLst/>
            <a:ahLst/>
            <a:cxnLst/>
            <a:rect l="0" t="0" r="0" b="0"/>
            <a:pathLst>
              <a:path w="77154" h="17145">
                <a:moveTo>
                  <a:pt x="0" y="17144"/>
                </a:moveTo>
                <a:lnTo>
                  <a:pt x="0" y="17144"/>
                </a:lnTo>
                <a:lnTo>
                  <a:pt x="40958" y="8043"/>
                </a:lnTo>
                <a:lnTo>
                  <a:pt x="77153"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18" name="SMARTInkShape-2479"/>
          <p:cNvSpPr/>
          <p:nvPr>
            <p:custDataLst>
              <p:tags r:id="rId2"/>
            </p:custDataLst>
          </p:nvPr>
        </p:nvSpPr>
        <p:spPr bwMode="auto">
          <a:xfrm>
            <a:off x="3028950" y="2160270"/>
            <a:ext cx="8573" cy="1"/>
          </a:xfrm>
          <a:custGeom>
            <a:avLst/>
            <a:gdLst/>
            <a:ahLst/>
            <a:cxnLst/>
            <a:rect l="0" t="0" r="0" b="0"/>
            <a:pathLst>
              <a:path w="8573" h="1">
                <a:moveTo>
                  <a:pt x="8572" y="0"/>
                </a:moveTo>
                <a:lnTo>
                  <a:pt x="8572" y="0"/>
                </a:lnTo>
                <a:lnTo>
                  <a:pt x="0"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321" name="SMARTInkShape-Group855"/>
          <p:cNvGrpSpPr/>
          <p:nvPr/>
        </p:nvGrpSpPr>
        <p:grpSpPr>
          <a:xfrm>
            <a:off x="2858" y="2625588"/>
            <a:ext cx="922123" cy="1412719"/>
            <a:chOff x="2858" y="2625588"/>
            <a:chExt cx="922123" cy="1412719"/>
          </a:xfrm>
        </p:grpSpPr>
        <p:sp>
          <p:nvSpPr>
            <p:cNvPr id="319" name="SMARTInkShape-2480"/>
            <p:cNvSpPr/>
            <p:nvPr>
              <p:custDataLst>
                <p:tags r:id="rId266"/>
              </p:custDataLst>
            </p:nvPr>
          </p:nvSpPr>
          <p:spPr bwMode="auto">
            <a:xfrm>
              <a:off x="20003" y="2625588"/>
              <a:ext cx="904978" cy="1412719"/>
            </a:xfrm>
            <a:custGeom>
              <a:avLst/>
              <a:gdLst/>
              <a:ahLst/>
              <a:cxnLst/>
              <a:rect l="0" t="0" r="0" b="0"/>
              <a:pathLst>
                <a:path w="904978" h="1412719">
                  <a:moveTo>
                    <a:pt x="0" y="271917"/>
                  </a:moveTo>
                  <a:lnTo>
                    <a:pt x="0" y="271917"/>
                  </a:lnTo>
                  <a:lnTo>
                    <a:pt x="21484" y="231806"/>
                  </a:lnTo>
                  <a:lnTo>
                    <a:pt x="55472" y="190077"/>
                  </a:lnTo>
                  <a:lnTo>
                    <a:pt x="95139" y="158391"/>
                  </a:lnTo>
                  <a:lnTo>
                    <a:pt x="119623" y="142893"/>
                  </a:lnTo>
                  <a:lnTo>
                    <a:pt x="146424" y="127798"/>
                  </a:lnTo>
                  <a:lnTo>
                    <a:pt x="174768" y="112973"/>
                  </a:lnTo>
                  <a:lnTo>
                    <a:pt x="207000" y="99279"/>
                  </a:lnTo>
                  <a:lnTo>
                    <a:pt x="241822" y="86340"/>
                  </a:lnTo>
                  <a:lnTo>
                    <a:pt x="278372" y="73904"/>
                  </a:lnTo>
                  <a:lnTo>
                    <a:pt x="316074" y="62756"/>
                  </a:lnTo>
                  <a:lnTo>
                    <a:pt x="354543" y="52466"/>
                  </a:lnTo>
                  <a:lnTo>
                    <a:pt x="393525" y="42749"/>
                  </a:lnTo>
                  <a:lnTo>
                    <a:pt x="432847" y="34366"/>
                  </a:lnTo>
                  <a:lnTo>
                    <a:pt x="472397" y="26872"/>
                  </a:lnTo>
                  <a:lnTo>
                    <a:pt x="512099" y="19971"/>
                  </a:lnTo>
                  <a:lnTo>
                    <a:pt x="549997" y="14418"/>
                  </a:lnTo>
                  <a:lnTo>
                    <a:pt x="586692" y="9763"/>
                  </a:lnTo>
                  <a:lnTo>
                    <a:pt x="622585" y="5708"/>
                  </a:lnTo>
                  <a:lnTo>
                    <a:pt x="656039" y="3004"/>
                  </a:lnTo>
                  <a:lnTo>
                    <a:pt x="687867" y="1202"/>
                  </a:lnTo>
                  <a:lnTo>
                    <a:pt x="718610" y="0"/>
                  </a:lnTo>
                  <a:lnTo>
                    <a:pt x="746726" y="152"/>
                  </a:lnTo>
                  <a:lnTo>
                    <a:pt x="773090" y="1205"/>
                  </a:lnTo>
                  <a:lnTo>
                    <a:pt x="798285" y="2860"/>
                  </a:lnTo>
                  <a:lnTo>
                    <a:pt x="836441" y="9778"/>
                  </a:lnTo>
                  <a:lnTo>
                    <a:pt x="864194" y="20156"/>
                  </a:lnTo>
                  <a:lnTo>
                    <a:pt x="882878" y="34293"/>
                  </a:lnTo>
                  <a:lnTo>
                    <a:pt x="899557" y="58317"/>
                  </a:lnTo>
                  <a:lnTo>
                    <a:pt x="904628" y="85226"/>
                  </a:lnTo>
                  <a:lnTo>
                    <a:pt x="904977" y="119411"/>
                  </a:lnTo>
                  <a:lnTo>
                    <a:pt x="898782" y="156829"/>
                  </a:lnTo>
                  <a:lnTo>
                    <a:pt x="893510" y="178999"/>
                  </a:lnTo>
                  <a:lnTo>
                    <a:pt x="887138" y="203304"/>
                  </a:lnTo>
                  <a:lnTo>
                    <a:pt x="880033" y="229033"/>
                  </a:lnTo>
                  <a:lnTo>
                    <a:pt x="873391" y="256662"/>
                  </a:lnTo>
                  <a:lnTo>
                    <a:pt x="867058" y="285560"/>
                  </a:lnTo>
                  <a:lnTo>
                    <a:pt x="860931" y="315302"/>
                  </a:lnTo>
                  <a:lnTo>
                    <a:pt x="853989" y="347513"/>
                  </a:lnTo>
                  <a:lnTo>
                    <a:pt x="846503" y="381369"/>
                  </a:lnTo>
                  <a:lnTo>
                    <a:pt x="838655" y="416322"/>
                  </a:lnTo>
                  <a:lnTo>
                    <a:pt x="832471" y="453912"/>
                  </a:lnTo>
                  <a:lnTo>
                    <a:pt x="827395" y="493260"/>
                  </a:lnTo>
                  <a:lnTo>
                    <a:pt x="823059" y="533779"/>
                  </a:lnTo>
                  <a:lnTo>
                    <a:pt x="821121" y="574127"/>
                  </a:lnTo>
                  <a:lnTo>
                    <a:pt x="820782" y="614360"/>
                  </a:lnTo>
                  <a:lnTo>
                    <a:pt x="821508" y="654517"/>
                  </a:lnTo>
                  <a:lnTo>
                    <a:pt x="825802" y="707959"/>
                  </a:lnTo>
                  <a:lnTo>
                    <a:pt x="832474" y="770257"/>
                  </a:lnTo>
                  <a:lnTo>
                    <a:pt x="840733" y="838458"/>
                  </a:lnTo>
                  <a:lnTo>
                    <a:pt x="847191" y="896309"/>
                  </a:lnTo>
                  <a:lnTo>
                    <a:pt x="852449" y="947258"/>
                  </a:lnTo>
                  <a:lnTo>
                    <a:pt x="856907" y="993607"/>
                  </a:lnTo>
                  <a:lnTo>
                    <a:pt x="860831" y="1035936"/>
                  </a:lnTo>
                  <a:lnTo>
                    <a:pt x="864400" y="1075585"/>
                  </a:lnTo>
                  <a:lnTo>
                    <a:pt x="867731" y="1113449"/>
                  </a:lnTo>
                  <a:lnTo>
                    <a:pt x="869952" y="1147263"/>
                  </a:lnTo>
                  <a:lnTo>
                    <a:pt x="871433" y="1178379"/>
                  </a:lnTo>
                  <a:lnTo>
                    <a:pt x="872420" y="1207695"/>
                  </a:lnTo>
                  <a:lnTo>
                    <a:pt x="872126" y="1233906"/>
                  </a:lnTo>
                  <a:lnTo>
                    <a:pt x="870977" y="1258048"/>
                  </a:lnTo>
                  <a:lnTo>
                    <a:pt x="869259" y="1280810"/>
                  </a:lnTo>
                  <a:lnTo>
                    <a:pt x="859730" y="1321341"/>
                  </a:lnTo>
                  <a:lnTo>
                    <a:pt x="845969" y="1356500"/>
                  </a:lnTo>
                  <a:lnTo>
                    <a:pt x="822157" y="1394857"/>
                  </a:lnTo>
                  <a:lnTo>
                    <a:pt x="805458" y="1408541"/>
                  </a:lnTo>
                  <a:lnTo>
                    <a:pt x="785971" y="1412718"/>
                  </a:lnTo>
                  <a:lnTo>
                    <a:pt x="753580" y="1409715"/>
                  </a:lnTo>
                  <a:lnTo>
                    <a:pt x="727354" y="1403397"/>
                  </a:lnTo>
                  <a:lnTo>
                    <a:pt x="690298" y="1391065"/>
                  </a:lnTo>
                  <a:lnTo>
                    <a:pt x="666891" y="1383775"/>
                  </a:lnTo>
                  <a:lnTo>
                    <a:pt x="640809" y="1376058"/>
                  </a:lnTo>
                  <a:lnTo>
                    <a:pt x="612943" y="1368056"/>
                  </a:lnTo>
                  <a:lnTo>
                    <a:pt x="580079" y="1362721"/>
                  </a:lnTo>
                  <a:lnTo>
                    <a:pt x="543882" y="1359165"/>
                  </a:lnTo>
                  <a:lnTo>
                    <a:pt x="505463" y="1356794"/>
                  </a:lnTo>
                  <a:lnTo>
                    <a:pt x="465562" y="1356166"/>
                  </a:lnTo>
                  <a:lnTo>
                    <a:pt x="424675" y="1356700"/>
                  </a:lnTo>
                  <a:lnTo>
                    <a:pt x="383129" y="1358008"/>
                  </a:lnTo>
                  <a:lnTo>
                    <a:pt x="342097" y="1360785"/>
                  </a:lnTo>
                  <a:lnTo>
                    <a:pt x="301407" y="1364541"/>
                  </a:lnTo>
                  <a:lnTo>
                    <a:pt x="260945" y="1368951"/>
                  </a:lnTo>
                  <a:lnTo>
                    <a:pt x="224446" y="1373795"/>
                  </a:lnTo>
                  <a:lnTo>
                    <a:pt x="190588" y="1378930"/>
                  </a:lnTo>
                  <a:lnTo>
                    <a:pt x="158491" y="1384258"/>
                  </a:lnTo>
                  <a:lnTo>
                    <a:pt x="131378" y="1389715"/>
                  </a:lnTo>
                  <a:lnTo>
                    <a:pt x="107588" y="1395258"/>
                  </a:lnTo>
                  <a:lnTo>
                    <a:pt x="71629" y="1404592"/>
                  </a:lnTo>
                  <a:lnTo>
                    <a:pt x="42862" y="1412059"/>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20" name="SMARTInkShape-2481"/>
            <p:cNvSpPr/>
            <p:nvPr>
              <p:custDataLst>
                <p:tags r:id="rId267"/>
              </p:custDataLst>
            </p:nvPr>
          </p:nvSpPr>
          <p:spPr bwMode="auto">
            <a:xfrm>
              <a:off x="2858" y="2888932"/>
              <a:ext cx="84367" cy="1079696"/>
            </a:xfrm>
            <a:custGeom>
              <a:avLst/>
              <a:gdLst/>
              <a:ahLst/>
              <a:cxnLst/>
              <a:rect l="0" t="0" r="0" b="0"/>
              <a:pathLst>
                <a:path w="84367" h="1079696">
                  <a:moveTo>
                    <a:pt x="51435" y="0"/>
                  </a:moveTo>
                  <a:lnTo>
                    <a:pt x="51435" y="0"/>
                  </a:lnTo>
                  <a:lnTo>
                    <a:pt x="51435" y="40851"/>
                  </a:lnTo>
                  <a:lnTo>
                    <a:pt x="51435" y="74989"/>
                  </a:lnTo>
                  <a:lnTo>
                    <a:pt x="53340" y="96665"/>
                  </a:lnTo>
                  <a:lnTo>
                    <a:pt x="56515" y="120641"/>
                  </a:lnTo>
                  <a:lnTo>
                    <a:pt x="60536" y="146150"/>
                  </a:lnTo>
                  <a:lnTo>
                    <a:pt x="64170" y="173633"/>
                  </a:lnTo>
                  <a:lnTo>
                    <a:pt x="67545" y="202433"/>
                  </a:lnTo>
                  <a:lnTo>
                    <a:pt x="70747" y="232111"/>
                  </a:lnTo>
                  <a:lnTo>
                    <a:pt x="72882" y="265231"/>
                  </a:lnTo>
                  <a:lnTo>
                    <a:pt x="74306" y="300645"/>
                  </a:lnTo>
                  <a:lnTo>
                    <a:pt x="75254" y="337590"/>
                  </a:lnTo>
                  <a:lnTo>
                    <a:pt x="76839" y="376508"/>
                  </a:lnTo>
                  <a:lnTo>
                    <a:pt x="78849" y="416741"/>
                  </a:lnTo>
                  <a:lnTo>
                    <a:pt x="81141" y="457850"/>
                  </a:lnTo>
                  <a:lnTo>
                    <a:pt x="82669" y="499543"/>
                  </a:lnTo>
                  <a:lnTo>
                    <a:pt x="83687" y="541626"/>
                  </a:lnTo>
                  <a:lnTo>
                    <a:pt x="84366" y="583969"/>
                  </a:lnTo>
                  <a:lnTo>
                    <a:pt x="83867" y="627438"/>
                  </a:lnTo>
                  <a:lnTo>
                    <a:pt x="82581" y="671657"/>
                  </a:lnTo>
                  <a:lnTo>
                    <a:pt x="80771" y="716377"/>
                  </a:lnTo>
                  <a:lnTo>
                    <a:pt x="78612" y="759524"/>
                  </a:lnTo>
                  <a:lnTo>
                    <a:pt x="76221" y="801625"/>
                  </a:lnTo>
                  <a:lnTo>
                    <a:pt x="73674" y="843027"/>
                  </a:lnTo>
                  <a:lnTo>
                    <a:pt x="71023" y="881105"/>
                  </a:lnTo>
                  <a:lnTo>
                    <a:pt x="68304" y="916969"/>
                  </a:lnTo>
                  <a:lnTo>
                    <a:pt x="65538" y="951355"/>
                  </a:lnTo>
                  <a:lnTo>
                    <a:pt x="60837" y="980947"/>
                  </a:lnTo>
                  <a:lnTo>
                    <a:pt x="54845" y="1007342"/>
                  </a:lnTo>
                  <a:lnTo>
                    <a:pt x="41521" y="1049688"/>
                  </a:lnTo>
                  <a:lnTo>
                    <a:pt x="29248" y="1074858"/>
                  </a:lnTo>
                  <a:lnTo>
                    <a:pt x="23309" y="1079475"/>
                  </a:lnTo>
                  <a:lnTo>
                    <a:pt x="17444" y="1079695"/>
                  </a:lnTo>
                  <a:lnTo>
                    <a:pt x="0" y="1071563"/>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322" name="SMARTInkShape-2482"/>
          <p:cNvSpPr/>
          <p:nvPr>
            <p:custDataLst>
              <p:tags r:id="rId3"/>
            </p:custDataLst>
          </p:nvPr>
        </p:nvSpPr>
        <p:spPr bwMode="auto">
          <a:xfrm>
            <a:off x="6346507" y="4311967"/>
            <a:ext cx="342901" cy="34291"/>
          </a:xfrm>
          <a:custGeom>
            <a:avLst/>
            <a:gdLst/>
            <a:ahLst/>
            <a:cxnLst/>
            <a:rect l="0" t="0" r="0" b="0"/>
            <a:pathLst>
              <a:path w="342901" h="34291">
                <a:moveTo>
                  <a:pt x="0" y="0"/>
                </a:moveTo>
                <a:lnTo>
                  <a:pt x="0" y="0"/>
                </a:lnTo>
                <a:lnTo>
                  <a:pt x="31168" y="0"/>
                </a:lnTo>
                <a:lnTo>
                  <a:pt x="57668" y="0"/>
                </a:lnTo>
                <a:lnTo>
                  <a:pt x="93575" y="2540"/>
                </a:lnTo>
                <a:lnTo>
                  <a:pt x="133982" y="6844"/>
                </a:lnTo>
                <a:lnTo>
                  <a:pt x="174166" y="11932"/>
                </a:lnTo>
                <a:lnTo>
                  <a:pt x="214249" y="17368"/>
                </a:lnTo>
                <a:lnTo>
                  <a:pt x="252385" y="22959"/>
                </a:lnTo>
                <a:lnTo>
                  <a:pt x="285208" y="28620"/>
                </a:lnTo>
                <a:lnTo>
                  <a:pt x="323602" y="33170"/>
                </a:lnTo>
                <a:lnTo>
                  <a:pt x="342900" y="3429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23" name="SMARTInkShape-2483"/>
          <p:cNvSpPr/>
          <p:nvPr>
            <p:custDataLst>
              <p:tags r:id="rId4"/>
            </p:custDataLst>
          </p:nvPr>
        </p:nvSpPr>
        <p:spPr bwMode="auto">
          <a:xfrm>
            <a:off x="5729288" y="4011942"/>
            <a:ext cx="410079" cy="33809"/>
          </a:xfrm>
          <a:custGeom>
            <a:avLst/>
            <a:gdLst/>
            <a:ahLst/>
            <a:cxnLst/>
            <a:rect l="0" t="0" r="0" b="0"/>
            <a:pathLst>
              <a:path w="410079" h="33809">
                <a:moveTo>
                  <a:pt x="0" y="17133"/>
                </a:moveTo>
                <a:lnTo>
                  <a:pt x="0" y="17133"/>
                </a:lnTo>
                <a:lnTo>
                  <a:pt x="7796" y="10289"/>
                </a:lnTo>
                <a:lnTo>
                  <a:pt x="20513" y="3463"/>
                </a:lnTo>
                <a:lnTo>
                  <a:pt x="33826" y="674"/>
                </a:lnTo>
                <a:lnTo>
                  <a:pt x="67917" y="28"/>
                </a:lnTo>
                <a:lnTo>
                  <a:pt x="103203" y="0"/>
                </a:lnTo>
                <a:lnTo>
                  <a:pt x="135085" y="2533"/>
                </a:lnTo>
                <a:lnTo>
                  <a:pt x="171481" y="6834"/>
                </a:lnTo>
                <a:lnTo>
                  <a:pt x="209881" y="11921"/>
                </a:lnTo>
                <a:lnTo>
                  <a:pt x="249173" y="14816"/>
                </a:lnTo>
                <a:lnTo>
                  <a:pt x="287908" y="17055"/>
                </a:lnTo>
                <a:lnTo>
                  <a:pt x="324174" y="21226"/>
                </a:lnTo>
                <a:lnTo>
                  <a:pt x="354262" y="26255"/>
                </a:lnTo>
                <a:lnTo>
                  <a:pt x="395521" y="32693"/>
                </a:lnTo>
                <a:lnTo>
                  <a:pt x="406751" y="33808"/>
                </a:lnTo>
                <a:lnTo>
                  <a:pt x="408327" y="33013"/>
                </a:lnTo>
                <a:lnTo>
                  <a:pt x="409378" y="31529"/>
                </a:lnTo>
                <a:lnTo>
                  <a:pt x="410078" y="29588"/>
                </a:lnTo>
                <a:lnTo>
                  <a:pt x="409593" y="27341"/>
                </a:lnTo>
                <a:lnTo>
                  <a:pt x="406513" y="22305"/>
                </a:lnTo>
                <a:lnTo>
                  <a:pt x="394874" y="14115"/>
                </a:lnTo>
                <a:lnTo>
                  <a:pt x="377189" y="856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326" name="SMARTInkShape-Group858"/>
          <p:cNvGrpSpPr/>
          <p:nvPr/>
        </p:nvGrpSpPr>
        <p:grpSpPr>
          <a:xfrm>
            <a:off x="3946239" y="848678"/>
            <a:ext cx="735624" cy="1191569"/>
            <a:chOff x="3946239" y="848678"/>
            <a:chExt cx="735624" cy="1191569"/>
          </a:xfrm>
        </p:grpSpPr>
        <p:sp>
          <p:nvSpPr>
            <p:cNvPr id="324" name="SMARTInkShape-2484"/>
            <p:cNvSpPr/>
            <p:nvPr>
              <p:custDataLst>
                <p:tags r:id="rId264"/>
              </p:custDataLst>
            </p:nvPr>
          </p:nvSpPr>
          <p:spPr bwMode="auto">
            <a:xfrm>
              <a:off x="4083368" y="1808946"/>
              <a:ext cx="313693" cy="51287"/>
            </a:xfrm>
            <a:custGeom>
              <a:avLst/>
              <a:gdLst/>
              <a:ahLst/>
              <a:cxnLst/>
              <a:rect l="0" t="0" r="0" b="0"/>
              <a:pathLst>
                <a:path w="313693" h="51287">
                  <a:moveTo>
                    <a:pt x="0" y="51286"/>
                  </a:moveTo>
                  <a:lnTo>
                    <a:pt x="0" y="51286"/>
                  </a:lnTo>
                  <a:lnTo>
                    <a:pt x="0" y="39355"/>
                  </a:lnTo>
                  <a:lnTo>
                    <a:pt x="952" y="37617"/>
                  </a:lnTo>
                  <a:lnTo>
                    <a:pt x="2539" y="36458"/>
                  </a:lnTo>
                  <a:lnTo>
                    <a:pt x="16482" y="30048"/>
                  </a:lnTo>
                  <a:lnTo>
                    <a:pt x="26692" y="30100"/>
                  </a:lnTo>
                  <a:lnTo>
                    <a:pt x="69061" y="33609"/>
                  </a:lnTo>
                  <a:lnTo>
                    <a:pt x="108515" y="33984"/>
                  </a:lnTo>
                  <a:lnTo>
                    <a:pt x="139669" y="34071"/>
                  </a:lnTo>
                  <a:lnTo>
                    <a:pt x="172564" y="31570"/>
                  </a:lnTo>
                  <a:lnTo>
                    <a:pt x="206235" y="27284"/>
                  </a:lnTo>
                  <a:lnTo>
                    <a:pt x="240250" y="22203"/>
                  </a:lnTo>
                  <a:lnTo>
                    <a:pt x="282428" y="18539"/>
                  </a:lnTo>
                  <a:lnTo>
                    <a:pt x="313692" y="9751"/>
                  </a:lnTo>
                  <a:lnTo>
                    <a:pt x="312950" y="9309"/>
                  </a:lnTo>
                  <a:lnTo>
                    <a:pt x="307046" y="8817"/>
                  </a:lnTo>
                  <a:lnTo>
                    <a:pt x="274046" y="15346"/>
                  </a:lnTo>
                  <a:lnTo>
                    <a:pt x="241007" y="23069"/>
                  </a:lnTo>
                  <a:lnTo>
                    <a:pt x="202431" y="31390"/>
                  </a:lnTo>
                  <a:lnTo>
                    <a:pt x="166447" y="38935"/>
                  </a:lnTo>
                  <a:lnTo>
                    <a:pt x="125235" y="41968"/>
                  </a:lnTo>
                  <a:lnTo>
                    <a:pt x="86819" y="42701"/>
                  </a:lnTo>
                  <a:lnTo>
                    <a:pt x="126167" y="30781"/>
                  </a:lnTo>
                  <a:lnTo>
                    <a:pt x="167240" y="22562"/>
                  </a:lnTo>
                  <a:lnTo>
                    <a:pt x="199106" y="16930"/>
                  </a:lnTo>
                  <a:lnTo>
                    <a:pt x="230414" y="11252"/>
                  </a:lnTo>
                  <a:lnTo>
                    <a:pt x="268507" y="3653"/>
                  </a:lnTo>
                  <a:lnTo>
                    <a:pt x="303760" y="185"/>
                  </a:lnTo>
                  <a:lnTo>
                    <a:pt x="303472" y="74"/>
                  </a:lnTo>
                  <a:lnTo>
                    <a:pt x="302327" y="0"/>
                  </a:lnTo>
                  <a:lnTo>
                    <a:pt x="271209" y="5772"/>
                  </a:lnTo>
                  <a:lnTo>
                    <a:pt x="243409" y="7245"/>
                  </a:lnTo>
                  <a:lnTo>
                    <a:pt x="209465" y="12980"/>
                  </a:lnTo>
                  <a:lnTo>
                    <a:pt x="174057" y="20926"/>
                  </a:lnTo>
                  <a:lnTo>
                    <a:pt x="142446" y="27633"/>
                  </a:lnTo>
                  <a:lnTo>
                    <a:pt x="106976" y="36764"/>
                  </a:lnTo>
                  <a:lnTo>
                    <a:pt x="80209" y="49572"/>
                  </a:lnTo>
                  <a:lnTo>
                    <a:pt x="86130" y="50525"/>
                  </a:lnTo>
                  <a:lnTo>
                    <a:pt x="108070" y="48521"/>
                  </a:lnTo>
                  <a:lnTo>
                    <a:pt x="143780" y="41895"/>
                  </a:lnTo>
                  <a:lnTo>
                    <a:pt x="173440" y="37587"/>
                  </a:lnTo>
                  <a:lnTo>
                    <a:pt x="215008" y="34210"/>
                  </a:lnTo>
                  <a:lnTo>
                    <a:pt x="255608" y="26895"/>
                  </a:lnTo>
                  <a:lnTo>
                    <a:pt x="257083" y="25501"/>
                  </a:lnTo>
                  <a:lnTo>
                    <a:pt x="256161" y="23618"/>
                  </a:lnTo>
                  <a:lnTo>
                    <a:pt x="253641" y="21411"/>
                  </a:lnTo>
                  <a:lnTo>
                    <a:pt x="243221" y="21498"/>
                  </a:lnTo>
                  <a:lnTo>
                    <a:pt x="222885" y="25569"/>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25" name="SMARTInkShape-2485"/>
            <p:cNvSpPr/>
            <p:nvPr>
              <p:custDataLst>
                <p:tags r:id="rId265"/>
              </p:custDataLst>
            </p:nvPr>
          </p:nvSpPr>
          <p:spPr bwMode="auto">
            <a:xfrm>
              <a:off x="3946239" y="848678"/>
              <a:ext cx="735624" cy="1191569"/>
            </a:xfrm>
            <a:custGeom>
              <a:avLst/>
              <a:gdLst/>
              <a:ahLst/>
              <a:cxnLst/>
              <a:rect l="0" t="0" r="0" b="0"/>
              <a:pathLst>
                <a:path w="735624" h="1191569">
                  <a:moveTo>
                    <a:pt x="34258" y="77152"/>
                  </a:moveTo>
                  <a:lnTo>
                    <a:pt x="34258" y="77152"/>
                  </a:lnTo>
                  <a:lnTo>
                    <a:pt x="38809" y="72601"/>
                  </a:lnTo>
                  <a:lnTo>
                    <a:pt x="43583" y="70367"/>
                  </a:lnTo>
                  <a:lnTo>
                    <a:pt x="46190" y="69771"/>
                  </a:lnTo>
                  <a:lnTo>
                    <a:pt x="47928" y="68421"/>
                  </a:lnTo>
                  <a:lnTo>
                    <a:pt x="50946" y="61303"/>
                  </a:lnTo>
                  <a:lnTo>
                    <a:pt x="53740" y="60583"/>
                  </a:lnTo>
                  <a:lnTo>
                    <a:pt x="92483" y="57518"/>
                  </a:lnTo>
                  <a:lnTo>
                    <a:pt x="120144" y="54138"/>
                  </a:lnTo>
                  <a:lnTo>
                    <a:pt x="157837" y="52636"/>
                  </a:lnTo>
                  <a:lnTo>
                    <a:pt x="199990" y="49429"/>
                  </a:lnTo>
                  <a:lnTo>
                    <a:pt x="221898" y="47240"/>
                  </a:lnTo>
                  <a:lnTo>
                    <a:pt x="244125" y="43875"/>
                  </a:lnTo>
                  <a:lnTo>
                    <a:pt x="266561" y="39728"/>
                  </a:lnTo>
                  <a:lnTo>
                    <a:pt x="289140" y="35057"/>
                  </a:lnTo>
                  <a:lnTo>
                    <a:pt x="312765" y="30991"/>
                  </a:lnTo>
                  <a:lnTo>
                    <a:pt x="337086" y="27328"/>
                  </a:lnTo>
                  <a:lnTo>
                    <a:pt x="361874" y="23934"/>
                  </a:lnTo>
                  <a:lnTo>
                    <a:pt x="386971" y="21671"/>
                  </a:lnTo>
                  <a:lnTo>
                    <a:pt x="412276" y="20162"/>
                  </a:lnTo>
                  <a:lnTo>
                    <a:pt x="437717" y="19156"/>
                  </a:lnTo>
                  <a:lnTo>
                    <a:pt x="462298" y="17533"/>
                  </a:lnTo>
                  <a:lnTo>
                    <a:pt x="486306" y="15499"/>
                  </a:lnTo>
                  <a:lnTo>
                    <a:pt x="509931" y="13190"/>
                  </a:lnTo>
                  <a:lnTo>
                    <a:pt x="532348" y="11650"/>
                  </a:lnTo>
                  <a:lnTo>
                    <a:pt x="575037" y="9940"/>
                  </a:lnTo>
                  <a:lnTo>
                    <a:pt x="611154" y="9180"/>
                  </a:lnTo>
                  <a:lnTo>
                    <a:pt x="653183" y="8752"/>
                  </a:lnTo>
                  <a:lnTo>
                    <a:pt x="681193" y="6085"/>
                  </a:lnTo>
                  <a:lnTo>
                    <a:pt x="710797" y="237"/>
                  </a:lnTo>
                  <a:lnTo>
                    <a:pt x="735623" y="0"/>
                  </a:lnTo>
                  <a:lnTo>
                    <a:pt x="725133" y="0"/>
                  </a:lnTo>
                  <a:lnTo>
                    <a:pt x="723441" y="952"/>
                  </a:lnTo>
                  <a:lnTo>
                    <a:pt x="722314" y="2540"/>
                  </a:lnTo>
                  <a:lnTo>
                    <a:pt x="721562" y="4550"/>
                  </a:lnTo>
                  <a:lnTo>
                    <a:pt x="723267" y="11865"/>
                  </a:lnTo>
                  <a:lnTo>
                    <a:pt x="725055" y="16482"/>
                  </a:lnTo>
                  <a:lnTo>
                    <a:pt x="724501" y="26693"/>
                  </a:lnTo>
                  <a:lnTo>
                    <a:pt x="723021" y="32082"/>
                  </a:lnTo>
                  <a:lnTo>
                    <a:pt x="724694" y="71958"/>
                  </a:lnTo>
                  <a:lnTo>
                    <a:pt x="718892" y="103870"/>
                  </a:lnTo>
                  <a:lnTo>
                    <a:pt x="713680" y="137456"/>
                  </a:lnTo>
                  <a:lnTo>
                    <a:pt x="714676" y="171537"/>
                  </a:lnTo>
                  <a:lnTo>
                    <a:pt x="718464" y="208305"/>
                  </a:lnTo>
                  <a:lnTo>
                    <a:pt x="719586" y="249362"/>
                  </a:lnTo>
                  <a:lnTo>
                    <a:pt x="719919" y="289150"/>
                  </a:lnTo>
                  <a:lnTo>
                    <a:pt x="717477" y="327609"/>
                  </a:lnTo>
                  <a:lnTo>
                    <a:pt x="713261" y="369166"/>
                  </a:lnTo>
                  <a:lnTo>
                    <a:pt x="709472" y="411642"/>
                  </a:lnTo>
                  <a:lnTo>
                    <a:pt x="704876" y="441079"/>
                  </a:lnTo>
                  <a:lnTo>
                    <a:pt x="699658" y="473212"/>
                  </a:lnTo>
                  <a:lnTo>
                    <a:pt x="695916" y="514332"/>
                  </a:lnTo>
                  <a:lnTo>
                    <a:pt x="699358" y="555196"/>
                  </a:lnTo>
                  <a:lnTo>
                    <a:pt x="701860" y="597466"/>
                  </a:lnTo>
                  <a:lnTo>
                    <a:pt x="707152" y="640153"/>
                  </a:lnTo>
                  <a:lnTo>
                    <a:pt x="710202" y="682964"/>
                  </a:lnTo>
                  <a:lnTo>
                    <a:pt x="710915" y="714067"/>
                  </a:lnTo>
                  <a:lnTo>
                    <a:pt x="710280" y="745988"/>
                  </a:lnTo>
                  <a:lnTo>
                    <a:pt x="706822" y="776050"/>
                  </a:lnTo>
                  <a:lnTo>
                    <a:pt x="704651" y="805286"/>
                  </a:lnTo>
                  <a:lnTo>
                    <a:pt x="703686" y="834155"/>
                  </a:lnTo>
                  <a:lnTo>
                    <a:pt x="703142" y="876230"/>
                  </a:lnTo>
                  <a:lnTo>
                    <a:pt x="702981" y="914202"/>
                  </a:lnTo>
                  <a:lnTo>
                    <a:pt x="703886" y="954240"/>
                  </a:lnTo>
                  <a:lnTo>
                    <a:pt x="708811" y="991609"/>
                  </a:lnTo>
                  <a:lnTo>
                    <a:pt x="710693" y="1031468"/>
                  </a:lnTo>
                  <a:lnTo>
                    <a:pt x="711251" y="1066879"/>
                  </a:lnTo>
                  <a:lnTo>
                    <a:pt x="711439" y="1107467"/>
                  </a:lnTo>
                  <a:lnTo>
                    <a:pt x="708932" y="1135540"/>
                  </a:lnTo>
                  <a:lnTo>
                    <a:pt x="703018" y="1172510"/>
                  </a:lnTo>
                  <a:lnTo>
                    <a:pt x="698394" y="1178413"/>
                  </a:lnTo>
                  <a:lnTo>
                    <a:pt x="693603" y="1180964"/>
                  </a:lnTo>
                  <a:lnTo>
                    <a:pt x="674065" y="1182736"/>
                  </a:lnTo>
                  <a:lnTo>
                    <a:pt x="662722" y="1183877"/>
                  </a:lnTo>
                  <a:lnTo>
                    <a:pt x="639765" y="1189774"/>
                  </a:lnTo>
                  <a:lnTo>
                    <a:pt x="603445" y="1191221"/>
                  </a:lnTo>
                  <a:lnTo>
                    <a:pt x="566232" y="1191471"/>
                  </a:lnTo>
                  <a:lnTo>
                    <a:pt x="536439" y="1191530"/>
                  </a:lnTo>
                  <a:lnTo>
                    <a:pt x="504147" y="1191556"/>
                  </a:lnTo>
                  <a:lnTo>
                    <a:pt x="470746" y="1191568"/>
                  </a:lnTo>
                  <a:lnTo>
                    <a:pt x="436850" y="1189033"/>
                  </a:lnTo>
                  <a:lnTo>
                    <a:pt x="402736" y="1184731"/>
                  </a:lnTo>
                  <a:lnTo>
                    <a:pt x="368524" y="1179645"/>
                  </a:lnTo>
                  <a:lnTo>
                    <a:pt x="334268" y="1174209"/>
                  </a:lnTo>
                  <a:lnTo>
                    <a:pt x="300946" y="1168618"/>
                  </a:lnTo>
                  <a:lnTo>
                    <a:pt x="270261" y="1162958"/>
                  </a:lnTo>
                  <a:lnTo>
                    <a:pt x="240749" y="1157267"/>
                  </a:lnTo>
                  <a:lnTo>
                    <a:pt x="211757" y="1151563"/>
                  </a:lnTo>
                  <a:lnTo>
                    <a:pt x="169612" y="1142997"/>
                  </a:lnTo>
                  <a:lnTo>
                    <a:pt x="133524" y="1135379"/>
                  </a:lnTo>
                  <a:lnTo>
                    <a:pt x="90899" y="1127520"/>
                  </a:lnTo>
                  <a:lnTo>
                    <a:pt x="67070" y="1116807"/>
                  </a:lnTo>
                  <a:lnTo>
                    <a:pt x="57414" y="1114531"/>
                  </a:lnTo>
                  <a:lnTo>
                    <a:pt x="45670" y="1108847"/>
                  </a:lnTo>
                  <a:lnTo>
                    <a:pt x="28694" y="1106246"/>
                  </a:lnTo>
                  <a:lnTo>
                    <a:pt x="18569" y="1098506"/>
                  </a:lnTo>
                  <a:lnTo>
                    <a:pt x="8932" y="1097311"/>
                  </a:lnTo>
                  <a:lnTo>
                    <a:pt x="4106" y="1097289"/>
                  </a:lnTo>
                  <a:lnTo>
                    <a:pt x="2727" y="1096333"/>
                  </a:lnTo>
                  <a:lnTo>
                    <a:pt x="1808" y="1094744"/>
                  </a:lnTo>
                  <a:lnTo>
                    <a:pt x="211" y="1088549"/>
                  </a:lnTo>
                  <a:lnTo>
                    <a:pt x="0" y="1072329"/>
                  </a:lnTo>
                  <a:lnTo>
                    <a:pt x="7352" y="1035395"/>
                  </a:lnTo>
                  <a:lnTo>
                    <a:pt x="8306" y="1001659"/>
                  </a:lnTo>
                  <a:lnTo>
                    <a:pt x="8472" y="969358"/>
                  </a:lnTo>
                  <a:lnTo>
                    <a:pt x="8520" y="928143"/>
                  </a:lnTo>
                  <a:lnTo>
                    <a:pt x="8532" y="893203"/>
                  </a:lnTo>
                  <a:lnTo>
                    <a:pt x="8537" y="857989"/>
                  </a:lnTo>
                  <a:lnTo>
                    <a:pt x="8539" y="822336"/>
                  </a:lnTo>
                  <a:lnTo>
                    <a:pt x="8540" y="784265"/>
                  </a:lnTo>
                  <a:lnTo>
                    <a:pt x="8541" y="745119"/>
                  </a:lnTo>
                  <a:lnTo>
                    <a:pt x="8541" y="705496"/>
                  </a:lnTo>
                  <a:lnTo>
                    <a:pt x="8541" y="665661"/>
                  </a:lnTo>
                  <a:lnTo>
                    <a:pt x="11081" y="623192"/>
                  </a:lnTo>
                  <a:lnTo>
                    <a:pt x="13092" y="601198"/>
                  </a:lnTo>
                  <a:lnTo>
                    <a:pt x="14432" y="578916"/>
                  </a:lnTo>
                  <a:lnTo>
                    <a:pt x="15326" y="556442"/>
                  </a:lnTo>
                  <a:lnTo>
                    <a:pt x="15922" y="533838"/>
                  </a:lnTo>
                  <a:lnTo>
                    <a:pt x="17272" y="511150"/>
                  </a:lnTo>
                  <a:lnTo>
                    <a:pt x="19124" y="488404"/>
                  </a:lnTo>
                  <a:lnTo>
                    <a:pt x="21311" y="465620"/>
                  </a:lnTo>
                  <a:lnTo>
                    <a:pt x="22770" y="442810"/>
                  </a:lnTo>
                  <a:lnTo>
                    <a:pt x="23742" y="419984"/>
                  </a:lnTo>
                  <a:lnTo>
                    <a:pt x="24390" y="397147"/>
                  </a:lnTo>
                  <a:lnTo>
                    <a:pt x="27650" y="356532"/>
                  </a:lnTo>
                  <a:lnTo>
                    <a:pt x="32274" y="319431"/>
                  </a:lnTo>
                  <a:lnTo>
                    <a:pt x="37504" y="283891"/>
                  </a:lnTo>
                  <a:lnTo>
                    <a:pt x="43004" y="251586"/>
                  </a:lnTo>
                  <a:lnTo>
                    <a:pt x="51455" y="209164"/>
                  </a:lnTo>
                  <a:lnTo>
                    <a:pt x="59992" y="175004"/>
                  </a:lnTo>
                  <a:lnTo>
                    <a:pt x="75960" y="137862"/>
                  </a:lnTo>
                  <a:lnTo>
                    <a:pt x="96771" y="97718"/>
                  </a:lnTo>
                  <a:lnTo>
                    <a:pt x="101040" y="84727"/>
                  </a:lnTo>
                  <a:lnTo>
                    <a:pt x="100687" y="81250"/>
                  </a:lnTo>
                  <a:lnTo>
                    <a:pt x="94357" y="68742"/>
                  </a:lnTo>
                  <a:lnTo>
                    <a:pt x="128392" y="68580"/>
                  </a:lnTo>
                  <a:lnTo>
                    <a:pt x="163327" y="64029"/>
                  </a:lnTo>
                  <a:lnTo>
                    <a:pt x="195128" y="61794"/>
                  </a:lnTo>
                  <a:lnTo>
                    <a:pt x="233391" y="59849"/>
                  </a:lnTo>
                  <a:lnTo>
                    <a:pt x="255596" y="57997"/>
                  </a:lnTo>
                  <a:lnTo>
                    <a:pt x="278972" y="55809"/>
                  </a:lnTo>
                  <a:lnTo>
                    <a:pt x="304081" y="52446"/>
                  </a:lnTo>
                  <a:lnTo>
                    <a:pt x="330345" y="48299"/>
                  </a:lnTo>
                  <a:lnTo>
                    <a:pt x="357379" y="43629"/>
                  </a:lnTo>
                  <a:lnTo>
                    <a:pt x="383975" y="39563"/>
                  </a:lnTo>
                  <a:lnTo>
                    <a:pt x="410278" y="35900"/>
                  </a:lnTo>
                  <a:lnTo>
                    <a:pt x="436386" y="32506"/>
                  </a:lnTo>
                  <a:lnTo>
                    <a:pt x="459506" y="29290"/>
                  </a:lnTo>
                  <a:lnTo>
                    <a:pt x="500435" y="23178"/>
                  </a:lnTo>
                  <a:lnTo>
                    <a:pt x="535136" y="17286"/>
                  </a:lnTo>
                  <a:lnTo>
                    <a:pt x="573826" y="11154"/>
                  </a:lnTo>
                  <a:lnTo>
                    <a:pt x="600043" y="8572"/>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327" name="SMARTInkShape-2486"/>
          <p:cNvSpPr/>
          <p:nvPr>
            <p:custDataLst>
              <p:tags r:id="rId5"/>
            </p:custDataLst>
          </p:nvPr>
        </p:nvSpPr>
        <p:spPr bwMode="auto">
          <a:xfrm>
            <a:off x="5746432" y="3947164"/>
            <a:ext cx="362239" cy="39050"/>
          </a:xfrm>
          <a:custGeom>
            <a:avLst/>
            <a:gdLst/>
            <a:ahLst/>
            <a:cxnLst/>
            <a:rect l="0" t="0" r="0" b="0"/>
            <a:pathLst>
              <a:path w="362239" h="39050">
                <a:moveTo>
                  <a:pt x="0" y="39049"/>
                </a:moveTo>
                <a:lnTo>
                  <a:pt x="0" y="39049"/>
                </a:lnTo>
                <a:lnTo>
                  <a:pt x="16110" y="20398"/>
                </a:lnTo>
                <a:lnTo>
                  <a:pt x="22401" y="11709"/>
                </a:lnTo>
                <a:lnTo>
                  <a:pt x="28371" y="7848"/>
                </a:lnTo>
                <a:lnTo>
                  <a:pt x="42836" y="2625"/>
                </a:lnTo>
                <a:lnTo>
                  <a:pt x="45702" y="479"/>
                </a:lnTo>
                <a:lnTo>
                  <a:pt x="48566" y="0"/>
                </a:lnTo>
                <a:lnTo>
                  <a:pt x="51427" y="634"/>
                </a:lnTo>
                <a:lnTo>
                  <a:pt x="54288" y="2009"/>
                </a:lnTo>
                <a:lnTo>
                  <a:pt x="88158" y="5168"/>
                </a:lnTo>
                <a:lnTo>
                  <a:pt x="116335" y="9068"/>
                </a:lnTo>
                <a:lnTo>
                  <a:pt x="150447" y="11436"/>
                </a:lnTo>
                <a:lnTo>
                  <a:pt x="187833" y="12489"/>
                </a:lnTo>
                <a:lnTo>
                  <a:pt x="226674" y="12957"/>
                </a:lnTo>
                <a:lnTo>
                  <a:pt x="261082" y="15705"/>
                </a:lnTo>
                <a:lnTo>
                  <a:pt x="291296" y="19149"/>
                </a:lnTo>
                <a:lnTo>
                  <a:pt x="327822" y="21087"/>
                </a:lnTo>
                <a:lnTo>
                  <a:pt x="362238" y="21855"/>
                </a:lnTo>
                <a:lnTo>
                  <a:pt x="361508" y="21871"/>
                </a:lnTo>
                <a:lnTo>
                  <a:pt x="327182" y="31224"/>
                </a:lnTo>
                <a:lnTo>
                  <a:pt x="291466" y="39049"/>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28" name="SMARTInkShape-2487"/>
          <p:cNvSpPr/>
          <p:nvPr>
            <p:custDataLst>
              <p:tags r:id="rId6"/>
            </p:custDataLst>
          </p:nvPr>
        </p:nvSpPr>
        <p:spPr bwMode="auto">
          <a:xfrm>
            <a:off x="5729288" y="3973547"/>
            <a:ext cx="377366" cy="46956"/>
          </a:xfrm>
          <a:custGeom>
            <a:avLst/>
            <a:gdLst/>
            <a:ahLst/>
            <a:cxnLst/>
            <a:rect l="0" t="0" r="0" b="0"/>
            <a:pathLst>
              <a:path w="377366" h="46956">
                <a:moveTo>
                  <a:pt x="0" y="21238"/>
                </a:moveTo>
                <a:lnTo>
                  <a:pt x="0" y="21238"/>
                </a:lnTo>
                <a:lnTo>
                  <a:pt x="0" y="9306"/>
                </a:lnTo>
                <a:lnTo>
                  <a:pt x="1905" y="7569"/>
                </a:lnTo>
                <a:lnTo>
                  <a:pt x="28414" y="0"/>
                </a:lnTo>
                <a:lnTo>
                  <a:pt x="68336" y="2297"/>
                </a:lnTo>
                <a:lnTo>
                  <a:pt x="108301" y="4513"/>
                </a:lnTo>
                <a:lnTo>
                  <a:pt x="139574" y="8407"/>
                </a:lnTo>
                <a:lnTo>
                  <a:pt x="175062" y="13313"/>
                </a:lnTo>
                <a:lnTo>
                  <a:pt x="214013" y="17716"/>
                </a:lnTo>
                <a:lnTo>
                  <a:pt x="256724" y="19672"/>
                </a:lnTo>
                <a:lnTo>
                  <a:pt x="293487" y="23082"/>
                </a:lnTo>
                <a:lnTo>
                  <a:pt x="333338" y="27817"/>
                </a:lnTo>
                <a:lnTo>
                  <a:pt x="354769" y="29416"/>
                </a:lnTo>
                <a:lnTo>
                  <a:pt x="355575" y="28596"/>
                </a:lnTo>
                <a:lnTo>
                  <a:pt x="355160" y="27095"/>
                </a:lnTo>
                <a:lnTo>
                  <a:pt x="353930" y="25143"/>
                </a:lnTo>
                <a:lnTo>
                  <a:pt x="344945" y="22973"/>
                </a:lnTo>
                <a:lnTo>
                  <a:pt x="306791" y="21581"/>
                </a:lnTo>
                <a:lnTo>
                  <a:pt x="278274" y="21391"/>
                </a:lnTo>
                <a:lnTo>
                  <a:pt x="245597" y="21306"/>
                </a:lnTo>
                <a:lnTo>
                  <a:pt x="208849" y="21268"/>
                </a:lnTo>
                <a:lnTo>
                  <a:pt x="172832" y="23791"/>
                </a:lnTo>
                <a:lnTo>
                  <a:pt x="138726" y="27135"/>
                </a:lnTo>
                <a:lnTo>
                  <a:pt x="107694" y="28621"/>
                </a:lnTo>
                <a:lnTo>
                  <a:pt x="67998" y="34009"/>
                </a:lnTo>
                <a:lnTo>
                  <a:pt x="37688" y="37999"/>
                </a:lnTo>
                <a:lnTo>
                  <a:pt x="63002" y="38349"/>
                </a:lnTo>
                <a:lnTo>
                  <a:pt x="95713" y="33822"/>
                </a:lnTo>
                <a:lnTo>
                  <a:pt x="135568" y="30999"/>
                </a:lnTo>
                <a:lnTo>
                  <a:pt x="165979" y="30339"/>
                </a:lnTo>
                <a:lnTo>
                  <a:pt x="198546" y="30045"/>
                </a:lnTo>
                <a:lnTo>
                  <a:pt x="232070" y="29915"/>
                </a:lnTo>
                <a:lnTo>
                  <a:pt x="263480" y="32397"/>
                </a:lnTo>
                <a:lnTo>
                  <a:pt x="302859" y="36609"/>
                </a:lnTo>
                <a:lnTo>
                  <a:pt x="332662" y="38033"/>
                </a:lnTo>
                <a:lnTo>
                  <a:pt x="336074" y="37197"/>
                </a:lnTo>
                <a:lnTo>
                  <a:pt x="338350" y="35687"/>
                </a:lnTo>
                <a:lnTo>
                  <a:pt x="339866" y="33728"/>
                </a:lnTo>
                <a:lnTo>
                  <a:pt x="338973" y="31470"/>
                </a:lnTo>
                <a:lnTo>
                  <a:pt x="332899" y="26420"/>
                </a:lnTo>
                <a:lnTo>
                  <a:pt x="293640" y="19380"/>
                </a:lnTo>
                <a:lnTo>
                  <a:pt x="252739" y="14655"/>
                </a:lnTo>
                <a:lnTo>
                  <a:pt x="219960" y="13550"/>
                </a:lnTo>
                <a:lnTo>
                  <a:pt x="183167" y="13058"/>
                </a:lnTo>
                <a:lnTo>
                  <a:pt x="144590" y="12840"/>
                </a:lnTo>
                <a:lnTo>
                  <a:pt x="106172" y="13696"/>
                </a:lnTo>
                <a:lnTo>
                  <a:pt x="70048" y="17251"/>
                </a:lnTo>
                <a:lnTo>
                  <a:pt x="31232" y="20057"/>
                </a:lnTo>
                <a:lnTo>
                  <a:pt x="9063" y="21005"/>
                </a:lnTo>
                <a:lnTo>
                  <a:pt x="38458" y="25758"/>
                </a:lnTo>
                <a:lnTo>
                  <a:pt x="70750" y="28009"/>
                </a:lnTo>
                <a:lnTo>
                  <a:pt x="111454" y="29010"/>
                </a:lnTo>
                <a:lnTo>
                  <a:pt x="134310" y="29277"/>
                </a:lnTo>
                <a:lnTo>
                  <a:pt x="158119" y="29454"/>
                </a:lnTo>
                <a:lnTo>
                  <a:pt x="182566" y="30526"/>
                </a:lnTo>
                <a:lnTo>
                  <a:pt x="207435" y="32192"/>
                </a:lnTo>
                <a:lnTo>
                  <a:pt x="232588" y="34256"/>
                </a:lnTo>
                <a:lnTo>
                  <a:pt x="256023" y="36584"/>
                </a:lnTo>
                <a:lnTo>
                  <a:pt x="278314" y="39088"/>
                </a:lnTo>
                <a:lnTo>
                  <a:pt x="318958" y="43459"/>
                </a:lnTo>
                <a:lnTo>
                  <a:pt x="352896" y="45401"/>
                </a:lnTo>
                <a:lnTo>
                  <a:pt x="376024" y="46495"/>
                </a:lnTo>
                <a:lnTo>
                  <a:pt x="377365" y="45696"/>
                </a:lnTo>
                <a:lnTo>
                  <a:pt x="376354" y="44211"/>
                </a:lnTo>
                <a:lnTo>
                  <a:pt x="373775" y="42268"/>
                </a:lnTo>
                <a:lnTo>
                  <a:pt x="342840" y="39534"/>
                </a:lnTo>
                <a:lnTo>
                  <a:pt x="310805" y="36355"/>
                </a:lnTo>
                <a:lnTo>
                  <a:pt x="273391" y="32719"/>
                </a:lnTo>
                <a:lnTo>
                  <a:pt x="231361" y="31103"/>
                </a:lnTo>
                <a:lnTo>
                  <a:pt x="192362" y="32925"/>
                </a:lnTo>
                <a:lnTo>
                  <a:pt x="157884" y="36910"/>
                </a:lnTo>
                <a:lnTo>
                  <a:pt x="120863" y="43555"/>
                </a:lnTo>
                <a:lnTo>
                  <a:pt x="102869" y="46955"/>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29" name="SMARTInkShape-2488"/>
          <p:cNvSpPr/>
          <p:nvPr>
            <p:custDataLst>
              <p:tags r:id="rId7"/>
            </p:custDataLst>
          </p:nvPr>
        </p:nvSpPr>
        <p:spPr bwMode="auto">
          <a:xfrm>
            <a:off x="7649573" y="3377565"/>
            <a:ext cx="786591" cy="1915551"/>
          </a:xfrm>
          <a:custGeom>
            <a:avLst/>
            <a:gdLst/>
            <a:ahLst/>
            <a:cxnLst/>
            <a:rect l="0" t="0" r="0" b="0"/>
            <a:pathLst>
              <a:path w="786591" h="1915551">
                <a:moveTo>
                  <a:pt x="368572" y="188595"/>
                </a:moveTo>
                <a:lnTo>
                  <a:pt x="368572" y="188595"/>
                </a:lnTo>
                <a:lnTo>
                  <a:pt x="367620" y="203235"/>
                </a:lnTo>
                <a:lnTo>
                  <a:pt x="356640" y="245380"/>
                </a:lnTo>
                <a:lnTo>
                  <a:pt x="343870" y="287018"/>
                </a:lnTo>
                <a:lnTo>
                  <a:pt x="338543" y="321556"/>
                </a:lnTo>
                <a:lnTo>
                  <a:pt x="334271" y="360084"/>
                </a:lnTo>
                <a:lnTo>
                  <a:pt x="326022" y="402607"/>
                </a:lnTo>
                <a:lnTo>
                  <a:pt x="322108" y="424615"/>
                </a:lnTo>
                <a:lnTo>
                  <a:pt x="318546" y="446906"/>
                </a:lnTo>
                <a:lnTo>
                  <a:pt x="315218" y="469387"/>
                </a:lnTo>
                <a:lnTo>
                  <a:pt x="311096" y="492948"/>
                </a:lnTo>
                <a:lnTo>
                  <a:pt x="306442" y="517227"/>
                </a:lnTo>
                <a:lnTo>
                  <a:pt x="301434" y="541985"/>
                </a:lnTo>
                <a:lnTo>
                  <a:pt x="296191" y="567063"/>
                </a:lnTo>
                <a:lnTo>
                  <a:pt x="290790" y="592355"/>
                </a:lnTo>
                <a:lnTo>
                  <a:pt x="285285" y="617788"/>
                </a:lnTo>
                <a:lnTo>
                  <a:pt x="279710" y="643316"/>
                </a:lnTo>
                <a:lnTo>
                  <a:pt x="274088" y="668907"/>
                </a:lnTo>
                <a:lnTo>
                  <a:pt x="268435" y="694541"/>
                </a:lnTo>
                <a:lnTo>
                  <a:pt x="262761" y="720202"/>
                </a:lnTo>
                <a:lnTo>
                  <a:pt x="257075" y="745882"/>
                </a:lnTo>
                <a:lnTo>
                  <a:pt x="251378" y="771575"/>
                </a:lnTo>
                <a:lnTo>
                  <a:pt x="245675" y="798228"/>
                </a:lnTo>
                <a:lnTo>
                  <a:pt x="239969" y="825522"/>
                </a:lnTo>
                <a:lnTo>
                  <a:pt x="234259" y="853243"/>
                </a:lnTo>
                <a:lnTo>
                  <a:pt x="228548" y="881249"/>
                </a:lnTo>
                <a:lnTo>
                  <a:pt x="222835" y="909444"/>
                </a:lnTo>
                <a:lnTo>
                  <a:pt x="217121" y="937766"/>
                </a:lnTo>
                <a:lnTo>
                  <a:pt x="212360" y="965220"/>
                </a:lnTo>
                <a:lnTo>
                  <a:pt x="208233" y="992095"/>
                </a:lnTo>
                <a:lnTo>
                  <a:pt x="204529" y="1018584"/>
                </a:lnTo>
                <a:lnTo>
                  <a:pt x="199202" y="1045768"/>
                </a:lnTo>
                <a:lnTo>
                  <a:pt x="192793" y="1073416"/>
                </a:lnTo>
                <a:lnTo>
                  <a:pt x="185663" y="1101373"/>
                </a:lnTo>
                <a:lnTo>
                  <a:pt x="179006" y="1129536"/>
                </a:lnTo>
                <a:lnTo>
                  <a:pt x="172662" y="1157836"/>
                </a:lnTo>
                <a:lnTo>
                  <a:pt x="166528" y="1186229"/>
                </a:lnTo>
                <a:lnTo>
                  <a:pt x="160533" y="1213729"/>
                </a:lnTo>
                <a:lnTo>
                  <a:pt x="154633" y="1240635"/>
                </a:lnTo>
                <a:lnTo>
                  <a:pt x="148793" y="1267145"/>
                </a:lnTo>
                <a:lnTo>
                  <a:pt x="142995" y="1293391"/>
                </a:lnTo>
                <a:lnTo>
                  <a:pt x="137225" y="1319461"/>
                </a:lnTo>
                <a:lnTo>
                  <a:pt x="131473" y="1345413"/>
                </a:lnTo>
                <a:lnTo>
                  <a:pt x="124781" y="1371287"/>
                </a:lnTo>
                <a:lnTo>
                  <a:pt x="117463" y="1397109"/>
                </a:lnTo>
                <a:lnTo>
                  <a:pt x="109725" y="1422896"/>
                </a:lnTo>
                <a:lnTo>
                  <a:pt x="103616" y="1448660"/>
                </a:lnTo>
                <a:lnTo>
                  <a:pt x="98590" y="1474408"/>
                </a:lnTo>
                <a:lnTo>
                  <a:pt x="94286" y="1500146"/>
                </a:lnTo>
                <a:lnTo>
                  <a:pt x="89512" y="1524925"/>
                </a:lnTo>
                <a:lnTo>
                  <a:pt x="84425" y="1549064"/>
                </a:lnTo>
                <a:lnTo>
                  <a:pt x="79128" y="1572776"/>
                </a:lnTo>
                <a:lnTo>
                  <a:pt x="73692" y="1595253"/>
                </a:lnTo>
                <a:lnTo>
                  <a:pt x="62572" y="1638006"/>
                </a:lnTo>
                <a:lnTo>
                  <a:pt x="53819" y="1674153"/>
                </a:lnTo>
                <a:lnTo>
                  <a:pt x="45801" y="1706093"/>
                </a:lnTo>
                <a:lnTo>
                  <a:pt x="35888" y="1736164"/>
                </a:lnTo>
                <a:lnTo>
                  <a:pt x="27673" y="1765403"/>
                </a:lnTo>
                <a:lnTo>
                  <a:pt x="17692" y="1806100"/>
                </a:lnTo>
                <a:lnTo>
                  <a:pt x="5786" y="1844883"/>
                </a:lnTo>
                <a:lnTo>
                  <a:pt x="466" y="1866265"/>
                </a:lnTo>
                <a:lnTo>
                  <a:pt x="296" y="1866160"/>
                </a:lnTo>
                <a:lnTo>
                  <a:pt x="0" y="1861201"/>
                </a:lnTo>
                <a:lnTo>
                  <a:pt x="11890" y="1848387"/>
                </a:lnTo>
                <a:lnTo>
                  <a:pt x="19864" y="1845443"/>
                </a:lnTo>
                <a:lnTo>
                  <a:pt x="54158" y="1839001"/>
                </a:lnTo>
                <a:lnTo>
                  <a:pt x="82147" y="1839049"/>
                </a:lnTo>
                <a:lnTo>
                  <a:pt x="113638" y="1842245"/>
                </a:lnTo>
                <a:lnTo>
                  <a:pt x="146683" y="1846841"/>
                </a:lnTo>
                <a:lnTo>
                  <a:pt x="185499" y="1852058"/>
                </a:lnTo>
                <a:lnTo>
                  <a:pt x="226246" y="1859456"/>
                </a:lnTo>
                <a:lnTo>
                  <a:pt x="263406" y="1872270"/>
                </a:lnTo>
                <a:lnTo>
                  <a:pt x="298971" y="1884950"/>
                </a:lnTo>
                <a:lnTo>
                  <a:pt x="333829" y="1895983"/>
                </a:lnTo>
                <a:lnTo>
                  <a:pt x="368370" y="1904061"/>
                </a:lnTo>
                <a:lnTo>
                  <a:pt x="402773" y="1908288"/>
                </a:lnTo>
                <a:lnTo>
                  <a:pt x="436160" y="1911118"/>
                </a:lnTo>
                <a:lnTo>
                  <a:pt x="466873" y="1915550"/>
                </a:lnTo>
                <a:lnTo>
                  <a:pt x="501838" y="1914299"/>
                </a:lnTo>
                <a:lnTo>
                  <a:pt x="513527" y="1910297"/>
                </a:lnTo>
                <a:lnTo>
                  <a:pt x="516643" y="1907897"/>
                </a:lnTo>
                <a:lnTo>
                  <a:pt x="520107" y="1900149"/>
                </a:lnTo>
                <a:lnTo>
                  <a:pt x="522634" y="1863465"/>
                </a:lnTo>
                <a:lnTo>
                  <a:pt x="518278" y="1822030"/>
                </a:lnTo>
                <a:lnTo>
                  <a:pt x="520032" y="1788482"/>
                </a:lnTo>
                <a:lnTo>
                  <a:pt x="521613" y="1758176"/>
                </a:lnTo>
                <a:lnTo>
                  <a:pt x="524220" y="1722481"/>
                </a:lnTo>
                <a:lnTo>
                  <a:pt x="531729" y="1684392"/>
                </a:lnTo>
                <a:lnTo>
                  <a:pt x="541416" y="1642699"/>
                </a:lnTo>
                <a:lnTo>
                  <a:pt x="546666" y="1620912"/>
                </a:lnTo>
                <a:lnTo>
                  <a:pt x="552072" y="1598768"/>
                </a:lnTo>
                <a:lnTo>
                  <a:pt x="557580" y="1576385"/>
                </a:lnTo>
                <a:lnTo>
                  <a:pt x="563157" y="1553844"/>
                </a:lnTo>
                <a:lnTo>
                  <a:pt x="571894" y="1511017"/>
                </a:lnTo>
                <a:lnTo>
                  <a:pt x="575558" y="1490262"/>
                </a:lnTo>
                <a:lnTo>
                  <a:pt x="580857" y="1467853"/>
                </a:lnTo>
                <a:lnTo>
                  <a:pt x="587248" y="1444341"/>
                </a:lnTo>
                <a:lnTo>
                  <a:pt x="594366" y="1420094"/>
                </a:lnTo>
                <a:lnTo>
                  <a:pt x="601968" y="1394404"/>
                </a:lnTo>
                <a:lnTo>
                  <a:pt x="609895" y="1367753"/>
                </a:lnTo>
                <a:lnTo>
                  <a:pt x="618036" y="1340460"/>
                </a:lnTo>
                <a:lnTo>
                  <a:pt x="627274" y="1309883"/>
                </a:lnTo>
                <a:lnTo>
                  <a:pt x="637243" y="1277115"/>
                </a:lnTo>
                <a:lnTo>
                  <a:pt x="647699" y="1242887"/>
                </a:lnTo>
                <a:lnTo>
                  <a:pt x="657526" y="1209591"/>
                </a:lnTo>
                <a:lnTo>
                  <a:pt x="666936" y="1176917"/>
                </a:lnTo>
                <a:lnTo>
                  <a:pt x="676066" y="1144656"/>
                </a:lnTo>
                <a:lnTo>
                  <a:pt x="684059" y="1112672"/>
                </a:lnTo>
                <a:lnTo>
                  <a:pt x="691291" y="1080871"/>
                </a:lnTo>
                <a:lnTo>
                  <a:pt x="698018" y="1049193"/>
                </a:lnTo>
                <a:lnTo>
                  <a:pt x="703455" y="1018550"/>
                </a:lnTo>
                <a:lnTo>
                  <a:pt x="708032" y="988595"/>
                </a:lnTo>
                <a:lnTo>
                  <a:pt x="712036" y="959101"/>
                </a:lnTo>
                <a:lnTo>
                  <a:pt x="714706" y="929913"/>
                </a:lnTo>
                <a:lnTo>
                  <a:pt x="716485" y="900930"/>
                </a:lnTo>
                <a:lnTo>
                  <a:pt x="717672" y="872082"/>
                </a:lnTo>
                <a:lnTo>
                  <a:pt x="718463" y="843325"/>
                </a:lnTo>
                <a:lnTo>
                  <a:pt x="718989" y="814630"/>
                </a:lnTo>
                <a:lnTo>
                  <a:pt x="719341" y="785974"/>
                </a:lnTo>
                <a:lnTo>
                  <a:pt x="719575" y="757345"/>
                </a:lnTo>
                <a:lnTo>
                  <a:pt x="719732" y="728734"/>
                </a:lnTo>
                <a:lnTo>
                  <a:pt x="719836" y="700135"/>
                </a:lnTo>
                <a:lnTo>
                  <a:pt x="720858" y="672497"/>
                </a:lnTo>
                <a:lnTo>
                  <a:pt x="722491" y="645499"/>
                </a:lnTo>
                <a:lnTo>
                  <a:pt x="724533" y="618927"/>
                </a:lnTo>
                <a:lnTo>
                  <a:pt x="726847" y="593593"/>
                </a:lnTo>
                <a:lnTo>
                  <a:pt x="729342" y="569084"/>
                </a:lnTo>
                <a:lnTo>
                  <a:pt x="731958" y="545124"/>
                </a:lnTo>
                <a:lnTo>
                  <a:pt x="734654" y="522484"/>
                </a:lnTo>
                <a:lnTo>
                  <a:pt x="737404" y="500722"/>
                </a:lnTo>
                <a:lnTo>
                  <a:pt x="742047" y="460668"/>
                </a:lnTo>
                <a:lnTo>
                  <a:pt x="744112" y="426992"/>
                </a:lnTo>
                <a:lnTo>
                  <a:pt x="745028" y="396149"/>
                </a:lnTo>
                <a:lnTo>
                  <a:pt x="746388" y="366566"/>
                </a:lnTo>
                <a:lnTo>
                  <a:pt x="750168" y="337543"/>
                </a:lnTo>
                <a:lnTo>
                  <a:pt x="755023" y="308769"/>
                </a:lnTo>
                <a:lnTo>
                  <a:pt x="765651" y="268335"/>
                </a:lnTo>
                <a:lnTo>
                  <a:pt x="778325" y="232224"/>
                </a:lnTo>
                <a:lnTo>
                  <a:pt x="786590" y="194991"/>
                </a:lnTo>
                <a:lnTo>
                  <a:pt x="783470" y="170805"/>
                </a:lnTo>
                <a:lnTo>
                  <a:pt x="776514" y="150092"/>
                </a:lnTo>
                <a:lnTo>
                  <a:pt x="763869" y="131890"/>
                </a:lnTo>
                <a:lnTo>
                  <a:pt x="727615" y="100389"/>
                </a:lnTo>
                <a:lnTo>
                  <a:pt x="709121" y="85574"/>
                </a:lnTo>
                <a:lnTo>
                  <a:pt x="671935" y="66524"/>
                </a:lnTo>
                <a:lnTo>
                  <a:pt x="644687" y="54649"/>
                </a:lnTo>
                <a:lnTo>
                  <a:pt x="611622" y="43021"/>
                </a:lnTo>
                <a:lnTo>
                  <a:pt x="573750" y="32456"/>
                </a:lnTo>
                <a:lnTo>
                  <a:pt x="531517" y="24584"/>
                </a:lnTo>
                <a:lnTo>
                  <a:pt x="494967" y="17911"/>
                </a:lnTo>
                <a:lnTo>
                  <a:pt x="452695" y="11339"/>
                </a:lnTo>
                <a:lnTo>
                  <a:pt x="417362" y="4568"/>
                </a:lnTo>
                <a:lnTo>
                  <a:pt x="411847" y="2030"/>
                </a:lnTo>
                <a:lnTo>
                  <a:pt x="411434"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30" name="SMARTInkShape-2489"/>
          <p:cNvSpPr/>
          <p:nvPr>
            <p:custDataLst>
              <p:tags r:id="rId8"/>
            </p:custDataLst>
          </p:nvPr>
        </p:nvSpPr>
        <p:spPr bwMode="auto">
          <a:xfrm>
            <a:off x="6115050" y="3772293"/>
            <a:ext cx="126434" cy="290751"/>
          </a:xfrm>
          <a:custGeom>
            <a:avLst/>
            <a:gdLst/>
            <a:ahLst/>
            <a:cxnLst/>
            <a:rect l="0" t="0" r="0" b="0"/>
            <a:pathLst>
              <a:path w="126434" h="290751">
                <a:moveTo>
                  <a:pt x="25718" y="25324"/>
                </a:moveTo>
                <a:lnTo>
                  <a:pt x="25718" y="25324"/>
                </a:lnTo>
                <a:lnTo>
                  <a:pt x="54961" y="11655"/>
                </a:lnTo>
                <a:lnTo>
                  <a:pt x="70683" y="8257"/>
                </a:lnTo>
                <a:lnTo>
                  <a:pt x="85012" y="1598"/>
                </a:lnTo>
                <a:lnTo>
                  <a:pt x="101565" y="0"/>
                </a:lnTo>
                <a:lnTo>
                  <a:pt x="109592" y="2322"/>
                </a:lnTo>
                <a:lnTo>
                  <a:pt x="122507" y="11573"/>
                </a:lnTo>
                <a:lnTo>
                  <a:pt x="125885" y="22070"/>
                </a:lnTo>
                <a:lnTo>
                  <a:pt x="126433" y="37213"/>
                </a:lnTo>
                <a:lnTo>
                  <a:pt x="119025" y="77979"/>
                </a:lnTo>
                <a:lnTo>
                  <a:pt x="111149" y="113950"/>
                </a:lnTo>
                <a:lnTo>
                  <a:pt x="102783" y="154771"/>
                </a:lnTo>
                <a:lnTo>
                  <a:pt x="96812" y="191949"/>
                </a:lnTo>
                <a:lnTo>
                  <a:pt x="97582" y="223602"/>
                </a:lnTo>
                <a:lnTo>
                  <a:pt x="108065" y="266100"/>
                </a:lnTo>
                <a:lnTo>
                  <a:pt x="111404" y="290750"/>
                </a:lnTo>
                <a:lnTo>
                  <a:pt x="83024" y="279112"/>
                </a:lnTo>
                <a:lnTo>
                  <a:pt x="54680" y="278771"/>
                </a:lnTo>
                <a:lnTo>
                  <a:pt x="0" y="282499"/>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31" name="SMARTInkShape-2490"/>
          <p:cNvSpPr/>
          <p:nvPr>
            <p:custDataLst>
              <p:tags r:id="rId9"/>
            </p:custDataLst>
          </p:nvPr>
        </p:nvSpPr>
        <p:spPr bwMode="auto">
          <a:xfrm>
            <a:off x="5593322" y="3756020"/>
            <a:ext cx="178829" cy="263650"/>
          </a:xfrm>
          <a:custGeom>
            <a:avLst/>
            <a:gdLst/>
            <a:ahLst/>
            <a:cxnLst/>
            <a:rect l="0" t="0" r="0" b="0"/>
            <a:pathLst>
              <a:path w="178829" h="263650">
                <a:moveTo>
                  <a:pt x="178828" y="24452"/>
                </a:moveTo>
                <a:lnTo>
                  <a:pt x="178828" y="24452"/>
                </a:lnTo>
                <a:lnTo>
                  <a:pt x="174277" y="15351"/>
                </a:lnTo>
                <a:lnTo>
                  <a:pt x="164423" y="8342"/>
                </a:lnTo>
                <a:lnTo>
                  <a:pt x="148613" y="3005"/>
                </a:lnTo>
                <a:lnTo>
                  <a:pt x="113889" y="0"/>
                </a:lnTo>
                <a:lnTo>
                  <a:pt x="79048" y="62"/>
                </a:lnTo>
                <a:lnTo>
                  <a:pt x="45547" y="4737"/>
                </a:lnTo>
                <a:lnTo>
                  <a:pt x="19957" y="7498"/>
                </a:lnTo>
                <a:lnTo>
                  <a:pt x="15764" y="9340"/>
                </a:lnTo>
                <a:lnTo>
                  <a:pt x="12968" y="11520"/>
                </a:lnTo>
                <a:lnTo>
                  <a:pt x="9863" y="16482"/>
                </a:lnTo>
                <a:lnTo>
                  <a:pt x="9035" y="19139"/>
                </a:lnTo>
                <a:lnTo>
                  <a:pt x="10654" y="27171"/>
                </a:lnTo>
                <a:lnTo>
                  <a:pt x="14381" y="42403"/>
                </a:lnTo>
                <a:lnTo>
                  <a:pt x="14792" y="71231"/>
                </a:lnTo>
                <a:lnTo>
                  <a:pt x="9124" y="104918"/>
                </a:lnTo>
                <a:lnTo>
                  <a:pt x="7895" y="136876"/>
                </a:lnTo>
                <a:lnTo>
                  <a:pt x="7480" y="177258"/>
                </a:lnTo>
                <a:lnTo>
                  <a:pt x="6445" y="218643"/>
                </a:lnTo>
                <a:lnTo>
                  <a:pt x="0" y="254989"/>
                </a:lnTo>
                <a:lnTo>
                  <a:pt x="554" y="258153"/>
                </a:lnTo>
                <a:lnTo>
                  <a:pt x="1877" y="260263"/>
                </a:lnTo>
                <a:lnTo>
                  <a:pt x="6291" y="263649"/>
                </a:lnTo>
                <a:lnTo>
                  <a:pt x="35696" y="245097"/>
                </a:lnTo>
                <a:lnTo>
                  <a:pt x="76825" y="240016"/>
                </a:lnTo>
                <a:lnTo>
                  <a:pt x="93103" y="238765"/>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32" name="SMARTInkShape-2491"/>
          <p:cNvSpPr/>
          <p:nvPr>
            <p:custDataLst>
              <p:tags r:id="rId10"/>
            </p:custDataLst>
          </p:nvPr>
        </p:nvSpPr>
        <p:spPr bwMode="auto">
          <a:xfrm>
            <a:off x="6269355" y="4304906"/>
            <a:ext cx="433843" cy="49925"/>
          </a:xfrm>
          <a:custGeom>
            <a:avLst/>
            <a:gdLst/>
            <a:ahLst/>
            <a:cxnLst/>
            <a:rect l="0" t="0" r="0" b="0"/>
            <a:pathLst>
              <a:path w="433843" h="49925">
                <a:moveTo>
                  <a:pt x="0" y="49924"/>
                </a:moveTo>
                <a:lnTo>
                  <a:pt x="0" y="49924"/>
                </a:lnTo>
                <a:lnTo>
                  <a:pt x="0" y="45373"/>
                </a:lnTo>
                <a:lnTo>
                  <a:pt x="2540" y="40599"/>
                </a:lnTo>
                <a:lnTo>
                  <a:pt x="4550" y="37992"/>
                </a:lnTo>
                <a:lnTo>
                  <a:pt x="21033" y="29773"/>
                </a:lnTo>
                <a:lnTo>
                  <a:pt x="53116" y="21305"/>
                </a:lnTo>
                <a:lnTo>
                  <a:pt x="84249" y="15614"/>
                </a:lnTo>
                <a:lnTo>
                  <a:pt x="121263" y="10862"/>
                </a:lnTo>
                <a:lnTo>
                  <a:pt x="163115" y="8751"/>
                </a:lnTo>
                <a:lnTo>
                  <a:pt x="204576" y="10352"/>
                </a:lnTo>
                <a:lnTo>
                  <a:pt x="247133" y="14239"/>
                </a:lnTo>
                <a:lnTo>
                  <a:pt x="270482" y="16609"/>
                </a:lnTo>
                <a:lnTo>
                  <a:pt x="294622" y="19142"/>
                </a:lnTo>
                <a:lnTo>
                  <a:pt x="336683" y="24495"/>
                </a:lnTo>
                <a:lnTo>
                  <a:pt x="372522" y="29097"/>
                </a:lnTo>
                <a:lnTo>
                  <a:pt x="411261" y="30736"/>
                </a:lnTo>
                <a:lnTo>
                  <a:pt x="425035" y="27743"/>
                </a:lnTo>
                <a:lnTo>
                  <a:pt x="429089" y="25612"/>
                </a:lnTo>
                <a:lnTo>
                  <a:pt x="431792" y="23238"/>
                </a:lnTo>
                <a:lnTo>
                  <a:pt x="433593" y="20704"/>
                </a:lnTo>
                <a:lnTo>
                  <a:pt x="433842" y="17108"/>
                </a:lnTo>
                <a:lnTo>
                  <a:pt x="431579" y="8034"/>
                </a:lnTo>
                <a:lnTo>
                  <a:pt x="427737" y="4853"/>
                </a:lnTo>
                <a:lnTo>
                  <a:pt x="415848" y="1317"/>
                </a:lnTo>
                <a:lnTo>
                  <a:pt x="383027" y="0"/>
                </a:lnTo>
                <a:lnTo>
                  <a:pt x="347064" y="6451"/>
                </a:lnTo>
                <a:lnTo>
                  <a:pt x="305375" y="22675"/>
                </a:lnTo>
                <a:lnTo>
                  <a:pt x="282892" y="32779"/>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336" name="SMARTInkShape-Group865"/>
          <p:cNvGrpSpPr/>
          <p:nvPr/>
        </p:nvGrpSpPr>
        <p:grpSpPr>
          <a:xfrm>
            <a:off x="1230035" y="1606927"/>
            <a:ext cx="375732" cy="552535"/>
            <a:chOff x="1230035" y="1606927"/>
            <a:chExt cx="375732" cy="552535"/>
          </a:xfrm>
        </p:grpSpPr>
        <p:sp>
          <p:nvSpPr>
            <p:cNvPr id="333" name="SMARTInkShape-2492"/>
            <p:cNvSpPr/>
            <p:nvPr>
              <p:custDataLst>
                <p:tags r:id="rId261"/>
              </p:custDataLst>
            </p:nvPr>
          </p:nvSpPr>
          <p:spPr bwMode="auto">
            <a:xfrm>
              <a:off x="1271588" y="1606927"/>
              <a:ext cx="15954" cy="29927"/>
            </a:xfrm>
            <a:custGeom>
              <a:avLst/>
              <a:gdLst/>
              <a:ahLst/>
              <a:cxnLst/>
              <a:rect l="0" t="0" r="0" b="0"/>
              <a:pathLst>
                <a:path w="15954" h="29927">
                  <a:moveTo>
                    <a:pt x="8572" y="13275"/>
                  </a:moveTo>
                  <a:lnTo>
                    <a:pt x="8572" y="13275"/>
                  </a:lnTo>
                  <a:lnTo>
                    <a:pt x="15953" y="5895"/>
                  </a:lnTo>
                  <a:lnTo>
                    <a:pt x="15398" y="4545"/>
                  </a:lnTo>
                  <a:lnTo>
                    <a:pt x="12241" y="505"/>
                  </a:lnTo>
                  <a:lnTo>
                    <a:pt x="11018" y="0"/>
                  </a:lnTo>
                  <a:lnTo>
                    <a:pt x="10203" y="615"/>
                  </a:lnTo>
                  <a:lnTo>
                    <a:pt x="9659" y="1978"/>
                  </a:lnTo>
                  <a:lnTo>
                    <a:pt x="2895" y="11009"/>
                  </a:lnTo>
                  <a:lnTo>
                    <a:pt x="858" y="19165"/>
                  </a:lnTo>
                  <a:lnTo>
                    <a:pt x="113" y="28750"/>
                  </a:lnTo>
                  <a:lnTo>
                    <a:pt x="1028" y="29307"/>
                  </a:lnTo>
                  <a:lnTo>
                    <a:pt x="4584" y="29926"/>
                  </a:lnTo>
                  <a:lnTo>
                    <a:pt x="6866" y="28186"/>
                  </a:lnTo>
                  <a:lnTo>
                    <a:pt x="15603" y="15615"/>
                  </a:lnTo>
                  <a:lnTo>
                    <a:pt x="14212" y="15788"/>
                  </a:lnTo>
                  <a:lnTo>
                    <a:pt x="0" y="21848"/>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34" name="SMARTInkShape-2493"/>
            <p:cNvSpPr/>
            <p:nvPr>
              <p:custDataLst>
                <p:tags r:id="rId262"/>
              </p:custDataLst>
            </p:nvPr>
          </p:nvSpPr>
          <p:spPr bwMode="auto">
            <a:xfrm>
              <a:off x="1268100" y="1697355"/>
              <a:ext cx="80641" cy="191965"/>
            </a:xfrm>
            <a:custGeom>
              <a:avLst/>
              <a:gdLst/>
              <a:ahLst/>
              <a:cxnLst/>
              <a:rect l="0" t="0" r="0" b="0"/>
              <a:pathLst>
                <a:path w="80641" h="191965">
                  <a:moveTo>
                    <a:pt x="54923" y="0"/>
                  </a:moveTo>
                  <a:lnTo>
                    <a:pt x="54923" y="0"/>
                  </a:lnTo>
                  <a:lnTo>
                    <a:pt x="59473" y="4551"/>
                  </a:lnTo>
                  <a:lnTo>
                    <a:pt x="61708" y="9325"/>
                  </a:lnTo>
                  <a:lnTo>
                    <a:pt x="63338" y="46974"/>
                  </a:lnTo>
                  <a:lnTo>
                    <a:pt x="63464" y="89394"/>
                  </a:lnTo>
                  <a:lnTo>
                    <a:pt x="64442" y="127619"/>
                  </a:lnTo>
                  <a:lnTo>
                    <a:pt x="70875" y="166772"/>
                  </a:lnTo>
                  <a:lnTo>
                    <a:pt x="68998" y="176673"/>
                  </a:lnTo>
                  <a:lnTo>
                    <a:pt x="67163" y="180647"/>
                  </a:lnTo>
                  <a:lnTo>
                    <a:pt x="60045" y="187603"/>
                  </a:lnTo>
                  <a:lnTo>
                    <a:pt x="55480" y="190791"/>
                  </a:lnTo>
                  <a:lnTo>
                    <a:pt x="50532" y="191964"/>
                  </a:lnTo>
                  <a:lnTo>
                    <a:pt x="39954" y="190727"/>
                  </a:lnTo>
                  <a:lnTo>
                    <a:pt x="23288" y="184676"/>
                  </a:lnTo>
                  <a:lnTo>
                    <a:pt x="14510" y="177011"/>
                  </a:lnTo>
                  <a:lnTo>
                    <a:pt x="1114" y="156567"/>
                  </a:lnTo>
                  <a:lnTo>
                    <a:pt x="0" y="152956"/>
                  </a:lnTo>
                  <a:lnTo>
                    <a:pt x="210" y="150548"/>
                  </a:lnTo>
                  <a:lnTo>
                    <a:pt x="1303" y="148943"/>
                  </a:lnTo>
                  <a:lnTo>
                    <a:pt x="3296" y="138633"/>
                  </a:lnTo>
                  <a:lnTo>
                    <a:pt x="4312" y="139095"/>
                  </a:lnTo>
                  <a:lnTo>
                    <a:pt x="10294" y="143342"/>
                  </a:lnTo>
                  <a:lnTo>
                    <a:pt x="15402" y="144670"/>
                  </a:lnTo>
                  <a:lnTo>
                    <a:pt x="28185" y="140867"/>
                  </a:lnTo>
                  <a:lnTo>
                    <a:pt x="60799" y="125554"/>
                  </a:lnTo>
                  <a:lnTo>
                    <a:pt x="80640" y="10287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35" name="SMARTInkShape-2494"/>
            <p:cNvSpPr/>
            <p:nvPr>
              <p:custDataLst>
                <p:tags r:id="rId263"/>
              </p:custDataLst>
            </p:nvPr>
          </p:nvSpPr>
          <p:spPr bwMode="auto">
            <a:xfrm>
              <a:off x="1230035" y="1861930"/>
              <a:ext cx="375732" cy="297532"/>
            </a:xfrm>
            <a:custGeom>
              <a:avLst/>
              <a:gdLst/>
              <a:ahLst/>
              <a:cxnLst/>
              <a:rect l="0" t="0" r="0" b="0"/>
              <a:pathLst>
                <a:path w="375732" h="297532">
                  <a:moveTo>
                    <a:pt x="178713" y="66883"/>
                  </a:moveTo>
                  <a:lnTo>
                    <a:pt x="178713" y="66883"/>
                  </a:lnTo>
                  <a:lnTo>
                    <a:pt x="178713" y="38512"/>
                  </a:lnTo>
                  <a:lnTo>
                    <a:pt x="177760" y="36539"/>
                  </a:lnTo>
                  <a:lnTo>
                    <a:pt x="176172" y="35223"/>
                  </a:lnTo>
                  <a:lnTo>
                    <a:pt x="174162" y="34347"/>
                  </a:lnTo>
                  <a:lnTo>
                    <a:pt x="172821" y="32809"/>
                  </a:lnTo>
                  <a:lnTo>
                    <a:pt x="170493" y="25366"/>
                  </a:lnTo>
                  <a:lnTo>
                    <a:pt x="167757" y="24618"/>
                  </a:lnTo>
                  <a:lnTo>
                    <a:pt x="152828" y="24055"/>
                  </a:lnTo>
                  <a:lnTo>
                    <a:pt x="145618" y="26575"/>
                  </a:lnTo>
                  <a:lnTo>
                    <a:pt x="142362" y="28581"/>
                  </a:lnTo>
                  <a:lnTo>
                    <a:pt x="124401" y="33705"/>
                  </a:lnTo>
                  <a:lnTo>
                    <a:pt x="82249" y="70712"/>
                  </a:lnTo>
                  <a:lnTo>
                    <a:pt x="71179" y="88125"/>
                  </a:lnTo>
                  <a:lnTo>
                    <a:pt x="54027" y="128978"/>
                  </a:lnTo>
                  <a:lnTo>
                    <a:pt x="50639" y="162772"/>
                  </a:lnTo>
                  <a:lnTo>
                    <a:pt x="57070" y="194832"/>
                  </a:lnTo>
                  <a:lnTo>
                    <a:pt x="73093" y="232311"/>
                  </a:lnTo>
                  <a:lnTo>
                    <a:pt x="86977" y="255417"/>
                  </a:lnTo>
                  <a:lnTo>
                    <a:pt x="112332" y="278326"/>
                  </a:lnTo>
                  <a:lnTo>
                    <a:pt x="125715" y="284682"/>
                  </a:lnTo>
                  <a:lnTo>
                    <a:pt x="168216" y="296106"/>
                  </a:lnTo>
                  <a:lnTo>
                    <a:pt x="181667" y="296395"/>
                  </a:lnTo>
                  <a:lnTo>
                    <a:pt x="221964" y="290828"/>
                  </a:lnTo>
                  <a:lnTo>
                    <a:pt x="263943" y="282480"/>
                  </a:lnTo>
                  <a:lnTo>
                    <a:pt x="271520" y="279226"/>
                  </a:lnTo>
                  <a:lnTo>
                    <a:pt x="311812" y="244843"/>
                  </a:lnTo>
                  <a:lnTo>
                    <a:pt x="333380" y="228189"/>
                  </a:lnTo>
                  <a:lnTo>
                    <a:pt x="361528" y="188448"/>
                  </a:lnTo>
                  <a:lnTo>
                    <a:pt x="372057" y="160745"/>
                  </a:lnTo>
                  <a:lnTo>
                    <a:pt x="375656" y="118459"/>
                  </a:lnTo>
                  <a:lnTo>
                    <a:pt x="375731" y="112697"/>
                  </a:lnTo>
                  <a:lnTo>
                    <a:pt x="370734" y="101215"/>
                  </a:lnTo>
                  <a:lnTo>
                    <a:pt x="340125" y="61170"/>
                  </a:lnTo>
                  <a:lnTo>
                    <a:pt x="309778" y="26878"/>
                  </a:lnTo>
                  <a:lnTo>
                    <a:pt x="301099" y="20528"/>
                  </a:lnTo>
                  <a:lnTo>
                    <a:pt x="297451" y="18834"/>
                  </a:lnTo>
                  <a:lnTo>
                    <a:pt x="256355" y="15893"/>
                  </a:lnTo>
                  <a:lnTo>
                    <a:pt x="217121" y="20086"/>
                  </a:lnTo>
                  <a:lnTo>
                    <a:pt x="180479" y="23243"/>
                  </a:lnTo>
                  <a:lnTo>
                    <a:pt x="143338" y="28468"/>
                  </a:lnTo>
                  <a:lnTo>
                    <a:pt x="108203" y="41374"/>
                  </a:lnTo>
                  <a:lnTo>
                    <a:pt x="93082" y="47926"/>
                  </a:lnTo>
                  <a:lnTo>
                    <a:pt x="57052" y="70859"/>
                  </a:lnTo>
                  <a:lnTo>
                    <a:pt x="42357" y="77087"/>
                  </a:lnTo>
                  <a:lnTo>
                    <a:pt x="30281" y="87207"/>
                  </a:lnTo>
                  <a:lnTo>
                    <a:pt x="21597" y="100104"/>
                  </a:lnTo>
                  <a:lnTo>
                    <a:pt x="11790" y="140143"/>
                  </a:lnTo>
                  <a:lnTo>
                    <a:pt x="3109" y="179928"/>
                  </a:lnTo>
                  <a:lnTo>
                    <a:pt x="0" y="199966"/>
                  </a:lnTo>
                  <a:lnTo>
                    <a:pt x="6186" y="239919"/>
                  </a:lnTo>
                  <a:lnTo>
                    <a:pt x="9324" y="251103"/>
                  </a:lnTo>
                  <a:lnTo>
                    <a:pt x="18986" y="265294"/>
                  </a:lnTo>
                  <a:lnTo>
                    <a:pt x="33914" y="279023"/>
                  </a:lnTo>
                  <a:lnTo>
                    <a:pt x="60575" y="292196"/>
                  </a:lnTo>
                  <a:lnTo>
                    <a:pt x="101807" y="297531"/>
                  </a:lnTo>
                  <a:lnTo>
                    <a:pt x="140450" y="293630"/>
                  </a:lnTo>
                  <a:lnTo>
                    <a:pt x="177928" y="283686"/>
                  </a:lnTo>
                  <a:lnTo>
                    <a:pt x="216921" y="269717"/>
                  </a:lnTo>
                  <a:lnTo>
                    <a:pt x="253841" y="258011"/>
                  </a:lnTo>
                  <a:lnTo>
                    <a:pt x="260231" y="257167"/>
                  </a:lnTo>
                  <a:lnTo>
                    <a:pt x="272410" y="251148"/>
                  </a:lnTo>
                  <a:lnTo>
                    <a:pt x="283221" y="242123"/>
                  </a:lnTo>
                  <a:lnTo>
                    <a:pt x="300462" y="223347"/>
                  </a:lnTo>
                  <a:lnTo>
                    <a:pt x="321930" y="205633"/>
                  </a:lnTo>
                  <a:lnTo>
                    <a:pt x="334283" y="189380"/>
                  </a:lnTo>
                  <a:lnTo>
                    <a:pt x="349953" y="151805"/>
                  </a:lnTo>
                  <a:lnTo>
                    <a:pt x="361551" y="113608"/>
                  </a:lnTo>
                  <a:lnTo>
                    <a:pt x="365602" y="89723"/>
                  </a:lnTo>
                  <a:lnTo>
                    <a:pt x="362251" y="70581"/>
                  </a:lnTo>
                  <a:lnTo>
                    <a:pt x="355226" y="52844"/>
                  </a:lnTo>
                  <a:lnTo>
                    <a:pt x="344793" y="43816"/>
                  </a:lnTo>
                  <a:lnTo>
                    <a:pt x="307546" y="27226"/>
                  </a:lnTo>
                  <a:lnTo>
                    <a:pt x="271725" y="12636"/>
                  </a:lnTo>
                  <a:lnTo>
                    <a:pt x="229978" y="849"/>
                  </a:lnTo>
                  <a:lnTo>
                    <a:pt x="221462" y="0"/>
                  </a:lnTo>
                  <a:lnTo>
                    <a:pt x="186723" y="7907"/>
                  </a:lnTo>
                  <a:lnTo>
                    <a:pt x="150818" y="26866"/>
                  </a:lnTo>
                  <a:lnTo>
                    <a:pt x="116049" y="46030"/>
                  </a:lnTo>
                  <a:lnTo>
                    <a:pt x="95270" y="63773"/>
                  </a:lnTo>
                  <a:lnTo>
                    <a:pt x="89239" y="75343"/>
                  </a:lnTo>
                  <a:lnTo>
                    <a:pt x="87631" y="81095"/>
                  </a:lnTo>
                  <a:lnTo>
                    <a:pt x="89417" y="85883"/>
                  </a:lnTo>
                  <a:lnTo>
                    <a:pt x="110133" y="101172"/>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339" name="SMARTInkShape-Group866"/>
          <p:cNvGrpSpPr/>
          <p:nvPr/>
        </p:nvGrpSpPr>
        <p:grpSpPr>
          <a:xfrm>
            <a:off x="8032209" y="3121686"/>
            <a:ext cx="148814" cy="454406"/>
            <a:chOff x="8032209" y="3121686"/>
            <a:chExt cx="148814" cy="454406"/>
          </a:xfrm>
        </p:grpSpPr>
        <p:sp>
          <p:nvSpPr>
            <p:cNvPr id="337" name="SMARTInkShape-2495"/>
            <p:cNvSpPr/>
            <p:nvPr>
              <p:custDataLst>
                <p:tags r:id="rId259"/>
              </p:custDataLst>
            </p:nvPr>
          </p:nvSpPr>
          <p:spPr bwMode="auto">
            <a:xfrm>
              <a:off x="8069580" y="3121686"/>
              <a:ext cx="84709" cy="81278"/>
            </a:xfrm>
            <a:custGeom>
              <a:avLst/>
              <a:gdLst/>
              <a:ahLst/>
              <a:cxnLst/>
              <a:rect l="0" t="0" r="0" b="0"/>
              <a:pathLst>
                <a:path w="84709" h="81278">
                  <a:moveTo>
                    <a:pt x="0" y="15849"/>
                  </a:moveTo>
                  <a:lnTo>
                    <a:pt x="0" y="15849"/>
                  </a:lnTo>
                  <a:lnTo>
                    <a:pt x="13688" y="14896"/>
                  </a:lnTo>
                  <a:lnTo>
                    <a:pt x="31201" y="8468"/>
                  </a:lnTo>
                  <a:lnTo>
                    <a:pt x="32230" y="7118"/>
                  </a:lnTo>
                  <a:lnTo>
                    <a:pt x="34019" y="0"/>
                  </a:lnTo>
                  <a:lnTo>
                    <a:pt x="34210" y="3639"/>
                  </a:lnTo>
                  <a:lnTo>
                    <a:pt x="22352" y="42752"/>
                  </a:lnTo>
                  <a:lnTo>
                    <a:pt x="18688" y="58533"/>
                  </a:lnTo>
                  <a:lnTo>
                    <a:pt x="20371" y="68475"/>
                  </a:lnTo>
                  <a:lnTo>
                    <a:pt x="22152" y="73793"/>
                  </a:lnTo>
                  <a:lnTo>
                    <a:pt x="26199" y="77338"/>
                  </a:lnTo>
                  <a:lnTo>
                    <a:pt x="38314" y="81277"/>
                  </a:lnTo>
                  <a:lnTo>
                    <a:pt x="44593" y="80423"/>
                  </a:lnTo>
                  <a:lnTo>
                    <a:pt x="56649" y="74394"/>
                  </a:lnTo>
                  <a:lnTo>
                    <a:pt x="74147" y="60289"/>
                  </a:lnTo>
                  <a:lnTo>
                    <a:pt x="80579" y="49570"/>
                  </a:lnTo>
                  <a:lnTo>
                    <a:pt x="84708" y="36268"/>
                  </a:lnTo>
                  <a:lnTo>
                    <a:pt x="83143" y="35177"/>
                  </a:lnTo>
                  <a:lnTo>
                    <a:pt x="76322" y="33964"/>
                  </a:lnTo>
                  <a:lnTo>
                    <a:pt x="51434" y="41566"/>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38" name="SMARTInkShape-2496"/>
            <p:cNvSpPr/>
            <p:nvPr>
              <p:custDataLst>
                <p:tags r:id="rId260"/>
              </p:custDataLst>
            </p:nvPr>
          </p:nvSpPr>
          <p:spPr bwMode="auto">
            <a:xfrm>
              <a:off x="8032209" y="3300765"/>
              <a:ext cx="148814" cy="275327"/>
            </a:xfrm>
            <a:custGeom>
              <a:avLst/>
              <a:gdLst/>
              <a:ahLst/>
              <a:cxnLst/>
              <a:rect l="0" t="0" r="0" b="0"/>
              <a:pathLst>
                <a:path w="148814" h="275327">
                  <a:moveTo>
                    <a:pt x="88805" y="8220"/>
                  </a:moveTo>
                  <a:lnTo>
                    <a:pt x="88805" y="8220"/>
                  </a:lnTo>
                  <a:lnTo>
                    <a:pt x="96187" y="839"/>
                  </a:lnTo>
                  <a:lnTo>
                    <a:pt x="101576" y="0"/>
                  </a:lnTo>
                  <a:lnTo>
                    <a:pt x="103035" y="835"/>
                  </a:lnTo>
                  <a:lnTo>
                    <a:pt x="104007" y="2344"/>
                  </a:lnTo>
                  <a:lnTo>
                    <a:pt x="105375" y="9019"/>
                  </a:lnTo>
                  <a:lnTo>
                    <a:pt x="106828" y="44097"/>
                  </a:lnTo>
                  <a:lnTo>
                    <a:pt x="112772" y="80869"/>
                  </a:lnTo>
                  <a:lnTo>
                    <a:pt x="120566" y="117270"/>
                  </a:lnTo>
                  <a:lnTo>
                    <a:pt x="127956" y="156842"/>
                  </a:lnTo>
                  <a:lnTo>
                    <a:pt x="130569" y="192168"/>
                  </a:lnTo>
                  <a:lnTo>
                    <a:pt x="129438" y="221156"/>
                  </a:lnTo>
                  <a:lnTo>
                    <a:pt x="117884" y="246889"/>
                  </a:lnTo>
                  <a:lnTo>
                    <a:pt x="107762" y="260663"/>
                  </a:lnTo>
                  <a:lnTo>
                    <a:pt x="86802" y="274576"/>
                  </a:lnTo>
                  <a:lnTo>
                    <a:pt x="77946" y="275326"/>
                  </a:lnTo>
                  <a:lnTo>
                    <a:pt x="57944" y="271079"/>
                  </a:lnTo>
                  <a:lnTo>
                    <a:pt x="29814" y="257977"/>
                  </a:lnTo>
                  <a:lnTo>
                    <a:pt x="17185" y="247493"/>
                  </a:lnTo>
                  <a:lnTo>
                    <a:pt x="1316" y="225240"/>
                  </a:lnTo>
                  <a:lnTo>
                    <a:pt x="0" y="219575"/>
                  </a:lnTo>
                  <a:lnTo>
                    <a:pt x="1076" y="208201"/>
                  </a:lnTo>
                  <a:lnTo>
                    <a:pt x="11588" y="181985"/>
                  </a:lnTo>
                  <a:lnTo>
                    <a:pt x="45896" y="139946"/>
                  </a:lnTo>
                  <a:lnTo>
                    <a:pt x="86821" y="103137"/>
                  </a:lnTo>
                  <a:lnTo>
                    <a:pt x="118152" y="77451"/>
                  </a:lnTo>
                  <a:lnTo>
                    <a:pt x="148813" y="59655"/>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344" name="SMARTInkShape-Group867"/>
          <p:cNvGrpSpPr/>
          <p:nvPr/>
        </p:nvGrpSpPr>
        <p:grpSpPr>
          <a:xfrm>
            <a:off x="7778114" y="3637099"/>
            <a:ext cx="488634" cy="1523547"/>
            <a:chOff x="7778114" y="3637099"/>
            <a:chExt cx="488634" cy="1523547"/>
          </a:xfrm>
        </p:grpSpPr>
        <p:sp>
          <p:nvSpPr>
            <p:cNvPr id="340" name="SMARTInkShape-2497"/>
            <p:cNvSpPr/>
            <p:nvPr>
              <p:custDataLst>
                <p:tags r:id="rId255"/>
              </p:custDataLst>
            </p:nvPr>
          </p:nvSpPr>
          <p:spPr bwMode="auto">
            <a:xfrm>
              <a:off x="8009572" y="3637099"/>
              <a:ext cx="257176" cy="246244"/>
            </a:xfrm>
            <a:custGeom>
              <a:avLst/>
              <a:gdLst/>
              <a:ahLst/>
              <a:cxnLst/>
              <a:rect l="0" t="0" r="0" b="0"/>
              <a:pathLst>
                <a:path w="257176" h="246244">
                  <a:moveTo>
                    <a:pt x="0" y="117656"/>
                  </a:moveTo>
                  <a:lnTo>
                    <a:pt x="0" y="117656"/>
                  </a:lnTo>
                  <a:lnTo>
                    <a:pt x="0" y="109436"/>
                  </a:lnTo>
                  <a:lnTo>
                    <a:pt x="0" y="113739"/>
                  </a:lnTo>
                  <a:lnTo>
                    <a:pt x="953" y="115044"/>
                  </a:lnTo>
                  <a:lnTo>
                    <a:pt x="4551" y="116495"/>
                  </a:lnTo>
                  <a:lnTo>
                    <a:pt x="21034" y="108210"/>
                  </a:lnTo>
                  <a:lnTo>
                    <a:pt x="58815" y="77794"/>
                  </a:lnTo>
                  <a:lnTo>
                    <a:pt x="96485" y="49965"/>
                  </a:lnTo>
                  <a:lnTo>
                    <a:pt x="132728" y="26162"/>
                  </a:lnTo>
                  <a:lnTo>
                    <a:pt x="168495" y="0"/>
                  </a:lnTo>
                  <a:lnTo>
                    <a:pt x="170433" y="166"/>
                  </a:lnTo>
                  <a:lnTo>
                    <a:pt x="175125" y="2891"/>
                  </a:lnTo>
                  <a:lnTo>
                    <a:pt x="177846" y="14897"/>
                  </a:lnTo>
                  <a:lnTo>
                    <a:pt x="180961" y="32932"/>
                  </a:lnTo>
                  <a:lnTo>
                    <a:pt x="195942" y="75556"/>
                  </a:lnTo>
                  <a:lnTo>
                    <a:pt x="207917" y="109309"/>
                  </a:lnTo>
                  <a:lnTo>
                    <a:pt x="223530" y="143440"/>
                  </a:lnTo>
                  <a:lnTo>
                    <a:pt x="237681" y="177683"/>
                  </a:lnTo>
                  <a:lnTo>
                    <a:pt x="247907" y="211959"/>
                  </a:lnTo>
                  <a:lnTo>
                    <a:pt x="257175" y="246243"/>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41" name="SMARTInkShape-2498"/>
            <p:cNvSpPr/>
            <p:nvPr>
              <p:custDataLst>
                <p:tags r:id="rId256"/>
              </p:custDataLst>
            </p:nvPr>
          </p:nvSpPr>
          <p:spPr bwMode="auto">
            <a:xfrm>
              <a:off x="7906702" y="3687720"/>
              <a:ext cx="236010" cy="1436784"/>
            </a:xfrm>
            <a:custGeom>
              <a:avLst/>
              <a:gdLst/>
              <a:ahLst/>
              <a:cxnLst/>
              <a:rect l="0" t="0" r="0" b="0"/>
              <a:pathLst>
                <a:path w="236010" h="1436784">
                  <a:moveTo>
                    <a:pt x="231458" y="15600"/>
                  </a:moveTo>
                  <a:lnTo>
                    <a:pt x="231458" y="15600"/>
                  </a:lnTo>
                  <a:lnTo>
                    <a:pt x="231458" y="0"/>
                  </a:lnTo>
                  <a:lnTo>
                    <a:pt x="231458" y="39613"/>
                  </a:lnTo>
                  <a:lnTo>
                    <a:pt x="231458" y="80183"/>
                  </a:lnTo>
                  <a:lnTo>
                    <a:pt x="232411" y="114788"/>
                  </a:lnTo>
                  <a:lnTo>
                    <a:pt x="233998" y="136018"/>
                  </a:lnTo>
                  <a:lnTo>
                    <a:pt x="236009" y="158744"/>
                  </a:lnTo>
                  <a:lnTo>
                    <a:pt x="235444" y="182466"/>
                  </a:lnTo>
                  <a:lnTo>
                    <a:pt x="233162" y="206854"/>
                  </a:lnTo>
                  <a:lnTo>
                    <a:pt x="229737" y="231685"/>
                  </a:lnTo>
                  <a:lnTo>
                    <a:pt x="227453" y="257764"/>
                  </a:lnTo>
                  <a:lnTo>
                    <a:pt x="225930" y="284676"/>
                  </a:lnTo>
                  <a:lnTo>
                    <a:pt x="224916" y="312141"/>
                  </a:lnTo>
                  <a:lnTo>
                    <a:pt x="222334" y="339977"/>
                  </a:lnTo>
                  <a:lnTo>
                    <a:pt x="218707" y="368058"/>
                  </a:lnTo>
                  <a:lnTo>
                    <a:pt x="214385" y="396305"/>
                  </a:lnTo>
                  <a:lnTo>
                    <a:pt x="210551" y="423708"/>
                  </a:lnTo>
                  <a:lnTo>
                    <a:pt x="207043" y="450549"/>
                  </a:lnTo>
                  <a:lnTo>
                    <a:pt x="203751" y="477016"/>
                  </a:lnTo>
                  <a:lnTo>
                    <a:pt x="200605" y="504186"/>
                  </a:lnTo>
                  <a:lnTo>
                    <a:pt x="197554" y="531824"/>
                  </a:lnTo>
                  <a:lnTo>
                    <a:pt x="194568" y="559774"/>
                  </a:lnTo>
                  <a:lnTo>
                    <a:pt x="190672" y="588885"/>
                  </a:lnTo>
                  <a:lnTo>
                    <a:pt x="186170" y="618770"/>
                  </a:lnTo>
                  <a:lnTo>
                    <a:pt x="181263" y="649171"/>
                  </a:lnTo>
                  <a:lnTo>
                    <a:pt x="174182" y="679915"/>
                  </a:lnTo>
                  <a:lnTo>
                    <a:pt x="165652" y="710889"/>
                  </a:lnTo>
                  <a:lnTo>
                    <a:pt x="156155" y="742016"/>
                  </a:lnTo>
                  <a:lnTo>
                    <a:pt x="148871" y="771340"/>
                  </a:lnTo>
                  <a:lnTo>
                    <a:pt x="143062" y="799462"/>
                  </a:lnTo>
                  <a:lnTo>
                    <a:pt x="138238" y="826782"/>
                  </a:lnTo>
                  <a:lnTo>
                    <a:pt x="133116" y="852615"/>
                  </a:lnTo>
                  <a:lnTo>
                    <a:pt x="127797" y="877458"/>
                  </a:lnTo>
                  <a:lnTo>
                    <a:pt x="122345" y="901639"/>
                  </a:lnTo>
                  <a:lnTo>
                    <a:pt x="116806" y="926333"/>
                  </a:lnTo>
                  <a:lnTo>
                    <a:pt x="111209" y="951368"/>
                  </a:lnTo>
                  <a:lnTo>
                    <a:pt x="105572" y="976630"/>
                  </a:lnTo>
                  <a:lnTo>
                    <a:pt x="100861" y="1000139"/>
                  </a:lnTo>
                  <a:lnTo>
                    <a:pt x="96768" y="1022479"/>
                  </a:lnTo>
                  <a:lnTo>
                    <a:pt x="89681" y="1064129"/>
                  </a:lnTo>
                  <a:lnTo>
                    <a:pt x="83356" y="1101691"/>
                  </a:lnTo>
                  <a:lnTo>
                    <a:pt x="74830" y="1137434"/>
                  </a:lnTo>
                  <a:lnTo>
                    <a:pt x="65643" y="1172370"/>
                  </a:lnTo>
                  <a:lnTo>
                    <a:pt x="58385" y="1206948"/>
                  </a:lnTo>
                  <a:lnTo>
                    <a:pt x="49443" y="1241365"/>
                  </a:lnTo>
                  <a:lnTo>
                    <a:pt x="41025" y="1274760"/>
                  </a:lnTo>
                  <a:lnTo>
                    <a:pt x="37284" y="1305476"/>
                  </a:lnTo>
                  <a:lnTo>
                    <a:pt x="35178" y="1344995"/>
                  </a:lnTo>
                  <a:lnTo>
                    <a:pt x="31868" y="1385404"/>
                  </a:lnTo>
                  <a:lnTo>
                    <a:pt x="20067" y="1426006"/>
                  </a:lnTo>
                  <a:lnTo>
                    <a:pt x="17530" y="1436783"/>
                  </a:lnTo>
                  <a:lnTo>
                    <a:pt x="16449" y="1436448"/>
                  </a:lnTo>
                  <a:lnTo>
                    <a:pt x="12708" y="1433536"/>
                  </a:lnTo>
                  <a:lnTo>
                    <a:pt x="10411" y="1426526"/>
                  </a:lnTo>
                  <a:lnTo>
                    <a:pt x="8437" y="1418013"/>
                  </a:lnTo>
                  <a:lnTo>
                    <a:pt x="0" y="1404345"/>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42" name="SMARTInkShape-2499"/>
            <p:cNvSpPr/>
            <p:nvPr>
              <p:custDataLst>
                <p:tags r:id="rId257"/>
              </p:custDataLst>
            </p:nvPr>
          </p:nvSpPr>
          <p:spPr bwMode="auto">
            <a:xfrm>
              <a:off x="7778114" y="4967499"/>
              <a:ext cx="180025" cy="174839"/>
            </a:xfrm>
            <a:custGeom>
              <a:avLst/>
              <a:gdLst/>
              <a:ahLst/>
              <a:cxnLst/>
              <a:rect l="0" t="0" r="0" b="0"/>
              <a:pathLst>
                <a:path w="180025" h="174839">
                  <a:moveTo>
                    <a:pt x="0" y="4551"/>
                  </a:moveTo>
                  <a:lnTo>
                    <a:pt x="0" y="4551"/>
                  </a:lnTo>
                  <a:lnTo>
                    <a:pt x="13654" y="0"/>
                  </a:lnTo>
                  <a:lnTo>
                    <a:pt x="25436" y="306"/>
                  </a:lnTo>
                  <a:lnTo>
                    <a:pt x="37023" y="4569"/>
                  </a:lnTo>
                  <a:lnTo>
                    <a:pt x="53304" y="17679"/>
                  </a:lnTo>
                  <a:lnTo>
                    <a:pt x="61156" y="28166"/>
                  </a:lnTo>
                  <a:lnTo>
                    <a:pt x="74911" y="64108"/>
                  </a:lnTo>
                  <a:lnTo>
                    <a:pt x="94984" y="105356"/>
                  </a:lnTo>
                  <a:lnTo>
                    <a:pt x="121844" y="141303"/>
                  </a:lnTo>
                  <a:lnTo>
                    <a:pt x="147823" y="167171"/>
                  </a:lnTo>
                  <a:lnTo>
                    <a:pt x="164556" y="173385"/>
                  </a:lnTo>
                  <a:lnTo>
                    <a:pt x="172514" y="174838"/>
                  </a:lnTo>
                  <a:lnTo>
                    <a:pt x="175017" y="171416"/>
                  </a:lnTo>
                  <a:lnTo>
                    <a:pt x="180024" y="141711"/>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43" name="SMARTInkShape-2500"/>
            <p:cNvSpPr/>
            <p:nvPr>
              <p:custDataLst>
                <p:tags r:id="rId258"/>
              </p:custDataLst>
            </p:nvPr>
          </p:nvSpPr>
          <p:spPr bwMode="auto">
            <a:xfrm>
              <a:off x="7915048" y="4955258"/>
              <a:ext cx="111671" cy="205388"/>
            </a:xfrm>
            <a:custGeom>
              <a:avLst/>
              <a:gdLst/>
              <a:ahLst/>
              <a:cxnLst/>
              <a:rect l="0" t="0" r="0" b="0"/>
              <a:pathLst>
                <a:path w="111671" h="205388">
                  <a:moveTo>
                    <a:pt x="111670" y="8219"/>
                  </a:moveTo>
                  <a:lnTo>
                    <a:pt x="111670" y="8219"/>
                  </a:lnTo>
                  <a:lnTo>
                    <a:pt x="111670" y="838"/>
                  </a:lnTo>
                  <a:lnTo>
                    <a:pt x="110716" y="441"/>
                  </a:lnTo>
                  <a:lnTo>
                    <a:pt x="107118" y="0"/>
                  </a:lnTo>
                  <a:lnTo>
                    <a:pt x="95187" y="17955"/>
                  </a:lnTo>
                  <a:lnTo>
                    <a:pt x="75035" y="56507"/>
                  </a:lnTo>
                  <a:lnTo>
                    <a:pt x="59192" y="85242"/>
                  </a:lnTo>
                  <a:lnTo>
                    <a:pt x="42626" y="113890"/>
                  </a:lnTo>
                  <a:lnTo>
                    <a:pt x="18187" y="154887"/>
                  </a:lnTo>
                  <a:lnTo>
                    <a:pt x="1315" y="184074"/>
                  </a:lnTo>
                  <a:lnTo>
                    <a:pt x="0" y="190226"/>
                  </a:lnTo>
                  <a:lnTo>
                    <a:pt x="227" y="205387"/>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345" name="SMARTInkShape-2501"/>
          <p:cNvSpPr/>
          <p:nvPr>
            <p:custDataLst>
              <p:tags r:id="rId11"/>
            </p:custDataLst>
          </p:nvPr>
        </p:nvSpPr>
        <p:spPr bwMode="auto">
          <a:xfrm>
            <a:off x="7042071" y="4269105"/>
            <a:ext cx="1721152" cy="204852"/>
          </a:xfrm>
          <a:custGeom>
            <a:avLst/>
            <a:gdLst/>
            <a:ahLst/>
            <a:cxnLst/>
            <a:rect l="0" t="0" r="0" b="0"/>
            <a:pathLst>
              <a:path w="1721152" h="204852">
                <a:moveTo>
                  <a:pt x="7381" y="0"/>
                </a:moveTo>
                <a:lnTo>
                  <a:pt x="7381" y="0"/>
                </a:lnTo>
                <a:lnTo>
                  <a:pt x="0" y="0"/>
                </a:lnTo>
                <a:lnTo>
                  <a:pt x="3713" y="4551"/>
                </a:lnTo>
                <a:lnTo>
                  <a:pt x="5888" y="4939"/>
                </a:lnTo>
                <a:lnTo>
                  <a:pt x="8291" y="4245"/>
                </a:lnTo>
                <a:lnTo>
                  <a:pt x="13501" y="1886"/>
                </a:lnTo>
                <a:lnTo>
                  <a:pt x="31989" y="248"/>
                </a:lnTo>
                <a:lnTo>
                  <a:pt x="66666" y="6818"/>
                </a:lnTo>
                <a:lnTo>
                  <a:pt x="106545" y="8053"/>
                </a:lnTo>
                <a:lnTo>
                  <a:pt x="140989" y="9294"/>
                </a:lnTo>
                <a:lnTo>
                  <a:pt x="162176" y="10958"/>
                </a:lnTo>
                <a:lnTo>
                  <a:pt x="184872" y="13020"/>
                </a:lnTo>
                <a:lnTo>
                  <a:pt x="209529" y="14395"/>
                </a:lnTo>
                <a:lnTo>
                  <a:pt x="235491" y="15312"/>
                </a:lnTo>
                <a:lnTo>
                  <a:pt x="262324" y="15923"/>
                </a:lnTo>
                <a:lnTo>
                  <a:pt x="289739" y="16330"/>
                </a:lnTo>
                <a:lnTo>
                  <a:pt x="317539" y="16602"/>
                </a:lnTo>
                <a:lnTo>
                  <a:pt x="345598" y="16783"/>
                </a:lnTo>
                <a:lnTo>
                  <a:pt x="375734" y="17856"/>
                </a:lnTo>
                <a:lnTo>
                  <a:pt x="407254" y="19524"/>
                </a:lnTo>
                <a:lnTo>
                  <a:pt x="439699" y="21588"/>
                </a:lnTo>
                <a:lnTo>
                  <a:pt x="472758" y="23917"/>
                </a:lnTo>
                <a:lnTo>
                  <a:pt x="506227" y="26422"/>
                </a:lnTo>
                <a:lnTo>
                  <a:pt x="539970" y="29045"/>
                </a:lnTo>
                <a:lnTo>
                  <a:pt x="573895" y="31746"/>
                </a:lnTo>
                <a:lnTo>
                  <a:pt x="607943" y="34499"/>
                </a:lnTo>
                <a:lnTo>
                  <a:pt x="642071" y="37286"/>
                </a:lnTo>
                <a:lnTo>
                  <a:pt x="677205" y="42003"/>
                </a:lnTo>
                <a:lnTo>
                  <a:pt x="713011" y="48004"/>
                </a:lnTo>
                <a:lnTo>
                  <a:pt x="749264" y="54863"/>
                </a:lnTo>
                <a:lnTo>
                  <a:pt x="786767" y="61340"/>
                </a:lnTo>
                <a:lnTo>
                  <a:pt x="825105" y="67564"/>
                </a:lnTo>
                <a:lnTo>
                  <a:pt x="863998" y="73618"/>
                </a:lnTo>
                <a:lnTo>
                  <a:pt x="902308" y="79558"/>
                </a:lnTo>
                <a:lnTo>
                  <a:pt x="940232" y="85424"/>
                </a:lnTo>
                <a:lnTo>
                  <a:pt x="977897" y="91239"/>
                </a:lnTo>
                <a:lnTo>
                  <a:pt x="1016342" y="97021"/>
                </a:lnTo>
                <a:lnTo>
                  <a:pt x="1055306" y="102780"/>
                </a:lnTo>
                <a:lnTo>
                  <a:pt x="1094618" y="108525"/>
                </a:lnTo>
                <a:lnTo>
                  <a:pt x="1134161" y="114260"/>
                </a:lnTo>
                <a:lnTo>
                  <a:pt x="1173859" y="119988"/>
                </a:lnTo>
                <a:lnTo>
                  <a:pt x="1213658" y="125712"/>
                </a:lnTo>
                <a:lnTo>
                  <a:pt x="1251620" y="131433"/>
                </a:lnTo>
                <a:lnTo>
                  <a:pt x="1288359" y="137152"/>
                </a:lnTo>
                <a:lnTo>
                  <a:pt x="1324282" y="142869"/>
                </a:lnTo>
                <a:lnTo>
                  <a:pt x="1359660" y="147634"/>
                </a:lnTo>
                <a:lnTo>
                  <a:pt x="1394675" y="151763"/>
                </a:lnTo>
                <a:lnTo>
                  <a:pt x="1429449" y="155468"/>
                </a:lnTo>
                <a:lnTo>
                  <a:pt x="1463109" y="159842"/>
                </a:lnTo>
                <a:lnTo>
                  <a:pt x="1496026" y="164664"/>
                </a:lnTo>
                <a:lnTo>
                  <a:pt x="1528449" y="169784"/>
                </a:lnTo>
                <a:lnTo>
                  <a:pt x="1558637" y="174149"/>
                </a:lnTo>
                <a:lnTo>
                  <a:pt x="1587334" y="178012"/>
                </a:lnTo>
                <a:lnTo>
                  <a:pt x="1615039" y="181540"/>
                </a:lnTo>
                <a:lnTo>
                  <a:pt x="1639223" y="185796"/>
                </a:lnTo>
                <a:lnTo>
                  <a:pt x="1681335" y="195606"/>
                </a:lnTo>
                <a:lnTo>
                  <a:pt x="1720786" y="204406"/>
                </a:lnTo>
                <a:lnTo>
                  <a:pt x="1721151" y="204851"/>
                </a:lnTo>
                <a:lnTo>
                  <a:pt x="1679018" y="18859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46" name="SMARTInkShape-2502"/>
          <p:cNvSpPr/>
          <p:nvPr>
            <p:custDataLst>
              <p:tags r:id="rId12"/>
            </p:custDataLst>
          </p:nvPr>
        </p:nvSpPr>
        <p:spPr bwMode="auto">
          <a:xfrm>
            <a:off x="2869590" y="2018642"/>
            <a:ext cx="189991" cy="202104"/>
          </a:xfrm>
          <a:custGeom>
            <a:avLst/>
            <a:gdLst/>
            <a:ahLst/>
            <a:cxnLst/>
            <a:rect l="0" t="0" r="0" b="0"/>
            <a:pathLst>
              <a:path w="189991" h="202104">
                <a:moveTo>
                  <a:pt x="99353" y="21613"/>
                </a:moveTo>
                <a:lnTo>
                  <a:pt x="99353" y="21613"/>
                </a:lnTo>
                <a:lnTo>
                  <a:pt x="106734" y="6851"/>
                </a:lnTo>
                <a:lnTo>
                  <a:pt x="106178" y="5104"/>
                </a:lnTo>
                <a:lnTo>
                  <a:pt x="103021" y="623"/>
                </a:lnTo>
                <a:lnTo>
                  <a:pt x="99893" y="0"/>
                </a:lnTo>
                <a:lnTo>
                  <a:pt x="91338" y="1847"/>
                </a:lnTo>
                <a:lnTo>
                  <a:pt x="55435" y="22773"/>
                </a:lnTo>
                <a:lnTo>
                  <a:pt x="39828" y="34511"/>
                </a:lnTo>
                <a:lnTo>
                  <a:pt x="14287" y="67870"/>
                </a:lnTo>
                <a:lnTo>
                  <a:pt x="4396" y="89797"/>
                </a:lnTo>
                <a:lnTo>
                  <a:pt x="0" y="115417"/>
                </a:lnTo>
                <a:lnTo>
                  <a:pt x="3126" y="140138"/>
                </a:lnTo>
                <a:lnTo>
                  <a:pt x="11817" y="161921"/>
                </a:lnTo>
                <a:lnTo>
                  <a:pt x="25206" y="177952"/>
                </a:lnTo>
                <a:lnTo>
                  <a:pt x="53359" y="197687"/>
                </a:lnTo>
                <a:lnTo>
                  <a:pt x="77324" y="202103"/>
                </a:lnTo>
                <a:lnTo>
                  <a:pt x="102897" y="199938"/>
                </a:lnTo>
                <a:lnTo>
                  <a:pt x="126963" y="192626"/>
                </a:lnTo>
                <a:lnTo>
                  <a:pt x="147819" y="177946"/>
                </a:lnTo>
                <a:lnTo>
                  <a:pt x="165661" y="157770"/>
                </a:lnTo>
                <a:lnTo>
                  <a:pt x="179940" y="132927"/>
                </a:lnTo>
                <a:lnTo>
                  <a:pt x="187557" y="100931"/>
                </a:lnTo>
                <a:lnTo>
                  <a:pt x="189990" y="67343"/>
                </a:lnTo>
                <a:lnTo>
                  <a:pt x="187896" y="39715"/>
                </a:lnTo>
                <a:lnTo>
                  <a:pt x="182194" y="28918"/>
                </a:lnTo>
                <a:lnTo>
                  <a:pt x="163158" y="11842"/>
                </a:lnTo>
                <a:lnTo>
                  <a:pt x="148557" y="9384"/>
                </a:lnTo>
                <a:lnTo>
                  <a:pt x="112014" y="14273"/>
                </a:lnTo>
                <a:lnTo>
                  <a:pt x="73635" y="2161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358" name="SMARTInkShape-Group870"/>
          <p:cNvGrpSpPr/>
          <p:nvPr/>
        </p:nvGrpSpPr>
        <p:grpSpPr>
          <a:xfrm>
            <a:off x="7015163" y="3139489"/>
            <a:ext cx="2091639" cy="2343894"/>
            <a:chOff x="7015163" y="3139489"/>
            <a:chExt cx="2091639" cy="2343894"/>
          </a:xfrm>
        </p:grpSpPr>
        <p:sp>
          <p:nvSpPr>
            <p:cNvPr id="347" name="SMARTInkShape-2503"/>
            <p:cNvSpPr/>
            <p:nvPr>
              <p:custDataLst>
                <p:tags r:id="rId244"/>
              </p:custDataLst>
            </p:nvPr>
          </p:nvSpPr>
          <p:spPr bwMode="auto">
            <a:xfrm>
              <a:off x="7015163" y="4269811"/>
              <a:ext cx="1677794" cy="192418"/>
            </a:xfrm>
            <a:custGeom>
              <a:avLst/>
              <a:gdLst/>
              <a:ahLst/>
              <a:cxnLst/>
              <a:rect l="0" t="0" r="0" b="0"/>
              <a:pathLst>
                <a:path w="1677794" h="192418">
                  <a:moveTo>
                    <a:pt x="0" y="16439"/>
                  </a:moveTo>
                  <a:lnTo>
                    <a:pt x="0" y="16439"/>
                  </a:lnTo>
                  <a:lnTo>
                    <a:pt x="0" y="1677"/>
                  </a:lnTo>
                  <a:lnTo>
                    <a:pt x="1905" y="883"/>
                  </a:lnTo>
                  <a:lnTo>
                    <a:pt x="9100" y="0"/>
                  </a:lnTo>
                  <a:lnTo>
                    <a:pt x="44853" y="6736"/>
                  </a:lnTo>
                  <a:lnTo>
                    <a:pt x="86294" y="20379"/>
                  </a:lnTo>
                  <a:lnTo>
                    <a:pt x="115505" y="27079"/>
                  </a:lnTo>
                  <a:lnTo>
                    <a:pt x="150077" y="33233"/>
                  </a:lnTo>
                  <a:lnTo>
                    <a:pt x="190526" y="39143"/>
                  </a:lnTo>
                  <a:lnTo>
                    <a:pt x="214647" y="42053"/>
                  </a:lnTo>
                  <a:lnTo>
                    <a:pt x="240253" y="44945"/>
                  </a:lnTo>
                  <a:lnTo>
                    <a:pt x="267800" y="47825"/>
                  </a:lnTo>
                  <a:lnTo>
                    <a:pt x="296643" y="50698"/>
                  </a:lnTo>
                  <a:lnTo>
                    <a:pt x="326350" y="53566"/>
                  </a:lnTo>
                  <a:lnTo>
                    <a:pt x="355679" y="55478"/>
                  </a:lnTo>
                  <a:lnTo>
                    <a:pt x="384756" y="56752"/>
                  </a:lnTo>
                  <a:lnTo>
                    <a:pt x="413666" y="57602"/>
                  </a:lnTo>
                  <a:lnTo>
                    <a:pt x="442465" y="58168"/>
                  </a:lnTo>
                  <a:lnTo>
                    <a:pt x="471189" y="58546"/>
                  </a:lnTo>
                  <a:lnTo>
                    <a:pt x="499864" y="58798"/>
                  </a:lnTo>
                  <a:lnTo>
                    <a:pt x="528504" y="59919"/>
                  </a:lnTo>
                  <a:lnTo>
                    <a:pt x="557124" y="61618"/>
                  </a:lnTo>
                  <a:lnTo>
                    <a:pt x="585728" y="63703"/>
                  </a:lnTo>
                  <a:lnTo>
                    <a:pt x="613370" y="66046"/>
                  </a:lnTo>
                  <a:lnTo>
                    <a:pt x="640370" y="68560"/>
                  </a:lnTo>
                  <a:lnTo>
                    <a:pt x="666943" y="71189"/>
                  </a:lnTo>
                  <a:lnTo>
                    <a:pt x="692279" y="73894"/>
                  </a:lnTo>
                  <a:lnTo>
                    <a:pt x="716789" y="76650"/>
                  </a:lnTo>
                  <a:lnTo>
                    <a:pt x="740749" y="79439"/>
                  </a:lnTo>
                  <a:lnTo>
                    <a:pt x="764342" y="82252"/>
                  </a:lnTo>
                  <a:lnTo>
                    <a:pt x="787692" y="85079"/>
                  </a:lnTo>
                  <a:lnTo>
                    <a:pt x="810878" y="87916"/>
                  </a:lnTo>
                  <a:lnTo>
                    <a:pt x="835860" y="89808"/>
                  </a:lnTo>
                  <a:lnTo>
                    <a:pt x="862040" y="91069"/>
                  </a:lnTo>
                  <a:lnTo>
                    <a:pt x="889018" y="91910"/>
                  </a:lnTo>
                  <a:lnTo>
                    <a:pt x="916528" y="93423"/>
                  </a:lnTo>
                  <a:lnTo>
                    <a:pt x="944394" y="95384"/>
                  </a:lnTo>
                  <a:lnTo>
                    <a:pt x="972496" y="97644"/>
                  </a:lnTo>
                  <a:lnTo>
                    <a:pt x="1000755" y="100103"/>
                  </a:lnTo>
                  <a:lnTo>
                    <a:pt x="1029120" y="102695"/>
                  </a:lnTo>
                  <a:lnTo>
                    <a:pt x="1057555" y="105375"/>
                  </a:lnTo>
                  <a:lnTo>
                    <a:pt x="1086036" y="108115"/>
                  </a:lnTo>
                  <a:lnTo>
                    <a:pt x="1114549" y="110894"/>
                  </a:lnTo>
                  <a:lnTo>
                    <a:pt x="1143082" y="113699"/>
                  </a:lnTo>
                  <a:lnTo>
                    <a:pt x="1172582" y="116521"/>
                  </a:lnTo>
                  <a:lnTo>
                    <a:pt x="1202726" y="119355"/>
                  </a:lnTo>
                  <a:lnTo>
                    <a:pt x="1233299" y="122197"/>
                  </a:lnTo>
                  <a:lnTo>
                    <a:pt x="1264160" y="125045"/>
                  </a:lnTo>
                  <a:lnTo>
                    <a:pt x="1295210" y="127895"/>
                  </a:lnTo>
                  <a:lnTo>
                    <a:pt x="1326388" y="130748"/>
                  </a:lnTo>
                  <a:lnTo>
                    <a:pt x="1356699" y="134555"/>
                  </a:lnTo>
                  <a:lnTo>
                    <a:pt x="1386431" y="138998"/>
                  </a:lnTo>
                  <a:lnTo>
                    <a:pt x="1415777" y="143865"/>
                  </a:lnTo>
                  <a:lnTo>
                    <a:pt x="1444866" y="148062"/>
                  </a:lnTo>
                  <a:lnTo>
                    <a:pt x="1473784" y="151813"/>
                  </a:lnTo>
                  <a:lnTo>
                    <a:pt x="1502588" y="155265"/>
                  </a:lnTo>
                  <a:lnTo>
                    <a:pt x="1528457" y="159473"/>
                  </a:lnTo>
                  <a:lnTo>
                    <a:pt x="1552371" y="164182"/>
                  </a:lnTo>
                  <a:lnTo>
                    <a:pt x="1594818" y="173543"/>
                  </a:lnTo>
                  <a:lnTo>
                    <a:pt x="1629557" y="180878"/>
                  </a:lnTo>
                  <a:lnTo>
                    <a:pt x="1667977" y="189506"/>
                  </a:lnTo>
                  <a:lnTo>
                    <a:pt x="1672054" y="191824"/>
                  </a:lnTo>
                  <a:lnTo>
                    <a:pt x="1674773" y="192417"/>
                  </a:lnTo>
                  <a:lnTo>
                    <a:pt x="1676584" y="191860"/>
                  </a:lnTo>
                  <a:lnTo>
                    <a:pt x="1677793" y="190537"/>
                  </a:lnTo>
                  <a:lnTo>
                    <a:pt x="1677646" y="189654"/>
                  </a:lnTo>
                  <a:lnTo>
                    <a:pt x="1676596" y="189066"/>
                  </a:lnTo>
                  <a:lnTo>
                    <a:pt x="1671637" y="18788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48" name="SMARTInkShape-2504"/>
            <p:cNvSpPr/>
            <p:nvPr>
              <p:custDataLst>
                <p:tags r:id="rId245"/>
              </p:custDataLst>
            </p:nvPr>
          </p:nvSpPr>
          <p:spPr bwMode="auto">
            <a:xfrm>
              <a:off x="8884920" y="4003357"/>
              <a:ext cx="135016" cy="1377636"/>
            </a:xfrm>
            <a:custGeom>
              <a:avLst/>
              <a:gdLst/>
              <a:ahLst/>
              <a:cxnLst/>
              <a:rect l="0" t="0" r="0" b="0"/>
              <a:pathLst>
                <a:path w="135016" h="1377636">
                  <a:moveTo>
                    <a:pt x="119062" y="0"/>
                  </a:moveTo>
                  <a:lnTo>
                    <a:pt x="119062" y="0"/>
                  </a:lnTo>
                  <a:lnTo>
                    <a:pt x="126444" y="0"/>
                  </a:lnTo>
                  <a:lnTo>
                    <a:pt x="126841" y="953"/>
                  </a:lnTo>
                  <a:lnTo>
                    <a:pt x="127604" y="41185"/>
                  </a:lnTo>
                  <a:lnTo>
                    <a:pt x="127629" y="83665"/>
                  </a:lnTo>
                  <a:lnTo>
                    <a:pt x="128586" y="118346"/>
                  </a:lnTo>
                  <a:lnTo>
                    <a:pt x="133526" y="158362"/>
                  </a:lnTo>
                  <a:lnTo>
                    <a:pt x="135015" y="186271"/>
                  </a:lnTo>
                  <a:lnTo>
                    <a:pt x="133137" y="217090"/>
                  </a:lnTo>
                  <a:lnTo>
                    <a:pt x="129128" y="249837"/>
                  </a:lnTo>
                  <a:lnTo>
                    <a:pt x="124170" y="283441"/>
                  </a:lnTo>
                  <a:lnTo>
                    <a:pt x="118792" y="317427"/>
                  </a:lnTo>
                  <a:lnTo>
                    <a:pt x="113227" y="350629"/>
                  </a:lnTo>
                  <a:lnTo>
                    <a:pt x="107579" y="381260"/>
                  </a:lnTo>
                  <a:lnTo>
                    <a:pt x="101894" y="413289"/>
                  </a:lnTo>
                  <a:lnTo>
                    <a:pt x="97144" y="444669"/>
                  </a:lnTo>
                  <a:lnTo>
                    <a:pt x="93518" y="484708"/>
                  </a:lnTo>
                  <a:lnTo>
                    <a:pt x="87787" y="525358"/>
                  </a:lnTo>
                  <a:lnTo>
                    <a:pt x="84713" y="562909"/>
                  </a:lnTo>
                  <a:lnTo>
                    <a:pt x="77241" y="603774"/>
                  </a:lnTo>
                  <a:lnTo>
                    <a:pt x="64337" y="646044"/>
                  </a:lnTo>
                  <a:lnTo>
                    <a:pt x="54058" y="688732"/>
                  </a:lnTo>
                  <a:lnTo>
                    <a:pt x="44980" y="731542"/>
                  </a:lnTo>
                  <a:lnTo>
                    <a:pt x="37211" y="774389"/>
                  </a:lnTo>
                  <a:lnTo>
                    <a:pt x="33533" y="816295"/>
                  </a:lnTo>
                  <a:lnTo>
                    <a:pt x="27786" y="855169"/>
                  </a:lnTo>
                  <a:lnTo>
                    <a:pt x="26107" y="885853"/>
                  </a:lnTo>
                  <a:lnTo>
                    <a:pt x="25361" y="916000"/>
                  </a:lnTo>
                  <a:lnTo>
                    <a:pt x="24077" y="946226"/>
                  </a:lnTo>
                  <a:lnTo>
                    <a:pt x="20332" y="978710"/>
                  </a:lnTo>
                  <a:lnTo>
                    <a:pt x="20572" y="1009657"/>
                  </a:lnTo>
                  <a:lnTo>
                    <a:pt x="22901" y="1039287"/>
                  </a:lnTo>
                  <a:lnTo>
                    <a:pt x="23936" y="1068330"/>
                  </a:lnTo>
                  <a:lnTo>
                    <a:pt x="21856" y="1097114"/>
                  </a:lnTo>
                  <a:lnTo>
                    <a:pt x="18710" y="1126734"/>
                  </a:lnTo>
                  <a:lnTo>
                    <a:pt x="17311" y="1158948"/>
                  </a:lnTo>
                  <a:lnTo>
                    <a:pt x="16690" y="1189776"/>
                  </a:lnTo>
                  <a:lnTo>
                    <a:pt x="15461" y="1219352"/>
                  </a:lnTo>
                  <a:lnTo>
                    <a:pt x="11740" y="1248372"/>
                  </a:lnTo>
                  <a:lnTo>
                    <a:pt x="9452" y="1277145"/>
                  </a:lnTo>
                  <a:lnTo>
                    <a:pt x="5623" y="1317579"/>
                  </a:lnTo>
                  <a:lnTo>
                    <a:pt x="2922" y="1339971"/>
                  </a:lnTo>
                  <a:lnTo>
                    <a:pt x="4852" y="1362334"/>
                  </a:lnTo>
                  <a:lnTo>
                    <a:pt x="0" y="1377635"/>
                  </a:lnTo>
                  <a:lnTo>
                    <a:pt x="635" y="1377529"/>
                  </a:lnTo>
                  <a:lnTo>
                    <a:pt x="7619" y="137160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49" name="SMARTInkShape-2505"/>
            <p:cNvSpPr/>
            <p:nvPr>
              <p:custDataLst>
                <p:tags r:id="rId246"/>
              </p:custDataLst>
            </p:nvPr>
          </p:nvSpPr>
          <p:spPr bwMode="auto">
            <a:xfrm>
              <a:off x="8823960" y="3206499"/>
              <a:ext cx="109221" cy="51052"/>
            </a:xfrm>
            <a:custGeom>
              <a:avLst/>
              <a:gdLst/>
              <a:ahLst/>
              <a:cxnLst/>
              <a:rect l="0" t="0" r="0" b="0"/>
              <a:pathLst>
                <a:path w="109221" h="51052">
                  <a:moveTo>
                    <a:pt x="0" y="16761"/>
                  </a:moveTo>
                  <a:lnTo>
                    <a:pt x="0" y="16761"/>
                  </a:lnTo>
                  <a:lnTo>
                    <a:pt x="0" y="4829"/>
                  </a:lnTo>
                  <a:lnTo>
                    <a:pt x="953" y="3092"/>
                  </a:lnTo>
                  <a:lnTo>
                    <a:pt x="2540" y="1933"/>
                  </a:lnTo>
                  <a:lnTo>
                    <a:pt x="4551" y="1161"/>
                  </a:lnTo>
                  <a:lnTo>
                    <a:pt x="6844" y="1598"/>
                  </a:lnTo>
                  <a:lnTo>
                    <a:pt x="17369" y="6604"/>
                  </a:lnTo>
                  <a:lnTo>
                    <a:pt x="28324" y="10259"/>
                  </a:lnTo>
                  <a:lnTo>
                    <a:pt x="39259" y="13871"/>
                  </a:lnTo>
                  <a:lnTo>
                    <a:pt x="79317" y="16507"/>
                  </a:lnTo>
                  <a:lnTo>
                    <a:pt x="95996" y="15733"/>
                  </a:lnTo>
                  <a:lnTo>
                    <a:pt x="109220" y="9370"/>
                  </a:lnTo>
                  <a:lnTo>
                    <a:pt x="109009" y="8024"/>
                  </a:lnTo>
                  <a:lnTo>
                    <a:pt x="106233" y="3988"/>
                  </a:lnTo>
                  <a:lnTo>
                    <a:pt x="99284" y="1559"/>
                  </a:lnTo>
                  <a:lnTo>
                    <a:pt x="83853" y="0"/>
                  </a:lnTo>
                  <a:lnTo>
                    <a:pt x="77590" y="2326"/>
                  </a:lnTo>
                  <a:lnTo>
                    <a:pt x="70360" y="7030"/>
                  </a:lnTo>
                  <a:lnTo>
                    <a:pt x="70719" y="8369"/>
                  </a:lnTo>
                  <a:lnTo>
                    <a:pt x="80668" y="20019"/>
                  </a:lnTo>
                  <a:lnTo>
                    <a:pt x="93328" y="28309"/>
                  </a:lnTo>
                  <a:lnTo>
                    <a:pt x="95556" y="32080"/>
                  </a:lnTo>
                  <a:lnTo>
                    <a:pt x="96089" y="36498"/>
                  </a:lnTo>
                  <a:lnTo>
                    <a:pt x="94297" y="5105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50" name="SMARTInkShape-2506"/>
            <p:cNvSpPr/>
            <p:nvPr>
              <p:custDataLst>
                <p:tags r:id="rId247"/>
              </p:custDataLst>
            </p:nvPr>
          </p:nvSpPr>
          <p:spPr bwMode="auto">
            <a:xfrm>
              <a:off x="9081135" y="3184031"/>
              <a:ext cx="17146" cy="176390"/>
            </a:xfrm>
            <a:custGeom>
              <a:avLst/>
              <a:gdLst/>
              <a:ahLst/>
              <a:cxnLst/>
              <a:rect l="0" t="0" r="0" b="0"/>
              <a:pathLst>
                <a:path w="17146" h="176390">
                  <a:moveTo>
                    <a:pt x="17145" y="4939"/>
                  </a:moveTo>
                  <a:lnTo>
                    <a:pt x="17145" y="4939"/>
                  </a:lnTo>
                  <a:lnTo>
                    <a:pt x="17145" y="0"/>
                  </a:lnTo>
                  <a:lnTo>
                    <a:pt x="16192" y="34036"/>
                  </a:lnTo>
                  <a:lnTo>
                    <a:pt x="11253" y="64889"/>
                  </a:lnTo>
                  <a:lnTo>
                    <a:pt x="8414" y="102818"/>
                  </a:lnTo>
                  <a:lnTo>
                    <a:pt x="2917" y="137657"/>
                  </a:lnTo>
                  <a:lnTo>
                    <a:pt x="0" y="17638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51" name="SMARTInkShape-2507"/>
            <p:cNvSpPr/>
            <p:nvPr>
              <p:custDataLst>
                <p:tags r:id="rId248"/>
              </p:custDataLst>
            </p:nvPr>
          </p:nvSpPr>
          <p:spPr bwMode="auto">
            <a:xfrm>
              <a:off x="9003982" y="3248977"/>
              <a:ext cx="68582" cy="17146"/>
            </a:xfrm>
            <a:custGeom>
              <a:avLst/>
              <a:gdLst/>
              <a:ahLst/>
              <a:cxnLst/>
              <a:rect l="0" t="0" r="0" b="0"/>
              <a:pathLst>
                <a:path w="68582" h="17146">
                  <a:moveTo>
                    <a:pt x="0" y="17145"/>
                  </a:moveTo>
                  <a:lnTo>
                    <a:pt x="0" y="17145"/>
                  </a:lnTo>
                  <a:lnTo>
                    <a:pt x="11932" y="17145"/>
                  </a:lnTo>
                  <a:lnTo>
                    <a:pt x="17368" y="14605"/>
                  </a:lnTo>
                  <a:lnTo>
                    <a:pt x="22959" y="11254"/>
                  </a:lnTo>
                  <a:lnTo>
                    <a:pt x="32414" y="9367"/>
                  </a:lnTo>
                  <a:lnTo>
                    <a:pt x="45906" y="7856"/>
                  </a:lnTo>
                  <a:lnTo>
                    <a:pt x="68581"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52" name="SMARTInkShape-2508"/>
            <p:cNvSpPr/>
            <p:nvPr>
              <p:custDataLst>
                <p:tags r:id="rId249"/>
              </p:custDataLst>
            </p:nvPr>
          </p:nvSpPr>
          <p:spPr bwMode="auto">
            <a:xfrm>
              <a:off x="8978662" y="3139489"/>
              <a:ext cx="51039" cy="141542"/>
            </a:xfrm>
            <a:custGeom>
              <a:avLst/>
              <a:gdLst/>
              <a:ahLst/>
              <a:cxnLst/>
              <a:rect l="0" t="0" r="0" b="0"/>
              <a:pathLst>
                <a:path w="51039" h="141542">
                  <a:moveTo>
                    <a:pt x="8176" y="109488"/>
                  </a:moveTo>
                  <a:lnTo>
                    <a:pt x="8176" y="109488"/>
                  </a:lnTo>
                  <a:lnTo>
                    <a:pt x="8176" y="104937"/>
                  </a:lnTo>
                  <a:lnTo>
                    <a:pt x="36467" y="66016"/>
                  </a:lnTo>
                  <a:lnTo>
                    <a:pt x="46297" y="46337"/>
                  </a:lnTo>
                  <a:lnTo>
                    <a:pt x="50413" y="15306"/>
                  </a:lnTo>
                  <a:lnTo>
                    <a:pt x="48220" y="7939"/>
                  </a:lnTo>
                  <a:lnTo>
                    <a:pt x="46302" y="4642"/>
                  </a:lnTo>
                  <a:lnTo>
                    <a:pt x="44070" y="2443"/>
                  </a:lnTo>
                  <a:lnTo>
                    <a:pt x="39051" y="0"/>
                  </a:lnTo>
                  <a:lnTo>
                    <a:pt x="36380" y="301"/>
                  </a:lnTo>
                  <a:lnTo>
                    <a:pt x="30870" y="3176"/>
                  </a:lnTo>
                  <a:lnTo>
                    <a:pt x="22414" y="14700"/>
                  </a:lnTo>
                  <a:lnTo>
                    <a:pt x="11976" y="42505"/>
                  </a:lnTo>
                  <a:lnTo>
                    <a:pt x="4125" y="83981"/>
                  </a:lnTo>
                  <a:lnTo>
                    <a:pt x="0" y="123292"/>
                  </a:lnTo>
                  <a:lnTo>
                    <a:pt x="2318" y="132451"/>
                  </a:lnTo>
                  <a:lnTo>
                    <a:pt x="4271" y="136227"/>
                  </a:lnTo>
                  <a:lnTo>
                    <a:pt x="6525" y="138744"/>
                  </a:lnTo>
                  <a:lnTo>
                    <a:pt x="11569" y="141541"/>
                  </a:lnTo>
                  <a:lnTo>
                    <a:pt x="51038" y="11806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53" name="SMARTInkShape-2509"/>
            <p:cNvSpPr/>
            <p:nvPr>
              <p:custDataLst>
                <p:tags r:id="rId250"/>
              </p:custDataLst>
            </p:nvPr>
          </p:nvSpPr>
          <p:spPr bwMode="auto">
            <a:xfrm>
              <a:off x="8841256" y="3250522"/>
              <a:ext cx="144674" cy="289722"/>
            </a:xfrm>
            <a:custGeom>
              <a:avLst/>
              <a:gdLst/>
              <a:ahLst/>
              <a:cxnLst/>
              <a:rect l="0" t="0" r="0" b="0"/>
              <a:pathLst>
                <a:path w="144674" h="289722">
                  <a:moveTo>
                    <a:pt x="51283" y="15600"/>
                  </a:moveTo>
                  <a:lnTo>
                    <a:pt x="51283" y="15600"/>
                  </a:lnTo>
                  <a:lnTo>
                    <a:pt x="55835" y="15600"/>
                  </a:lnTo>
                  <a:lnTo>
                    <a:pt x="57175" y="14648"/>
                  </a:lnTo>
                  <a:lnTo>
                    <a:pt x="58069" y="13060"/>
                  </a:lnTo>
                  <a:lnTo>
                    <a:pt x="58665" y="11049"/>
                  </a:lnTo>
                  <a:lnTo>
                    <a:pt x="67133" y="0"/>
                  </a:lnTo>
                  <a:lnTo>
                    <a:pt x="67565" y="438"/>
                  </a:lnTo>
                  <a:lnTo>
                    <a:pt x="68045" y="3464"/>
                  </a:lnTo>
                  <a:lnTo>
                    <a:pt x="59053" y="42154"/>
                  </a:lnTo>
                  <a:lnTo>
                    <a:pt x="53785" y="71217"/>
                  </a:lnTo>
                  <a:lnTo>
                    <a:pt x="48268" y="103184"/>
                  </a:lnTo>
                  <a:lnTo>
                    <a:pt x="40100" y="136441"/>
                  </a:lnTo>
                  <a:lnTo>
                    <a:pt x="31074" y="168368"/>
                  </a:lnTo>
                  <a:lnTo>
                    <a:pt x="20636" y="206809"/>
                  </a:lnTo>
                  <a:lnTo>
                    <a:pt x="11512" y="233862"/>
                  </a:lnTo>
                  <a:lnTo>
                    <a:pt x="1573" y="245320"/>
                  </a:lnTo>
                  <a:lnTo>
                    <a:pt x="998" y="244947"/>
                  </a:lnTo>
                  <a:lnTo>
                    <a:pt x="360" y="241992"/>
                  </a:lnTo>
                  <a:lnTo>
                    <a:pt x="0" y="225872"/>
                  </a:lnTo>
                  <a:lnTo>
                    <a:pt x="8996" y="202998"/>
                  </a:lnTo>
                  <a:lnTo>
                    <a:pt x="37131" y="167960"/>
                  </a:lnTo>
                  <a:lnTo>
                    <a:pt x="71504" y="134583"/>
                  </a:lnTo>
                  <a:lnTo>
                    <a:pt x="94105" y="123668"/>
                  </a:lnTo>
                  <a:lnTo>
                    <a:pt x="120647" y="119155"/>
                  </a:lnTo>
                  <a:lnTo>
                    <a:pt x="135230" y="123224"/>
                  </a:lnTo>
                  <a:lnTo>
                    <a:pt x="138680" y="125449"/>
                  </a:lnTo>
                  <a:lnTo>
                    <a:pt x="142514" y="130462"/>
                  </a:lnTo>
                  <a:lnTo>
                    <a:pt x="144673" y="147741"/>
                  </a:lnTo>
                  <a:lnTo>
                    <a:pt x="136136" y="187518"/>
                  </a:lnTo>
                  <a:lnTo>
                    <a:pt x="125407" y="225984"/>
                  </a:lnTo>
                  <a:lnTo>
                    <a:pt x="120594" y="262933"/>
                  </a:lnTo>
                  <a:lnTo>
                    <a:pt x="119868" y="289721"/>
                  </a:lnTo>
                  <a:lnTo>
                    <a:pt x="128437" y="28134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54" name="SMARTInkShape-2510"/>
            <p:cNvSpPr/>
            <p:nvPr>
              <p:custDataLst>
                <p:tags r:id="rId251"/>
              </p:custDataLst>
            </p:nvPr>
          </p:nvSpPr>
          <p:spPr bwMode="auto">
            <a:xfrm>
              <a:off x="8841105" y="3874875"/>
              <a:ext cx="265697" cy="1608508"/>
            </a:xfrm>
            <a:custGeom>
              <a:avLst/>
              <a:gdLst/>
              <a:ahLst/>
              <a:cxnLst/>
              <a:rect l="0" t="0" r="0" b="0"/>
              <a:pathLst>
                <a:path w="265697" h="1608508">
                  <a:moveTo>
                    <a:pt x="222884" y="25613"/>
                  </a:moveTo>
                  <a:lnTo>
                    <a:pt x="222884" y="25613"/>
                  </a:lnTo>
                  <a:lnTo>
                    <a:pt x="222884" y="8852"/>
                  </a:lnTo>
                  <a:lnTo>
                    <a:pt x="227436" y="8581"/>
                  </a:lnTo>
                  <a:lnTo>
                    <a:pt x="232209" y="5978"/>
                  </a:lnTo>
                  <a:lnTo>
                    <a:pt x="237507" y="2598"/>
                  </a:lnTo>
                  <a:lnTo>
                    <a:pt x="246953" y="251"/>
                  </a:lnTo>
                  <a:lnTo>
                    <a:pt x="252665" y="0"/>
                  </a:lnTo>
                  <a:lnTo>
                    <a:pt x="254169" y="1871"/>
                  </a:lnTo>
                  <a:lnTo>
                    <a:pt x="264438" y="40200"/>
                  </a:lnTo>
                  <a:lnTo>
                    <a:pt x="265490" y="75554"/>
                  </a:lnTo>
                  <a:lnTo>
                    <a:pt x="265696" y="113582"/>
                  </a:lnTo>
                  <a:lnTo>
                    <a:pt x="263192" y="148833"/>
                  </a:lnTo>
                  <a:lnTo>
                    <a:pt x="258958" y="189440"/>
                  </a:lnTo>
                  <a:lnTo>
                    <a:pt x="257015" y="218439"/>
                  </a:lnTo>
                  <a:lnTo>
                    <a:pt x="252976" y="250378"/>
                  </a:lnTo>
                  <a:lnTo>
                    <a:pt x="248006" y="283623"/>
                  </a:lnTo>
                  <a:lnTo>
                    <a:pt x="244528" y="318401"/>
                  </a:lnTo>
                  <a:lnTo>
                    <a:pt x="246156" y="356083"/>
                  </a:lnTo>
                  <a:lnTo>
                    <a:pt x="244975" y="395056"/>
                  </a:lnTo>
                  <a:lnTo>
                    <a:pt x="241275" y="435554"/>
                  </a:lnTo>
                  <a:lnTo>
                    <a:pt x="238955" y="457022"/>
                  </a:lnTo>
                  <a:lnTo>
                    <a:pt x="236456" y="478954"/>
                  </a:lnTo>
                  <a:lnTo>
                    <a:pt x="231138" y="521102"/>
                  </a:lnTo>
                  <a:lnTo>
                    <a:pt x="228387" y="541677"/>
                  </a:lnTo>
                  <a:lnTo>
                    <a:pt x="224648" y="563965"/>
                  </a:lnTo>
                  <a:lnTo>
                    <a:pt x="220250" y="587397"/>
                  </a:lnTo>
                  <a:lnTo>
                    <a:pt x="215414" y="611590"/>
                  </a:lnTo>
                  <a:lnTo>
                    <a:pt x="210284" y="635339"/>
                  </a:lnTo>
                  <a:lnTo>
                    <a:pt x="204960" y="658792"/>
                  </a:lnTo>
                  <a:lnTo>
                    <a:pt x="199504" y="682047"/>
                  </a:lnTo>
                  <a:lnTo>
                    <a:pt x="194916" y="705170"/>
                  </a:lnTo>
                  <a:lnTo>
                    <a:pt x="190903" y="728206"/>
                  </a:lnTo>
                  <a:lnTo>
                    <a:pt x="187276" y="751183"/>
                  </a:lnTo>
                  <a:lnTo>
                    <a:pt x="182953" y="774121"/>
                  </a:lnTo>
                  <a:lnTo>
                    <a:pt x="178166" y="797033"/>
                  </a:lnTo>
                  <a:lnTo>
                    <a:pt x="173070" y="819928"/>
                  </a:lnTo>
                  <a:lnTo>
                    <a:pt x="168720" y="842811"/>
                  </a:lnTo>
                  <a:lnTo>
                    <a:pt x="164868" y="865687"/>
                  </a:lnTo>
                  <a:lnTo>
                    <a:pt x="161347" y="888557"/>
                  </a:lnTo>
                  <a:lnTo>
                    <a:pt x="158046" y="910471"/>
                  </a:lnTo>
                  <a:lnTo>
                    <a:pt x="151841" y="952600"/>
                  </a:lnTo>
                  <a:lnTo>
                    <a:pt x="148447" y="993550"/>
                  </a:lnTo>
                  <a:lnTo>
                    <a:pt x="146939" y="1034926"/>
                  </a:lnTo>
                  <a:lnTo>
                    <a:pt x="146537" y="1056629"/>
                  </a:lnTo>
                  <a:lnTo>
                    <a:pt x="146269" y="1078716"/>
                  </a:lnTo>
                  <a:lnTo>
                    <a:pt x="145137" y="1101062"/>
                  </a:lnTo>
                  <a:lnTo>
                    <a:pt x="143431" y="1123579"/>
                  </a:lnTo>
                  <a:lnTo>
                    <a:pt x="141341" y="1146210"/>
                  </a:lnTo>
                  <a:lnTo>
                    <a:pt x="139947" y="1167965"/>
                  </a:lnTo>
                  <a:lnTo>
                    <a:pt x="138399" y="1209917"/>
                  </a:lnTo>
                  <a:lnTo>
                    <a:pt x="137034" y="1231391"/>
                  </a:lnTo>
                  <a:lnTo>
                    <a:pt x="135170" y="1253327"/>
                  </a:lnTo>
                  <a:lnTo>
                    <a:pt x="132976" y="1275572"/>
                  </a:lnTo>
                  <a:lnTo>
                    <a:pt x="130538" y="1318067"/>
                  </a:lnTo>
                  <a:lnTo>
                    <a:pt x="128502" y="1358227"/>
                  </a:lnTo>
                  <a:lnTo>
                    <a:pt x="124422" y="1395125"/>
                  </a:lnTo>
                  <a:lnTo>
                    <a:pt x="121974" y="1433115"/>
                  </a:lnTo>
                  <a:lnTo>
                    <a:pt x="119933" y="1470319"/>
                  </a:lnTo>
                  <a:lnTo>
                    <a:pt x="115851" y="1502729"/>
                  </a:lnTo>
                  <a:lnTo>
                    <a:pt x="110862" y="1533009"/>
                  </a:lnTo>
                  <a:lnTo>
                    <a:pt x="105238" y="1571751"/>
                  </a:lnTo>
                  <a:lnTo>
                    <a:pt x="102970" y="1590037"/>
                  </a:lnTo>
                  <a:lnTo>
                    <a:pt x="98787" y="1601340"/>
                  </a:lnTo>
                  <a:lnTo>
                    <a:pt x="96338" y="1604735"/>
                  </a:lnTo>
                  <a:lnTo>
                    <a:pt x="91077" y="1608507"/>
                  </a:lnTo>
                  <a:lnTo>
                    <a:pt x="83023" y="1607644"/>
                  </a:lnTo>
                  <a:lnTo>
                    <a:pt x="73094" y="1603132"/>
                  </a:lnTo>
                  <a:lnTo>
                    <a:pt x="34219" y="1575123"/>
                  </a:lnTo>
                  <a:lnTo>
                    <a:pt x="0" y="155151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55" name="SMARTInkShape-2511"/>
            <p:cNvSpPr/>
            <p:nvPr>
              <p:custDataLst>
                <p:tags r:id="rId252"/>
              </p:custDataLst>
            </p:nvPr>
          </p:nvSpPr>
          <p:spPr bwMode="auto">
            <a:xfrm>
              <a:off x="8748095" y="3747436"/>
              <a:ext cx="255888" cy="1647676"/>
            </a:xfrm>
            <a:custGeom>
              <a:avLst/>
              <a:gdLst/>
              <a:ahLst/>
              <a:cxnLst/>
              <a:rect l="0" t="0" r="0" b="0"/>
              <a:pathLst>
                <a:path w="255888" h="1647676">
                  <a:moveTo>
                    <a:pt x="255887" y="24464"/>
                  </a:moveTo>
                  <a:lnTo>
                    <a:pt x="255887" y="24464"/>
                  </a:lnTo>
                  <a:lnTo>
                    <a:pt x="255887" y="15362"/>
                  </a:lnTo>
                  <a:lnTo>
                    <a:pt x="254935" y="12681"/>
                  </a:lnTo>
                  <a:lnTo>
                    <a:pt x="253347" y="10894"/>
                  </a:lnTo>
                  <a:lnTo>
                    <a:pt x="248506" y="8025"/>
                  </a:lnTo>
                  <a:lnTo>
                    <a:pt x="247844" y="5093"/>
                  </a:lnTo>
                  <a:lnTo>
                    <a:pt x="247668" y="2977"/>
                  </a:lnTo>
                  <a:lnTo>
                    <a:pt x="246598" y="1567"/>
                  </a:lnTo>
                  <a:lnTo>
                    <a:pt x="242869" y="0"/>
                  </a:lnTo>
                  <a:lnTo>
                    <a:pt x="241493" y="534"/>
                  </a:lnTo>
                  <a:lnTo>
                    <a:pt x="240576" y="1844"/>
                  </a:lnTo>
                  <a:lnTo>
                    <a:pt x="239965" y="3669"/>
                  </a:lnTo>
                  <a:lnTo>
                    <a:pt x="214073" y="43857"/>
                  </a:lnTo>
                  <a:lnTo>
                    <a:pt x="207303" y="67993"/>
                  </a:lnTo>
                  <a:lnTo>
                    <a:pt x="205016" y="102700"/>
                  </a:lnTo>
                  <a:lnTo>
                    <a:pt x="204564" y="145257"/>
                  </a:lnTo>
                  <a:lnTo>
                    <a:pt x="201946" y="179000"/>
                  </a:lnTo>
                  <a:lnTo>
                    <a:pt x="197677" y="213127"/>
                  </a:lnTo>
                  <a:lnTo>
                    <a:pt x="193872" y="249909"/>
                  </a:lnTo>
                  <a:lnTo>
                    <a:pt x="189252" y="290970"/>
                  </a:lnTo>
                  <a:lnTo>
                    <a:pt x="187219" y="320076"/>
                  </a:lnTo>
                  <a:lnTo>
                    <a:pt x="183140" y="352062"/>
                  </a:lnTo>
                  <a:lnTo>
                    <a:pt x="178154" y="385328"/>
                  </a:lnTo>
                  <a:lnTo>
                    <a:pt x="171809" y="419163"/>
                  </a:lnTo>
                  <a:lnTo>
                    <a:pt x="162639" y="453251"/>
                  </a:lnTo>
                  <a:lnTo>
                    <a:pt x="157293" y="487451"/>
                  </a:lnTo>
                  <a:lnTo>
                    <a:pt x="154918" y="522653"/>
                  </a:lnTo>
                  <a:lnTo>
                    <a:pt x="153862" y="560524"/>
                  </a:lnTo>
                  <a:lnTo>
                    <a:pt x="150853" y="599580"/>
                  </a:lnTo>
                  <a:lnTo>
                    <a:pt x="145388" y="639164"/>
                  </a:lnTo>
                  <a:lnTo>
                    <a:pt x="136609" y="678981"/>
                  </a:lnTo>
                  <a:lnTo>
                    <a:pt x="128896" y="721443"/>
                  </a:lnTo>
                  <a:lnTo>
                    <a:pt x="125507" y="743434"/>
                  </a:lnTo>
                  <a:lnTo>
                    <a:pt x="122295" y="765715"/>
                  </a:lnTo>
                  <a:lnTo>
                    <a:pt x="119201" y="788189"/>
                  </a:lnTo>
                  <a:lnTo>
                    <a:pt x="116186" y="810791"/>
                  </a:lnTo>
                  <a:lnTo>
                    <a:pt x="112270" y="833480"/>
                  </a:lnTo>
                  <a:lnTo>
                    <a:pt x="107755" y="856225"/>
                  </a:lnTo>
                  <a:lnTo>
                    <a:pt x="102840" y="879009"/>
                  </a:lnTo>
                  <a:lnTo>
                    <a:pt x="98611" y="900866"/>
                  </a:lnTo>
                  <a:lnTo>
                    <a:pt x="91372" y="942930"/>
                  </a:lnTo>
                  <a:lnTo>
                    <a:pt x="84980" y="983851"/>
                  </a:lnTo>
                  <a:lnTo>
                    <a:pt x="78963" y="1025216"/>
                  </a:lnTo>
                  <a:lnTo>
                    <a:pt x="76025" y="1046914"/>
                  </a:lnTo>
                  <a:lnTo>
                    <a:pt x="73115" y="1069000"/>
                  </a:lnTo>
                  <a:lnTo>
                    <a:pt x="71174" y="1091344"/>
                  </a:lnTo>
                  <a:lnTo>
                    <a:pt x="69880" y="1113860"/>
                  </a:lnTo>
                  <a:lnTo>
                    <a:pt x="69017" y="1136490"/>
                  </a:lnTo>
                  <a:lnTo>
                    <a:pt x="67490" y="1159197"/>
                  </a:lnTo>
                  <a:lnTo>
                    <a:pt x="65519" y="1181955"/>
                  </a:lnTo>
                  <a:lnTo>
                    <a:pt x="63253" y="1204747"/>
                  </a:lnTo>
                  <a:lnTo>
                    <a:pt x="59837" y="1227562"/>
                  </a:lnTo>
                  <a:lnTo>
                    <a:pt x="55654" y="1250392"/>
                  </a:lnTo>
                  <a:lnTo>
                    <a:pt x="50962" y="1273231"/>
                  </a:lnTo>
                  <a:lnTo>
                    <a:pt x="46881" y="1295126"/>
                  </a:lnTo>
                  <a:lnTo>
                    <a:pt x="39805" y="1337232"/>
                  </a:lnTo>
                  <a:lnTo>
                    <a:pt x="33486" y="1378171"/>
                  </a:lnTo>
                  <a:lnTo>
                    <a:pt x="27503" y="1417639"/>
                  </a:lnTo>
                  <a:lnTo>
                    <a:pt x="21668" y="1454231"/>
                  </a:lnTo>
                  <a:lnTo>
                    <a:pt x="15900" y="1487003"/>
                  </a:lnTo>
                  <a:lnTo>
                    <a:pt x="10161" y="1517444"/>
                  </a:lnTo>
                  <a:lnTo>
                    <a:pt x="4436" y="1546849"/>
                  </a:lnTo>
                  <a:lnTo>
                    <a:pt x="408" y="1585626"/>
                  </a:lnTo>
                  <a:lnTo>
                    <a:pt x="0" y="1624114"/>
                  </a:lnTo>
                  <a:lnTo>
                    <a:pt x="3412" y="1634897"/>
                  </a:lnTo>
                  <a:lnTo>
                    <a:pt x="10688" y="1646322"/>
                  </a:lnTo>
                  <a:lnTo>
                    <a:pt x="14316" y="1647675"/>
                  </a:lnTo>
                  <a:lnTo>
                    <a:pt x="23427" y="1646639"/>
                  </a:lnTo>
                  <a:lnTo>
                    <a:pt x="62256" y="1635601"/>
                  </a:lnTo>
                  <a:lnTo>
                    <a:pt x="110155" y="161894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56" name="SMARTInkShape-2512"/>
            <p:cNvSpPr/>
            <p:nvPr>
              <p:custDataLst>
                <p:tags r:id="rId253"/>
              </p:custDataLst>
            </p:nvPr>
          </p:nvSpPr>
          <p:spPr bwMode="auto">
            <a:xfrm>
              <a:off x="8429625" y="3656945"/>
              <a:ext cx="424853" cy="1644993"/>
            </a:xfrm>
            <a:custGeom>
              <a:avLst/>
              <a:gdLst/>
              <a:ahLst/>
              <a:cxnLst/>
              <a:rect l="0" t="0" r="0" b="0"/>
              <a:pathLst>
                <a:path w="424853" h="1644993">
                  <a:moveTo>
                    <a:pt x="257175" y="29230"/>
                  </a:moveTo>
                  <a:lnTo>
                    <a:pt x="257175" y="29230"/>
                  </a:lnTo>
                  <a:lnTo>
                    <a:pt x="295149" y="14608"/>
                  </a:lnTo>
                  <a:lnTo>
                    <a:pt x="330262" y="611"/>
                  </a:lnTo>
                  <a:lnTo>
                    <a:pt x="344903" y="0"/>
                  </a:lnTo>
                  <a:lnTo>
                    <a:pt x="373035" y="7369"/>
                  </a:lnTo>
                  <a:lnTo>
                    <a:pt x="395644" y="24340"/>
                  </a:lnTo>
                  <a:lnTo>
                    <a:pt x="415889" y="52017"/>
                  </a:lnTo>
                  <a:lnTo>
                    <a:pt x="424852" y="93449"/>
                  </a:lnTo>
                  <a:lnTo>
                    <a:pt x="421868" y="127939"/>
                  </a:lnTo>
                  <a:lnTo>
                    <a:pt x="414192" y="166446"/>
                  </a:lnTo>
                  <a:lnTo>
                    <a:pt x="404430" y="208960"/>
                  </a:lnTo>
                  <a:lnTo>
                    <a:pt x="399160" y="232870"/>
                  </a:lnTo>
                  <a:lnTo>
                    <a:pt x="393742" y="258335"/>
                  </a:lnTo>
                  <a:lnTo>
                    <a:pt x="388224" y="284836"/>
                  </a:lnTo>
                  <a:lnTo>
                    <a:pt x="382641" y="312029"/>
                  </a:lnTo>
                  <a:lnTo>
                    <a:pt x="377014" y="339683"/>
                  </a:lnTo>
                  <a:lnTo>
                    <a:pt x="371357" y="367643"/>
                  </a:lnTo>
                  <a:lnTo>
                    <a:pt x="366634" y="396762"/>
                  </a:lnTo>
                  <a:lnTo>
                    <a:pt x="362533" y="426651"/>
                  </a:lnTo>
                  <a:lnTo>
                    <a:pt x="358846" y="457055"/>
                  </a:lnTo>
                  <a:lnTo>
                    <a:pt x="355436" y="488754"/>
                  </a:lnTo>
                  <a:lnTo>
                    <a:pt x="352210" y="521317"/>
                  </a:lnTo>
                  <a:lnTo>
                    <a:pt x="349107" y="554455"/>
                  </a:lnTo>
                  <a:lnTo>
                    <a:pt x="346085" y="587978"/>
                  </a:lnTo>
                  <a:lnTo>
                    <a:pt x="343119" y="621756"/>
                  </a:lnTo>
                  <a:lnTo>
                    <a:pt x="340188" y="655705"/>
                  </a:lnTo>
                  <a:lnTo>
                    <a:pt x="336330" y="689767"/>
                  </a:lnTo>
                  <a:lnTo>
                    <a:pt x="331853" y="723905"/>
                  </a:lnTo>
                  <a:lnTo>
                    <a:pt x="326962" y="758094"/>
                  </a:lnTo>
                  <a:lnTo>
                    <a:pt x="322750" y="792317"/>
                  </a:lnTo>
                  <a:lnTo>
                    <a:pt x="318988" y="826562"/>
                  </a:lnTo>
                  <a:lnTo>
                    <a:pt x="315529" y="860822"/>
                  </a:lnTo>
                  <a:lnTo>
                    <a:pt x="312271" y="895092"/>
                  </a:lnTo>
                  <a:lnTo>
                    <a:pt x="309145" y="929369"/>
                  </a:lnTo>
                  <a:lnTo>
                    <a:pt x="306109" y="963650"/>
                  </a:lnTo>
                  <a:lnTo>
                    <a:pt x="302180" y="996982"/>
                  </a:lnTo>
                  <a:lnTo>
                    <a:pt x="297656" y="1029681"/>
                  </a:lnTo>
                  <a:lnTo>
                    <a:pt x="292735" y="1061957"/>
                  </a:lnTo>
                  <a:lnTo>
                    <a:pt x="287549" y="1094904"/>
                  </a:lnTo>
                  <a:lnTo>
                    <a:pt x="282186" y="1128299"/>
                  </a:lnTo>
                  <a:lnTo>
                    <a:pt x="276707" y="1161993"/>
                  </a:lnTo>
                  <a:lnTo>
                    <a:pt x="272101" y="1194932"/>
                  </a:lnTo>
                  <a:lnTo>
                    <a:pt x="268078" y="1227370"/>
                  </a:lnTo>
                  <a:lnTo>
                    <a:pt x="264444" y="1259472"/>
                  </a:lnTo>
                  <a:lnTo>
                    <a:pt x="260116" y="1290399"/>
                  </a:lnTo>
                  <a:lnTo>
                    <a:pt x="255326" y="1320542"/>
                  </a:lnTo>
                  <a:lnTo>
                    <a:pt x="250227" y="1350162"/>
                  </a:lnTo>
                  <a:lnTo>
                    <a:pt x="245876" y="1378481"/>
                  </a:lnTo>
                  <a:lnTo>
                    <a:pt x="242022" y="1405933"/>
                  </a:lnTo>
                  <a:lnTo>
                    <a:pt x="238500" y="1432807"/>
                  </a:lnTo>
                  <a:lnTo>
                    <a:pt x="235200" y="1458344"/>
                  </a:lnTo>
                  <a:lnTo>
                    <a:pt x="232048" y="1482987"/>
                  </a:lnTo>
                  <a:lnTo>
                    <a:pt x="228994" y="1507036"/>
                  </a:lnTo>
                  <a:lnTo>
                    <a:pt x="225600" y="1548998"/>
                  </a:lnTo>
                  <a:lnTo>
                    <a:pt x="224092" y="1583841"/>
                  </a:lnTo>
                  <a:lnTo>
                    <a:pt x="224195" y="1618567"/>
                  </a:lnTo>
                  <a:lnTo>
                    <a:pt x="230313" y="1644992"/>
                  </a:lnTo>
                  <a:lnTo>
                    <a:pt x="229742" y="1644567"/>
                  </a:lnTo>
                  <a:lnTo>
                    <a:pt x="214874" y="1625179"/>
                  </a:lnTo>
                  <a:lnTo>
                    <a:pt x="178264" y="1603437"/>
                  </a:lnTo>
                  <a:lnTo>
                    <a:pt x="149713" y="1592159"/>
                  </a:lnTo>
                  <a:lnTo>
                    <a:pt x="115435" y="1585878"/>
                  </a:lnTo>
                  <a:lnTo>
                    <a:pt x="77974" y="1583086"/>
                  </a:lnTo>
                  <a:lnTo>
                    <a:pt x="39100" y="1581845"/>
                  </a:lnTo>
                  <a:lnTo>
                    <a:pt x="0" y="158085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57" name="SMARTInkShape-2513"/>
            <p:cNvSpPr/>
            <p:nvPr>
              <p:custDataLst>
                <p:tags r:id="rId254"/>
              </p:custDataLst>
            </p:nvPr>
          </p:nvSpPr>
          <p:spPr bwMode="auto">
            <a:xfrm>
              <a:off x="7983855" y="4320540"/>
              <a:ext cx="753136" cy="102722"/>
            </a:xfrm>
            <a:custGeom>
              <a:avLst/>
              <a:gdLst/>
              <a:ahLst/>
              <a:cxnLst/>
              <a:rect l="0" t="0" r="0" b="0"/>
              <a:pathLst>
                <a:path w="753136" h="102722">
                  <a:moveTo>
                    <a:pt x="0" y="0"/>
                  </a:moveTo>
                  <a:lnTo>
                    <a:pt x="0" y="0"/>
                  </a:lnTo>
                  <a:lnTo>
                    <a:pt x="34219" y="5891"/>
                  </a:lnTo>
                  <a:lnTo>
                    <a:pt x="75014" y="8731"/>
                  </a:lnTo>
                  <a:lnTo>
                    <a:pt x="109857" y="12770"/>
                  </a:lnTo>
                  <a:lnTo>
                    <a:pt x="145029" y="17741"/>
                  </a:lnTo>
                  <a:lnTo>
                    <a:pt x="179709" y="22172"/>
                  </a:lnTo>
                  <a:lnTo>
                    <a:pt x="214173" y="24142"/>
                  </a:lnTo>
                  <a:lnTo>
                    <a:pt x="248541" y="27557"/>
                  </a:lnTo>
                  <a:lnTo>
                    <a:pt x="282865" y="32250"/>
                  </a:lnTo>
                  <a:lnTo>
                    <a:pt x="317170" y="37511"/>
                  </a:lnTo>
                  <a:lnTo>
                    <a:pt x="351467" y="43024"/>
                  </a:lnTo>
                  <a:lnTo>
                    <a:pt x="385760" y="48649"/>
                  </a:lnTo>
                  <a:lnTo>
                    <a:pt x="420051" y="54324"/>
                  </a:lnTo>
                  <a:lnTo>
                    <a:pt x="456882" y="60022"/>
                  </a:lnTo>
                  <a:lnTo>
                    <a:pt x="495476" y="65729"/>
                  </a:lnTo>
                  <a:lnTo>
                    <a:pt x="534854" y="71440"/>
                  </a:lnTo>
                  <a:lnTo>
                    <a:pt x="572040" y="77154"/>
                  </a:lnTo>
                  <a:lnTo>
                    <a:pt x="606665" y="82868"/>
                  </a:lnTo>
                  <a:lnTo>
                    <a:pt x="637929" y="88583"/>
                  </a:lnTo>
                  <a:lnTo>
                    <a:pt x="667699" y="94298"/>
                  </a:lnTo>
                  <a:lnTo>
                    <a:pt x="706154" y="100330"/>
                  </a:lnTo>
                  <a:lnTo>
                    <a:pt x="748076" y="102647"/>
                  </a:lnTo>
                  <a:lnTo>
                    <a:pt x="750178" y="102721"/>
                  </a:lnTo>
                  <a:lnTo>
                    <a:pt x="751578" y="101818"/>
                  </a:lnTo>
                  <a:lnTo>
                    <a:pt x="752513" y="100264"/>
                  </a:lnTo>
                  <a:lnTo>
                    <a:pt x="753135" y="98275"/>
                  </a:lnTo>
                  <a:lnTo>
                    <a:pt x="752597" y="96949"/>
                  </a:lnTo>
                  <a:lnTo>
                    <a:pt x="751286" y="96065"/>
                  </a:lnTo>
                  <a:lnTo>
                    <a:pt x="745808" y="9429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365" name="SMARTInkShape-Group871"/>
          <p:cNvGrpSpPr/>
          <p:nvPr/>
        </p:nvGrpSpPr>
        <p:grpSpPr>
          <a:xfrm>
            <a:off x="1348740" y="1594485"/>
            <a:ext cx="1594393" cy="934404"/>
            <a:chOff x="1348740" y="1594485"/>
            <a:chExt cx="1594393" cy="934404"/>
          </a:xfrm>
        </p:grpSpPr>
        <p:sp>
          <p:nvSpPr>
            <p:cNvPr id="359" name="SMARTInkShape-2514"/>
            <p:cNvSpPr/>
            <p:nvPr>
              <p:custDataLst>
                <p:tags r:id="rId238"/>
              </p:custDataLst>
            </p:nvPr>
          </p:nvSpPr>
          <p:spPr bwMode="auto">
            <a:xfrm>
              <a:off x="2677478" y="2154081"/>
              <a:ext cx="34291" cy="23335"/>
            </a:xfrm>
            <a:custGeom>
              <a:avLst/>
              <a:gdLst/>
              <a:ahLst/>
              <a:cxnLst/>
              <a:rect l="0" t="0" r="0" b="0"/>
              <a:pathLst>
                <a:path w="34291" h="23335">
                  <a:moveTo>
                    <a:pt x="0" y="14761"/>
                  </a:moveTo>
                  <a:lnTo>
                    <a:pt x="0" y="14761"/>
                  </a:lnTo>
                  <a:lnTo>
                    <a:pt x="4551" y="5660"/>
                  </a:lnTo>
                  <a:lnTo>
                    <a:pt x="6844" y="2979"/>
                  </a:lnTo>
                  <a:lnTo>
                    <a:pt x="11931" y="0"/>
                  </a:lnTo>
                  <a:lnTo>
                    <a:pt x="14622" y="158"/>
                  </a:lnTo>
                  <a:lnTo>
                    <a:pt x="20151" y="2874"/>
                  </a:lnTo>
                  <a:lnTo>
                    <a:pt x="34290" y="2333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60" name="SMARTInkShape-2515"/>
            <p:cNvSpPr/>
            <p:nvPr>
              <p:custDataLst>
                <p:tags r:id="rId239"/>
              </p:custDataLst>
            </p:nvPr>
          </p:nvSpPr>
          <p:spPr bwMode="auto">
            <a:xfrm>
              <a:off x="1348740" y="2203132"/>
              <a:ext cx="1448754" cy="325757"/>
            </a:xfrm>
            <a:custGeom>
              <a:avLst/>
              <a:gdLst/>
              <a:ahLst/>
              <a:cxnLst/>
              <a:rect l="0" t="0" r="0" b="0"/>
              <a:pathLst>
                <a:path w="1448754" h="325757">
                  <a:moveTo>
                    <a:pt x="0" y="325756"/>
                  </a:moveTo>
                  <a:lnTo>
                    <a:pt x="0" y="325756"/>
                  </a:lnTo>
                  <a:lnTo>
                    <a:pt x="31856" y="307552"/>
                  </a:lnTo>
                  <a:lnTo>
                    <a:pt x="67816" y="293535"/>
                  </a:lnTo>
                  <a:lnTo>
                    <a:pt x="110150" y="280003"/>
                  </a:lnTo>
                  <a:lnTo>
                    <a:pt x="133441" y="272394"/>
                  </a:lnTo>
                  <a:lnTo>
                    <a:pt x="157541" y="264463"/>
                  </a:lnTo>
                  <a:lnTo>
                    <a:pt x="184085" y="256319"/>
                  </a:lnTo>
                  <a:lnTo>
                    <a:pt x="212258" y="248032"/>
                  </a:lnTo>
                  <a:lnTo>
                    <a:pt x="241518" y="239650"/>
                  </a:lnTo>
                  <a:lnTo>
                    <a:pt x="272454" y="231204"/>
                  </a:lnTo>
                  <a:lnTo>
                    <a:pt x="304509" y="222716"/>
                  </a:lnTo>
                  <a:lnTo>
                    <a:pt x="337309" y="214200"/>
                  </a:lnTo>
                  <a:lnTo>
                    <a:pt x="371557" y="206618"/>
                  </a:lnTo>
                  <a:lnTo>
                    <a:pt x="406772" y="199658"/>
                  </a:lnTo>
                  <a:lnTo>
                    <a:pt x="442632" y="193113"/>
                  </a:lnTo>
                  <a:lnTo>
                    <a:pt x="480825" y="187797"/>
                  </a:lnTo>
                  <a:lnTo>
                    <a:pt x="520575" y="183301"/>
                  </a:lnTo>
                  <a:lnTo>
                    <a:pt x="561363" y="179351"/>
                  </a:lnTo>
                  <a:lnTo>
                    <a:pt x="602842" y="174812"/>
                  </a:lnTo>
                  <a:lnTo>
                    <a:pt x="644782" y="169882"/>
                  </a:lnTo>
                  <a:lnTo>
                    <a:pt x="687030" y="164690"/>
                  </a:lnTo>
                  <a:lnTo>
                    <a:pt x="728530" y="158371"/>
                  </a:lnTo>
                  <a:lnTo>
                    <a:pt x="769532" y="151301"/>
                  </a:lnTo>
                  <a:lnTo>
                    <a:pt x="810201" y="143730"/>
                  </a:lnTo>
                  <a:lnTo>
                    <a:pt x="850649" y="135825"/>
                  </a:lnTo>
                  <a:lnTo>
                    <a:pt x="890949" y="127698"/>
                  </a:lnTo>
                  <a:lnTo>
                    <a:pt x="931151" y="119422"/>
                  </a:lnTo>
                  <a:lnTo>
                    <a:pt x="970335" y="111047"/>
                  </a:lnTo>
                  <a:lnTo>
                    <a:pt x="1008840" y="102607"/>
                  </a:lnTo>
                  <a:lnTo>
                    <a:pt x="1046892" y="94122"/>
                  </a:lnTo>
                  <a:lnTo>
                    <a:pt x="1082739" y="86561"/>
                  </a:lnTo>
                  <a:lnTo>
                    <a:pt x="1117113" y="79615"/>
                  </a:lnTo>
                  <a:lnTo>
                    <a:pt x="1150507" y="73079"/>
                  </a:lnTo>
                  <a:lnTo>
                    <a:pt x="1184200" y="65865"/>
                  </a:lnTo>
                  <a:lnTo>
                    <a:pt x="1218091" y="58197"/>
                  </a:lnTo>
                  <a:lnTo>
                    <a:pt x="1252116" y="50229"/>
                  </a:lnTo>
                  <a:lnTo>
                    <a:pt x="1282419" y="42058"/>
                  </a:lnTo>
                  <a:lnTo>
                    <a:pt x="1310241" y="33754"/>
                  </a:lnTo>
                  <a:lnTo>
                    <a:pt x="1336409" y="25360"/>
                  </a:lnTo>
                  <a:lnTo>
                    <a:pt x="1360522" y="18812"/>
                  </a:lnTo>
                  <a:lnTo>
                    <a:pt x="1383265" y="13494"/>
                  </a:lnTo>
                  <a:lnTo>
                    <a:pt x="1419647" y="5997"/>
                  </a:lnTo>
                  <a:lnTo>
                    <a:pt x="144875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61" name="SMARTInkShape-2516"/>
            <p:cNvSpPr/>
            <p:nvPr>
              <p:custDataLst>
                <p:tags r:id="rId240"/>
              </p:custDataLst>
            </p:nvPr>
          </p:nvSpPr>
          <p:spPr bwMode="auto">
            <a:xfrm>
              <a:off x="2754630" y="1997392"/>
              <a:ext cx="85726" cy="68581"/>
            </a:xfrm>
            <a:custGeom>
              <a:avLst/>
              <a:gdLst/>
              <a:ahLst/>
              <a:cxnLst/>
              <a:rect l="0" t="0" r="0" b="0"/>
              <a:pathLst>
                <a:path w="85726" h="68581">
                  <a:moveTo>
                    <a:pt x="0" y="0"/>
                  </a:moveTo>
                  <a:lnTo>
                    <a:pt x="0" y="0"/>
                  </a:lnTo>
                  <a:lnTo>
                    <a:pt x="36088" y="14622"/>
                  </a:lnTo>
                  <a:lnTo>
                    <a:pt x="59588" y="23912"/>
                  </a:lnTo>
                  <a:lnTo>
                    <a:pt x="72838" y="33170"/>
                  </a:lnTo>
                  <a:lnTo>
                    <a:pt x="79998" y="46175"/>
                  </a:lnTo>
                  <a:lnTo>
                    <a:pt x="85725" y="6858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62" name="SMARTInkShape-2517"/>
            <p:cNvSpPr/>
            <p:nvPr>
              <p:custDataLst>
                <p:tags r:id="rId241"/>
              </p:custDataLst>
            </p:nvPr>
          </p:nvSpPr>
          <p:spPr bwMode="auto">
            <a:xfrm>
              <a:off x="1777365" y="2065972"/>
              <a:ext cx="1107013" cy="16793"/>
            </a:xfrm>
            <a:custGeom>
              <a:avLst/>
              <a:gdLst/>
              <a:ahLst/>
              <a:cxnLst/>
              <a:rect l="0" t="0" r="0" b="0"/>
              <a:pathLst>
                <a:path w="1107013" h="16793">
                  <a:moveTo>
                    <a:pt x="0" y="0"/>
                  </a:moveTo>
                  <a:lnTo>
                    <a:pt x="0" y="0"/>
                  </a:lnTo>
                  <a:lnTo>
                    <a:pt x="23389" y="5892"/>
                  </a:lnTo>
                  <a:lnTo>
                    <a:pt x="49448" y="7381"/>
                  </a:lnTo>
                  <a:lnTo>
                    <a:pt x="85159" y="8043"/>
                  </a:lnTo>
                  <a:lnTo>
                    <a:pt x="105351" y="8220"/>
                  </a:lnTo>
                  <a:lnTo>
                    <a:pt x="129289" y="8338"/>
                  </a:lnTo>
                  <a:lnTo>
                    <a:pt x="155725" y="8416"/>
                  </a:lnTo>
                  <a:lnTo>
                    <a:pt x="183827" y="8468"/>
                  </a:lnTo>
                  <a:lnTo>
                    <a:pt x="215896" y="8503"/>
                  </a:lnTo>
                  <a:lnTo>
                    <a:pt x="250611" y="8526"/>
                  </a:lnTo>
                  <a:lnTo>
                    <a:pt x="287089" y="8542"/>
                  </a:lnTo>
                  <a:lnTo>
                    <a:pt x="324743" y="9505"/>
                  </a:lnTo>
                  <a:lnTo>
                    <a:pt x="363180" y="11099"/>
                  </a:lnTo>
                  <a:lnTo>
                    <a:pt x="402140" y="13114"/>
                  </a:lnTo>
                  <a:lnTo>
                    <a:pt x="442401" y="14458"/>
                  </a:lnTo>
                  <a:lnTo>
                    <a:pt x="483529" y="15354"/>
                  </a:lnTo>
                  <a:lnTo>
                    <a:pt x="525235" y="15951"/>
                  </a:lnTo>
                  <a:lnTo>
                    <a:pt x="566374" y="16349"/>
                  </a:lnTo>
                  <a:lnTo>
                    <a:pt x="607135" y="16614"/>
                  </a:lnTo>
                  <a:lnTo>
                    <a:pt x="647644" y="16792"/>
                  </a:lnTo>
                  <a:lnTo>
                    <a:pt x="687985" y="15957"/>
                  </a:lnTo>
                  <a:lnTo>
                    <a:pt x="728214" y="14448"/>
                  </a:lnTo>
                  <a:lnTo>
                    <a:pt x="768369" y="12490"/>
                  </a:lnTo>
                  <a:lnTo>
                    <a:pt x="806568" y="10232"/>
                  </a:lnTo>
                  <a:lnTo>
                    <a:pt x="843465" y="7774"/>
                  </a:lnTo>
                  <a:lnTo>
                    <a:pt x="879492" y="5183"/>
                  </a:lnTo>
                  <a:lnTo>
                    <a:pt x="913036" y="3455"/>
                  </a:lnTo>
                  <a:lnTo>
                    <a:pt x="944923" y="2303"/>
                  </a:lnTo>
                  <a:lnTo>
                    <a:pt x="975706" y="1536"/>
                  </a:lnTo>
                  <a:lnTo>
                    <a:pt x="1000991" y="1024"/>
                  </a:lnTo>
                  <a:lnTo>
                    <a:pt x="1041785" y="456"/>
                  </a:lnTo>
                  <a:lnTo>
                    <a:pt x="1082424" y="135"/>
                  </a:lnTo>
                  <a:lnTo>
                    <a:pt x="1107012" y="18"/>
                  </a:lnTo>
                  <a:lnTo>
                    <a:pt x="110585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63" name="SMARTInkShape-2518"/>
            <p:cNvSpPr/>
            <p:nvPr>
              <p:custDataLst>
                <p:tags r:id="rId242"/>
              </p:custDataLst>
            </p:nvPr>
          </p:nvSpPr>
          <p:spPr bwMode="auto">
            <a:xfrm>
              <a:off x="2840355" y="1945957"/>
              <a:ext cx="75360" cy="154307"/>
            </a:xfrm>
            <a:custGeom>
              <a:avLst/>
              <a:gdLst/>
              <a:ahLst/>
              <a:cxnLst/>
              <a:rect l="0" t="0" r="0" b="0"/>
              <a:pathLst>
                <a:path w="75360" h="154307">
                  <a:moveTo>
                    <a:pt x="25717" y="0"/>
                  </a:moveTo>
                  <a:lnTo>
                    <a:pt x="25717" y="0"/>
                  </a:lnTo>
                  <a:lnTo>
                    <a:pt x="25717" y="7381"/>
                  </a:lnTo>
                  <a:lnTo>
                    <a:pt x="41292" y="37747"/>
                  </a:lnTo>
                  <a:lnTo>
                    <a:pt x="58286" y="62666"/>
                  </a:lnTo>
                  <a:lnTo>
                    <a:pt x="74462" y="102351"/>
                  </a:lnTo>
                  <a:lnTo>
                    <a:pt x="75359" y="108239"/>
                  </a:lnTo>
                  <a:lnTo>
                    <a:pt x="73099" y="114070"/>
                  </a:lnTo>
                  <a:lnTo>
                    <a:pt x="62968" y="125628"/>
                  </a:lnTo>
                  <a:lnTo>
                    <a:pt x="20734" y="144967"/>
                  </a:lnTo>
                  <a:lnTo>
                    <a:pt x="0" y="15430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64" name="SMARTInkShape-2519"/>
            <p:cNvSpPr/>
            <p:nvPr>
              <p:custDataLst>
                <p:tags r:id="rId243"/>
              </p:custDataLst>
            </p:nvPr>
          </p:nvSpPr>
          <p:spPr bwMode="auto">
            <a:xfrm>
              <a:off x="1828800" y="1594485"/>
              <a:ext cx="1114333" cy="471444"/>
            </a:xfrm>
            <a:custGeom>
              <a:avLst/>
              <a:gdLst/>
              <a:ahLst/>
              <a:cxnLst/>
              <a:rect l="0" t="0" r="0" b="0"/>
              <a:pathLst>
                <a:path w="1114333" h="471444">
                  <a:moveTo>
                    <a:pt x="0" y="0"/>
                  </a:moveTo>
                  <a:lnTo>
                    <a:pt x="0" y="0"/>
                  </a:lnTo>
                  <a:lnTo>
                    <a:pt x="0" y="4551"/>
                  </a:lnTo>
                  <a:lnTo>
                    <a:pt x="953" y="5891"/>
                  </a:lnTo>
                  <a:lnTo>
                    <a:pt x="2540" y="6785"/>
                  </a:lnTo>
                  <a:lnTo>
                    <a:pt x="17321" y="13019"/>
                  </a:lnTo>
                  <a:lnTo>
                    <a:pt x="55423" y="46147"/>
                  </a:lnTo>
                  <a:lnTo>
                    <a:pt x="89053" y="71204"/>
                  </a:lnTo>
                  <a:lnTo>
                    <a:pt x="121001" y="92535"/>
                  </a:lnTo>
                  <a:lnTo>
                    <a:pt x="157137" y="110920"/>
                  </a:lnTo>
                  <a:lnTo>
                    <a:pt x="195467" y="128433"/>
                  </a:lnTo>
                  <a:lnTo>
                    <a:pt x="233494" y="148227"/>
                  </a:lnTo>
                  <a:lnTo>
                    <a:pt x="272384" y="169649"/>
                  </a:lnTo>
                  <a:lnTo>
                    <a:pt x="313116" y="188061"/>
                  </a:lnTo>
                  <a:lnTo>
                    <a:pt x="343950" y="200740"/>
                  </a:lnTo>
                  <a:lnTo>
                    <a:pt x="373529" y="215900"/>
                  </a:lnTo>
                  <a:lnTo>
                    <a:pt x="405091" y="229623"/>
                  </a:lnTo>
                  <a:lnTo>
                    <a:pt x="438168" y="243025"/>
                  </a:lnTo>
                  <a:lnTo>
                    <a:pt x="471919" y="258506"/>
                  </a:lnTo>
                  <a:lnTo>
                    <a:pt x="505969" y="272371"/>
                  </a:lnTo>
                  <a:lnTo>
                    <a:pt x="539200" y="284884"/>
                  </a:lnTo>
                  <a:lnTo>
                    <a:pt x="569845" y="296795"/>
                  </a:lnTo>
                  <a:lnTo>
                    <a:pt x="604419" y="308439"/>
                  </a:lnTo>
                  <a:lnTo>
                    <a:pt x="640106" y="319964"/>
                  </a:lnTo>
                  <a:lnTo>
                    <a:pt x="671842" y="331436"/>
                  </a:lnTo>
                  <a:lnTo>
                    <a:pt x="704361" y="340345"/>
                  </a:lnTo>
                  <a:lnTo>
                    <a:pt x="737865" y="348432"/>
                  </a:lnTo>
                  <a:lnTo>
                    <a:pt x="771805" y="358376"/>
                  </a:lnTo>
                  <a:lnTo>
                    <a:pt x="813941" y="374685"/>
                  </a:lnTo>
                  <a:lnTo>
                    <a:pt x="850556" y="387031"/>
                  </a:lnTo>
                  <a:lnTo>
                    <a:pt x="885535" y="401273"/>
                  </a:lnTo>
                  <a:lnTo>
                    <a:pt x="920029" y="413006"/>
                  </a:lnTo>
                  <a:lnTo>
                    <a:pt x="954380" y="422516"/>
                  </a:lnTo>
                  <a:lnTo>
                    <a:pt x="993238" y="431366"/>
                  </a:lnTo>
                  <a:lnTo>
                    <a:pt x="1030363" y="440020"/>
                  </a:lnTo>
                  <a:lnTo>
                    <a:pt x="1069246" y="451478"/>
                  </a:lnTo>
                  <a:lnTo>
                    <a:pt x="1112033" y="470358"/>
                  </a:lnTo>
                  <a:lnTo>
                    <a:pt x="1114332" y="471443"/>
                  </a:lnTo>
                  <a:lnTo>
                    <a:pt x="1105853" y="46291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366" name="SMARTInkShape-2520"/>
          <p:cNvSpPr/>
          <p:nvPr>
            <p:custDataLst>
              <p:tags r:id="rId13"/>
            </p:custDataLst>
          </p:nvPr>
        </p:nvSpPr>
        <p:spPr bwMode="auto">
          <a:xfrm>
            <a:off x="2866219" y="2023230"/>
            <a:ext cx="222591" cy="203810"/>
          </a:xfrm>
          <a:custGeom>
            <a:avLst/>
            <a:gdLst/>
            <a:ahLst/>
            <a:cxnLst/>
            <a:rect l="0" t="0" r="0" b="0"/>
            <a:pathLst>
              <a:path w="222591" h="203810">
                <a:moveTo>
                  <a:pt x="119869" y="25597"/>
                </a:moveTo>
                <a:lnTo>
                  <a:pt x="119869" y="25597"/>
                </a:lnTo>
                <a:lnTo>
                  <a:pt x="119869" y="8910"/>
                </a:lnTo>
                <a:lnTo>
                  <a:pt x="95167" y="8464"/>
                </a:lnTo>
                <a:lnTo>
                  <a:pt x="87300" y="10998"/>
                </a:lnTo>
                <a:lnTo>
                  <a:pt x="48814" y="37072"/>
                </a:lnTo>
                <a:lnTo>
                  <a:pt x="45426" y="42762"/>
                </a:lnTo>
                <a:lnTo>
                  <a:pt x="43519" y="53861"/>
                </a:lnTo>
                <a:lnTo>
                  <a:pt x="42730" y="92909"/>
                </a:lnTo>
                <a:lnTo>
                  <a:pt x="43671" y="114494"/>
                </a:lnTo>
                <a:lnTo>
                  <a:pt x="55486" y="152531"/>
                </a:lnTo>
                <a:lnTo>
                  <a:pt x="68610" y="170736"/>
                </a:lnTo>
                <a:lnTo>
                  <a:pt x="71409" y="173791"/>
                </a:lnTo>
                <a:lnTo>
                  <a:pt x="79598" y="177186"/>
                </a:lnTo>
                <a:lnTo>
                  <a:pt x="109782" y="179743"/>
                </a:lnTo>
                <a:lnTo>
                  <a:pt x="131564" y="173027"/>
                </a:lnTo>
                <a:lnTo>
                  <a:pt x="172478" y="155833"/>
                </a:lnTo>
                <a:lnTo>
                  <a:pt x="182235" y="150122"/>
                </a:lnTo>
                <a:lnTo>
                  <a:pt x="199835" y="134077"/>
                </a:lnTo>
                <a:lnTo>
                  <a:pt x="217020" y="105096"/>
                </a:lnTo>
                <a:lnTo>
                  <a:pt x="221044" y="92862"/>
                </a:lnTo>
                <a:lnTo>
                  <a:pt x="222590" y="66929"/>
                </a:lnTo>
                <a:lnTo>
                  <a:pt x="220132" y="60477"/>
                </a:lnTo>
                <a:lnTo>
                  <a:pt x="216818" y="54435"/>
                </a:lnTo>
                <a:lnTo>
                  <a:pt x="213999" y="45678"/>
                </a:lnTo>
                <a:lnTo>
                  <a:pt x="208508" y="36098"/>
                </a:lnTo>
                <a:lnTo>
                  <a:pt x="205978" y="15362"/>
                </a:lnTo>
                <a:lnTo>
                  <a:pt x="203944" y="13059"/>
                </a:lnTo>
                <a:lnTo>
                  <a:pt x="177233" y="1251"/>
                </a:lnTo>
                <a:lnTo>
                  <a:pt x="159892" y="0"/>
                </a:lnTo>
                <a:lnTo>
                  <a:pt x="118389" y="10467"/>
                </a:lnTo>
                <a:lnTo>
                  <a:pt x="102285" y="15082"/>
                </a:lnTo>
                <a:lnTo>
                  <a:pt x="92051" y="17114"/>
                </a:lnTo>
                <a:lnTo>
                  <a:pt x="84328" y="21192"/>
                </a:lnTo>
                <a:lnTo>
                  <a:pt x="45096" y="50836"/>
                </a:lnTo>
                <a:lnTo>
                  <a:pt x="38059" y="57770"/>
                </a:lnTo>
                <a:lnTo>
                  <a:pt x="29694" y="71431"/>
                </a:lnTo>
                <a:lnTo>
                  <a:pt x="23846" y="85063"/>
                </a:lnTo>
                <a:lnTo>
                  <a:pt x="3596" y="109396"/>
                </a:lnTo>
                <a:lnTo>
                  <a:pt x="593" y="129216"/>
                </a:lnTo>
                <a:lnTo>
                  <a:pt x="0" y="151475"/>
                </a:lnTo>
                <a:lnTo>
                  <a:pt x="2459" y="160283"/>
                </a:lnTo>
                <a:lnTo>
                  <a:pt x="11738" y="173137"/>
                </a:lnTo>
                <a:lnTo>
                  <a:pt x="27389" y="189996"/>
                </a:lnTo>
                <a:lnTo>
                  <a:pt x="45795" y="199509"/>
                </a:lnTo>
                <a:lnTo>
                  <a:pt x="64795" y="203809"/>
                </a:lnTo>
                <a:lnTo>
                  <a:pt x="100064" y="198419"/>
                </a:lnTo>
                <a:lnTo>
                  <a:pt x="129891" y="185641"/>
                </a:lnTo>
                <a:lnTo>
                  <a:pt x="145278" y="174833"/>
                </a:lnTo>
                <a:lnTo>
                  <a:pt x="172051" y="140923"/>
                </a:lnTo>
                <a:lnTo>
                  <a:pt x="184222" y="117240"/>
                </a:lnTo>
                <a:lnTo>
                  <a:pt x="188201" y="77044"/>
                </a:lnTo>
                <a:lnTo>
                  <a:pt x="187464" y="48459"/>
                </a:lnTo>
                <a:lnTo>
                  <a:pt x="181063" y="24434"/>
                </a:lnTo>
                <a:lnTo>
                  <a:pt x="178763" y="21964"/>
                </a:lnTo>
                <a:lnTo>
                  <a:pt x="171126" y="19220"/>
                </a:lnTo>
                <a:lnTo>
                  <a:pt x="156117" y="17675"/>
                </a:lnTo>
                <a:lnTo>
                  <a:pt x="128087" y="23997"/>
                </a:lnTo>
                <a:lnTo>
                  <a:pt x="106440" y="32642"/>
                </a:lnTo>
                <a:lnTo>
                  <a:pt x="105201" y="34104"/>
                </a:lnTo>
                <a:lnTo>
                  <a:pt x="103825" y="38268"/>
                </a:lnTo>
                <a:lnTo>
                  <a:pt x="104410" y="39760"/>
                </a:lnTo>
                <a:lnTo>
                  <a:pt x="105753" y="40754"/>
                </a:lnTo>
                <a:lnTo>
                  <a:pt x="107601" y="41417"/>
                </a:lnTo>
                <a:lnTo>
                  <a:pt x="109785" y="40906"/>
                </a:lnTo>
                <a:lnTo>
                  <a:pt x="118353" y="35245"/>
                </a:lnTo>
                <a:lnTo>
                  <a:pt x="128441" y="3417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379" name="SMARTInkShape-Group873"/>
          <p:cNvGrpSpPr/>
          <p:nvPr/>
        </p:nvGrpSpPr>
        <p:grpSpPr>
          <a:xfrm>
            <a:off x="6728830" y="3540442"/>
            <a:ext cx="1999865" cy="1471266"/>
            <a:chOff x="6728830" y="3540442"/>
            <a:chExt cx="1999865" cy="1471266"/>
          </a:xfrm>
        </p:grpSpPr>
        <p:sp>
          <p:nvSpPr>
            <p:cNvPr id="367" name="SMARTInkShape-2521"/>
            <p:cNvSpPr/>
            <p:nvPr>
              <p:custDataLst>
                <p:tags r:id="rId226"/>
              </p:custDataLst>
            </p:nvPr>
          </p:nvSpPr>
          <p:spPr bwMode="auto">
            <a:xfrm>
              <a:off x="7722770" y="3841671"/>
              <a:ext cx="158210" cy="165136"/>
            </a:xfrm>
            <a:custGeom>
              <a:avLst/>
              <a:gdLst/>
              <a:ahLst/>
              <a:cxnLst/>
              <a:rect l="0" t="0" r="0" b="0"/>
              <a:pathLst>
                <a:path w="158210" h="165136">
                  <a:moveTo>
                    <a:pt x="21055" y="7381"/>
                  </a:moveTo>
                  <a:lnTo>
                    <a:pt x="21055" y="7381"/>
                  </a:lnTo>
                  <a:lnTo>
                    <a:pt x="16504" y="7381"/>
                  </a:lnTo>
                  <a:lnTo>
                    <a:pt x="11730" y="4842"/>
                  </a:lnTo>
                  <a:lnTo>
                    <a:pt x="6433" y="1490"/>
                  </a:lnTo>
                  <a:lnTo>
                    <a:pt x="904" y="0"/>
                  </a:lnTo>
                  <a:lnTo>
                    <a:pt x="0" y="556"/>
                  </a:lnTo>
                  <a:lnTo>
                    <a:pt x="351" y="1879"/>
                  </a:lnTo>
                  <a:lnTo>
                    <a:pt x="1538" y="3713"/>
                  </a:lnTo>
                  <a:lnTo>
                    <a:pt x="36666" y="23542"/>
                  </a:lnTo>
                  <a:lnTo>
                    <a:pt x="79031" y="44899"/>
                  </a:lnTo>
                  <a:lnTo>
                    <a:pt x="121548" y="70002"/>
                  </a:lnTo>
                  <a:lnTo>
                    <a:pt x="153194" y="102195"/>
                  </a:lnTo>
                  <a:lnTo>
                    <a:pt x="156773" y="109643"/>
                  </a:lnTo>
                  <a:lnTo>
                    <a:pt x="158209" y="122999"/>
                  </a:lnTo>
                  <a:lnTo>
                    <a:pt x="153132" y="135284"/>
                  </a:lnTo>
                  <a:lnTo>
                    <a:pt x="149112" y="141227"/>
                  </a:lnTo>
                  <a:lnTo>
                    <a:pt x="137023" y="150371"/>
                  </a:lnTo>
                  <a:lnTo>
                    <a:pt x="110532" y="164002"/>
                  </a:lnTo>
                  <a:lnTo>
                    <a:pt x="105471" y="165135"/>
                  </a:lnTo>
                  <a:lnTo>
                    <a:pt x="101145" y="164938"/>
                  </a:lnTo>
                  <a:lnTo>
                    <a:pt x="89635" y="16168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68" name="SMARTInkShape-2522"/>
            <p:cNvSpPr/>
            <p:nvPr>
              <p:custDataLst>
                <p:tags r:id="rId227"/>
              </p:custDataLst>
            </p:nvPr>
          </p:nvSpPr>
          <p:spPr bwMode="auto">
            <a:xfrm>
              <a:off x="7563802" y="3900488"/>
              <a:ext cx="222887" cy="25334"/>
            </a:xfrm>
            <a:custGeom>
              <a:avLst/>
              <a:gdLst/>
              <a:ahLst/>
              <a:cxnLst/>
              <a:rect l="0" t="0" r="0" b="0"/>
              <a:pathLst>
                <a:path w="222887" h="25334">
                  <a:moveTo>
                    <a:pt x="0" y="17144"/>
                  </a:moveTo>
                  <a:lnTo>
                    <a:pt x="0" y="17144"/>
                  </a:lnTo>
                  <a:lnTo>
                    <a:pt x="8749" y="16192"/>
                  </a:lnTo>
                  <a:lnTo>
                    <a:pt x="48566" y="9763"/>
                  </a:lnTo>
                  <a:lnTo>
                    <a:pt x="85404" y="8925"/>
                  </a:lnTo>
                  <a:lnTo>
                    <a:pt x="121931" y="8676"/>
                  </a:lnTo>
                  <a:lnTo>
                    <a:pt x="156883" y="13154"/>
                  </a:lnTo>
                  <a:lnTo>
                    <a:pt x="182296" y="17309"/>
                  </a:lnTo>
                  <a:lnTo>
                    <a:pt x="196689" y="24853"/>
                  </a:lnTo>
                  <a:lnTo>
                    <a:pt x="201083" y="25333"/>
                  </a:lnTo>
                  <a:lnTo>
                    <a:pt x="206211" y="23006"/>
                  </a:lnTo>
                  <a:lnTo>
                    <a:pt x="217263" y="13751"/>
                  </a:lnTo>
                  <a:lnTo>
                    <a:pt x="220386" y="8334"/>
                  </a:lnTo>
                  <a:lnTo>
                    <a:pt x="222886"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69" name="SMARTInkShape-2523"/>
            <p:cNvSpPr/>
            <p:nvPr>
              <p:custDataLst>
                <p:tags r:id="rId228"/>
              </p:custDataLst>
            </p:nvPr>
          </p:nvSpPr>
          <p:spPr bwMode="auto">
            <a:xfrm>
              <a:off x="8043863" y="3874770"/>
              <a:ext cx="25718" cy="222886"/>
            </a:xfrm>
            <a:custGeom>
              <a:avLst/>
              <a:gdLst/>
              <a:ahLst/>
              <a:cxnLst/>
              <a:rect l="0" t="0" r="0" b="0"/>
              <a:pathLst>
                <a:path w="25718" h="222886">
                  <a:moveTo>
                    <a:pt x="0" y="0"/>
                  </a:moveTo>
                  <a:lnTo>
                    <a:pt x="0" y="0"/>
                  </a:lnTo>
                  <a:lnTo>
                    <a:pt x="11931" y="23863"/>
                  </a:lnTo>
                  <a:lnTo>
                    <a:pt x="12287" y="39816"/>
                  </a:lnTo>
                  <a:lnTo>
                    <a:pt x="7132" y="72757"/>
                  </a:lnTo>
                  <a:lnTo>
                    <a:pt x="2113" y="115220"/>
                  </a:lnTo>
                  <a:lnTo>
                    <a:pt x="1891" y="145506"/>
                  </a:lnTo>
                  <a:lnTo>
                    <a:pt x="8074" y="183025"/>
                  </a:lnTo>
                  <a:lnTo>
                    <a:pt x="25717" y="22288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70" name="SMARTInkShape-2524"/>
            <p:cNvSpPr/>
            <p:nvPr>
              <p:custDataLst>
                <p:tags r:id="rId229"/>
              </p:custDataLst>
            </p:nvPr>
          </p:nvSpPr>
          <p:spPr bwMode="auto">
            <a:xfrm>
              <a:off x="8001000" y="3878404"/>
              <a:ext cx="94298" cy="13512"/>
            </a:xfrm>
            <a:custGeom>
              <a:avLst/>
              <a:gdLst/>
              <a:ahLst/>
              <a:cxnLst/>
              <a:rect l="0" t="0" r="0" b="0"/>
              <a:pathLst>
                <a:path w="94298" h="13512">
                  <a:moveTo>
                    <a:pt x="0" y="4938"/>
                  </a:moveTo>
                  <a:lnTo>
                    <a:pt x="0" y="4938"/>
                  </a:lnTo>
                  <a:lnTo>
                    <a:pt x="14639" y="3986"/>
                  </a:lnTo>
                  <a:lnTo>
                    <a:pt x="35135" y="0"/>
                  </a:lnTo>
                  <a:lnTo>
                    <a:pt x="76199" y="10271"/>
                  </a:lnTo>
                  <a:lnTo>
                    <a:pt x="94297" y="1351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71" name="SMARTInkShape-2525"/>
            <p:cNvSpPr/>
            <p:nvPr>
              <p:custDataLst>
                <p:tags r:id="rId230"/>
              </p:custDataLst>
            </p:nvPr>
          </p:nvSpPr>
          <p:spPr bwMode="auto">
            <a:xfrm>
              <a:off x="7915763" y="4106227"/>
              <a:ext cx="31804" cy="59097"/>
            </a:xfrm>
            <a:custGeom>
              <a:avLst/>
              <a:gdLst/>
              <a:ahLst/>
              <a:cxnLst/>
              <a:rect l="0" t="0" r="0" b="0"/>
              <a:pathLst>
                <a:path w="31804" h="59097">
                  <a:moveTo>
                    <a:pt x="25230" y="8573"/>
                  </a:moveTo>
                  <a:lnTo>
                    <a:pt x="25230" y="8573"/>
                  </a:lnTo>
                  <a:lnTo>
                    <a:pt x="25230" y="4022"/>
                  </a:lnTo>
                  <a:lnTo>
                    <a:pt x="24276" y="2681"/>
                  </a:lnTo>
                  <a:lnTo>
                    <a:pt x="22689" y="1788"/>
                  </a:lnTo>
                  <a:lnTo>
                    <a:pt x="20678" y="1192"/>
                  </a:lnTo>
                  <a:lnTo>
                    <a:pt x="18385" y="1747"/>
                  </a:lnTo>
                  <a:lnTo>
                    <a:pt x="13298" y="4904"/>
                  </a:lnTo>
                  <a:lnTo>
                    <a:pt x="5078" y="21138"/>
                  </a:lnTo>
                  <a:lnTo>
                    <a:pt x="611" y="39489"/>
                  </a:lnTo>
                  <a:lnTo>
                    <a:pt x="0" y="49619"/>
                  </a:lnTo>
                  <a:lnTo>
                    <a:pt x="790" y="53082"/>
                  </a:lnTo>
                  <a:lnTo>
                    <a:pt x="2268" y="55390"/>
                  </a:lnTo>
                  <a:lnTo>
                    <a:pt x="4208" y="56930"/>
                  </a:lnTo>
                  <a:lnTo>
                    <a:pt x="16037" y="59096"/>
                  </a:lnTo>
                  <a:lnTo>
                    <a:pt x="20053" y="57495"/>
                  </a:lnTo>
                  <a:lnTo>
                    <a:pt x="27057" y="50636"/>
                  </a:lnTo>
                  <a:lnTo>
                    <a:pt x="30804" y="43778"/>
                  </a:lnTo>
                  <a:lnTo>
                    <a:pt x="31803" y="40615"/>
                  </a:lnTo>
                  <a:lnTo>
                    <a:pt x="30564" y="36602"/>
                  </a:lnTo>
                  <a:lnTo>
                    <a:pt x="10854" y="9126"/>
                  </a:lnTo>
                  <a:lnTo>
                    <a:pt x="8084"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72" name="SMARTInkShape-2526"/>
            <p:cNvSpPr/>
            <p:nvPr>
              <p:custDataLst>
                <p:tags r:id="rId231"/>
              </p:custDataLst>
            </p:nvPr>
          </p:nvSpPr>
          <p:spPr bwMode="auto">
            <a:xfrm>
              <a:off x="7932577" y="4166235"/>
              <a:ext cx="42706" cy="109634"/>
            </a:xfrm>
            <a:custGeom>
              <a:avLst/>
              <a:gdLst/>
              <a:ahLst/>
              <a:cxnLst/>
              <a:rect l="0" t="0" r="0" b="0"/>
              <a:pathLst>
                <a:path w="42706" h="109634">
                  <a:moveTo>
                    <a:pt x="8416" y="0"/>
                  </a:moveTo>
                  <a:lnTo>
                    <a:pt x="8416" y="0"/>
                  </a:lnTo>
                  <a:lnTo>
                    <a:pt x="8416" y="12770"/>
                  </a:lnTo>
                  <a:lnTo>
                    <a:pt x="637" y="47085"/>
                  </a:lnTo>
                  <a:lnTo>
                    <a:pt x="0" y="80527"/>
                  </a:lnTo>
                  <a:lnTo>
                    <a:pt x="866" y="97702"/>
                  </a:lnTo>
                  <a:lnTo>
                    <a:pt x="2430" y="102282"/>
                  </a:lnTo>
                  <a:lnTo>
                    <a:pt x="4425" y="105335"/>
                  </a:lnTo>
                  <a:lnTo>
                    <a:pt x="6707" y="107371"/>
                  </a:lnTo>
                  <a:lnTo>
                    <a:pt x="11784" y="109633"/>
                  </a:lnTo>
                  <a:lnTo>
                    <a:pt x="14471" y="109284"/>
                  </a:lnTo>
                  <a:lnTo>
                    <a:pt x="19996" y="106355"/>
                  </a:lnTo>
                  <a:lnTo>
                    <a:pt x="28463" y="94801"/>
                  </a:lnTo>
                  <a:lnTo>
                    <a:pt x="42705" y="6000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73" name="SMARTInkShape-2527"/>
            <p:cNvSpPr/>
            <p:nvPr>
              <p:custDataLst>
                <p:tags r:id="rId232"/>
              </p:custDataLst>
            </p:nvPr>
          </p:nvSpPr>
          <p:spPr bwMode="auto">
            <a:xfrm>
              <a:off x="7641072" y="3952485"/>
              <a:ext cx="231342" cy="216898"/>
            </a:xfrm>
            <a:custGeom>
              <a:avLst/>
              <a:gdLst/>
              <a:ahLst/>
              <a:cxnLst/>
              <a:rect l="0" t="0" r="0" b="0"/>
              <a:pathLst>
                <a:path w="231342" h="216898">
                  <a:moveTo>
                    <a:pt x="25600" y="25155"/>
                  </a:moveTo>
                  <a:lnTo>
                    <a:pt x="25600" y="25155"/>
                  </a:lnTo>
                  <a:lnTo>
                    <a:pt x="25600" y="0"/>
                  </a:lnTo>
                  <a:lnTo>
                    <a:pt x="25600" y="39833"/>
                  </a:lnTo>
                  <a:lnTo>
                    <a:pt x="21049" y="80939"/>
                  </a:lnTo>
                  <a:lnTo>
                    <a:pt x="16275" y="110273"/>
                  </a:lnTo>
                  <a:lnTo>
                    <a:pt x="10773" y="151023"/>
                  </a:lnTo>
                  <a:lnTo>
                    <a:pt x="4362" y="189823"/>
                  </a:lnTo>
                  <a:lnTo>
                    <a:pt x="276" y="211210"/>
                  </a:lnTo>
                  <a:lnTo>
                    <a:pt x="145" y="211104"/>
                  </a:lnTo>
                  <a:lnTo>
                    <a:pt x="0" y="208447"/>
                  </a:lnTo>
                  <a:lnTo>
                    <a:pt x="18549" y="172552"/>
                  </a:lnTo>
                  <a:lnTo>
                    <a:pt x="34623" y="137091"/>
                  </a:lnTo>
                  <a:lnTo>
                    <a:pt x="55011" y="95105"/>
                  </a:lnTo>
                  <a:lnTo>
                    <a:pt x="57722" y="89581"/>
                  </a:lnTo>
                  <a:lnTo>
                    <a:pt x="59397" y="89061"/>
                  </a:lnTo>
                  <a:lnTo>
                    <a:pt x="61467" y="89666"/>
                  </a:lnTo>
                  <a:lnTo>
                    <a:pt x="81230" y="101948"/>
                  </a:lnTo>
                  <a:lnTo>
                    <a:pt x="117746" y="137679"/>
                  </a:lnTo>
                  <a:lnTo>
                    <a:pt x="158232" y="179602"/>
                  </a:lnTo>
                  <a:lnTo>
                    <a:pt x="198183" y="208653"/>
                  </a:lnTo>
                  <a:lnTo>
                    <a:pt x="210571" y="215613"/>
                  </a:lnTo>
                  <a:lnTo>
                    <a:pt x="215590" y="216897"/>
                  </a:lnTo>
                  <a:lnTo>
                    <a:pt x="219887" y="216800"/>
                  </a:lnTo>
                  <a:lnTo>
                    <a:pt x="223705" y="215783"/>
                  </a:lnTo>
                  <a:lnTo>
                    <a:pt x="226250" y="213201"/>
                  </a:lnTo>
                  <a:lnTo>
                    <a:pt x="229079" y="205251"/>
                  </a:lnTo>
                  <a:lnTo>
                    <a:pt x="230893" y="169032"/>
                  </a:lnTo>
                  <a:lnTo>
                    <a:pt x="231208" y="126840"/>
                  </a:lnTo>
                  <a:lnTo>
                    <a:pt x="231301" y="91267"/>
                  </a:lnTo>
                  <a:lnTo>
                    <a:pt x="231337" y="49754"/>
                  </a:lnTo>
                  <a:lnTo>
                    <a:pt x="231340" y="36026"/>
                  </a:lnTo>
                  <a:lnTo>
                    <a:pt x="231341" y="4230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74" name="SMARTInkShape-2528"/>
            <p:cNvSpPr/>
            <p:nvPr>
              <p:custDataLst>
                <p:tags r:id="rId233"/>
              </p:custDataLst>
            </p:nvPr>
          </p:nvSpPr>
          <p:spPr bwMode="auto">
            <a:xfrm>
              <a:off x="6997166" y="4153947"/>
              <a:ext cx="206592" cy="218029"/>
            </a:xfrm>
            <a:custGeom>
              <a:avLst/>
              <a:gdLst/>
              <a:ahLst/>
              <a:cxnLst/>
              <a:rect l="0" t="0" r="0" b="0"/>
              <a:pathLst>
                <a:path w="206592" h="218029">
                  <a:moveTo>
                    <a:pt x="180873" y="12288"/>
                  </a:moveTo>
                  <a:lnTo>
                    <a:pt x="180873" y="12288"/>
                  </a:lnTo>
                  <a:lnTo>
                    <a:pt x="173077" y="5444"/>
                  </a:lnTo>
                  <a:lnTo>
                    <a:pt x="164391" y="356"/>
                  </a:lnTo>
                  <a:lnTo>
                    <a:pt x="149101" y="0"/>
                  </a:lnTo>
                  <a:lnTo>
                    <a:pt x="130558" y="3969"/>
                  </a:lnTo>
                  <a:lnTo>
                    <a:pt x="92830" y="24579"/>
                  </a:lnTo>
                  <a:lnTo>
                    <a:pt x="57632" y="50220"/>
                  </a:lnTo>
                  <a:lnTo>
                    <a:pt x="16724" y="88467"/>
                  </a:lnTo>
                  <a:lnTo>
                    <a:pt x="1004" y="114869"/>
                  </a:lnTo>
                  <a:lnTo>
                    <a:pt x="0" y="122586"/>
                  </a:lnTo>
                  <a:lnTo>
                    <a:pt x="3966" y="136239"/>
                  </a:lnTo>
                  <a:lnTo>
                    <a:pt x="17158" y="146117"/>
                  </a:lnTo>
                  <a:lnTo>
                    <a:pt x="53625" y="157033"/>
                  </a:lnTo>
                  <a:lnTo>
                    <a:pt x="86219" y="163297"/>
                  </a:lnTo>
                  <a:lnTo>
                    <a:pt x="116580" y="169255"/>
                  </a:lnTo>
                  <a:lnTo>
                    <a:pt x="145948" y="177619"/>
                  </a:lnTo>
                  <a:lnTo>
                    <a:pt x="181638" y="190498"/>
                  </a:lnTo>
                  <a:lnTo>
                    <a:pt x="189957" y="193959"/>
                  </a:lnTo>
                  <a:lnTo>
                    <a:pt x="195501" y="198172"/>
                  </a:lnTo>
                  <a:lnTo>
                    <a:pt x="206591" y="21802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75" name="SMARTInkShape-2529"/>
            <p:cNvSpPr/>
            <p:nvPr>
              <p:custDataLst>
                <p:tags r:id="rId234"/>
              </p:custDataLst>
            </p:nvPr>
          </p:nvSpPr>
          <p:spPr bwMode="auto">
            <a:xfrm>
              <a:off x="8661082" y="4218023"/>
              <a:ext cx="67613" cy="202060"/>
            </a:xfrm>
            <a:custGeom>
              <a:avLst/>
              <a:gdLst/>
              <a:ahLst/>
              <a:cxnLst/>
              <a:rect l="0" t="0" r="0" b="0"/>
              <a:pathLst>
                <a:path w="67613" h="202060">
                  <a:moveTo>
                    <a:pt x="0" y="8219"/>
                  </a:moveTo>
                  <a:lnTo>
                    <a:pt x="0" y="8219"/>
                  </a:lnTo>
                  <a:lnTo>
                    <a:pt x="0" y="0"/>
                  </a:lnTo>
                  <a:lnTo>
                    <a:pt x="0" y="4302"/>
                  </a:lnTo>
                  <a:lnTo>
                    <a:pt x="4551" y="16161"/>
                  </a:lnTo>
                  <a:lnTo>
                    <a:pt x="32084" y="52971"/>
                  </a:lnTo>
                  <a:lnTo>
                    <a:pt x="57553" y="87408"/>
                  </a:lnTo>
                  <a:lnTo>
                    <a:pt x="63680" y="104374"/>
                  </a:lnTo>
                  <a:lnTo>
                    <a:pt x="67612" y="143770"/>
                  </a:lnTo>
                  <a:lnTo>
                    <a:pt x="67198" y="160857"/>
                  </a:lnTo>
                  <a:lnTo>
                    <a:pt x="52964" y="201824"/>
                  </a:lnTo>
                  <a:lnTo>
                    <a:pt x="51501" y="202059"/>
                  </a:lnTo>
                  <a:lnTo>
                    <a:pt x="47337" y="199780"/>
                  </a:lnTo>
                  <a:lnTo>
                    <a:pt x="25718" y="17966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76" name="SMARTInkShape-2530"/>
            <p:cNvSpPr/>
            <p:nvPr>
              <p:custDataLst>
                <p:tags r:id="rId235"/>
              </p:custDataLst>
            </p:nvPr>
          </p:nvSpPr>
          <p:spPr bwMode="auto">
            <a:xfrm>
              <a:off x="7058025" y="4234815"/>
              <a:ext cx="1645532" cy="77152"/>
            </a:xfrm>
            <a:custGeom>
              <a:avLst/>
              <a:gdLst/>
              <a:ahLst/>
              <a:cxnLst/>
              <a:rect l="0" t="0" r="0" b="0"/>
              <a:pathLst>
                <a:path w="1645532" h="77152">
                  <a:moveTo>
                    <a:pt x="0" y="0"/>
                  </a:moveTo>
                  <a:lnTo>
                    <a:pt x="0" y="0"/>
                  </a:lnTo>
                  <a:lnTo>
                    <a:pt x="0" y="4551"/>
                  </a:lnTo>
                  <a:lnTo>
                    <a:pt x="1905" y="5891"/>
                  </a:lnTo>
                  <a:lnTo>
                    <a:pt x="39816" y="15201"/>
                  </a:lnTo>
                  <a:lnTo>
                    <a:pt x="72757" y="16569"/>
                  </a:lnTo>
                  <a:lnTo>
                    <a:pt x="100916" y="16889"/>
                  </a:lnTo>
                  <a:lnTo>
                    <a:pt x="135657" y="17031"/>
                  </a:lnTo>
                  <a:lnTo>
                    <a:pt x="175862" y="19635"/>
                  </a:lnTo>
                  <a:lnTo>
                    <a:pt x="197252" y="21662"/>
                  </a:lnTo>
                  <a:lnTo>
                    <a:pt x="219131" y="23966"/>
                  </a:lnTo>
                  <a:lnTo>
                    <a:pt x="241337" y="26455"/>
                  </a:lnTo>
                  <a:lnTo>
                    <a:pt x="263761" y="29067"/>
                  </a:lnTo>
                  <a:lnTo>
                    <a:pt x="287283" y="31760"/>
                  </a:lnTo>
                  <a:lnTo>
                    <a:pt x="311538" y="34509"/>
                  </a:lnTo>
                  <a:lnTo>
                    <a:pt x="336279" y="37293"/>
                  </a:lnTo>
                  <a:lnTo>
                    <a:pt x="361346" y="40102"/>
                  </a:lnTo>
                  <a:lnTo>
                    <a:pt x="386629" y="42927"/>
                  </a:lnTo>
                  <a:lnTo>
                    <a:pt x="412058" y="45763"/>
                  </a:lnTo>
                  <a:lnTo>
                    <a:pt x="437583" y="47653"/>
                  </a:lnTo>
                  <a:lnTo>
                    <a:pt x="463172" y="48914"/>
                  </a:lnTo>
                  <a:lnTo>
                    <a:pt x="488803" y="49754"/>
                  </a:lnTo>
                  <a:lnTo>
                    <a:pt x="515417" y="50315"/>
                  </a:lnTo>
                  <a:lnTo>
                    <a:pt x="542683" y="50688"/>
                  </a:lnTo>
                  <a:lnTo>
                    <a:pt x="570386" y="50937"/>
                  </a:lnTo>
                  <a:lnTo>
                    <a:pt x="596474" y="52055"/>
                  </a:lnTo>
                  <a:lnTo>
                    <a:pt x="621488" y="53753"/>
                  </a:lnTo>
                  <a:lnTo>
                    <a:pt x="645782" y="55838"/>
                  </a:lnTo>
                  <a:lnTo>
                    <a:pt x="668646" y="57228"/>
                  </a:lnTo>
                  <a:lnTo>
                    <a:pt x="690556" y="58154"/>
                  </a:lnTo>
                  <a:lnTo>
                    <a:pt x="732682" y="59184"/>
                  </a:lnTo>
                  <a:lnTo>
                    <a:pt x="773629" y="59641"/>
                  </a:lnTo>
                  <a:lnTo>
                    <a:pt x="811512" y="59845"/>
                  </a:lnTo>
                  <a:lnTo>
                    <a:pt x="847399" y="59935"/>
                  </a:lnTo>
                  <a:lnTo>
                    <a:pt x="882400" y="59975"/>
                  </a:lnTo>
                  <a:lnTo>
                    <a:pt x="919545" y="57453"/>
                  </a:lnTo>
                  <a:lnTo>
                    <a:pt x="958279" y="54110"/>
                  </a:lnTo>
                  <a:lnTo>
                    <a:pt x="997719" y="52624"/>
                  </a:lnTo>
                  <a:lnTo>
                    <a:pt x="1040014" y="49423"/>
                  </a:lnTo>
                  <a:lnTo>
                    <a:pt x="1061960" y="47236"/>
                  </a:lnTo>
                  <a:lnTo>
                    <a:pt x="1084211" y="46731"/>
                  </a:lnTo>
                  <a:lnTo>
                    <a:pt x="1106664" y="47346"/>
                  </a:lnTo>
                  <a:lnTo>
                    <a:pt x="1129254" y="48709"/>
                  </a:lnTo>
                  <a:lnTo>
                    <a:pt x="1151933" y="49618"/>
                  </a:lnTo>
                  <a:lnTo>
                    <a:pt x="1174673" y="50223"/>
                  </a:lnTo>
                  <a:lnTo>
                    <a:pt x="1197453" y="50627"/>
                  </a:lnTo>
                  <a:lnTo>
                    <a:pt x="1220259" y="50896"/>
                  </a:lnTo>
                  <a:lnTo>
                    <a:pt x="1243084" y="51076"/>
                  </a:lnTo>
                  <a:lnTo>
                    <a:pt x="1265920" y="51195"/>
                  </a:lnTo>
                  <a:lnTo>
                    <a:pt x="1287811" y="52228"/>
                  </a:lnTo>
                  <a:lnTo>
                    <a:pt x="1329916" y="55915"/>
                  </a:lnTo>
                  <a:lnTo>
                    <a:pt x="1368313" y="60729"/>
                  </a:lnTo>
                  <a:lnTo>
                    <a:pt x="1404429" y="65091"/>
                  </a:lnTo>
                  <a:lnTo>
                    <a:pt x="1439531" y="67029"/>
                  </a:lnTo>
                  <a:lnTo>
                    <a:pt x="1471641" y="70430"/>
                  </a:lnTo>
                  <a:lnTo>
                    <a:pt x="1501788" y="74165"/>
                  </a:lnTo>
                  <a:lnTo>
                    <a:pt x="1544582" y="76267"/>
                  </a:lnTo>
                  <a:lnTo>
                    <a:pt x="1581816" y="76890"/>
                  </a:lnTo>
                  <a:lnTo>
                    <a:pt x="1623451" y="77101"/>
                  </a:lnTo>
                  <a:lnTo>
                    <a:pt x="1645531" y="77151"/>
                  </a:lnTo>
                  <a:lnTo>
                    <a:pt x="1637347" y="6858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77" name="SMARTInkShape-2531"/>
            <p:cNvSpPr/>
            <p:nvPr>
              <p:custDataLst>
                <p:tags r:id="rId236"/>
              </p:custDataLst>
            </p:nvPr>
          </p:nvSpPr>
          <p:spPr bwMode="auto">
            <a:xfrm>
              <a:off x="6728830" y="3586622"/>
              <a:ext cx="449210" cy="1425086"/>
            </a:xfrm>
            <a:custGeom>
              <a:avLst/>
              <a:gdLst/>
              <a:ahLst/>
              <a:cxnLst/>
              <a:rect l="0" t="0" r="0" b="0"/>
              <a:pathLst>
                <a:path w="449210" h="1425086">
                  <a:moveTo>
                    <a:pt x="449209" y="48118"/>
                  </a:moveTo>
                  <a:lnTo>
                    <a:pt x="449209" y="48118"/>
                  </a:lnTo>
                  <a:lnTo>
                    <a:pt x="417127" y="8654"/>
                  </a:lnTo>
                  <a:lnTo>
                    <a:pt x="400978" y="2004"/>
                  </a:lnTo>
                  <a:lnTo>
                    <a:pt x="379196" y="0"/>
                  </a:lnTo>
                  <a:lnTo>
                    <a:pt x="350465" y="2285"/>
                  </a:lnTo>
                  <a:lnTo>
                    <a:pt x="318645" y="11555"/>
                  </a:lnTo>
                  <a:lnTo>
                    <a:pt x="285454" y="25200"/>
                  </a:lnTo>
                  <a:lnTo>
                    <a:pt x="251652" y="40790"/>
                  </a:lnTo>
                  <a:lnTo>
                    <a:pt x="214144" y="65631"/>
                  </a:lnTo>
                  <a:lnTo>
                    <a:pt x="201862" y="82572"/>
                  </a:lnTo>
                  <a:lnTo>
                    <a:pt x="198586" y="91090"/>
                  </a:lnTo>
                  <a:lnTo>
                    <a:pt x="199260" y="99626"/>
                  </a:lnTo>
                  <a:lnTo>
                    <a:pt x="213861" y="126244"/>
                  </a:lnTo>
                  <a:lnTo>
                    <a:pt x="234379" y="158790"/>
                  </a:lnTo>
                  <a:lnTo>
                    <a:pt x="247338" y="200078"/>
                  </a:lnTo>
                  <a:lnTo>
                    <a:pt x="254079" y="235036"/>
                  </a:lnTo>
                  <a:lnTo>
                    <a:pt x="252631" y="272797"/>
                  </a:lnTo>
                  <a:lnTo>
                    <a:pt x="245636" y="312758"/>
                  </a:lnTo>
                  <a:lnTo>
                    <a:pt x="241104" y="334082"/>
                  </a:lnTo>
                  <a:lnTo>
                    <a:pt x="236178" y="355918"/>
                  </a:lnTo>
                  <a:lnTo>
                    <a:pt x="230036" y="379048"/>
                  </a:lnTo>
                  <a:lnTo>
                    <a:pt x="223084" y="403040"/>
                  </a:lnTo>
                  <a:lnTo>
                    <a:pt x="215592" y="427608"/>
                  </a:lnTo>
                  <a:lnTo>
                    <a:pt x="207740" y="453511"/>
                  </a:lnTo>
                  <a:lnTo>
                    <a:pt x="199648" y="480305"/>
                  </a:lnTo>
                  <a:lnTo>
                    <a:pt x="191395" y="507692"/>
                  </a:lnTo>
                  <a:lnTo>
                    <a:pt x="183036" y="536429"/>
                  </a:lnTo>
                  <a:lnTo>
                    <a:pt x="174605" y="566063"/>
                  </a:lnTo>
                  <a:lnTo>
                    <a:pt x="166127" y="596297"/>
                  </a:lnTo>
                  <a:lnTo>
                    <a:pt x="158571" y="626931"/>
                  </a:lnTo>
                  <a:lnTo>
                    <a:pt x="151628" y="657831"/>
                  </a:lnTo>
                  <a:lnTo>
                    <a:pt x="145095" y="688908"/>
                  </a:lnTo>
                  <a:lnTo>
                    <a:pt x="137881" y="721056"/>
                  </a:lnTo>
                  <a:lnTo>
                    <a:pt x="130215" y="753918"/>
                  </a:lnTo>
                  <a:lnTo>
                    <a:pt x="122246" y="787257"/>
                  </a:lnTo>
                  <a:lnTo>
                    <a:pt x="113124" y="821864"/>
                  </a:lnTo>
                  <a:lnTo>
                    <a:pt x="103233" y="857319"/>
                  </a:lnTo>
                  <a:lnTo>
                    <a:pt x="92829" y="893338"/>
                  </a:lnTo>
                  <a:lnTo>
                    <a:pt x="83035" y="928780"/>
                  </a:lnTo>
                  <a:lnTo>
                    <a:pt x="73649" y="963839"/>
                  </a:lnTo>
                  <a:lnTo>
                    <a:pt x="64533" y="998641"/>
                  </a:lnTo>
                  <a:lnTo>
                    <a:pt x="56551" y="1033272"/>
                  </a:lnTo>
                  <a:lnTo>
                    <a:pt x="49325" y="1067790"/>
                  </a:lnTo>
                  <a:lnTo>
                    <a:pt x="42602" y="1102232"/>
                  </a:lnTo>
                  <a:lnTo>
                    <a:pt x="36216" y="1135670"/>
                  </a:lnTo>
                  <a:lnTo>
                    <a:pt x="30054" y="1168440"/>
                  </a:lnTo>
                  <a:lnTo>
                    <a:pt x="24040" y="1200765"/>
                  </a:lnTo>
                  <a:lnTo>
                    <a:pt x="19077" y="1229934"/>
                  </a:lnTo>
                  <a:lnTo>
                    <a:pt x="14817" y="1257000"/>
                  </a:lnTo>
                  <a:lnTo>
                    <a:pt x="11025" y="1282665"/>
                  </a:lnTo>
                  <a:lnTo>
                    <a:pt x="7544" y="1306441"/>
                  </a:lnTo>
                  <a:lnTo>
                    <a:pt x="4271" y="1328960"/>
                  </a:lnTo>
                  <a:lnTo>
                    <a:pt x="0" y="1367951"/>
                  </a:lnTo>
                  <a:lnTo>
                    <a:pt x="1997" y="1404063"/>
                  </a:lnTo>
                  <a:lnTo>
                    <a:pt x="3250" y="1424912"/>
                  </a:lnTo>
                  <a:lnTo>
                    <a:pt x="4266" y="1425085"/>
                  </a:lnTo>
                  <a:lnTo>
                    <a:pt x="7934" y="1422739"/>
                  </a:lnTo>
                  <a:lnTo>
                    <a:pt x="27752" y="1406627"/>
                  </a:lnTo>
                  <a:lnTo>
                    <a:pt x="61549" y="1391603"/>
                  </a:lnTo>
                  <a:lnTo>
                    <a:pt x="102679" y="1380697"/>
                  </a:lnTo>
                  <a:lnTo>
                    <a:pt x="134223" y="1374434"/>
                  </a:lnTo>
                  <a:lnTo>
                    <a:pt x="167293" y="1371016"/>
                  </a:lnTo>
                  <a:lnTo>
                    <a:pt x="217752" y="136828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78" name="SMARTInkShape-2532"/>
            <p:cNvSpPr/>
            <p:nvPr>
              <p:custDataLst>
                <p:tags r:id="rId237"/>
              </p:custDataLst>
            </p:nvPr>
          </p:nvSpPr>
          <p:spPr bwMode="auto">
            <a:xfrm>
              <a:off x="7143750" y="3540442"/>
              <a:ext cx="25719" cy="25719"/>
            </a:xfrm>
            <a:custGeom>
              <a:avLst/>
              <a:gdLst/>
              <a:ahLst/>
              <a:cxnLst/>
              <a:rect l="0" t="0" r="0" b="0"/>
              <a:pathLst>
                <a:path w="25719" h="25719">
                  <a:moveTo>
                    <a:pt x="0" y="25718"/>
                  </a:moveTo>
                  <a:lnTo>
                    <a:pt x="0" y="25718"/>
                  </a:lnTo>
                  <a:lnTo>
                    <a:pt x="2571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380" name="SMARTInkShape-2533"/>
          <p:cNvSpPr/>
          <p:nvPr>
            <p:custDataLst>
              <p:tags r:id="rId14"/>
            </p:custDataLst>
          </p:nvPr>
        </p:nvSpPr>
        <p:spPr bwMode="auto">
          <a:xfrm>
            <a:off x="6290133" y="4329476"/>
            <a:ext cx="473244" cy="72129"/>
          </a:xfrm>
          <a:custGeom>
            <a:avLst/>
            <a:gdLst/>
            <a:ahLst/>
            <a:cxnLst/>
            <a:rect l="0" t="0" r="0" b="0"/>
            <a:pathLst>
              <a:path w="473244" h="72129">
                <a:moveTo>
                  <a:pt x="4940" y="33926"/>
                </a:moveTo>
                <a:lnTo>
                  <a:pt x="4940" y="33926"/>
                </a:lnTo>
                <a:lnTo>
                  <a:pt x="389" y="29376"/>
                </a:lnTo>
                <a:lnTo>
                  <a:pt x="0" y="27082"/>
                </a:lnTo>
                <a:lnTo>
                  <a:pt x="695" y="24601"/>
                </a:lnTo>
                <a:lnTo>
                  <a:pt x="3053" y="19304"/>
                </a:lnTo>
                <a:lnTo>
                  <a:pt x="5333" y="10968"/>
                </a:lnTo>
                <a:lnTo>
                  <a:pt x="9242" y="5307"/>
                </a:lnTo>
                <a:lnTo>
                  <a:pt x="11618" y="4370"/>
                </a:lnTo>
                <a:lnTo>
                  <a:pt x="14154" y="4697"/>
                </a:lnTo>
                <a:lnTo>
                  <a:pt x="19513" y="6648"/>
                </a:lnTo>
                <a:lnTo>
                  <a:pt x="30742" y="9651"/>
                </a:lnTo>
                <a:lnTo>
                  <a:pt x="59786" y="19855"/>
                </a:lnTo>
                <a:lnTo>
                  <a:pt x="91546" y="22910"/>
                </a:lnTo>
                <a:lnTo>
                  <a:pt x="112207" y="23724"/>
                </a:lnTo>
                <a:lnTo>
                  <a:pt x="135506" y="24268"/>
                </a:lnTo>
                <a:lnTo>
                  <a:pt x="160564" y="24630"/>
                </a:lnTo>
                <a:lnTo>
                  <a:pt x="186794" y="23918"/>
                </a:lnTo>
                <a:lnTo>
                  <a:pt x="213806" y="22492"/>
                </a:lnTo>
                <a:lnTo>
                  <a:pt x="241339" y="20589"/>
                </a:lnTo>
                <a:lnTo>
                  <a:pt x="269219" y="19320"/>
                </a:lnTo>
                <a:lnTo>
                  <a:pt x="297331" y="18473"/>
                </a:lnTo>
                <a:lnTo>
                  <a:pt x="325597" y="17909"/>
                </a:lnTo>
                <a:lnTo>
                  <a:pt x="351109" y="16581"/>
                </a:lnTo>
                <a:lnTo>
                  <a:pt x="374784" y="14743"/>
                </a:lnTo>
                <a:lnTo>
                  <a:pt x="415059" y="11113"/>
                </a:lnTo>
                <a:lnTo>
                  <a:pt x="456579" y="8782"/>
                </a:lnTo>
                <a:lnTo>
                  <a:pt x="460337" y="8591"/>
                </a:lnTo>
                <a:lnTo>
                  <a:pt x="460938" y="7511"/>
                </a:lnTo>
                <a:lnTo>
                  <a:pt x="456526" y="3772"/>
                </a:lnTo>
                <a:lnTo>
                  <a:pt x="416686" y="453"/>
                </a:lnTo>
                <a:lnTo>
                  <a:pt x="387011" y="0"/>
                </a:lnTo>
                <a:lnTo>
                  <a:pt x="347152" y="4878"/>
                </a:lnTo>
                <a:lnTo>
                  <a:pt x="324521" y="8846"/>
                </a:lnTo>
                <a:lnTo>
                  <a:pt x="300862" y="12443"/>
                </a:lnTo>
                <a:lnTo>
                  <a:pt x="276516" y="15794"/>
                </a:lnTo>
                <a:lnTo>
                  <a:pt x="251713" y="18981"/>
                </a:lnTo>
                <a:lnTo>
                  <a:pt x="226605" y="23010"/>
                </a:lnTo>
                <a:lnTo>
                  <a:pt x="201294" y="27601"/>
                </a:lnTo>
                <a:lnTo>
                  <a:pt x="175848" y="32567"/>
                </a:lnTo>
                <a:lnTo>
                  <a:pt x="151263" y="37783"/>
                </a:lnTo>
                <a:lnTo>
                  <a:pt x="127253" y="43165"/>
                </a:lnTo>
                <a:lnTo>
                  <a:pt x="103627" y="48658"/>
                </a:lnTo>
                <a:lnTo>
                  <a:pt x="67215" y="57301"/>
                </a:lnTo>
                <a:lnTo>
                  <a:pt x="26448" y="66060"/>
                </a:lnTo>
                <a:lnTo>
                  <a:pt x="24994" y="67732"/>
                </a:lnTo>
                <a:lnTo>
                  <a:pt x="26881" y="69798"/>
                </a:lnTo>
                <a:lnTo>
                  <a:pt x="30997" y="72128"/>
                </a:lnTo>
                <a:lnTo>
                  <a:pt x="68646" y="70857"/>
                </a:lnTo>
                <a:lnTo>
                  <a:pt x="89321" y="68072"/>
                </a:lnTo>
                <a:lnTo>
                  <a:pt x="113582" y="64310"/>
                </a:lnTo>
                <a:lnTo>
                  <a:pt x="140232" y="59897"/>
                </a:lnTo>
                <a:lnTo>
                  <a:pt x="169430" y="56003"/>
                </a:lnTo>
                <a:lnTo>
                  <a:pt x="200325" y="52454"/>
                </a:lnTo>
                <a:lnTo>
                  <a:pt x="232351" y="49136"/>
                </a:lnTo>
                <a:lnTo>
                  <a:pt x="264180" y="45018"/>
                </a:lnTo>
                <a:lnTo>
                  <a:pt x="295877" y="40369"/>
                </a:lnTo>
                <a:lnTo>
                  <a:pt x="327485" y="35364"/>
                </a:lnTo>
                <a:lnTo>
                  <a:pt x="357129" y="32027"/>
                </a:lnTo>
                <a:lnTo>
                  <a:pt x="385466" y="29803"/>
                </a:lnTo>
                <a:lnTo>
                  <a:pt x="412928" y="28320"/>
                </a:lnTo>
                <a:lnTo>
                  <a:pt x="448523" y="26672"/>
                </a:lnTo>
                <a:lnTo>
                  <a:pt x="467835" y="26892"/>
                </a:lnTo>
                <a:lnTo>
                  <a:pt x="471651" y="28284"/>
                </a:lnTo>
                <a:lnTo>
                  <a:pt x="473243" y="30165"/>
                </a:lnTo>
                <a:lnTo>
                  <a:pt x="470495" y="31419"/>
                </a:lnTo>
                <a:lnTo>
                  <a:pt x="431088" y="35971"/>
                </a:lnTo>
                <a:lnTo>
                  <a:pt x="396269" y="39598"/>
                </a:lnTo>
                <a:lnTo>
                  <a:pt x="355393" y="41209"/>
                </a:lnTo>
                <a:lnTo>
                  <a:pt x="314367" y="39386"/>
                </a:lnTo>
                <a:lnTo>
                  <a:pt x="276765" y="36352"/>
                </a:lnTo>
                <a:lnTo>
                  <a:pt x="237986" y="34645"/>
                </a:lnTo>
                <a:lnTo>
                  <a:pt x="219253" y="3392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81" name="SMARTInkShape-2534"/>
          <p:cNvSpPr/>
          <p:nvPr>
            <p:custDataLst>
              <p:tags r:id="rId15"/>
            </p:custDataLst>
          </p:nvPr>
        </p:nvSpPr>
        <p:spPr bwMode="auto">
          <a:xfrm>
            <a:off x="3899539" y="883199"/>
            <a:ext cx="834838" cy="1062270"/>
          </a:xfrm>
          <a:custGeom>
            <a:avLst/>
            <a:gdLst/>
            <a:ahLst/>
            <a:cxnLst/>
            <a:rect l="0" t="0" r="0" b="0"/>
            <a:pathLst>
              <a:path w="834838" h="1062270">
                <a:moveTo>
                  <a:pt x="29524" y="85493"/>
                </a:moveTo>
                <a:lnTo>
                  <a:pt x="29524" y="85493"/>
                </a:lnTo>
                <a:lnTo>
                  <a:pt x="0" y="85493"/>
                </a:lnTo>
                <a:lnTo>
                  <a:pt x="1269" y="84541"/>
                </a:lnTo>
                <a:lnTo>
                  <a:pt x="40549" y="69011"/>
                </a:lnTo>
                <a:lnTo>
                  <a:pt x="73794" y="56260"/>
                </a:lnTo>
                <a:lnTo>
                  <a:pt x="93327" y="48860"/>
                </a:lnTo>
                <a:lnTo>
                  <a:pt x="116827" y="41069"/>
                </a:lnTo>
                <a:lnTo>
                  <a:pt x="142971" y="33017"/>
                </a:lnTo>
                <a:lnTo>
                  <a:pt x="170877" y="24792"/>
                </a:lnTo>
                <a:lnTo>
                  <a:pt x="200912" y="18355"/>
                </a:lnTo>
                <a:lnTo>
                  <a:pt x="232365" y="13112"/>
                </a:lnTo>
                <a:lnTo>
                  <a:pt x="264764" y="8664"/>
                </a:lnTo>
                <a:lnTo>
                  <a:pt x="300650" y="5699"/>
                </a:lnTo>
                <a:lnTo>
                  <a:pt x="338862" y="3722"/>
                </a:lnTo>
                <a:lnTo>
                  <a:pt x="378624" y="2404"/>
                </a:lnTo>
                <a:lnTo>
                  <a:pt x="418468" y="1526"/>
                </a:lnTo>
                <a:lnTo>
                  <a:pt x="458364" y="940"/>
                </a:lnTo>
                <a:lnTo>
                  <a:pt x="498298" y="549"/>
                </a:lnTo>
                <a:lnTo>
                  <a:pt x="535397" y="289"/>
                </a:lnTo>
                <a:lnTo>
                  <a:pt x="570608" y="116"/>
                </a:lnTo>
                <a:lnTo>
                  <a:pt x="604559" y="0"/>
                </a:lnTo>
                <a:lnTo>
                  <a:pt x="634813" y="875"/>
                </a:lnTo>
                <a:lnTo>
                  <a:pt x="662602" y="2411"/>
                </a:lnTo>
                <a:lnTo>
                  <a:pt x="688748" y="4388"/>
                </a:lnTo>
                <a:lnTo>
                  <a:pt x="727960" y="6584"/>
                </a:lnTo>
                <a:lnTo>
                  <a:pt x="770524" y="7994"/>
                </a:lnTo>
                <a:lnTo>
                  <a:pt x="779939" y="8238"/>
                </a:lnTo>
                <a:lnTo>
                  <a:pt x="779356" y="9225"/>
                </a:lnTo>
                <a:lnTo>
                  <a:pt x="759692" y="24814"/>
                </a:lnTo>
                <a:lnTo>
                  <a:pt x="743498" y="44972"/>
                </a:lnTo>
                <a:lnTo>
                  <a:pt x="731186" y="78144"/>
                </a:lnTo>
                <a:lnTo>
                  <a:pt x="726056" y="118135"/>
                </a:lnTo>
                <a:lnTo>
                  <a:pt x="727396" y="151118"/>
                </a:lnTo>
                <a:lnTo>
                  <a:pt x="731166" y="189908"/>
                </a:lnTo>
                <a:lnTo>
                  <a:pt x="733505" y="212253"/>
                </a:lnTo>
                <a:lnTo>
                  <a:pt x="736017" y="235722"/>
                </a:lnTo>
                <a:lnTo>
                  <a:pt x="739597" y="261846"/>
                </a:lnTo>
                <a:lnTo>
                  <a:pt x="743888" y="289739"/>
                </a:lnTo>
                <a:lnTo>
                  <a:pt x="748654" y="318812"/>
                </a:lnTo>
                <a:lnTo>
                  <a:pt x="750879" y="349624"/>
                </a:lnTo>
                <a:lnTo>
                  <a:pt x="751410" y="381596"/>
                </a:lnTo>
                <a:lnTo>
                  <a:pt x="750811" y="414340"/>
                </a:lnTo>
                <a:lnTo>
                  <a:pt x="752317" y="446647"/>
                </a:lnTo>
                <a:lnTo>
                  <a:pt x="755226" y="478662"/>
                </a:lnTo>
                <a:lnTo>
                  <a:pt x="759070" y="510484"/>
                </a:lnTo>
                <a:lnTo>
                  <a:pt x="764490" y="542175"/>
                </a:lnTo>
                <a:lnTo>
                  <a:pt x="770961" y="573780"/>
                </a:lnTo>
                <a:lnTo>
                  <a:pt x="778133" y="605328"/>
                </a:lnTo>
                <a:lnTo>
                  <a:pt x="782914" y="635885"/>
                </a:lnTo>
                <a:lnTo>
                  <a:pt x="786101" y="665781"/>
                </a:lnTo>
                <a:lnTo>
                  <a:pt x="788226" y="695237"/>
                </a:lnTo>
                <a:lnTo>
                  <a:pt x="790595" y="723447"/>
                </a:lnTo>
                <a:lnTo>
                  <a:pt x="793127" y="750825"/>
                </a:lnTo>
                <a:lnTo>
                  <a:pt x="795768" y="777651"/>
                </a:lnTo>
                <a:lnTo>
                  <a:pt x="798480" y="804107"/>
                </a:lnTo>
                <a:lnTo>
                  <a:pt x="801242" y="830316"/>
                </a:lnTo>
                <a:lnTo>
                  <a:pt x="804035" y="856362"/>
                </a:lnTo>
                <a:lnTo>
                  <a:pt x="806849" y="880393"/>
                </a:lnTo>
                <a:lnTo>
                  <a:pt x="809678" y="903082"/>
                </a:lnTo>
                <a:lnTo>
                  <a:pt x="812517" y="924875"/>
                </a:lnTo>
                <a:lnTo>
                  <a:pt x="818210" y="966869"/>
                </a:lnTo>
                <a:lnTo>
                  <a:pt x="823916" y="1003949"/>
                </a:lnTo>
                <a:lnTo>
                  <a:pt x="831531" y="1039936"/>
                </a:lnTo>
                <a:lnTo>
                  <a:pt x="834587" y="1062025"/>
                </a:lnTo>
                <a:lnTo>
                  <a:pt x="834837" y="1062269"/>
                </a:lnTo>
                <a:lnTo>
                  <a:pt x="802217" y="1050829"/>
                </a:lnTo>
                <a:lnTo>
                  <a:pt x="776803" y="1043169"/>
                </a:lnTo>
                <a:lnTo>
                  <a:pt x="746458" y="1039764"/>
                </a:lnTo>
                <a:lnTo>
                  <a:pt x="706301" y="1038252"/>
                </a:lnTo>
                <a:lnTo>
                  <a:pt x="683591" y="1037848"/>
                </a:lnTo>
                <a:lnTo>
                  <a:pt x="660831" y="1038531"/>
                </a:lnTo>
                <a:lnTo>
                  <a:pt x="638038" y="1039940"/>
                </a:lnTo>
                <a:lnTo>
                  <a:pt x="615222" y="1041831"/>
                </a:lnTo>
                <a:lnTo>
                  <a:pt x="591439" y="1043092"/>
                </a:lnTo>
                <a:lnTo>
                  <a:pt x="567012" y="1043932"/>
                </a:lnTo>
                <a:lnTo>
                  <a:pt x="542154" y="1044493"/>
                </a:lnTo>
                <a:lnTo>
                  <a:pt x="514152" y="1046771"/>
                </a:lnTo>
                <a:lnTo>
                  <a:pt x="484055" y="1050195"/>
                </a:lnTo>
                <a:lnTo>
                  <a:pt x="452559" y="1054383"/>
                </a:lnTo>
                <a:lnTo>
                  <a:pt x="421085" y="1057175"/>
                </a:lnTo>
                <a:lnTo>
                  <a:pt x="389624" y="1059036"/>
                </a:lnTo>
                <a:lnTo>
                  <a:pt x="358173" y="1060277"/>
                </a:lnTo>
                <a:lnTo>
                  <a:pt x="327681" y="1060152"/>
                </a:lnTo>
                <a:lnTo>
                  <a:pt x="297827" y="1059116"/>
                </a:lnTo>
                <a:lnTo>
                  <a:pt x="268400" y="1057472"/>
                </a:lnTo>
                <a:lnTo>
                  <a:pt x="240210" y="1055424"/>
                </a:lnTo>
                <a:lnTo>
                  <a:pt x="212843" y="1053107"/>
                </a:lnTo>
                <a:lnTo>
                  <a:pt x="186027" y="1050609"/>
                </a:lnTo>
                <a:lnTo>
                  <a:pt x="146071" y="1047834"/>
                </a:lnTo>
                <a:lnTo>
                  <a:pt x="104696" y="1046271"/>
                </a:lnTo>
                <a:lnTo>
                  <a:pt x="62346" y="1045652"/>
                </a:lnTo>
                <a:lnTo>
                  <a:pt x="52795" y="1045625"/>
                </a:lnTo>
                <a:lnTo>
                  <a:pt x="46851" y="1043078"/>
                </a:lnTo>
                <a:lnTo>
                  <a:pt x="43933" y="1041066"/>
                </a:lnTo>
                <a:lnTo>
                  <a:pt x="40690" y="1036290"/>
                </a:lnTo>
                <a:lnTo>
                  <a:pt x="38438" y="1028546"/>
                </a:lnTo>
                <a:lnTo>
                  <a:pt x="38096" y="101989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82" name="SMARTInkShape-2535"/>
          <p:cNvSpPr/>
          <p:nvPr>
            <p:custDataLst>
              <p:tags r:id="rId16"/>
            </p:custDataLst>
          </p:nvPr>
        </p:nvSpPr>
        <p:spPr bwMode="auto">
          <a:xfrm>
            <a:off x="654368" y="1440180"/>
            <a:ext cx="522923" cy="1037274"/>
          </a:xfrm>
          <a:custGeom>
            <a:avLst/>
            <a:gdLst/>
            <a:ahLst/>
            <a:cxnLst/>
            <a:rect l="0" t="0" r="0" b="0"/>
            <a:pathLst>
              <a:path w="522923" h="1037274">
                <a:moveTo>
                  <a:pt x="522922" y="0"/>
                </a:moveTo>
                <a:lnTo>
                  <a:pt x="522922" y="0"/>
                </a:lnTo>
                <a:lnTo>
                  <a:pt x="514173" y="953"/>
                </a:lnTo>
                <a:lnTo>
                  <a:pt x="501889" y="4551"/>
                </a:lnTo>
                <a:lnTo>
                  <a:pt x="489444" y="16945"/>
                </a:lnTo>
                <a:lnTo>
                  <a:pt x="466648" y="50423"/>
                </a:lnTo>
                <a:lnTo>
                  <a:pt x="444571" y="85275"/>
                </a:lnTo>
                <a:lnTo>
                  <a:pt x="430683" y="109238"/>
                </a:lnTo>
                <a:lnTo>
                  <a:pt x="415709" y="135690"/>
                </a:lnTo>
                <a:lnTo>
                  <a:pt x="399059" y="167613"/>
                </a:lnTo>
                <a:lnTo>
                  <a:pt x="381292" y="203182"/>
                </a:lnTo>
                <a:lnTo>
                  <a:pt x="362780" y="241182"/>
                </a:lnTo>
                <a:lnTo>
                  <a:pt x="344723" y="280803"/>
                </a:lnTo>
                <a:lnTo>
                  <a:pt x="326970" y="321505"/>
                </a:lnTo>
                <a:lnTo>
                  <a:pt x="309420" y="362926"/>
                </a:lnTo>
                <a:lnTo>
                  <a:pt x="290100" y="405781"/>
                </a:lnTo>
                <a:lnTo>
                  <a:pt x="269600" y="449591"/>
                </a:lnTo>
                <a:lnTo>
                  <a:pt x="248313" y="494037"/>
                </a:lnTo>
                <a:lnTo>
                  <a:pt x="229359" y="536051"/>
                </a:lnTo>
                <a:lnTo>
                  <a:pt x="211961" y="576442"/>
                </a:lnTo>
                <a:lnTo>
                  <a:pt x="195600" y="615752"/>
                </a:lnTo>
                <a:lnTo>
                  <a:pt x="178977" y="654341"/>
                </a:lnTo>
                <a:lnTo>
                  <a:pt x="162181" y="692450"/>
                </a:lnTo>
                <a:lnTo>
                  <a:pt x="145268" y="730238"/>
                </a:lnTo>
                <a:lnTo>
                  <a:pt x="129230" y="764956"/>
                </a:lnTo>
                <a:lnTo>
                  <a:pt x="113776" y="797625"/>
                </a:lnTo>
                <a:lnTo>
                  <a:pt x="98710" y="828930"/>
                </a:lnTo>
                <a:lnTo>
                  <a:pt x="85809" y="859325"/>
                </a:lnTo>
                <a:lnTo>
                  <a:pt x="74351" y="889113"/>
                </a:lnTo>
                <a:lnTo>
                  <a:pt x="63855" y="918497"/>
                </a:lnTo>
                <a:lnTo>
                  <a:pt x="54952" y="942849"/>
                </a:lnTo>
                <a:lnTo>
                  <a:pt x="39981" y="982606"/>
                </a:lnTo>
                <a:lnTo>
                  <a:pt x="25392" y="1018112"/>
                </a:lnTo>
                <a:lnTo>
                  <a:pt x="20738" y="1024499"/>
                </a:lnTo>
                <a:lnTo>
                  <a:pt x="0" y="103727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385" name="SMARTInkShape-Group877"/>
          <p:cNvGrpSpPr/>
          <p:nvPr/>
        </p:nvGrpSpPr>
        <p:grpSpPr>
          <a:xfrm>
            <a:off x="3097530" y="2185988"/>
            <a:ext cx="531496" cy="197168"/>
            <a:chOff x="3097530" y="2185988"/>
            <a:chExt cx="531496" cy="197168"/>
          </a:xfrm>
        </p:grpSpPr>
        <p:sp>
          <p:nvSpPr>
            <p:cNvPr id="383" name="SMARTInkShape-2536"/>
            <p:cNvSpPr/>
            <p:nvPr>
              <p:custDataLst>
                <p:tags r:id="rId224"/>
              </p:custDataLst>
            </p:nvPr>
          </p:nvSpPr>
          <p:spPr bwMode="auto">
            <a:xfrm>
              <a:off x="3526155" y="2185988"/>
              <a:ext cx="71316" cy="197168"/>
            </a:xfrm>
            <a:custGeom>
              <a:avLst/>
              <a:gdLst/>
              <a:ahLst/>
              <a:cxnLst/>
              <a:rect l="0" t="0" r="0" b="0"/>
              <a:pathLst>
                <a:path w="71316" h="197168">
                  <a:moveTo>
                    <a:pt x="17145" y="0"/>
                  </a:moveTo>
                  <a:lnTo>
                    <a:pt x="17145" y="0"/>
                  </a:lnTo>
                  <a:lnTo>
                    <a:pt x="17145" y="16482"/>
                  </a:lnTo>
                  <a:lnTo>
                    <a:pt x="22225" y="26692"/>
                  </a:lnTo>
                  <a:lnTo>
                    <a:pt x="59387" y="67852"/>
                  </a:lnTo>
                  <a:lnTo>
                    <a:pt x="68396" y="79476"/>
                  </a:lnTo>
                  <a:lnTo>
                    <a:pt x="71315" y="84417"/>
                  </a:lnTo>
                  <a:lnTo>
                    <a:pt x="69478" y="100066"/>
                  </a:lnTo>
                  <a:lnTo>
                    <a:pt x="52777" y="136606"/>
                  </a:lnTo>
                  <a:lnTo>
                    <a:pt x="18733" y="173164"/>
                  </a:lnTo>
                  <a:lnTo>
                    <a:pt x="0" y="19716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84" name="SMARTInkShape-2537"/>
            <p:cNvSpPr/>
            <p:nvPr>
              <p:custDataLst>
                <p:tags r:id="rId225"/>
              </p:custDataLst>
            </p:nvPr>
          </p:nvSpPr>
          <p:spPr bwMode="auto">
            <a:xfrm>
              <a:off x="3097530" y="2245995"/>
              <a:ext cx="531496" cy="42863"/>
            </a:xfrm>
            <a:custGeom>
              <a:avLst/>
              <a:gdLst/>
              <a:ahLst/>
              <a:cxnLst/>
              <a:rect l="0" t="0" r="0" b="0"/>
              <a:pathLst>
                <a:path w="531496" h="42863">
                  <a:moveTo>
                    <a:pt x="0" y="42862"/>
                  </a:moveTo>
                  <a:lnTo>
                    <a:pt x="0" y="42862"/>
                  </a:lnTo>
                  <a:lnTo>
                    <a:pt x="31350" y="40322"/>
                  </a:lnTo>
                  <a:lnTo>
                    <a:pt x="61559" y="36971"/>
                  </a:lnTo>
                  <a:lnTo>
                    <a:pt x="90859" y="35481"/>
                  </a:lnTo>
                  <a:lnTo>
                    <a:pt x="122297" y="34819"/>
                  </a:lnTo>
                  <a:lnTo>
                    <a:pt x="158177" y="33573"/>
                  </a:lnTo>
                  <a:lnTo>
                    <a:pt x="179746" y="31907"/>
                  </a:lnTo>
                  <a:lnTo>
                    <a:pt x="202698" y="29844"/>
                  </a:lnTo>
                  <a:lnTo>
                    <a:pt x="227525" y="28468"/>
                  </a:lnTo>
                  <a:lnTo>
                    <a:pt x="253601" y="27551"/>
                  </a:lnTo>
                  <a:lnTo>
                    <a:pt x="280510" y="26940"/>
                  </a:lnTo>
                  <a:lnTo>
                    <a:pt x="307021" y="27485"/>
                  </a:lnTo>
                  <a:lnTo>
                    <a:pt x="333268" y="28801"/>
                  </a:lnTo>
                  <a:lnTo>
                    <a:pt x="359339" y="30630"/>
                  </a:lnTo>
                  <a:lnTo>
                    <a:pt x="385292" y="31850"/>
                  </a:lnTo>
                  <a:lnTo>
                    <a:pt x="411166" y="32664"/>
                  </a:lnTo>
                  <a:lnTo>
                    <a:pt x="436988" y="33206"/>
                  </a:lnTo>
                  <a:lnTo>
                    <a:pt x="475839" y="33808"/>
                  </a:lnTo>
                  <a:lnTo>
                    <a:pt x="511512" y="31607"/>
                  </a:lnTo>
                  <a:lnTo>
                    <a:pt x="521661" y="28335"/>
                  </a:lnTo>
                  <a:lnTo>
                    <a:pt x="523034" y="27462"/>
                  </a:lnTo>
                  <a:lnTo>
                    <a:pt x="522997" y="26881"/>
                  </a:lnTo>
                  <a:lnTo>
                    <a:pt x="514455" y="17259"/>
                  </a:lnTo>
                  <a:lnTo>
                    <a:pt x="514353" y="25367"/>
                  </a:lnTo>
                  <a:lnTo>
                    <a:pt x="514350" y="5315"/>
                  </a:lnTo>
                  <a:lnTo>
                    <a:pt x="515302" y="3543"/>
                  </a:lnTo>
                  <a:lnTo>
                    <a:pt x="516890" y="2362"/>
                  </a:lnTo>
                  <a:lnTo>
                    <a:pt x="521731" y="467"/>
                  </a:lnTo>
                  <a:lnTo>
                    <a:pt x="53149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386" name="SMARTInkShape-2538"/>
          <p:cNvSpPr/>
          <p:nvPr>
            <p:custDataLst>
              <p:tags r:id="rId17"/>
            </p:custDataLst>
          </p:nvPr>
        </p:nvSpPr>
        <p:spPr bwMode="auto">
          <a:xfrm>
            <a:off x="6346507" y="4287248"/>
            <a:ext cx="387695" cy="76155"/>
          </a:xfrm>
          <a:custGeom>
            <a:avLst/>
            <a:gdLst/>
            <a:ahLst/>
            <a:cxnLst/>
            <a:rect l="0" t="0" r="0" b="0"/>
            <a:pathLst>
              <a:path w="387695" h="76155">
                <a:moveTo>
                  <a:pt x="0" y="76154"/>
                </a:moveTo>
                <a:lnTo>
                  <a:pt x="0" y="76154"/>
                </a:lnTo>
                <a:lnTo>
                  <a:pt x="38534" y="38573"/>
                </a:lnTo>
                <a:lnTo>
                  <a:pt x="74500" y="16061"/>
                </a:lnTo>
                <a:lnTo>
                  <a:pt x="101691" y="6584"/>
                </a:lnTo>
                <a:lnTo>
                  <a:pt x="136001" y="2372"/>
                </a:lnTo>
                <a:lnTo>
                  <a:pt x="178555" y="500"/>
                </a:lnTo>
                <a:lnTo>
                  <a:pt x="201904" y="0"/>
                </a:lnTo>
                <a:lnTo>
                  <a:pt x="226043" y="620"/>
                </a:lnTo>
                <a:lnTo>
                  <a:pt x="250707" y="1986"/>
                </a:lnTo>
                <a:lnTo>
                  <a:pt x="275724" y="3849"/>
                </a:lnTo>
                <a:lnTo>
                  <a:pt x="316220" y="8458"/>
                </a:lnTo>
                <a:lnTo>
                  <a:pt x="348187" y="13682"/>
                </a:lnTo>
                <a:lnTo>
                  <a:pt x="387694" y="23078"/>
                </a:lnTo>
                <a:lnTo>
                  <a:pt x="387050" y="23625"/>
                </a:lnTo>
                <a:lnTo>
                  <a:pt x="344305" y="24575"/>
                </a:lnTo>
                <a:lnTo>
                  <a:pt x="306377" y="22115"/>
                </a:lnTo>
                <a:lnTo>
                  <a:pt x="284262" y="20126"/>
                </a:lnTo>
                <a:lnTo>
                  <a:pt x="259993" y="18800"/>
                </a:lnTo>
                <a:lnTo>
                  <a:pt x="234289" y="17915"/>
                </a:lnTo>
                <a:lnTo>
                  <a:pt x="207628" y="17326"/>
                </a:lnTo>
                <a:lnTo>
                  <a:pt x="183186" y="16933"/>
                </a:lnTo>
                <a:lnTo>
                  <a:pt x="160225" y="16671"/>
                </a:lnTo>
                <a:lnTo>
                  <a:pt x="117883" y="16380"/>
                </a:lnTo>
                <a:lnTo>
                  <a:pt x="80015" y="16251"/>
                </a:lnTo>
                <a:lnTo>
                  <a:pt x="37467" y="10276"/>
                </a:lnTo>
                <a:lnTo>
                  <a:pt x="26812" y="8775"/>
                </a:lnTo>
                <a:lnTo>
                  <a:pt x="24542" y="9328"/>
                </a:lnTo>
                <a:lnTo>
                  <a:pt x="23982" y="10648"/>
                </a:lnTo>
                <a:lnTo>
                  <a:pt x="24561" y="12481"/>
                </a:lnTo>
                <a:lnTo>
                  <a:pt x="29926" y="19612"/>
                </a:lnTo>
                <a:lnTo>
                  <a:pt x="51200" y="27757"/>
                </a:lnTo>
                <a:lnTo>
                  <a:pt x="78636" y="30832"/>
                </a:lnTo>
                <a:lnTo>
                  <a:pt x="114960" y="32198"/>
                </a:lnTo>
                <a:lnTo>
                  <a:pt x="136647" y="32563"/>
                </a:lnTo>
                <a:lnTo>
                  <a:pt x="159679" y="32806"/>
                </a:lnTo>
                <a:lnTo>
                  <a:pt x="183604" y="33920"/>
                </a:lnTo>
                <a:lnTo>
                  <a:pt x="208129" y="35616"/>
                </a:lnTo>
                <a:lnTo>
                  <a:pt x="233050" y="37699"/>
                </a:lnTo>
                <a:lnTo>
                  <a:pt x="273441" y="40013"/>
                </a:lnTo>
                <a:lnTo>
                  <a:pt x="312795" y="41316"/>
                </a:lnTo>
                <a:lnTo>
                  <a:pt x="330075" y="41756"/>
                </a:lnTo>
                <a:lnTo>
                  <a:pt x="289058" y="41854"/>
                </a:lnTo>
                <a:lnTo>
                  <a:pt x="250772" y="41863"/>
                </a:lnTo>
                <a:lnTo>
                  <a:pt x="231043" y="40911"/>
                </a:lnTo>
                <a:lnTo>
                  <a:pt x="214313" y="3329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87" name="SMARTInkShape-2539"/>
          <p:cNvSpPr/>
          <p:nvPr>
            <p:custDataLst>
              <p:tags r:id="rId18"/>
            </p:custDataLst>
          </p:nvPr>
        </p:nvSpPr>
        <p:spPr bwMode="auto">
          <a:xfrm>
            <a:off x="450525" y="6258282"/>
            <a:ext cx="305712" cy="85320"/>
          </a:xfrm>
          <a:custGeom>
            <a:avLst/>
            <a:gdLst/>
            <a:ahLst/>
            <a:cxnLst/>
            <a:rect l="0" t="0" r="0" b="0"/>
            <a:pathLst>
              <a:path w="305712" h="85320">
                <a:moveTo>
                  <a:pt x="23820" y="42506"/>
                </a:moveTo>
                <a:lnTo>
                  <a:pt x="23820" y="42506"/>
                </a:lnTo>
                <a:lnTo>
                  <a:pt x="14718" y="47056"/>
                </a:lnTo>
                <a:lnTo>
                  <a:pt x="7710" y="54370"/>
                </a:lnTo>
                <a:lnTo>
                  <a:pt x="2373" y="63019"/>
                </a:lnTo>
                <a:lnTo>
                  <a:pt x="0" y="70038"/>
                </a:lnTo>
                <a:lnTo>
                  <a:pt x="320" y="72291"/>
                </a:lnTo>
                <a:lnTo>
                  <a:pt x="1486" y="73792"/>
                </a:lnTo>
                <a:lnTo>
                  <a:pt x="5321" y="75460"/>
                </a:lnTo>
                <a:lnTo>
                  <a:pt x="45098" y="83502"/>
                </a:lnTo>
                <a:lnTo>
                  <a:pt x="87502" y="84999"/>
                </a:lnTo>
                <a:lnTo>
                  <a:pt x="125768" y="85259"/>
                </a:lnTo>
                <a:lnTo>
                  <a:pt x="155808" y="85319"/>
                </a:lnTo>
                <a:lnTo>
                  <a:pt x="188209" y="83441"/>
                </a:lnTo>
                <a:lnTo>
                  <a:pt x="221659" y="76257"/>
                </a:lnTo>
                <a:lnTo>
                  <a:pt x="253036" y="69253"/>
                </a:lnTo>
                <a:lnTo>
                  <a:pt x="289856" y="62496"/>
                </a:lnTo>
                <a:lnTo>
                  <a:pt x="305210" y="60494"/>
                </a:lnTo>
                <a:lnTo>
                  <a:pt x="305711" y="60213"/>
                </a:lnTo>
                <a:lnTo>
                  <a:pt x="303728" y="57360"/>
                </a:lnTo>
                <a:lnTo>
                  <a:pt x="301865" y="55266"/>
                </a:lnTo>
                <a:lnTo>
                  <a:pt x="297256" y="52939"/>
                </a:lnTo>
                <a:lnTo>
                  <a:pt x="263381" y="49418"/>
                </a:lnTo>
                <a:lnTo>
                  <a:pt x="222367" y="42085"/>
                </a:lnTo>
                <a:lnTo>
                  <a:pt x="185088" y="37556"/>
                </a:lnTo>
                <a:lnTo>
                  <a:pt x="151692" y="35543"/>
                </a:lnTo>
                <a:lnTo>
                  <a:pt x="117800" y="34649"/>
                </a:lnTo>
                <a:lnTo>
                  <a:pt x="75690" y="34145"/>
                </a:lnTo>
                <a:lnTo>
                  <a:pt x="58621" y="31487"/>
                </a:lnTo>
                <a:lnTo>
                  <a:pt x="38351" y="26167"/>
                </a:lnTo>
                <a:lnTo>
                  <a:pt x="38270" y="25898"/>
                </a:lnTo>
                <a:lnTo>
                  <a:pt x="73773" y="25392"/>
                </a:lnTo>
                <a:lnTo>
                  <a:pt x="111157" y="19475"/>
                </a:lnTo>
                <a:lnTo>
                  <a:pt x="147911" y="16631"/>
                </a:lnTo>
                <a:lnTo>
                  <a:pt x="183355" y="11132"/>
                </a:lnTo>
                <a:lnTo>
                  <a:pt x="217034" y="9080"/>
                </a:lnTo>
                <a:lnTo>
                  <a:pt x="258388" y="7339"/>
                </a:lnTo>
                <a:lnTo>
                  <a:pt x="271819" y="0"/>
                </a:lnTo>
                <a:lnTo>
                  <a:pt x="238453" y="2230"/>
                </a:lnTo>
                <a:lnTo>
                  <a:pt x="203985" y="6508"/>
                </a:lnTo>
                <a:lnTo>
                  <a:pt x="169616" y="11583"/>
                </a:lnTo>
                <a:lnTo>
                  <a:pt x="137831" y="14475"/>
                </a:lnTo>
                <a:lnTo>
                  <a:pt x="95701" y="18643"/>
                </a:lnTo>
                <a:lnTo>
                  <a:pt x="61628" y="23369"/>
                </a:lnTo>
                <a:lnTo>
                  <a:pt x="26723" y="25245"/>
                </a:lnTo>
                <a:lnTo>
                  <a:pt x="27660" y="26235"/>
                </a:lnTo>
                <a:lnTo>
                  <a:pt x="33782" y="29877"/>
                </a:lnTo>
                <a:lnTo>
                  <a:pt x="51416" y="29324"/>
                </a:lnTo>
                <a:lnTo>
                  <a:pt x="78413" y="27050"/>
                </a:lnTo>
                <a:lnTo>
                  <a:pt x="111650" y="23629"/>
                </a:lnTo>
                <a:lnTo>
                  <a:pt x="139523" y="21349"/>
                </a:lnTo>
                <a:lnTo>
                  <a:pt x="163821" y="19829"/>
                </a:lnTo>
                <a:lnTo>
                  <a:pt x="204153" y="17187"/>
                </a:lnTo>
                <a:lnTo>
                  <a:pt x="246374" y="10345"/>
                </a:lnTo>
                <a:lnTo>
                  <a:pt x="276060" y="1240"/>
                </a:lnTo>
                <a:lnTo>
                  <a:pt x="235665" y="11715"/>
                </a:lnTo>
                <a:lnTo>
                  <a:pt x="207508" y="17073"/>
                </a:lnTo>
                <a:lnTo>
                  <a:pt x="176897" y="24535"/>
                </a:lnTo>
                <a:lnTo>
                  <a:pt x="134793" y="43848"/>
                </a:lnTo>
                <a:lnTo>
                  <a:pt x="106231" y="59201"/>
                </a:lnTo>
                <a:lnTo>
                  <a:pt x="101621" y="60304"/>
                </a:lnTo>
                <a:lnTo>
                  <a:pt x="92400" y="5965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396" name="SMARTInkShape-Group880"/>
          <p:cNvGrpSpPr/>
          <p:nvPr/>
        </p:nvGrpSpPr>
        <p:grpSpPr>
          <a:xfrm>
            <a:off x="1545908" y="1732001"/>
            <a:ext cx="1539417" cy="1036917"/>
            <a:chOff x="1545908" y="1732001"/>
            <a:chExt cx="1539417" cy="1036917"/>
          </a:xfrm>
        </p:grpSpPr>
        <p:sp>
          <p:nvSpPr>
            <p:cNvPr id="388" name="SMARTInkShape-2540"/>
            <p:cNvSpPr/>
            <p:nvPr>
              <p:custDataLst>
                <p:tags r:id="rId216"/>
              </p:custDataLst>
            </p:nvPr>
          </p:nvSpPr>
          <p:spPr bwMode="auto">
            <a:xfrm>
              <a:off x="1572901" y="2143125"/>
              <a:ext cx="110168" cy="145733"/>
            </a:xfrm>
            <a:custGeom>
              <a:avLst/>
              <a:gdLst/>
              <a:ahLst/>
              <a:cxnLst/>
              <a:rect l="0" t="0" r="0" b="0"/>
              <a:pathLst>
                <a:path w="110168" h="145733">
                  <a:moveTo>
                    <a:pt x="110167" y="0"/>
                  </a:moveTo>
                  <a:lnTo>
                    <a:pt x="110167" y="0"/>
                  </a:lnTo>
                  <a:lnTo>
                    <a:pt x="69820" y="0"/>
                  </a:lnTo>
                  <a:lnTo>
                    <a:pt x="28572" y="6844"/>
                  </a:lnTo>
                  <a:lnTo>
                    <a:pt x="8415" y="14622"/>
                  </a:lnTo>
                  <a:lnTo>
                    <a:pt x="3031" y="20151"/>
                  </a:lnTo>
                  <a:lnTo>
                    <a:pt x="638" y="28323"/>
                  </a:lnTo>
                  <a:lnTo>
                    <a:pt x="0" y="33170"/>
                  </a:lnTo>
                  <a:lnTo>
                    <a:pt x="4371" y="46175"/>
                  </a:lnTo>
                  <a:lnTo>
                    <a:pt x="27250" y="82357"/>
                  </a:lnTo>
                  <a:lnTo>
                    <a:pt x="46441" y="119546"/>
                  </a:lnTo>
                  <a:lnTo>
                    <a:pt x="58732" y="14573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89" name="SMARTInkShape-2541"/>
            <p:cNvSpPr/>
            <p:nvPr>
              <p:custDataLst>
                <p:tags r:id="rId217"/>
              </p:custDataLst>
            </p:nvPr>
          </p:nvSpPr>
          <p:spPr bwMode="auto">
            <a:xfrm>
              <a:off x="1545908" y="2183563"/>
              <a:ext cx="1054418" cy="585355"/>
            </a:xfrm>
            <a:custGeom>
              <a:avLst/>
              <a:gdLst/>
              <a:ahLst/>
              <a:cxnLst/>
              <a:rect l="0" t="0" r="0" b="0"/>
              <a:pathLst>
                <a:path w="1054418" h="585355">
                  <a:moveTo>
                    <a:pt x="1054417" y="585354"/>
                  </a:moveTo>
                  <a:lnTo>
                    <a:pt x="1054417" y="585354"/>
                  </a:lnTo>
                  <a:lnTo>
                    <a:pt x="1018399" y="549336"/>
                  </a:lnTo>
                  <a:lnTo>
                    <a:pt x="981198" y="519755"/>
                  </a:lnTo>
                  <a:lnTo>
                    <a:pt x="940913" y="494287"/>
                  </a:lnTo>
                  <a:lnTo>
                    <a:pt x="916835" y="480827"/>
                  </a:lnTo>
                  <a:lnTo>
                    <a:pt x="891258" y="467092"/>
                  </a:lnTo>
                  <a:lnTo>
                    <a:pt x="862777" y="453173"/>
                  </a:lnTo>
                  <a:lnTo>
                    <a:pt x="832359" y="439131"/>
                  </a:lnTo>
                  <a:lnTo>
                    <a:pt x="800651" y="425007"/>
                  </a:lnTo>
                  <a:lnTo>
                    <a:pt x="767130" y="409876"/>
                  </a:lnTo>
                  <a:lnTo>
                    <a:pt x="732400" y="394074"/>
                  </a:lnTo>
                  <a:lnTo>
                    <a:pt x="696864" y="377824"/>
                  </a:lnTo>
                  <a:lnTo>
                    <a:pt x="659838" y="360323"/>
                  </a:lnTo>
                  <a:lnTo>
                    <a:pt x="621820" y="341989"/>
                  </a:lnTo>
                  <a:lnTo>
                    <a:pt x="583139" y="323098"/>
                  </a:lnTo>
                  <a:lnTo>
                    <a:pt x="545921" y="304789"/>
                  </a:lnTo>
                  <a:lnTo>
                    <a:pt x="509680" y="286869"/>
                  </a:lnTo>
                  <a:lnTo>
                    <a:pt x="474089" y="269206"/>
                  </a:lnTo>
                  <a:lnTo>
                    <a:pt x="439884" y="250764"/>
                  </a:lnTo>
                  <a:lnTo>
                    <a:pt x="406604" y="231802"/>
                  </a:lnTo>
                  <a:lnTo>
                    <a:pt x="373939" y="212493"/>
                  </a:lnTo>
                  <a:lnTo>
                    <a:pt x="342638" y="193905"/>
                  </a:lnTo>
                  <a:lnTo>
                    <a:pt x="312245" y="175798"/>
                  </a:lnTo>
                  <a:lnTo>
                    <a:pt x="282458" y="158012"/>
                  </a:lnTo>
                  <a:lnTo>
                    <a:pt x="254028" y="141392"/>
                  </a:lnTo>
                  <a:lnTo>
                    <a:pt x="226502" y="125550"/>
                  </a:lnTo>
                  <a:lnTo>
                    <a:pt x="199579" y="110225"/>
                  </a:lnTo>
                  <a:lnTo>
                    <a:pt x="174010" y="96199"/>
                  </a:lnTo>
                  <a:lnTo>
                    <a:pt x="149344" y="83038"/>
                  </a:lnTo>
                  <a:lnTo>
                    <a:pt x="125280" y="70454"/>
                  </a:lnTo>
                  <a:lnTo>
                    <a:pt x="85842" y="48852"/>
                  </a:lnTo>
                  <a:lnTo>
                    <a:pt x="54344" y="30679"/>
                  </a:lnTo>
                  <a:lnTo>
                    <a:pt x="15920" y="6030"/>
                  </a:lnTo>
                  <a:lnTo>
                    <a:pt x="7075" y="217"/>
                  </a:lnTo>
                  <a:lnTo>
                    <a:pt x="4717" y="0"/>
                  </a:lnTo>
                  <a:lnTo>
                    <a:pt x="0" y="242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90" name="SMARTInkShape-2542"/>
            <p:cNvSpPr/>
            <p:nvPr>
              <p:custDataLst>
                <p:tags r:id="rId218"/>
              </p:custDataLst>
            </p:nvPr>
          </p:nvSpPr>
          <p:spPr bwMode="auto">
            <a:xfrm>
              <a:off x="1570502" y="2049347"/>
              <a:ext cx="172574" cy="230939"/>
            </a:xfrm>
            <a:custGeom>
              <a:avLst/>
              <a:gdLst/>
              <a:ahLst/>
              <a:cxnLst/>
              <a:rect l="0" t="0" r="0" b="0"/>
              <a:pathLst>
                <a:path w="172574" h="230939">
                  <a:moveTo>
                    <a:pt x="103993" y="33770"/>
                  </a:moveTo>
                  <a:lnTo>
                    <a:pt x="103993" y="33770"/>
                  </a:lnTo>
                  <a:lnTo>
                    <a:pt x="85343" y="17660"/>
                  </a:lnTo>
                  <a:lnTo>
                    <a:pt x="58075" y="3427"/>
                  </a:lnTo>
                  <a:lnTo>
                    <a:pt x="20570" y="0"/>
                  </a:lnTo>
                  <a:lnTo>
                    <a:pt x="7226" y="2251"/>
                  </a:lnTo>
                  <a:lnTo>
                    <a:pt x="2334" y="4185"/>
                  </a:lnTo>
                  <a:lnTo>
                    <a:pt x="26" y="12142"/>
                  </a:lnTo>
                  <a:lnTo>
                    <a:pt x="0" y="38763"/>
                  </a:lnTo>
                  <a:lnTo>
                    <a:pt x="8244" y="65199"/>
                  </a:lnTo>
                  <a:lnTo>
                    <a:pt x="34031" y="104043"/>
                  </a:lnTo>
                  <a:lnTo>
                    <a:pt x="59564" y="132630"/>
                  </a:lnTo>
                  <a:lnTo>
                    <a:pt x="89962" y="164386"/>
                  </a:lnTo>
                  <a:lnTo>
                    <a:pt x="122522" y="192469"/>
                  </a:lnTo>
                  <a:lnTo>
                    <a:pt x="172573" y="23093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91" name="SMARTInkShape-2543"/>
            <p:cNvSpPr/>
            <p:nvPr>
              <p:custDataLst>
                <p:tags r:id="rId219"/>
              </p:custDataLst>
            </p:nvPr>
          </p:nvSpPr>
          <p:spPr bwMode="auto">
            <a:xfrm>
              <a:off x="1587767" y="2091690"/>
              <a:ext cx="1132574" cy="428626"/>
            </a:xfrm>
            <a:custGeom>
              <a:avLst/>
              <a:gdLst/>
              <a:ahLst/>
              <a:cxnLst/>
              <a:rect l="0" t="0" r="0" b="0"/>
              <a:pathLst>
                <a:path w="1132574" h="428626">
                  <a:moveTo>
                    <a:pt x="1132573" y="428625"/>
                  </a:moveTo>
                  <a:lnTo>
                    <a:pt x="1132573" y="428625"/>
                  </a:lnTo>
                  <a:lnTo>
                    <a:pt x="1092757" y="408717"/>
                  </a:lnTo>
                  <a:lnTo>
                    <a:pt x="1057276" y="390976"/>
                  </a:lnTo>
                  <a:lnTo>
                    <a:pt x="1024812" y="375697"/>
                  </a:lnTo>
                  <a:lnTo>
                    <a:pt x="984985" y="359382"/>
                  </a:lnTo>
                  <a:lnTo>
                    <a:pt x="961791" y="351030"/>
                  </a:lnTo>
                  <a:lnTo>
                    <a:pt x="936803" y="342605"/>
                  </a:lnTo>
                  <a:lnTo>
                    <a:pt x="910620" y="334131"/>
                  </a:lnTo>
                  <a:lnTo>
                    <a:pt x="881734" y="323719"/>
                  </a:lnTo>
                  <a:lnTo>
                    <a:pt x="851047" y="312015"/>
                  </a:lnTo>
                  <a:lnTo>
                    <a:pt x="819159" y="299450"/>
                  </a:lnTo>
                  <a:lnTo>
                    <a:pt x="784566" y="286311"/>
                  </a:lnTo>
                  <a:lnTo>
                    <a:pt x="748168" y="272789"/>
                  </a:lnTo>
                  <a:lnTo>
                    <a:pt x="710568" y="259012"/>
                  </a:lnTo>
                  <a:lnTo>
                    <a:pt x="671214" y="245064"/>
                  </a:lnTo>
                  <a:lnTo>
                    <a:pt x="630690" y="231004"/>
                  </a:lnTo>
                  <a:lnTo>
                    <a:pt x="589387" y="216868"/>
                  </a:lnTo>
                  <a:lnTo>
                    <a:pt x="548517" y="202681"/>
                  </a:lnTo>
                  <a:lnTo>
                    <a:pt x="507935" y="188461"/>
                  </a:lnTo>
                  <a:lnTo>
                    <a:pt x="467545" y="174218"/>
                  </a:lnTo>
                  <a:lnTo>
                    <a:pt x="427283" y="160913"/>
                  </a:lnTo>
                  <a:lnTo>
                    <a:pt x="387107" y="148233"/>
                  </a:lnTo>
                  <a:lnTo>
                    <a:pt x="346989" y="135969"/>
                  </a:lnTo>
                  <a:lnTo>
                    <a:pt x="308812" y="123984"/>
                  </a:lnTo>
                  <a:lnTo>
                    <a:pt x="271932" y="112183"/>
                  </a:lnTo>
                  <a:lnTo>
                    <a:pt x="235915" y="100506"/>
                  </a:lnTo>
                  <a:lnTo>
                    <a:pt x="202378" y="89864"/>
                  </a:lnTo>
                  <a:lnTo>
                    <a:pt x="170496" y="79912"/>
                  </a:lnTo>
                  <a:lnTo>
                    <a:pt x="139716" y="70420"/>
                  </a:lnTo>
                  <a:lnTo>
                    <a:pt x="113481" y="62186"/>
                  </a:lnTo>
                  <a:lnTo>
                    <a:pt x="90276" y="54793"/>
                  </a:lnTo>
                  <a:lnTo>
                    <a:pt x="52110" y="40545"/>
                  </a:lnTo>
                  <a:lnTo>
                    <a:pt x="9405" y="15734"/>
                  </a:lnTo>
                  <a:lnTo>
                    <a:pt x="3747" y="13347"/>
                  </a:lnTo>
                  <a:lnTo>
                    <a:pt x="927" y="10803"/>
                  </a:lnTo>
                  <a:lnTo>
                    <a:pt x="0" y="8155"/>
                  </a:lnTo>
                  <a:lnTo>
                    <a:pt x="100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92" name="SMARTInkShape-2544"/>
            <p:cNvSpPr/>
            <p:nvPr>
              <p:custDataLst>
                <p:tags r:id="rId220"/>
              </p:custDataLst>
            </p:nvPr>
          </p:nvSpPr>
          <p:spPr bwMode="auto">
            <a:xfrm>
              <a:off x="1643383" y="1941019"/>
              <a:ext cx="99693" cy="142099"/>
            </a:xfrm>
            <a:custGeom>
              <a:avLst/>
              <a:gdLst/>
              <a:ahLst/>
              <a:cxnLst/>
              <a:rect l="0" t="0" r="0" b="0"/>
              <a:pathLst>
                <a:path w="99693" h="142099">
                  <a:moveTo>
                    <a:pt x="65402" y="4938"/>
                  </a:moveTo>
                  <a:lnTo>
                    <a:pt x="65402" y="4938"/>
                  </a:lnTo>
                  <a:lnTo>
                    <a:pt x="60851" y="4938"/>
                  </a:lnTo>
                  <a:lnTo>
                    <a:pt x="56077" y="2398"/>
                  </a:lnTo>
                  <a:lnTo>
                    <a:pt x="53470" y="388"/>
                  </a:lnTo>
                  <a:lnTo>
                    <a:pt x="49828" y="0"/>
                  </a:lnTo>
                  <a:lnTo>
                    <a:pt x="35599" y="4004"/>
                  </a:lnTo>
                  <a:lnTo>
                    <a:pt x="19318" y="12176"/>
                  </a:lnTo>
                  <a:lnTo>
                    <a:pt x="8090" y="21172"/>
                  </a:lnTo>
                  <a:lnTo>
                    <a:pt x="1830" y="34061"/>
                  </a:lnTo>
                  <a:lnTo>
                    <a:pt x="0" y="49314"/>
                  </a:lnTo>
                  <a:lnTo>
                    <a:pt x="2362" y="65619"/>
                  </a:lnTo>
                  <a:lnTo>
                    <a:pt x="22699" y="95413"/>
                  </a:lnTo>
                  <a:lnTo>
                    <a:pt x="49916" y="114682"/>
                  </a:lnTo>
                  <a:lnTo>
                    <a:pt x="99692" y="14209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93" name="SMARTInkShape-2545"/>
            <p:cNvSpPr/>
            <p:nvPr>
              <p:custDataLst>
                <p:tags r:id="rId221"/>
              </p:custDataLst>
            </p:nvPr>
          </p:nvSpPr>
          <p:spPr bwMode="auto">
            <a:xfrm>
              <a:off x="1646965" y="1980247"/>
              <a:ext cx="1133383" cy="212665"/>
            </a:xfrm>
            <a:custGeom>
              <a:avLst/>
              <a:gdLst/>
              <a:ahLst/>
              <a:cxnLst/>
              <a:rect l="0" t="0" r="0" b="0"/>
              <a:pathLst>
                <a:path w="1133383" h="212665">
                  <a:moveTo>
                    <a:pt x="1133382" y="188595"/>
                  </a:moveTo>
                  <a:lnTo>
                    <a:pt x="1133382" y="188595"/>
                  </a:lnTo>
                  <a:lnTo>
                    <a:pt x="1128831" y="188595"/>
                  </a:lnTo>
                  <a:lnTo>
                    <a:pt x="1127491" y="189548"/>
                  </a:lnTo>
                  <a:lnTo>
                    <a:pt x="1126597" y="191136"/>
                  </a:lnTo>
                  <a:lnTo>
                    <a:pt x="1126001" y="193146"/>
                  </a:lnTo>
                  <a:lnTo>
                    <a:pt x="1111510" y="200527"/>
                  </a:lnTo>
                  <a:lnTo>
                    <a:pt x="1072752" y="211839"/>
                  </a:lnTo>
                  <a:lnTo>
                    <a:pt x="1064388" y="212664"/>
                  </a:lnTo>
                  <a:lnTo>
                    <a:pt x="1021682" y="200299"/>
                  </a:lnTo>
                  <a:lnTo>
                    <a:pt x="992298" y="190305"/>
                  </a:lnTo>
                  <a:lnTo>
                    <a:pt x="957648" y="179512"/>
                  </a:lnTo>
                  <a:lnTo>
                    <a:pt x="917166" y="166461"/>
                  </a:lnTo>
                  <a:lnTo>
                    <a:pt x="893035" y="157647"/>
                  </a:lnTo>
                  <a:lnTo>
                    <a:pt x="867424" y="147960"/>
                  </a:lnTo>
                  <a:lnTo>
                    <a:pt x="837967" y="138645"/>
                  </a:lnTo>
                  <a:lnTo>
                    <a:pt x="805946" y="129578"/>
                  </a:lnTo>
                  <a:lnTo>
                    <a:pt x="772217" y="120675"/>
                  </a:lnTo>
                  <a:lnTo>
                    <a:pt x="735443" y="111883"/>
                  </a:lnTo>
                  <a:lnTo>
                    <a:pt x="696639" y="103164"/>
                  </a:lnTo>
                  <a:lnTo>
                    <a:pt x="656483" y="94493"/>
                  </a:lnTo>
                  <a:lnTo>
                    <a:pt x="614472" y="86808"/>
                  </a:lnTo>
                  <a:lnTo>
                    <a:pt x="571225" y="79780"/>
                  </a:lnTo>
                  <a:lnTo>
                    <a:pt x="527153" y="73189"/>
                  </a:lnTo>
                  <a:lnTo>
                    <a:pt x="481580" y="67843"/>
                  </a:lnTo>
                  <a:lnTo>
                    <a:pt x="435005" y="63326"/>
                  </a:lnTo>
                  <a:lnTo>
                    <a:pt x="387762" y="59363"/>
                  </a:lnTo>
                  <a:lnTo>
                    <a:pt x="342933" y="56720"/>
                  </a:lnTo>
                  <a:lnTo>
                    <a:pt x="299711" y="54959"/>
                  </a:lnTo>
                  <a:lnTo>
                    <a:pt x="257561" y="53784"/>
                  </a:lnTo>
                  <a:lnTo>
                    <a:pt x="218032" y="52049"/>
                  </a:lnTo>
                  <a:lnTo>
                    <a:pt x="180249" y="49940"/>
                  </a:lnTo>
                  <a:lnTo>
                    <a:pt x="143630" y="47581"/>
                  </a:lnTo>
                  <a:lnTo>
                    <a:pt x="112550" y="46008"/>
                  </a:lnTo>
                  <a:lnTo>
                    <a:pt x="85163" y="44960"/>
                  </a:lnTo>
                  <a:lnTo>
                    <a:pt x="60237" y="44261"/>
                  </a:lnTo>
                  <a:lnTo>
                    <a:pt x="27461" y="40944"/>
                  </a:lnTo>
                  <a:lnTo>
                    <a:pt x="8450" y="36295"/>
                  </a:lnTo>
                  <a:lnTo>
                    <a:pt x="0" y="31054"/>
                  </a:lnTo>
                  <a:lnTo>
                    <a:pt x="604" y="28323"/>
                  </a:lnTo>
                  <a:lnTo>
                    <a:pt x="16059" y="18976"/>
                  </a:lnTo>
                  <a:lnTo>
                    <a:pt x="5324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94" name="SMARTInkShape-2546"/>
            <p:cNvSpPr/>
            <p:nvPr>
              <p:custDataLst>
                <p:tags r:id="rId222"/>
              </p:custDataLst>
            </p:nvPr>
          </p:nvSpPr>
          <p:spPr bwMode="auto">
            <a:xfrm>
              <a:off x="1625782" y="1765935"/>
              <a:ext cx="185874" cy="188596"/>
            </a:xfrm>
            <a:custGeom>
              <a:avLst/>
              <a:gdLst/>
              <a:ahLst/>
              <a:cxnLst/>
              <a:rect l="0" t="0" r="0" b="0"/>
              <a:pathLst>
                <a:path w="185874" h="188596">
                  <a:moveTo>
                    <a:pt x="134438" y="0"/>
                  </a:moveTo>
                  <a:lnTo>
                    <a:pt x="134438" y="0"/>
                  </a:lnTo>
                  <a:lnTo>
                    <a:pt x="125336" y="0"/>
                  </a:lnTo>
                  <a:lnTo>
                    <a:pt x="87837" y="18650"/>
                  </a:lnTo>
                  <a:lnTo>
                    <a:pt x="49668" y="44853"/>
                  </a:lnTo>
                  <a:lnTo>
                    <a:pt x="11056" y="76662"/>
                  </a:lnTo>
                  <a:lnTo>
                    <a:pt x="1361" y="91612"/>
                  </a:lnTo>
                  <a:lnTo>
                    <a:pt x="0" y="95365"/>
                  </a:lnTo>
                  <a:lnTo>
                    <a:pt x="16268" y="104614"/>
                  </a:lnTo>
                  <a:lnTo>
                    <a:pt x="57832" y="117992"/>
                  </a:lnTo>
                  <a:lnTo>
                    <a:pt x="100310" y="130528"/>
                  </a:lnTo>
                  <a:lnTo>
                    <a:pt x="137979" y="148848"/>
                  </a:lnTo>
                  <a:lnTo>
                    <a:pt x="185873" y="18859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95" name="SMARTInkShape-2547"/>
            <p:cNvSpPr/>
            <p:nvPr>
              <p:custDataLst>
                <p:tags r:id="rId223"/>
              </p:custDataLst>
            </p:nvPr>
          </p:nvSpPr>
          <p:spPr bwMode="auto">
            <a:xfrm>
              <a:off x="1717358" y="1732001"/>
              <a:ext cx="1367967" cy="136805"/>
            </a:xfrm>
            <a:custGeom>
              <a:avLst/>
              <a:gdLst/>
              <a:ahLst/>
              <a:cxnLst/>
              <a:rect l="0" t="0" r="0" b="0"/>
              <a:pathLst>
                <a:path w="1367967" h="136805">
                  <a:moveTo>
                    <a:pt x="1363027" y="16789"/>
                  </a:moveTo>
                  <a:lnTo>
                    <a:pt x="1363027" y="16789"/>
                  </a:lnTo>
                  <a:lnTo>
                    <a:pt x="1363027" y="12238"/>
                  </a:lnTo>
                  <a:lnTo>
                    <a:pt x="1363980" y="10898"/>
                  </a:lnTo>
                  <a:lnTo>
                    <a:pt x="1365567" y="10004"/>
                  </a:lnTo>
                  <a:lnTo>
                    <a:pt x="1367578" y="9408"/>
                  </a:lnTo>
                  <a:lnTo>
                    <a:pt x="1367966" y="9011"/>
                  </a:lnTo>
                  <a:lnTo>
                    <a:pt x="1367272" y="8746"/>
                  </a:lnTo>
                  <a:lnTo>
                    <a:pt x="1363866" y="8321"/>
                  </a:lnTo>
                  <a:lnTo>
                    <a:pt x="1355720" y="845"/>
                  </a:lnTo>
                  <a:lnTo>
                    <a:pt x="1350279" y="0"/>
                  </a:lnTo>
                  <a:lnTo>
                    <a:pt x="1314991" y="617"/>
                  </a:lnTo>
                  <a:lnTo>
                    <a:pt x="1273175" y="6433"/>
                  </a:lnTo>
                  <a:lnTo>
                    <a:pt x="1230677" y="10228"/>
                  </a:lnTo>
                  <a:lnTo>
                    <a:pt x="1197525" y="13873"/>
                  </a:lnTo>
                  <a:lnTo>
                    <a:pt x="1160566" y="15493"/>
                  </a:lnTo>
                  <a:lnTo>
                    <a:pt x="1139470" y="15925"/>
                  </a:lnTo>
                  <a:lnTo>
                    <a:pt x="1116834" y="16213"/>
                  </a:lnTo>
                  <a:lnTo>
                    <a:pt x="1093171" y="16405"/>
                  </a:lnTo>
                  <a:lnTo>
                    <a:pt x="1068823" y="17485"/>
                  </a:lnTo>
                  <a:lnTo>
                    <a:pt x="1044018" y="19158"/>
                  </a:lnTo>
                  <a:lnTo>
                    <a:pt x="1018910" y="21226"/>
                  </a:lnTo>
                  <a:lnTo>
                    <a:pt x="991693" y="22604"/>
                  </a:lnTo>
                  <a:lnTo>
                    <a:pt x="963071" y="23523"/>
                  </a:lnTo>
                  <a:lnTo>
                    <a:pt x="933512" y="24136"/>
                  </a:lnTo>
                  <a:lnTo>
                    <a:pt x="904281" y="25497"/>
                  </a:lnTo>
                  <a:lnTo>
                    <a:pt x="875269" y="27357"/>
                  </a:lnTo>
                  <a:lnTo>
                    <a:pt x="846403" y="29549"/>
                  </a:lnTo>
                  <a:lnTo>
                    <a:pt x="815728" y="31963"/>
                  </a:lnTo>
                  <a:lnTo>
                    <a:pt x="783849" y="34525"/>
                  </a:lnTo>
                  <a:lnTo>
                    <a:pt x="751166" y="37186"/>
                  </a:lnTo>
                  <a:lnTo>
                    <a:pt x="718899" y="39912"/>
                  </a:lnTo>
                  <a:lnTo>
                    <a:pt x="686911" y="42682"/>
                  </a:lnTo>
                  <a:lnTo>
                    <a:pt x="655108" y="45481"/>
                  </a:lnTo>
                  <a:lnTo>
                    <a:pt x="623429" y="48299"/>
                  </a:lnTo>
                  <a:lnTo>
                    <a:pt x="591831" y="51131"/>
                  </a:lnTo>
                  <a:lnTo>
                    <a:pt x="560289" y="53971"/>
                  </a:lnTo>
                  <a:lnTo>
                    <a:pt x="530688" y="56817"/>
                  </a:lnTo>
                  <a:lnTo>
                    <a:pt x="502382" y="59667"/>
                  </a:lnTo>
                  <a:lnTo>
                    <a:pt x="474939" y="62519"/>
                  </a:lnTo>
                  <a:lnTo>
                    <a:pt x="448071" y="65373"/>
                  </a:lnTo>
                  <a:lnTo>
                    <a:pt x="421586" y="68228"/>
                  </a:lnTo>
                  <a:lnTo>
                    <a:pt x="395357" y="71084"/>
                  </a:lnTo>
                  <a:lnTo>
                    <a:pt x="370251" y="73941"/>
                  </a:lnTo>
                  <a:lnTo>
                    <a:pt x="345894" y="76798"/>
                  </a:lnTo>
                  <a:lnTo>
                    <a:pt x="322036" y="79655"/>
                  </a:lnTo>
                  <a:lnTo>
                    <a:pt x="297558" y="81560"/>
                  </a:lnTo>
                  <a:lnTo>
                    <a:pt x="272667" y="82829"/>
                  </a:lnTo>
                  <a:lnTo>
                    <a:pt x="247500" y="83676"/>
                  </a:lnTo>
                  <a:lnTo>
                    <a:pt x="225008" y="85193"/>
                  </a:lnTo>
                  <a:lnTo>
                    <a:pt x="184776" y="89418"/>
                  </a:lnTo>
                  <a:lnTo>
                    <a:pt x="147845" y="94471"/>
                  </a:lnTo>
                  <a:lnTo>
                    <a:pt x="113334" y="99892"/>
                  </a:lnTo>
                  <a:lnTo>
                    <a:pt x="82120" y="105476"/>
                  </a:lnTo>
                  <a:lnTo>
                    <a:pt x="46874" y="113975"/>
                  </a:lnTo>
                  <a:lnTo>
                    <a:pt x="22884" y="122526"/>
                  </a:lnTo>
                  <a:lnTo>
                    <a:pt x="14933" y="128235"/>
                  </a:lnTo>
                  <a:lnTo>
                    <a:pt x="12813" y="131092"/>
                  </a:lnTo>
                  <a:lnTo>
                    <a:pt x="7917" y="134265"/>
                  </a:lnTo>
                  <a:lnTo>
                    <a:pt x="0" y="13680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399" name="SMARTInkShape-Group881"/>
          <p:cNvGrpSpPr/>
          <p:nvPr/>
        </p:nvGrpSpPr>
        <p:grpSpPr>
          <a:xfrm>
            <a:off x="1340632" y="1852126"/>
            <a:ext cx="281883" cy="350888"/>
            <a:chOff x="1340632" y="1852126"/>
            <a:chExt cx="281883" cy="350888"/>
          </a:xfrm>
        </p:grpSpPr>
        <p:sp>
          <p:nvSpPr>
            <p:cNvPr id="397" name="SMARTInkShape-2548"/>
            <p:cNvSpPr/>
            <p:nvPr>
              <p:custDataLst>
                <p:tags r:id="rId214"/>
              </p:custDataLst>
            </p:nvPr>
          </p:nvSpPr>
          <p:spPr bwMode="auto">
            <a:xfrm>
              <a:off x="1521918" y="2074545"/>
              <a:ext cx="92435" cy="128469"/>
            </a:xfrm>
            <a:custGeom>
              <a:avLst/>
              <a:gdLst/>
              <a:ahLst/>
              <a:cxnLst/>
              <a:rect l="0" t="0" r="0" b="0"/>
              <a:pathLst>
                <a:path w="92435" h="128469">
                  <a:moveTo>
                    <a:pt x="75425" y="0"/>
                  </a:moveTo>
                  <a:lnTo>
                    <a:pt x="75425" y="0"/>
                  </a:lnTo>
                  <a:lnTo>
                    <a:pt x="77965" y="36018"/>
                  </a:lnTo>
                  <a:lnTo>
                    <a:pt x="89094" y="76428"/>
                  </a:lnTo>
                  <a:lnTo>
                    <a:pt x="92434" y="113658"/>
                  </a:lnTo>
                  <a:lnTo>
                    <a:pt x="91527" y="115777"/>
                  </a:lnTo>
                  <a:lnTo>
                    <a:pt x="89969" y="117190"/>
                  </a:lnTo>
                  <a:lnTo>
                    <a:pt x="71096" y="125534"/>
                  </a:lnTo>
                  <a:lnTo>
                    <a:pt x="34170" y="128468"/>
                  </a:lnTo>
                  <a:lnTo>
                    <a:pt x="25974" y="125995"/>
                  </a:lnTo>
                  <a:lnTo>
                    <a:pt x="9963" y="113958"/>
                  </a:lnTo>
                  <a:lnTo>
                    <a:pt x="2160" y="105626"/>
                  </a:lnTo>
                  <a:lnTo>
                    <a:pt x="0" y="99967"/>
                  </a:lnTo>
                  <a:lnTo>
                    <a:pt x="376" y="97125"/>
                  </a:lnTo>
                  <a:lnTo>
                    <a:pt x="3335" y="91427"/>
                  </a:lnTo>
                  <a:lnTo>
                    <a:pt x="10356" y="82864"/>
                  </a:lnTo>
                  <a:lnTo>
                    <a:pt x="23019" y="74294"/>
                  </a:lnTo>
                  <a:lnTo>
                    <a:pt x="59866" y="60603"/>
                  </a:lnTo>
                  <a:lnTo>
                    <a:pt x="75425" y="6000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98" name="SMARTInkShape-2549"/>
            <p:cNvSpPr/>
            <p:nvPr>
              <p:custDataLst>
                <p:tags r:id="rId215"/>
              </p:custDataLst>
            </p:nvPr>
          </p:nvSpPr>
          <p:spPr bwMode="auto">
            <a:xfrm>
              <a:off x="1340632" y="1852126"/>
              <a:ext cx="281883" cy="264771"/>
            </a:xfrm>
            <a:custGeom>
              <a:avLst/>
              <a:gdLst/>
              <a:ahLst/>
              <a:cxnLst/>
              <a:rect l="0" t="0" r="0" b="0"/>
              <a:pathLst>
                <a:path w="281883" h="264771">
                  <a:moveTo>
                    <a:pt x="85261" y="59541"/>
                  </a:moveTo>
                  <a:lnTo>
                    <a:pt x="85261" y="59541"/>
                  </a:lnTo>
                  <a:lnTo>
                    <a:pt x="93480" y="51322"/>
                  </a:lnTo>
                  <a:lnTo>
                    <a:pt x="85363" y="42504"/>
                  </a:lnTo>
                  <a:lnTo>
                    <a:pt x="52091" y="42397"/>
                  </a:lnTo>
                  <a:lnTo>
                    <a:pt x="44166" y="44937"/>
                  </a:lnTo>
                  <a:lnTo>
                    <a:pt x="26767" y="58879"/>
                  </a:lnTo>
                  <a:lnTo>
                    <a:pt x="21163" y="69090"/>
                  </a:lnTo>
                  <a:lnTo>
                    <a:pt x="12392" y="108176"/>
                  </a:lnTo>
                  <a:lnTo>
                    <a:pt x="1103" y="137863"/>
                  </a:lnTo>
                  <a:lnTo>
                    <a:pt x="0" y="152175"/>
                  </a:lnTo>
                  <a:lnTo>
                    <a:pt x="4224" y="168480"/>
                  </a:lnTo>
                  <a:lnTo>
                    <a:pt x="16059" y="189927"/>
                  </a:lnTo>
                  <a:lnTo>
                    <a:pt x="57935" y="229577"/>
                  </a:lnTo>
                  <a:lnTo>
                    <a:pt x="96764" y="253601"/>
                  </a:lnTo>
                  <a:lnTo>
                    <a:pt x="113857" y="261397"/>
                  </a:lnTo>
                  <a:lnTo>
                    <a:pt x="142413" y="264770"/>
                  </a:lnTo>
                  <a:lnTo>
                    <a:pt x="171163" y="258337"/>
                  </a:lnTo>
                  <a:lnTo>
                    <a:pt x="207898" y="241361"/>
                  </a:lnTo>
                  <a:lnTo>
                    <a:pt x="248124" y="214370"/>
                  </a:lnTo>
                  <a:lnTo>
                    <a:pt x="258610" y="207411"/>
                  </a:lnTo>
                  <a:lnTo>
                    <a:pt x="276211" y="186494"/>
                  </a:lnTo>
                  <a:lnTo>
                    <a:pt x="279665" y="177560"/>
                  </a:lnTo>
                  <a:lnTo>
                    <a:pt x="281882" y="156302"/>
                  </a:lnTo>
                  <a:lnTo>
                    <a:pt x="273031" y="116204"/>
                  </a:lnTo>
                  <a:lnTo>
                    <a:pt x="262499" y="86808"/>
                  </a:lnTo>
                  <a:lnTo>
                    <a:pt x="237322" y="51275"/>
                  </a:lnTo>
                  <a:lnTo>
                    <a:pt x="203880" y="23583"/>
                  </a:lnTo>
                  <a:lnTo>
                    <a:pt x="166653" y="4849"/>
                  </a:lnTo>
                  <a:lnTo>
                    <a:pt x="125955" y="0"/>
                  </a:lnTo>
                  <a:lnTo>
                    <a:pt x="101763" y="2212"/>
                  </a:lnTo>
                  <a:lnTo>
                    <a:pt x="76498" y="11440"/>
                  </a:lnTo>
                  <a:lnTo>
                    <a:pt x="35706" y="31229"/>
                  </a:lnTo>
                  <a:lnTo>
                    <a:pt x="25771" y="40926"/>
                  </a:lnTo>
                  <a:lnTo>
                    <a:pt x="20721" y="51585"/>
                  </a:lnTo>
                  <a:lnTo>
                    <a:pt x="16681" y="7668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02" name="SMARTInkShape-Group882"/>
          <p:cNvGrpSpPr/>
          <p:nvPr/>
        </p:nvGrpSpPr>
        <p:grpSpPr>
          <a:xfrm>
            <a:off x="3167140" y="2027835"/>
            <a:ext cx="58027" cy="240711"/>
            <a:chOff x="3167140" y="2027835"/>
            <a:chExt cx="58027" cy="240711"/>
          </a:xfrm>
        </p:grpSpPr>
        <p:sp>
          <p:nvSpPr>
            <p:cNvPr id="400" name="SMARTInkShape-2550"/>
            <p:cNvSpPr/>
            <p:nvPr>
              <p:custDataLst>
                <p:tags r:id="rId212"/>
              </p:custDataLst>
            </p:nvPr>
          </p:nvSpPr>
          <p:spPr bwMode="auto">
            <a:xfrm>
              <a:off x="3179346" y="2027835"/>
              <a:ext cx="45821" cy="46711"/>
            </a:xfrm>
            <a:custGeom>
              <a:avLst/>
              <a:gdLst/>
              <a:ahLst/>
              <a:cxnLst/>
              <a:rect l="0" t="0" r="0" b="0"/>
              <a:pathLst>
                <a:path w="45821" h="46711">
                  <a:moveTo>
                    <a:pt x="21054" y="46710"/>
                  </a:moveTo>
                  <a:lnTo>
                    <a:pt x="21054" y="46710"/>
                  </a:lnTo>
                  <a:lnTo>
                    <a:pt x="21054" y="18929"/>
                  </a:lnTo>
                  <a:lnTo>
                    <a:pt x="18514" y="12773"/>
                  </a:lnTo>
                  <a:lnTo>
                    <a:pt x="16504" y="9798"/>
                  </a:lnTo>
                  <a:lnTo>
                    <a:pt x="14210" y="8767"/>
                  </a:lnTo>
                  <a:lnTo>
                    <a:pt x="11729" y="9032"/>
                  </a:lnTo>
                  <a:lnTo>
                    <a:pt x="6432" y="11867"/>
                  </a:lnTo>
                  <a:lnTo>
                    <a:pt x="903" y="16301"/>
                  </a:lnTo>
                  <a:lnTo>
                    <a:pt x="0" y="18818"/>
                  </a:lnTo>
                  <a:lnTo>
                    <a:pt x="351" y="21447"/>
                  </a:lnTo>
                  <a:lnTo>
                    <a:pt x="1537" y="24153"/>
                  </a:lnTo>
                  <a:lnTo>
                    <a:pt x="3280" y="25957"/>
                  </a:lnTo>
                  <a:lnTo>
                    <a:pt x="7757" y="27961"/>
                  </a:lnTo>
                  <a:lnTo>
                    <a:pt x="15462" y="26312"/>
                  </a:lnTo>
                  <a:lnTo>
                    <a:pt x="35930" y="17492"/>
                  </a:lnTo>
                  <a:lnTo>
                    <a:pt x="41953" y="12134"/>
                  </a:lnTo>
                  <a:lnTo>
                    <a:pt x="44630" y="6578"/>
                  </a:lnTo>
                  <a:lnTo>
                    <a:pt x="45820" y="933"/>
                  </a:lnTo>
                  <a:lnTo>
                    <a:pt x="44232" y="0"/>
                  </a:lnTo>
                  <a:lnTo>
                    <a:pt x="37388" y="1502"/>
                  </a:lnTo>
                  <a:lnTo>
                    <a:pt x="30536" y="7885"/>
                  </a:lnTo>
                  <a:lnTo>
                    <a:pt x="21054" y="2099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01" name="SMARTInkShape-2551"/>
            <p:cNvSpPr/>
            <p:nvPr>
              <p:custDataLst>
                <p:tags r:id="rId213"/>
              </p:custDataLst>
            </p:nvPr>
          </p:nvSpPr>
          <p:spPr bwMode="auto">
            <a:xfrm>
              <a:off x="3167140" y="2134552"/>
              <a:ext cx="24689" cy="133994"/>
            </a:xfrm>
            <a:custGeom>
              <a:avLst/>
              <a:gdLst/>
              <a:ahLst/>
              <a:cxnLst/>
              <a:rect l="0" t="0" r="0" b="0"/>
              <a:pathLst>
                <a:path w="24689" h="133994">
                  <a:moveTo>
                    <a:pt x="7543" y="0"/>
                  </a:moveTo>
                  <a:lnTo>
                    <a:pt x="7543" y="0"/>
                  </a:lnTo>
                  <a:lnTo>
                    <a:pt x="16084" y="0"/>
                  </a:lnTo>
                  <a:lnTo>
                    <a:pt x="16106" y="4551"/>
                  </a:lnTo>
                  <a:lnTo>
                    <a:pt x="4182" y="41185"/>
                  </a:lnTo>
                  <a:lnTo>
                    <a:pt x="0" y="83665"/>
                  </a:lnTo>
                  <a:lnTo>
                    <a:pt x="228" y="114537"/>
                  </a:lnTo>
                  <a:lnTo>
                    <a:pt x="3657" y="126470"/>
                  </a:lnTo>
                  <a:lnTo>
                    <a:pt x="5904" y="130034"/>
                  </a:lnTo>
                  <a:lnTo>
                    <a:pt x="10942" y="133993"/>
                  </a:lnTo>
                  <a:lnTo>
                    <a:pt x="13619" y="132191"/>
                  </a:lnTo>
                  <a:lnTo>
                    <a:pt x="24688" y="11144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05" name="SMARTInkShape-Group883"/>
          <p:cNvGrpSpPr/>
          <p:nvPr/>
        </p:nvGrpSpPr>
        <p:grpSpPr>
          <a:xfrm>
            <a:off x="3792911" y="5143500"/>
            <a:ext cx="67572" cy="279820"/>
            <a:chOff x="3792911" y="5143500"/>
            <a:chExt cx="67572" cy="279820"/>
          </a:xfrm>
        </p:grpSpPr>
        <p:sp>
          <p:nvSpPr>
            <p:cNvPr id="403" name="SMARTInkShape-2552"/>
            <p:cNvSpPr/>
            <p:nvPr>
              <p:custDataLst>
                <p:tags r:id="rId210"/>
              </p:custDataLst>
            </p:nvPr>
          </p:nvSpPr>
          <p:spPr bwMode="auto">
            <a:xfrm>
              <a:off x="3800828" y="5143500"/>
              <a:ext cx="40158" cy="25719"/>
            </a:xfrm>
            <a:custGeom>
              <a:avLst/>
              <a:gdLst/>
              <a:ahLst/>
              <a:cxnLst/>
              <a:rect l="0" t="0" r="0" b="0"/>
              <a:pathLst>
                <a:path w="40158" h="25719">
                  <a:moveTo>
                    <a:pt x="8219" y="0"/>
                  </a:moveTo>
                  <a:lnTo>
                    <a:pt x="8219" y="0"/>
                  </a:lnTo>
                  <a:lnTo>
                    <a:pt x="3669" y="4550"/>
                  </a:lnTo>
                  <a:lnTo>
                    <a:pt x="1434" y="9325"/>
                  </a:lnTo>
                  <a:lnTo>
                    <a:pt x="0" y="20151"/>
                  </a:lnTo>
                  <a:lnTo>
                    <a:pt x="835" y="22006"/>
                  </a:lnTo>
                  <a:lnTo>
                    <a:pt x="2344" y="23244"/>
                  </a:lnTo>
                  <a:lnTo>
                    <a:pt x="4303" y="24068"/>
                  </a:lnTo>
                  <a:lnTo>
                    <a:pt x="20712" y="25229"/>
                  </a:lnTo>
                  <a:lnTo>
                    <a:pt x="30599" y="22960"/>
                  </a:lnTo>
                  <a:lnTo>
                    <a:pt x="40157" y="18293"/>
                  </a:lnTo>
                  <a:lnTo>
                    <a:pt x="25365" y="2571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04" name="SMARTInkShape-2553"/>
            <p:cNvSpPr/>
            <p:nvPr>
              <p:custDataLst>
                <p:tags r:id="rId211"/>
              </p:custDataLst>
            </p:nvPr>
          </p:nvSpPr>
          <p:spPr bwMode="auto">
            <a:xfrm>
              <a:off x="3792911" y="5229225"/>
              <a:ext cx="67572" cy="194095"/>
            </a:xfrm>
            <a:custGeom>
              <a:avLst/>
              <a:gdLst/>
              <a:ahLst/>
              <a:cxnLst/>
              <a:rect l="0" t="0" r="0" b="0"/>
              <a:pathLst>
                <a:path w="67572" h="194095">
                  <a:moveTo>
                    <a:pt x="7564" y="0"/>
                  </a:moveTo>
                  <a:lnTo>
                    <a:pt x="7564" y="0"/>
                  </a:lnTo>
                  <a:lnTo>
                    <a:pt x="3014" y="0"/>
                  </a:lnTo>
                  <a:lnTo>
                    <a:pt x="2626" y="952"/>
                  </a:lnTo>
                  <a:lnTo>
                    <a:pt x="5677" y="7796"/>
                  </a:lnTo>
                  <a:lnTo>
                    <a:pt x="9993" y="45691"/>
                  </a:lnTo>
                  <a:lnTo>
                    <a:pt x="14923" y="77711"/>
                  </a:lnTo>
                  <a:lnTo>
                    <a:pt x="6652" y="120089"/>
                  </a:lnTo>
                  <a:lnTo>
                    <a:pt x="0" y="160982"/>
                  </a:lnTo>
                  <a:lnTo>
                    <a:pt x="243" y="175863"/>
                  </a:lnTo>
                  <a:lnTo>
                    <a:pt x="3675" y="186429"/>
                  </a:lnTo>
                  <a:lnTo>
                    <a:pt x="5924" y="190008"/>
                  </a:lnTo>
                  <a:lnTo>
                    <a:pt x="10963" y="193985"/>
                  </a:lnTo>
                  <a:lnTo>
                    <a:pt x="14592" y="194094"/>
                  </a:lnTo>
                  <a:lnTo>
                    <a:pt x="23705" y="191674"/>
                  </a:lnTo>
                  <a:lnTo>
                    <a:pt x="39546" y="180406"/>
                  </a:lnTo>
                  <a:lnTo>
                    <a:pt x="67571" y="14573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14" name="SMARTInkShape-Group884"/>
          <p:cNvGrpSpPr/>
          <p:nvPr/>
        </p:nvGrpSpPr>
        <p:grpSpPr>
          <a:xfrm>
            <a:off x="4124438" y="5040630"/>
            <a:ext cx="1776301" cy="388075"/>
            <a:chOff x="4124438" y="5040630"/>
            <a:chExt cx="1776301" cy="388075"/>
          </a:xfrm>
        </p:grpSpPr>
        <p:sp>
          <p:nvSpPr>
            <p:cNvPr id="406" name="SMARTInkShape-2554"/>
            <p:cNvSpPr/>
            <p:nvPr>
              <p:custDataLst>
                <p:tags r:id="rId202"/>
              </p:custDataLst>
            </p:nvPr>
          </p:nvSpPr>
          <p:spPr bwMode="auto">
            <a:xfrm>
              <a:off x="5857875" y="5040630"/>
              <a:ext cx="42864" cy="205741"/>
            </a:xfrm>
            <a:custGeom>
              <a:avLst/>
              <a:gdLst/>
              <a:ahLst/>
              <a:cxnLst/>
              <a:rect l="0" t="0" r="0" b="0"/>
              <a:pathLst>
                <a:path w="42864" h="205741">
                  <a:moveTo>
                    <a:pt x="42863" y="0"/>
                  </a:moveTo>
                  <a:lnTo>
                    <a:pt x="42863" y="0"/>
                  </a:lnTo>
                  <a:lnTo>
                    <a:pt x="36078" y="39840"/>
                  </a:lnTo>
                  <a:lnTo>
                    <a:pt x="29739" y="81337"/>
                  </a:lnTo>
                  <a:lnTo>
                    <a:pt x="21790" y="112350"/>
                  </a:lnTo>
                  <a:lnTo>
                    <a:pt x="15082" y="142008"/>
                  </a:lnTo>
                  <a:lnTo>
                    <a:pt x="5950" y="180930"/>
                  </a:lnTo>
                  <a:lnTo>
                    <a:pt x="0" y="20574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07" name="SMARTInkShape-2555"/>
            <p:cNvSpPr/>
            <p:nvPr>
              <p:custDataLst>
                <p:tags r:id="rId203"/>
              </p:custDataLst>
            </p:nvPr>
          </p:nvSpPr>
          <p:spPr bwMode="auto">
            <a:xfrm>
              <a:off x="5789295" y="5092065"/>
              <a:ext cx="111444" cy="22383"/>
            </a:xfrm>
            <a:custGeom>
              <a:avLst/>
              <a:gdLst/>
              <a:ahLst/>
              <a:cxnLst/>
              <a:rect l="0" t="0" r="0" b="0"/>
              <a:pathLst>
                <a:path w="111444" h="22383">
                  <a:moveTo>
                    <a:pt x="0" y="0"/>
                  </a:moveTo>
                  <a:lnTo>
                    <a:pt x="0" y="0"/>
                  </a:lnTo>
                  <a:lnTo>
                    <a:pt x="18203" y="13652"/>
                  </a:lnTo>
                  <a:lnTo>
                    <a:pt x="37301" y="20356"/>
                  </a:lnTo>
                  <a:lnTo>
                    <a:pt x="57535" y="22382"/>
                  </a:lnTo>
                  <a:lnTo>
                    <a:pt x="76054" y="20107"/>
                  </a:lnTo>
                  <a:lnTo>
                    <a:pt x="91269" y="13382"/>
                  </a:lnTo>
                  <a:lnTo>
                    <a:pt x="11144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08" name="SMARTInkShape-2556"/>
            <p:cNvSpPr/>
            <p:nvPr>
              <p:custDataLst>
                <p:tags r:id="rId204"/>
              </p:custDataLst>
            </p:nvPr>
          </p:nvSpPr>
          <p:spPr bwMode="auto">
            <a:xfrm>
              <a:off x="5807417" y="5246370"/>
              <a:ext cx="50459" cy="62805"/>
            </a:xfrm>
            <a:custGeom>
              <a:avLst/>
              <a:gdLst/>
              <a:ahLst/>
              <a:cxnLst/>
              <a:rect l="0" t="0" r="0" b="0"/>
              <a:pathLst>
                <a:path w="50459" h="62805">
                  <a:moveTo>
                    <a:pt x="50458" y="17145"/>
                  </a:moveTo>
                  <a:lnTo>
                    <a:pt x="50458" y="17145"/>
                  </a:lnTo>
                  <a:lnTo>
                    <a:pt x="31808" y="29010"/>
                  </a:lnTo>
                  <a:lnTo>
                    <a:pt x="3971" y="50971"/>
                  </a:lnTo>
                  <a:lnTo>
                    <a:pt x="1222" y="56944"/>
                  </a:lnTo>
                  <a:lnTo>
                    <a:pt x="0" y="62773"/>
                  </a:lnTo>
                  <a:lnTo>
                    <a:pt x="1580" y="62804"/>
                  </a:lnTo>
                  <a:lnTo>
                    <a:pt x="8414" y="57758"/>
                  </a:lnTo>
                  <a:lnTo>
                    <a:pt x="24472" y="33618"/>
                  </a:lnTo>
                  <a:lnTo>
                    <a:pt x="29384" y="22561"/>
                  </a:lnTo>
                  <a:lnTo>
                    <a:pt x="3331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09" name="SMARTInkShape-2557"/>
            <p:cNvSpPr/>
            <p:nvPr>
              <p:custDataLst>
                <p:tags r:id="rId205"/>
              </p:custDataLst>
            </p:nvPr>
          </p:nvSpPr>
          <p:spPr bwMode="auto">
            <a:xfrm>
              <a:off x="5800235" y="5295407"/>
              <a:ext cx="43846" cy="133298"/>
            </a:xfrm>
            <a:custGeom>
              <a:avLst/>
              <a:gdLst/>
              <a:ahLst/>
              <a:cxnLst/>
              <a:rect l="0" t="0" r="0" b="0"/>
              <a:pathLst>
                <a:path w="43846" h="133298">
                  <a:moveTo>
                    <a:pt x="23350" y="19543"/>
                  </a:moveTo>
                  <a:lnTo>
                    <a:pt x="23350" y="19543"/>
                  </a:lnTo>
                  <a:lnTo>
                    <a:pt x="42663" y="229"/>
                  </a:lnTo>
                  <a:lnTo>
                    <a:pt x="43845" y="0"/>
                  </a:lnTo>
                  <a:lnTo>
                    <a:pt x="43681" y="1752"/>
                  </a:lnTo>
                  <a:lnTo>
                    <a:pt x="27227" y="37132"/>
                  </a:lnTo>
                  <a:lnTo>
                    <a:pt x="12328" y="69099"/>
                  </a:lnTo>
                  <a:lnTo>
                    <a:pt x="817" y="108954"/>
                  </a:lnTo>
                  <a:lnTo>
                    <a:pt x="0" y="122146"/>
                  </a:lnTo>
                  <a:lnTo>
                    <a:pt x="2812" y="131184"/>
                  </a:lnTo>
                  <a:lnTo>
                    <a:pt x="4896" y="133023"/>
                  </a:lnTo>
                  <a:lnTo>
                    <a:pt x="7237" y="133297"/>
                  </a:lnTo>
                  <a:lnTo>
                    <a:pt x="14284" y="130107"/>
                  </a:lnTo>
                  <a:lnTo>
                    <a:pt x="40495" y="11384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10" name="SMARTInkShape-2558"/>
            <p:cNvSpPr/>
            <p:nvPr>
              <p:custDataLst>
                <p:tags r:id="rId206"/>
              </p:custDataLst>
            </p:nvPr>
          </p:nvSpPr>
          <p:spPr bwMode="auto">
            <a:xfrm>
              <a:off x="5541914" y="5212080"/>
              <a:ext cx="181297" cy="142921"/>
            </a:xfrm>
            <a:custGeom>
              <a:avLst/>
              <a:gdLst/>
              <a:ahLst/>
              <a:cxnLst/>
              <a:rect l="0" t="0" r="0" b="0"/>
              <a:pathLst>
                <a:path w="181297" h="142921">
                  <a:moveTo>
                    <a:pt x="15924" y="25717"/>
                  </a:moveTo>
                  <a:lnTo>
                    <a:pt x="15924" y="25717"/>
                  </a:lnTo>
                  <a:lnTo>
                    <a:pt x="11373" y="34819"/>
                  </a:lnTo>
                  <a:lnTo>
                    <a:pt x="8146" y="68649"/>
                  </a:lnTo>
                  <a:lnTo>
                    <a:pt x="4968" y="109480"/>
                  </a:lnTo>
                  <a:lnTo>
                    <a:pt x="0" y="136244"/>
                  </a:lnTo>
                  <a:lnTo>
                    <a:pt x="546" y="139406"/>
                  </a:lnTo>
                  <a:lnTo>
                    <a:pt x="1862" y="141515"/>
                  </a:lnTo>
                  <a:lnTo>
                    <a:pt x="3692" y="142920"/>
                  </a:lnTo>
                  <a:lnTo>
                    <a:pt x="5864" y="140999"/>
                  </a:lnTo>
                  <a:lnTo>
                    <a:pt x="13472" y="123693"/>
                  </a:lnTo>
                  <a:lnTo>
                    <a:pt x="27117" y="84194"/>
                  </a:lnTo>
                  <a:lnTo>
                    <a:pt x="47873" y="44253"/>
                  </a:lnTo>
                  <a:lnTo>
                    <a:pt x="55552" y="31208"/>
                  </a:lnTo>
                  <a:lnTo>
                    <a:pt x="58536" y="32236"/>
                  </a:lnTo>
                  <a:lnTo>
                    <a:pt x="66930" y="40997"/>
                  </a:lnTo>
                  <a:lnTo>
                    <a:pt x="86611" y="78035"/>
                  </a:lnTo>
                  <a:lnTo>
                    <a:pt x="98775" y="93737"/>
                  </a:lnTo>
                  <a:lnTo>
                    <a:pt x="116881" y="107066"/>
                  </a:lnTo>
                  <a:lnTo>
                    <a:pt x="135089" y="114260"/>
                  </a:lnTo>
                  <a:lnTo>
                    <a:pt x="151754" y="116505"/>
                  </a:lnTo>
                  <a:lnTo>
                    <a:pt x="165510" y="114327"/>
                  </a:lnTo>
                  <a:lnTo>
                    <a:pt x="170892" y="109556"/>
                  </a:lnTo>
                  <a:lnTo>
                    <a:pt x="179414" y="94095"/>
                  </a:lnTo>
                  <a:lnTo>
                    <a:pt x="181296" y="74522"/>
                  </a:lnTo>
                  <a:lnTo>
                    <a:pt x="179540" y="42083"/>
                  </a:lnTo>
                  <a:lnTo>
                    <a:pt x="178177" y="22513"/>
                  </a:lnTo>
                  <a:lnTo>
                    <a:pt x="170229"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11" name="SMARTInkShape-2559"/>
            <p:cNvSpPr/>
            <p:nvPr>
              <p:custDataLst>
                <p:tags r:id="rId207"/>
              </p:custDataLst>
            </p:nvPr>
          </p:nvSpPr>
          <p:spPr bwMode="auto">
            <a:xfrm>
              <a:off x="4124438" y="5229225"/>
              <a:ext cx="185501" cy="188596"/>
            </a:xfrm>
            <a:custGeom>
              <a:avLst/>
              <a:gdLst/>
              <a:ahLst/>
              <a:cxnLst/>
              <a:rect l="0" t="0" r="0" b="0"/>
              <a:pathLst>
                <a:path w="185501" h="188596">
                  <a:moveTo>
                    <a:pt x="147525" y="0"/>
                  </a:moveTo>
                  <a:lnTo>
                    <a:pt x="147525" y="0"/>
                  </a:lnTo>
                  <a:lnTo>
                    <a:pt x="142974" y="0"/>
                  </a:lnTo>
                  <a:lnTo>
                    <a:pt x="125106" y="7796"/>
                  </a:lnTo>
                  <a:lnTo>
                    <a:pt x="82272" y="32083"/>
                  </a:lnTo>
                  <a:lnTo>
                    <a:pt x="39420" y="67156"/>
                  </a:lnTo>
                  <a:lnTo>
                    <a:pt x="13259" y="93876"/>
                  </a:lnTo>
                  <a:lnTo>
                    <a:pt x="2760" y="111255"/>
                  </a:lnTo>
                  <a:lnTo>
                    <a:pt x="0" y="125964"/>
                  </a:lnTo>
                  <a:lnTo>
                    <a:pt x="597" y="132554"/>
                  </a:lnTo>
                  <a:lnTo>
                    <a:pt x="3853" y="136946"/>
                  </a:lnTo>
                  <a:lnTo>
                    <a:pt x="15090" y="141827"/>
                  </a:lnTo>
                  <a:lnTo>
                    <a:pt x="46584" y="144576"/>
                  </a:lnTo>
                  <a:lnTo>
                    <a:pt x="77579" y="142678"/>
                  </a:lnTo>
                  <a:lnTo>
                    <a:pt x="110723" y="139612"/>
                  </a:lnTo>
                  <a:lnTo>
                    <a:pt x="149850" y="139791"/>
                  </a:lnTo>
                  <a:lnTo>
                    <a:pt x="170466" y="146585"/>
                  </a:lnTo>
                  <a:lnTo>
                    <a:pt x="177106" y="151063"/>
                  </a:lnTo>
                  <a:lnTo>
                    <a:pt x="184484" y="161119"/>
                  </a:lnTo>
                  <a:lnTo>
                    <a:pt x="185500" y="166468"/>
                  </a:lnTo>
                  <a:lnTo>
                    <a:pt x="181815" y="18859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12" name="SMARTInkShape-2560"/>
            <p:cNvSpPr/>
            <p:nvPr>
              <p:custDataLst>
                <p:tags r:id="rId208"/>
              </p:custDataLst>
            </p:nvPr>
          </p:nvSpPr>
          <p:spPr bwMode="auto">
            <a:xfrm>
              <a:off x="5652135" y="5229225"/>
              <a:ext cx="200120" cy="188596"/>
            </a:xfrm>
            <a:custGeom>
              <a:avLst/>
              <a:gdLst/>
              <a:ahLst/>
              <a:cxnLst/>
              <a:rect l="0" t="0" r="0" b="0"/>
              <a:pathLst>
                <a:path w="200120" h="188596">
                  <a:moveTo>
                    <a:pt x="111442" y="0"/>
                  </a:moveTo>
                  <a:lnTo>
                    <a:pt x="111442" y="0"/>
                  </a:lnTo>
                  <a:lnTo>
                    <a:pt x="92792" y="11865"/>
                  </a:lnTo>
                  <a:lnTo>
                    <a:pt x="64956" y="33827"/>
                  </a:lnTo>
                  <a:lnTo>
                    <a:pt x="62206" y="39799"/>
                  </a:lnTo>
                  <a:lnTo>
                    <a:pt x="60985" y="45629"/>
                  </a:lnTo>
                  <a:lnTo>
                    <a:pt x="62564" y="48516"/>
                  </a:lnTo>
                  <a:lnTo>
                    <a:pt x="69399" y="54265"/>
                  </a:lnTo>
                  <a:lnTo>
                    <a:pt x="109187" y="71117"/>
                  </a:lnTo>
                  <a:lnTo>
                    <a:pt x="145064" y="83938"/>
                  </a:lnTo>
                  <a:lnTo>
                    <a:pt x="186770" y="101353"/>
                  </a:lnTo>
                  <a:lnTo>
                    <a:pt x="197309" y="112038"/>
                  </a:lnTo>
                  <a:lnTo>
                    <a:pt x="200119" y="117554"/>
                  </a:lnTo>
                  <a:lnTo>
                    <a:pt x="200088" y="123137"/>
                  </a:lnTo>
                  <a:lnTo>
                    <a:pt x="194972" y="134420"/>
                  </a:lnTo>
                  <a:lnTo>
                    <a:pt x="163180" y="151483"/>
                  </a:lnTo>
                  <a:lnTo>
                    <a:pt x="130945" y="162893"/>
                  </a:lnTo>
                  <a:lnTo>
                    <a:pt x="92488" y="173362"/>
                  </a:lnTo>
                  <a:lnTo>
                    <a:pt x="70231" y="177487"/>
                  </a:lnTo>
                  <a:lnTo>
                    <a:pt x="31214" y="183658"/>
                  </a:lnTo>
                  <a:lnTo>
                    <a:pt x="0" y="18859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13" name="SMARTInkShape-2561"/>
            <p:cNvSpPr/>
            <p:nvPr>
              <p:custDataLst>
                <p:tags r:id="rId209"/>
              </p:custDataLst>
            </p:nvPr>
          </p:nvSpPr>
          <p:spPr bwMode="auto">
            <a:xfrm>
              <a:off x="4143375" y="5289232"/>
              <a:ext cx="1628776" cy="60009"/>
            </a:xfrm>
            <a:custGeom>
              <a:avLst/>
              <a:gdLst/>
              <a:ahLst/>
              <a:cxnLst/>
              <a:rect l="0" t="0" r="0" b="0"/>
              <a:pathLst>
                <a:path w="1628776" h="60009">
                  <a:moveTo>
                    <a:pt x="0" y="60008"/>
                  </a:moveTo>
                  <a:lnTo>
                    <a:pt x="0" y="60008"/>
                  </a:lnTo>
                  <a:lnTo>
                    <a:pt x="0" y="55457"/>
                  </a:lnTo>
                  <a:lnTo>
                    <a:pt x="953" y="54115"/>
                  </a:lnTo>
                  <a:lnTo>
                    <a:pt x="2540" y="53223"/>
                  </a:lnTo>
                  <a:lnTo>
                    <a:pt x="11932" y="51789"/>
                  </a:lnTo>
                  <a:lnTo>
                    <a:pt x="53880" y="50504"/>
                  </a:lnTo>
                  <a:lnTo>
                    <a:pt x="87296" y="44597"/>
                  </a:lnTo>
                  <a:lnTo>
                    <a:pt x="120078" y="39507"/>
                  </a:lnTo>
                  <a:lnTo>
                    <a:pt x="159413" y="36609"/>
                  </a:lnTo>
                  <a:lnTo>
                    <a:pt x="180570" y="35836"/>
                  </a:lnTo>
                  <a:lnTo>
                    <a:pt x="206105" y="34368"/>
                  </a:lnTo>
                  <a:lnTo>
                    <a:pt x="234559" y="32437"/>
                  </a:lnTo>
                  <a:lnTo>
                    <a:pt x="264957" y="30198"/>
                  </a:lnTo>
                  <a:lnTo>
                    <a:pt x="298558" y="28705"/>
                  </a:lnTo>
                  <a:lnTo>
                    <a:pt x="334294" y="27709"/>
                  </a:lnTo>
                  <a:lnTo>
                    <a:pt x="371453" y="27045"/>
                  </a:lnTo>
                  <a:lnTo>
                    <a:pt x="411465" y="25650"/>
                  </a:lnTo>
                  <a:lnTo>
                    <a:pt x="453380" y="23768"/>
                  </a:lnTo>
                  <a:lnTo>
                    <a:pt x="496563" y="21560"/>
                  </a:lnTo>
                  <a:lnTo>
                    <a:pt x="541545" y="20089"/>
                  </a:lnTo>
                  <a:lnTo>
                    <a:pt x="587725" y="19108"/>
                  </a:lnTo>
                  <a:lnTo>
                    <a:pt x="634704" y="18453"/>
                  </a:lnTo>
                  <a:lnTo>
                    <a:pt x="682216" y="18970"/>
                  </a:lnTo>
                  <a:lnTo>
                    <a:pt x="730083" y="20266"/>
                  </a:lnTo>
                  <a:lnTo>
                    <a:pt x="778187" y="22084"/>
                  </a:lnTo>
                  <a:lnTo>
                    <a:pt x="825497" y="24248"/>
                  </a:lnTo>
                  <a:lnTo>
                    <a:pt x="872276" y="26642"/>
                  </a:lnTo>
                  <a:lnTo>
                    <a:pt x="918703" y="29191"/>
                  </a:lnTo>
                  <a:lnTo>
                    <a:pt x="962035" y="31844"/>
                  </a:lnTo>
                  <a:lnTo>
                    <a:pt x="1003307" y="34565"/>
                  </a:lnTo>
                  <a:lnTo>
                    <a:pt x="1043205" y="37330"/>
                  </a:lnTo>
                  <a:lnTo>
                    <a:pt x="1083137" y="40127"/>
                  </a:lnTo>
                  <a:lnTo>
                    <a:pt x="1123093" y="42944"/>
                  </a:lnTo>
                  <a:lnTo>
                    <a:pt x="1163067" y="45774"/>
                  </a:lnTo>
                  <a:lnTo>
                    <a:pt x="1200193" y="47662"/>
                  </a:lnTo>
                  <a:lnTo>
                    <a:pt x="1235421" y="48920"/>
                  </a:lnTo>
                  <a:lnTo>
                    <a:pt x="1269384" y="49758"/>
                  </a:lnTo>
                  <a:lnTo>
                    <a:pt x="1302503" y="51270"/>
                  </a:lnTo>
                  <a:lnTo>
                    <a:pt x="1335061" y="53229"/>
                  </a:lnTo>
                  <a:lnTo>
                    <a:pt x="1367243" y="55489"/>
                  </a:lnTo>
                  <a:lnTo>
                    <a:pt x="1396318" y="56043"/>
                  </a:lnTo>
                  <a:lnTo>
                    <a:pt x="1423321" y="55460"/>
                  </a:lnTo>
                  <a:lnTo>
                    <a:pt x="1448943" y="54118"/>
                  </a:lnTo>
                  <a:lnTo>
                    <a:pt x="1490113" y="52628"/>
                  </a:lnTo>
                  <a:lnTo>
                    <a:pt x="1522380" y="51013"/>
                  </a:lnTo>
                  <a:lnTo>
                    <a:pt x="1561298" y="44755"/>
                  </a:lnTo>
                  <a:lnTo>
                    <a:pt x="1571163" y="42751"/>
                  </a:lnTo>
                  <a:lnTo>
                    <a:pt x="1582072" y="36268"/>
                  </a:lnTo>
                  <a:lnTo>
                    <a:pt x="1600113" y="20878"/>
                  </a:lnTo>
                  <a:lnTo>
                    <a:pt x="1611612" y="15343"/>
                  </a:lnTo>
                  <a:lnTo>
                    <a:pt x="162877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19" name="SMARTInkShape-Group885"/>
          <p:cNvGrpSpPr/>
          <p:nvPr/>
        </p:nvGrpSpPr>
        <p:grpSpPr>
          <a:xfrm>
            <a:off x="4786313" y="4964032"/>
            <a:ext cx="462915" cy="1423308"/>
            <a:chOff x="4786313" y="4964032"/>
            <a:chExt cx="462915" cy="1423308"/>
          </a:xfrm>
        </p:grpSpPr>
        <p:sp>
          <p:nvSpPr>
            <p:cNvPr id="415" name="SMARTInkShape-2562"/>
            <p:cNvSpPr/>
            <p:nvPr>
              <p:custDataLst>
                <p:tags r:id="rId198"/>
              </p:custDataLst>
            </p:nvPr>
          </p:nvSpPr>
          <p:spPr bwMode="auto">
            <a:xfrm>
              <a:off x="5023471" y="4964032"/>
              <a:ext cx="225757" cy="256621"/>
            </a:xfrm>
            <a:custGeom>
              <a:avLst/>
              <a:gdLst/>
              <a:ahLst/>
              <a:cxnLst/>
              <a:rect l="0" t="0" r="0" b="0"/>
              <a:pathLst>
                <a:path w="225757" h="256621">
                  <a:moveTo>
                    <a:pt x="37161" y="102315"/>
                  </a:moveTo>
                  <a:lnTo>
                    <a:pt x="37161" y="102315"/>
                  </a:lnTo>
                  <a:lnTo>
                    <a:pt x="18511" y="90451"/>
                  </a:lnTo>
                  <a:lnTo>
                    <a:pt x="4965" y="75622"/>
                  </a:lnTo>
                  <a:lnTo>
                    <a:pt x="1410" y="70233"/>
                  </a:lnTo>
                  <a:lnTo>
                    <a:pt x="0" y="56624"/>
                  </a:lnTo>
                  <a:lnTo>
                    <a:pt x="956" y="48994"/>
                  </a:lnTo>
                  <a:lnTo>
                    <a:pt x="9640" y="35436"/>
                  </a:lnTo>
                  <a:lnTo>
                    <a:pt x="23025" y="24014"/>
                  </a:lnTo>
                  <a:lnTo>
                    <a:pt x="63275" y="5762"/>
                  </a:lnTo>
                  <a:lnTo>
                    <a:pt x="103254" y="277"/>
                  </a:lnTo>
                  <a:lnTo>
                    <a:pt x="109798" y="0"/>
                  </a:lnTo>
                  <a:lnTo>
                    <a:pt x="124689" y="4772"/>
                  </a:lnTo>
                  <a:lnTo>
                    <a:pt x="139880" y="14195"/>
                  </a:lnTo>
                  <a:lnTo>
                    <a:pt x="152982" y="27909"/>
                  </a:lnTo>
                  <a:lnTo>
                    <a:pt x="171069" y="60795"/>
                  </a:lnTo>
                  <a:lnTo>
                    <a:pt x="180178" y="89577"/>
                  </a:lnTo>
                  <a:lnTo>
                    <a:pt x="186449" y="121419"/>
                  </a:lnTo>
                  <a:lnTo>
                    <a:pt x="189236" y="154621"/>
                  </a:lnTo>
                  <a:lnTo>
                    <a:pt x="195356" y="196341"/>
                  </a:lnTo>
                  <a:lnTo>
                    <a:pt x="205004" y="234871"/>
                  </a:lnTo>
                  <a:lnTo>
                    <a:pt x="207009" y="242191"/>
                  </a:lnTo>
                  <a:lnTo>
                    <a:pt x="212979" y="247986"/>
                  </a:lnTo>
                  <a:lnTo>
                    <a:pt x="225756" y="25662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16" name="SMARTInkShape-2563"/>
            <p:cNvSpPr/>
            <p:nvPr>
              <p:custDataLst>
                <p:tags r:id="rId199"/>
              </p:custDataLst>
            </p:nvPr>
          </p:nvSpPr>
          <p:spPr bwMode="auto">
            <a:xfrm>
              <a:off x="5034915" y="6103620"/>
              <a:ext cx="154306" cy="282894"/>
            </a:xfrm>
            <a:custGeom>
              <a:avLst/>
              <a:gdLst/>
              <a:ahLst/>
              <a:cxnLst/>
              <a:rect l="0" t="0" r="0" b="0"/>
              <a:pathLst>
                <a:path w="154306" h="282894">
                  <a:moveTo>
                    <a:pt x="154305" y="0"/>
                  </a:moveTo>
                  <a:lnTo>
                    <a:pt x="154305" y="0"/>
                  </a:lnTo>
                  <a:lnTo>
                    <a:pt x="133271" y="42067"/>
                  </a:lnTo>
                  <a:lnTo>
                    <a:pt x="115747" y="79656"/>
                  </a:lnTo>
                  <a:lnTo>
                    <a:pt x="105740" y="101681"/>
                  </a:lnTo>
                  <a:lnTo>
                    <a:pt x="94306" y="124938"/>
                  </a:lnTo>
                  <a:lnTo>
                    <a:pt x="81920" y="149015"/>
                  </a:lnTo>
                  <a:lnTo>
                    <a:pt x="68901" y="173638"/>
                  </a:lnTo>
                  <a:lnTo>
                    <a:pt x="44276" y="213697"/>
                  </a:lnTo>
                  <a:lnTo>
                    <a:pt x="16611" y="255405"/>
                  </a:lnTo>
                  <a:lnTo>
                    <a:pt x="0" y="282893"/>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17" name="SMARTInkShape-2564"/>
            <p:cNvSpPr/>
            <p:nvPr>
              <p:custDataLst>
                <p:tags r:id="rId200"/>
              </p:custDataLst>
            </p:nvPr>
          </p:nvSpPr>
          <p:spPr bwMode="auto">
            <a:xfrm>
              <a:off x="4786313" y="6086475"/>
              <a:ext cx="325756" cy="221789"/>
            </a:xfrm>
            <a:custGeom>
              <a:avLst/>
              <a:gdLst/>
              <a:ahLst/>
              <a:cxnLst/>
              <a:rect l="0" t="0" r="0" b="0"/>
              <a:pathLst>
                <a:path w="325756" h="221789">
                  <a:moveTo>
                    <a:pt x="0" y="0"/>
                  </a:moveTo>
                  <a:lnTo>
                    <a:pt x="0" y="0"/>
                  </a:lnTo>
                  <a:lnTo>
                    <a:pt x="20531" y="15593"/>
                  </a:lnTo>
                  <a:lnTo>
                    <a:pt x="44818" y="44838"/>
                  </a:lnTo>
                  <a:lnTo>
                    <a:pt x="65004" y="73267"/>
                  </a:lnTo>
                  <a:lnTo>
                    <a:pt x="91756" y="104953"/>
                  </a:lnTo>
                  <a:lnTo>
                    <a:pt x="123647" y="137133"/>
                  </a:lnTo>
                  <a:lnTo>
                    <a:pt x="160047" y="167311"/>
                  </a:lnTo>
                  <a:lnTo>
                    <a:pt x="195909" y="191517"/>
                  </a:lnTo>
                  <a:lnTo>
                    <a:pt x="229945" y="209896"/>
                  </a:lnTo>
                  <a:lnTo>
                    <a:pt x="260948" y="221239"/>
                  </a:lnTo>
                  <a:lnTo>
                    <a:pt x="273977" y="221788"/>
                  </a:lnTo>
                  <a:lnTo>
                    <a:pt x="296075" y="214778"/>
                  </a:lnTo>
                  <a:lnTo>
                    <a:pt x="310341" y="202136"/>
                  </a:lnTo>
                  <a:lnTo>
                    <a:pt x="325755" y="180022"/>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18" name="SMARTInkShape-2565"/>
            <p:cNvSpPr/>
            <p:nvPr>
              <p:custDataLst>
                <p:tags r:id="rId201"/>
              </p:custDataLst>
            </p:nvPr>
          </p:nvSpPr>
          <p:spPr bwMode="auto">
            <a:xfrm>
              <a:off x="5000625" y="5007212"/>
              <a:ext cx="171451" cy="1380128"/>
            </a:xfrm>
            <a:custGeom>
              <a:avLst/>
              <a:gdLst/>
              <a:ahLst/>
              <a:cxnLst/>
              <a:rect l="0" t="0" r="0" b="0"/>
              <a:pathLst>
                <a:path w="171451" h="1380128">
                  <a:moveTo>
                    <a:pt x="171450" y="41990"/>
                  </a:moveTo>
                  <a:lnTo>
                    <a:pt x="171450" y="41990"/>
                  </a:lnTo>
                  <a:lnTo>
                    <a:pt x="164665" y="25880"/>
                  </a:lnTo>
                  <a:lnTo>
                    <a:pt x="160867" y="14040"/>
                  </a:lnTo>
                  <a:lnTo>
                    <a:pt x="154689" y="0"/>
                  </a:lnTo>
                  <a:lnTo>
                    <a:pt x="158969" y="3937"/>
                  </a:lnTo>
                  <a:lnTo>
                    <a:pt x="166270" y="20238"/>
                  </a:lnTo>
                  <a:lnTo>
                    <a:pt x="165364" y="56818"/>
                  </a:lnTo>
                  <a:lnTo>
                    <a:pt x="161442" y="92713"/>
                  </a:lnTo>
                  <a:lnTo>
                    <a:pt x="159064" y="112953"/>
                  </a:lnTo>
                  <a:lnTo>
                    <a:pt x="156525" y="136924"/>
                  </a:lnTo>
                  <a:lnTo>
                    <a:pt x="153880" y="163382"/>
                  </a:lnTo>
                  <a:lnTo>
                    <a:pt x="151164" y="191498"/>
                  </a:lnTo>
                  <a:lnTo>
                    <a:pt x="147448" y="221672"/>
                  </a:lnTo>
                  <a:lnTo>
                    <a:pt x="143067" y="253218"/>
                  </a:lnTo>
                  <a:lnTo>
                    <a:pt x="138240" y="285679"/>
                  </a:lnTo>
                  <a:lnTo>
                    <a:pt x="135023" y="320654"/>
                  </a:lnTo>
                  <a:lnTo>
                    <a:pt x="132877" y="357306"/>
                  </a:lnTo>
                  <a:lnTo>
                    <a:pt x="131447" y="395076"/>
                  </a:lnTo>
                  <a:lnTo>
                    <a:pt x="128589" y="433592"/>
                  </a:lnTo>
                  <a:lnTo>
                    <a:pt x="124778" y="472602"/>
                  </a:lnTo>
                  <a:lnTo>
                    <a:pt x="120333" y="511945"/>
                  </a:lnTo>
                  <a:lnTo>
                    <a:pt x="114512" y="553413"/>
                  </a:lnTo>
                  <a:lnTo>
                    <a:pt x="107774" y="596299"/>
                  </a:lnTo>
                  <a:lnTo>
                    <a:pt x="100424" y="640129"/>
                  </a:lnTo>
                  <a:lnTo>
                    <a:pt x="93619" y="683637"/>
                  </a:lnTo>
                  <a:lnTo>
                    <a:pt x="87178" y="726930"/>
                  </a:lnTo>
                  <a:lnTo>
                    <a:pt x="80980" y="770079"/>
                  </a:lnTo>
                  <a:lnTo>
                    <a:pt x="73989" y="812180"/>
                  </a:lnTo>
                  <a:lnTo>
                    <a:pt x="66470" y="853583"/>
                  </a:lnTo>
                  <a:lnTo>
                    <a:pt x="58601" y="894520"/>
                  </a:lnTo>
                  <a:lnTo>
                    <a:pt x="52403" y="932287"/>
                  </a:lnTo>
                  <a:lnTo>
                    <a:pt x="47317" y="967945"/>
                  </a:lnTo>
                  <a:lnTo>
                    <a:pt x="42975" y="1002193"/>
                  </a:lnTo>
                  <a:lnTo>
                    <a:pt x="41032" y="1035504"/>
                  </a:lnTo>
                  <a:lnTo>
                    <a:pt x="40690" y="1068187"/>
                  </a:lnTo>
                  <a:lnTo>
                    <a:pt x="41415" y="1100454"/>
                  </a:lnTo>
                  <a:lnTo>
                    <a:pt x="43802" y="1130538"/>
                  </a:lnTo>
                  <a:lnTo>
                    <a:pt x="47299" y="1159166"/>
                  </a:lnTo>
                  <a:lnTo>
                    <a:pt x="51535" y="1186825"/>
                  </a:lnTo>
                  <a:lnTo>
                    <a:pt x="55312" y="1211930"/>
                  </a:lnTo>
                  <a:lnTo>
                    <a:pt x="58782" y="1235336"/>
                  </a:lnTo>
                  <a:lnTo>
                    <a:pt x="64225" y="1277216"/>
                  </a:lnTo>
                  <a:lnTo>
                    <a:pt x="66646" y="1311705"/>
                  </a:lnTo>
                  <a:lnTo>
                    <a:pt x="63455" y="1353345"/>
                  </a:lnTo>
                  <a:lnTo>
                    <a:pt x="56460" y="1370305"/>
                  </a:lnTo>
                  <a:lnTo>
                    <a:pt x="51928" y="1376160"/>
                  </a:lnTo>
                  <a:lnTo>
                    <a:pt x="47001" y="1379112"/>
                  </a:lnTo>
                  <a:lnTo>
                    <a:pt x="41811" y="1380127"/>
                  </a:lnTo>
                  <a:lnTo>
                    <a:pt x="36447" y="1379852"/>
                  </a:lnTo>
                  <a:lnTo>
                    <a:pt x="22866" y="1366845"/>
                  </a:lnTo>
                  <a:lnTo>
                    <a:pt x="0" y="1336438"/>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420" name="SMARTInkShape-2566"/>
          <p:cNvSpPr/>
          <p:nvPr>
            <p:custDataLst>
              <p:tags r:id="rId19"/>
            </p:custDataLst>
          </p:nvPr>
        </p:nvSpPr>
        <p:spPr bwMode="auto">
          <a:xfrm>
            <a:off x="1888808" y="5126709"/>
            <a:ext cx="1585249" cy="119662"/>
          </a:xfrm>
          <a:custGeom>
            <a:avLst/>
            <a:gdLst/>
            <a:ahLst/>
            <a:cxnLst/>
            <a:rect l="0" t="0" r="0" b="0"/>
            <a:pathLst>
              <a:path w="1585249" h="119662">
                <a:moveTo>
                  <a:pt x="0" y="119661"/>
                </a:moveTo>
                <a:lnTo>
                  <a:pt x="0" y="119661"/>
                </a:lnTo>
                <a:lnTo>
                  <a:pt x="0" y="115110"/>
                </a:lnTo>
                <a:lnTo>
                  <a:pt x="2540" y="110336"/>
                </a:lnTo>
                <a:lnTo>
                  <a:pt x="11931" y="99510"/>
                </a:lnTo>
                <a:lnTo>
                  <a:pt x="17368" y="96417"/>
                </a:lnTo>
                <a:lnTo>
                  <a:pt x="28619" y="94432"/>
                </a:lnTo>
                <a:lnTo>
                  <a:pt x="66757" y="89435"/>
                </a:lnTo>
                <a:lnTo>
                  <a:pt x="102859" y="86575"/>
                </a:lnTo>
                <a:lnTo>
                  <a:pt x="137472" y="83366"/>
                </a:lnTo>
                <a:lnTo>
                  <a:pt x="178256" y="78765"/>
                </a:lnTo>
                <a:lnTo>
                  <a:pt x="199800" y="76204"/>
                </a:lnTo>
                <a:lnTo>
                  <a:pt x="221782" y="73545"/>
                </a:lnTo>
                <a:lnTo>
                  <a:pt x="245010" y="71772"/>
                </a:lnTo>
                <a:lnTo>
                  <a:pt x="269067" y="70590"/>
                </a:lnTo>
                <a:lnTo>
                  <a:pt x="293678" y="69802"/>
                </a:lnTo>
                <a:lnTo>
                  <a:pt x="320563" y="68324"/>
                </a:lnTo>
                <a:lnTo>
                  <a:pt x="348963" y="66386"/>
                </a:lnTo>
                <a:lnTo>
                  <a:pt x="378375" y="64142"/>
                </a:lnTo>
                <a:lnTo>
                  <a:pt x="410365" y="62646"/>
                </a:lnTo>
                <a:lnTo>
                  <a:pt x="444074" y="61648"/>
                </a:lnTo>
                <a:lnTo>
                  <a:pt x="478929" y="60983"/>
                </a:lnTo>
                <a:lnTo>
                  <a:pt x="513596" y="59587"/>
                </a:lnTo>
                <a:lnTo>
                  <a:pt x="548137" y="57704"/>
                </a:lnTo>
                <a:lnTo>
                  <a:pt x="582595" y="55496"/>
                </a:lnTo>
                <a:lnTo>
                  <a:pt x="616996" y="52120"/>
                </a:lnTo>
                <a:lnTo>
                  <a:pt x="651361" y="47964"/>
                </a:lnTo>
                <a:lnTo>
                  <a:pt x="685700" y="43288"/>
                </a:lnTo>
                <a:lnTo>
                  <a:pt x="719071" y="39218"/>
                </a:lnTo>
                <a:lnTo>
                  <a:pt x="751796" y="35552"/>
                </a:lnTo>
                <a:lnTo>
                  <a:pt x="784089" y="32156"/>
                </a:lnTo>
                <a:lnTo>
                  <a:pt x="816096" y="28939"/>
                </a:lnTo>
                <a:lnTo>
                  <a:pt x="847912" y="25842"/>
                </a:lnTo>
                <a:lnTo>
                  <a:pt x="879599" y="22825"/>
                </a:lnTo>
                <a:lnTo>
                  <a:pt x="909297" y="20814"/>
                </a:lnTo>
                <a:lnTo>
                  <a:pt x="937668" y="19473"/>
                </a:lnTo>
                <a:lnTo>
                  <a:pt x="965154" y="18578"/>
                </a:lnTo>
                <a:lnTo>
                  <a:pt x="992051" y="17031"/>
                </a:lnTo>
                <a:lnTo>
                  <a:pt x="1018555" y="15045"/>
                </a:lnTo>
                <a:lnTo>
                  <a:pt x="1044796" y="12770"/>
                </a:lnTo>
                <a:lnTo>
                  <a:pt x="1069911" y="12204"/>
                </a:lnTo>
                <a:lnTo>
                  <a:pt x="1094273" y="12781"/>
                </a:lnTo>
                <a:lnTo>
                  <a:pt x="1118136" y="14118"/>
                </a:lnTo>
                <a:lnTo>
                  <a:pt x="1142616" y="15009"/>
                </a:lnTo>
                <a:lnTo>
                  <a:pt x="1167509" y="15603"/>
                </a:lnTo>
                <a:lnTo>
                  <a:pt x="1192677" y="15999"/>
                </a:lnTo>
                <a:lnTo>
                  <a:pt x="1217075" y="15310"/>
                </a:lnTo>
                <a:lnTo>
                  <a:pt x="1240961" y="13899"/>
                </a:lnTo>
                <a:lnTo>
                  <a:pt x="1264505" y="12004"/>
                </a:lnTo>
                <a:lnTo>
                  <a:pt x="1286868" y="11695"/>
                </a:lnTo>
                <a:lnTo>
                  <a:pt x="1329496" y="13891"/>
                </a:lnTo>
                <a:lnTo>
                  <a:pt x="1368127" y="15502"/>
                </a:lnTo>
                <a:lnTo>
                  <a:pt x="1403394" y="16218"/>
                </a:lnTo>
                <a:lnTo>
                  <a:pt x="1434943" y="16536"/>
                </a:lnTo>
                <a:lnTo>
                  <a:pt x="1470378" y="16715"/>
                </a:lnTo>
                <a:lnTo>
                  <a:pt x="1507951" y="16776"/>
                </a:lnTo>
                <a:lnTo>
                  <a:pt x="1540350" y="14248"/>
                </a:lnTo>
                <a:lnTo>
                  <a:pt x="1570317" y="9012"/>
                </a:lnTo>
                <a:lnTo>
                  <a:pt x="1585248" y="8249"/>
                </a:lnTo>
                <a:lnTo>
                  <a:pt x="1571092" y="840"/>
                </a:lnTo>
                <a:lnTo>
                  <a:pt x="1564905" y="0"/>
                </a:lnTo>
                <a:lnTo>
                  <a:pt x="1563335" y="835"/>
                </a:lnTo>
                <a:lnTo>
                  <a:pt x="1562288" y="2343"/>
                </a:lnTo>
                <a:lnTo>
                  <a:pt x="1560195" y="8218"/>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426" name="SMARTInkShape-Group887"/>
          <p:cNvGrpSpPr/>
          <p:nvPr/>
        </p:nvGrpSpPr>
        <p:grpSpPr>
          <a:xfrm>
            <a:off x="506460" y="5692140"/>
            <a:ext cx="293641" cy="594901"/>
            <a:chOff x="506460" y="5692140"/>
            <a:chExt cx="293641" cy="594901"/>
          </a:xfrm>
        </p:grpSpPr>
        <p:sp>
          <p:nvSpPr>
            <p:cNvPr id="421" name="SMARTInkShape-2567"/>
            <p:cNvSpPr/>
            <p:nvPr>
              <p:custDataLst>
                <p:tags r:id="rId193"/>
              </p:custDataLst>
            </p:nvPr>
          </p:nvSpPr>
          <p:spPr bwMode="auto">
            <a:xfrm>
              <a:off x="620078" y="5803582"/>
              <a:ext cx="8573" cy="1"/>
            </a:xfrm>
            <a:custGeom>
              <a:avLst/>
              <a:gdLst/>
              <a:ahLst/>
              <a:cxnLst/>
              <a:rect l="0" t="0" r="0" b="0"/>
              <a:pathLst>
                <a:path w="8573" h="1">
                  <a:moveTo>
                    <a:pt x="0" y="0"/>
                  </a:moveTo>
                  <a:lnTo>
                    <a:pt x="0" y="0"/>
                  </a:lnTo>
                  <a:lnTo>
                    <a:pt x="8572"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22" name="SMARTInkShape-2568"/>
            <p:cNvSpPr/>
            <p:nvPr>
              <p:custDataLst>
                <p:tags r:id="rId194"/>
              </p:custDataLst>
            </p:nvPr>
          </p:nvSpPr>
          <p:spPr bwMode="auto">
            <a:xfrm>
              <a:off x="765810" y="5856209"/>
              <a:ext cx="34291" cy="73411"/>
            </a:xfrm>
            <a:custGeom>
              <a:avLst/>
              <a:gdLst/>
              <a:ahLst/>
              <a:cxnLst/>
              <a:rect l="0" t="0" r="0" b="0"/>
              <a:pathLst>
                <a:path w="34291" h="73411">
                  <a:moveTo>
                    <a:pt x="0" y="7381"/>
                  </a:moveTo>
                  <a:lnTo>
                    <a:pt x="0" y="7381"/>
                  </a:lnTo>
                  <a:lnTo>
                    <a:pt x="0" y="0"/>
                  </a:lnTo>
                  <a:lnTo>
                    <a:pt x="953" y="18623"/>
                  </a:lnTo>
                  <a:lnTo>
                    <a:pt x="13670" y="58023"/>
                  </a:lnTo>
                  <a:lnTo>
                    <a:pt x="15600" y="67354"/>
                  </a:lnTo>
                  <a:lnTo>
                    <a:pt x="17068" y="70223"/>
                  </a:lnTo>
                  <a:lnTo>
                    <a:pt x="18999" y="72135"/>
                  </a:lnTo>
                  <a:lnTo>
                    <a:pt x="21238" y="73410"/>
                  </a:lnTo>
                  <a:lnTo>
                    <a:pt x="23684" y="73308"/>
                  </a:lnTo>
                  <a:lnTo>
                    <a:pt x="28941" y="70654"/>
                  </a:lnTo>
                  <a:lnTo>
                    <a:pt x="30724" y="68613"/>
                  </a:lnTo>
                  <a:lnTo>
                    <a:pt x="34290" y="58816"/>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23" name="SMARTInkShape-2569"/>
            <p:cNvSpPr/>
            <p:nvPr>
              <p:custDataLst>
                <p:tags r:id="rId195"/>
              </p:custDataLst>
            </p:nvPr>
          </p:nvSpPr>
          <p:spPr bwMode="auto">
            <a:xfrm>
              <a:off x="715604" y="6043613"/>
              <a:ext cx="58780" cy="243428"/>
            </a:xfrm>
            <a:custGeom>
              <a:avLst/>
              <a:gdLst/>
              <a:ahLst/>
              <a:cxnLst/>
              <a:rect l="0" t="0" r="0" b="0"/>
              <a:pathLst>
                <a:path w="58780" h="243428">
                  <a:moveTo>
                    <a:pt x="58779" y="0"/>
                  </a:moveTo>
                  <a:lnTo>
                    <a:pt x="58779" y="0"/>
                  </a:lnTo>
                  <a:lnTo>
                    <a:pt x="58779" y="28133"/>
                  </a:lnTo>
                  <a:lnTo>
                    <a:pt x="58779" y="63938"/>
                  </a:lnTo>
                  <a:lnTo>
                    <a:pt x="57826" y="86440"/>
                  </a:lnTo>
                  <a:lnTo>
                    <a:pt x="56239" y="110966"/>
                  </a:lnTo>
                  <a:lnTo>
                    <a:pt x="54228" y="136842"/>
                  </a:lnTo>
                  <a:lnTo>
                    <a:pt x="51994" y="175754"/>
                  </a:lnTo>
                  <a:lnTo>
                    <a:pt x="49096" y="204795"/>
                  </a:lnTo>
                  <a:lnTo>
                    <a:pt x="37706" y="234352"/>
                  </a:lnTo>
                  <a:lnTo>
                    <a:pt x="30998" y="242268"/>
                  </a:lnTo>
                  <a:lnTo>
                    <a:pt x="25971" y="243427"/>
                  </a:lnTo>
                  <a:lnTo>
                    <a:pt x="12765" y="242175"/>
                  </a:lnTo>
                  <a:lnTo>
                    <a:pt x="8100" y="237649"/>
                  </a:lnTo>
                  <a:lnTo>
                    <a:pt x="2917" y="222462"/>
                  </a:lnTo>
                  <a:lnTo>
                    <a:pt x="0" y="192491"/>
                  </a:lnTo>
                  <a:lnTo>
                    <a:pt x="12017" y="155401"/>
                  </a:lnTo>
                  <a:lnTo>
                    <a:pt x="21889" y="132175"/>
                  </a:lnTo>
                  <a:lnTo>
                    <a:pt x="37938" y="93669"/>
                  </a:lnTo>
                  <a:lnTo>
                    <a:pt x="58779" y="42862"/>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24" name="SMARTInkShape-2570"/>
            <p:cNvSpPr/>
            <p:nvPr>
              <p:custDataLst>
                <p:tags r:id="rId196"/>
              </p:custDataLst>
            </p:nvPr>
          </p:nvSpPr>
          <p:spPr bwMode="auto">
            <a:xfrm>
              <a:off x="637223" y="5692140"/>
              <a:ext cx="72053" cy="377191"/>
            </a:xfrm>
            <a:custGeom>
              <a:avLst/>
              <a:gdLst/>
              <a:ahLst/>
              <a:cxnLst/>
              <a:rect l="0" t="0" r="0" b="0"/>
              <a:pathLst>
                <a:path w="72053" h="377191">
                  <a:moveTo>
                    <a:pt x="0" y="0"/>
                  </a:moveTo>
                  <a:lnTo>
                    <a:pt x="0" y="0"/>
                  </a:lnTo>
                  <a:lnTo>
                    <a:pt x="31244" y="23863"/>
                  </a:lnTo>
                  <a:lnTo>
                    <a:pt x="43971" y="49404"/>
                  </a:lnTo>
                  <a:lnTo>
                    <a:pt x="53774" y="90203"/>
                  </a:lnTo>
                  <a:lnTo>
                    <a:pt x="59777" y="127085"/>
                  </a:lnTo>
                  <a:lnTo>
                    <a:pt x="65620" y="167924"/>
                  </a:lnTo>
                  <a:lnTo>
                    <a:pt x="71392" y="208301"/>
                  </a:lnTo>
                  <a:lnTo>
                    <a:pt x="72052" y="248470"/>
                  </a:lnTo>
                  <a:lnTo>
                    <a:pt x="70894" y="268516"/>
                  </a:lnTo>
                  <a:lnTo>
                    <a:pt x="51828" y="311111"/>
                  </a:lnTo>
                  <a:lnTo>
                    <a:pt x="27797" y="347822"/>
                  </a:lnTo>
                  <a:lnTo>
                    <a:pt x="8572" y="37719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25" name="SMARTInkShape-2571"/>
            <p:cNvSpPr/>
            <p:nvPr>
              <p:custDataLst>
                <p:tags r:id="rId197"/>
              </p:custDataLst>
            </p:nvPr>
          </p:nvSpPr>
          <p:spPr bwMode="auto">
            <a:xfrm>
              <a:off x="506460" y="5704734"/>
              <a:ext cx="87901" cy="328274"/>
            </a:xfrm>
            <a:custGeom>
              <a:avLst/>
              <a:gdLst/>
              <a:ahLst/>
              <a:cxnLst/>
              <a:rect l="0" t="0" r="0" b="0"/>
              <a:pathLst>
                <a:path w="87901" h="328274">
                  <a:moveTo>
                    <a:pt x="87900" y="4551"/>
                  </a:moveTo>
                  <a:lnTo>
                    <a:pt x="87900" y="4551"/>
                  </a:lnTo>
                  <a:lnTo>
                    <a:pt x="78798" y="0"/>
                  </a:lnTo>
                  <a:lnTo>
                    <a:pt x="73260" y="563"/>
                  </a:lnTo>
                  <a:lnTo>
                    <a:pt x="59486" y="6272"/>
                  </a:lnTo>
                  <a:lnTo>
                    <a:pt x="46379" y="22778"/>
                  </a:lnTo>
                  <a:lnTo>
                    <a:pt x="33251" y="48847"/>
                  </a:lnTo>
                  <a:lnTo>
                    <a:pt x="17892" y="85833"/>
                  </a:lnTo>
                  <a:lnTo>
                    <a:pt x="6620" y="127671"/>
                  </a:lnTo>
                  <a:lnTo>
                    <a:pt x="2281" y="149496"/>
                  </a:lnTo>
                  <a:lnTo>
                    <a:pt x="0" y="191526"/>
                  </a:lnTo>
                  <a:lnTo>
                    <a:pt x="3113" y="230526"/>
                  </a:lnTo>
                  <a:lnTo>
                    <a:pt x="10847" y="263733"/>
                  </a:lnTo>
                  <a:lnTo>
                    <a:pt x="25911" y="304654"/>
                  </a:lnTo>
                  <a:lnTo>
                    <a:pt x="39394" y="321445"/>
                  </a:lnTo>
                  <a:lnTo>
                    <a:pt x="46991" y="327256"/>
                  </a:lnTo>
                  <a:lnTo>
                    <a:pt x="53960" y="328273"/>
                  </a:lnTo>
                  <a:lnTo>
                    <a:pt x="60511" y="326092"/>
                  </a:lnTo>
                  <a:lnTo>
                    <a:pt x="79328" y="313161"/>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37" name="SMARTInkShape-Group888"/>
          <p:cNvGrpSpPr/>
          <p:nvPr/>
        </p:nvGrpSpPr>
        <p:grpSpPr>
          <a:xfrm>
            <a:off x="-3230" y="2888932"/>
            <a:ext cx="1009071" cy="825962"/>
            <a:chOff x="-3230" y="2888932"/>
            <a:chExt cx="1009071" cy="825962"/>
          </a:xfrm>
        </p:grpSpPr>
        <p:sp>
          <p:nvSpPr>
            <p:cNvPr id="427" name="SMARTInkShape-2572"/>
            <p:cNvSpPr/>
            <p:nvPr>
              <p:custDataLst>
                <p:tags r:id="rId183"/>
              </p:custDataLst>
            </p:nvPr>
          </p:nvSpPr>
          <p:spPr bwMode="auto">
            <a:xfrm>
              <a:off x="748665" y="3291840"/>
              <a:ext cx="42864" cy="162878"/>
            </a:xfrm>
            <a:custGeom>
              <a:avLst/>
              <a:gdLst/>
              <a:ahLst/>
              <a:cxnLst/>
              <a:rect l="0" t="0" r="0" b="0"/>
              <a:pathLst>
                <a:path w="42864" h="162878">
                  <a:moveTo>
                    <a:pt x="42863" y="0"/>
                  </a:moveTo>
                  <a:lnTo>
                    <a:pt x="42863" y="0"/>
                  </a:lnTo>
                  <a:lnTo>
                    <a:pt x="26380" y="32965"/>
                  </a:lnTo>
                  <a:lnTo>
                    <a:pt x="15331" y="73267"/>
                  </a:lnTo>
                  <a:lnTo>
                    <a:pt x="9036" y="107493"/>
                  </a:lnTo>
                  <a:lnTo>
                    <a:pt x="0" y="162877"/>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28" name="SMARTInkShape-2573"/>
            <p:cNvSpPr/>
            <p:nvPr>
              <p:custDataLst>
                <p:tags r:id="rId184"/>
              </p:custDataLst>
            </p:nvPr>
          </p:nvSpPr>
          <p:spPr bwMode="auto">
            <a:xfrm>
              <a:off x="654368" y="3368992"/>
              <a:ext cx="77153" cy="42511"/>
            </a:xfrm>
            <a:custGeom>
              <a:avLst/>
              <a:gdLst/>
              <a:ahLst/>
              <a:cxnLst/>
              <a:rect l="0" t="0" r="0" b="0"/>
              <a:pathLst>
                <a:path w="77153" h="42511">
                  <a:moveTo>
                    <a:pt x="0" y="34290"/>
                  </a:moveTo>
                  <a:lnTo>
                    <a:pt x="0" y="34290"/>
                  </a:lnTo>
                  <a:lnTo>
                    <a:pt x="0" y="41671"/>
                  </a:lnTo>
                  <a:lnTo>
                    <a:pt x="9101" y="42510"/>
                  </a:lnTo>
                  <a:lnTo>
                    <a:pt x="16110" y="40166"/>
                  </a:lnTo>
                  <a:lnTo>
                    <a:pt x="52849" y="16156"/>
                  </a:lnTo>
                  <a:lnTo>
                    <a:pt x="77152"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29" name="SMARTInkShape-2574"/>
            <p:cNvSpPr/>
            <p:nvPr>
              <p:custDataLst>
                <p:tags r:id="rId185"/>
              </p:custDataLst>
            </p:nvPr>
          </p:nvSpPr>
          <p:spPr bwMode="auto">
            <a:xfrm>
              <a:off x="577568" y="3269459"/>
              <a:ext cx="93946" cy="201213"/>
            </a:xfrm>
            <a:custGeom>
              <a:avLst/>
              <a:gdLst/>
              <a:ahLst/>
              <a:cxnLst/>
              <a:rect l="0" t="0" r="0" b="0"/>
              <a:pathLst>
                <a:path w="93946" h="201213">
                  <a:moveTo>
                    <a:pt x="8220" y="193831"/>
                  </a:moveTo>
                  <a:lnTo>
                    <a:pt x="8220" y="193831"/>
                  </a:lnTo>
                  <a:lnTo>
                    <a:pt x="839" y="201212"/>
                  </a:lnTo>
                  <a:lnTo>
                    <a:pt x="442" y="200656"/>
                  </a:lnTo>
                  <a:lnTo>
                    <a:pt x="0" y="197500"/>
                  </a:lnTo>
                  <a:lnTo>
                    <a:pt x="20884" y="161259"/>
                  </a:lnTo>
                  <a:lnTo>
                    <a:pt x="41182" y="123220"/>
                  </a:lnTo>
                  <a:lnTo>
                    <a:pt x="56721" y="81786"/>
                  </a:lnTo>
                  <a:lnTo>
                    <a:pt x="64818" y="41888"/>
                  </a:lnTo>
                  <a:lnTo>
                    <a:pt x="65759" y="20573"/>
                  </a:lnTo>
                  <a:lnTo>
                    <a:pt x="63003" y="7925"/>
                  </a:lnTo>
                  <a:lnTo>
                    <a:pt x="60934" y="4171"/>
                  </a:lnTo>
                  <a:lnTo>
                    <a:pt x="58603" y="1668"/>
                  </a:lnTo>
                  <a:lnTo>
                    <a:pt x="56096" y="0"/>
                  </a:lnTo>
                  <a:lnTo>
                    <a:pt x="52520" y="1745"/>
                  </a:lnTo>
                  <a:lnTo>
                    <a:pt x="43466" y="11304"/>
                  </a:lnTo>
                  <a:lnTo>
                    <a:pt x="28975" y="53460"/>
                  </a:lnTo>
                  <a:lnTo>
                    <a:pt x="21778" y="88951"/>
                  </a:lnTo>
                  <a:lnTo>
                    <a:pt x="23879" y="126349"/>
                  </a:lnTo>
                  <a:lnTo>
                    <a:pt x="27611" y="157500"/>
                  </a:lnTo>
                  <a:lnTo>
                    <a:pt x="29720" y="163895"/>
                  </a:lnTo>
                  <a:lnTo>
                    <a:pt x="33031" y="168159"/>
                  </a:lnTo>
                  <a:lnTo>
                    <a:pt x="41789" y="172896"/>
                  </a:lnTo>
                  <a:lnTo>
                    <a:pt x="45839" y="173207"/>
                  </a:lnTo>
                  <a:lnTo>
                    <a:pt x="52879" y="171012"/>
                  </a:lnTo>
                  <a:lnTo>
                    <a:pt x="93945" y="150968"/>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30" name="SMARTInkShape-2575"/>
            <p:cNvSpPr/>
            <p:nvPr>
              <p:custDataLst>
                <p:tags r:id="rId186"/>
              </p:custDataLst>
            </p:nvPr>
          </p:nvSpPr>
          <p:spPr bwMode="auto">
            <a:xfrm>
              <a:off x="380561" y="3411855"/>
              <a:ext cx="162365" cy="303039"/>
            </a:xfrm>
            <a:custGeom>
              <a:avLst/>
              <a:gdLst/>
              <a:ahLst/>
              <a:cxnLst/>
              <a:rect l="0" t="0" r="0" b="0"/>
              <a:pathLst>
                <a:path w="162365" h="303039">
                  <a:moveTo>
                    <a:pt x="68067" y="0"/>
                  </a:moveTo>
                  <a:lnTo>
                    <a:pt x="68067" y="0"/>
                  </a:lnTo>
                  <a:lnTo>
                    <a:pt x="67114" y="8749"/>
                  </a:lnTo>
                  <a:lnTo>
                    <a:pt x="56202" y="43638"/>
                  </a:lnTo>
                  <a:lnTo>
                    <a:pt x="46601" y="73687"/>
                  </a:lnTo>
                  <a:lnTo>
                    <a:pt x="35984" y="109267"/>
                  </a:lnTo>
                  <a:lnTo>
                    <a:pt x="27455" y="144766"/>
                  </a:lnTo>
                  <a:lnTo>
                    <a:pt x="20490" y="177688"/>
                  </a:lnTo>
                  <a:lnTo>
                    <a:pt x="11213" y="214785"/>
                  </a:lnTo>
                  <a:lnTo>
                    <a:pt x="1219" y="236517"/>
                  </a:lnTo>
                  <a:lnTo>
                    <a:pt x="642" y="236735"/>
                  </a:lnTo>
                  <a:lnTo>
                    <a:pt x="257" y="235929"/>
                  </a:lnTo>
                  <a:lnTo>
                    <a:pt x="0" y="234438"/>
                  </a:lnTo>
                  <a:lnTo>
                    <a:pt x="14228" y="192888"/>
                  </a:lnTo>
                  <a:lnTo>
                    <a:pt x="35604" y="158540"/>
                  </a:lnTo>
                  <a:lnTo>
                    <a:pt x="59083" y="132700"/>
                  </a:lnTo>
                  <a:lnTo>
                    <a:pt x="72329" y="125653"/>
                  </a:lnTo>
                  <a:lnTo>
                    <a:pt x="84566" y="125061"/>
                  </a:lnTo>
                  <a:lnTo>
                    <a:pt x="90496" y="126236"/>
                  </a:lnTo>
                  <a:lnTo>
                    <a:pt x="94450" y="128925"/>
                  </a:lnTo>
                  <a:lnTo>
                    <a:pt x="97085" y="132622"/>
                  </a:lnTo>
                  <a:lnTo>
                    <a:pt x="100014" y="143716"/>
                  </a:lnTo>
                  <a:lnTo>
                    <a:pt x="101894" y="181882"/>
                  </a:lnTo>
                  <a:lnTo>
                    <a:pt x="102220" y="214863"/>
                  </a:lnTo>
                  <a:lnTo>
                    <a:pt x="102316" y="248766"/>
                  </a:lnTo>
                  <a:lnTo>
                    <a:pt x="106899" y="289804"/>
                  </a:lnTo>
                  <a:lnTo>
                    <a:pt x="111678" y="300252"/>
                  </a:lnTo>
                  <a:lnTo>
                    <a:pt x="114286" y="303038"/>
                  </a:lnTo>
                  <a:lnTo>
                    <a:pt x="118882" y="302038"/>
                  </a:lnTo>
                  <a:lnTo>
                    <a:pt x="131609" y="293306"/>
                  </a:lnTo>
                  <a:lnTo>
                    <a:pt x="150288" y="258673"/>
                  </a:lnTo>
                  <a:lnTo>
                    <a:pt x="162364" y="231458"/>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31" name="SMARTInkShape-2576"/>
            <p:cNvSpPr/>
            <p:nvPr>
              <p:custDataLst>
                <p:tags r:id="rId187"/>
              </p:custDataLst>
            </p:nvPr>
          </p:nvSpPr>
          <p:spPr bwMode="auto">
            <a:xfrm>
              <a:off x="157163" y="3415744"/>
              <a:ext cx="154306" cy="282524"/>
            </a:xfrm>
            <a:custGeom>
              <a:avLst/>
              <a:gdLst/>
              <a:ahLst/>
              <a:cxnLst/>
              <a:rect l="0" t="0" r="0" b="0"/>
              <a:pathLst>
                <a:path w="154306" h="282524">
                  <a:moveTo>
                    <a:pt x="154305" y="141844"/>
                  </a:moveTo>
                  <a:lnTo>
                    <a:pt x="154305" y="141844"/>
                  </a:lnTo>
                  <a:lnTo>
                    <a:pt x="127612" y="117690"/>
                  </a:lnTo>
                  <a:lnTo>
                    <a:pt x="116724" y="112058"/>
                  </a:lnTo>
                  <a:lnTo>
                    <a:pt x="105534" y="109556"/>
                  </a:lnTo>
                  <a:lnTo>
                    <a:pt x="99884" y="110793"/>
                  </a:lnTo>
                  <a:lnTo>
                    <a:pt x="88525" y="117248"/>
                  </a:lnTo>
                  <a:lnTo>
                    <a:pt x="71420" y="145245"/>
                  </a:lnTo>
                  <a:lnTo>
                    <a:pt x="60000" y="175423"/>
                  </a:lnTo>
                  <a:lnTo>
                    <a:pt x="50479" y="209155"/>
                  </a:lnTo>
                  <a:lnTo>
                    <a:pt x="46247" y="240022"/>
                  </a:lnTo>
                  <a:lnTo>
                    <a:pt x="48416" y="270522"/>
                  </a:lnTo>
                  <a:lnTo>
                    <a:pt x="52280" y="276207"/>
                  </a:lnTo>
                  <a:lnTo>
                    <a:pt x="57713" y="279997"/>
                  </a:lnTo>
                  <a:lnTo>
                    <a:pt x="64193" y="282523"/>
                  </a:lnTo>
                  <a:lnTo>
                    <a:pt x="71370" y="281350"/>
                  </a:lnTo>
                  <a:lnTo>
                    <a:pt x="86965" y="272426"/>
                  </a:lnTo>
                  <a:lnTo>
                    <a:pt x="111810" y="237685"/>
                  </a:lnTo>
                  <a:lnTo>
                    <a:pt x="132718" y="195746"/>
                  </a:lnTo>
                  <a:lnTo>
                    <a:pt x="137408" y="157228"/>
                  </a:lnTo>
                  <a:lnTo>
                    <a:pt x="137325" y="134955"/>
                  </a:lnTo>
                  <a:lnTo>
                    <a:pt x="136317" y="111533"/>
                  </a:lnTo>
                  <a:lnTo>
                    <a:pt x="134693" y="87347"/>
                  </a:lnTo>
                  <a:lnTo>
                    <a:pt x="132658" y="62650"/>
                  </a:lnTo>
                  <a:lnTo>
                    <a:pt x="122776" y="27589"/>
                  </a:lnTo>
                  <a:lnTo>
                    <a:pt x="116141" y="14238"/>
                  </a:lnTo>
                  <a:lnTo>
                    <a:pt x="106002" y="6291"/>
                  </a:lnTo>
                  <a:lnTo>
                    <a:pt x="79497" y="0"/>
                  </a:lnTo>
                  <a:lnTo>
                    <a:pt x="48667" y="7999"/>
                  </a:lnTo>
                  <a:lnTo>
                    <a:pt x="0" y="30401"/>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32" name="SMARTInkShape-2577"/>
            <p:cNvSpPr/>
            <p:nvPr>
              <p:custDataLst>
                <p:tags r:id="rId188"/>
              </p:custDataLst>
            </p:nvPr>
          </p:nvSpPr>
          <p:spPr bwMode="auto">
            <a:xfrm>
              <a:off x="225743" y="3271122"/>
              <a:ext cx="445771" cy="80726"/>
            </a:xfrm>
            <a:custGeom>
              <a:avLst/>
              <a:gdLst/>
              <a:ahLst/>
              <a:cxnLst/>
              <a:rect l="0" t="0" r="0" b="0"/>
              <a:pathLst>
                <a:path w="445771" h="80726">
                  <a:moveTo>
                    <a:pt x="0" y="80725"/>
                  </a:moveTo>
                  <a:lnTo>
                    <a:pt x="0" y="80725"/>
                  </a:lnTo>
                  <a:lnTo>
                    <a:pt x="42015" y="79773"/>
                  </a:lnTo>
                  <a:lnTo>
                    <a:pt x="76141" y="76174"/>
                  </a:lnTo>
                  <a:lnTo>
                    <a:pt x="113533" y="68860"/>
                  </a:lnTo>
                  <a:lnTo>
                    <a:pt x="150471" y="60212"/>
                  </a:lnTo>
                  <a:lnTo>
                    <a:pt x="182763" y="53193"/>
                  </a:lnTo>
                  <a:lnTo>
                    <a:pt x="212990" y="46899"/>
                  </a:lnTo>
                  <a:lnTo>
                    <a:pt x="254243" y="38000"/>
                  </a:lnTo>
                  <a:lnTo>
                    <a:pt x="293136" y="26791"/>
                  </a:lnTo>
                  <a:lnTo>
                    <a:pt x="321735" y="17702"/>
                  </a:lnTo>
                  <a:lnTo>
                    <a:pt x="353496" y="10488"/>
                  </a:lnTo>
                  <a:lnTo>
                    <a:pt x="384121" y="4106"/>
                  </a:lnTo>
                  <a:lnTo>
                    <a:pt x="410750" y="0"/>
                  </a:lnTo>
                  <a:lnTo>
                    <a:pt x="445770" y="3573"/>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33" name="SMARTInkShape-2578"/>
            <p:cNvSpPr/>
            <p:nvPr>
              <p:custDataLst>
                <p:tags r:id="rId189"/>
              </p:custDataLst>
            </p:nvPr>
          </p:nvSpPr>
          <p:spPr bwMode="auto">
            <a:xfrm>
              <a:off x="483667" y="3043238"/>
              <a:ext cx="198500" cy="205740"/>
            </a:xfrm>
            <a:custGeom>
              <a:avLst/>
              <a:gdLst/>
              <a:ahLst/>
              <a:cxnLst/>
              <a:rect l="0" t="0" r="0" b="0"/>
              <a:pathLst>
                <a:path w="198500" h="205740">
                  <a:moveTo>
                    <a:pt x="67831" y="0"/>
                  </a:moveTo>
                  <a:lnTo>
                    <a:pt x="67831" y="0"/>
                  </a:lnTo>
                  <a:lnTo>
                    <a:pt x="73722" y="13687"/>
                  </a:lnTo>
                  <a:lnTo>
                    <a:pt x="75211" y="23863"/>
                  </a:lnTo>
                  <a:lnTo>
                    <a:pt x="68371" y="65497"/>
                  </a:lnTo>
                  <a:lnTo>
                    <a:pt x="54867" y="99945"/>
                  </a:lnTo>
                  <a:lnTo>
                    <a:pt x="37849" y="134282"/>
                  </a:lnTo>
                  <a:lnTo>
                    <a:pt x="12061" y="174938"/>
                  </a:lnTo>
                  <a:lnTo>
                    <a:pt x="0" y="195866"/>
                  </a:lnTo>
                  <a:lnTo>
                    <a:pt x="8574" y="196781"/>
                  </a:lnTo>
                  <a:lnTo>
                    <a:pt x="43179" y="190247"/>
                  </a:lnTo>
                  <a:lnTo>
                    <a:pt x="81270" y="183475"/>
                  </a:lnTo>
                  <a:lnTo>
                    <a:pt x="122718" y="181045"/>
                  </a:lnTo>
                  <a:lnTo>
                    <a:pt x="162304" y="181278"/>
                  </a:lnTo>
                  <a:lnTo>
                    <a:pt x="196100" y="187443"/>
                  </a:lnTo>
                  <a:lnTo>
                    <a:pt x="198111" y="188779"/>
                  </a:lnTo>
                  <a:lnTo>
                    <a:pt x="198499" y="190622"/>
                  </a:lnTo>
                  <a:lnTo>
                    <a:pt x="196391" y="195211"/>
                  </a:lnTo>
                  <a:lnTo>
                    <a:pt x="187846" y="205739"/>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34" name="SMARTInkShape-2579"/>
            <p:cNvSpPr/>
            <p:nvPr>
              <p:custDataLst>
                <p:tags r:id="rId190"/>
              </p:custDataLst>
            </p:nvPr>
          </p:nvSpPr>
          <p:spPr bwMode="auto">
            <a:xfrm>
              <a:off x="319763" y="3003367"/>
              <a:ext cx="180301" cy="328356"/>
            </a:xfrm>
            <a:custGeom>
              <a:avLst/>
              <a:gdLst/>
              <a:ahLst/>
              <a:cxnLst/>
              <a:rect l="0" t="0" r="0" b="0"/>
              <a:pathLst>
                <a:path w="180301" h="328356">
                  <a:moveTo>
                    <a:pt x="180300" y="177030"/>
                  </a:moveTo>
                  <a:lnTo>
                    <a:pt x="180300" y="177030"/>
                  </a:lnTo>
                  <a:lnTo>
                    <a:pt x="175749" y="172479"/>
                  </a:lnTo>
                  <a:lnTo>
                    <a:pt x="168435" y="170245"/>
                  </a:lnTo>
                  <a:lnTo>
                    <a:pt x="134922" y="161849"/>
                  </a:lnTo>
                  <a:lnTo>
                    <a:pt x="115047" y="156631"/>
                  </a:lnTo>
                  <a:lnTo>
                    <a:pt x="93513" y="158756"/>
                  </a:lnTo>
                  <a:lnTo>
                    <a:pt x="59970" y="173203"/>
                  </a:lnTo>
                  <a:lnTo>
                    <a:pt x="48645" y="180194"/>
                  </a:lnTo>
                  <a:lnTo>
                    <a:pt x="19053" y="217338"/>
                  </a:lnTo>
                  <a:lnTo>
                    <a:pt x="6082" y="248285"/>
                  </a:lnTo>
                  <a:lnTo>
                    <a:pt x="0" y="278232"/>
                  </a:lnTo>
                  <a:lnTo>
                    <a:pt x="3646" y="301066"/>
                  </a:lnTo>
                  <a:lnTo>
                    <a:pt x="14157" y="318200"/>
                  </a:lnTo>
                  <a:lnTo>
                    <a:pt x="20960" y="325436"/>
                  </a:lnTo>
                  <a:lnTo>
                    <a:pt x="30259" y="328355"/>
                  </a:lnTo>
                  <a:lnTo>
                    <a:pt x="53290" y="326518"/>
                  </a:lnTo>
                  <a:lnTo>
                    <a:pt x="76861" y="311732"/>
                  </a:lnTo>
                  <a:lnTo>
                    <a:pt x="109011" y="274092"/>
                  </a:lnTo>
                  <a:lnTo>
                    <a:pt x="125756" y="239219"/>
                  </a:lnTo>
                  <a:lnTo>
                    <a:pt x="131555" y="216584"/>
                  </a:lnTo>
                  <a:lnTo>
                    <a:pt x="136373" y="191970"/>
                  </a:lnTo>
                  <a:lnTo>
                    <a:pt x="138633" y="166988"/>
                  </a:lnTo>
                  <a:lnTo>
                    <a:pt x="139187" y="141760"/>
                  </a:lnTo>
                  <a:lnTo>
                    <a:pt x="138603" y="116369"/>
                  </a:lnTo>
                  <a:lnTo>
                    <a:pt x="135357" y="93727"/>
                  </a:lnTo>
                  <a:lnTo>
                    <a:pt x="124130" y="53329"/>
                  </a:lnTo>
                  <a:lnTo>
                    <a:pt x="107075" y="23945"/>
                  </a:lnTo>
                  <a:lnTo>
                    <a:pt x="97193" y="12108"/>
                  </a:lnTo>
                  <a:lnTo>
                    <a:pt x="85843" y="5170"/>
                  </a:lnTo>
                  <a:lnTo>
                    <a:pt x="60531" y="0"/>
                  </a:lnTo>
                  <a:lnTo>
                    <a:pt x="41027" y="3418"/>
                  </a:lnTo>
                  <a:lnTo>
                    <a:pt x="33159" y="6996"/>
                  </a:lnTo>
                  <a:lnTo>
                    <a:pt x="27913" y="14145"/>
                  </a:lnTo>
                  <a:lnTo>
                    <a:pt x="17422" y="57015"/>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35" name="SMARTInkShape-2580"/>
            <p:cNvSpPr/>
            <p:nvPr>
              <p:custDataLst>
                <p:tags r:id="rId191"/>
              </p:custDataLst>
            </p:nvPr>
          </p:nvSpPr>
          <p:spPr bwMode="auto">
            <a:xfrm>
              <a:off x="-3230" y="2888932"/>
              <a:ext cx="227748" cy="437199"/>
            </a:xfrm>
            <a:custGeom>
              <a:avLst/>
              <a:gdLst/>
              <a:ahLst/>
              <a:cxnLst/>
              <a:rect l="0" t="0" r="0" b="0"/>
              <a:pathLst>
                <a:path w="227748" h="437199">
                  <a:moveTo>
                    <a:pt x="211828" y="0"/>
                  </a:moveTo>
                  <a:lnTo>
                    <a:pt x="211828" y="0"/>
                  </a:lnTo>
                  <a:lnTo>
                    <a:pt x="199896" y="0"/>
                  </a:lnTo>
                  <a:lnTo>
                    <a:pt x="187126" y="4551"/>
                  </a:lnTo>
                  <a:lnTo>
                    <a:pt x="171277" y="16483"/>
                  </a:lnTo>
                  <a:lnTo>
                    <a:pt x="137485" y="56152"/>
                  </a:lnTo>
                  <a:lnTo>
                    <a:pt x="100975" y="86657"/>
                  </a:lnTo>
                  <a:lnTo>
                    <a:pt x="68281" y="111719"/>
                  </a:lnTo>
                  <a:lnTo>
                    <a:pt x="28180" y="145787"/>
                  </a:lnTo>
                  <a:lnTo>
                    <a:pt x="3106" y="175867"/>
                  </a:lnTo>
                  <a:lnTo>
                    <a:pt x="0" y="186431"/>
                  </a:lnTo>
                  <a:lnTo>
                    <a:pt x="1159" y="197476"/>
                  </a:lnTo>
                  <a:lnTo>
                    <a:pt x="2802" y="203088"/>
                  </a:lnTo>
                  <a:lnTo>
                    <a:pt x="17327" y="214404"/>
                  </a:lnTo>
                  <a:lnTo>
                    <a:pt x="52280" y="231485"/>
                  </a:lnTo>
                  <a:lnTo>
                    <a:pt x="80910" y="244805"/>
                  </a:lnTo>
                  <a:lnTo>
                    <a:pt x="115860" y="263425"/>
                  </a:lnTo>
                  <a:lnTo>
                    <a:pt x="145998" y="284400"/>
                  </a:lnTo>
                  <a:lnTo>
                    <a:pt x="181845" y="317630"/>
                  </a:lnTo>
                  <a:lnTo>
                    <a:pt x="208024" y="351605"/>
                  </a:lnTo>
                  <a:lnTo>
                    <a:pt x="219662" y="373439"/>
                  </a:lnTo>
                  <a:lnTo>
                    <a:pt x="227747" y="415008"/>
                  </a:lnTo>
                  <a:lnTo>
                    <a:pt x="225888" y="425113"/>
                  </a:lnTo>
                  <a:lnTo>
                    <a:pt x="220400" y="437198"/>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36" name="SMARTInkShape-2581"/>
            <p:cNvSpPr/>
            <p:nvPr>
              <p:custDataLst>
                <p:tags r:id="rId192"/>
              </p:custDataLst>
            </p:nvPr>
          </p:nvSpPr>
          <p:spPr bwMode="auto">
            <a:xfrm>
              <a:off x="54293" y="2966085"/>
              <a:ext cx="951548" cy="77154"/>
            </a:xfrm>
            <a:custGeom>
              <a:avLst/>
              <a:gdLst/>
              <a:ahLst/>
              <a:cxnLst/>
              <a:rect l="0" t="0" r="0" b="0"/>
              <a:pathLst>
                <a:path w="951548" h="77154">
                  <a:moveTo>
                    <a:pt x="951547" y="0"/>
                  </a:moveTo>
                  <a:lnTo>
                    <a:pt x="951547" y="0"/>
                  </a:lnTo>
                  <a:lnTo>
                    <a:pt x="946996" y="4551"/>
                  </a:lnTo>
                  <a:lnTo>
                    <a:pt x="906204" y="10583"/>
                  </a:lnTo>
                  <a:lnTo>
                    <a:pt x="866040" y="15200"/>
                  </a:lnTo>
                  <a:lnTo>
                    <a:pt x="829724" y="16281"/>
                  </a:lnTo>
                  <a:lnTo>
                    <a:pt x="788183" y="16761"/>
                  </a:lnTo>
                  <a:lnTo>
                    <a:pt x="764533" y="15936"/>
                  </a:lnTo>
                  <a:lnTo>
                    <a:pt x="739241" y="14434"/>
                  </a:lnTo>
                  <a:lnTo>
                    <a:pt x="712855" y="12480"/>
                  </a:lnTo>
                  <a:lnTo>
                    <a:pt x="684786" y="11178"/>
                  </a:lnTo>
                  <a:lnTo>
                    <a:pt x="655597" y="10309"/>
                  </a:lnTo>
                  <a:lnTo>
                    <a:pt x="625659" y="9730"/>
                  </a:lnTo>
                  <a:lnTo>
                    <a:pt x="594271" y="9344"/>
                  </a:lnTo>
                  <a:lnTo>
                    <a:pt x="561916" y="9087"/>
                  </a:lnTo>
                  <a:lnTo>
                    <a:pt x="528915" y="8915"/>
                  </a:lnTo>
                  <a:lnTo>
                    <a:pt x="496438" y="9754"/>
                  </a:lnTo>
                  <a:lnTo>
                    <a:pt x="464308" y="11265"/>
                  </a:lnTo>
                  <a:lnTo>
                    <a:pt x="432411" y="13225"/>
                  </a:lnTo>
                  <a:lnTo>
                    <a:pt x="401622" y="16436"/>
                  </a:lnTo>
                  <a:lnTo>
                    <a:pt x="371570" y="20483"/>
                  </a:lnTo>
                  <a:lnTo>
                    <a:pt x="342011" y="25085"/>
                  </a:lnTo>
                  <a:lnTo>
                    <a:pt x="313732" y="30058"/>
                  </a:lnTo>
                  <a:lnTo>
                    <a:pt x="286307" y="35279"/>
                  </a:lnTo>
                  <a:lnTo>
                    <a:pt x="259451" y="40664"/>
                  </a:lnTo>
                  <a:lnTo>
                    <a:pt x="235832" y="45207"/>
                  </a:lnTo>
                  <a:lnTo>
                    <a:pt x="194349" y="52794"/>
                  </a:lnTo>
                  <a:lnTo>
                    <a:pt x="161942" y="61882"/>
                  </a:lnTo>
                  <a:lnTo>
                    <a:pt x="119195" y="74136"/>
                  </a:lnTo>
                  <a:lnTo>
                    <a:pt x="92371" y="76888"/>
                  </a:lnTo>
                  <a:lnTo>
                    <a:pt x="57894" y="69748"/>
                  </a:lnTo>
                  <a:lnTo>
                    <a:pt x="19406" y="75519"/>
                  </a:lnTo>
                  <a:lnTo>
                    <a:pt x="0" y="77153"/>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42" name="SMARTInkShape-Group889"/>
          <p:cNvGrpSpPr/>
          <p:nvPr/>
        </p:nvGrpSpPr>
        <p:grpSpPr>
          <a:xfrm>
            <a:off x="3622115" y="901457"/>
            <a:ext cx="1138481" cy="1053074"/>
            <a:chOff x="3622115" y="901457"/>
            <a:chExt cx="1138481" cy="1053074"/>
          </a:xfrm>
        </p:grpSpPr>
        <p:sp>
          <p:nvSpPr>
            <p:cNvPr id="438" name="SMARTInkShape-2582"/>
            <p:cNvSpPr/>
            <p:nvPr>
              <p:custDataLst>
                <p:tags r:id="rId179"/>
              </p:custDataLst>
            </p:nvPr>
          </p:nvSpPr>
          <p:spPr bwMode="auto">
            <a:xfrm>
              <a:off x="3622115" y="1705927"/>
              <a:ext cx="186933" cy="248604"/>
            </a:xfrm>
            <a:custGeom>
              <a:avLst/>
              <a:gdLst/>
              <a:ahLst/>
              <a:cxnLst/>
              <a:rect l="0" t="0" r="0" b="0"/>
              <a:pathLst>
                <a:path w="186933" h="248604">
                  <a:moveTo>
                    <a:pt x="152642" y="0"/>
                  </a:moveTo>
                  <a:lnTo>
                    <a:pt x="152642" y="0"/>
                  </a:lnTo>
                  <a:lnTo>
                    <a:pt x="115127" y="4551"/>
                  </a:lnTo>
                  <a:lnTo>
                    <a:pt x="76545" y="21034"/>
                  </a:lnTo>
                  <a:lnTo>
                    <a:pt x="39502" y="48566"/>
                  </a:lnTo>
                  <a:lnTo>
                    <a:pt x="8947" y="80853"/>
                  </a:lnTo>
                  <a:lnTo>
                    <a:pt x="831" y="103245"/>
                  </a:lnTo>
                  <a:lnTo>
                    <a:pt x="0" y="114550"/>
                  </a:lnTo>
                  <a:lnTo>
                    <a:pt x="9236" y="137272"/>
                  </a:lnTo>
                  <a:lnTo>
                    <a:pt x="17033" y="148664"/>
                  </a:lnTo>
                  <a:lnTo>
                    <a:pt x="40937" y="166403"/>
                  </a:lnTo>
                  <a:lnTo>
                    <a:pt x="70610" y="181590"/>
                  </a:lnTo>
                  <a:lnTo>
                    <a:pt x="102849" y="197864"/>
                  </a:lnTo>
                  <a:lnTo>
                    <a:pt x="133687" y="212082"/>
                  </a:lnTo>
                  <a:lnTo>
                    <a:pt x="159458" y="224752"/>
                  </a:lnTo>
                  <a:lnTo>
                    <a:pt x="186932" y="248603"/>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39" name="SMARTInkShape-2583"/>
            <p:cNvSpPr/>
            <p:nvPr>
              <p:custDataLst>
                <p:tags r:id="rId180"/>
              </p:custDataLst>
            </p:nvPr>
          </p:nvSpPr>
          <p:spPr bwMode="auto">
            <a:xfrm>
              <a:off x="3629920" y="1834515"/>
              <a:ext cx="1130676" cy="42863"/>
            </a:xfrm>
            <a:custGeom>
              <a:avLst/>
              <a:gdLst/>
              <a:ahLst/>
              <a:cxnLst/>
              <a:rect l="0" t="0" r="0" b="0"/>
              <a:pathLst>
                <a:path w="1130676" h="42863">
                  <a:moveTo>
                    <a:pt x="1130675" y="42862"/>
                  </a:moveTo>
                  <a:lnTo>
                    <a:pt x="1130675" y="42862"/>
                  </a:lnTo>
                  <a:lnTo>
                    <a:pt x="1130675" y="33761"/>
                  </a:lnTo>
                  <a:lnTo>
                    <a:pt x="1128770" y="30127"/>
                  </a:lnTo>
                  <a:lnTo>
                    <a:pt x="1111362" y="14492"/>
                  </a:lnTo>
                  <a:lnTo>
                    <a:pt x="1102724" y="11203"/>
                  </a:lnTo>
                  <a:lnTo>
                    <a:pt x="1072555" y="9092"/>
                  </a:lnTo>
                  <a:lnTo>
                    <a:pt x="1036408" y="13277"/>
                  </a:lnTo>
                  <a:lnTo>
                    <a:pt x="1004323" y="15426"/>
                  </a:lnTo>
                  <a:lnTo>
                    <a:pt x="965934" y="16381"/>
                  </a:lnTo>
                  <a:lnTo>
                    <a:pt x="943695" y="16636"/>
                  </a:lnTo>
                  <a:lnTo>
                    <a:pt x="920296" y="16805"/>
                  </a:lnTo>
                  <a:lnTo>
                    <a:pt x="894220" y="17871"/>
                  </a:lnTo>
                  <a:lnTo>
                    <a:pt x="866358" y="19534"/>
                  </a:lnTo>
                  <a:lnTo>
                    <a:pt x="837307" y="21595"/>
                  </a:lnTo>
                  <a:lnTo>
                    <a:pt x="806508" y="23922"/>
                  </a:lnTo>
                  <a:lnTo>
                    <a:pt x="774547" y="26425"/>
                  </a:lnTo>
                  <a:lnTo>
                    <a:pt x="741809" y="29047"/>
                  </a:lnTo>
                  <a:lnTo>
                    <a:pt x="705696" y="30795"/>
                  </a:lnTo>
                  <a:lnTo>
                    <a:pt x="667333" y="31960"/>
                  </a:lnTo>
                  <a:lnTo>
                    <a:pt x="627471" y="32737"/>
                  </a:lnTo>
                  <a:lnTo>
                    <a:pt x="588512" y="33254"/>
                  </a:lnTo>
                  <a:lnTo>
                    <a:pt x="550158" y="33599"/>
                  </a:lnTo>
                  <a:lnTo>
                    <a:pt x="512207" y="33830"/>
                  </a:lnTo>
                  <a:lnTo>
                    <a:pt x="473570" y="33983"/>
                  </a:lnTo>
                  <a:lnTo>
                    <a:pt x="434478" y="34085"/>
                  </a:lnTo>
                  <a:lnTo>
                    <a:pt x="395081" y="34154"/>
                  </a:lnTo>
                  <a:lnTo>
                    <a:pt x="355482" y="33247"/>
                  </a:lnTo>
                  <a:lnTo>
                    <a:pt x="315747" y="31689"/>
                  </a:lnTo>
                  <a:lnTo>
                    <a:pt x="275922" y="29699"/>
                  </a:lnTo>
                  <a:lnTo>
                    <a:pt x="238895" y="27419"/>
                  </a:lnTo>
                  <a:lnTo>
                    <a:pt x="203732" y="24947"/>
                  </a:lnTo>
                  <a:lnTo>
                    <a:pt x="169813" y="22346"/>
                  </a:lnTo>
                  <a:lnTo>
                    <a:pt x="140533" y="19660"/>
                  </a:lnTo>
                  <a:lnTo>
                    <a:pt x="114345" y="16917"/>
                  </a:lnTo>
                  <a:lnTo>
                    <a:pt x="90220" y="14135"/>
                  </a:lnTo>
                  <a:lnTo>
                    <a:pt x="50713" y="8505"/>
                  </a:lnTo>
                  <a:lnTo>
                    <a:pt x="9299" y="1680"/>
                  </a:lnTo>
                  <a:lnTo>
                    <a:pt x="0" y="147"/>
                  </a:lnTo>
                  <a:lnTo>
                    <a:pt x="16250"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40" name="SMARTInkShape-2584"/>
            <p:cNvSpPr/>
            <p:nvPr>
              <p:custDataLst>
                <p:tags r:id="rId181"/>
              </p:custDataLst>
            </p:nvPr>
          </p:nvSpPr>
          <p:spPr bwMode="auto">
            <a:xfrm>
              <a:off x="3997643" y="901457"/>
              <a:ext cx="712279" cy="967349"/>
            </a:xfrm>
            <a:custGeom>
              <a:avLst/>
              <a:gdLst/>
              <a:ahLst/>
              <a:cxnLst/>
              <a:rect l="0" t="0" r="0" b="0"/>
              <a:pathLst>
                <a:path w="712279" h="967349">
                  <a:moveTo>
                    <a:pt x="0" y="58663"/>
                  </a:moveTo>
                  <a:lnTo>
                    <a:pt x="0" y="58663"/>
                  </a:lnTo>
                  <a:lnTo>
                    <a:pt x="36124" y="40036"/>
                  </a:lnTo>
                  <a:lnTo>
                    <a:pt x="68760" y="31969"/>
                  </a:lnTo>
                  <a:lnTo>
                    <a:pt x="110570" y="25209"/>
                  </a:lnTo>
                  <a:lnTo>
                    <a:pt x="133720" y="22073"/>
                  </a:lnTo>
                  <a:lnTo>
                    <a:pt x="159632" y="19030"/>
                  </a:lnTo>
                  <a:lnTo>
                    <a:pt x="187384" y="16048"/>
                  </a:lnTo>
                  <a:lnTo>
                    <a:pt x="216362" y="13108"/>
                  </a:lnTo>
                  <a:lnTo>
                    <a:pt x="249969" y="11148"/>
                  </a:lnTo>
                  <a:lnTo>
                    <a:pt x="286661" y="9841"/>
                  </a:lnTo>
                  <a:lnTo>
                    <a:pt x="325409" y="8970"/>
                  </a:lnTo>
                  <a:lnTo>
                    <a:pt x="365529" y="7437"/>
                  </a:lnTo>
                  <a:lnTo>
                    <a:pt x="406563" y="5462"/>
                  </a:lnTo>
                  <a:lnTo>
                    <a:pt x="448207" y="3193"/>
                  </a:lnTo>
                  <a:lnTo>
                    <a:pt x="486447" y="1681"/>
                  </a:lnTo>
                  <a:lnTo>
                    <a:pt x="522418" y="672"/>
                  </a:lnTo>
                  <a:lnTo>
                    <a:pt x="556876" y="0"/>
                  </a:lnTo>
                  <a:lnTo>
                    <a:pt x="586516" y="504"/>
                  </a:lnTo>
                  <a:lnTo>
                    <a:pt x="612942" y="1793"/>
                  </a:lnTo>
                  <a:lnTo>
                    <a:pt x="637228" y="3605"/>
                  </a:lnTo>
                  <a:lnTo>
                    <a:pt x="671832" y="8158"/>
                  </a:lnTo>
                  <a:lnTo>
                    <a:pt x="685061" y="10705"/>
                  </a:lnTo>
                  <a:lnTo>
                    <a:pt x="694832" y="15261"/>
                  </a:lnTo>
                  <a:lnTo>
                    <a:pt x="708229" y="27943"/>
                  </a:lnTo>
                  <a:lnTo>
                    <a:pt x="712278" y="48185"/>
                  </a:lnTo>
                  <a:lnTo>
                    <a:pt x="708998" y="74008"/>
                  </a:lnTo>
                  <a:lnTo>
                    <a:pt x="698015" y="104536"/>
                  </a:lnTo>
                  <a:lnTo>
                    <a:pt x="686149" y="144773"/>
                  </a:lnTo>
                  <a:lnTo>
                    <a:pt x="680317" y="167505"/>
                  </a:lnTo>
                  <a:lnTo>
                    <a:pt x="674525" y="192184"/>
                  </a:lnTo>
                  <a:lnTo>
                    <a:pt x="668758" y="218162"/>
                  </a:lnTo>
                  <a:lnTo>
                    <a:pt x="663009" y="245006"/>
                  </a:lnTo>
                  <a:lnTo>
                    <a:pt x="659176" y="273379"/>
                  </a:lnTo>
                  <a:lnTo>
                    <a:pt x="656620" y="302772"/>
                  </a:lnTo>
                  <a:lnTo>
                    <a:pt x="654916" y="332845"/>
                  </a:lnTo>
                  <a:lnTo>
                    <a:pt x="654733" y="362418"/>
                  </a:lnTo>
                  <a:lnTo>
                    <a:pt x="655564" y="391659"/>
                  </a:lnTo>
                  <a:lnTo>
                    <a:pt x="657070" y="420678"/>
                  </a:lnTo>
                  <a:lnTo>
                    <a:pt x="659026" y="450501"/>
                  </a:lnTo>
                  <a:lnTo>
                    <a:pt x="661283" y="480861"/>
                  </a:lnTo>
                  <a:lnTo>
                    <a:pt x="663741" y="511578"/>
                  </a:lnTo>
                  <a:lnTo>
                    <a:pt x="665379" y="542534"/>
                  </a:lnTo>
                  <a:lnTo>
                    <a:pt x="666471" y="573649"/>
                  </a:lnTo>
                  <a:lnTo>
                    <a:pt x="667199" y="604869"/>
                  </a:lnTo>
                  <a:lnTo>
                    <a:pt x="667684" y="635208"/>
                  </a:lnTo>
                  <a:lnTo>
                    <a:pt x="668008" y="664959"/>
                  </a:lnTo>
                  <a:lnTo>
                    <a:pt x="668223" y="694318"/>
                  </a:lnTo>
                  <a:lnTo>
                    <a:pt x="667414" y="722463"/>
                  </a:lnTo>
                  <a:lnTo>
                    <a:pt x="665923" y="749799"/>
                  </a:lnTo>
                  <a:lnTo>
                    <a:pt x="663976" y="776595"/>
                  </a:lnTo>
                  <a:lnTo>
                    <a:pt x="661725" y="801127"/>
                  </a:lnTo>
                  <a:lnTo>
                    <a:pt x="659273" y="824149"/>
                  </a:lnTo>
                  <a:lnTo>
                    <a:pt x="654007" y="864651"/>
                  </a:lnTo>
                  <a:lnTo>
                    <a:pt x="648492" y="895353"/>
                  </a:lnTo>
                  <a:lnTo>
                    <a:pt x="638143" y="937358"/>
                  </a:lnTo>
                  <a:lnTo>
                    <a:pt x="636044" y="948621"/>
                  </a:lnTo>
                  <a:lnTo>
                    <a:pt x="633579" y="952958"/>
                  </a:lnTo>
                  <a:lnTo>
                    <a:pt x="625760" y="960318"/>
                  </a:lnTo>
                  <a:lnTo>
                    <a:pt x="610856" y="964223"/>
                  </a:lnTo>
                  <a:lnTo>
                    <a:pt x="573424" y="963882"/>
                  </a:lnTo>
                  <a:lnTo>
                    <a:pt x="535842" y="961045"/>
                  </a:lnTo>
                  <a:lnTo>
                    <a:pt x="512486" y="960288"/>
                  </a:lnTo>
                  <a:lnTo>
                    <a:pt x="487389" y="959784"/>
                  </a:lnTo>
                  <a:lnTo>
                    <a:pt x="458276" y="957543"/>
                  </a:lnTo>
                  <a:lnTo>
                    <a:pt x="426485" y="954144"/>
                  </a:lnTo>
                  <a:lnTo>
                    <a:pt x="392908" y="949973"/>
                  </a:lnTo>
                  <a:lnTo>
                    <a:pt x="356236" y="946239"/>
                  </a:lnTo>
                  <a:lnTo>
                    <a:pt x="317501" y="942798"/>
                  </a:lnTo>
                  <a:lnTo>
                    <a:pt x="277389" y="939551"/>
                  </a:lnTo>
                  <a:lnTo>
                    <a:pt x="240171" y="939292"/>
                  </a:lnTo>
                  <a:lnTo>
                    <a:pt x="204881" y="941024"/>
                  </a:lnTo>
                  <a:lnTo>
                    <a:pt x="170878" y="944083"/>
                  </a:lnTo>
                  <a:lnTo>
                    <a:pt x="143445" y="948028"/>
                  </a:lnTo>
                  <a:lnTo>
                    <a:pt x="120396" y="952563"/>
                  </a:lnTo>
                  <a:lnTo>
                    <a:pt x="60007" y="967348"/>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41" name="SMARTInkShape-2585"/>
            <p:cNvSpPr/>
            <p:nvPr>
              <p:custDataLst>
                <p:tags r:id="rId182"/>
              </p:custDataLst>
            </p:nvPr>
          </p:nvSpPr>
          <p:spPr bwMode="auto">
            <a:xfrm>
              <a:off x="3920490" y="1080841"/>
              <a:ext cx="120016" cy="751159"/>
            </a:xfrm>
            <a:custGeom>
              <a:avLst/>
              <a:gdLst/>
              <a:ahLst/>
              <a:cxnLst/>
              <a:rect l="0" t="0" r="0" b="0"/>
              <a:pathLst>
                <a:path w="120016" h="751159">
                  <a:moveTo>
                    <a:pt x="120015" y="16439"/>
                  </a:moveTo>
                  <a:lnTo>
                    <a:pt x="120015" y="16439"/>
                  </a:lnTo>
                  <a:lnTo>
                    <a:pt x="120015" y="7337"/>
                  </a:lnTo>
                  <a:lnTo>
                    <a:pt x="119063" y="4656"/>
                  </a:lnTo>
                  <a:lnTo>
                    <a:pt x="117475" y="2869"/>
                  </a:lnTo>
                  <a:lnTo>
                    <a:pt x="112634" y="0"/>
                  </a:lnTo>
                  <a:lnTo>
                    <a:pt x="112237" y="717"/>
                  </a:lnTo>
                  <a:lnTo>
                    <a:pt x="110560" y="37346"/>
                  </a:lnTo>
                  <a:lnTo>
                    <a:pt x="106923" y="68911"/>
                  </a:lnTo>
                  <a:lnTo>
                    <a:pt x="99591" y="110245"/>
                  </a:lnTo>
                  <a:lnTo>
                    <a:pt x="94969" y="133269"/>
                  </a:lnTo>
                  <a:lnTo>
                    <a:pt x="89030" y="160048"/>
                  </a:lnTo>
                  <a:lnTo>
                    <a:pt x="82214" y="189331"/>
                  </a:lnTo>
                  <a:lnTo>
                    <a:pt x="74811" y="220283"/>
                  </a:lnTo>
                  <a:lnTo>
                    <a:pt x="68924" y="253300"/>
                  </a:lnTo>
                  <a:lnTo>
                    <a:pt x="64047" y="287694"/>
                  </a:lnTo>
                  <a:lnTo>
                    <a:pt x="59843" y="323005"/>
                  </a:lnTo>
                  <a:lnTo>
                    <a:pt x="56088" y="357977"/>
                  </a:lnTo>
                  <a:lnTo>
                    <a:pt x="52632" y="392721"/>
                  </a:lnTo>
                  <a:lnTo>
                    <a:pt x="49375" y="427313"/>
                  </a:lnTo>
                  <a:lnTo>
                    <a:pt x="48157" y="460853"/>
                  </a:lnTo>
                  <a:lnTo>
                    <a:pt x="48297" y="493690"/>
                  </a:lnTo>
                  <a:lnTo>
                    <a:pt x="49343" y="526059"/>
                  </a:lnTo>
                  <a:lnTo>
                    <a:pt x="50041" y="556210"/>
                  </a:lnTo>
                  <a:lnTo>
                    <a:pt x="50506" y="584884"/>
                  </a:lnTo>
                  <a:lnTo>
                    <a:pt x="50815" y="612572"/>
                  </a:lnTo>
                  <a:lnTo>
                    <a:pt x="51022" y="636746"/>
                  </a:lnTo>
                  <a:lnTo>
                    <a:pt x="51252" y="678846"/>
                  </a:lnTo>
                  <a:lnTo>
                    <a:pt x="48813" y="711527"/>
                  </a:lnTo>
                  <a:lnTo>
                    <a:pt x="43602" y="735894"/>
                  </a:lnTo>
                  <a:lnTo>
                    <a:pt x="34936" y="749899"/>
                  </a:lnTo>
                  <a:lnTo>
                    <a:pt x="29006" y="751158"/>
                  </a:lnTo>
                  <a:lnTo>
                    <a:pt x="22194" y="749139"/>
                  </a:lnTo>
                  <a:lnTo>
                    <a:pt x="0" y="736529"/>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443" name="SMARTInkShape-2586"/>
          <p:cNvSpPr/>
          <p:nvPr>
            <p:custDataLst>
              <p:tags r:id="rId20"/>
            </p:custDataLst>
          </p:nvPr>
        </p:nvSpPr>
        <p:spPr bwMode="auto">
          <a:xfrm>
            <a:off x="1228725" y="5617077"/>
            <a:ext cx="246835" cy="452254"/>
          </a:xfrm>
          <a:custGeom>
            <a:avLst/>
            <a:gdLst/>
            <a:ahLst/>
            <a:cxnLst/>
            <a:rect l="0" t="0" r="0" b="0"/>
            <a:pathLst>
              <a:path w="246835" h="452254">
                <a:moveTo>
                  <a:pt x="85725" y="92208"/>
                </a:moveTo>
                <a:lnTo>
                  <a:pt x="85725" y="92208"/>
                </a:lnTo>
                <a:lnTo>
                  <a:pt x="123306" y="54627"/>
                </a:lnTo>
                <a:lnTo>
                  <a:pt x="141099" y="38739"/>
                </a:lnTo>
                <a:lnTo>
                  <a:pt x="174768" y="21815"/>
                </a:lnTo>
                <a:lnTo>
                  <a:pt x="213275" y="4960"/>
                </a:lnTo>
                <a:lnTo>
                  <a:pt x="235172" y="0"/>
                </a:lnTo>
                <a:lnTo>
                  <a:pt x="239649" y="255"/>
                </a:lnTo>
                <a:lnTo>
                  <a:pt x="242633" y="1379"/>
                </a:lnTo>
                <a:lnTo>
                  <a:pt x="244623" y="3080"/>
                </a:lnTo>
                <a:lnTo>
                  <a:pt x="246834" y="12590"/>
                </a:lnTo>
                <a:lnTo>
                  <a:pt x="245539" y="39090"/>
                </a:lnTo>
                <a:lnTo>
                  <a:pt x="236582" y="77104"/>
                </a:lnTo>
                <a:lnTo>
                  <a:pt x="228020" y="105498"/>
                </a:lnTo>
                <a:lnTo>
                  <a:pt x="221040" y="137167"/>
                </a:lnTo>
                <a:lnTo>
                  <a:pt x="217845" y="161233"/>
                </a:lnTo>
                <a:lnTo>
                  <a:pt x="214763" y="190612"/>
                </a:lnTo>
                <a:lnTo>
                  <a:pt x="211755" y="223533"/>
                </a:lnTo>
                <a:lnTo>
                  <a:pt x="210703" y="250243"/>
                </a:lnTo>
                <a:lnTo>
                  <a:pt x="212073" y="292620"/>
                </a:lnTo>
                <a:lnTo>
                  <a:pt x="213317" y="327330"/>
                </a:lnTo>
                <a:lnTo>
                  <a:pt x="214823" y="357678"/>
                </a:lnTo>
                <a:lnTo>
                  <a:pt x="220073" y="393327"/>
                </a:lnTo>
                <a:lnTo>
                  <a:pt x="222775" y="416946"/>
                </a:lnTo>
                <a:lnTo>
                  <a:pt x="222852" y="408560"/>
                </a:lnTo>
                <a:lnTo>
                  <a:pt x="218325" y="394010"/>
                </a:lnTo>
                <a:lnTo>
                  <a:pt x="211016" y="385727"/>
                </a:lnTo>
                <a:lnTo>
                  <a:pt x="193651" y="375709"/>
                </a:lnTo>
                <a:lnTo>
                  <a:pt x="186251" y="372649"/>
                </a:lnTo>
                <a:lnTo>
                  <a:pt x="170408" y="371788"/>
                </a:lnTo>
                <a:lnTo>
                  <a:pt x="132404" y="378997"/>
                </a:lnTo>
                <a:lnTo>
                  <a:pt x="94899" y="391389"/>
                </a:lnTo>
                <a:lnTo>
                  <a:pt x="58175" y="411677"/>
                </a:lnTo>
                <a:lnTo>
                  <a:pt x="15442" y="441275"/>
                </a:lnTo>
                <a:lnTo>
                  <a:pt x="0" y="45225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44" name="SMARTInkShape-2587"/>
          <p:cNvSpPr/>
          <p:nvPr>
            <p:custDataLst>
              <p:tags r:id="rId21"/>
            </p:custDataLst>
          </p:nvPr>
        </p:nvSpPr>
        <p:spPr bwMode="auto">
          <a:xfrm>
            <a:off x="28585" y="5709285"/>
            <a:ext cx="85716" cy="360046"/>
          </a:xfrm>
          <a:custGeom>
            <a:avLst/>
            <a:gdLst/>
            <a:ahLst/>
            <a:cxnLst/>
            <a:rect l="0" t="0" r="0" b="0"/>
            <a:pathLst>
              <a:path w="85716" h="360046">
                <a:moveTo>
                  <a:pt x="85715" y="0"/>
                </a:moveTo>
                <a:lnTo>
                  <a:pt x="85715" y="0"/>
                </a:lnTo>
                <a:lnTo>
                  <a:pt x="76613" y="0"/>
                </a:lnTo>
                <a:lnTo>
                  <a:pt x="69605" y="2540"/>
                </a:lnTo>
                <a:lnTo>
                  <a:pt x="63315" y="5891"/>
                </a:lnTo>
                <a:lnTo>
                  <a:pt x="29371" y="17234"/>
                </a:lnTo>
                <a:lnTo>
                  <a:pt x="17668" y="25331"/>
                </a:lnTo>
                <a:lnTo>
                  <a:pt x="5250" y="49546"/>
                </a:lnTo>
                <a:lnTo>
                  <a:pt x="1549" y="75112"/>
                </a:lnTo>
                <a:lnTo>
                  <a:pt x="5003" y="106817"/>
                </a:lnTo>
                <a:lnTo>
                  <a:pt x="12059" y="144891"/>
                </a:lnTo>
                <a:lnTo>
                  <a:pt x="12339" y="177425"/>
                </a:lnTo>
                <a:lnTo>
                  <a:pt x="10241" y="212206"/>
                </a:lnTo>
                <a:lnTo>
                  <a:pt x="9309" y="243538"/>
                </a:lnTo>
                <a:lnTo>
                  <a:pt x="6354" y="273339"/>
                </a:lnTo>
                <a:lnTo>
                  <a:pt x="1876" y="311812"/>
                </a:lnTo>
                <a:lnTo>
                  <a:pt x="0" y="351208"/>
                </a:lnTo>
                <a:lnTo>
                  <a:pt x="37571" y="352420"/>
                </a:lnTo>
                <a:lnTo>
                  <a:pt x="68570" y="36004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453" name="SMARTInkShape-Group892"/>
          <p:cNvGrpSpPr/>
          <p:nvPr/>
        </p:nvGrpSpPr>
        <p:grpSpPr>
          <a:xfrm>
            <a:off x="71438" y="4483417"/>
            <a:ext cx="634366" cy="770490"/>
            <a:chOff x="71438" y="4483417"/>
            <a:chExt cx="634366" cy="770490"/>
          </a:xfrm>
        </p:grpSpPr>
        <p:sp>
          <p:nvSpPr>
            <p:cNvPr id="445" name="SMARTInkShape-2588"/>
            <p:cNvSpPr/>
            <p:nvPr>
              <p:custDataLst>
                <p:tags r:id="rId171"/>
              </p:custDataLst>
            </p:nvPr>
          </p:nvSpPr>
          <p:spPr bwMode="auto">
            <a:xfrm>
              <a:off x="508635" y="4915313"/>
              <a:ext cx="85726" cy="112436"/>
            </a:xfrm>
            <a:custGeom>
              <a:avLst/>
              <a:gdLst/>
              <a:ahLst/>
              <a:cxnLst/>
              <a:rect l="0" t="0" r="0" b="0"/>
              <a:pathLst>
                <a:path w="85726" h="112436">
                  <a:moveTo>
                    <a:pt x="0" y="91027"/>
                  </a:moveTo>
                  <a:lnTo>
                    <a:pt x="0" y="91027"/>
                  </a:lnTo>
                  <a:lnTo>
                    <a:pt x="0" y="86476"/>
                  </a:lnTo>
                  <a:lnTo>
                    <a:pt x="5080" y="81702"/>
                  </a:lnTo>
                  <a:lnTo>
                    <a:pt x="12735" y="75452"/>
                  </a:lnTo>
                  <a:lnTo>
                    <a:pt x="19313" y="66326"/>
                  </a:lnTo>
                  <a:lnTo>
                    <a:pt x="23820" y="45925"/>
                  </a:lnTo>
                  <a:lnTo>
                    <a:pt x="25607" y="4553"/>
                  </a:lnTo>
                  <a:lnTo>
                    <a:pt x="25668" y="206"/>
                  </a:lnTo>
                  <a:lnTo>
                    <a:pt x="24732" y="0"/>
                  </a:lnTo>
                  <a:lnTo>
                    <a:pt x="21152" y="2311"/>
                  </a:lnTo>
                  <a:lnTo>
                    <a:pt x="13782" y="18068"/>
                  </a:lnTo>
                  <a:lnTo>
                    <a:pt x="10116" y="40834"/>
                  </a:lnTo>
                  <a:lnTo>
                    <a:pt x="16089" y="79204"/>
                  </a:lnTo>
                  <a:lnTo>
                    <a:pt x="21383" y="96626"/>
                  </a:lnTo>
                  <a:lnTo>
                    <a:pt x="23780" y="100475"/>
                  </a:lnTo>
                  <a:lnTo>
                    <a:pt x="37269" y="111709"/>
                  </a:lnTo>
                  <a:lnTo>
                    <a:pt x="41038" y="112435"/>
                  </a:lnTo>
                  <a:lnTo>
                    <a:pt x="50307" y="110702"/>
                  </a:lnTo>
                  <a:lnTo>
                    <a:pt x="70827" y="101828"/>
                  </a:lnTo>
                  <a:lnTo>
                    <a:pt x="85725" y="9102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46" name="SMARTInkShape-2589"/>
            <p:cNvSpPr/>
            <p:nvPr>
              <p:custDataLst>
                <p:tags r:id="rId172"/>
              </p:custDataLst>
            </p:nvPr>
          </p:nvSpPr>
          <p:spPr bwMode="auto">
            <a:xfrm>
              <a:off x="560070" y="4972050"/>
              <a:ext cx="85726" cy="7382"/>
            </a:xfrm>
            <a:custGeom>
              <a:avLst/>
              <a:gdLst/>
              <a:ahLst/>
              <a:cxnLst/>
              <a:rect l="0" t="0" r="0" b="0"/>
              <a:pathLst>
                <a:path w="85726" h="7382">
                  <a:moveTo>
                    <a:pt x="0" y="0"/>
                  </a:moveTo>
                  <a:lnTo>
                    <a:pt x="0" y="0"/>
                  </a:lnTo>
                  <a:lnTo>
                    <a:pt x="11932" y="0"/>
                  </a:lnTo>
                  <a:lnTo>
                    <a:pt x="17368" y="2540"/>
                  </a:lnTo>
                  <a:lnTo>
                    <a:pt x="20151" y="4550"/>
                  </a:lnTo>
                  <a:lnTo>
                    <a:pt x="33170" y="7381"/>
                  </a:lnTo>
                  <a:lnTo>
                    <a:pt x="73256" y="1087"/>
                  </a:lnTo>
                  <a:lnTo>
                    <a:pt x="8572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47" name="SMARTInkShape-2590"/>
            <p:cNvSpPr/>
            <p:nvPr>
              <p:custDataLst>
                <p:tags r:id="rId173"/>
              </p:custDataLst>
            </p:nvPr>
          </p:nvSpPr>
          <p:spPr bwMode="auto">
            <a:xfrm>
              <a:off x="680085" y="4912043"/>
              <a:ext cx="25719" cy="145733"/>
            </a:xfrm>
            <a:custGeom>
              <a:avLst/>
              <a:gdLst/>
              <a:ahLst/>
              <a:cxnLst/>
              <a:rect l="0" t="0" r="0" b="0"/>
              <a:pathLst>
                <a:path w="25719" h="145733">
                  <a:moveTo>
                    <a:pt x="0" y="0"/>
                  </a:moveTo>
                  <a:lnTo>
                    <a:pt x="0" y="0"/>
                  </a:lnTo>
                  <a:lnTo>
                    <a:pt x="4551" y="0"/>
                  </a:lnTo>
                  <a:lnTo>
                    <a:pt x="5892" y="1904"/>
                  </a:lnTo>
                  <a:lnTo>
                    <a:pt x="7778" y="14639"/>
                  </a:lnTo>
                  <a:lnTo>
                    <a:pt x="8468" y="56785"/>
                  </a:lnTo>
                  <a:lnTo>
                    <a:pt x="8542" y="93871"/>
                  </a:lnTo>
                  <a:lnTo>
                    <a:pt x="20349" y="132525"/>
                  </a:lnTo>
                  <a:lnTo>
                    <a:pt x="25718" y="14573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48" name="SMARTInkShape-2591"/>
            <p:cNvSpPr/>
            <p:nvPr>
              <p:custDataLst>
                <p:tags r:id="rId174"/>
              </p:custDataLst>
            </p:nvPr>
          </p:nvSpPr>
          <p:spPr bwMode="auto">
            <a:xfrm>
              <a:off x="380053" y="4972050"/>
              <a:ext cx="188591" cy="281857"/>
            </a:xfrm>
            <a:custGeom>
              <a:avLst/>
              <a:gdLst/>
              <a:ahLst/>
              <a:cxnLst/>
              <a:rect l="0" t="0" r="0" b="0"/>
              <a:pathLst>
                <a:path w="188591" h="281857">
                  <a:moveTo>
                    <a:pt x="25712" y="0"/>
                  </a:moveTo>
                  <a:lnTo>
                    <a:pt x="25712" y="0"/>
                  </a:lnTo>
                  <a:lnTo>
                    <a:pt x="5561" y="20151"/>
                  </a:lnTo>
                  <a:lnTo>
                    <a:pt x="2469" y="28323"/>
                  </a:lnTo>
                  <a:lnTo>
                    <a:pt x="320" y="64337"/>
                  </a:lnTo>
                  <a:lnTo>
                    <a:pt x="139" y="91459"/>
                  </a:lnTo>
                  <a:lnTo>
                    <a:pt x="59" y="125103"/>
                  </a:lnTo>
                  <a:lnTo>
                    <a:pt x="23" y="161329"/>
                  </a:lnTo>
                  <a:lnTo>
                    <a:pt x="7" y="196479"/>
                  </a:lnTo>
                  <a:lnTo>
                    <a:pt x="0" y="228612"/>
                  </a:lnTo>
                  <a:lnTo>
                    <a:pt x="2536" y="265857"/>
                  </a:lnTo>
                  <a:lnTo>
                    <a:pt x="6780" y="281337"/>
                  </a:lnTo>
                  <a:lnTo>
                    <a:pt x="7376" y="281856"/>
                  </a:lnTo>
                  <a:lnTo>
                    <a:pt x="10950" y="249700"/>
                  </a:lnTo>
                  <a:lnTo>
                    <a:pt x="17846" y="209558"/>
                  </a:lnTo>
                  <a:lnTo>
                    <a:pt x="24121" y="178862"/>
                  </a:lnTo>
                  <a:lnTo>
                    <a:pt x="38364" y="137663"/>
                  </a:lnTo>
                  <a:lnTo>
                    <a:pt x="49115" y="119603"/>
                  </a:lnTo>
                  <a:lnTo>
                    <a:pt x="60243" y="110306"/>
                  </a:lnTo>
                  <a:lnTo>
                    <a:pt x="65878" y="107828"/>
                  </a:lnTo>
                  <a:lnTo>
                    <a:pt x="79759" y="107613"/>
                  </a:lnTo>
                  <a:lnTo>
                    <a:pt x="87461" y="108890"/>
                  </a:lnTo>
                  <a:lnTo>
                    <a:pt x="98558" y="115388"/>
                  </a:lnTo>
                  <a:lnTo>
                    <a:pt x="102851" y="119787"/>
                  </a:lnTo>
                  <a:lnTo>
                    <a:pt x="113444" y="144183"/>
                  </a:lnTo>
                  <a:lnTo>
                    <a:pt x="118713" y="186560"/>
                  </a:lnTo>
                  <a:lnTo>
                    <a:pt x="122293" y="229080"/>
                  </a:lnTo>
                  <a:lnTo>
                    <a:pt x="127692" y="245641"/>
                  </a:lnTo>
                  <a:lnTo>
                    <a:pt x="136442" y="256176"/>
                  </a:lnTo>
                  <a:lnTo>
                    <a:pt x="144140" y="261494"/>
                  </a:lnTo>
                  <a:lnTo>
                    <a:pt x="147527" y="262911"/>
                  </a:lnTo>
                  <a:lnTo>
                    <a:pt x="151689" y="261952"/>
                  </a:lnTo>
                  <a:lnTo>
                    <a:pt x="166649" y="251499"/>
                  </a:lnTo>
                  <a:lnTo>
                    <a:pt x="188590" y="23145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49" name="SMARTInkShape-2592"/>
            <p:cNvSpPr/>
            <p:nvPr>
              <p:custDataLst>
                <p:tags r:id="rId175"/>
              </p:custDataLst>
            </p:nvPr>
          </p:nvSpPr>
          <p:spPr bwMode="auto">
            <a:xfrm>
              <a:off x="71438" y="4912734"/>
              <a:ext cx="248603" cy="311871"/>
            </a:xfrm>
            <a:custGeom>
              <a:avLst/>
              <a:gdLst/>
              <a:ahLst/>
              <a:cxnLst/>
              <a:rect l="0" t="0" r="0" b="0"/>
              <a:pathLst>
                <a:path w="248603" h="311871">
                  <a:moveTo>
                    <a:pt x="248602" y="162186"/>
                  </a:moveTo>
                  <a:lnTo>
                    <a:pt x="248602" y="162186"/>
                  </a:lnTo>
                  <a:lnTo>
                    <a:pt x="248602" y="157635"/>
                  </a:lnTo>
                  <a:lnTo>
                    <a:pt x="243522" y="152861"/>
                  </a:lnTo>
                  <a:lnTo>
                    <a:pt x="202684" y="122946"/>
                  </a:lnTo>
                  <a:lnTo>
                    <a:pt x="191364" y="116806"/>
                  </a:lnTo>
                  <a:lnTo>
                    <a:pt x="185678" y="115740"/>
                  </a:lnTo>
                  <a:lnTo>
                    <a:pt x="174281" y="117095"/>
                  </a:lnTo>
                  <a:lnTo>
                    <a:pt x="135849" y="134476"/>
                  </a:lnTo>
                  <a:lnTo>
                    <a:pt x="107050" y="152093"/>
                  </a:lnTo>
                  <a:lnTo>
                    <a:pt x="77740" y="175163"/>
                  </a:lnTo>
                  <a:lnTo>
                    <a:pt x="37004" y="217466"/>
                  </a:lnTo>
                  <a:lnTo>
                    <a:pt x="15493" y="247715"/>
                  </a:lnTo>
                  <a:lnTo>
                    <a:pt x="2758" y="273859"/>
                  </a:lnTo>
                  <a:lnTo>
                    <a:pt x="886" y="284259"/>
                  </a:lnTo>
                  <a:lnTo>
                    <a:pt x="3886" y="300896"/>
                  </a:lnTo>
                  <a:lnTo>
                    <a:pt x="10211" y="306094"/>
                  </a:lnTo>
                  <a:lnTo>
                    <a:pt x="29938" y="311870"/>
                  </a:lnTo>
                  <a:lnTo>
                    <a:pt x="59661" y="306817"/>
                  </a:lnTo>
                  <a:lnTo>
                    <a:pt x="95096" y="293140"/>
                  </a:lnTo>
                  <a:lnTo>
                    <a:pt x="133069" y="271188"/>
                  </a:lnTo>
                  <a:lnTo>
                    <a:pt x="173730" y="232054"/>
                  </a:lnTo>
                  <a:lnTo>
                    <a:pt x="189291" y="201811"/>
                  </a:lnTo>
                  <a:lnTo>
                    <a:pt x="194774" y="185745"/>
                  </a:lnTo>
                  <a:lnTo>
                    <a:pt x="193246" y="150114"/>
                  </a:lnTo>
                  <a:lnTo>
                    <a:pt x="181137" y="113007"/>
                  </a:lnTo>
                  <a:lnTo>
                    <a:pt x="159880" y="77463"/>
                  </a:lnTo>
                  <a:lnTo>
                    <a:pt x="137098" y="47697"/>
                  </a:lnTo>
                  <a:lnTo>
                    <a:pt x="113320" y="23672"/>
                  </a:lnTo>
                  <a:lnTo>
                    <a:pt x="86877" y="6644"/>
                  </a:lnTo>
                  <a:lnTo>
                    <a:pt x="59249" y="346"/>
                  </a:lnTo>
                  <a:lnTo>
                    <a:pt x="45214" y="0"/>
                  </a:lnTo>
                  <a:lnTo>
                    <a:pt x="33953" y="3579"/>
                  </a:lnTo>
                  <a:lnTo>
                    <a:pt x="0" y="3359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50" name="SMARTInkShape-2593"/>
            <p:cNvSpPr/>
            <p:nvPr>
              <p:custDataLst>
                <p:tags r:id="rId176"/>
              </p:custDataLst>
            </p:nvPr>
          </p:nvSpPr>
          <p:spPr bwMode="auto">
            <a:xfrm>
              <a:off x="113455" y="4500036"/>
              <a:ext cx="300884" cy="435275"/>
            </a:xfrm>
            <a:custGeom>
              <a:avLst/>
              <a:gdLst/>
              <a:ahLst/>
              <a:cxnLst/>
              <a:rect l="0" t="0" r="0" b="0"/>
              <a:pathLst>
                <a:path w="300884" h="435275">
                  <a:moveTo>
                    <a:pt x="300883" y="197694"/>
                  </a:moveTo>
                  <a:lnTo>
                    <a:pt x="300883" y="197694"/>
                  </a:lnTo>
                  <a:lnTo>
                    <a:pt x="296332" y="193143"/>
                  </a:lnTo>
                  <a:lnTo>
                    <a:pt x="289018" y="190909"/>
                  </a:lnTo>
                  <a:lnTo>
                    <a:pt x="255505" y="189357"/>
                  </a:lnTo>
                  <a:lnTo>
                    <a:pt x="224043" y="190144"/>
                  </a:lnTo>
                  <a:lnTo>
                    <a:pt x="184982" y="195986"/>
                  </a:lnTo>
                  <a:lnTo>
                    <a:pt x="142293" y="205654"/>
                  </a:lnTo>
                  <a:lnTo>
                    <a:pt x="110384" y="218377"/>
                  </a:lnTo>
                  <a:lnTo>
                    <a:pt x="77151" y="238636"/>
                  </a:lnTo>
                  <a:lnTo>
                    <a:pt x="45237" y="265420"/>
                  </a:lnTo>
                  <a:lnTo>
                    <a:pt x="18352" y="299549"/>
                  </a:lnTo>
                  <a:lnTo>
                    <a:pt x="3864" y="336943"/>
                  </a:lnTo>
                  <a:lnTo>
                    <a:pt x="0" y="356249"/>
                  </a:lnTo>
                  <a:lnTo>
                    <a:pt x="2187" y="373882"/>
                  </a:lnTo>
                  <a:lnTo>
                    <a:pt x="17316" y="406175"/>
                  </a:lnTo>
                  <a:lnTo>
                    <a:pt x="44996" y="426242"/>
                  </a:lnTo>
                  <a:lnTo>
                    <a:pt x="61711" y="432927"/>
                  </a:lnTo>
                  <a:lnTo>
                    <a:pt x="103144" y="435274"/>
                  </a:lnTo>
                  <a:lnTo>
                    <a:pt x="126195" y="433233"/>
                  </a:lnTo>
                  <a:lnTo>
                    <a:pt x="167046" y="420805"/>
                  </a:lnTo>
                  <a:lnTo>
                    <a:pt x="185941" y="412157"/>
                  </a:lnTo>
                  <a:lnTo>
                    <a:pt x="214555" y="384769"/>
                  </a:lnTo>
                  <a:lnTo>
                    <a:pt x="226186" y="368130"/>
                  </a:lnTo>
                  <a:lnTo>
                    <a:pt x="236569" y="329323"/>
                  </a:lnTo>
                  <a:lnTo>
                    <a:pt x="238004" y="308307"/>
                  </a:lnTo>
                  <a:lnTo>
                    <a:pt x="236104" y="283819"/>
                  </a:lnTo>
                  <a:lnTo>
                    <a:pt x="231979" y="257015"/>
                  </a:lnTo>
                  <a:lnTo>
                    <a:pt x="226372" y="228669"/>
                  </a:lnTo>
                  <a:lnTo>
                    <a:pt x="218824" y="200246"/>
                  </a:lnTo>
                  <a:lnTo>
                    <a:pt x="209982" y="171773"/>
                  </a:lnTo>
                  <a:lnTo>
                    <a:pt x="200277" y="143266"/>
                  </a:lnTo>
                  <a:lnTo>
                    <a:pt x="189045" y="118546"/>
                  </a:lnTo>
                  <a:lnTo>
                    <a:pt x="163864" y="75840"/>
                  </a:lnTo>
                  <a:lnTo>
                    <a:pt x="136798" y="42889"/>
                  </a:lnTo>
                  <a:lnTo>
                    <a:pt x="108894" y="18401"/>
                  </a:lnTo>
                  <a:lnTo>
                    <a:pt x="80617" y="4343"/>
                  </a:lnTo>
                  <a:lnTo>
                    <a:pt x="54714" y="0"/>
                  </a:lnTo>
                  <a:lnTo>
                    <a:pt x="17990" y="52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51" name="SMARTInkShape-2594"/>
            <p:cNvSpPr/>
            <p:nvPr>
              <p:custDataLst>
                <p:tags r:id="rId177"/>
              </p:custDataLst>
            </p:nvPr>
          </p:nvSpPr>
          <p:spPr bwMode="auto">
            <a:xfrm>
              <a:off x="365071" y="4483417"/>
              <a:ext cx="272153" cy="376363"/>
            </a:xfrm>
            <a:custGeom>
              <a:avLst/>
              <a:gdLst/>
              <a:ahLst/>
              <a:cxnLst/>
              <a:rect l="0" t="0" r="0" b="0"/>
              <a:pathLst>
                <a:path w="272153" h="376363">
                  <a:moveTo>
                    <a:pt x="49267" y="0"/>
                  </a:moveTo>
                  <a:lnTo>
                    <a:pt x="49267" y="0"/>
                  </a:lnTo>
                  <a:lnTo>
                    <a:pt x="53817" y="4551"/>
                  </a:lnTo>
                  <a:lnTo>
                    <a:pt x="56647" y="21034"/>
                  </a:lnTo>
                  <a:lnTo>
                    <a:pt x="57486" y="57667"/>
                  </a:lnTo>
                  <a:lnTo>
                    <a:pt x="52602" y="96115"/>
                  </a:lnTo>
                  <a:lnTo>
                    <a:pt x="48633" y="118370"/>
                  </a:lnTo>
                  <a:lnTo>
                    <a:pt x="44082" y="140826"/>
                  </a:lnTo>
                  <a:lnTo>
                    <a:pt x="39142" y="163416"/>
                  </a:lnTo>
                  <a:lnTo>
                    <a:pt x="33945" y="186097"/>
                  </a:lnTo>
                  <a:lnTo>
                    <a:pt x="28574" y="209790"/>
                  </a:lnTo>
                  <a:lnTo>
                    <a:pt x="23089" y="234157"/>
                  </a:lnTo>
                  <a:lnTo>
                    <a:pt x="17528" y="258975"/>
                  </a:lnTo>
                  <a:lnTo>
                    <a:pt x="8808" y="301790"/>
                  </a:lnTo>
                  <a:lnTo>
                    <a:pt x="2710" y="336059"/>
                  </a:lnTo>
                  <a:lnTo>
                    <a:pt x="0" y="357640"/>
                  </a:lnTo>
                  <a:lnTo>
                    <a:pt x="1182" y="365109"/>
                  </a:lnTo>
                  <a:lnTo>
                    <a:pt x="7576" y="375948"/>
                  </a:lnTo>
                  <a:lnTo>
                    <a:pt x="16710" y="376362"/>
                  </a:lnTo>
                  <a:lnTo>
                    <a:pt x="44640" y="369202"/>
                  </a:lnTo>
                  <a:lnTo>
                    <a:pt x="79278" y="359035"/>
                  </a:lnTo>
                  <a:lnTo>
                    <a:pt x="117850" y="349119"/>
                  </a:lnTo>
                  <a:lnTo>
                    <a:pt x="160393" y="341537"/>
                  </a:lnTo>
                  <a:lnTo>
                    <a:pt x="194541" y="334992"/>
                  </a:lnTo>
                  <a:lnTo>
                    <a:pt x="220513" y="330813"/>
                  </a:lnTo>
                  <a:lnTo>
                    <a:pt x="238406" y="332131"/>
                  </a:lnTo>
                  <a:lnTo>
                    <a:pt x="250169" y="335892"/>
                  </a:lnTo>
                  <a:lnTo>
                    <a:pt x="254639" y="338227"/>
                  </a:lnTo>
                  <a:lnTo>
                    <a:pt x="257619" y="341690"/>
                  </a:lnTo>
                  <a:lnTo>
                    <a:pt x="272152" y="36861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52" name="SMARTInkShape-2595"/>
            <p:cNvSpPr/>
            <p:nvPr>
              <p:custDataLst>
                <p:tags r:id="rId178"/>
              </p:custDataLst>
            </p:nvPr>
          </p:nvSpPr>
          <p:spPr bwMode="auto">
            <a:xfrm>
              <a:off x="122873" y="4904921"/>
              <a:ext cx="565786" cy="67130"/>
            </a:xfrm>
            <a:custGeom>
              <a:avLst/>
              <a:gdLst/>
              <a:ahLst/>
              <a:cxnLst/>
              <a:rect l="0" t="0" r="0" b="0"/>
              <a:pathLst>
                <a:path w="565786" h="67130">
                  <a:moveTo>
                    <a:pt x="0" y="67129"/>
                  </a:moveTo>
                  <a:lnTo>
                    <a:pt x="0" y="67129"/>
                  </a:lnTo>
                  <a:lnTo>
                    <a:pt x="39840" y="64589"/>
                  </a:lnTo>
                  <a:lnTo>
                    <a:pt x="67236" y="59333"/>
                  </a:lnTo>
                  <a:lnTo>
                    <a:pt x="101638" y="50646"/>
                  </a:lnTo>
                  <a:lnTo>
                    <a:pt x="141692" y="42976"/>
                  </a:lnTo>
                  <a:lnTo>
                    <a:pt x="163041" y="39597"/>
                  </a:lnTo>
                  <a:lnTo>
                    <a:pt x="186799" y="35439"/>
                  </a:lnTo>
                  <a:lnTo>
                    <a:pt x="212163" y="30762"/>
                  </a:lnTo>
                  <a:lnTo>
                    <a:pt x="238597" y="25740"/>
                  </a:lnTo>
                  <a:lnTo>
                    <a:pt x="267649" y="20486"/>
                  </a:lnTo>
                  <a:lnTo>
                    <a:pt x="298448" y="15079"/>
                  </a:lnTo>
                  <a:lnTo>
                    <a:pt x="330410" y="9569"/>
                  </a:lnTo>
                  <a:lnTo>
                    <a:pt x="361243" y="5896"/>
                  </a:lnTo>
                  <a:lnTo>
                    <a:pt x="391324" y="3447"/>
                  </a:lnTo>
                  <a:lnTo>
                    <a:pt x="420902" y="1814"/>
                  </a:lnTo>
                  <a:lnTo>
                    <a:pt x="447289" y="725"/>
                  </a:lnTo>
                  <a:lnTo>
                    <a:pt x="471548" y="0"/>
                  </a:lnTo>
                  <a:lnTo>
                    <a:pt x="512471" y="146"/>
                  </a:lnTo>
                  <a:lnTo>
                    <a:pt x="565785" y="712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56" name="SMARTInkShape-Group893"/>
          <p:cNvGrpSpPr/>
          <p:nvPr/>
        </p:nvGrpSpPr>
        <p:grpSpPr>
          <a:xfrm>
            <a:off x="748665" y="5280677"/>
            <a:ext cx="563346" cy="257159"/>
            <a:chOff x="748665" y="5280677"/>
            <a:chExt cx="563346" cy="257159"/>
          </a:xfrm>
        </p:grpSpPr>
        <p:sp>
          <p:nvSpPr>
            <p:cNvPr id="454" name="SMARTInkShape-2596"/>
            <p:cNvSpPr/>
            <p:nvPr>
              <p:custDataLst>
                <p:tags r:id="rId169"/>
              </p:custDataLst>
            </p:nvPr>
          </p:nvSpPr>
          <p:spPr bwMode="auto">
            <a:xfrm>
              <a:off x="748665" y="5452110"/>
              <a:ext cx="442138" cy="85726"/>
            </a:xfrm>
            <a:custGeom>
              <a:avLst/>
              <a:gdLst/>
              <a:ahLst/>
              <a:cxnLst/>
              <a:rect l="0" t="0" r="0" b="0"/>
              <a:pathLst>
                <a:path w="442138" h="85726">
                  <a:moveTo>
                    <a:pt x="437198" y="0"/>
                  </a:moveTo>
                  <a:lnTo>
                    <a:pt x="437198" y="0"/>
                  </a:lnTo>
                  <a:lnTo>
                    <a:pt x="441748" y="4551"/>
                  </a:lnTo>
                  <a:lnTo>
                    <a:pt x="442137" y="6844"/>
                  </a:lnTo>
                  <a:lnTo>
                    <a:pt x="441443" y="9325"/>
                  </a:lnTo>
                  <a:lnTo>
                    <a:pt x="440028" y="11932"/>
                  </a:lnTo>
                  <a:lnTo>
                    <a:pt x="424384" y="20151"/>
                  </a:lnTo>
                  <a:lnTo>
                    <a:pt x="383448" y="33170"/>
                  </a:lnTo>
                  <a:lnTo>
                    <a:pt x="363264" y="37353"/>
                  </a:lnTo>
                  <a:lnTo>
                    <a:pt x="340284" y="41095"/>
                  </a:lnTo>
                  <a:lnTo>
                    <a:pt x="315438" y="44541"/>
                  </a:lnTo>
                  <a:lnTo>
                    <a:pt x="287445" y="48744"/>
                  </a:lnTo>
                  <a:lnTo>
                    <a:pt x="257352" y="53451"/>
                  </a:lnTo>
                  <a:lnTo>
                    <a:pt x="225861" y="58494"/>
                  </a:lnTo>
                  <a:lnTo>
                    <a:pt x="196294" y="61857"/>
                  </a:lnTo>
                  <a:lnTo>
                    <a:pt x="168010" y="64097"/>
                  </a:lnTo>
                  <a:lnTo>
                    <a:pt x="140582" y="65592"/>
                  </a:lnTo>
                  <a:lnTo>
                    <a:pt x="115629" y="66587"/>
                  </a:lnTo>
                  <a:lnTo>
                    <a:pt x="92326" y="67252"/>
                  </a:lnTo>
                  <a:lnTo>
                    <a:pt x="52464" y="68942"/>
                  </a:lnTo>
                  <a:lnTo>
                    <a:pt x="16815" y="75249"/>
                  </a:lnTo>
                  <a:lnTo>
                    <a:pt x="0" y="8572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55" name="SMARTInkShape-2597"/>
            <p:cNvSpPr/>
            <p:nvPr>
              <p:custDataLst>
                <p:tags r:id="rId170"/>
              </p:custDataLst>
            </p:nvPr>
          </p:nvSpPr>
          <p:spPr bwMode="auto">
            <a:xfrm>
              <a:off x="904401" y="5280677"/>
              <a:ext cx="407610" cy="57844"/>
            </a:xfrm>
            <a:custGeom>
              <a:avLst/>
              <a:gdLst/>
              <a:ahLst/>
              <a:cxnLst/>
              <a:rect l="0" t="0" r="0" b="0"/>
              <a:pathLst>
                <a:path w="407610" h="57844">
                  <a:moveTo>
                    <a:pt x="315752" y="34273"/>
                  </a:moveTo>
                  <a:lnTo>
                    <a:pt x="315752" y="34273"/>
                  </a:lnTo>
                  <a:lnTo>
                    <a:pt x="343127" y="15645"/>
                  </a:lnTo>
                  <a:lnTo>
                    <a:pt x="380143" y="3359"/>
                  </a:lnTo>
                  <a:lnTo>
                    <a:pt x="407609" y="181"/>
                  </a:lnTo>
                  <a:lnTo>
                    <a:pt x="378382" y="22"/>
                  </a:lnTo>
                  <a:lnTo>
                    <a:pt x="343905" y="0"/>
                  </a:lnTo>
                  <a:lnTo>
                    <a:pt x="321185" y="947"/>
                  </a:lnTo>
                  <a:lnTo>
                    <a:pt x="295561" y="2532"/>
                  </a:lnTo>
                  <a:lnTo>
                    <a:pt x="268001" y="4539"/>
                  </a:lnTo>
                  <a:lnTo>
                    <a:pt x="239151" y="6830"/>
                  </a:lnTo>
                  <a:lnTo>
                    <a:pt x="209439" y="9310"/>
                  </a:lnTo>
                  <a:lnTo>
                    <a:pt x="179154" y="11915"/>
                  </a:lnTo>
                  <a:lnTo>
                    <a:pt x="151344" y="15559"/>
                  </a:lnTo>
                  <a:lnTo>
                    <a:pt x="125184" y="19891"/>
                  </a:lnTo>
                  <a:lnTo>
                    <a:pt x="100124" y="24684"/>
                  </a:lnTo>
                  <a:lnTo>
                    <a:pt x="59580" y="35092"/>
                  </a:lnTo>
                  <a:lnTo>
                    <a:pt x="17599" y="49120"/>
                  </a:lnTo>
                  <a:lnTo>
                    <a:pt x="715" y="56770"/>
                  </a:lnTo>
                  <a:lnTo>
                    <a:pt x="0" y="57843"/>
                  </a:lnTo>
                  <a:lnTo>
                    <a:pt x="32859" y="5141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457" name="SMARTInkShape-2598"/>
          <p:cNvSpPr/>
          <p:nvPr>
            <p:custDataLst>
              <p:tags r:id="rId22"/>
            </p:custDataLst>
          </p:nvPr>
        </p:nvSpPr>
        <p:spPr bwMode="auto">
          <a:xfrm>
            <a:off x="1914525" y="5153805"/>
            <a:ext cx="1511665" cy="101139"/>
          </a:xfrm>
          <a:custGeom>
            <a:avLst/>
            <a:gdLst/>
            <a:ahLst/>
            <a:cxnLst/>
            <a:rect l="0" t="0" r="0" b="0"/>
            <a:pathLst>
              <a:path w="1511665" h="101139">
                <a:moveTo>
                  <a:pt x="0" y="101138"/>
                </a:moveTo>
                <a:lnTo>
                  <a:pt x="0" y="101138"/>
                </a:lnTo>
                <a:lnTo>
                  <a:pt x="12770" y="88367"/>
                </a:lnTo>
                <a:lnTo>
                  <a:pt x="17741" y="85936"/>
                </a:lnTo>
                <a:lnTo>
                  <a:pt x="58073" y="77378"/>
                </a:lnTo>
                <a:lnTo>
                  <a:pt x="85818" y="76290"/>
                </a:lnTo>
                <a:lnTo>
                  <a:pt x="123549" y="75807"/>
                </a:lnTo>
                <a:lnTo>
                  <a:pt x="147136" y="74725"/>
                </a:lnTo>
                <a:lnTo>
                  <a:pt x="173338" y="73052"/>
                </a:lnTo>
                <a:lnTo>
                  <a:pt x="201284" y="70984"/>
                </a:lnTo>
                <a:lnTo>
                  <a:pt x="234202" y="69605"/>
                </a:lnTo>
                <a:lnTo>
                  <a:pt x="270434" y="68686"/>
                </a:lnTo>
                <a:lnTo>
                  <a:pt x="308877" y="68073"/>
                </a:lnTo>
                <a:lnTo>
                  <a:pt x="351651" y="66712"/>
                </a:lnTo>
                <a:lnTo>
                  <a:pt x="397311" y="64852"/>
                </a:lnTo>
                <a:lnTo>
                  <a:pt x="444897" y="62660"/>
                </a:lnTo>
                <a:lnTo>
                  <a:pt x="492813" y="59293"/>
                </a:lnTo>
                <a:lnTo>
                  <a:pt x="540949" y="55144"/>
                </a:lnTo>
                <a:lnTo>
                  <a:pt x="589233" y="50473"/>
                </a:lnTo>
                <a:lnTo>
                  <a:pt x="639519" y="45453"/>
                </a:lnTo>
                <a:lnTo>
                  <a:pt x="691141" y="40202"/>
                </a:lnTo>
                <a:lnTo>
                  <a:pt x="743653" y="34796"/>
                </a:lnTo>
                <a:lnTo>
                  <a:pt x="796759" y="30240"/>
                </a:lnTo>
                <a:lnTo>
                  <a:pt x="850260" y="26250"/>
                </a:lnTo>
                <a:lnTo>
                  <a:pt x="904025" y="22637"/>
                </a:lnTo>
                <a:lnTo>
                  <a:pt x="955109" y="19276"/>
                </a:lnTo>
                <a:lnTo>
                  <a:pt x="1004404" y="16083"/>
                </a:lnTo>
                <a:lnTo>
                  <a:pt x="1052508" y="13002"/>
                </a:lnTo>
                <a:lnTo>
                  <a:pt x="1098864" y="9995"/>
                </a:lnTo>
                <a:lnTo>
                  <a:pt x="1144056" y="7039"/>
                </a:lnTo>
                <a:lnTo>
                  <a:pt x="1188472" y="4115"/>
                </a:lnTo>
                <a:lnTo>
                  <a:pt x="1228560" y="2166"/>
                </a:lnTo>
                <a:lnTo>
                  <a:pt x="1265762" y="866"/>
                </a:lnTo>
                <a:lnTo>
                  <a:pt x="1301042" y="0"/>
                </a:lnTo>
                <a:lnTo>
                  <a:pt x="1332181" y="1328"/>
                </a:lnTo>
                <a:lnTo>
                  <a:pt x="1360561" y="4117"/>
                </a:lnTo>
                <a:lnTo>
                  <a:pt x="1387101" y="7881"/>
                </a:lnTo>
                <a:lnTo>
                  <a:pt x="1410508" y="11345"/>
                </a:lnTo>
                <a:lnTo>
                  <a:pt x="1451758" y="17732"/>
                </a:lnTo>
                <a:lnTo>
                  <a:pt x="1493458" y="26683"/>
                </a:lnTo>
                <a:lnTo>
                  <a:pt x="1511664" y="31397"/>
                </a:lnTo>
                <a:lnTo>
                  <a:pt x="1511649" y="31784"/>
                </a:lnTo>
                <a:lnTo>
                  <a:pt x="1510686" y="32042"/>
                </a:lnTo>
                <a:lnTo>
                  <a:pt x="1473134" y="20580"/>
                </a:lnTo>
                <a:lnTo>
                  <a:pt x="1440180" y="684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58" name="SMARTInkShape-2599"/>
          <p:cNvSpPr/>
          <p:nvPr>
            <p:custDataLst>
              <p:tags r:id="rId23"/>
            </p:custDataLst>
          </p:nvPr>
        </p:nvSpPr>
        <p:spPr bwMode="auto">
          <a:xfrm>
            <a:off x="4758410" y="5428207"/>
            <a:ext cx="627979" cy="520574"/>
          </a:xfrm>
          <a:custGeom>
            <a:avLst/>
            <a:gdLst/>
            <a:ahLst/>
            <a:cxnLst/>
            <a:rect l="0" t="0" r="0" b="0"/>
            <a:pathLst>
              <a:path w="627979" h="520574">
                <a:moveTo>
                  <a:pt x="79337" y="49620"/>
                </a:moveTo>
                <a:lnTo>
                  <a:pt x="79337" y="49620"/>
                </a:lnTo>
                <a:lnTo>
                  <a:pt x="85229" y="35933"/>
                </a:lnTo>
                <a:lnTo>
                  <a:pt x="87879" y="0"/>
                </a:lnTo>
                <a:lnTo>
                  <a:pt x="81060" y="28777"/>
                </a:lnTo>
                <a:lnTo>
                  <a:pt x="75976" y="59724"/>
                </a:lnTo>
                <a:lnTo>
                  <a:pt x="71381" y="81121"/>
                </a:lnTo>
                <a:lnTo>
                  <a:pt x="65461" y="105863"/>
                </a:lnTo>
                <a:lnTo>
                  <a:pt x="58656" y="132836"/>
                </a:lnTo>
                <a:lnTo>
                  <a:pt x="52215" y="164152"/>
                </a:lnTo>
                <a:lnTo>
                  <a:pt x="46016" y="198365"/>
                </a:lnTo>
                <a:lnTo>
                  <a:pt x="39978" y="234509"/>
                </a:lnTo>
                <a:lnTo>
                  <a:pt x="33096" y="270034"/>
                </a:lnTo>
                <a:lnTo>
                  <a:pt x="25650" y="305148"/>
                </a:lnTo>
                <a:lnTo>
                  <a:pt x="17828" y="339987"/>
                </a:lnTo>
                <a:lnTo>
                  <a:pt x="11661" y="371785"/>
                </a:lnTo>
                <a:lnTo>
                  <a:pt x="6598" y="401557"/>
                </a:lnTo>
                <a:lnTo>
                  <a:pt x="2269" y="429977"/>
                </a:lnTo>
                <a:lnTo>
                  <a:pt x="0" y="471715"/>
                </a:lnTo>
                <a:lnTo>
                  <a:pt x="4078" y="506473"/>
                </a:lnTo>
                <a:lnTo>
                  <a:pt x="6304" y="511351"/>
                </a:lnTo>
                <a:lnTo>
                  <a:pt x="9694" y="509841"/>
                </a:lnTo>
                <a:lnTo>
                  <a:pt x="25471" y="482104"/>
                </a:lnTo>
                <a:lnTo>
                  <a:pt x="43331" y="446940"/>
                </a:lnTo>
                <a:lnTo>
                  <a:pt x="63970" y="408452"/>
                </a:lnTo>
                <a:lnTo>
                  <a:pt x="85842" y="371978"/>
                </a:lnTo>
                <a:lnTo>
                  <a:pt x="118624" y="330977"/>
                </a:lnTo>
                <a:lnTo>
                  <a:pt x="148763" y="301260"/>
                </a:lnTo>
                <a:lnTo>
                  <a:pt x="173693" y="286555"/>
                </a:lnTo>
                <a:lnTo>
                  <a:pt x="200649" y="281290"/>
                </a:lnTo>
                <a:lnTo>
                  <a:pt x="214504" y="281220"/>
                </a:lnTo>
                <a:lnTo>
                  <a:pt x="242599" y="291300"/>
                </a:lnTo>
                <a:lnTo>
                  <a:pt x="270961" y="311339"/>
                </a:lnTo>
                <a:lnTo>
                  <a:pt x="299441" y="342470"/>
                </a:lnTo>
                <a:lnTo>
                  <a:pt x="327974" y="381071"/>
                </a:lnTo>
                <a:lnTo>
                  <a:pt x="356530" y="421721"/>
                </a:lnTo>
                <a:lnTo>
                  <a:pt x="385096" y="458839"/>
                </a:lnTo>
                <a:lnTo>
                  <a:pt x="423403" y="498213"/>
                </a:lnTo>
                <a:lnTo>
                  <a:pt x="454333" y="518875"/>
                </a:lnTo>
                <a:lnTo>
                  <a:pt x="462684" y="520573"/>
                </a:lnTo>
                <a:lnTo>
                  <a:pt x="470157" y="519798"/>
                </a:lnTo>
                <a:lnTo>
                  <a:pt x="477044" y="517377"/>
                </a:lnTo>
                <a:lnTo>
                  <a:pt x="492316" y="494367"/>
                </a:lnTo>
                <a:lnTo>
                  <a:pt x="509581" y="454930"/>
                </a:lnTo>
                <a:lnTo>
                  <a:pt x="519519" y="428411"/>
                </a:lnTo>
                <a:lnTo>
                  <a:pt x="529954" y="399303"/>
                </a:lnTo>
                <a:lnTo>
                  <a:pt x="541673" y="369420"/>
                </a:lnTo>
                <a:lnTo>
                  <a:pt x="554249" y="339020"/>
                </a:lnTo>
                <a:lnTo>
                  <a:pt x="567395" y="308276"/>
                </a:lnTo>
                <a:lnTo>
                  <a:pt x="579970" y="281113"/>
                </a:lnTo>
                <a:lnTo>
                  <a:pt x="592162" y="256336"/>
                </a:lnTo>
                <a:lnTo>
                  <a:pt x="604101" y="233151"/>
                </a:lnTo>
                <a:lnTo>
                  <a:pt x="617365" y="194689"/>
                </a:lnTo>
                <a:lnTo>
                  <a:pt x="623261" y="161720"/>
                </a:lnTo>
                <a:lnTo>
                  <a:pt x="626580" y="121147"/>
                </a:lnTo>
                <a:lnTo>
                  <a:pt x="627978" y="10105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59" name="SMARTInkShape-2600"/>
          <p:cNvSpPr/>
          <p:nvPr>
            <p:custDataLst>
              <p:tags r:id="rId24"/>
            </p:custDataLst>
          </p:nvPr>
        </p:nvSpPr>
        <p:spPr bwMode="auto">
          <a:xfrm>
            <a:off x="6277927" y="4252115"/>
            <a:ext cx="457496" cy="68426"/>
          </a:xfrm>
          <a:custGeom>
            <a:avLst/>
            <a:gdLst/>
            <a:ahLst/>
            <a:cxnLst/>
            <a:rect l="0" t="0" r="0" b="0"/>
            <a:pathLst>
              <a:path w="457496" h="68426">
                <a:moveTo>
                  <a:pt x="0" y="51280"/>
                </a:moveTo>
                <a:lnTo>
                  <a:pt x="0" y="51280"/>
                </a:lnTo>
                <a:lnTo>
                  <a:pt x="4551" y="51280"/>
                </a:lnTo>
                <a:lnTo>
                  <a:pt x="46330" y="42549"/>
                </a:lnTo>
                <a:lnTo>
                  <a:pt x="84637" y="37051"/>
                </a:lnTo>
                <a:lnTo>
                  <a:pt x="118896" y="35431"/>
                </a:lnTo>
                <a:lnTo>
                  <a:pt x="141177" y="33094"/>
                </a:lnTo>
                <a:lnTo>
                  <a:pt x="166508" y="29631"/>
                </a:lnTo>
                <a:lnTo>
                  <a:pt x="193873" y="25417"/>
                </a:lnTo>
                <a:lnTo>
                  <a:pt x="221641" y="21656"/>
                </a:lnTo>
                <a:lnTo>
                  <a:pt x="249678" y="18195"/>
                </a:lnTo>
                <a:lnTo>
                  <a:pt x="277895" y="14936"/>
                </a:lnTo>
                <a:lnTo>
                  <a:pt x="304325" y="11811"/>
                </a:lnTo>
                <a:lnTo>
                  <a:pt x="329567" y="8775"/>
                </a:lnTo>
                <a:lnTo>
                  <a:pt x="354014" y="5798"/>
                </a:lnTo>
                <a:lnTo>
                  <a:pt x="393877" y="2491"/>
                </a:lnTo>
                <a:lnTo>
                  <a:pt x="435475" y="629"/>
                </a:lnTo>
                <a:lnTo>
                  <a:pt x="457495" y="0"/>
                </a:lnTo>
                <a:lnTo>
                  <a:pt x="456445" y="901"/>
                </a:lnTo>
                <a:lnTo>
                  <a:pt x="417543" y="11790"/>
                </a:lnTo>
                <a:lnTo>
                  <a:pt x="384330" y="17219"/>
                </a:lnTo>
                <a:lnTo>
                  <a:pt x="343216" y="23759"/>
                </a:lnTo>
                <a:lnTo>
                  <a:pt x="320250" y="28170"/>
                </a:lnTo>
                <a:lnTo>
                  <a:pt x="296368" y="33016"/>
                </a:lnTo>
                <a:lnTo>
                  <a:pt x="273779" y="37199"/>
                </a:lnTo>
                <a:lnTo>
                  <a:pt x="252052" y="40940"/>
                </a:lnTo>
                <a:lnTo>
                  <a:pt x="212988" y="48589"/>
                </a:lnTo>
                <a:lnTo>
                  <a:pt x="173385" y="61701"/>
                </a:lnTo>
                <a:lnTo>
                  <a:pt x="160911" y="66433"/>
                </a:lnTo>
                <a:lnTo>
                  <a:pt x="160614" y="67097"/>
                </a:lnTo>
                <a:lnTo>
                  <a:pt x="161369" y="67539"/>
                </a:lnTo>
                <a:lnTo>
                  <a:pt x="191861" y="68250"/>
                </a:lnTo>
                <a:lnTo>
                  <a:pt x="219574" y="68347"/>
                </a:lnTo>
                <a:lnTo>
                  <a:pt x="256021" y="65850"/>
                </a:lnTo>
                <a:lnTo>
                  <a:pt x="297620" y="62518"/>
                </a:lnTo>
                <a:lnTo>
                  <a:pt x="319380" y="61629"/>
                </a:lnTo>
                <a:lnTo>
                  <a:pt x="361975" y="59690"/>
                </a:lnTo>
                <a:lnTo>
                  <a:pt x="399955" y="55653"/>
                </a:lnTo>
                <a:lnTo>
                  <a:pt x="441624" y="51191"/>
                </a:lnTo>
                <a:lnTo>
                  <a:pt x="445864" y="49316"/>
                </a:lnTo>
                <a:lnTo>
                  <a:pt x="448690" y="47113"/>
                </a:lnTo>
                <a:lnTo>
                  <a:pt x="445812" y="44692"/>
                </a:lnTo>
                <a:lnTo>
                  <a:pt x="417102" y="36734"/>
                </a:lnTo>
                <a:lnTo>
                  <a:pt x="385086" y="31162"/>
                </a:lnTo>
                <a:lnTo>
                  <a:pt x="364357" y="30248"/>
                </a:lnTo>
                <a:lnTo>
                  <a:pt x="341012" y="30591"/>
                </a:lnTo>
                <a:lnTo>
                  <a:pt x="315924" y="31773"/>
                </a:lnTo>
                <a:lnTo>
                  <a:pt x="275348" y="38165"/>
                </a:lnTo>
                <a:lnTo>
                  <a:pt x="243345" y="46403"/>
                </a:lnTo>
                <a:lnTo>
                  <a:pt x="212120" y="56397"/>
                </a:lnTo>
                <a:lnTo>
                  <a:pt x="203813" y="62444"/>
                </a:lnTo>
                <a:lnTo>
                  <a:pt x="203504" y="64438"/>
                </a:lnTo>
                <a:lnTo>
                  <a:pt x="205202" y="65767"/>
                </a:lnTo>
                <a:lnTo>
                  <a:pt x="214073" y="67243"/>
                </a:lnTo>
                <a:lnTo>
                  <a:pt x="250813" y="68191"/>
                </a:lnTo>
                <a:lnTo>
                  <a:pt x="282893" y="6842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60" name="SMARTInkShape-2601"/>
          <p:cNvSpPr/>
          <p:nvPr>
            <p:custDataLst>
              <p:tags r:id="rId25"/>
            </p:custDataLst>
          </p:nvPr>
        </p:nvSpPr>
        <p:spPr bwMode="auto">
          <a:xfrm>
            <a:off x="5609273" y="4938571"/>
            <a:ext cx="525138" cy="1413652"/>
          </a:xfrm>
          <a:custGeom>
            <a:avLst/>
            <a:gdLst/>
            <a:ahLst/>
            <a:cxnLst/>
            <a:rect l="0" t="0" r="0" b="0"/>
            <a:pathLst>
              <a:path w="525138" h="1413652">
                <a:moveTo>
                  <a:pt x="282892" y="24906"/>
                </a:moveTo>
                <a:lnTo>
                  <a:pt x="282892" y="24906"/>
                </a:lnTo>
                <a:lnTo>
                  <a:pt x="317111" y="17109"/>
                </a:lnTo>
                <a:lnTo>
                  <a:pt x="356002" y="5346"/>
                </a:lnTo>
                <a:lnTo>
                  <a:pt x="396735" y="1013"/>
                </a:lnTo>
                <a:lnTo>
                  <a:pt x="421436" y="0"/>
                </a:lnTo>
                <a:lnTo>
                  <a:pt x="452735" y="12249"/>
                </a:lnTo>
                <a:lnTo>
                  <a:pt x="485060" y="33569"/>
                </a:lnTo>
                <a:lnTo>
                  <a:pt x="508952" y="58919"/>
                </a:lnTo>
                <a:lnTo>
                  <a:pt x="521475" y="96221"/>
                </a:lnTo>
                <a:lnTo>
                  <a:pt x="524815" y="118169"/>
                </a:lnTo>
                <a:lnTo>
                  <a:pt x="525137" y="143278"/>
                </a:lnTo>
                <a:lnTo>
                  <a:pt x="523446" y="170497"/>
                </a:lnTo>
                <a:lnTo>
                  <a:pt x="520414" y="199119"/>
                </a:lnTo>
                <a:lnTo>
                  <a:pt x="517440" y="229631"/>
                </a:lnTo>
                <a:lnTo>
                  <a:pt x="514505" y="261402"/>
                </a:lnTo>
                <a:lnTo>
                  <a:pt x="511594" y="294013"/>
                </a:lnTo>
                <a:lnTo>
                  <a:pt x="506799" y="330993"/>
                </a:lnTo>
                <a:lnTo>
                  <a:pt x="500743" y="370887"/>
                </a:lnTo>
                <a:lnTo>
                  <a:pt x="493849" y="412722"/>
                </a:lnTo>
                <a:lnTo>
                  <a:pt x="486394" y="455852"/>
                </a:lnTo>
                <a:lnTo>
                  <a:pt x="478568" y="499847"/>
                </a:lnTo>
                <a:lnTo>
                  <a:pt x="470492" y="544416"/>
                </a:lnTo>
                <a:lnTo>
                  <a:pt x="463204" y="589368"/>
                </a:lnTo>
                <a:lnTo>
                  <a:pt x="456440" y="634577"/>
                </a:lnTo>
                <a:lnTo>
                  <a:pt x="450026" y="679956"/>
                </a:lnTo>
                <a:lnTo>
                  <a:pt x="442892" y="725448"/>
                </a:lnTo>
                <a:lnTo>
                  <a:pt x="435278" y="771017"/>
                </a:lnTo>
                <a:lnTo>
                  <a:pt x="427346" y="816636"/>
                </a:lnTo>
                <a:lnTo>
                  <a:pt x="422057" y="860384"/>
                </a:lnTo>
                <a:lnTo>
                  <a:pt x="418531" y="902884"/>
                </a:lnTo>
                <a:lnTo>
                  <a:pt x="416181" y="944552"/>
                </a:lnTo>
                <a:lnTo>
                  <a:pt x="415565" y="984713"/>
                </a:lnTo>
                <a:lnTo>
                  <a:pt x="416109" y="1023870"/>
                </a:lnTo>
                <a:lnTo>
                  <a:pt x="417423" y="1062357"/>
                </a:lnTo>
                <a:lnTo>
                  <a:pt x="420204" y="1098493"/>
                </a:lnTo>
                <a:lnTo>
                  <a:pt x="423964" y="1133061"/>
                </a:lnTo>
                <a:lnTo>
                  <a:pt x="428376" y="1166583"/>
                </a:lnTo>
                <a:lnTo>
                  <a:pt x="432268" y="1197504"/>
                </a:lnTo>
                <a:lnTo>
                  <a:pt x="435816" y="1226691"/>
                </a:lnTo>
                <a:lnTo>
                  <a:pt x="439134" y="1254722"/>
                </a:lnTo>
                <a:lnTo>
                  <a:pt x="442298" y="1279123"/>
                </a:lnTo>
                <a:lnTo>
                  <a:pt x="448354" y="1321476"/>
                </a:lnTo>
                <a:lnTo>
                  <a:pt x="454221" y="1354269"/>
                </a:lnTo>
                <a:lnTo>
                  <a:pt x="461197" y="1392714"/>
                </a:lnTo>
                <a:lnTo>
                  <a:pt x="459865" y="1396835"/>
                </a:lnTo>
                <a:lnTo>
                  <a:pt x="457071" y="1399583"/>
                </a:lnTo>
                <a:lnTo>
                  <a:pt x="453304" y="1401415"/>
                </a:lnTo>
                <a:lnTo>
                  <a:pt x="434350" y="1403993"/>
                </a:lnTo>
                <a:lnTo>
                  <a:pt x="396983" y="1400206"/>
                </a:lnTo>
                <a:lnTo>
                  <a:pt x="355825" y="1395611"/>
                </a:lnTo>
                <a:lnTo>
                  <a:pt x="331512" y="1393052"/>
                </a:lnTo>
                <a:lnTo>
                  <a:pt x="303877" y="1392298"/>
                </a:lnTo>
                <a:lnTo>
                  <a:pt x="274021" y="1392748"/>
                </a:lnTo>
                <a:lnTo>
                  <a:pt x="242688" y="1394001"/>
                </a:lnTo>
                <a:lnTo>
                  <a:pt x="210369" y="1395789"/>
                </a:lnTo>
                <a:lnTo>
                  <a:pt x="177394" y="1397933"/>
                </a:lnTo>
                <a:lnTo>
                  <a:pt x="143980" y="1400315"/>
                </a:lnTo>
                <a:lnTo>
                  <a:pt x="113130" y="1402855"/>
                </a:lnTo>
                <a:lnTo>
                  <a:pt x="83993" y="1405501"/>
                </a:lnTo>
                <a:lnTo>
                  <a:pt x="55995" y="1408218"/>
                </a:lnTo>
                <a:lnTo>
                  <a:pt x="0" y="141365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463" name="SMARTInkShape-Group898"/>
          <p:cNvGrpSpPr/>
          <p:nvPr/>
        </p:nvGrpSpPr>
        <p:grpSpPr>
          <a:xfrm>
            <a:off x="3457575" y="4743744"/>
            <a:ext cx="805816" cy="1587490"/>
            <a:chOff x="3457575" y="4743744"/>
            <a:chExt cx="805816" cy="1587490"/>
          </a:xfrm>
        </p:grpSpPr>
        <p:sp>
          <p:nvSpPr>
            <p:cNvPr id="461" name="SMARTInkShape-2602"/>
            <p:cNvSpPr/>
            <p:nvPr>
              <p:custDataLst>
                <p:tags r:id="rId167"/>
              </p:custDataLst>
            </p:nvPr>
          </p:nvSpPr>
          <p:spPr bwMode="auto">
            <a:xfrm>
              <a:off x="3752865" y="4873908"/>
              <a:ext cx="510526" cy="1457326"/>
            </a:xfrm>
            <a:custGeom>
              <a:avLst/>
              <a:gdLst/>
              <a:ahLst/>
              <a:cxnLst/>
              <a:rect l="0" t="0" r="0" b="0"/>
              <a:pathLst>
                <a:path w="510526" h="1457326">
                  <a:moveTo>
                    <a:pt x="330503" y="20989"/>
                  </a:moveTo>
                  <a:lnTo>
                    <a:pt x="330503" y="20989"/>
                  </a:lnTo>
                  <a:lnTo>
                    <a:pt x="337884" y="6227"/>
                  </a:lnTo>
                  <a:lnTo>
                    <a:pt x="336375" y="4481"/>
                  </a:lnTo>
                  <a:lnTo>
                    <a:pt x="329620" y="0"/>
                  </a:lnTo>
                  <a:lnTo>
                    <a:pt x="301454" y="1223"/>
                  </a:lnTo>
                  <a:lnTo>
                    <a:pt x="262946" y="7618"/>
                  </a:lnTo>
                  <a:lnTo>
                    <a:pt x="232851" y="20444"/>
                  </a:lnTo>
                  <a:lnTo>
                    <a:pt x="202329" y="38844"/>
                  </a:lnTo>
                  <a:lnTo>
                    <a:pt x="164678" y="71576"/>
                  </a:lnTo>
                  <a:lnTo>
                    <a:pt x="144408" y="97448"/>
                  </a:lnTo>
                  <a:lnTo>
                    <a:pt x="133494" y="127361"/>
                  </a:lnTo>
                  <a:lnTo>
                    <a:pt x="129595" y="160658"/>
                  </a:lnTo>
                  <a:lnTo>
                    <a:pt x="131038" y="197682"/>
                  </a:lnTo>
                  <a:lnTo>
                    <a:pt x="139934" y="238902"/>
                  </a:lnTo>
                  <a:lnTo>
                    <a:pt x="146307" y="260562"/>
                  </a:lnTo>
                  <a:lnTo>
                    <a:pt x="152461" y="283574"/>
                  </a:lnTo>
                  <a:lnTo>
                    <a:pt x="158468" y="307489"/>
                  </a:lnTo>
                  <a:lnTo>
                    <a:pt x="164378" y="332004"/>
                  </a:lnTo>
                  <a:lnTo>
                    <a:pt x="170223" y="357872"/>
                  </a:lnTo>
                  <a:lnTo>
                    <a:pt x="176025" y="384643"/>
                  </a:lnTo>
                  <a:lnTo>
                    <a:pt x="181797" y="412015"/>
                  </a:lnTo>
                  <a:lnTo>
                    <a:pt x="185646" y="442645"/>
                  </a:lnTo>
                  <a:lnTo>
                    <a:pt x="188211" y="475448"/>
                  </a:lnTo>
                  <a:lnTo>
                    <a:pt x="189921" y="509699"/>
                  </a:lnTo>
                  <a:lnTo>
                    <a:pt x="189157" y="545869"/>
                  </a:lnTo>
                  <a:lnTo>
                    <a:pt x="186742" y="583316"/>
                  </a:lnTo>
                  <a:lnTo>
                    <a:pt x="183227" y="621616"/>
                  </a:lnTo>
                  <a:lnTo>
                    <a:pt x="178026" y="662390"/>
                  </a:lnTo>
                  <a:lnTo>
                    <a:pt x="171702" y="704813"/>
                  </a:lnTo>
                  <a:lnTo>
                    <a:pt x="164628" y="748334"/>
                  </a:lnTo>
                  <a:lnTo>
                    <a:pt x="155149" y="793541"/>
                  </a:lnTo>
                  <a:lnTo>
                    <a:pt x="144068" y="839871"/>
                  </a:lnTo>
                  <a:lnTo>
                    <a:pt x="131918" y="886950"/>
                  </a:lnTo>
                  <a:lnTo>
                    <a:pt x="119055" y="933576"/>
                  </a:lnTo>
                  <a:lnTo>
                    <a:pt x="105717" y="979901"/>
                  </a:lnTo>
                  <a:lnTo>
                    <a:pt x="92063" y="1026024"/>
                  </a:lnTo>
                  <a:lnTo>
                    <a:pt x="79151" y="1072012"/>
                  </a:lnTo>
                  <a:lnTo>
                    <a:pt x="66732" y="1117911"/>
                  </a:lnTo>
                  <a:lnTo>
                    <a:pt x="54643" y="1163751"/>
                  </a:lnTo>
                  <a:lnTo>
                    <a:pt x="43726" y="1206693"/>
                  </a:lnTo>
                  <a:lnTo>
                    <a:pt x="33591" y="1247703"/>
                  </a:lnTo>
                  <a:lnTo>
                    <a:pt x="23977" y="1287426"/>
                  </a:lnTo>
                  <a:lnTo>
                    <a:pt x="16614" y="1319622"/>
                  </a:lnTo>
                  <a:lnTo>
                    <a:pt x="10753" y="1346803"/>
                  </a:lnTo>
                  <a:lnTo>
                    <a:pt x="5894" y="1370638"/>
                  </a:lnTo>
                  <a:lnTo>
                    <a:pt x="495" y="1407281"/>
                  </a:lnTo>
                  <a:lnTo>
                    <a:pt x="0" y="1433409"/>
                  </a:lnTo>
                  <a:lnTo>
                    <a:pt x="6130" y="1448196"/>
                  </a:lnTo>
                  <a:lnTo>
                    <a:pt x="11384" y="1452521"/>
                  </a:lnTo>
                  <a:lnTo>
                    <a:pt x="24842" y="1457325"/>
                  </a:lnTo>
                  <a:lnTo>
                    <a:pt x="62136" y="1455479"/>
                  </a:lnTo>
                  <a:lnTo>
                    <a:pt x="98198" y="1446258"/>
                  </a:lnTo>
                  <a:lnTo>
                    <a:pt x="118483" y="1439798"/>
                  </a:lnTo>
                  <a:lnTo>
                    <a:pt x="142484" y="1433587"/>
                  </a:lnTo>
                  <a:lnTo>
                    <a:pt x="168962" y="1427541"/>
                  </a:lnTo>
                  <a:lnTo>
                    <a:pt x="197091" y="1421605"/>
                  </a:lnTo>
                  <a:lnTo>
                    <a:pt x="226322" y="1413838"/>
                  </a:lnTo>
                  <a:lnTo>
                    <a:pt x="256286" y="1404851"/>
                  </a:lnTo>
                  <a:lnTo>
                    <a:pt x="286740" y="1395048"/>
                  </a:lnTo>
                  <a:lnTo>
                    <a:pt x="315615" y="1386609"/>
                  </a:lnTo>
                  <a:lnTo>
                    <a:pt x="343438" y="1379077"/>
                  </a:lnTo>
                  <a:lnTo>
                    <a:pt x="370559" y="1372151"/>
                  </a:lnTo>
                  <a:lnTo>
                    <a:pt x="395307" y="1365629"/>
                  </a:lnTo>
                  <a:lnTo>
                    <a:pt x="418473" y="1359375"/>
                  </a:lnTo>
                  <a:lnTo>
                    <a:pt x="458183" y="1350205"/>
                  </a:lnTo>
                  <a:lnTo>
                    <a:pt x="493746" y="1350397"/>
                  </a:lnTo>
                  <a:lnTo>
                    <a:pt x="510525" y="135829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62" name="SMARTInkShape-2603"/>
            <p:cNvSpPr/>
            <p:nvPr>
              <p:custDataLst>
                <p:tags r:id="rId168"/>
              </p:custDataLst>
            </p:nvPr>
          </p:nvSpPr>
          <p:spPr bwMode="auto">
            <a:xfrm>
              <a:off x="3457575" y="4743744"/>
              <a:ext cx="221205" cy="555295"/>
            </a:xfrm>
            <a:custGeom>
              <a:avLst/>
              <a:gdLst/>
              <a:ahLst/>
              <a:cxnLst/>
              <a:rect l="0" t="0" r="0" b="0"/>
              <a:pathLst>
                <a:path w="221205" h="555295">
                  <a:moveTo>
                    <a:pt x="68580" y="48283"/>
                  </a:moveTo>
                  <a:lnTo>
                    <a:pt x="68580" y="48283"/>
                  </a:lnTo>
                  <a:lnTo>
                    <a:pt x="73131" y="48283"/>
                  </a:lnTo>
                  <a:lnTo>
                    <a:pt x="109765" y="24420"/>
                  </a:lnTo>
                  <a:lnTo>
                    <a:pt x="151543" y="1797"/>
                  </a:lnTo>
                  <a:lnTo>
                    <a:pt x="164508" y="0"/>
                  </a:lnTo>
                  <a:lnTo>
                    <a:pt x="176620" y="2377"/>
                  </a:lnTo>
                  <a:lnTo>
                    <a:pt x="180611" y="5296"/>
                  </a:lnTo>
                  <a:lnTo>
                    <a:pt x="183273" y="9148"/>
                  </a:lnTo>
                  <a:lnTo>
                    <a:pt x="186230" y="20412"/>
                  </a:lnTo>
                  <a:lnTo>
                    <a:pt x="187894" y="50079"/>
                  </a:lnTo>
                  <a:lnTo>
                    <a:pt x="188283" y="78609"/>
                  </a:lnTo>
                  <a:lnTo>
                    <a:pt x="190997" y="107799"/>
                  </a:lnTo>
                  <a:lnTo>
                    <a:pt x="195377" y="138552"/>
                  </a:lnTo>
                  <a:lnTo>
                    <a:pt x="200499" y="174445"/>
                  </a:lnTo>
                  <a:lnTo>
                    <a:pt x="205951" y="215163"/>
                  </a:lnTo>
                  <a:lnTo>
                    <a:pt x="208738" y="236688"/>
                  </a:lnTo>
                  <a:lnTo>
                    <a:pt x="211549" y="258659"/>
                  </a:lnTo>
                  <a:lnTo>
                    <a:pt x="214375" y="280927"/>
                  </a:lnTo>
                  <a:lnTo>
                    <a:pt x="217212" y="303391"/>
                  </a:lnTo>
                  <a:lnTo>
                    <a:pt x="219103" y="325988"/>
                  </a:lnTo>
                  <a:lnTo>
                    <a:pt x="220363" y="348672"/>
                  </a:lnTo>
                  <a:lnTo>
                    <a:pt x="221204" y="371415"/>
                  </a:lnTo>
                  <a:lnTo>
                    <a:pt x="220812" y="393246"/>
                  </a:lnTo>
                  <a:lnTo>
                    <a:pt x="217836" y="435279"/>
                  </a:lnTo>
                  <a:lnTo>
                    <a:pt x="213339" y="473647"/>
                  </a:lnTo>
                  <a:lnTo>
                    <a:pt x="208165" y="506891"/>
                  </a:lnTo>
                  <a:lnTo>
                    <a:pt x="197082" y="546437"/>
                  </a:lnTo>
                  <a:lnTo>
                    <a:pt x="194253" y="551836"/>
                  </a:lnTo>
                  <a:lnTo>
                    <a:pt x="190462" y="554483"/>
                  </a:lnTo>
                  <a:lnTo>
                    <a:pt x="186030" y="555294"/>
                  </a:lnTo>
                  <a:lnTo>
                    <a:pt x="174120" y="552704"/>
                  </a:lnTo>
                  <a:lnTo>
                    <a:pt x="132890" y="535519"/>
                  </a:lnTo>
                  <a:lnTo>
                    <a:pt x="105735" y="526770"/>
                  </a:lnTo>
                  <a:lnTo>
                    <a:pt x="74616" y="522882"/>
                  </a:lnTo>
                  <a:lnTo>
                    <a:pt x="34067" y="520694"/>
                  </a:lnTo>
                  <a:lnTo>
                    <a:pt x="17364" y="522721"/>
                  </a:lnTo>
                  <a:lnTo>
                    <a:pt x="0" y="52834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464" name="SMARTInkShape-2604"/>
          <p:cNvSpPr/>
          <p:nvPr>
            <p:custDataLst>
              <p:tags r:id="rId26"/>
            </p:custDataLst>
          </p:nvPr>
        </p:nvSpPr>
        <p:spPr bwMode="auto">
          <a:xfrm>
            <a:off x="1572021" y="4837350"/>
            <a:ext cx="299643" cy="576286"/>
          </a:xfrm>
          <a:custGeom>
            <a:avLst/>
            <a:gdLst/>
            <a:ahLst/>
            <a:cxnLst/>
            <a:rect l="0" t="0" r="0" b="0"/>
            <a:pathLst>
              <a:path w="299643" h="576286">
                <a:moveTo>
                  <a:pt x="256779" y="48975"/>
                </a:moveTo>
                <a:lnTo>
                  <a:pt x="256779" y="48975"/>
                </a:lnTo>
                <a:lnTo>
                  <a:pt x="225630" y="14792"/>
                </a:lnTo>
                <a:lnTo>
                  <a:pt x="207375" y="5842"/>
                </a:lnTo>
                <a:lnTo>
                  <a:pt x="166576" y="0"/>
                </a:lnTo>
                <a:lnTo>
                  <a:pt x="134774" y="1173"/>
                </a:lnTo>
                <a:lnTo>
                  <a:pt x="101589" y="5822"/>
                </a:lnTo>
                <a:lnTo>
                  <a:pt x="67791" y="14238"/>
                </a:lnTo>
                <a:lnTo>
                  <a:pt x="43879" y="26869"/>
                </a:lnTo>
                <a:lnTo>
                  <a:pt x="27854" y="42960"/>
                </a:lnTo>
                <a:lnTo>
                  <a:pt x="17557" y="62811"/>
                </a:lnTo>
                <a:lnTo>
                  <a:pt x="17426" y="86874"/>
                </a:lnTo>
                <a:lnTo>
                  <a:pt x="25522" y="127197"/>
                </a:lnTo>
                <a:lnTo>
                  <a:pt x="30173" y="157083"/>
                </a:lnTo>
                <a:lnTo>
                  <a:pt x="32240" y="192590"/>
                </a:lnTo>
                <a:lnTo>
                  <a:pt x="30619" y="233137"/>
                </a:lnTo>
                <a:lnTo>
                  <a:pt x="28853" y="254617"/>
                </a:lnTo>
                <a:lnTo>
                  <a:pt x="26724" y="277509"/>
                </a:lnTo>
                <a:lnTo>
                  <a:pt x="24351" y="301344"/>
                </a:lnTo>
                <a:lnTo>
                  <a:pt x="21817" y="325806"/>
                </a:lnTo>
                <a:lnTo>
                  <a:pt x="19175" y="349734"/>
                </a:lnTo>
                <a:lnTo>
                  <a:pt x="16462" y="373306"/>
                </a:lnTo>
                <a:lnTo>
                  <a:pt x="13700" y="396641"/>
                </a:lnTo>
                <a:lnTo>
                  <a:pt x="11859" y="418865"/>
                </a:lnTo>
                <a:lnTo>
                  <a:pt x="9813" y="461337"/>
                </a:lnTo>
                <a:lnTo>
                  <a:pt x="6364" y="494820"/>
                </a:lnTo>
                <a:lnTo>
                  <a:pt x="1607" y="532549"/>
                </a:lnTo>
                <a:lnTo>
                  <a:pt x="0" y="566347"/>
                </a:lnTo>
                <a:lnTo>
                  <a:pt x="820" y="571056"/>
                </a:lnTo>
                <a:lnTo>
                  <a:pt x="2320" y="574193"/>
                </a:lnTo>
                <a:lnTo>
                  <a:pt x="4272" y="576285"/>
                </a:lnTo>
                <a:lnTo>
                  <a:pt x="16601" y="576070"/>
                </a:lnTo>
                <a:lnTo>
                  <a:pt x="52583" y="568054"/>
                </a:lnTo>
                <a:lnTo>
                  <a:pt x="90778" y="557808"/>
                </a:lnTo>
                <a:lnTo>
                  <a:pt x="115631" y="551073"/>
                </a:lnTo>
                <a:lnTo>
                  <a:pt x="142678" y="543727"/>
                </a:lnTo>
                <a:lnTo>
                  <a:pt x="172139" y="535021"/>
                </a:lnTo>
                <a:lnTo>
                  <a:pt x="203210" y="525405"/>
                </a:lnTo>
                <a:lnTo>
                  <a:pt x="235354" y="515185"/>
                </a:lnTo>
                <a:lnTo>
                  <a:pt x="299642" y="49474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469" name="SMARTInkShape-Group900"/>
          <p:cNvGrpSpPr/>
          <p:nvPr/>
        </p:nvGrpSpPr>
        <p:grpSpPr>
          <a:xfrm>
            <a:off x="2938286" y="4266982"/>
            <a:ext cx="407848" cy="235360"/>
            <a:chOff x="2938286" y="4266982"/>
            <a:chExt cx="407848" cy="235360"/>
          </a:xfrm>
        </p:grpSpPr>
        <p:sp>
          <p:nvSpPr>
            <p:cNvPr id="465" name="SMARTInkShape-2605"/>
            <p:cNvSpPr/>
            <p:nvPr>
              <p:custDataLst>
                <p:tags r:id="rId163"/>
              </p:custDataLst>
            </p:nvPr>
          </p:nvSpPr>
          <p:spPr bwMode="auto">
            <a:xfrm>
              <a:off x="3014188" y="4304586"/>
              <a:ext cx="117309" cy="127397"/>
            </a:xfrm>
            <a:custGeom>
              <a:avLst/>
              <a:gdLst/>
              <a:ahLst/>
              <a:cxnLst/>
              <a:rect l="0" t="0" r="0" b="0"/>
              <a:pathLst>
                <a:path w="117309" h="127397">
                  <a:moveTo>
                    <a:pt x="14762" y="7381"/>
                  </a:moveTo>
                  <a:lnTo>
                    <a:pt x="14762" y="7381"/>
                  </a:lnTo>
                  <a:lnTo>
                    <a:pt x="0" y="7381"/>
                  </a:lnTo>
                  <a:lnTo>
                    <a:pt x="158" y="6429"/>
                  </a:lnTo>
                  <a:lnTo>
                    <a:pt x="2874" y="2831"/>
                  </a:lnTo>
                  <a:lnTo>
                    <a:pt x="23411" y="0"/>
                  </a:lnTo>
                  <a:lnTo>
                    <a:pt x="64483" y="950"/>
                  </a:lnTo>
                  <a:lnTo>
                    <a:pt x="96063" y="12566"/>
                  </a:lnTo>
                  <a:lnTo>
                    <a:pt x="111538" y="22703"/>
                  </a:lnTo>
                  <a:lnTo>
                    <a:pt x="115475" y="29026"/>
                  </a:lnTo>
                  <a:lnTo>
                    <a:pt x="117308" y="43671"/>
                  </a:lnTo>
                  <a:lnTo>
                    <a:pt x="108435" y="72532"/>
                  </a:lnTo>
                  <a:lnTo>
                    <a:pt x="72600" y="112608"/>
                  </a:lnTo>
                  <a:lnTo>
                    <a:pt x="57625" y="12739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66" name="SMARTInkShape-2606"/>
            <p:cNvSpPr/>
            <p:nvPr>
              <p:custDataLst>
                <p:tags r:id="rId164"/>
              </p:custDataLst>
            </p:nvPr>
          </p:nvSpPr>
          <p:spPr bwMode="auto">
            <a:xfrm>
              <a:off x="2938286" y="4346257"/>
              <a:ext cx="159245" cy="34291"/>
            </a:xfrm>
            <a:custGeom>
              <a:avLst/>
              <a:gdLst/>
              <a:ahLst/>
              <a:cxnLst/>
              <a:rect l="0" t="0" r="0" b="0"/>
              <a:pathLst>
                <a:path w="159245" h="34291">
                  <a:moveTo>
                    <a:pt x="4939" y="34290"/>
                  </a:moveTo>
                  <a:lnTo>
                    <a:pt x="4939" y="34290"/>
                  </a:lnTo>
                  <a:lnTo>
                    <a:pt x="388" y="29739"/>
                  </a:lnTo>
                  <a:lnTo>
                    <a:pt x="0" y="28399"/>
                  </a:lnTo>
                  <a:lnTo>
                    <a:pt x="694" y="27505"/>
                  </a:lnTo>
                  <a:lnTo>
                    <a:pt x="2109" y="26909"/>
                  </a:lnTo>
                  <a:lnTo>
                    <a:pt x="13129" y="13218"/>
                  </a:lnTo>
                  <a:lnTo>
                    <a:pt x="25724" y="6510"/>
                  </a:lnTo>
                  <a:lnTo>
                    <a:pt x="57093" y="1286"/>
                  </a:lnTo>
                  <a:lnTo>
                    <a:pt x="94780" y="170"/>
                  </a:lnTo>
                  <a:lnTo>
                    <a:pt x="99123" y="1066"/>
                  </a:lnTo>
                  <a:lnTo>
                    <a:pt x="102019" y="2616"/>
                  </a:lnTo>
                  <a:lnTo>
                    <a:pt x="114851" y="15605"/>
                  </a:lnTo>
                  <a:lnTo>
                    <a:pt x="118241" y="16461"/>
                  </a:lnTo>
                  <a:lnTo>
                    <a:pt x="120479" y="16689"/>
                  </a:lnTo>
                  <a:lnTo>
                    <a:pt x="147092" y="8388"/>
                  </a:lnTo>
                  <a:lnTo>
                    <a:pt x="159244"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67" name="SMARTInkShape-2607"/>
            <p:cNvSpPr/>
            <p:nvPr>
              <p:custDataLst>
                <p:tags r:id="rId165"/>
              </p:custDataLst>
            </p:nvPr>
          </p:nvSpPr>
          <p:spPr bwMode="auto">
            <a:xfrm>
              <a:off x="3251939" y="4266982"/>
              <a:ext cx="94195" cy="235360"/>
            </a:xfrm>
            <a:custGeom>
              <a:avLst/>
              <a:gdLst/>
              <a:ahLst/>
              <a:cxnLst/>
              <a:rect l="0" t="0" r="0" b="0"/>
              <a:pathLst>
                <a:path w="94195" h="235360">
                  <a:moveTo>
                    <a:pt x="8469" y="147856"/>
                  </a:moveTo>
                  <a:lnTo>
                    <a:pt x="8469" y="147856"/>
                  </a:lnTo>
                  <a:lnTo>
                    <a:pt x="0" y="147856"/>
                  </a:lnTo>
                  <a:lnTo>
                    <a:pt x="18560" y="135990"/>
                  </a:lnTo>
                  <a:lnTo>
                    <a:pt x="58250" y="95378"/>
                  </a:lnTo>
                  <a:lnTo>
                    <a:pt x="64516" y="87153"/>
                  </a:lnTo>
                  <a:lnTo>
                    <a:pt x="71479" y="67854"/>
                  </a:lnTo>
                  <a:lnTo>
                    <a:pt x="75949" y="28971"/>
                  </a:lnTo>
                  <a:lnTo>
                    <a:pt x="74019" y="16278"/>
                  </a:lnTo>
                  <a:lnTo>
                    <a:pt x="72172" y="11560"/>
                  </a:lnTo>
                  <a:lnTo>
                    <a:pt x="65038" y="3777"/>
                  </a:lnTo>
                  <a:lnTo>
                    <a:pt x="60469" y="368"/>
                  </a:lnTo>
                  <a:lnTo>
                    <a:pt x="55518" y="0"/>
                  </a:lnTo>
                  <a:lnTo>
                    <a:pt x="44937" y="4672"/>
                  </a:lnTo>
                  <a:lnTo>
                    <a:pt x="36424" y="13099"/>
                  </a:lnTo>
                  <a:lnTo>
                    <a:pt x="23198" y="34030"/>
                  </a:lnTo>
                  <a:lnTo>
                    <a:pt x="12366" y="70197"/>
                  </a:lnTo>
                  <a:lnTo>
                    <a:pt x="10576" y="101880"/>
                  </a:lnTo>
                  <a:lnTo>
                    <a:pt x="18022" y="141208"/>
                  </a:lnTo>
                  <a:lnTo>
                    <a:pt x="25904" y="174143"/>
                  </a:lnTo>
                  <a:lnTo>
                    <a:pt x="36812" y="205492"/>
                  </a:lnTo>
                  <a:lnTo>
                    <a:pt x="46783" y="222049"/>
                  </a:lnTo>
                  <a:lnTo>
                    <a:pt x="57565" y="232583"/>
                  </a:lnTo>
                  <a:lnTo>
                    <a:pt x="62154" y="234820"/>
                  </a:lnTo>
                  <a:lnTo>
                    <a:pt x="66166" y="235359"/>
                  </a:lnTo>
                  <a:lnTo>
                    <a:pt x="69794" y="234766"/>
                  </a:lnTo>
                  <a:lnTo>
                    <a:pt x="94194" y="21643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68" name="SMARTInkShape-2608"/>
            <p:cNvSpPr/>
            <p:nvPr>
              <p:custDataLst>
                <p:tags r:id="rId166"/>
              </p:custDataLst>
            </p:nvPr>
          </p:nvSpPr>
          <p:spPr bwMode="auto">
            <a:xfrm>
              <a:off x="3243263" y="4406265"/>
              <a:ext cx="8573" cy="1"/>
            </a:xfrm>
            <a:custGeom>
              <a:avLst/>
              <a:gdLst/>
              <a:ahLst/>
              <a:cxnLst/>
              <a:rect l="0" t="0" r="0" b="0"/>
              <a:pathLst>
                <a:path w="8573" h="1">
                  <a:moveTo>
                    <a:pt x="8572" y="0"/>
                  </a:moveTo>
                  <a:lnTo>
                    <a:pt x="8572" y="0"/>
                  </a:lnTo>
                  <a:lnTo>
                    <a:pt x="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75" name="SMARTInkShape-Group901"/>
          <p:cNvGrpSpPr/>
          <p:nvPr/>
        </p:nvGrpSpPr>
        <p:grpSpPr>
          <a:xfrm>
            <a:off x="2698814" y="3680416"/>
            <a:ext cx="878777" cy="1110564"/>
            <a:chOff x="2698814" y="3680416"/>
            <a:chExt cx="878777" cy="1110564"/>
          </a:xfrm>
        </p:grpSpPr>
        <p:sp>
          <p:nvSpPr>
            <p:cNvPr id="470" name="SMARTInkShape-2609"/>
            <p:cNvSpPr/>
            <p:nvPr>
              <p:custDataLst>
                <p:tags r:id="rId158"/>
              </p:custDataLst>
            </p:nvPr>
          </p:nvSpPr>
          <p:spPr bwMode="auto">
            <a:xfrm>
              <a:off x="3088958" y="4415190"/>
              <a:ext cx="222886" cy="368266"/>
            </a:xfrm>
            <a:custGeom>
              <a:avLst/>
              <a:gdLst/>
              <a:ahLst/>
              <a:cxnLst/>
              <a:rect l="0" t="0" r="0" b="0"/>
              <a:pathLst>
                <a:path w="222886" h="368266">
                  <a:moveTo>
                    <a:pt x="0" y="8220"/>
                  </a:moveTo>
                  <a:lnTo>
                    <a:pt x="0" y="8220"/>
                  </a:lnTo>
                  <a:lnTo>
                    <a:pt x="0" y="0"/>
                  </a:lnTo>
                  <a:lnTo>
                    <a:pt x="2539" y="40759"/>
                  </a:lnTo>
                  <a:lnTo>
                    <a:pt x="6785" y="76281"/>
                  </a:lnTo>
                  <a:lnTo>
                    <a:pt x="8042" y="113476"/>
                  </a:lnTo>
                  <a:lnTo>
                    <a:pt x="8415" y="152120"/>
                  </a:lnTo>
                  <a:lnTo>
                    <a:pt x="13092" y="194760"/>
                  </a:lnTo>
                  <a:lnTo>
                    <a:pt x="17097" y="236982"/>
                  </a:lnTo>
                  <a:lnTo>
                    <a:pt x="17135" y="239145"/>
                  </a:lnTo>
                  <a:lnTo>
                    <a:pt x="18097" y="215341"/>
                  </a:lnTo>
                  <a:lnTo>
                    <a:pt x="25364" y="172984"/>
                  </a:lnTo>
                  <a:lnTo>
                    <a:pt x="26600" y="156794"/>
                  </a:lnTo>
                  <a:lnTo>
                    <a:pt x="32540" y="142624"/>
                  </a:lnTo>
                  <a:lnTo>
                    <a:pt x="50416" y="121216"/>
                  </a:lnTo>
                  <a:lnTo>
                    <a:pt x="58284" y="115590"/>
                  </a:lnTo>
                  <a:lnTo>
                    <a:pt x="68069" y="109883"/>
                  </a:lnTo>
                  <a:lnTo>
                    <a:pt x="82800" y="97596"/>
                  </a:lnTo>
                  <a:lnTo>
                    <a:pt x="91420" y="95027"/>
                  </a:lnTo>
                  <a:lnTo>
                    <a:pt x="107417" y="93945"/>
                  </a:lnTo>
                  <a:lnTo>
                    <a:pt x="108758" y="94898"/>
                  </a:lnTo>
                  <a:lnTo>
                    <a:pt x="109653" y="96485"/>
                  </a:lnTo>
                  <a:lnTo>
                    <a:pt x="110249" y="98496"/>
                  </a:lnTo>
                  <a:lnTo>
                    <a:pt x="111599" y="99836"/>
                  </a:lnTo>
                  <a:lnTo>
                    <a:pt x="120610" y="104528"/>
                  </a:lnTo>
                  <a:lnTo>
                    <a:pt x="160184" y="133973"/>
                  </a:lnTo>
                  <a:lnTo>
                    <a:pt x="186517" y="152260"/>
                  </a:lnTo>
                  <a:lnTo>
                    <a:pt x="187979" y="162552"/>
                  </a:lnTo>
                  <a:lnTo>
                    <a:pt x="180780" y="199841"/>
                  </a:lnTo>
                  <a:lnTo>
                    <a:pt x="181041" y="240821"/>
                  </a:lnTo>
                  <a:lnTo>
                    <a:pt x="189360" y="276733"/>
                  </a:lnTo>
                  <a:lnTo>
                    <a:pt x="199934" y="306537"/>
                  </a:lnTo>
                  <a:lnTo>
                    <a:pt x="218310" y="348988"/>
                  </a:lnTo>
                  <a:lnTo>
                    <a:pt x="222885" y="36826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71" name="SMARTInkShape-2610"/>
            <p:cNvSpPr/>
            <p:nvPr>
              <p:custDataLst>
                <p:tags r:id="rId159"/>
              </p:custDataLst>
            </p:nvPr>
          </p:nvSpPr>
          <p:spPr bwMode="auto">
            <a:xfrm>
              <a:off x="2698814" y="4390922"/>
              <a:ext cx="261557" cy="400058"/>
            </a:xfrm>
            <a:custGeom>
              <a:avLst/>
              <a:gdLst/>
              <a:ahLst/>
              <a:cxnLst/>
              <a:rect l="0" t="0" r="0" b="0"/>
              <a:pathLst>
                <a:path w="261557" h="400058">
                  <a:moveTo>
                    <a:pt x="261556" y="229655"/>
                  </a:moveTo>
                  <a:lnTo>
                    <a:pt x="261556" y="229655"/>
                  </a:lnTo>
                  <a:lnTo>
                    <a:pt x="260604" y="210076"/>
                  </a:lnTo>
                  <a:lnTo>
                    <a:pt x="245956" y="168500"/>
                  </a:lnTo>
                  <a:lnTo>
                    <a:pt x="235767" y="154174"/>
                  </a:lnTo>
                  <a:lnTo>
                    <a:pt x="216132" y="142414"/>
                  </a:lnTo>
                  <a:lnTo>
                    <a:pt x="183116" y="132898"/>
                  </a:lnTo>
                  <a:lnTo>
                    <a:pt x="154303" y="134582"/>
                  </a:lnTo>
                  <a:lnTo>
                    <a:pt x="121496" y="143586"/>
                  </a:lnTo>
                  <a:lnTo>
                    <a:pt x="84689" y="160287"/>
                  </a:lnTo>
                  <a:lnTo>
                    <a:pt x="51186" y="188030"/>
                  </a:lnTo>
                  <a:lnTo>
                    <a:pt x="23278" y="222585"/>
                  </a:lnTo>
                  <a:lnTo>
                    <a:pt x="4525" y="260168"/>
                  </a:lnTo>
                  <a:lnTo>
                    <a:pt x="0" y="296556"/>
                  </a:lnTo>
                  <a:lnTo>
                    <a:pt x="5291" y="330827"/>
                  </a:lnTo>
                  <a:lnTo>
                    <a:pt x="17168" y="361933"/>
                  </a:lnTo>
                  <a:lnTo>
                    <a:pt x="37052" y="384013"/>
                  </a:lnTo>
                  <a:lnTo>
                    <a:pt x="49021" y="392568"/>
                  </a:lnTo>
                  <a:lnTo>
                    <a:pt x="75021" y="399533"/>
                  </a:lnTo>
                  <a:lnTo>
                    <a:pt x="88622" y="400057"/>
                  </a:lnTo>
                  <a:lnTo>
                    <a:pt x="116434" y="390480"/>
                  </a:lnTo>
                  <a:lnTo>
                    <a:pt x="130518" y="382592"/>
                  </a:lnTo>
                  <a:lnTo>
                    <a:pt x="156327" y="356047"/>
                  </a:lnTo>
                  <a:lnTo>
                    <a:pt x="180497" y="319167"/>
                  </a:lnTo>
                  <a:lnTo>
                    <a:pt x="192277" y="295997"/>
                  </a:lnTo>
                  <a:lnTo>
                    <a:pt x="203940" y="271026"/>
                  </a:lnTo>
                  <a:lnTo>
                    <a:pt x="213620" y="245806"/>
                  </a:lnTo>
                  <a:lnTo>
                    <a:pt x="221979" y="220420"/>
                  </a:lnTo>
                  <a:lnTo>
                    <a:pt x="229456" y="194923"/>
                  </a:lnTo>
                  <a:lnTo>
                    <a:pt x="233489" y="171258"/>
                  </a:lnTo>
                  <a:lnTo>
                    <a:pt x="235224" y="148814"/>
                  </a:lnTo>
                  <a:lnTo>
                    <a:pt x="232708" y="108001"/>
                  </a:lnTo>
                  <a:lnTo>
                    <a:pt x="222065" y="73987"/>
                  </a:lnTo>
                  <a:lnTo>
                    <a:pt x="202729" y="48074"/>
                  </a:lnTo>
                  <a:lnTo>
                    <a:pt x="177309" y="27985"/>
                  </a:lnTo>
                  <a:lnTo>
                    <a:pt x="146960" y="12707"/>
                  </a:lnTo>
                  <a:lnTo>
                    <a:pt x="114422" y="4646"/>
                  </a:lnTo>
                  <a:lnTo>
                    <a:pt x="82816" y="1064"/>
                  </a:lnTo>
                  <a:lnTo>
                    <a:pt x="47412" y="0"/>
                  </a:lnTo>
                  <a:lnTo>
                    <a:pt x="30099" y="677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72" name="SMARTInkShape-2611"/>
            <p:cNvSpPr/>
            <p:nvPr>
              <p:custDataLst>
                <p:tags r:id="rId160"/>
              </p:custDataLst>
            </p:nvPr>
          </p:nvSpPr>
          <p:spPr bwMode="auto">
            <a:xfrm>
              <a:off x="2746058" y="4193263"/>
              <a:ext cx="778915" cy="67270"/>
            </a:xfrm>
            <a:custGeom>
              <a:avLst/>
              <a:gdLst/>
              <a:ahLst/>
              <a:cxnLst/>
              <a:rect l="0" t="0" r="0" b="0"/>
              <a:pathLst>
                <a:path w="778915" h="67270">
                  <a:moveTo>
                    <a:pt x="0" y="67269"/>
                  </a:moveTo>
                  <a:lnTo>
                    <a:pt x="0" y="67269"/>
                  </a:lnTo>
                  <a:lnTo>
                    <a:pt x="35171" y="53582"/>
                  </a:lnTo>
                  <a:lnTo>
                    <a:pt x="64209" y="43406"/>
                  </a:lnTo>
                  <a:lnTo>
                    <a:pt x="93624" y="35073"/>
                  </a:lnTo>
                  <a:lnTo>
                    <a:pt x="134420" y="25027"/>
                  </a:lnTo>
                  <a:lnTo>
                    <a:pt x="170638" y="18558"/>
                  </a:lnTo>
                  <a:lnTo>
                    <a:pt x="213119" y="14102"/>
                  </a:lnTo>
                  <a:lnTo>
                    <a:pt x="251882" y="10302"/>
                  </a:lnTo>
                  <a:lnTo>
                    <a:pt x="275553" y="9288"/>
                  </a:lnTo>
                  <a:lnTo>
                    <a:pt x="300860" y="8613"/>
                  </a:lnTo>
                  <a:lnTo>
                    <a:pt x="330113" y="7210"/>
                  </a:lnTo>
                  <a:lnTo>
                    <a:pt x="361997" y="5323"/>
                  </a:lnTo>
                  <a:lnTo>
                    <a:pt x="395637" y="3111"/>
                  </a:lnTo>
                  <a:lnTo>
                    <a:pt x="432350" y="1638"/>
                  </a:lnTo>
                  <a:lnTo>
                    <a:pt x="471113" y="655"/>
                  </a:lnTo>
                  <a:lnTo>
                    <a:pt x="511243" y="0"/>
                  </a:lnTo>
                  <a:lnTo>
                    <a:pt x="551331" y="515"/>
                  </a:lnTo>
                  <a:lnTo>
                    <a:pt x="591391" y="1812"/>
                  </a:lnTo>
                  <a:lnTo>
                    <a:pt x="631433" y="3628"/>
                  </a:lnTo>
                  <a:lnTo>
                    <a:pt x="666700" y="5792"/>
                  </a:lnTo>
                  <a:lnTo>
                    <a:pt x="698784" y="8187"/>
                  </a:lnTo>
                  <a:lnTo>
                    <a:pt x="728746" y="10736"/>
                  </a:lnTo>
                  <a:lnTo>
                    <a:pt x="764577" y="13569"/>
                  </a:lnTo>
                  <a:lnTo>
                    <a:pt x="775465" y="14324"/>
                  </a:lnTo>
                  <a:lnTo>
                    <a:pt x="778914" y="15780"/>
                  </a:lnTo>
                  <a:lnTo>
                    <a:pt x="777404" y="17703"/>
                  </a:lnTo>
                  <a:lnTo>
                    <a:pt x="762952" y="2440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73" name="SMARTInkShape-2612"/>
            <p:cNvSpPr/>
            <p:nvPr>
              <p:custDataLst>
                <p:tags r:id="rId161"/>
              </p:custDataLst>
            </p:nvPr>
          </p:nvSpPr>
          <p:spPr bwMode="auto">
            <a:xfrm>
              <a:off x="3177875" y="3755946"/>
              <a:ext cx="399716" cy="270105"/>
            </a:xfrm>
            <a:custGeom>
              <a:avLst/>
              <a:gdLst/>
              <a:ahLst/>
              <a:cxnLst/>
              <a:rect l="0" t="0" r="0" b="0"/>
              <a:pathLst>
                <a:path w="399716" h="270105">
                  <a:moveTo>
                    <a:pt x="65388" y="7381"/>
                  </a:moveTo>
                  <a:lnTo>
                    <a:pt x="65388" y="7381"/>
                  </a:lnTo>
                  <a:lnTo>
                    <a:pt x="65388" y="0"/>
                  </a:lnTo>
                  <a:lnTo>
                    <a:pt x="65388" y="34709"/>
                  </a:lnTo>
                  <a:lnTo>
                    <a:pt x="65388" y="72946"/>
                  </a:lnTo>
                  <a:lnTo>
                    <a:pt x="60307" y="101608"/>
                  </a:lnTo>
                  <a:lnTo>
                    <a:pt x="51700" y="131175"/>
                  </a:lnTo>
                  <a:lnTo>
                    <a:pt x="41524" y="163366"/>
                  </a:lnTo>
                  <a:lnTo>
                    <a:pt x="30652" y="194183"/>
                  </a:lnTo>
                  <a:lnTo>
                    <a:pt x="13820" y="233228"/>
                  </a:lnTo>
                  <a:lnTo>
                    <a:pt x="168" y="262919"/>
                  </a:lnTo>
                  <a:lnTo>
                    <a:pt x="0" y="266322"/>
                  </a:lnTo>
                  <a:lnTo>
                    <a:pt x="841" y="268591"/>
                  </a:lnTo>
                  <a:lnTo>
                    <a:pt x="2354" y="270104"/>
                  </a:lnTo>
                  <a:lnTo>
                    <a:pt x="11655" y="269244"/>
                  </a:lnTo>
                  <a:lnTo>
                    <a:pt x="40577" y="260865"/>
                  </a:lnTo>
                  <a:lnTo>
                    <a:pt x="72458" y="252438"/>
                  </a:lnTo>
                  <a:lnTo>
                    <a:pt x="115202" y="245518"/>
                  </a:lnTo>
                  <a:lnTo>
                    <a:pt x="138602" y="242339"/>
                  </a:lnTo>
                  <a:lnTo>
                    <a:pt x="162775" y="239267"/>
                  </a:lnTo>
                  <a:lnTo>
                    <a:pt x="187463" y="236267"/>
                  </a:lnTo>
                  <a:lnTo>
                    <a:pt x="212493" y="234267"/>
                  </a:lnTo>
                  <a:lnTo>
                    <a:pt x="237753" y="232933"/>
                  </a:lnTo>
                  <a:lnTo>
                    <a:pt x="263165" y="232044"/>
                  </a:lnTo>
                  <a:lnTo>
                    <a:pt x="285822" y="232404"/>
                  </a:lnTo>
                  <a:lnTo>
                    <a:pt x="326236" y="235344"/>
                  </a:lnTo>
                  <a:lnTo>
                    <a:pt x="358168" y="239825"/>
                  </a:lnTo>
                  <a:lnTo>
                    <a:pt x="381250" y="245945"/>
                  </a:lnTo>
                  <a:lnTo>
                    <a:pt x="387405" y="250244"/>
                  </a:lnTo>
                  <a:lnTo>
                    <a:pt x="399715" y="26455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74" name="SMARTInkShape-2613"/>
            <p:cNvSpPr/>
            <p:nvPr>
              <p:custDataLst>
                <p:tags r:id="rId162"/>
              </p:custDataLst>
            </p:nvPr>
          </p:nvSpPr>
          <p:spPr bwMode="auto">
            <a:xfrm>
              <a:off x="2823210" y="3680416"/>
              <a:ext cx="308611" cy="476899"/>
            </a:xfrm>
            <a:custGeom>
              <a:avLst/>
              <a:gdLst/>
              <a:ahLst/>
              <a:cxnLst/>
              <a:rect l="0" t="0" r="0" b="0"/>
              <a:pathLst>
                <a:path w="308611" h="476899">
                  <a:moveTo>
                    <a:pt x="308610" y="305797"/>
                  </a:moveTo>
                  <a:lnTo>
                    <a:pt x="308610" y="305797"/>
                  </a:lnTo>
                  <a:lnTo>
                    <a:pt x="296678" y="305797"/>
                  </a:lnTo>
                  <a:lnTo>
                    <a:pt x="293988" y="303891"/>
                  </a:lnTo>
                  <a:lnTo>
                    <a:pt x="288459" y="296695"/>
                  </a:lnTo>
                  <a:lnTo>
                    <a:pt x="266339" y="286484"/>
                  </a:lnTo>
                  <a:lnTo>
                    <a:pt x="224730" y="275453"/>
                  </a:lnTo>
                  <a:lnTo>
                    <a:pt x="202433" y="273261"/>
                  </a:lnTo>
                  <a:lnTo>
                    <a:pt x="163908" y="281128"/>
                  </a:lnTo>
                  <a:lnTo>
                    <a:pt x="126882" y="304626"/>
                  </a:lnTo>
                  <a:lnTo>
                    <a:pt x="96332" y="344819"/>
                  </a:lnTo>
                  <a:lnTo>
                    <a:pt x="83137" y="373940"/>
                  </a:lnTo>
                  <a:lnTo>
                    <a:pt x="76002" y="402757"/>
                  </a:lnTo>
                  <a:lnTo>
                    <a:pt x="76006" y="431440"/>
                  </a:lnTo>
                  <a:lnTo>
                    <a:pt x="80198" y="442899"/>
                  </a:lnTo>
                  <a:lnTo>
                    <a:pt x="95016" y="460711"/>
                  </a:lnTo>
                  <a:lnTo>
                    <a:pt x="129330" y="476898"/>
                  </a:lnTo>
                  <a:lnTo>
                    <a:pt x="155905" y="476774"/>
                  </a:lnTo>
                  <a:lnTo>
                    <a:pt x="169659" y="474074"/>
                  </a:lnTo>
                  <a:lnTo>
                    <a:pt x="211771" y="447520"/>
                  </a:lnTo>
                  <a:lnTo>
                    <a:pt x="237631" y="417680"/>
                  </a:lnTo>
                  <a:lnTo>
                    <a:pt x="260871" y="379335"/>
                  </a:lnTo>
                  <a:lnTo>
                    <a:pt x="271069" y="355775"/>
                  </a:lnTo>
                  <a:lnTo>
                    <a:pt x="280725" y="330543"/>
                  </a:lnTo>
                  <a:lnTo>
                    <a:pt x="288115" y="302291"/>
                  </a:lnTo>
                  <a:lnTo>
                    <a:pt x="293994" y="272027"/>
                  </a:lnTo>
                  <a:lnTo>
                    <a:pt x="298866" y="240421"/>
                  </a:lnTo>
                  <a:lnTo>
                    <a:pt x="300209" y="209825"/>
                  </a:lnTo>
                  <a:lnTo>
                    <a:pt x="299199" y="179903"/>
                  </a:lnTo>
                  <a:lnTo>
                    <a:pt x="296621" y="150430"/>
                  </a:lnTo>
                  <a:lnTo>
                    <a:pt x="290140" y="124114"/>
                  </a:lnTo>
                  <a:lnTo>
                    <a:pt x="281057" y="99902"/>
                  </a:lnTo>
                  <a:lnTo>
                    <a:pt x="255407" y="58078"/>
                  </a:lnTo>
                  <a:lnTo>
                    <a:pt x="218607" y="26789"/>
                  </a:lnTo>
                  <a:lnTo>
                    <a:pt x="196220" y="15969"/>
                  </a:lnTo>
                  <a:lnTo>
                    <a:pt x="171771" y="7803"/>
                  </a:lnTo>
                  <a:lnTo>
                    <a:pt x="145947" y="1407"/>
                  </a:lnTo>
                  <a:lnTo>
                    <a:pt x="122063" y="0"/>
                  </a:lnTo>
                  <a:lnTo>
                    <a:pt x="99473" y="1920"/>
                  </a:lnTo>
                  <a:lnTo>
                    <a:pt x="59450" y="12625"/>
                  </a:lnTo>
                  <a:lnTo>
                    <a:pt x="19308" y="36263"/>
                  </a:lnTo>
                  <a:lnTo>
                    <a:pt x="0" y="4862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78" name="SMARTInkShape-Group902"/>
          <p:cNvGrpSpPr/>
          <p:nvPr/>
        </p:nvGrpSpPr>
        <p:grpSpPr>
          <a:xfrm>
            <a:off x="4186238" y="3429148"/>
            <a:ext cx="1555433" cy="1544054"/>
            <a:chOff x="4186238" y="3429148"/>
            <a:chExt cx="1555433" cy="1544054"/>
          </a:xfrm>
        </p:grpSpPr>
        <p:sp>
          <p:nvSpPr>
            <p:cNvPr id="476" name="SMARTInkShape-2614"/>
            <p:cNvSpPr/>
            <p:nvPr>
              <p:custDataLst>
                <p:tags r:id="rId156"/>
              </p:custDataLst>
            </p:nvPr>
          </p:nvSpPr>
          <p:spPr bwMode="auto">
            <a:xfrm>
              <a:off x="4297680" y="3429148"/>
              <a:ext cx="1443991" cy="1544054"/>
            </a:xfrm>
            <a:custGeom>
              <a:avLst/>
              <a:gdLst/>
              <a:ahLst/>
              <a:cxnLst/>
              <a:rect l="0" t="0" r="0" b="0"/>
              <a:pathLst>
                <a:path w="1443991" h="1544054">
                  <a:moveTo>
                    <a:pt x="0" y="197019"/>
                  </a:moveTo>
                  <a:lnTo>
                    <a:pt x="0" y="197019"/>
                  </a:lnTo>
                  <a:lnTo>
                    <a:pt x="11932" y="173156"/>
                  </a:lnTo>
                  <a:lnTo>
                    <a:pt x="29253" y="156717"/>
                  </a:lnTo>
                  <a:lnTo>
                    <a:pt x="70686" y="135231"/>
                  </a:lnTo>
                  <a:lnTo>
                    <a:pt x="108886" y="119075"/>
                  </a:lnTo>
                  <a:lnTo>
                    <a:pt x="129741" y="110767"/>
                  </a:lnTo>
                  <a:lnTo>
                    <a:pt x="154121" y="103322"/>
                  </a:lnTo>
                  <a:lnTo>
                    <a:pt x="180853" y="96455"/>
                  </a:lnTo>
                  <a:lnTo>
                    <a:pt x="209151" y="89971"/>
                  </a:lnTo>
                  <a:lnTo>
                    <a:pt x="241351" y="83744"/>
                  </a:lnTo>
                  <a:lnTo>
                    <a:pt x="276153" y="77688"/>
                  </a:lnTo>
                  <a:lnTo>
                    <a:pt x="312690" y="71745"/>
                  </a:lnTo>
                  <a:lnTo>
                    <a:pt x="352287" y="66830"/>
                  </a:lnTo>
                  <a:lnTo>
                    <a:pt x="393926" y="62602"/>
                  </a:lnTo>
                  <a:lnTo>
                    <a:pt x="436925" y="58830"/>
                  </a:lnTo>
                  <a:lnTo>
                    <a:pt x="480831" y="55363"/>
                  </a:lnTo>
                  <a:lnTo>
                    <a:pt x="525341" y="52099"/>
                  </a:lnTo>
                  <a:lnTo>
                    <a:pt x="570255" y="48971"/>
                  </a:lnTo>
                  <a:lnTo>
                    <a:pt x="615438" y="45933"/>
                  </a:lnTo>
                  <a:lnTo>
                    <a:pt x="660800" y="42955"/>
                  </a:lnTo>
                  <a:lnTo>
                    <a:pt x="706280" y="40017"/>
                  </a:lnTo>
                  <a:lnTo>
                    <a:pt x="748983" y="38059"/>
                  </a:lnTo>
                  <a:lnTo>
                    <a:pt x="789835" y="36753"/>
                  </a:lnTo>
                  <a:lnTo>
                    <a:pt x="829452" y="35883"/>
                  </a:lnTo>
                  <a:lnTo>
                    <a:pt x="866340" y="34350"/>
                  </a:lnTo>
                  <a:lnTo>
                    <a:pt x="901410" y="32376"/>
                  </a:lnTo>
                  <a:lnTo>
                    <a:pt x="935267" y="30107"/>
                  </a:lnTo>
                  <a:lnTo>
                    <a:pt x="964507" y="27642"/>
                  </a:lnTo>
                  <a:lnTo>
                    <a:pt x="990667" y="25046"/>
                  </a:lnTo>
                  <a:lnTo>
                    <a:pt x="1014776" y="22363"/>
                  </a:lnTo>
                  <a:lnTo>
                    <a:pt x="1056801" y="16842"/>
                  </a:lnTo>
                  <a:lnTo>
                    <a:pt x="1091672" y="11213"/>
                  </a:lnTo>
                  <a:lnTo>
                    <a:pt x="1128321" y="3641"/>
                  </a:lnTo>
                  <a:lnTo>
                    <a:pt x="1161934" y="974"/>
                  </a:lnTo>
                  <a:lnTo>
                    <a:pt x="1199104" y="0"/>
                  </a:lnTo>
                  <a:lnTo>
                    <a:pt x="1203263" y="1855"/>
                  </a:lnTo>
                  <a:lnTo>
                    <a:pt x="1210423" y="8997"/>
                  </a:lnTo>
                  <a:lnTo>
                    <a:pt x="1214241" y="18521"/>
                  </a:lnTo>
                  <a:lnTo>
                    <a:pt x="1223736" y="59461"/>
                  </a:lnTo>
                  <a:lnTo>
                    <a:pt x="1231798" y="93925"/>
                  </a:lnTo>
                  <a:lnTo>
                    <a:pt x="1237393" y="123577"/>
                  </a:lnTo>
                  <a:lnTo>
                    <a:pt x="1245595" y="158346"/>
                  </a:lnTo>
                  <a:lnTo>
                    <a:pt x="1254638" y="196976"/>
                  </a:lnTo>
                  <a:lnTo>
                    <a:pt x="1261832" y="239545"/>
                  </a:lnTo>
                  <a:lnTo>
                    <a:pt x="1265084" y="261565"/>
                  </a:lnTo>
                  <a:lnTo>
                    <a:pt x="1268204" y="283865"/>
                  </a:lnTo>
                  <a:lnTo>
                    <a:pt x="1271237" y="306351"/>
                  </a:lnTo>
                  <a:lnTo>
                    <a:pt x="1274211" y="330867"/>
                  </a:lnTo>
                  <a:lnTo>
                    <a:pt x="1277146" y="356736"/>
                  </a:lnTo>
                  <a:lnTo>
                    <a:pt x="1280056" y="383507"/>
                  </a:lnTo>
                  <a:lnTo>
                    <a:pt x="1282948" y="410880"/>
                  </a:lnTo>
                  <a:lnTo>
                    <a:pt x="1285829" y="438653"/>
                  </a:lnTo>
                  <a:lnTo>
                    <a:pt x="1288701" y="466694"/>
                  </a:lnTo>
                  <a:lnTo>
                    <a:pt x="1291570" y="495865"/>
                  </a:lnTo>
                  <a:lnTo>
                    <a:pt x="1294434" y="525790"/>
                  </a:lnTo>
                  <a:lnTo>
                    <a:pt x="1297296" y="556217"/>
                  </a:lnTo>
                  <a:lnTo>
                    <a:pt x="1301109" y="586980"/>
                  </a:lnTo>
                  <a:lnTo>
                    <a:pt x="1305556" y="617965"/>
                  </a:lnTo>
                  <a:lnTo>
                    <a:pt x="1310426" y="649100"/>
                  </a:lnTo>
                  <a:lnTo>
                    <a:pt x="1316530" y="679381"/>
                  </a:lnTo>
                  <a:lnTo>
                    <a:pt x="1323457" y="709094"/>
                  </a:lnTo>
                  <a:lnTo>
                    <a:pt x="1330931" y="738427"/>
                  </a:lnTo>
                  <a:lnTo>
                    <a:pt x="1336868" y="768461"/>
                  </a:lnTo>
                  <a:lnTo>
                    <a:pt x="1341777" y="798960"/>
                  </a:lnTo>
                  <a:lnTo>
                    <a:pt x="1346003" y="829771"/>
                  </a:lnTo>
                  <a:lnTo>
                    <a:pt x="1349773" y="860789"/>
                  </a:lnTo>
                  <a:lnTo>
                    <a:pt x="1353239" y="891945"/>
                  </a:lnTo>
                  <a:lnTo>
                    <a:pt x="1356502" y="923193"/>
                  </a:lnTo>
                  <a:lnTo>
                    <a:pt x="1358677" y="953550"/>
                  </a:lnTo>
                  <a:lnTo>
                    <a:pt x="1360127" y="983313"/>
                  </a:lnTo>
                  <a:lnTo>
                    <a:pt x="1361094" y="1012680"/>
                  </a:lnTo>
                  <a:lnTo>
                    <a:pt x="1363643" y="1039878"/>
                  </a:lnTo>
                  <a:lnTo>
                    <a:pt x="1367248" y="1065630"/>
                  </a:lnTo>
                  <a:lnTo>
                    <a:pt x="1371557" y="1090419"/>
                  </a:lnTo>
                  <a:lnTo>
                    <a:pt x="1375381" y="1114564"/>
                  </a:lnTo>
                  <a:lnTo>
                    <a:pt x="1378884" y="1138281"/>
                  </a:lnTo>
                  <a:lnTo>
                    <a:pt x="1382170" y="1161712"/>
                  </a:lnTo>
                  <a:lnTo>
                    <a:pt x="1385314" y="1184953"/>
                  </a:lnTo>
                  <a:lnTo>
                    <a:pt x="1388363" y="1208067"/>
                  </a:lnTo>
                  <a:lnTo>
                    <a:pt x="1391348" y="1231096"/>
                  </a:lnTo>
                  <a:lnTo>
                    <a:pt x="1397204" y="1271924"/>
                  </a:lnTo>
                  <a:lnTo>
                    <a:pt x="1402983" y="1310072"/>
                  </a:lnTo>
                  <a:lnTo>
                    <a:pt x="1408725" y="1349252"/>
                  </a:lnTo>
                  <a:lnTo>
                    <a:pt x="1414454" y="1383810"/>
                  </a:lnTo>
                  <a:lnTo>
                    <a:pt x="1420173" y="1414092"/>
                  </a:lnTo>
                  <a:lnTo>
                    <a:pt x="1428749" y="1450655"/>
                  </a:lnTo>
                  <a:lnTo>
                    <a:pt x="1440180" y="1478502"/>
                  </a:lnTo>
                  <a:lnTo>
                    <a:pt x="1443037" y="1482823"/>
                  </a:lnTo>
                  <a:lnTo>
                    <a:pt x="1443990" y="1485704"/>
                  </a:lnTo>
                  <a:lnTo>
                    <a:pt x="1443673" y="1487625"/>
                  </a:lnTo>
                  <a:lnTo>
                    <a:pt x="1442508" y="1488906"/>
                  </a:lnTo>
                  <a:lnTo>
                    <a:pt x="1402610" y="1483165"/>
                  </a:lnTo>
                  <a:lnTo>
                    <a:pt x="1362522" y="1474759"/>
                  </a:lnTo>
                  <a:lnTo>
                    <a:pt x="1336021" y="1470803"/>
                  </a:lnTo>
                  <a:lnTo>
                    <a:pt x="1305970" y="1467214"/>
                  </a:lnTo>
                  <a:lnTo>
                    <a:pt x="1273554" y="1463868"/>
                  </a:lnTo>
                  <a:lnTo>
                    <a:pt x="1236704" y="1461638"/>
                  </a:lnTo>
                  <a:lnTo>
                    <a:pt x="1196897" y="1460150"/>
                  </a:lnTo>
                  <a:lnTo>
                    <a:pt x="1155119" y="1459159"/>
                  </a:lnTo>
                  <a:lnTo>
                    <a:pt x="1112026" y="1459451"/>
                  </a:lnTo>
                  <a:lnTo>
                    <a:pt x="1068059" y="1460598"/>
                  </a:lnTo>
                  <a:lnTo>
                    <a:pt x="1023506" y="1462315"/>
                  </a:lnTo>
                  <a:lnTo>
                    <a:pt x="978565" y="1466317"/>
                  </a:lnTo>
                  <a:lnTo>
                    <a:pt x="933365" y="1471843"/>
                  </a:lnTo>
                  <a:lnTo>
                    <a:pt x="887991" y="1478384"/>
                  </a:lnTo>
                  <a:lnTo>
                    <a:pt x="840596" y="1484651"/>
                  </a:lnTo>
                  <a:lnTo>
                    <a:pt x="791855" y="1490732"/>
                  </a:lnTo>
                  <a:lnTo>
                    <a:pt x="742216" y="1496692"/>
                  </a:lnTo>
                  <a:lnTo>
                    <a:pt x="692930" y="1502571"/>
                  </a:lnTo>
                  <a:lnTo>
                    <a:pt x="643881" y="1508394"/>
                  </a:lnTo>
                  <a:lnTo>
                    <a:pt x="594990" y="1514182"/>
                  </a:lnTo>
                  <a:lnTo>
                    <a:pt x="549059" y="1519944"/>
                  </a:lnTo>
                  <a:lnTo>
                    <a:pt x="505104" y="1525692"/>
                  </a:lnTo>
                  <a:lnTo>
                    <a:pt x="462466" y="1531429"/>
                  </a:lnTo>
                  <a:lnTo>
                    <a:pt x="422611" y="1536206"/>
                  </a:lnTo>
                  <a:lnTo>
                    <a:pt x="384610" y="1540342"/>
                  </a:lnTo>
                  <a:lnTo>
                    <a:pt x="347847" y="1544053"/>
                  </a:lnTo>
                  <a:lnTo>
                    <a:pt x="317623" y="1543669"/>
                  </a:lnTo>
                  <a:lnTo>
                    <a:pt x="291758" y="1540556"/>
                  </a:lnTo>
                  <a:lnTo>
                    <a:pt x="253495" y="1532334"/>
                  </a:lnTo>
                  <a:lnTo>
                    <a:pt x="222885" y="152575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77" name="SMARTInkShape-2615"/>
            <p:cNvSpPr/>
            <p:nvPr>
              <p:custDataLst>
                <p:tags r:id="rId157"/>
              </p:custDataLst>
            </p:nvPr>
          </p:nvSpPr>
          <p:spPr bwMode="auto">
            <a:xfrm>
              <a:off x="4186238" y="3634740"/>
              <a:ext cx="162774" cy="1272304"/>
            </a:xfrm>
            <a:custGeom>
              <a:avLst/>
              <a:gdLst/>
              <a:ahLst/>
              <a:cxnLst/>
              <a:rect l="0" t="0" r="0" b="0"/>
              <a:pathLst>
                <a:path w="162774" h="1272304">
                  <a:moveTo>
                    <a:pt x="154305" y="0"/>
                  </a:moveTo>
                  <a:lnTo>
                    <a:pt x="154305" y="0"/>
                  </a:lnTo>
                  <a:lnTo>
                    <a:pt x="158855" y="4551"/>
                  </a:lnTo>
                  <a:lnTo>
                    <a:pt x="161090" y="11865"/>
                  </a:lnTo>
                  <a:lnTo>
                    <a:pt x="162642" y="47283"/>
                  </a:lnTo>
                  <a:lnTo>
                    <a:pt x="162773" y="74354"/>
                  </a:lnTo>
                  <a:lnTo>
                    <a:pt x="160290" y="110516"/>
                  </a:lnTo>
                  <a:lnTo>
                    <a:pt x="158295" y="130827"/>
                  </a:lnTo>
                  <a:lnTo>
                    <a:pt x="156012" y="154846"/>
                  </a:lnTo>
                  <a:lnTo>
                    <a:pt x="153538" y="181336"/>
                  </a:lnTo>
                  <a:lnTo>
                    <a:pt x="150936" y="209473"/>
                  </a:lnTo>
                  <a:lnTo>
                    <a:pt x="146344" y="241566"/>
                  </a:lnTo>
                  <a:lnTo>
                    <a:pt x="140425" y="276296"/>
                  </a:lnTo>
                  <a:lnTo>
                    <a:pt x="133621" y="312785"/>
                  </a:lnTo>
                  <a:lnTo>
                    <a:pt x="127181" y="350446"/>
                  </a:lnTo>
                  <a:lnTo>
                    <a:pt x="120982" y="388888"/>
                  </a:lnTo>
                  <a:lnTo>
                    <a:pt x="114944" y="427851"/>
                  </a:lnTo>
                  <a:lnTo>
                    <a:pt x="109015" y="469067"/>
                  </a:lnTo>
                  <a:lnTo>
                    <a:pt x="103156" y="511784"/>
                  </a:lnTo>
                  <a:lnTo>
                    <a:pt x="97345" y="555502"/>
                  </a:lnTo>
                  <a:lnTo>
                    <a:pt x="92519" y="599887"/>
                  </a:lnTo>
                  <a:lnTo>
                    <a:pt x="88349" y="644717"/>
                  </a:lnTo>
                  <a:lnTo>
                    <a:pt x="84617" y="689844"/>
                  </a:lnTo>
                  <a:lnTo>
                    <a:pt x="83081" y="735168"/>
                  </a:lnTo>
                  <a:lnTo>
                    <a:pt x="83010" y="780625"/>
                  </a:lnTo>
                  <a:lnTo>
                    <a:pt x="83915" y="826169"/>
                  </a:lnTo>
                  <a:lnTo>
                    <a:pt x="84518" y="870819"/>
                  </a:lnTo>
                  <a:lnTo>
                    <a:pt x="84921" y="914874"/>
                  </a:lnTo>
                  <a:lnTo>
                    <a:pt x="85188" y="958531"/>
                  </a:lnTo>
                  <a:lnTo>
                    <a:pt x="84415" y="999066"/>
                  </a:lnTo>
                  <a:lnTo>
                    <a:pt x="82946" y="1037518"/>
                  </a:lnTo>
                  <a:lnTo>
                    <a:pt x="81015" y="1074584"/>
                  </a:lnTo>
                  <a:lnTo>
                    <a:pt x="78775" y="1107867"/>
                  </a:lnTo>
                  <a:lnTo>
                    <a:pt x="76329" y="1138628"/>
                  </a:lnTo>
                  <a:lnTo>
                    <a:pt x="73745" y="1167708"/>
                  </a:lnTo>
                  <a:lnTo>
                    <a:pt x="69166" y="1191857"/>
                  </a:lnTo>
                  <a:lnTo>
                    <a:pt x="56458" y="1231389"/>
                  </a:lnTo>
                  <a:lnTo>
                    <a:pt x="37789" y="1266767"/>
                  </a:lnTo>
                  <a:lnTo>
                    <a:pt x="30908" y="1271231"/>
                  </a:lnTo>
                  <a:lnTo>
                    <a:pt x="23462" y="1272303"/>
                  </a:lnTo>
                  <a:lnTo>
                    <a:pt x="0" y="126873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86" name="SMARTInkShape-Group903"/>
          <p:cNvGrpSpPr/>
          <p:nvPr/>
        </p:nvGrpSpPr>
        <p:grpSpPr>
          <a:xfrm>
            <a:off x="4014788" y="1184550"/>
            <a:ext cx="465957" cy="571110"/>
            <a:chOff x="4014788" y="1184550"/>
            <a:chExt cx="465957" cy="571110"/>
          </a:xfrm>
        </p:grpSpPr>
        <p:sp>
          <p:nvSpPr>
            <p:cNvPr id="479" name="SMARTInkShape-2616"/>
            <p:cNvSpPr/>
            <p:nvPr>
              <p:custDataLst>
                <p:tags r:id="rId149"/>
              </p:custDataLst>
            </p:nvPr>
          </p:nvSpPr>
          <p:spPr bwMode="auto">
            <a:xfrm>
              <a:off x="4126230" y="1517490"/>
              <a:ext cx="142159" cy="76996"/>
            </a:xfrm>
            <a:custGeom>
              <a:avLst/>
              <a:gdLst/>
              <a:ahLst/>
              <a:cxnLst/>
              <a:rect l="0" t="0" r="0" b="0"/>
              <a:pathLst>
                <a:path w="142159" h="76996">
                  <a:moveTo>
                    <a:pt x="0" y="34132"/>
                  </a:moveTo>
                  <a:lnTo>
                    <a:pt x="0" y="34132"/>
                  </a:lnTo>
                  <a:lnTo>
                    <a:pt x="4551" y="29582"/>
                  </a:lnTo>
                  <a:lnTo>
                    <a:pt x="16945" y="29887"/>
                  </a:lnTo>
                  <a:lnTo>
                    <a:pt x="54090" y="34526"/>
                  </a:lnTo>
                  <a:lnTo>
                    <a:pt x="96259" y="42814"/>
                  </a:lnTo>
                  <a:lnTo>
                    <a:pt x="113082" y="47394"/>
                  </a:lnTo>
                  <a:lnTo>
                    <a:pt x="121061" y="45424"/>
                  </a:lnTo>
                  <a:lnTo>
                    <a:pt x="123570" y="43565"/>
                  </a:lnTo>
                  <a:lnTo>
                    <a:pt x="126358" y="38960"/>
                  </a:lnTo>
                  <a:lnTo>
                    <a:pt x="125056" y="31198"/>
                  </a:lnTo>
                  <a:lnTo>
                    <a:pt x="123376" y="26461"/>
                  </a:lnTo>
                  <a:lnTo>
                    <a:pt x="116429" y="18658"/>
                  </a:lnTo>
                  <a:lnTo>
                    <a:pt x="108896" y="12015"/>
                  </a:lnTo>
                  <a:lnTo>
                    <a:pt x="103703" y="3872"/>
                  </a:lnTo>
                  <a:lnTo>
                    <a:pt x="99113" y="1634"/>
                  </a:lnTo>
                  <a:lnTo>
                    <a:pt x="87340" y="0"/>
                  </a:lnTo>
                  <a:lnTo>
                    <a:pt x="87754" y="900"/>
                  </a:lnTo>
                  <a:lnTo>
                    <a:pt x="97799" y="11788"/>
                  </a:lnTo>
                  <a:lnTo>
                    <a:pt x="133669" y="33013"/>
                  </a:lnTo>
                  <a:lnTo>
                    <a:pt x="140371" y="43478"/>
                  </a:lnTo>
                  <a:lnTo>
                    <a:pt x="142158" y="48935"/>
                  </a:lnTo>
                  <a:lnTo>
                    <a:pt x="141604" y="60079"/>
                  </a:lnTo>
                  <a:lnTo>
                    <a:pt x="137160" y="7699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80" name="SMARTInkShape-2617"/>
            <p:cNvSpPr/>
            <p:nvPr>
              <p:custDataLst>
                <p:tags r:id="rId150"/>
              </p:custDataLst>
            </p:nvPr>
          </p:nvSpPr>
          <p:spPr bwMode="auto">
            <a:xfrm>
              <a:off x="4357688" y="1494997"/>
              <a:ext cx="94298" cy="150924"/>
            </a:xfrm>
            <a:custGeom>
              <a:avLst/>
              <a:gdLst/>
              <a:ahLst/>
              <a:cxnLst/>
              <a:rect l="0" t="0" r="0" b="0"/>
              <a:pathLst>
                <a:path w="94298" h="150924">
                  <a:moveTo>
                    <a:pt x="0" y="90916"/>
                  </a:moveTo>
                  <a:lnTo>
                    <a:pt x="0" y="90916"/>
                  </a:lnTo>
                  <a:lnTo>
                    <a:pt x="4550" y="95466"/>
                  </a:lnTo>
                  <a:lnTo>
                    <a:pt x="5891" y="95854"/>
                  </a:lnTo>
                  <a:lnTo>
                    <a:pt x="6784" y="95161"/>
                  </a:lnTo>
                  <a:lnTo>
                    <a:pt x="7380" y="93746"/>
                  </a:lnTo>
                  <a:lnTo>
                    <a:pt x="24525" y="79423"/>
                  </a:lnTo>
                  <a:lnTo>
                    <a:pt x="45649" y="42167"/>
                  </a:lnTo>
                  <a:lnTo>
                    <a:pt x="49720" y="25142"/>
                  </a:lnTo>
                  <a:lnTo>
                    <a:pt x="51284" y="0"/>
                  </a:lnTo>
                  <a:lnTo>
                    <a:pt x="50382" y="778"/>
                  </a:lnTo>
                  <a:lnTo>
                    <a:pt x="44561" y="12879"/>
                  </a:lnTo>
                  <a:lnTo>
                    <a:pt x="31521" y="50136"/>
                  </a:lnTo>
                  <a:lnTo>
                    <a:pt x="15433" y="89634"/>
                  </a:lnTo>
                  <a:lnTo>
                    <a:pt x="10605" y="116253"/>
                  </a:lnTo>
                  <a:lnTo>
                    <a:pt x="12016" y="128529"/>
                  </a:lnTo>
                  <a:lnTo>
                    <a:pt x="18165" y="140795"/>
                  </a:lnTo>
                  <a:lnTo>
                    <a:pt x="20682" y="144171"/>
                  </a:lnTo>
                  <a:lnTo>
                    <a:pt x="24265" y="146422"/>
                  </a:lnTo>
                  <a:lnTo>
                    <a:pt x="33327" y="148922"/>
                  </a:lnTo>
                  <a:lnTo>
                    <a:pt x="69582" y="150660"/>
                  </a:lnTo>
                  <a:lnTo>
                    <a:pt x="94297" y="15092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81" name="SMARTInkShape-2618"/>
            <p:cNvSpPr/>
            <p:nvPr>
              <p:custDataLst>
                <p:tags r:id="rId151"/>
              </p:custDataLst>
            </p:nvPr>
          </p:nvSpPr>
          <p:spPr bwMode="auto">
            <a:xfrm>
              <a:off x="4224584" y="1560195"/>
              <a:ext cx="175967" cy="195465"/>
            </a:xfrm>
            <a:custGeom>
              <a:avLst/>
              <a:gdLst/>
              <a:ahLst/>
              <a:cxnLst/>
              <a:rect l="0" t="0" r="0" b="0"/>
              <a:pathLst>
                <a:path w="175967" h="195465">
                  <a:moveTo>
                    <a:pt x="30234" y="0"/>
                  </a:moveTo>
                  <a:lnTo>
                    <a:pt x="30234" y="0"/>
                  </a:lnTo>
                  <a:lnTo>
                    <a:pt x="25683" y="32965"/>
                  </a:lnTo>
                  <a:lnTo>
                    <a:pt x="18302" y="64166"/>
                  </a:lnTo>
                  <a:lnTo>
                    <a:pt x="14633" y="102091"/>
                  </a:lnTo>
                  <a:lnTo>
                    <a:pt x="7502" y="143885"/>
                  </a:lnTo>
                  <a:lnTo>
                    <a:pt x="4633" y="178445"/>
                  </a:lnTo>
                  <a:lnTo>
                    <a:pt x="3641" y="178018"/>
                  </a:lnTo>
                  <a:lnTo>
                    <a:pt x="0" y="175004"/>
                  </a:lnTo>
                  <a:lnTo>
                    <a:pt x="286" y="165410"/>
                  </a:lnTo>
                  <a:lnTo>
                    <a:pt x="8231" y="135967"/>
                  </a:lnTo>
                  <a:lnTo>
                    <a:pt x="20751" y="115640"/>
                  </a:lnTo>
                  <a:lnTo>
                    <a:pt x="36525" y="102103"/>
                  </a:lnTo>
                  <a:lnTo>
                    <a:pt x="47635" y="97767"/>
                  </a:lnTo>
                  <a:lnTo>
                    <a:pt x="65739" y="94983"/>
                  </a:lnTo>
                  <a:lnTo>
                    <a:pt x="72366" y="97142"/>
                  </a:lnTo>
                  <a:lnTo>
                    <a:pt x="101819" y="118221"/>
                  </a:lnTo>
                  <a:lnTo>
                    <a:pt x="127283" y="152792"/>
                  </a:lnTo>
                  <a:lnTo>
                    <a:pt x="131379" y="164440"/>
                  </a:lnTo>
                  <a:lnTo>
                    <a:pt x="133059" y="191419"/>
                  </a:lnTo>
                  <a:lnTo>
                    <a:pt x="134026" y="193335"/>
                  </a:lnTo>
                  <a:lnTo>
                    <a:pt x="135624" y="194612"/>
                  </a:lnTo>
                  <a:lnTo>
                    <a:pt x="137641" y="195464"/>
                  </a:lnTo>
                  <a:lnTo>
                    <a:pt x="144962" y="193870"/>
                  </a:lnTo>
                  <a:lnTo>
                    <a:pt x="175966" y="18002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82" name="SMARTInkShape-2619"/>
            <p:cNvSpPr/>
            <p:nvPr>
              <p:custDataLst>
                <p:tags r:id="rId152"/>
              </p:custDataLst>
            </p:nvPr>
          </p:nvSpPr>
          <p:spPr bwMode="auto">
            <a:xfrm>
              <a:off x="4014788" y="1522623"/>
              <a:ext cx="180023" cy="215091"/>
            </a:xfrm>
            <a:custGeom>
              <a:avLst/>
              <a:gdLst/>
              <a:ahLst/>
              <a:cxnLst/>
              <a:rect l="0" t="0" r="0" b="0"/>
              <a:pathLst>
                <a:path w="180023" h="215091">
                  <a:moveTo>
                    <a:pt x="180022" y="114724"/>
                  </a:moveTo>
                  <a:lnTo>
                    <a:pt x="180022" y="114724"/>
                  </a:lnTo>
                  <a:lnTo>
                    <a:pt x="180022" y="110174"/>
                  </a:lnTo>
                  <a:lnTo>
                    <a:pt x="179069" y="108833"/>
                  </a:lnTo>
                  <a:lnTo>
                    <a:pt x="177482" y="107939"/>
                  </a:lnTo>
                  <a:lnTo>
                    <a:pt x="172641" y="106505"/>
                  </a:lnTo>
                  <a:lnTo>
                    <a:pt x="147691" y="106183"/>
                  </a:lnTo>
                  <a:lnTo>
                    <a:pt x="136760" y="111246"/>
                  </a:lnTo>
                  <a:lnTo>
                    <a:pt x="96049" y="143429"/>
                  </a:lnTo>
                  <a:lnTo>
                    <a:pt x="80212" y="167044"/>
                  </a:lnTo>
                  <a:lnTo>
                    <a:pt x="72026" y="189599"/>
                  </a:lnTo>
                  <a:lnTo>
                    <a:pt x="70877" y="196073"/>
                  </a:lnTo>
                  <a:lnTo>
                    <a:pt x="72016" y="201342"/>
                  </a:lnTo>
                  <a:lnTo>
                    <a:pt x="78362" y="209736"/>
                  </a:lnTo>
                  <a:lnTo>
                    <a:pt x="90072" y="214102"/>
                  </a:lnTo>
                  <a:lnTo>
                    <a:pt x="104802" y="215090"/>
                  </a:lnTo>
                  <a:lnTo>
                    <a:pt x="120874" y="212354"/>
                  </a:lnTo>
                  <a:lnTo>
                    <a:pt x="141436" y="200907"/>
                  </a:lnTo>
                  <a:lnTo>
                    <a:pt x="159593" y="176349"/>
                  </a:lnTo>
                  <a:lnTo>
                    <a:pt x="163640" y="153226"/>
                  </a:lnTo>
                  <a:lnTo>
                    <a:pt x="161311" y="125169"/>
                  </a:lnTo>
                  <a:lnTo>
                    <a:pt x="153926" y="90474"/>
                  </a:lnTo>
                  <a:lnTo>
                    <a:pt x="141754" y="57909"/>
                  </a:lnTo>
                  <a:lnTo>
                    <a:pt x="125867" y="30418"/>
                  </a:lnTo>
                  <a:lnTo>
                    <a:pt x="106105" y="11850"/>
                  </a:lnTo>
                  <a:lnTo>
                    <a:pt x="82082" y="2328"/>
                  </a:lnTo>
                  <a:lnTo>
                    <a:pt x="56483" y="0"/>
                  </a:lnTo>
                  <a:lnTo>
                    <a:pt x="32406" y="5316"/>
                  </a:lnTo>
                  <a:lnTo>
                    <a:pt x="16625" y="14028"/>
                  </a:lnTo>
                  <a:lnTo>
                    <a:pt x="0" y="2899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83" name="SMARTInkShape-2620"/>
            <p:cNvSpPr/>
            <p:nvPr>
              <p:custDataLst>
                <p:tags r:id="rId153"/>
              </p:custDataLst>
            </p:nvPr>
          </p:nvSpPr>
          <p:spPr bwMode="auto">
            <a:xfrm>
              <a:off x="4160520" y="1475769"/>
              <a:ext cx="320225" cy="24066"/>
            </a:xfrm>
            <a:custGeom>
              <a:avLst/>
              <a:gdLst/>
              <a:ahLst/>
              <a:cxnLst/>
              <a:rect l="0" t="0" r="0" b="0"/>
              <a:pathLst>
                <a:path w="320225" h="24066">
                  <a:moveTo>
                    <a:pt x="0" y="15846"/>
                  </a:moveTo>
                  <a:lnTo>
                    <a:pt x="0" y="15846"/>
                  </a:lnTo>
                  <a:lnTo>
                    <a:pt x="4551" y="20397"/>
                  </a:lnTo>
                  <a:lnTo>
                    <a:pt x="9325" y="22631"/>
                  </a:lnTo>
                  <a:lnTo>
                    <a:pt x="24702" y="24065"/>
                  </a:lnTo>
                  <a:lnTo>
                    <a:pt x="54203" y="19763"/>
                  </a:lnTo>
                  <a:lnTo>
                    <a:pt x="84733" y="17587"/>
                  </a:lnTo>
                  <a:lnTo>
                    <a:pt x="120526" y="16620"/>
                  </a:lnTo>
                  <a:lnTo>
                    <a:pt x="158660" y="16190"/>
                  </a:lnTo>
                  <a:lnTo>
                    <a:pt x="197833" y="13459"/>
                  </a:lnTo>
                  <a:lnTo>
                    <a:pt x="236515" y="10022"/>
                  </a:lnTo>
                  <a:lnTo>
                    <a:pt x="272758" y="8495"/>
                  </a:lnTo>
                  <a:lnTo>
                    <a:pt x="313311" y="1623"/>
                  </a:lnTo>
                  <a:lnTo>
                    <a:pt x="320224" y="0"/>
                  </a:lnTo>
                  <a:lnTo>
                    <a:pt x="291465" y="727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84" name="SMARTInkShape-2621"/>
            <p:cNvSpPr/>
            <p:nvPr>
              <p:custDataLst>
                <p:tags r:id="rId154"/>
              </p:custDataLst>
            </p:nvPr>
          </p:nvSpPr>
          <p:spPr bwMode="auto">
            <a:xfrm>
              <a:off x="4315358" y="1184550"/>
              <a:ext cx="162346" cy="247059"/>
            </a:xfrm>
            <a:custGeom>
              <a:avLst/>
              <a:gdLst/>
              <a:ahLst/>
              <a:cxnLst/>
              <a:rect l="0" t="0" r="0" b="0"/>
              <a:pathLst>
                <a:path w="162346" h="247059">
                  <a:moveTo>
                    <a:pt x="85192" y="15600"/>
                  </a:moveTo>
                  <a:lnTo>
                    <a:pt x="85192" y="15600"/>
                  </a:lnTo>
                  <a:lnTo>
                    <a:pt x="85192" y="3668"/>
                  </a:lnTo>
                  <a:lnTo>
                    <a:pt x="84239" y="1930"/>
                  </a:lnTo>
                  <a:lnTo>
                    <a:pt x="82652" y="772"/>
                  </a:lnTo>
                  <a:lnTo>
                    <a:pt x="80642" y="0"/>
                  </a:lnTo>
                  <a:lnTo>
                    <a:pt x="78348" y="1390"/>
                  </a:lnTo>
                  <a:lnTo>
                    <a:pt x="73261" y="8014"/>
                  </a:lnTo>
                  <a:lnTo>
                    <a:pt x="70364" y="17309"/>
                  </a:lnTo>
                  <a:lnTo>
                    <a:pt x="61508" y="52196"/>
                  </a:lnTo>
                  <a:lnTo>
                    <a:pt x="50739" y="91232"/>
                  </a:lnTo>
                  <a:lnTo>
                    <a:pt x="39440" y="126742"/>
                  </a:lnTo>
                  <a:lnTo>
                    <a:pt x="22144" y="167165"/>
                  </a:lnTo>
                  <a:lnTo>
                    <a:pt x="5534" y="207856"/>
                  </a:lnTo>
                  <a:lnTo>
                    <a:pt x="0" y="234918"/>
                  </a:lnTo>
                  <a:lnTo>
                    <a:pt x="1727" y="236107"/>
                  </a:lnTo>
                  <a:lnTo>
                    <a:pt x="20728" y="238015"/>
                  </a:lnTo>
                  <a:lnTo>
                    <a:pt x="56265" y="233841"/>
                  </a:lnTo>
                  <a:lnTo>
                    <a:pt x="95129" y="230430"/>
                  </a:lnTo>
                  <a:lnTo>
                    <a:pt x="110564" y="231095"/>
                  </a:lnTo>
                  <a:lnTo>
                    <a:pt x="151045" y="240509"/>
                  </a:lnTo>
                  <a:lnTo>
                    <a:pt x="162345" y="24705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85" name="SMARTInkShape-2622"/>
            <p:cNvSpPr/>
            <p:nvPr>
              <p:custDataLst>
                <p:tags r:id="rId155"/>
              </p:custDataLst>
            </p:nvPr>
          </p:nvSpPr>
          <p:spPr bwMode="auto">
            <a:xfrm>
              <a:off x="4145747" y="1216584"/>
              <a:ext cx="177651" cy="268187"/>
            </a:xfrm>
            <a:custGeom>
              <a:avLst/>
              <a:gdLst/>
              <a:ahLst/>
              <a:cxnLst/>
              <a:rect l="0" t="0" r="0" b="0"/>
              <a:pathLst>
                <a:path w="177651" h="268187">
                  <a:moveTo>
                    <a:pt x="177650" y="137871"/>
                  </a:moveTo>
                  <a:lnTo>
                    <a:pt x="177650" y="137871"/>
                  </a:lnTo>
                  <a:lnTo>
                    <a:pt x="173100" y="137871"/>
                  </a:lnTo>
                  <a:lnTo>
                    <a:pt x="171759" y="136918"/>
                  </a:lnTo>
                  <a:lnTo>
                    <a:pt x="170865" y="135331"/>
                  </a:lnTo>
                  <a:lnTo>
                    <a:pt x="169607" y="126006"/>
                  </a:lnTo>
                  <a:lnTo>
                    <a:pt x="168361" y="117358"/>
                  </a:lnTo>
                  <a:lnTo>
                    <a:pt x="161728" y="105583"/>
                  </a:lnTo>
                  <a:lnTo>
                    <a:pt x="151766" y="99623"/>
                  </a:lnTo>
                  <a:lnTo>
                    <a:pt x="139477" y="99600"/>
                  </a:lnTo>
                  <a:lnTo>
                    <a:pt x="122584" y="104669"/>
                  </a:lnTo>
                  <a:lnTo>
                    <a:pt x="87251" y="124541"/>
                  </a:lnTo>
                  <a:lnTo>
                    <a:pt x="51277" y="155088"/>
                  </a:lnTo>
                  <a:lnTo>
                    <a:pt x="15640" y="192926"/>
                  </a:lnTo>
                  <a:lnTo>
                    <a:pt x="2965" y="227738"/>
                  </a:lnTo>
                  <a:lnTo>
                    <a:pt x="0" y="247344"/>
                  </a:lnTo>
                  <a:lnTo>
                    <a:pt x="3972" y="254668"/>
                  </a:lnTo>
                  <a:lnTo>
                    <a:pt x="21085" y="265346"/>
                  </a:lnTo>
                  <a:lnTo>
                    <a:pt x="44565" y="268186"/>
                  </a:lnTo>
                  <a:lnTo>
                    <a:pt x="70877" y="264369"/>
                  </a:lnTo>
                  <a:lnTo>
                    <a:pt x="98445" y="253147"/>
                  </a:lnTo>
                  <a:lnTo>
                    <a:pt x="131640" y="226214"/>
                  </a:lnTo>
                  <a:lnTo>
                    <a:pt x="145454" y="199994"/>
                  </a:lnTo>
                  <a:lnTo>
                    <a:pt x="152863" y="167386"/>
                  </a:lnTo>
                  <a:lnTo>
                    <a:pt x="152982" y="127494"/>
                  </a:lnTo>
                  <a:lnTo>
                    <a:pt x="142239" y="89444"/>
                  </a:lnTo>
                  <a:lnTo>
                    <a:pt x="124765" y="55388"/>
                  </a:lnTo>
                  <a:lnTo>
                    <a:pt x="94459" y="17652"/>
                  </a:lnTo>
                  <a:lnTo>
                    <a:pt x="75906" y="4113"/>
                  </a:lnTo>
                  <a:lnTo>
                    <a:pt x="60676" y="0"/>
                  </a:lnTo>
                  <a:lnTo>
                    <a:pt x="48509" y="1348"/>
                  </a:lnTo>
                  <a:lnTo>
                    <a:pt x="39927" y="5121"/>
                  </a:lnTo>
                  <a:lnTo>
                    <a:pt x="38210" y="8414"/>
                  </a:lnTo>
                  <a:lnTo>
                    <a:pt x="40491" y="2642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89" name="SMARTInkShape-Group904"/>
          <p:cNvGrpSpPr/>
          <p:nvPr/>
        </p:nvGrpSpPr>
        <p:grpSpPr>
          <a:xfrm>
            <a:off x="3672597" y="1740217"/>
            <a:ext cx="1155388" cy="237829"/>
            <a:chOff x="3672597" y="1740217"/>
            <a:chExt cx="1155388" cy="237829"/>
          </a:xfrm>
        </p:grpSpPr>
        <p:sp>
          <p:nvSpPr>
            <p:cNvPr id="487" name="SMARTInkShape-2623"/>
            <p:cNvSpPr/>
            <p:nvPr>
              <p:custDataLst>
                <p:tags r:id="rId147"/>
              </p:custDataLst>
            </p:nvPr>
          </p:nvSpPr>
          <p:spPr bwMode="auto">
            <a:xfrm>
              <a:off x="3672597" y="1740217"/>
              <a:ext cx="205001" cy="237829"/>
            </a:xfrm>
            <a:custGeom>
              <a:avLst/>
              <a:gdLst/>
              <a:ahLst/>
              <a:cxnLst/>
              <a:rect l="0" t="0" r="0" b="0"/>
              <a:pathLst>
                <a:path w="205001" h="237829">
                  <a:moveTo>
                    <a:pt x="196458" y="0"/>
                  </a:moveTo>
                  <a:lnTo>
                    <a:pt x="196458" y="0"/>
                  </a:lnTo>
                  <a:lnTo>
                    <a:pt x="205000" y="0"/>
                  </a:lnTo>
                  <a:lnTo>
                    <a:pt x="197228" y="6844"/>
                  </a:lnTo>
                  <a:lnTo>
                    <a:pt x="160605" y="23912"/>
                  </a:lnTo>
                  <a:lnTo>
                    <a:pt x="122489" y="41095"/>
                  </a:lnTo>
                  <a:lnTo>
                    <a:pt x="85959" y="53452"/>
                  </a:lnTo>
                  <a:lnTo>
                    <a:pt x="44033" y="74694"/>
                  </a:lnTo>
                  <a:lnTo>
                    <a:pt x="7366" y="96689"/>
                  </a:lnTo>
                  <a:lnTo>
                    <a:pt x="2879" y="102663"/>
                  </a:lnTo>
                  <a:lnTo>
                    <a:pt x="354" y="111381"/>
                  </a:lnTo>
                  <a:lnTo>
                    <a:pt x="0" y="114260"/>
                  </a:lnTo>
                  <a:lnTo>
                    <a:pt x="1668" y="116178"/>
                  </a:lnTo>
                  <a:lnTo>
                    <a:pt x="40839" y="129116"/>
                  </a:lnTo>
                  <a:lnTo>
                    <a:pt x="69304" y="144673"/>
                  </a:lnTo>
                  <a:lnTo>
                    <a:pt x="107499" y="184704"/>
                  </a:lnTo>
                  <a:lnTo>
                    <a:pt x="133237" y="224730"/>
                  </a:lnTo>
                  <a:lnTo>
                    <a:pt x="143282" y="237828"/>
                  </a:lnTo>
                  <a:lnTo>
                    <a:pt x="141710" y="236511"/>
                  </a:lnTo>
                  <a:lnTo>
                    <a:pt x="136450" y="23145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88" name="SMARTInkShape-2624"/>
            <p:cNvSpPr/>
            <p:nvPr>
              <p:custDataLst>
                <p:tags r:id="rId148"/>
              </p:custDataLst>
            </p:nvPr>
          </p:nvSpPr>
          <p:spPr bwMode="auto">
            <a:xfrm>
              <a:off x="3732660" y="1817370"/>
              <a:ext cx="1095325" cy="94298"/>
            </a:xfrm>
            <a:custGeom>
              <a:avLst/>
              <a:gdLst/>
              <a:ahLst/>
              <a:cxnLst/>
              <a:rect l="0" t="0" r="0" b="0"/>
              <a:pathLst>
                <a:path w="1095325" h="94298">
                  <a:moveTo>
                    <a:pt x="1087943" y="94297"/>
                  </a:moveTo>
                  <a:lnTo>
                    <a:pt x="1087943" y="94297"/>
                  </a:lnTo>
                  <a:lnTo>
                    <a:pt x="1095324" y="86916"/>
                  </a:lnTo>
                  <a:lnTo>
                    <a:pt x="1094768" y="86519"/>
                  </a:lnTo>
                  <a:lnTo>
                    <a:pt x="1091611" y="86078"/>
                  </a:lnTo>
                  <a:lnTo>
                    <a:pt x="1079101" y="78986"/>
                  </a:lnTo>
                  <a:lnTo>
                    <a:pt x="1076333" y="78375"/>
                  </a:lnTo>
                  <a:lnTo>
                    <a:pt x="1063902" y="69879"/>
                  </a:lnTo>
                  <a:lnTo>
                    <a:pt x="1038509" y="68694"/>
                  </a:lnTo>
                  <a:lnTo>
                    <a:pt x="1000743" y="74494"/>
                  </a:lnTo>
                  <a:lnTo>
                    <a:pt x="972035" y="75971"/>
                  </a:lnTo>
                  <a:lnTo>
                    <a:pt x="940225" y="79167"/>
                  </a:lnTo>
                  <a:lnTo>
                    <a:pt x="907038" y="82810"/>
                  </a:lnTo>
                  <a:lnTo>
                    <a:pt x="873238" y="84430"/>
                  </a:lnTo>
                  <a:lnTo>
                    <a:pt x="834086" y="82609"/>
                  </a:lnTo>
                  <a:lnTo>
                    <a:pt x="792237" y="78625"/>
                  </a:lnTo>
                  <a:lnTo>
                    <a:pt x="751413" y="73679"/>
                  </a:lnTo>
                  <a:lnTo>
                    <a:pt x="729287" y="71027"/>
                  </a:lnTo>
                  <a:lnTo>
                    <a:pt x="705964" y="68306"/>
                  </a:lnTo>
                  <a:lnTo>
                    <a:pt x="681843" y="65540"/>
                  </a:lnTo>
                  <a:lnTo>
                    <a:pt x="658142" y="62743"/>
                  </a:lnTo>
                  <a:lnTo>
                    <a:pt x="634721" y="59926"/>
                  </a:lnTo>
                  <a:lnTo>
                    <a:pt x="611488" y="57096"/>
                  </a:lnTo>
                  <a:lnTo>
                    <a:pt x="588378" y="54256"/>
                  </a:lnTo>
                  <a:lnTo>
                    <a:pt x="565352" y="51411"/>
                  </a:lnTo>
                  <a:lnTo>
                    <a:pt x="542381" y="48561"/>
                  </a:lnTo>
                  <a:lnTo>
                    <a:pt x="519448" y="45709"/>
                  </a:lnTo>
                  <a:lnTo>
                    <a:pt x="496538" y="42855"/>
                  </a:lnTo>
                  <a:lnTo>
                    <a:pt x="473646" y="40000"/>
                  </a:lnTo>
                  <a:lnTo>
                    <a:pt x="451716" y="38097"/>
                  </a:lnTo>
                  <a:lnTo>
                    <a:pt x="409570" y="35982"/>
                  </a:lnTo>
                  <a:lnTo>
                    <a:pt x="371154" y="35042"/>
                  </a:lnTo>
                  <a:lnTo>
                    <a:pt x="335982" y="33672"/>
                  </a:lnTo>
                  <a:lnTo>
                    <a:pt x="304475" y="29888"/>
                  </a:lnTo>
                  <a:lnTo>
                    <a:pt x="272058" y="27571"/>
                  </a:lnTo>
                  <a:lnTo>
                    <a:pt x="237647" y="25589"/>
                  </a:lnTo>
                  <a:lnTo>
                    <a:pt x="200129" y="21533"/>
                  </a:lnTo>
                  <a:lnTo>
                    <a:pt x="163769" y="19095"/>
                  </a:lnTo>
                  <a:lnTo>
                    <a:pt x="128559" y="18012"/>
                  </a:lnTo>
                  <a:lnTo>
                    <a:pt x="93860" y="17530"/>
                  </a:lnTo>
                  <a:lnTo>
                    <a:pt x="51296" y="12708"/>
                  </a:lnTo>
                  <a:lnTo>
                    <a:pt x="12311" y="9117"/>
                  </a:lnTo>
                  <a:lnTo>
                    <a:pt x="0" y="8604"/>
                  </a:lnTo>
                  <a:lnTo>
                    <a:pt x="4013" y="8582"/>
                  </a:lnTo>
                  <a:lnTo>
                    <a:pt x="5278" y="7626"/>
                  </a:lnTo>
                  <a:lnTo>
                    <a:pt x="780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490" name="SMARTInkShape-2625"/>
          <p:cNvSpPr/>
          <p:nvPr>
            <p:custDataLst>
              <p:tags r:id="rId27"/>
            </p:custDataLst>
          </p:nvPr>
        </p:nvSpPr>
        <p:spPr bwMode="auto">
          <a:xfrm>
            <a:off x="5943600" y="3489007"/>
            <a:ext cx="120016" cy="8574"/>
          </a:xfrm>
          <a:custGeom>
            <a:avLst/>
            <a:gdLst/>
            <a:ahLst/>
            <a:cxnLst/>
            <a:rect l="0" t="0" r="0" b="0"/>
            <a:pathLst>
              <a:path w="120016" h="8574">
                <a:moveTo>
                  <a:pt x="0" y="8573"/>
                </a:moveTo>
                <a:lnTo>
                  <a:pt x="0" y="8573"/>
                </a:lnTo>
                <a:lnTo>
                  <a:pt x="34220" y="8573"/>
                </a:lnTo>
                <a:lnTo>
                  <a:pt x="72157" y="7620"/>
                </a:lnTo>
                <a:lnTo>
                  <a:pt x="12001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91" name="SMARTInkShape-2626"/>
          <p:cNvSpPr/>
          <p:nvPr>
            <p:custDataLst>
              <p:tags r:id="rId28"/>
            </p:custDataLst>
          </p:nvPr>
        </p:nvSpPr>
        <p:spPr bwMode="auto">
          <a:xfrm>
            <a:off x="4949190" y="4894897"/>
            <a:ext cx="137161" cy="1"/>
          </a:xfrm>
          <a:custGeom>
            <a:avLst/>
            <a:gdLst/>
            <a:ahLst/>
            <a:cxnLst/>
            <a:rect l="0" t="0" r="0" b="0"/>
            <a:pathLst>
              <a:path w="137161" h="1">
                <a:moveTo>
                  <a:pt x="0" y="0"/>
                </a:moveTo>
                <a:lnTo>
                  <a:pt x="0" y="0"/>
                </a:lnTo>
                <a:lnTo>
                  <a:pt x="34686" y="0"/>
                </a:lnTo>
                <a:lnTo>
                  <a:pt x="71614" y="0"/>
                </a:lnTo>
                <a:lnTo>
                  <a:pt x="108028" y="0"/>
                </a:lnTo>
                <a:lnTo>
                  <a:pt x="13716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92" name="SMARTInkShape-2627"/>
          <p:cNvSpPr/>
          <p:nvPr>
            <p:custDataLst>
              <p:tags r:id="rId29"/>
            </p:custDataLst>
          </p:nvPr>
        </p:nvSpPr>
        <p:spPr bwMode="auto">
          <a:xfrm>
            <a:off x="4880610" y="4149547"/>
            <a:ext cx="202085" cy="16689"/>
          </a:xfrm>
          <a:custGeom>
            <a:avLst/>
            <a:gdLst/>
            <a:ahLst/>
            <a:cxnLst/>
            <a:rect l="0" t="0" r="0" b="0"/>
            <a:pathLst>
              <a:path w="202085" h="16689">
                <a:moveTo>
                  <a:pt x="0" y="16688"/>
                </a:moveTo>
                <a:lnTo>
                  <a:pt x="0" y="16688"/>
                </a:lnTo>
                <a:lnTo>
                  <a:pt x="34761" y="16688"/>
                </a:lnTo>
                <a:lnTo>
                  <a:pt x="68673" y="16688"/>
                </a:lnTo>
                <a:lnTo>
                  <a:pt x="103427" y="16688"/>
                </a:lnTo>
                <a:lnTo>
                  <a:pt x="139336" y="12137"/>
                </a:lnTo>
                <a:lnTo>
                  <a:pt x="177806" y="3019"/>
                </a:lnTo>
                <a:lnTo>
                  <a:pt x="201685" y="0"/>
                </a:lnTo>
                <a:lnTo>
                  <a:pt x="202084" y="800"/>
                </a:lnTo>
                <a:lnTo>
                  <a:pt x="197167" y="811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93" name="SMARTInkShape-2628"/>
          <p:cNvSpPr/>
          <p:nvPr>
            <p:custDataLst>
              <p:tags r:id="rId30"/>
            </p:custDataLst>
          </p:nvPr>
        </p:nvSpPr>
        <p:spPr bwMode="auto">
          <a:xfrm>
            <a:off x="6337935" y="4277677"/>
            <a:ext cx="358854" cy="54950"/>
          </a:xfrm>
          <a:custGeom>
            <a:avLst/>
            <a:gdLst/>
            <a:ahLst/>
            <a:cxnLst/>
            <a:rect l="0" t="0" r="0" b="0"/>
            <a:pathLst>
              <a:path w="358854" h="54950">
                <a:moveTo>
                  <a:pt x="351472" y="0"/>
                </a:moveTo>
                <a:lnTo>
                  <a:pt x="351472" y="0"/>
                </a:lnTo>
                <a:lnTo>
                  <a:pt x="358853" y="0"/>
                </a:lnTo>
                <a:lnTo>
                  <a:pt x="324145" y="0"/>
                </a:lnTo>
                <a:lnTo>
                  <a:pt x="285908" y="4551"/>
                </a:lnTo>
                <a:lnTo>
                  <a:pt x="254705" y="11865"/>
                </a:lnTo>
                <a:lnTo>
                  <a:pt x="222740" y="21466"/>
                </a:lnTo>
                <a:lnTo>
                  <a:pt x="192658" y="32083"/>
                </a:lnTo>
                <a:lnTo>
                  <a:pt x="153498" y="44220"/>
                </a:lnTo>
                <a:lnTo>
                  <a:pt x="112977" y="54949"/>
                </a:lnTo>
                <a:lnTo>
                  <a:pt x="74915" y="49872"/>
                </a:lnTo>
                <a:lnTo>
                  <a:pt x="42200" y="44939"/>
                </a:lnTo>
                <a:lnTo>
                  <a:pt x="0" y="4286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94" name="SMARTInkShape-2629"/>
          <p:cNvSpPr/>
          <p:nvPr>
            <p:custDataLst>
              <p:tags r:id="rId31"/>
            </p:custDataLst>
          </p:nvPr>
        </p:nvSpPr>
        <p:spPr bwMode="auto">
          <a:xfrm>
            <a:off x="6339684" y="3729038"/>
            <a:ext cx="330104" cy="436964"/>
          </a:xfrm>
          <a:custGeom>
            <a:avLst/>
            <a:gdLst/>
            <a:ahLst/>
            <a:cxnLst/>
            <a:rect l="0" t="0" r="0" b="0"/>
            <a:pathLst>
              <a:path w="330104" h="436964">
                <a:moveTo>
                  <a:pt x="15396" y="120014"/>
                </a:moveTo>
                <a:lnTo>
                  <a:pt x="15396" y="120014"/>
                </a:lnTo>
                <a:lnTo>
                  <a:pt x="10845" y="124565"/>
                </a:lnTo>
                <a:lnTo>
                  <a:pt x="8611" y="129339"/>
                </a:lnTo>
                <a:lnTo>
                  <a:pt x="6981" y="169528"/>
                </a:lnTo>
                <a:lnTo>
                  <a:pt x="6870" y="210250"/>
                </a:lnTo>
                <a:lnTo>
                  <a:pt x="5891" y="242034"/>
                </a:lnTo>
                <a:lnTo>
                  <a:pt x="2282" y="275211"/>
                </a:lnTo>
                <a:lnTo>
                  <a:pt x="42" y="311546"/>
                </a:lnTo>
                <a:lnTo>
                  <a:pt x="0" y="348014"/>
                </a:lnTo>
                <a:lnTo>
                  <a:pt x="3156" y="380098"/>
                </a:lnTo>
                <a:lnTo>
                  <a:pt x="5737" y="415833"/>
                </a:lnTo>
                <a:lnTo>
                  <a:pt x="8881" y="430242"/>
                </a:lnTo>
                <a:lnTo>
                  <a:pt x="11052" y="435418"/>
                </a:lnTo>
                <a:lnTo>
                  <a:pt x="13453" y="436963"/>
                </a:lnTo>
                <a:lnTo>
                  <a:pt x="16006" y="436088"/>
                </a:lnTo>
                <a:lnTo>
                  <a:pt x="18660" y="433601"/>
                </a:lnTo>
                <a:lnTo>
                  <a:pt x="38514" y="401279"/>
                </a:lnTo>
                <a:lnTo>
                  <a:pt x="65637" y="363584"/>
                </a:lnTo>
                <a:lnTo>
                  <a:pt x="92195" y="324157"/>
                </a:lnTo>
                <a:lnTo>
                  <a:pt x="118161" y="295436"/>
                </a:lnTo>
                <a:lnTo>
                  <a:pt x="135364" y="284340"/>
                </a:lnTo>
                <a:lnTo>
                  <a:pt x="149995" y="281313"/>
                </a:lnTo>
                <a:lnTo>
                  <a:pt x="156564" y="281839"/>
                </a:lnTo>
                <a:lnTo>
                  <a:pt x="162848" y="286000"/>
                </a:lnTo>
                <a:lnTo>
                  <a:pt x="189161" y="320054"/>
                </a:lnTo>
                <a:lnTo>
                  <a:pt x="215789" y="354863"/>
                </a:lnTo>
                <a:lnTo>
                  <a:pt x="242729" y="390259"/>
                </a:lnTo>
                <a:lnTo>
                  <a:pt x="265316" y="416305"/>
                </a:lnTo>
                <a:lnTo>
                  <a:pt x="285026" y="431007"/>
                </a:lnTo>
                <a:lnTo>
                  <a:pt x="289447" y="433070"/>
                </a:lnTo>
                <a:lnTo>
                  <a:pt x="293347" y="433493"/>
                </a:lnTo>
                <a:lnTo>
                  <a:pt x="300219" y="431423"/>
                </a:lnTo>
                <a:lnTo>
                  <a:pt x="302433" y="426680"/>
                </a:lnTo>
                <a:lnTo>
                  <a:pt x="305986" y="389152"/>
                </a:lnTo>
                <a:lnTo>
                  <a:pt x="306602" y="347396"/>
                </a:lnTo>
                <a:lnTo>
                  <a:pt x="307698" y="314418"/>
                </a:lnTo>
                <a:lnTo>
                  <a:pt x="311360" y="277536"/>
                </a:lnTo>
                <a:lnTo>
                  <a:pt x="316163" y="236379"/>
                </a:lnTo>
                <a:lnTo>
                  <a:pt x="318778" y="214736"/>
                </a:lnTo>
                <a:lnTo>
                  <a:pt x="321473" y="192687"/>
                </a:lnTo>
                <a:lnTo>
                  <a:pt x="324222" y="170368"/>
                </a:lnTo>
                <a:lnTo>
                  <a:pt x="327008" y="147868"/>
                </a:lnTo>
                <a:lnTo>
                  <a:pt x="330103" y="107629"/>
                </a:lnTo>
                <a:lnTo>
                  <a:pt x="329572" y="70694"/>
                </a:lnTo>
                <a:lnTo>
                  <a:pt x="322988" y="35230"/>
                </a:lnTo>
                <a:lnTo>
                  <a:pt x="315434"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497" name="SMARTInkShape-Group910"/>
          <p:cNvGrpSpPr/>
          <p:nvPr/>
        </p:nvGrpSpPr>
        <p:grpSpPr>
          <a:xfrm>
            <a:off x="5755005" y="4054792"/>
            <a:ext cx="231459" cy="213122"/>
            <a:chOff x="5755005" y="4054792"/>
            <a:chExt cx="231459" cy="213122"/>
          </a:xfrm>
        </p:grpSpPr>
        <p:sp>
          <p:nvSpPr>
            <p:cNvPr id="495" name="SMARTInkShape-2630"/>
            <p:cNvSpPr/>
            <p:nvPr>
              <p:custDataLst>
                <p:tags r:id="rId145"/>
              </p:custDataLst>
            </p:nvPr>
          </p:nvSpPr>
          <p:spPr bwMode="auto">
            <a:xfrm>
              <a:off x="5792929" y="4191952"/>
              <a:ext cx="193535" cy="75962"/>
            </a:xfrm>
            <a:custGeom>
              <a:avLst/>
              <a:gdLst/>
              <a:ahLst/>
              <a:cxnLst/>
              <a:rect l="0" t="0" r="0" b="0"/>
              <a:pathLst>
                <a:path w="193535" h="75962">
                  <a:moveTo>
                    <a:pt x="4939" y="68580"/>
                  </a:moveTo>
                  <a:lnTo>
                    <a:pt x="4939" y="68580"/>
                  </a:lnTo>
                  <a:lnTo>
                    <a:pt x="388" y="73131"/>
                  </a:lnTo>
                  <a:lnTo>
                    <a:pt x="0" y="74472"/>
                  </a:lnTo>
                  <a:lnTo>
                    <a:pt x="693" y="75365"/>
                  </a:lnTo>
                  <a:lnTo>
                    <a:pt x="2109" y="75961"/>
                  </a:lnTo>
                  <a:lnTo>
                    <a:pt x="41456" y="62277"/>
                  </a:lnTo>
                  <a:lnTo>
                    <a:pt x="78001" y="48634"/>
                  </a:lnTo>
                  <a:lnTo>
                    <a:pt x="99366" y="40043"/>
                  </a:lnTo>
                  <a:lnTo>
                    <a:pt x="122183" y="30505"/>
                  </a:lnTo>
                  <a:lnTo>
                    <a:pt x="161822" y="13558"/>
                  </a:lnTo>
                  <a:lnTo>
                    <a:pt x="193534"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96" name="SMARTInkShape-2631"/>
            <p:cNvSpPr/>
            <p:nvPr>
              <p:custDataLst>
                <p:tags r:id="rId146"/>
              </p:custDataLst>
            </p:nvPr>
          </p:nvSpPr>
          <p:spPr bwMode="auto">
            <a:xfrm>
              <a:off x="5755005" y="4054792"/>
              <a:ext cx="214314" cy="17147"/>
            </a:xfrm>
            <a:custGeom>
              <a:avLst/>
              <a:gdLst/>
              <a:ahLst/>
              <a:cxnLst/>
              <a:rect l="0" t="0" r="0" b="0"/>
              <a:pathLst>
                <a:path w="214314" h="17147">
                  <a:moveTo>
                    <a:pt x="0" y="17146"/>
                  </a:moveTo>
                  <a:lnTo>
                    <a:pt x="0" y="17146"/>
                  </a:lnTo>
                  <a:lnTo>
                    <a:pt x="37516" y="17146"/>
                  </a:lnTo>
                  <a:lnTo>
                    <a:pt x="76096" y="17146"/>
                  </a:lnTo>
                  <a:lnTo>
                    <a:pt x="117691" y="12595"/>
                  </a:lnTo>
                  <a:lnTo>
                    <a:pt x="160178" y="5214"/>
                  </a:lnTo>
                  <a:lnTo>
                    <a:pt x="200656" y="1030"/>
                  </a:lnTo>
                  <a:lnTo>
                    <a:pt x="21431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511" name="SMARTInkShape-Group911"/>
          <p:cNvGrpSpPr/>
          <p:nvPr/>
        </p:nvGrpSpPr>
        <p:grpSpPr>
          <a:xfrm>
            <a:off x="4546282" y="3591877"/>
            <a:ext cx="951549" cy="1230061"/>
            <a:chOff x="4546282" y="3591877"/>
            <a:chExt cx="951549" cy="1230061"/>
          </a:xfrm>
        </p:grpSpPr>
        <p:sp>
          <p:nvSpPr>
            <p:cNvPr id="498" name="SMARTInkShape-2632"/>
            <p:cNvSpPr/>
            <p:nvPr>
              <p:custDataLst>
                <p:tags r:id="rId132"/>
              </p:custDataLst>
            </p:nvPr>
          </p:nvSpPr>
          <p:spPr bwMode="auto">
            <a:xfrm>
              <a:off x="4898946" y="3591877"/>
              <a:ext cx="195978" cy="154306"/>
            </a:xfrm>
            <a:custGeom>
              <a:avLst/>
              <a:gdLst/>
              <a:ahLst/>
              <a:cxnLst/>
              <a:rect l="0" t="0" r="0" b="0"/>
              <a:pathLst>
                <a:path w="195978" h="154306">
                  <a:moveTo>
                    <a:pt x="7381" y="0"/>
                  </a:moveTo>
                  <a:lnTo>
                    <a:pt x="7381" y="0"/>
                  </a:lnTo>
                  <a:lnTo>
                    <a:pt x="2831" y="4551"/>
                  </a:lnTo>
                  <a:lnTo>
                    <a:pt x="596" y="11865"/>
                  </a:lnTo>
                  <a:lnTo>
                    <a:pt x="0" y="16483"/>
                  </a:lnTo>
                  <a:lnTo>
                    <a:pt x="4419" y="29233"/>
                  </a:lnTo>
                  <a:lnTo>
                    <a:pt x="8265" y="36634"/>
                  </a:lnTo>
                  <a:lnTo>
                    <a:pt x="27776" y="49937"/>
                  </a:lnTo>
                  <a:lnTo>
                    <a:pt x="56451" y="63152"/>
                  </a:lnTo>
                  <a:lnTo>
                    <a:pt x="91420" y="78551"/>
                  </a:lnTo>
                  <a:lnTo>
                    <a:pt x="124107" y="94919"/>
                  </a:lnTo>
                  <a:lnTo>
                    <a:pt x="164204" y="122739"/>
                  </a:lnTo>
                  <a:lnTo>
                    <a:pt x="195977" y="15430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99" name="SMARTInkShape-2633"/>
            <p:cNvSpPr/>
            <p:nvPr>
              <p:custDataLst>
                <p:tags r:id="rId133"/>
              </p:custDataLst>
            </p:nvPr>
          </p:nvSpPr>
          <p:spPr bwMode="auto">
            <a:xfrm>
              <a:off x="4812030" y="3651885"/>
              <a:ext cx="197169" cy="60008"/>
            </a:xfrm>
            <a:custGeom>
              <a:avLst/>
              <a:gdLst/>
              <a:ahLst/>
              <a:cxnLst/>
              <a:rect l="0" t="0" r="0" b="0"/>
              <a:pathLst>
                <a:path w="197169" h="60008">
                  <a:moveTo>
                    <a:pt x="0" y="60007"/>
                  </a:moveTo>
                  <a:lnTo>
                    <a:pt x="0" y="60007"/>
                  </a:lnTo>
                  <a:lnTo>
                    <a:pt x="4551" y="55457"/>
                  </a:lnTo>
                  <a:lnTo>
                    <a:pt x="6785" y="50682"/>
                  </a:lnTo>
                  <a:lnTo>
                    <a:pt x="7381" y="48076"/>
                  </a:lnTo>
                  <a:lnTo>
                    <a:pt x="8731" y="46338"/>
                  </a:lnTo>
                  <a:lnTo>
                    <a:pt x="12770" y="44407"/>
                  </a:lnTo>
                  <a:lnTo>
                    <a:pt x="49726" y="42998"/>
                  </a:lnTo>
                  <a:lnTo>
                    <a:pt x="85749" y="42903"/>
                  </a:lnTo>
                  <a:lnTo>
                    <a:pt x="115263" y="40340"/>
                  </a:lnTo>
                  <a:lnTo>
                    <a:pt x="156389" y="31003"/>
                  </a:lnTo>
                  <a:lnTo>
                    <a:pt x="175234" y="21399"/>
                  </a:lnTo>
                  <a:lnTo>
                    <a:pt x="19716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00" name="SMARTInkShape-2634"/>
            <p:cNvSpPr/>
            <p:nvPr>
              <p:custDataLst>
                <p:tags r:id="rId134"/>
              </p:custDataLst>
            </p:nvPr>
          </p:nvSpPr>
          <p:spPr bwMode="auto">
            <a:xfrm>
              <a:off x="5034915" y="4305044"/>
              <a:ext cx="51436" cy="75504"/>
            </a:xfrm>
            <a:custGeom>
              <a:avLst/>
              <a:gdLst/>
              <a:ahLst/>
              <a:cxnLst/>
              <a:rect l="0" t="0" r="0" b="0"/>
              <a:pathLst>
                <a:path w="51436" h="75504">
                  <a:moveTo>
                    <a:pt x="0" y="24069"/>
                  </a:moveTo>
                  <a:lnTo>
                    <a:pt x="0" y="24069"/>
                  </a:lnTo>
                  <a:lnTo>
                    <a:pt x="0" y="12137"/>
                  </a:lnTo>
                  <a:lnTo>
                    <a:pt x="2540" y="6701"/>
                  </a:lnTo>
                  <a:lnTo>
                    <a:pt x="4551" y="3917"/>
                  </a:lnTo>
                  <a:lnTo>
                    <a:pt x="7797" y="2062"/>
                  </a:lnTo>
                  <a:lnTo>
                    <a:pt x="16482" y="0"/>
                  </a:lnTo>
                  <a:lnTo>
                    <a:pt x="24153" y="1624"/>
                  </a:lnTo>
                  <a:lnTo>
                    <a:pt x="27532" y="3390"/>
                  </a:lnTo>
                  <a:lnTo>
                    <a:pt x="41390" y="19529"/>
                  </a:lnTo>
                  <a:lnTo>
                    <a:pt x="46970" y="31894"/>
                  </a:lnTo>
                  <a:lnTo>
                    <a:pt x="51435" y="7550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01" name="SMARTInkShape-2635"/>
            <p:cNvSpPr/>
            <p:nvPr>
              <p:custDataLst>
                <p:tags r:id="rId135"/>
              </p:custDataLst>
            </p:nvPr>
          </p:nvSpPr>
          <p:spPr bwMode="auto">
            <a:xfrm>
              <a:off x="4914900" y="4337685"/>
              <a:ext cx="214314" cy="25718"/>
            </a:xfrm>
            <a:custGeom>
              <a:avLst/>
              <a:gdLst/>
              <a:ahLst/>
              <a:cxnLst/>
              <a:rect l="0" t="0" r="0" b="0"/>
              <a:pathLst>
                <a:path w="214314" h="25718">
                  <a:moveTo>
                    <a:pt x="0" y="25717"/>
                  </a:moveTo>
                  <a:lnTo>
                    <a:pt x="0" y="25717"/>
                  </a:lnTo>
                  <a:lnTo>
                    <a:pt x="36069" y="4270"/>
                  </a:lnTo>
                  <a:lnTo>
                    <a:pt x="50658" y="844"/>
                  </a:lnTo>
                  <a:lnTo>
                    <a:pt x="53775" y="563"/>
                  </a:lnTo>
                  <a:lnTo>
                    <a:pt x="87875" y="7430"/>
                  </a:lnTo>
                  <a:lnTo>
                    <a:pt x="128236" y="7394"/>
                  </a:lnTo>
                  <a:lnTo>
                    <a:pt x="166372" y="2614"/>
                  </a:lnTo>
                  <a:lnTo>
                    <a:pt x="21431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02" name="SMARTInkShape-2636"/>
            <p:cNvSpPr/>
            <p:nvPr>
              <p:custDataLst>
                <p:tags r:id="rId136"/>
              </p:custDataLst>
            </p:nvPr>
          </p:nvSpPr>
          <p:spPr bwMode="auto">
            <a:xfrm>
              <a:off x="5477679" y="4311967"/>
              <a:ext cx="20152" cy="145734"/>
            </a:xfrm>
            <a:custGeom>
              <a:avLst/>
              <a:gdLst/>
              <a:ahLst/>
              <a:cxnLst/>
              <a:rect l="0" t="0" r="0" b="0"/>
              <a:pathLst>
                <a:path w="20152" h="145734">
                  <a:moveTo>
                    <a:pt x="20151" y="0"/>
                  </a:moveTo>
                  <a:lnTo>
                    <a:pt x="20151" y="0"/>
                  </a:lnTo>
                  <a:lnTo>
                    <a:pt x="19198" y="8749"/>
                  </a:lnTo>
                  <a:lnTo>
                    <a:pt x="8219" y="44015"/>
                  </a:lnTo>
                  <a:lnTo>
                    <a:pt x="0" y="82574"/>
                  </a:lnTo>
                  <a:lnTo>
                    <a:pt x="634" y="121093"/>
                  </a:lnTo>
                  <a:lnTo>
                    <a:pt x="3006" y="14573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03" name="SMARTInkShape-2637"/>
            <p:cNvSpPr/>
            <p:nvPr>
              <p:custDataLst>
                <p:tags r:id="rId137"/>
              </p:custDataLst>
            </p:nvPr>
          </p:nvSpPr>
          <p:spPr bwMode="auto">
            <a:xfrm>
              <a:off x="4546282" y="4387288"/>
              <a:ext cx="308612" cy="426751"/>
            </a:xfrm>
            <a:custGeom>
              <a:avLst/>
              <a:gdLst/>
              <a:ahLst/>
              <a:cxnLst/>
              <a:rect l="0" t="0" r="0" b="0"/>
              <a:pathLst>
                <a:path w="308612" h="426751">
                  <a:moveTo>
                    <a:pt x="308611" y="293297"/>
                  </a:moveTo>
                  <a:lnTo>
                    <a:pt x="308611" y="293297"/>
                  </a:lnTo>
                  <a:lnTo>
                    <a:pt x="308611" y="279644"/>
                  </a:lnTo>
                  <a:lnTo>
                    <a:pt x="299509" y="252951"/>
                  </a:lnTo>
                  <a:lnTo>
                    <a:pt x="271570" y="210750"/>
                  </a:lnTo>
                  <a:lnTo>
                    <a:pt x="241227" y="184701"/>
                  </a:lnTo>
                  <a:lnTo>
                    <a:pt x="219289" y="174230"/>
                  </a:lnTo>
                  <a:lnTo>
                    <a:pt x="180968" y="167530"/>
                  </a:lnTo>
                  <a:lnTo>
                    <a:pt x="153456" y="173583"/>
                  </a:lnTo>
                  <a:lnTo>
                    <a:pt x="139451" y="179198"/>
                  </a:lnTo>
                  <a:lnTo>
                    <a:pt x="113731" y="203216"/>
                  </a:lnTo>
                  <a:lnTo>
                    <a:pt x="91505" y="236116"/>
                  </a:lnTo>
                  <a:lnTo>
                    <a:pt x="75277" y="272963"/>
                  </a:lnTo>
                  <a:lnTo>
                    <a:pt x="70187" y="294029"/>
                  </a:lnTo>
                  <a:lnTo>
                    <a:pt x="66794" y="316645"/>
                  </a:lnTo>
                  <a:lnTo>
                    <a:pt x="64532" y="340295"/>
                  </a:lnTo>
                  <a:lnTo>
                    <a:pt x="69639" y="379272"/>
                  </a:lnTo>
                  <a:lnTo>
                    <a:pt x="75001" y="396334"/>
                  </a:lnTo>
                  <a:lnTo>
                    <a:pt x="84291" y="408660"/>
                  </a:lnTo>
                  <a:lnTo>
                    <a:pt x="109853" y="424897"/>
                  </a:lnTo>
                  <a:lnTo>
                    <a:pt x="124670" y="426750"/>
                  </a:lnTo>
                  <a:lnTo>
                    <a:pt x="156374" y="421189"/>
                  </a:lnTo>
                  <a:lnTo>
                    <a:pt x="189515" y="401573"/>
                  </a:lnTo>
                  <a:lnTo>
                    <a:pt x="222342" y="369994"/>
                  </a:lnTo>
                  <a:lnTo>
                    <a:pt x="237762" y="348238"/>
                  </a:lnTo>
                  <a:lnTo>
                    <a:pt x="252806" y="324210"/>
                  </a:lnTo>
                  <a:lnTo>
                    <a:pt x="264740" y="295808"/>
                  </a:lnTo>
                  <a:lnTo>
                    <a:pt x="274601" y="264491"/>
                  </a:lnTo>
                  <a:lnTo>
                    <a:pt x="283080" y="231230"/>
                  </a:lnTo>
                  <a:lnTo>
                    <a:pt x="287780" y="196674"/>
                  </a:lnTo>
                  <a:lnTo>
                    <a:pt x="289961" y="161254"/>
                  </a:lnTo>
                  <a:lnTo>
                    <a:pt x="290463" y="125258"/>
                  </a:lnTo>
                  <a:lnTo>
                    <a:pt x="286987" y="94593"/>
                  </a:lnTo>
                  <a:lnTo>
                    <a:pt x="280860" y="67483"/>
                  </a:lnTo>
                  <a:lnTo>
                    <a:pt x="272965" y="42742"/>
                  </a:lnTo>
                  <a:lnTo>
                    <a:pt x="259129" y="25295"/>
                  </a:lnTo>
                  <a:lnTo>
                    <a:pt x="220896" y="3370"/>
                  </a:lnTo>
                  <a:lnTo>
                    <a:pt x="196794" y="0"/>
                  </a:lnTo>
                  <a:lnTo>
                    <a:pt x="170249" y="610"/>
                  </a:lnTo>
                  <a:lnTo>
                    <a:pt x="142074" y="3875"/>
                  </a:lnTo>
                  <a:lnTo>
                    <a:pt x="113767" y="12719"/>
                  </a:lnTo>
                  <a:lnTo>
                    <a:pt x="85369" y="25283"/>
                  </a:lnTo>
                  <a:lnTo>
                    <a:pt x="56913" y="40326"/>
                  </a:lnTo>
                  <a:lnTo>
                    <a:pt x="0" y="7041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04" name="SMARTInkShape-2638"/>
            <p:cNvSpPr/>
            <p:nvPr>
              <p:custDataLst>
                <p:tags r:id="rId138"/>
              </p:custDataLst>
            </p:nvPr>
          </p:nvSpPr>
          <p:spPr bwMode="auto">
            <a:xfrm>
              <a:off x="5206365" y="4315985"/>
              <a:ext cx="68581" cy="210296"/>
            </a:xfrm>
            <a:custGeom>
              <a:avLst/>
              <a:gdLst/>
              <a:ahLst/>
              <a:cxnLst/>
              <a:rect l="0" t="0" r="0" b="0"/>
              <a:pathLst>
                <a:path w="68581" h="210296">
                  <a:moveTo>
                    <a:pt x="0" y="133142"/>
                  </a:moveTo>
                  <a:lnTo>
                    <a:pt x="0" y="133142"/>
                  </a:lnTo>
                  <a:lnTo>
                    <a:pt x="0" y="142244"/>
                  </a:lnTo>
                  <a:lnTo>
                    <a:pt x="953" y="144925"/>
                  </a:lnTo>
                  <a:lnTo>
                    <a:pt x="2540" y="146713"/>
                  </a:lnTo>
                  <a:lnTo>
                    <a:pt x="4551" y="147904"/>
                  </a:lnTo>
                  <a:lnTo>
                    <a:pt x="6844" y="146794"/>
                  </a:lnTo>
                  <a:lnTo>
                    <a:pt x="29803" y="113108"/>
                  </a:lnTo>
                  <a:lnTo>
                    <a:pt x="49137" y="71999"/>
                  </a:lnTo>
                  <a:lnTo>
                    <a:pt x="62411" y="31741"/>
                  </a:lnTo>
                  <a:lnTo>
                    <a:pt x="63298" y="16320"/>
                  </a:lnTo>
                  <a:lnTo>
                    <a:pt x="60517" y="5021"/>
                  </a:lnTo>
                  <a:lnTo>
                    <a:pt x="58443" y="2008"/>
                  </a:lnTo>
                  <a:lnTo>
                    <a:pt x="56107" y="0"/>
                  </a:lnTo>
                  <a:lnTo>
                    <a:pt x="53597" y="566"/>
                  </a:lnTo>
                  <a:lnTo>
                    <a:pt x="48269" y="6274"/>
                  </a:lnTo>
                  <a:lnTo>
                    <a:pt x="34249" y="42740"/>
                  </a:lnTo>
                  <a:lnTo>
                    <a:pt x="28246" y="79369"/>
                  </a:lnTo>
                  <a:lnTo>
                    <a:pt x="27793" y="109243"/>
                  </a:lnTo>
                  <a:lnTo>
                    <a:pt x="32893" y="150932"/>
                  </a:lnTo>
                  <a:lnTo>
                    <a:pt x="43151" y="189044"/>
                  </a:lnTo>
                  <a:lnTo>
                    <a:pt x="45913" y="196128"/>
                  </a:lnTo>
                  <a:lnTo>
                    <a:pt x="49658" y="200850"/>
                  </a:lnTo>
                  <a:lnTo>
                    <a:pt x="68580" y="21029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05" name="SMARTInkShape-2639"/>
            <p:cNvSpPr/>
            <p:nvPr>
              <p:custDataLst>
                <p:tags r:id="rId139"/>
              </p:custDataLst>
            </p:nvPr>
          </p:nvSpPr>
          <p:spPr bwMode="auto">
            <a:xfrm>
              <a:off x="4572000" y="4217670"/>
              <a:ext cx="814389" cy="85726"/>
            </a:xfrm>
            <a:custGeom>
              <a:avLst/>
              <a:gdLst/>
              <a:ahLst/>
              <a:cxnLst/>
              <a:rect l="0" t="0" r="0" b="0"/>
              <a:pathLst>
                <a:path w="814389" h="85726">
                  <a:moveTo>
                    <a:pt x="0" y="85725"/>
                  </a:moveTo>
                  <a:lnTo>
                    <a:pt x="0" y="85725"/>
                  </a:lnTo>
                  <a:lnTo>
                    <a:pt x="36125" y="77929"/>
                  </a:lnTo>
                  <a:lnTo>
                    <a:pt x="68760" y="69242"/>
                  </a:lnTo>
                  <a:lnTo>
                    <a:pt x="108030" y="61572"/>
                  </a:lnTo>
                  <a:lnTo>
                    <a:pt x="129170" y="58193"/>
                  </a:lnTo>
                  <a:lnTo>
                    <a:pt x="153741" y="54035"/>
                  </a:lnTo>
                  <a:lnTo>
                    <a:pt x="180599" y="49358"/>
                  </a:lnTo>
                  <a:lnTo>
                    <a:pt x="208982" y="44336"/>
                  </a:lnTo>
                  <a:lnTo>
                    <a:pt x="241238" y="40034"/>
                  </a:lnTo>
                  <a:lnTo>
                    <a:pt x="276078" y="36215"/>
                  </a:lnTo>
                  <a:lnTo>
                    <a:pt x="312640" y="32716"/>
                  </a:lnTo>
                  <a:lnTo>
                    <a:pt x="351301" y="29430"/>
                  </a:lnTo>
                  <a:lnTo>
                    <a:pt x="391363" y="26288"/>
                  </a:lnTo>
                  <a:lnTo>
                    <a:pt x="432359" y="23240"/>
                  </a:lnTo>
                  <a:lnTo>
                    <a:pt x="474929" y="20256"/>
                  </a:lnTo>
                  <a:lnTo>
                    <a:pt x="518551" y="17314"/>
                  </a:lnTo>
                  <a:lnTo>
                    <a:pt x="562870" y="14400"/>
                  </a:lnTo>
                  <a:lnTo>
                    <a:pt x="604799" y="11505"/>
                  </a:lnTo>
                  <a:lnTo>
                    <a:pt x="645134" y="8622"/>
                  </a:lnTo>
                  <a:lnTo>
                    <a:pt x="684407" y="5748"/>
                  </a:lnTo>
                  <a:lnTo>
                    <a:pt x="716304" y="3832"/>
                  </a:lnTo>
                  <a:lnTo>
                    <a:pt x="743284" y="2555"/>
                  </a:lnTo>
                  <a:lnTo>
                    <a:pt x="782786" y="1135"/>
                  </a:lnTo>
                  <a:lnTo>
                    <a:pt x="81438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06" name="SMARTInkShape-2640"/>
            <p:cNvSpPr/>
            <p:nvPr>
              <p:custDataLst>
                <p:tags r:id="rId140"/>
              </p:custDataLst>
            </p:nvPr>
          </p:nvSpPr>
          <p:spPr bwMode="auto">
            <a:xfrm>
              <a:off x="5189220" y="3592726"/>
              <a:ext cx="197169" cy="282045"/>
            </a:xfrm>
            <a:custGeom>
              <a:avLst/>
              <a:gdLst/>
              <a:ahLst/>
              <a:cxnLst/>
              <a:rect l="0" t="0" r="0" b="0"/>
              <a:pathLst>
                <a:path w="197169" h="282045">
                  <a:moveTo>
                    <a:pt x="0" y="213464"/>
                  </a:moveTo>
                  <a:lnTo>
                    <a:pt x="0" y="213464"/>
                  </a:lnTo>
                  <a:lnTo>
                    <a:pt x="4551" y="222566"/>
                  </a:lnTo>
                  <a:lnTo>
                    <a:pt x="7797" y="225247"/>
                  </a:lnTo>
                  <a:lnTo>
                    <a:pt x="16482" y="228226"/>
                  </a:lnTo>
                  <a:lnTo>
                    <a:pt x="21466" y="227115"/>
                  </a:lnTo>
                  <a:lnTo>
                    <a:pt x="37581" y="216450"/>
                  </a:lnTo>
                  <a:lnTo>
                    <a:pt x="48770" y="206536"/>
                  </a:lnTo>
                  <a:lnTo>
                    <a:pt x="65584" y="170009"/>
                  </a:lnTo>
                  <a:lnTo>
                    <a:pt x="79863" y="131585"/>
                  </a:lnTo>
                  <a:lnTo>
                    <a:pt x="89597" y="90038"/>
                  </a:lnTo>
                  <a:lnTo>
                    <a:pt x="91952" y="48517"/>
                  </a:lnTo>
                  <a:lnTo>
                    <a:pt x="87041" y="14519"/>
                  </a:lnTo>
                  <a:lnTo>
                    <a:pt x="82183" y="1854"/>
                  </a:lnTo>
                  <a:lnTo>
                    <a:pt x="79553" y="0"/>
                  </a:lnTo>
                  <a:lnTo>
                    <a:pt x="76848" y="670"/>
                  </a:lnTo>
                  <a:lnTo>
                    <a:pt x="74092" y="3021"/>
                  </a:lnTo>
                  <a:lnTo>
                    <a:pt x="56561" y="33636"/>
                  </a:lnTo>
                  <a:lnTo>
                    <a:pt x="43871" y="65595"/>
                  </a:lnTo>
                  <a:lnTo>
                    <a:pt x="32833" y="102024"/>
                  </a:lnTo>
                  <a:lnTo>
                    <a:pt x="24752" y="140440"/>
                  </a:lnTo>
                  <a:lnTo>
                    <a:pt x="23066" y="177199"/>
                  </a:lnTo>
                  <a:lnTo>
                    <a:pt x="27396" y="209729"/>
                  </a:lnTo>
                  <a:lnTo>
                    <a:pt x="38846" y="233711"/>
                  </a:lnTo>
                  <a:lnTo>
                    <a:pt x="58540" y="251355"/>
                  </a:lnTo>
                  <a:lnTo>
                    <a:pt x="83168" y="263642"/>
                  </a:lnTo>
                  <a:lnTo>
                    <a:pt x="123808" y="271511"/>
                  </a:lnTo>
                  <a:lnTo>
                    <a:pt x="163154" y="278500"/>
                  </a:lnTo>
                  <a:lnTo>
                    <a:pt x="197168" y="28204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07" name="SMARTInkShape-2641"/>
            <p:cNvSpPr/>
            <p:nvPr>
              <p:custDataLst>
                <p:tags r:id="rId141"/>
              </p:custDataLst>
            </p:nvPr>
          </p:nvSpPr>
          <p:spPr bwMode="auto">
            <a:xfrm>
              <a:off x="4949222" y="3755946"/>
              <a:ext cx="248572" cy="375890"/>
            </a:xfrm>
            <a:custGeom>
              <a:avLst/>
              <a:gdLst/>
              <a:ahLst/>
              <a:cxnLst/>
              <a:rect l="0" t="0" r="0" b="0"/>
              <a:pathLst>
                <a:path w="248572" h="375890">
                  <a:moveTo>
                    <a:pt x="17113" y="7381"/>
                  </a:moveTo>
                  <a:lnTo>
                    <a:pt x="17113" y="7381"/>
                  </a:lnTo>
                  <a:lnTo>
                    <a:pt x="9732" y="0"/>
                  </a:lnTo>
                  <a:lnTo>
                    <a:pt x="18022" y="38806"/>
                  </a:lnTo>
                  <a:lnTo>
                    <a:pt x="21327" y="66115"/>
                  </a:lnTo>
                  <a:lnTo>
                    <a:pt x="19620" y="100478"/>
                  </a:lnTo>
                  <a:lnTo>
                    <a:pt x="15688" y="137975"/>
                  </a:lnTo>
                  <a:lnTo>
                    <a:pt x="11717" y="175913"/>
                  </a:lnTo>
                  <a:lnTo>
                    <a:pt x="9952" y="211824"/>
                  </a:lnTo>
                  <a:lnTo>
                    <a:pt x="9168" y="246835"/>
                  </a:lnTo>
                  <a:lnTo>
                    <a:pt x="7867" y="279540"/>
                  </a:lnTo>
                  <a:lnTo>
                    <a:pt x="2732" y="317467"/>
                  </a:lnTo>
                  <a:lnTo>
                    <a:pt x="212" y="358932"/>
                  </a:lnTo>
                  <a:lnTo>
                    <a:pt x="40" y="363957"/>
                  </a:lnTo>
                  <a:lnTo>
                    <a:pt x="0" y="361757"/>
                  </a:lnTo>
                  <a:lnTo>
                    <a:pt x="15567" y="331099"/>
                  </a:lnTo>
                  <a:lnTo>
                    <a:pt x="41949" y="293692"/>
                  </a:lnTo>
                  <a:lnTo>
                    <a:pt x="69240" y="254351"/>
                  </a:lnTo>
                  <a:lnTo>
                    <a:pt x="100080" y="226607"/>
                  </a:lnTo>
                  <a:lnTo>
                    <a:pt x="126786" y="217117"/>
                  </a:lnTo>
                  <a:lnTo>
                    <a:pt x="140787" y="214897"/>
                  </a:lnTo>
                  <a:lnTo>
                    <a:pt x="145282" y="216210"/>
                  </a:lnTo>
                  <a:lnTo>
                    <a:pt x="148279" y="218991"/>
                  </a:lnTo>
                  <a:lnTo>
                    <a:pt x="161280" y="256157"/>
                  </a:lnTo>
                  <a:lnTo>
                    <a:pt x="174552" y="289267"/>
                  </a:lnTo>
                  <a:lnTo>
                    <a:pt x="185894" y="326911"/>
                  </a:lnTo>
                  <a:lnTo>
                    <a:pt x="206309" y="363657"/>
                  </a:lnTo>
                  <a:lnTo>
                    <a:pt x="211824" y="370628"/>
                  </a:lnTo>
                  <a:lnTo>
                    <a:pt x="217405" y="374324"/>
                  </a:lnTo>
                  <a:lnTo>
                    <a:pt x="223031" y="375835"/>
                  </a:lnTo>
                  <a:lnTo>
                    <a:pt x="228687" y="375889"/>
                  </a:lnTo>
                  <a:lnTo>
                    <a:pt x="233410" y="372116"/>
                  </a:lnTo>
                  <a:lnTo>
                    <a:pt x="248571" y="34170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08" name="SMARTInkShape-2642"/>
            <p:cNvSpPr/>
            <p:nvPr>
              <p:custDataLst>
                <p:tags r:id="rId142"/>
              </p:custDataLst>
            </p:nvPr>
          </p:nvSpPr>
          <p:spPr bwMode="auto">
            <a:xfrm>
              <a:off x="4620623" y="3808314"/>
              <a:ext cx="259381" cy="402311"/>
            </a:xfrm>
            <a:custGeom>
              <a:avLst/>
              <a:gdLst/>
              <a:ahLst/>
              <a:cxnLst/>
              <a:rect l="0" t="0" r="0" b="0"/>
              <a:pathLst>
                <a:path w="259381" h="402311">
                  <a:moveTo>
                    <a:pt x="208552" y="263624"/>
                  </a:moveTo>
                  <a:lnTo>
                    <a:pt x="208552" y="263624"/>
                  </a:lnTo>
                  <a:lnTo>
                    <a:pt x="208552" y="259073"/>
                  </a:lnTo>
                  <a:lnTo>
                    <a:pt x="211092" y="254298"/>
                  </a:lnTo>
                  <a:lnTo>
                    <a:pt x="214443" y="249002"/>
                  </a:lnTo>
                  <a:lnTo>
                    <a:pt x="215933" y="243472"/>
                  </a:lnTo>
                  <a:lnTo>
                    <a:pt x="215378" y="240664"/>
                  </a:lnTo>
                  <a:lnTo>
                    <a:pt x="210045" y="232161"/>
                  </a:lnTo>
                  <a:lnTo>
                    <a:pt x="177860" y="192803"/>
                  </a:lnTo>
                  <a:lnTo>
                    <a:pt x="163479" y="185158"/>
                  </a:lnTo>
                  <a:lnTo>
                    <a:pt x="134766" y="180049"/>
                  </a:lnTo>
                  <a:lnTo>
                    <a:pt x="97578" y="187637"/>
                  </a:lnTo>
                  <a:lnTo>
                    <a:pt x="56397" y="206502"/>
                  </a:lnTo>
                  <a:lnTo>
                    <a:pt x="18583" y="243841"/>
                  </a:lnTo>
                  <a:lnTo>
                    <a:pt x="5059" y="274834"/>
                  </a:lnTo>
                  <a:lnTo>
                    <a:pt x="0" y="306706"/>
                  </a:lnTo>
                  <a:lnTo>
                    <a:pt x="927" y="336746"/>
                  </a:lnTo>
                  <a:lnTo>
                    <a:pt x="9594" y="360892"/>
                  </a:lnTo>
                  <a:lnTo>
                    <a:pt x="22971" y="379244"/>
                  </a:lnTo>
                  <a:lnTo>
                    <a:pt x="38442" y="390575"/>
                  </a:lnTo>
                  <a:lnTo>
                    <a:pt x="67767" y="402310"/>
                  </a:lnTo>
                  <a:lnTo>
                    <a:pt x="78501" y="401801"/>
                  </a:lnTo>
                  <a:lnTo>
                    <a:pt x="100586" y="393616"/>
                  </a:lnTo>
                  <a:lnTo>
                    <a:pt x="138992" y="363841"/>
                  </a:lnTo>
                  <a:lnTo>
                    <a:pt x="169064" y="338327"/>
                  </a:lnTo>
                  <a:lnTo>
                    <a:pt x="199574" y="309208"/>
                  </a:lnTo>
                  <a:lnTo>
                    <a:pt x="225834" y="274040"/>
                  </a:lnTo>
                  <a:lnTo>
                    <a:pt x="245126" y="238726"/>
                  </a:lnTo>
                  <a:lnTo>
                    <a:pt x="257192" y="203980"/>
                  </a:lnTo>
                  <a:lnTo>
                    <a:pt x="259380" y="169488"/>
                  </a:lnTo>
                  <a:lnTo>
                    <a:pt x="252097" y="135108"/>
                  </a:lnTo>
                  <a:lnTo>
                    <a:pt x="237430" y="101730"/>
                  </a:lnTo>
                  <a:lnTo>
                    <a:pt x="215037" y="71021"/>
                  </a:lnTo>
                  <a:lnTo>
                    <a:pt x="186669" y="41498"/>
                  </a:lnTo>
                  <a:lnTo>
                    <a:pt x="155011" y="16311"/>
                  </a:lnTo>
                  <a:lnTo>
                    <a:pt x="121891" y="1942"/>
                  </a:lnTo>
                  <a:lnTo>
                    <a:pt x="90661" y="0"/>
                  </a:lnTo>
                  <a:lnTo>
                    <a:pt x="75666" y="2150"/>
                  </a:lnTo>
                  <a:lnTo>
                    <a:pt x="53923" y="14698"/>
                  </a:lnTo>
                  <a:lnTo>
                    <a:pt x="28530" y="4073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09" name="SMARTInkShape-2643"/>
            <p:cNvSpPr/>
            <p:nvPr>
              <p:custDataLst>
                <p:tags r:id="rId143"/>
              </p:custDataLst>
            </p:nvPr>
          </p:nvSpPr>
          <p:spPr bwMode="auto">
            <a:xfrm>
              <a:off x="5274945" y="4397692"/>
              <a:ext cx="171451" cy="34291"/>
            </a:xfrm>
            <a:custGeom>
              <a:avLst/>
              <a:gdLst/>
              <a:ahLst/>
              <a:cxnLst/>
              <a:rect l="0" t="0" r="0" b="0"/>
              <a:pathLst>
                <a:path w="171451" h="34291">
                  <a:moveTo>
                    <a:pt x="0" y="34290"/>
                  </a:moveTo>
                  <a:lnTo>
                    <a:pt x="0" y="34290"/>
                  </a:lnTo>
                  <a:lnTo>
                    <a:pt x="36018" y="31750"/>
                  </a:lnTo>
                  <a:lnTo>
                    <a:pt x="78023" y="26909"/>
                  </a:lnTo>
                  <a:lnTo>
                    <a:pt x="113711" y="21520"/>
                  </a:lnTo>
                  <a:lnTo>
                    <a:pt x="156094" y="6227"/>
                  </a:lnTo>
                  <a:lnTo>
                    <a:pt x="17145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10" name="SMARTInkShape-2644"/>
            <p:cNvSpPr/>
            <p:nvPr>
              <p:custDataLst>
                <p:tags r:id="rId144"/>
              </p:custDataLst>
            </p:nvPr>
          </p:nvSpPr>
          <p:spPr bwMode="auto">
            <a:xfrm>
              <a:off x="4984598" y="4406265"/>
              <a:ext cx="256058" cy="415673"/>
            </a:xfrm>
            <a:custGeom>
              <a:avLst/>
              <a:gdLst/>
              <a:ahLst/>
              <a:cxnLst/>
              <a:rect l="0" t="0" r="0" b="0"/>
              <a:pathLst>
                <a:path w="256058" h="415673">
                  <a:moveTo>
                    <a:pt x="24600" y="0"/>
                  </a:moveTo>
                  <a:lnTo>
                    <a:pt x="24600" y="0"/>
                  </a:lnTo>
                  <a:lnTo>
                    <a:pt x="29150" y="9102"/>
                  </a:lnTo>
                  <a:lnTo>
                    <a:pt x="31981" y="28414"/>
                  </a:lnTo>
                  <a:lnTo>
                    <a:pt x="28268" y="61336"/>
                  </a:lnTo>
                  <a:lnTo>
                    <a:pt x="23690" y="92665"/>
                  </a:lnTo>
                  <a:lnTo>
                    <a:pt x="18480" y="129767"/>
                  </a:lnTo>
                  <a:lnTo>
                    <a:pt x="12989" y="171657"/>
                  </a:lnTo>
                  <a:lnTo>
                    <a:pt x="10192" y="193495"/>
                  </a:lnTo>
                  <a:lnTo>
                    <a:pt x="7375" y="215674"/>
                  </a:lnTo>
                  <a:lnTo>
                    <a:pt x="4543" y="238080"/>
                  </a:lnTo>
                  <a:lnTo>
                    <a:pt x="2656" y="260638"/>
                  </a:lnTo>
                  <a:lnTo>
                    <a:pt x="1398" y="283296"/>
                  </a:lnTo>
                  <a:lnTo>
                    <a:pt x="0" y="324982"/>
                  </a:lnTo>
                  <a:lnTo>
                    <a:pt x="166" y="367013"/>
                  </a:lnTo>
                  <a:lnTo>
                    <a:pt x="3580" y="381557"/>
                  </a:lnTo>
                  <a:lnTo>
                    <a:pt x="4871" y="383911"/>
                  </a:lnTo>
                  <a:lnTo>
                    <a:pt x="5732" y="383576"/>
                  </a:lnTo>
                  <a:lnTo>
                    <a:pt x="21868" y="343811"/>
                  </a:lnTo>
                  <a:lnTo>
                    <a:pt x="42522" y="305282"/>
                  </a:lnTo>
                  <a:lnTo>
                    <a:pt x="61130" y="272170"/>
                  </a:lnTo>
                  <a:lnTo>
                    <a:pt x="72903" y="259712"/>
                  </a:lnTo>
                  <a:lnTo>
                    <a:pt x="84485" y="253540"/>
                  </a:lnTo>
                  <a:lnTo>
                    <a:pt x="102892" y="249578"/>
                  </a:lnTo>
                  <a:lnTo>
                    <a:pt x="106322" y="251157"/>
                  </a:lnTo>
                  <a:lnTo>
                    <a:pt x="112673" y="257993"/>
                  </a:lnTo>
                  <a:lnTo>
                    <a:pt x="124512" y="291591"/>
                  </a:lnTo>
                  <a:lnTo>
                    <a:pt x="133156" y="323782"/>
                  </a:lnTo>
                  <a:lnTo>
                    <a:pt x="141748" y="357449"/>
                  </a:lnTo>
                  <a:lnTo>
                    <a:pt x="151278" y="389650"/>
                  </a:lnTo>
                  <a:lnTo>
                    <a:pt x="160594" y="405270"/>
                  </a:lnTo>
                  <a:lnTo>
                    <a:pt x="171084" y="413483"/>
                  </a:lnTo>
                  <a:lnTo>
                    <a:pt x="176549" y="415672"/>
                  </a:lnTo>
                  <a:lnTo>
                    <a:pt x="190240" y="415565"/>
                  </a:lnTo>
                  <a:lnTo>
                    <a:pt x="197891" y="414204"/>
                  </a:lnTo>
                  <a:lnTo>
                    <a:pt x="239628" y="388452"/>
                  </a:lnTo>
                  <a:lnTo>
                    <a:pt x="256057" y="37719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512" name="SMARTInkShape-2645"/>
          <p:cNvSpPr/>
          <p:nvPr>
            <p:custDataLst>
              <p:tags r:id="rId32"/>
            </p:custDataLst>
          </p:nvPr>
        </p:nvSpPr>
        <p:spPr bwMode="auto">
          <a:xfrm>
            <a:off x="8069580" y="1847751"/>
            <a:ext cx="702946" cy="29627"/>
          </a:xfrm>
          <a:custGeom>
            <a:avLst/>
            <a:gdLst/>
            <a:ahLst/>
            <a:cxnLst/>
            <a:rect l="0" t="0" r="0" b="0"/>
            <a:pathLst>
              <a:path w="702946" h="29627">
                <a:moveTo>
                  <a:pt x="0" y="21054"/>
                </a:moveTo>
                <a:lnTo>
                  <a:pt x="0" y="21054"/>
                </a:lnTo>
                <a:lnTo>
                  <a:pt x="38135" y="11729"/>
                </a:lnTo>
                <a:lnTo>
                  <a:pt x="76004" y="6432"/>
                </a:lnTo>
                <a:lnTo>
                  <a:pt x="102104" y="3686"/>
                </a:lnTo>
                <a:lnTo>
                  <a:pt x="130935" y="903"/>
                </a:lnTo>
                <a:lnTo>
                  <a:pt x="164442" y="0"/>
                </a:lnTo>
                <a:lnTo>
                  <a:pt x="201067" y="350"/>
                </a:lnTo>
                <a:lnTo>
                  <a:pt x="239772" y="1537"/>
                </a:lnTo>
                <a:lnTo>
                  <a:pt x="279863" y="3280"/>
                </a:lnTo>
                <a:lnTo>
                  <a:pt x="320878" y="5395"/>
                </a:lnTo>
                <a:lnTo>
                  <a:pt x="362508" y="7757"/>
                </a:lnTo>
                <a:lnTo>
                  <a:pt x="404550" y="10284"/>
                </a:lnTo>
                <a:lnTo>
                  <a:pt x="446865" y="12922"/>
                </a:lnTo>
                <a:lnTo>
                  <a:pt x="489362" y="15632"/>
                </a:lnTo>
                <a:lnTo>
                  <a:pt x="526266" y="18392"/>
                </a:lnTo>
                <a:lnTo>
                  <a:pt x="559442" y="21184"/>
                </a:lnTo>
                <a:lnTo>
                  <a:pt x="590132" y="23998"/>
                </a:lnTo>
                <a:lnTo>
                  <a:pt x="616306" y="25875"/>
                </a:lnTo>
                <a:lnTo>
                  <a:pt x="639471" y="27125"/>
                </a:lnTo>
                <a:lnTo>
                  <a:pt x="674734" y="28515"/>
                </a:lnTo>
                <a:lnTo>
                  <a:pt x="702945" y="2962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519" name="SMARTInkShape-Group913"/>
          <p:cNvGrpSpPr/>
          <p:nvPr/>
        </p:nvGrpSpPr>
        <p:grpSpPr>
          <a:xfrm>
            <a:off x="6483668" y="2786063"/>
            <a:ext cx="831533" cy="592367"/>
            <a:chOff x="6483668" y="2786063"/>
            <a:chExt cx="831533" cy="592367"/>
          </a:xfrm>
        </p:grpSpPr>
        <p:sp>
          <p:nvSpPr>
            <p:cNvPr id="513" name="SMARTInkShape-2646"/>
            <p:cNvSpPr/>
            <p:nvPr>
              <p:custDataLst>
                <p:tags r:id="rId126"/>
              </p:custDataLst>
            </p:nvPr>
          </p:nvSpPr>
          <p:spPr bwMode="auto">
            <a:xfrm>
              <a:off x="6483668" y="2864760"/>
              <a:ext cx="214313" cy="23707"/>
            </a:xfrm>
            <a:custGeom>
              <a:avLst/>
              <a:gdLst/>
              <a:ahLst/>
              <a:cxnLst/>
              <a:rect l="0" t="0" r="0" b="0"/>
              <a:pathLst>
                <a:path w="214313" h="23707">
                  <a:moveTo>
                    <a:pt x="0" y="15600"/>
                  </a:moveTo>
                  <a:lnTo>
                    <a:pt x="0" y="15600"/>
                  </a:lnTo>
                  <a:lnTo>
                    <a:pt x="7795" y="8756"/>
                  </a:lnTo>
                  <a:lnTo>
                    <a:pt x="16483" y="3668"/>
                  </a:lnTo>
                  <a:lnTo>
                    <a:pt x="36633" y="0"/>
                  </a:lnTo>
                  <a:lnTo>
                    <a:pt x="73215" y="5443"/>
                  </a:lnTo>
                  <a:lnTo>
                    <a:pt x="115215" y="11265"/>
                  </a:lnTo>
                  <a:lnTo>
                    <a:pt x="148860" y="18866"/>
                  </a:lnTo>
                  <a:lnTo>
                    <a:pt x="191370" y="23474"/>
                  </a:lnTo>
                  <a:lnTo>
                    <a:pt x="196160" y="23706"/>
                  </a:lnTo>
                  <a:lnTo>
                    <a:pt x="204022" y="21425"/>
                  </a:lnTo>
                  <a:lnTo>
                    <a:pt x="207452" y="19483"/>
                  </a:lnTo>
                  <a:lnTo>
                    <a:pt x="209739" y="17237"/>
                  </a:lnTo>
                  <a:lnTo>
                    <a:pt x="214312" y="702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14" name="SMARTInkShape-2647"/>
            <p:cNvSpPr/>
            <p:nvPr>
              <p:custDataLst>
                <p:tags r:id="rId127"/>
              </p:custDataLst>
            </p:nvPr>
          </p:nvSpPr>
          <p:spPr bwMode="auto">
            <a:xfrm>
              <a:off x="6637972" y="2786063"/>
              <a:ext cx="114890" cy="205740"/>
            </a:xfrm>
            <a:custGeom>
              <a:avLst/>
              <a:gdLst/>
              <a:ahLst/>
              <a:cxnLst/>
              <a:rect l="0" t="0" r="0" b="0"/>
              <a:pathLst>
                <a:path w="114890" h="205740">
                  <a:moveTo>
                    <a:pt x="0" y="0"/>
                  </a:moveTo>
                  <a:lnTo>
                    <a:pt x="0" y="0"/>
                  </a:lnTo>
                  <a:lnTo>
                    <a:pt x="40189" y="37648"/>
                  </a:lnTo>
                  <a:lnTo>
                    <a:pt x="76625" y="73793"/>
                  </a:lnTo>
                  <a:lnTo>
                    <a:pt x="102713" y="106425"/>
                  </a:lnTo>
                  <a:lnTo>
                    <a:pt x="112326" y="126357"/>
                  </a:lnTo>
                  <a:lnTo>
                    <a:pt x="114889" y="135673"/>
                  </a:lnTo>
                  <a:lnTo>
                    <a:pt x="114693" y="143788"/>
                  </a:lnTo>
                  <a:lnTo>
                    <a:pt x="109394" y="157886"/>
                  </a:lnTo>
                  <a:lnTo>
                    <a:pt x="86600" y="181083"/>
                  </a:lnTo>
                  <a:lnTo>
                    <a:pt x="46615" y="196952"/>
                  </a:lnTo>
                  <a:lnTo>
                    <a:pt x="17146" y="20573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15" name="SMARTInkShape-2648"/>
            <p:cNvSpPr/>
            <p:nvPr>
              <p:custDataLst>
                <p:tags r:id="rId128"/>
              </p:custDataLst>
            </p:nvPr>
          </p:nvSpPr>
          <p:spPr bwMode="auto">
            <a:xfrm>
              <a:off x="7298096" y="2820353"/>
              <a:ext cx="17105" cy="257175"/>
            </a:xfrm>
            <a:custGeom>
              <a:avLst/>
              <a:gdLst/>
              <a:ahLst/>
              <a:cxnLst/>
              <a:rect l="0" t="0" r="0" b="0"/>
              <a:pathLst>
                <a:path w="17105" h="257175">
                  <a:moveTo>
                    <a:pt x="17104" y="0"/>
                  </a:moveTo>
                  <a:lnTo>
                    <a:pt x="17104" y="0"/>
                  </a:lnTo>
                  <a:lnTo>
                    <a:pt x="12553" y="0"/>
                  </a:lnTo>
                  <a:lnTo>
                    <a:pt x="7779" y="2539"/>
                  </a:lnTo>
                  <a:lnTo>
                    <a:pt x="5172" y="4551"/>
                  </a:lnTo>
                  <a:lnTo>
                    <a:pt x="2275" y="11864"/>
                  </a:lnTo>
                  <a:lnTo>
                    <a:pt x="264" y="52221"/>
                  </a:lnTo>
                  <a:lnTo>
                    <a:pt x="49" y="91461"/>
                  </a:lnTo>
                  <a:lnTo>
                    <a:pt x="0" y="122564"/>
                  </a:lnTo>
                  <a:lnTo>
                    <a:pt x="2517" y="157977"/>
                  </a:lnTo>
                  <a:lnTo>
                    <a:pt x="6811" y="194037"/>
                  </a:lnTo>
                  <a:lnTo>
                    <a:pt x="13631" y="236350"/>
                  </a:lnTo>
                  <a:lnTo>
                    <a:pt x="17104" y="25717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16" name="SMARTInkShape-2649"/>
            <p:cNvSpPr/>
            <p:nvPr>
              <p:custDataLst>
                <p:tags r:id="rId129"/>
              </p:custDataLst>
            </p:nvPr>
          </p:nvSpPr>
          <p:spPr bwMode="auto">
            <a:xfrm>
              <a:off x="7109460" y="2897505"/>
              <a:ext cx="120016" cy="33938"/>
            </a:xfrm>
            <a:custGeom>
              <a:avLst/>
              <a:gdLst/>
              <a:ahLst/>
              <a:cxnLst/>
              <a:rect l="0" t="0" r="0" b="0"/>
              <a:pathLst>
                <a:path w="120016" h="33938">
                  <a:moveTo>
                    <a:pt x="0" y="25717"/>
                  </a:moveTo>
                  <a:lnTo>
                    <a:pt x="0" y="25717"/>
                  </a:lnTo>
                  <a:lnTo>
                    <a:pt x="4551" y="30268"/>
                  </a:lnTo>
                  <a:lnTo>
                    <a:pt x="11865" y="32503"/>
                  </a:lnTo>
                  <a:lnTo>
                    <a:pt x="32083" y="33937"/>
                  </a:lnTo>
                  <a:lnTo>
                    <a:pt x="60312" y="27376"/>
                  </a:lnTo>
                  <a:lnTo>
                    <a:pt x="100205" y="9579"/>
                  </a:lnTo>
                  <a:lnTo>
                    <a:pt x="12001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17" name="SMARTInkShape-2650"/>
            <p:cNvSpPr/>
            <p:nvPr>
              <p:custDataLst>
                <p:tags r:id="rId130"/>
              </p:custDataLst>
            </p:nvPr>
          </p:nvSpPr>
          <p:spPr bwMode="auto">
            <a:xfrm>
              <a:off x="6547622" y="2975010"/>
              <a:ext cx="347526" cy="403420"/>
            </a:xfrm>
            <a:custGeom>
              <a:avLst/>
              <a:gdLst/>
              <a:ahLst/>
              <a:cxnLst/>
              <a:rect l="0" t="0" r="0" b="0"/>
              <a:pathLst>
                <a:path w="347526" h="403420">
                  <a:moveTo>
                    <a:pt x="38916" y="8220"/>
                  </a:moveTo>
                  <a:lnTo>
                    <a:pt x="38916" y="8220"/>
                  </a:lnTo>
                  <a:lnTo>
                    <a:pt x="38916" y="0"/>
                  </a:lnTo>
                  <a:lnTo>
                    <a:pt x="38916" y="35289"/>
                  </a:lnTo>
                  <a:lnTo>
                    <a:pt x="37963" y="64066"/>
                  </a:lnTo>
                  <a:lnTo>
                    <a:pt x="34365" y="95905"/>
                  </a:lnTo>
                  <a:lnTo>
                    <a:pt x="29590" y="134186"/>
                  </a:lnTo>
                  <a:lnTo>
                    <a:pt x="25246" y="176600"/>
                  </a:lnTo>
                  <a:lnTo>
                    <a:pt x="24087" y="198578"/>
                  </a:lnTo>
                  <a:lnTo>
                    <a:pt x="23315" y="220850"/>
                  </a:lnTo>
                  <a:lnTo>
                    <a:pt x="19917" y="263377"/>
                  </a:lnTo>
                  <a:lnTo>
                    <a:pt x="15232" y="302598"/>
                  </a:lnTo>
                  <a:lnTo>
                    <a:pt x="9975" y="335905"/>
                  </a:lnTo>
                  <a:lnTo>
                    <a:pt x="6210" y="376880"/>
                  </a:lnTo>
                  <a:lnTo>
                    <a:pt x="0" y="402422"/>
                  </a:lnTo>
                  <a:lnTo>
                    <a:pt x="589" y="403419"/>
                  </a:lnTo>
                  <a:lnTo>
                    <a:pt x="1935" y="403131"/>
                  </a:lnTo>
                  <a:lnTo>
                    <a:pt x="11891" y="373388"/>
                  </a:lnTo>
                  <a:lnTo>
                    <a:pt x="25933" y="331365"/>
                  </a:lnTo>
                  <a:lnTo>
                    <a:pt x="43112" y="289281"/>
                  </a:lnTo>
                  <a:lnTo>
                    <a:pt x="63971" y="253210"/>
                  </a:lnTo>
                  <a:lnTo>
                    <a:pt x="77984" y="225907"/>
                  </a:lnTo>
                  <a:lnTo>
                    <a:pt x="101843" y="204643"/>
                  </a:lnTo>
                  <a:lnTo>
                    <a:pt x="109441" y="199176"/>
                  </a:lnTo>
                  <a:lnTo>
                    <a:pt x="128046" y="193102"/>
                  </a:lnTo>
                  <a:lnTo>
                    <a:pt x="149014" y="191354"/>
                  </a:lnTo>
                  <a:lnTo>
                    <a:pt x="171033" y="193753"/>
                  </a:lnTo>
                  <a:lnTo>
                    <a:pt x="190979" y="203074"/>
                  </a:lnTo>
                  <a:lnTo>
                    <a:pt x="200299" y="209560"/>
                  </a:lnTo>
                  <a:lnTo>
                    <a:pt x="213194" y="226927"/>
                  </a:lnTo>
                  <a:lnTo>
                    <a:pt x="225808" y="263205"/>
                  </a:lnTo>
                  <a:lnTo>
                    <a:pt x="233039" y="305068"/>
                  </a:lnTo>
                  <a:lnTo>
                    <a:pt x="235181" y="341603"/>
                  </a:lnTo>
                  <a:lnTo>
                    <a:pt x="240455" y="383530"/>
                  </a:lnTo>
                  <a:lnTo>
                    <a:pt x="244713" y="389871"/>
                  </a:lnTo>
                  <a:lnTo>
                    <a:pt x="250409" y="394099"/>
                  </a:lnTo>
                  <a:lnTo>
                    <a:pt x="257063" y="396918"/>
                  </a:lnTo>
                  <a:lnTo>
                    <a:pt x="274618" y="394970"/>
                  </a:lnTo>
                  <a:lnTo>
                    <a:pt x="296072" y="385848"/>
                  </a:lnTo>
                  <a:lnTo>
                    <a:pt x="347525" y="35112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18" name="SMARTInkShape-2651"/>
            <p:cNvSpPr/>
            <p:nvPr>
              <p:custDataLst>
                <p:tags r:id="rId131"/>
              </p:custDataLst>
            </p:nvPr>
          </p:nvSpPr>
          <p:spPr bwMode="auto">
            <a:xfrm>
              <a:off x="6938010" y="2801267"/>
              <a:ext cx="248604" cy="243354"/>
            </a:xfrm>
            <a:custGeom>
              <a:avLst/>
              <a:gdLst/>
              <a:ahLst/>
              <a:cxnLst/>
              <a:rect l="0" t="0" r="0" b="0"/>
              <a:pathLst>
                <a:path w="248604" h="243354">
                  <a:moveTo>
                    <a:pt x="0" y="224825"/>
                  </a:moveTo>
                  <a:lnTo>
                    <a:pt x="0" y="224825"/>
                  </a:lnTo>
                  <a:lnTo>
                    <a:pt x="32083" y="188192"/>
                  </a:lnTo>
                  <a:lnTo>
                    <a:pt x="53321" y="155022"/>
                  </a:lnTo>
                  <a:lnTo>
                    <a:pt x="73160" y="119582"/>
                  </a:lnTo>
                  <a:lnTo>
                    <a:pt x="86553" y="80401"/>
                  </a:lnTo>
                  <a:lnTo>
                    <a:pt x="87452" y="43180"/>
                  </a:lnTo>
                  <a:lnTo>
                    <a:pt x="81686" y="17123"/>
                  </a:lnTo>
                  <a:lnTo>
                    <a:pt x="73945" y="1888"/>
                  </a:lnTo>
                  <a:lnTo>
                    <a:pt x="70252" y="0"/>
                  </a:lnTo>
                  <a:lnTo>
                    <a:pt x="61068" y="443"/>
                  </a:lnTo>
                  <a:lnTo>
                    <a:pt x="56904" y="2847"/>
                  </a:lnTo>
                  <a:lnTo>
                    <a:pt x="49739" y="10599"/>
                  </a:lnTo>
                  <a:lnTo>
                    <a:pt x="31486" y="45737"/>
                  </a:lnTo>
                  <a:lnTo>
                    <a:pt x="21818" y="83920"/>
                  </a:lnTo>
                  <a:lnTo>
                    <a:pt x="20434" y="125397"/>
                  </a:lnTo>
                  <a:lnTo>
                    <a:pt x="30291" y="167848"/>
                  </a:lnTo>
                  <a:lnTo>
                    <a:pt x="36640" y="196327"/>
                  </a:lnTo>
                  <a:lnTo>
                    <a:pt x="43477" y="207732"/>
                  </a:lnTo>
                  <a:lnTo>
                    <a:pt x="63773" y="225483"/>
                  </a:lnTo>
                  <a:lnTo>
                    <a:pt x="97424" y="241636"/>
                  </a:lnTo>
                  <a:lnTo>
                    <a:pt x="136075" y="243353"/>
                  </a:lnTo>
                  <a:lnTo>
                    <a:pt x="177690" y="228728"/>
                  </a:lnTo>
                  <a:lnTo>
                    <a:pt x="220183" y="206297"/>
                  </a:lnTo>
                  <a:lnTo>
                    <a:pt x="248603" y="19053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520" name="SMARTInkShape-2652"/>
          <p:cNvSpPr/>
          <p:nvPr>
            <p:custDataLst>
              <p:tags r:id="rId33"/>
            </p:custDataLst>
          </p:nvPr>
        </p:nvSpPr>
        <p:spPr bwMode="auto">
          <a:xfrm>
            <a:off x="5860046" y="2850461"/>
            <a:ext cx="409310" cy="552773"/>
          </a:xfrm>
          <a:custGeom>
            <a:avLst/>
            <a:gdLst/>
            <a:ahLst/>
            <a:cxnLst/>
            <a:rect l="0" t="0" r="0" b="0"/>
            <a:pathLst>
              <a:path w="409310" h="552773">
                <a:moveTo>
                  <a:pt x="57836" y="158486"/>
                </a:moveTo>
                <a:lnTo>
                  <a:pt x="57836" y="158486"/>
                </a:lnTo>
                <a:lnTo>
                  <a:pt x="57836" y="133331"/>
                </a:lnTo>
                <a:lnTo>
                  <a:pt x="62387" y="137486"/>
                </a:lnTo>
                <a:lnTo>
                  <a:pt x="65217" y="153852"/>
                </a:lnTo>
                <a:lnTo>
                  <a:pt x="66056" y="190451"/>
                </a:lnTo>
                <a:lnTo>
                  <a:pt x="63712" y="223810"/>
                </a:lnTo>
                <a:lnTo>
                  <a:pt x="60448" y="261814"/>
                </a:lnTo>
                <a:lnTo>
                  <a:pt x="58997" y="304105"/>
                </a:lnTo>
                <a:lnTo>
                  <a:pt x="56705" y="327003"/>
                </a:lnTo>
                <a:lnTo>
                  <a:pt x="53272" y="350841"/>
                </a:lnTo>
                <a:lnTo>
                  <a:pt x="49079" y="375305"/>
                </a:lnTo>
                <a:lnTo>
                  <a:pt x="44378" y="398282"/>
                </a:lnTo>
                <a:lnTo>
                  <a:pt x="39339" y="420268"/>
                </a:lnTo>
                <a:lnTo>
                  <a:pt x="28660" y="459619"/>
                </a:lnTo>
                <a:lnTo>
                  <a:pt x="12891" y="501288"/>
                </a:lnTo>
                <a:lnTo>
                  <a:pt x="0" y="530771"/>
                </a:lnTo>
                <a:lnTo>
                  <a:pt x="19306" y="495190"/>
                </a:lnTo>
                <a:lnTo>
                  <a:pt x="41974" y="459228"/>
                </a:lnTo>
                <a:lnTo>
                  <a:pt x="64249" y="424443"/>
                </a:lnTo>
                <a:lnTo>
                  <a:pt x="84292" y="383106"/>
                </a:lnTo>
                <a:lnTo>
                  <a:pt x="93724" y="370077"/>
                </a:lnTo>
                <a:lnTo>
                  <a:pt x="115302" y="353952"/>
                </a:lnTo>
                <a:lnTo>
                  <a:pt x="120911" y="352614"/>
                </a:lnTo>
                <a:lnTo>
                  <a:pt x="132225" y="353668"/>
                </a:lnTo>
                <a:lnTo>
                  <a:pt x="149304" y="364167"/>
                </a:lnTo>
                <a:lnTo>
                  <a:pt x="180395" y="404717"/>
                </a:lnTo>
                <a:lnTo>
                  <a:pt x="201783" y="443216"/>
                </a:lnTo>
                <a:lnTo>
                  <a:pt x="220184" y="482246"/>
                </a:lnTo>
                <a:lnTo>
                  <a:pt x="243469" y="525016"/>
                </a:lnTo>
                <a:lnTo>
                  <a:pt x="265239" y="547652"/>
                </a:lnTo>
                <a:lnTo>
                  <a:pt x="272304" y="551280"/>
                </a:lnTo>
                <a:lnTo>
                  <a:pt x="285236" y="552772"/>
                </a:lnTo>
                <a:lnTo>
                  <a:pt x="297333" y="547719"/>
                </a:lnTo>
                <a:lnTo>
                  <a:pt x="303225" y="543705"/>
                </a:lnTo>
                <a:lnTo>
                  <a:pt x="320621" y="515301"/>
                </a:lnTo>
                <a:lnTo>
                  <a:pt x="329570" y="482488"/>
                </a:lnTo>
                <a:lnTo>
                  <a:pt x="337675" y="440600"/>
                </a:lnTo>
                <a:lnTo>
                  <a:pt x="342502" y="416094"/>
                </a:lnTo>
                <a:lnTo>
                  <a:pt x="347625" y="390232"/>
                </a:lnTo>
                <a:lnTo>
                  <a:pt x="352947" y="364419"/>
                </a:lnTo>
                <a:lnTo>
                  <a:pt x="358399" y="338637"/>
                </a:lnTo>
                <a:lnTo>
                  <a:pt x="363938" y="312877"/>
                </a:lnTo>
                <a:lnTo>
                  <a:pt x="368585" y="286178"/>
                </a:lnTo>
                <a:lnTo>
                  <a:pt x="372635" y="258854"/>
                </a:lnTo>
                <a:lnTo>
                  <a:pt x="376287" y="231113"/>
                </a:lnTo>
                <a:lnTo>
                  <a:pt x="378721" y="204999"/>
                </a:lnTo>
                <a:lnTo>
                  <a:pt x="380345" y="179970"/>
                </a:lnTo>
                <a:lnTo>
                  <a:pt x="381427" y="155664"/>
                </a:lnTo>
                <a:lnTo>
                  <a:pt x="383102" y="132792"/>
                </a:lnTo>
                <a:lnTo>
                  <a:pt x="385169" y="110877"/>
                </a:lnTo>
                <a:lnTo>
                  <a:pt x="389055" y="70652"/>
                </a:lnTo>
                <a:lnTo>
                  <a:pt x="390783" y="36899"/>
                </a:lnTo>
                <a:lnTo>
                  <a:pt x="396305" y="4774"/>
                </a:lnTo>
                <a:lnTo>
                  <a:pt x="398736" y="767"/>
                </a:lnTo>
                <a:lnTo>
                  <a:pt x="401307" y="0"/>
                </a:lnTo>
                <a:lnTo>
                  <a:pt x="409309" y="418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526" name="SMARTInkShape-Group915"/>
          <p:cNvGrpSpPr/>
          <p:nvPr/>
        </p:nvGrpSpPr>
        <p:grpSpPr>
          <a:xfrm>
            <a:off x="4589145" y="2736985"/>
            <a:ext cx="1020129" cy="629468"/>
            <a:chOff x="4589145" y="2736985"/>
            <a:chExt cx="1020129" cy="629468"/>
          </a:xfrm>
        </p:grpSpPr>
        <p:sp>
          <p:nvSpPr>
            <p:cNvPr id="521" name="SMARTInkShape-2653"/>
            <p:cNvSpPr/>
            <p:nvPr>
              <p:custDataLst>
                <p:tags r:id="rId121"/>
              </p:custDataLst>
            </p:nvPr>
          </p:nvSpPr>
          <p:spPr bwMode="auto">
            <a:xfrm>
              <a:off x="5300663" y="3180397"/>
              <a:ext cx="308611" cy="68581"/>
            </a:xfrm>
            <a:custGeom>
              <a:avLst/>
              <a:gdLst/>
              <a:ahLst/>
              <a:cxnLst/>
              <a:rect l="0" t="0" r="0" b="0"/>
              <a:pathLst>
                <a:path w="308611" h="68581">
                  <a:moveTo>
                    <a:pt x="0" y="68580"/>
                  </a:moveTo>
                  <a:lnTo>
                    <a:pt x="0" y="68580"/>
                  </a:lnTo>
                  <a:lnTo>
                    <a:pt x="9100" y="68580"/>
                  </a:lnTo>
                  <a:lnTo>
                    <a:pt x="51680" y="54893"/>
                  </a:lnTo>
                  <a:lnTo>
                    <a:pt x="85198" y="44717"/>
                  </a:lnTo>
                  <a:lnTo>
                    <a:pt x="122321" y="36385"/>
                  </a:lnTo>
                  <a:lnTo>
                    <a:pt x="161044" y="29506"/>
                  </a:lnTo>
                  <a:lnTo>
                    <a:pt x="200480" y="23274"/>
                  </a:lnTo>
                  <a:lnTo>
                    <a:pt x="242772" y="14789"/>
                  </a:lnTo>
                  <a:lnTo>
                    <a:pt x="279348" y="6573"/>
                  </a:lnTo>
                  <a:lnTo>
                    <a:pt x="30861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22" name="SMARTInkShape-2654"/>
            <p:cNvSpPr/>
            <p:nvPr>
              <p:custDataLst>
                <p:tags r:id="rId122"/>
              </p:custDataLst>
            </p:nvPr>
          </p:nvSpPr>
          <p:spPr bwMode="auto">
            <a:xfrm>
              <a:off x="5317807" y="3098306"/>
              <a:ext cx="120017" cy="4940"/>
            </a:xfrm>
            <a:custGeom>
              <a:avLst/>
              <a:gdLst/>
              <a:ahLst/>
              <a:cxnLst/>
              <a:rect l="0" t="0" r="0" b="0"/>
              <a:pathLst>
                <a:path w="120017" h="4940">
                  <a:moveTo>
                    <a:pt x="0" y="4939"/>
                  </a:moveTo>
                  <a:lnTo>
                    <a:pt x="0" y="4939"/>
                  </a:lnTo>
                  <a:lnTo>
                    <a:pt x="42779" y="4939"/>
                  </a:lnTo>
                  <a:lnTo>
                    <a:pt x="82863" y="4939"/>
                  </a:lnTo>
                  <a:lnTo>
                    <a:pt x="104774" y="0"/>
                  </a:lnTo>
                  <a:lnTo>
                    <a:pt x="120016" y="493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23" name="SMARTInkShape-2655"/>
            <p:cNvSpPr/>
            <p:nvPr>
              <p:custDataLst>
                <p:tags r:id="rId123"/>
              </p:custDataLst>
            </p:nvPr>
          </p:nvSpPr>
          <p:spPr bwMode="auto">
            <a:xfrm>
              <a:off x="4589145" y="2858843"/>
              <a:ext cx="214313" cy="98671"/>
            </a:xfrm>
            <a:custGeom>
              <a:avLst/>
              <a:gdLst/>
              <a:ahLst/>
              <a:cxnLst/>
              <a:rect l="0" t="0" r="0" b="0"/>
              <a:pathLst>
                <a:path w="214313" h="98671">
                  <a:moveTo>
                    <a:pt x="0" y="30089"/>
                  </a:moveTo>
                  <a:lnTo>
                    <a:pt x="0" y="30089"/>
                  </a:lnTo>
                  <a:lnTo>
                    <a:pt x="28414" y="42021"/>
                  </a:lnTo>
                  <a:lnTo>
                    <a:pt x="68337" y="46205"/>
                  </a:lnTo>
                  <a:lnTo>
                    <a:pt x="107349" y="46929"/>
                  </a:lnTo>
                  <a:lnTo>
                    <a:pt x="148118" y="47144"/>
                  </a:lnTo>
                  <a:lnTo>
                    <a:pt x="188890" y="47216"/>
                  </a:lnTo>
                  <a:lnTo>
                    <a:pt x="199203" y="46274"/>
                  </a:lnTo>
                  <a:lnTo>
                    <a:pt x="206963" y="42680"/>
                  </a:lnTo>
                  <a:lnTo>
                    <a:pt x="208460" y="40388"/>
                  </a:lnTo>
                  <a:lnTo>
                    <a:pt x="208506" y="37908"/>
                  </a:lnTo>
                  <a:lnTo>
                    <a:pt x="207584" y="35302"/>
                  </a:lnTo>
                  <a:lnTo>
                    <a:pt x="201480" y="29866"/>
                  </a:lnTo>
                  <a:lnTo>
                    <a:pt x="166831" y="8680"/>
                  </a:lnTo>
                  <a:lnTo>
                    <a:pt x="162655" y="7244"/>
                  </a:lnTo>
                  <a:lnTo>
                    <a:pt x="159872" y="5334"/>
                  </a:lnTo>
                  <a:lnTo>
                    <a:pt x="158016" y="3108"/>
                  </a:lnTo>
                  <a:lnTo>
                    <a:pt x="156779" y="672"/>
                  </a:lnTo>
                  <a:lnTo>
                    <a:pt x="155955" y="0"/>
                  </a:lnTo>
                  <a:lnTo>
                    <a:pt x="155404" y="505"/>
                  </a:lnTo>
                  <a:lnTo>
                    <a:pt x="154450" y="4815"/>
                  </a:lnTo>
                  <a:lnTo>
                    <a:pt x="154369" y="8697"/>
                  </a:lnTo>
                  <a:lnTo>
                    <a:pt x="192936" y="36435"/>
                  </a:lnTo>
                  <a:lnTo>
                    <a:pt x="206497" y="53136"/>
                  </a:lnTo>
                  <a:lnTo>
                    <a:pt x="214312" y="9867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24" name="SMARTInkShape-2656"/>
            <p:cNvSpPr/>
            <p:nvPr>
              <p:custDataLst>
                <p:tags r:id="rId124"/>
              </p:custDataLst>
            </p:nvPr>
          </p:nvSpPr>
          <p:spPr bwMode="auto">
            <a:xfrm>
              <a:off x="4966335" y="2736985"/>
              <a:ext cx="188596" cy="336104"/>
            </a:xfrm>
            <a:custGeom>
              <a:avLst/>
              <a:gdLst/>
              <a:ahLst/>
              <a:cxnLst/>
              <a:rect l="0" t="0" r="0" b="0"/>
              <a:pathLst>
                <a:path w="188596" h="336104">
                  <a:moveTo>
                    <a:pt x="0" y="246245"/>
                  </a:moveTo>
                  <a:lnTo>
                    <a:pt x="0" y="246245"/>
                  </a:lnTo>
                  <a:lnTo>
                    <a:pt x="4551" y="246245"/>
                  </a:lnTo>
                  <a:lnTo>
                    <a:pt x="5891" y="247197"/>
                  </a:lnTo>
                  <a:lnTo>
                    <a:pt x="6785" y="248785"/>
                  </a:lnTo>
                  <a:lnTo>
                    <a:pt x="7381" y="250796"/>
                  </a:lnTo>
                  <a:lnTo>
                    <a:pt x="8730" y="251184"/>
                  </a:lnTo>
                  <a:lnTo>
                    <a:pt x="12770" y="249075"/>
                  </a:lnTo>
                  <a:lnTo>
                    <a:pt x="48746" y="214582"/>
                  </a:lnTo>
                  <a:lnTo>
                    <a:pt x="66433" y="194073"/>
                  </a:lnTo>
                  <a:lnTo>
                    <a:pt x="88052" y="156703"/>
                  </a:lnTo>
                  <a:lnTo>
                    <a:pt x="110226" y="121077"/>
                  </a:lnTo>
                  <a:lnTo>
                    <a:pt x="122724" y="87344"/>
                  </a:lnTo>
                  <a:lnTo>
                    <a:pt x="125898" y="58828"/>
                  </a:lnTo>
                  <a:lnTo>
                    <a:pt x="123264" y="41029"/>
                  </a:lnTo>
                  <a:lnTo>
                    <a:pt x="116379" y="26133"/>
                  </a:lnTo>
                  <a:lnTo>
                    <a:pt x="96280" y="0"/>
                  </a:lnTo>
                  <a:lnTo>
                    <a:pt x="94667" y="1119"/>
                  </a:lnTo>
                  <a:lnTo>
                    <a:pt x="72947" y="35773"/>
                  </a:lnTo>
                  <a:lnTo>
                    <a:pt x="58656" y="71911"/>
                  </a:lnTo>
                  <a:lnTo>
                    <a:pt x="53575" y="112781"/>
                  </a:lnTo>
                  <a:lnTo>
                    <a:pt x="53021" y="155054"/>
                  </a:lnTo>
                  <a:lnTo>
                    <a:pt x="59419" y="197741"/>
                  </a:lnTo>
                  <a:lnTo>
                    <a:pt x="73909" y="239599"/>
                  </a:lnTo>
                  <a:lnTo>
                    <a:pt x="94924" y="275603"/>
                  </a:lnTo>
                  <a:lnTo>
                    <a:pt x="125436" y="318197"/>
                  </a:lnTo>
                  <a:lnTo>
                    <a:pt x="134490" y="325849"/>
                  </a:lnTo>
                  <a:lnTo>
                    <a:pt x="138237" y="327889"/>
                  </a:lnTo>
                  <a:lnTo>
                    <a:pt x="140736" y="330202"/>
                  </a:lnTo>
                  <a:lnTo>
                    <a:pt x="143512" y="335312"/>
                  </a:lnTo>
                  <a:lnTo>
                    <a:pt x="146157" y="336103"/>
                  </a:lnTo>
                  <a:lnTo>
                    <a:pt x="154176" y="334442"/>
                  </a:lnTo>
                  <a:lnTo>
                    <a:pt x="188595" y="30625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25" name="SMARTInkShape-2657"/>
            <p:cNvSpPr/>
            <p:nvPr>
              <p:custDataLst>
                <p:tags r:id="rId125"/>
              </p:custDataLst>
            </p:nvPr>
          </p:nvSpPr>
          <p:spPr bwMode="auto">
            <a:xfrm>
              <a:off x="4735013" y="3011054"/>
              <a:ext cx="239895" cy="355399"/>
            </a:xfrm>
            <a:custGeom>
              <a:avLst/>
              <a:gdLst/>
              <a:ahLst/>
              <a:cxnLst/>
              <a:rect l="0" t="0" r="0" b="0"/>
              <a:pathLst>
                <a:path w="239895" h="355399">
                  <a:moveTo>
                    <a:pt x="17009" y="40756"/>
                  </a:moveTo>
                  <a:lnTo>
                    <a:pt x="17009" y="40756"/>
                  </a:lnTo>
                  <a:lnTo>
                    <a:pt x="2182" y="8560"/>
                  </a:lnTo>
                  <a:lnTo>
                    <a:pt x="322" y="0"/>
                  </a:lnTo>
                  <a:lnTo>
                    <a:pt x="169" y="251"/>
                  </a:lnTo>
                  <a:lnTo>
                    <a:pt x="0" y="3069"/>
                  </a:lnTo>
                  <a:lnTo>
                    <a:pt x="6667" y="29749"/>
                  </a:lnTo>
                  <a:lnTo>
                    <a:pt x="7913" y="64800"/>
                  </a:lnTo>
                  <a:lnTo>
                    <a:pt x="8204" y="95257"/>
                  </a:lnTo>
                  <a:lnTo>
                    <a:pt x="8334" y="127844"/>
                  </a:lnTo>
                  <a:lnTo>
                    <a:pt x="8391" y="161376"/>
                  </a:lnTo>
                  <a:lnTo>
                    <a:pt x="9369" y="194378"/>
                  </a:lnTo>
                  <a:lnTo>
                    <a:pt x="12979" y="224920"/>
                  </a:lnTo>
                  <a:lnTo>
                    <a:pt x="15218" y="254369"/>
                  </a:lnTo>
                  <a:lnTo>
                    <a:pt x="16479" y="295184"/>
                  </a:lnTo>
                  <a:lnTo>
                    <a:pt x="16905" y="334007"/>
                  </a:lnTo>
                  <a:lnTo>
                    <a:pt x="16979" y="349366"/>
                  </a:lnTo>
                  <a:lnTo>
                    <a:pt x="16036" y="352223"/>
                  </a:lnTo>
                  <a:lnTo>
                    <a:pt x="14456" y="354128"/>
                  </a:lnTo>
                  <a:lnTo>
                    <a:pt x="12450" y="355398"/>
                  </a:lnTo>
                  <a:lnTo>
                    <a:pt x="11112" y="355292"/>
                  </a:lnTo>
                  <a:lnTo>
                    <a:pt x="10220" y="354270"/>
                  </a:lnTo>
                  <a:lnTo>
                    <a:pt x="9229" y="350593"/>
                  </a:lnTo>
                  <a:lnTo>
                    <a:pt x="5943" y="322800"/>
                  </a:lnTo>
                  <a:lnTo>
                    <a:pt x="1666" y="306252"/>
                  </a:lnTo>
                  <a:lnTo>
                    <a:pt x="1055" y="270099"/>
                  </a:lnTo>
                  <a:lnTo>
                    <a:pt x="7731" y="240260"/>
                  </a:lnTo>
                  <a:lnTo>
                    <a:pt x="26572" y="204095"/>
                  </a:lnTo>
                  <a:lnTo>
                    <a:pt x="48638" y="169434"/>
                  </a:lnTo>
                  <a:lnTo>
                    <a:pt x="74746" y="143653"/>
                  </a:lnTo>
                  <a:lnTo>
                    <a:pt x="117040" y="119417"/>
                  </a:lnTo>
                  <a:lnTo>
                    <a:pt x="123702" y="116057"/>
                  </a:lnTo>
                  <a:lnTo>
                    <a:pt x="136183" y="114863"/>
                  </a:lnTo>
                  <a:lnTo>
                    <a:pt x="147128" y="117507"/>
                  </a:lnTo>
                  <a:lnTo>
                    <a:pt x="158645" y="124351"/>
                  </a:lnTo>
                  <a:lnTo>
                    <a:pt x="165048" y="129662"/>
                  </a:lnTo>
                  <a:lnTo>
                    <a:pt x="168530" y="140277"/>
                  </a:lnTo>
                  <a:lnTo>
                    <a:pt x="170764" y="174926"/>
                  </a:lnTo>
                  <a:lnTo>
                    <a:pt x="177097" y="212568"/>
                  </a:lnTo>
                  <a:lnTo>
                    <a:pt x="180013" y="244592"/>
                  </a:lnTo>
                  <a:lnTo>
                    <a:pt x="189048" y="287007"/>
                  </a:lnTo>
                  <a:lnTo>
                    <a:pt x="197206" y="309299"/>
                  </a:lnTo>
                  <a:lnTo>
                    <a:pt x="200006" y="314082"/>
                  </a:lnTo>
                  <a:lnTo>
                    <a:pt x="203777" y="317271"/>
                  </a:lnTo>
                  <a:lnTo>
                    <a:pt x="213047" y="320814"/>
                  </a:lnTo>
                  <a:lnTo>
                    <a:pt x="216281" y="319854"/>
                  </a:lnTo>
                  <a:lnTo>
                    <a:pt x="218437" y="317309"/>
                  </a:lnTo>
                  <a:lnTo>
                    <a:pt x="239894" y="27221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527" name="SMARTInkShape-2658"/>
          <p:cNvSpPr/>
          <p:nvPr>
            <p:custDataLst>
              <p:tags r:id="rId34"/>
            </p:custDataLst>
          </p:nvPr>
        </p:nvSpPr>
        <p:spPr bwMode="auto">
          <a:xfrm>
            <a:off x="5917287" y="1097280"/>
            <a:ext cx="276393" cy="788671"/>
          </a:xfrm>
          <a:custGeom>
            <a:avLst/>
            <a:gdLst/>
            <a:ahLst/>
            <a:cxnLst/>
            <a:rect l="0" t="0" r="0" b="0"/>
            <a:pathLst>
              <a:path w="276393" h="788671">
                <a:moveTo>
                  <a:pt x="180618" y="0"/>
                </a:moveTo>
                <a:lnTo>
                  <a:pt x="180618" y="0"/>
                </a:lnTo>
                <a:lnTo>
                  <a:pt x="152204" y="32965"/>
                </a:lnTo>
                <a:lnTo>
                  <a:pt x="128937" y="61006"/>
                </a:lnTo>
                <a:lnTo>
                  <a:pt x="98593" y="97599"/>
                </a:lnTo>
                <a:lnTo>
                  <a:pt x="81169" y="119358"/>
                </a:lnTo>
                <a:lnTo>
                  <a:pt x="62883" y="142437"/>
                </a:lnTo>
                <a:lnTo>
                  <a:pt x="46883" y="166396"/>
                </a:lnTo>
                <a:lnTo>
                  <a:pt x="32406" y="190940"/>
                </a:lnTo>
                <a:lnTo>
                  <a:pt x="18945" y="215876"/>
                </a:lnTo>
                <a:lnTo>
                  <a:pt x="9971" y="241072"/>
                </a:lnTo>
                <a:lnTo>
                  <a:pt x="3988" y="266442"/>
                </a:lnTo>
                <a:lnTo>
                  <a:pt x="0" y="291928"/>
                </a:lnTo>
                <a:lnTo>
                  <a:pt x="1151" y="318444"/>
                </a:lnTo>
                <a:lnTo>
                  <a:pt x="5727" y="345646"/>
                </a:lnTo>
                <a:lnTo>
                  <a:pt x="12590" y="373306"/>
                </a:lnTo>
                <a:lnTo>
                  <a:pt x="25737" y="400318"/>
                </a:lnTo>
                <a:lnTo>
                  <a:pt x="43074" y="426898"/>
                </a:lnTo>
                <a:lnTo>
                  <a:pt x="63205" y="453191"/>
                </a:lnTo>
                <a:lnTo>
                  <a:pt x="86150" y="480245"/>
                </a:lnTo>
                <a:lnTo>
                  <a:pt x="110972" y="507806"/>
                </a:lnTo>
                <a:lnTo>
                  <a:pt x="137045" y="535705"/>
                </a:lnTo>
                <a:lnTo>
                  <a:pt x="161094" y="560971"/>
                </a:lnTo>
                <a:lnTo>
                  <a:pt x="183795" y="584483"/>
                </a:lnTo>
                <a:lnTo>
                  <a:pt x="205596" y="606826"/>
                </a:lnTo>
                <a:lnTo>
                  <a:pt x="239979" y="649430"/>
                </a:lnTo>
                <a:lnTo>
                  <a:pt x="264151" y="688686"/>
                </a:lnTo>
                <a:lnTo>
                  <a:pt x="274893" y="722007"/>
                </a:lnTo>
                <a:lnTo>
                  <a:pt x="276392" y="762992"/>
                </a:lnTo>
                <a:lnTo>
                  <a:pt x="274915" y="78867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532" name="SMARTInkShape-Group917"/>
          <p:cNvGrpSpPr/>
          <p:nvPr/>
        </p:nvGrpSpPr>
        <p:grpSpPr>
          <a:xfrm>
            <a:off x="6476287" y="1020512"/>
            <a:ext cx="598884" cy="1602674"/>
            <a:chOff x="6476287" y="1020512"/>
            <a:chExt cx="598884" cy="1602674"/>
          </a:xfrm>
        </p:grpSpPr>
        <p:sp>
          <p:nvSpPr>
            <p:cNvPr id="528" name="SMARTInkShape-2659"/>
            <p:cNvSpPr/>
            <p:nvPr>
              <p:custDataLst>
                <p:tags r:id="rId117"/>
              </p:custDataLst>
            </p:nvPr>
          </p:nvSpPr>
          <p:spPr bwMode="auto">
            <a:xfrm>
              <a:off x="6476287" y="1030245"/>
              <a:ext cx="229305" cy="752836"/>
            </a:xfrm>
            <a:custGeom>
              <a:avLst/>
              <a:gdLst/>
              <a:ahLst/>
              <a:cxnLst/>
              <a:rect l="0" t="0" r="0" b="0"/>
              <a:pathLst>
                <a:path w="229305" h="752836">
                  <a:moveTo>
                    <a:pt x="7381" y="15600"/>
                  </a:moveTo>
                  <a:lnTo>
                    <a:pt x="7381" y="15600"/>
                  </a:lnTo>
                  <a:lnTo>
                    <a:pt x="0" y="15600"/>
                  </a:lnTo>
                  <a:lnTo>
                    <a:pt x="37100" y="6275"/>
                  </a:lnTo>
                  <a:lnTo>
                    <a:pt x="71071" y="1930"/>
                  </a:lnTo>
                  <a:lnTo>
                    <a:pt x="111570" y="0"/>
                  </a:lnTo>
                  <a:lnTo>
                    <a:pt x="142269" y="1682"/>
                  </a:lnTo>
                  <a:lnTo>
                    <a:pt x="164486" y="6556"/>
                  </a:lnTo>
                  <a:lnTo>
                    <a:pt x="180710" y="15073"/>
                  </a:lnTo>
                  <a:lnTo>
                    <a:pt x="184846" y="20964"/>
                  </a:lnTo>
                  <a:lnTo>
                    <a:pt x="186651" y="27748"/>
                  </a:lnTo>
                  <a:lnTo>
                    <a:pt x="184640" y="58569"/>
                  </a:lnTo>
                  <a:lnTo>
                    <a:pt x="180460" y="88990"/>
                  </a:lnTo>
                  <a:lnTo>
                    <a:pt x="175427" y="124735"/>
                  </a:lnTo>
                  <a:lnTo>
                    <a:pt x="177636" y="165387"/>
                  </a:lnTo>
                  <a:lnTo>
                    <a:pt x="180891" y="186895"/>
                  </a:lnTo>
                  <a:lnTo>
                    <a:pt x="184015" y="209807"/>
                  </a:lnTo>
                  <a:lnTo>
                    <a:pt x="187049" y="233654"/>
                  </a:lnTo>
                  <a:lnTo>
                    <a:pt x="190025" y="258124"/>
                  </a:lnTo>
                  <a:lnTo>
                    <a:pt x="193914" y="283963"/>
                  </a:lnTo>
                  <a:lnTo>
                    <a:pt x="198411" y="310713"/>
                  </a:lnTo>
                  <a:lnTo>
                    <a:pt x="203314" y="338072"/>
                  </a:lnTo>
                  <a:lnTo>
                    <a:pt x="208488" y="365836"/>
                  </a:lnTo>
                  <a:lnTo>
                    <a:pt x="213842" y="393871"/>
                  </a:lnTo>
                  <a:lnTo>
                    <a:pt x="219317" y="422086"/>
                  </a:lnTo>
                  <a:lnTo>
                    <a:pt x="222966" y="449468"/>
                  </a:lnTo>
                  <a:lnTo>
                    <a:pt x="225399" y="476295"/>
                  </a:lnTo>
                  <a:lnTo>
                    <a:pt x="227022" y="502753"/>
                  </a:lnTo>
                  <a:lnTo>
                    <a:pt x="228102" y="528011"/>
                  </a:lnTo>
                  <a:lnTo>
                    <a:pt x="228823" y="552470"/>
                  </a:lnTo>
                  <a:lnTo>
                    <a:pt x="229304" y="576396"/>
                  </a:lnTo>
                  <a:lnTo>
                    <a:pt x="224758" y="618220"/>
                  </a:lnTo>
                  <a:lnTo>
                    <a:pt x="217340" y="653954"/>
                  </a:lnTo>
                  <a:lnTo>
                    <a:pt x="208762" y="696443"/>
                  </a:lnTo>
                  <a:lnTo>
                    <a:pt x="205797" y="734010"/>
                  </a:lnTo>
                  <a:lnTo>
                    <a:pt x="204548" y="75283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29" name="SMARTInkShape-2660"/>
            <p:cNvSpPr/>
            <p:nvPr>
              <p:custDataLst>
                <p:tags r:id="rId118"/>
              </p:custDataLst>
            </p:nvPr>
          </p:nvSpPr>
          <p:spPr bwMode="auto">
            <a:xfrm>
              <a:off x="6809422" y="2297430"/>
              <a:ext cx="265749" cy="68581"/>
            </a:xfrm>
            <a:custGeom>
              <a:avLst/>
              <a:gdLst/>
              <a:ahLst/>
              <a:cxnLst/>
              <a:rect l="0" t="0" r="0" b="0"/>
              <a:pathLst>
                <a:path w="265749" h="68581">
                  <a:moveTo>
                    <a:pt x="0" y="68580"/>
                  </a:moveTo>
                  <a:lnTo>
                    <a:pt x="0" y="68580"/>
                  </a:lnTo>
                  <a:lnTo>
                    <a:pt x="40887" y="60783"/>
                  </a:lnTo>
                  <a:lnTo>
                    <a:pt x="64406" y="56715"/>
                  </a:lnTo>
                  <a:lnTo>
                    <a:pt x="91515" y="52097"/>
                  </a:lnTo>
                  <a:lnTo>
                    <a:pt x="122922" y="44257"/>
                  </a:lnTo>
                  <a:lnTo>
                    <a:pt x="157196" y="34267"/>
                  </a:lnTo>
                  <a:lnTo>
                    <a:pt x="193380" y="22845"/>
                  </a:lnTo>
                  <a:lnTo>
                    <a:pt x="26574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30" name="SMARTInkShape-2661"/>
            <p:cNvSpPr/>
            <p:nvPr>
              <p:custDataLst>
                <p:tags r:id="rId119"/>
              </p:custDataLst>
            </p:nvPr>
          </p:nvSpPr>
          <p:spPr bwMode="auto">
            <a:xfrm>
              <a:off x="6929438" y="2072101"/>
              <a:ext cx="120015" cy="336772"/>
            </a:xfrm>
            <a:custGeom>
              <a:avLst/>
              <a:gdLst/>
              <a:ahLst/>
              <a:cxnLst/>
              <a:rect l="0" t="0" r="0" b="0"/>
              <a:pathLst>
                <a:path w="120015" h="336772">
                  <a:moveTo>
                    <a:pt x="0" y="156749"/>
                  </a:moveTo>
                  <a:lnTo>
                    <a:pt x="0" y="156749"/>
                  </a:lnTo>
                  <a:lnTo>
                    <a:pt x="11865" y="116909"/>
                  </a:lnTo>
                  <a:lnTo>
                    <a:pt x="29233" y="80492"/>
                  </a:lnTo>
                  <a:lnTo>
                    <a:pt x="60701" y="38604"/>
                  </a:lnTo>
                  <a:lnTo>
                    <a:pt x="93636" y="5983"/>
                  </a:lnTo>
                  <a:lnTo>
                    <a:pt x="103528" y="207"/>
                  </a:lnTo>
                  <a:lnTo>
                    <a:pt x="106166" y="0"/>
                  </a:lnTo>
                  <a:lnTo>
                    <a:pt x="107925" y="815"/>
                  </a:lnTo>
                  <a:lnTo>
                    <a:pt x="109878" y="9340"/>
                  </a:lnTo>
                  <a:lnTo>
                    <a:pt x="110400" y="15614"/>
                  </a:lnTo>
                  <a:lnTo>
                    <a:pt x="97480" y="56300"/>
                  </a:lnTo>
                  <a:lnTo>
                    <a:pt x="88410" y="96865"/>
                  </a:lnTo>
                  <a:lnTo>
                    <a:pt x="84657" y="119683"/>
                  </a:lnTo>
                  <a:lnTo>
                    <a:pt x="82156" y="143469"/>
                  </a:lnTo>
                  <a:lnTo>
                    <a:pt x="80488" y="167898"/>
                  </a:lnTo>
                  <a:lnTo>
                    <a:pt x="79375" y="192757"/>
                  </a:lnTo>
                  <a:lnTo>
                    <a:pt x="80680" y="235617"/>
                  </a:lnTo>
                  <a:lnTo>
                    <a:pt x="85387" y="271812"/>
                  </a:lnTo>
                  <a:lnTo>
                    <a:pt x="98749" y="310751"/>
                  </a:lnTo>
                  <a:lnTo>
                    <a:pt x="120014" y="33677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31" name="SMARTInkShape-2662"/>
            <p:cNvSpPr/>
            <p:nvPr>
              <p:custDataLst>
                <p:tags r:id="rId120"/>
              </p:custDataLst>
            </p:nvPr>
          </p:nvSpPr>
          <p:spPr bwMode="auto">
            <a:xfrm>
              <a:off x="6732419" y="1020512"/>
              <a:ext cx="197020" cy="1602674"/>
            </a:xfrm>
            <a:custGeom>
              <a:avLst/>
              <a:gdLst/>
              <a:ahLst/>
              <a:cxnLst/>
              <a:rect l="0" t="0" r="0" b="0"/>
              <a:pathLst>
                <a:path w="197020" h="1602674">
                  <a:moveTo>
                    <a:pt x="51286" y="16760"/>
                  </a:moveTo>
                  <a:lnTo>
                    <a:pt x="51286" y="16760"/>
                  </a:lnTo>
                  <a:lnTo>
                    <a:pt x="38515" y="3990"/>
                  </a:lnTo>
                  <a:lnTo>
                    <a:pt x="33546" y="1560"/>
                  </a:lnTo>
                  <a:lnTo>
                    <a:pt x="22593" y="0"/>
                  </a:lnTo>
                  <a:lnTo>
                    <a:pt x="16943" y="2326"/>
                  </a:lnTo>
                  <a:lnTo>
                    <a:pt x="14103" y="4280"/>
                  </a:lnTo>
                  <a:lnTo>
                    <a:pt x="5556" y="16132"/>
                  </a:lnTo>
                  <a:lnTo>
                    <a:pt x="1541" y="36259"/>
                  </a:lnTo>
                  <a:lnTo>
                    <a:pt x="185" y="77409"/>
                  </a:lnTo>
                  <a:lnTo>
                    <a:pt x="0" y="106580"/>
                  </a:lnTo>
                  <a:lnTo>
                    <a:pt x="2457" y="143675"/>
                  </a:lnTo>
                  <a:lnTo>
                    <a:pt x="6725" y="186515"/>
                  </a:lnTo>
                  <a:lnTo>
                    <a:pt x="9196" y="209940"/>
                  </a:lnTo>
                  <a:lnTo>
                    <a:pt x="11796" y="234129"/>
                  </a:lnTo>
                  <a:lnTo>
                    <a:pt x="14482" y="260733"/>
                  </a:lnTo>
                  <a:lnTo>
                    <a:pt x="17225" y="288946"/>
                  </a:lnTo>
                  <a:lnTo>
                    <a:pt x="20006" y="318233"/>
                  </a:lnTo>
                  <a:lnTo>
                    <a:pt x="22813" y="350139"/>
                  </a:lnTo>
                  <a:lnTo>
                    <a:pt x="25637" y="383793"/>
                  </a:lnTo>
                  <a:lnTo>
                    <a:pt x="28471" y="418611"/>
                  </a:lnTo>
                  <a:lnTo>
                    <a:pt x="31314" y="456111"/>
                  </a:lnTo>
                  <a:lnTo>
                    <a:pt x="34161" y="495398"/>
                  </a:lnTo>
                  <a:lnTo>
                    <a:pt x="37012" y="535877"/>
                  </a:lnTo>
                  <a:lnTo>
                    <a:pt x="39865" y="577151"/>
                  </a:lnTo>
                  <a:lnTo>
                    <a:pt x="42719" y="618954"/>
                  </a:lnTo>
                  <a:lnTo>
                    <a:pt x="45575" y="661110"/>
                  </a:lnTo>
                  <a:lnTo>
                    <a:pt x="47479" y="705407"/>
                  </a:lnTo>
                  <a:lnTo>
                    <a:pt x="48748" y="751131"/>
                  </a:lnTo>
                  <a:lnTo>
                    <a:pt x="49593" y="797806"/>
                  </a:lnTo>
                  <a:lnTo>
                    <a:pt x="49206" y="845115"/>
                  </a:lnTo>
                  <a:lnTo>
                    <a:pt x="47993" y="892847"/>
                  </a:lnTo>
                  <a:lnTo>
                    <a:pt x="46234" y="940861"/>
                  </a:lnTo>
                  <a:lnTo>
                    <a:pt x="43155" y="990015"/>
                  </a:lnTo>
                  <a:lnTo>
                    <a:pt x="39198" y="1039929"/>
                  </a:lnTo>
                  <a:lnTo>
                    <a:pt x="34655" y="1090350"/>
                  </a:lnTo>
                  <a:lnTo>
                    <a:pt x="30674" y="1139204"/>
                  </a:lnTo>
                  <a:lnTo>
                    <a:pt x="27067" y="1187014"/>
                  </a:lnTo>
                  <a:lnTo>
                    <a:pt x="23710" y="1234127"/>
                  </a:lnTo>
                  <a:lnTo>
                    <a:pt x="21472" y="1278871"/>
                  </a:lnTo>
                  <a:lnTo>
                    <a:pt x="19980" y="1322035"/>
                  </a:lnTo>
                  <a:lnTo>
                    <a:pt x="18985" y="1364146"/>
                  </a:lnTo>
                  <a:lnTo>
                    <a:pt x="21180" y="1400792"/>
                  </a:lnTo>
                  <a:lnTo>
                    <a:pt x="25500" y="1433796"/>
                  </a:lnTo>
                  <a:lnTo>
                    <a:pt x="31238" y="1464371"/>
                  </a:lnTo>
                  <a:lnTo>
                    <a:pt x="39826" y="1490469"/>
                  </a:lnTo>
                  <a:lnTo>
                    <a:pt x="50313" y="1513583"/>
                  </a:lnTo>
                  <a:lnTo>
                    <a:pt x="75618" y="1551647"/>
                  </a:lnTo>
                  <a:lnTo>
                    <a:pt x="105916" y="1578090"/>
                  </a:lnTo>
                  <a:lnTo>
                    <a:pt x="140971" y="1591747"/>
                  </a:lnTo>
                  <a:lnTo>
                    <a:pt x="197019" y="160267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538" name="SMARTInkShape-Group918"/>
          <p:cNvGrpSpPr/>
          <p:nvPr/>
        </p:nvGrpSpPr>
        <p:grpSpPr>
          <a:xfrm>
            <a:off x="7709535" y="1225867"/>
            <a:ext cx="771526" cy="521714"/>
            <a:chOff x="7709535" y="1225867"/>
            <a:chExt cx="771526" cy="521714"/>
          </a:xfrm>
        </p:grpSpPr>
        <p:sp>
          <p:nvSpPr>
            <p:cNvPr id="533" name="SMARTInkShape-2663"/>
            <p:cNvSpPr/>
            <p:nvPr>
              <p:custDataLst>
                <p:tags r:id="rId112"/>
              </p:custDataLst>
            </p:nvPr>
          </p:nvSpPr>
          <p:spPr bwMode="auto">
            <a:xfrm>
              <a:off x="7709535" y="1491615"/>
              <a:ext cx="231459" cy="60008"/>
            </a:xfrm>
            <a:custGeom>
              <a:avLst/>
              <a:gdLst/>
              <a:ahLst/>
              <a:cxnLst/>
              <a:rect l="0" t="0" r="0" b="0"/>
              <a:pathLst>
                <a:path w="231459" h="60008">
                  <a:moveTo>
                    <a:pt x="0" y="60007"/>
                  </a:moveTo>
                  <a:lnTo>
                    <a:pt x="0" y="60007"/>
                  </a:lnTo>
                  <a:lnTo>
                    <a:pt x="40346" y="48076"/>
                  </a:lnTo>
                  <a:lnTo>
                    <a:pt x="81487" y="39856"/>
                  </a:lnTo>
                  <a:lnTo>
                    <a:pt x="113369" y="31684"/>
                  </a:lnTo>
                  <a:lnTo>
                    <a:pt x="148494" y="21702"/>
                  </a:lnTo>
                  <a:lnTo>
                    <a:pt x="189505" y="10915"/>
                  </a:lnTo>
                  <a:lnTo>
                    <a:pt x="23145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34" name="SMARTInkShape-2664"/>
            <p:cNvSpPr/>
            <p:nvPr>
              <p:custDataLst>
                <p:tags r:id="rId113"/>
              </p:custDataLst>
            </p:nvPr>
          </p:nvSpPr>
          <p:spPr bwMode="auto">
            <a:xfrm>
              <a:off x="7760970" y="1424227"/>
              <a:ext cx="55274" cy="208196"/>
            </a:xfrm>
            <a:custGeom>
              <a:avLst/>
              <a:gdLst/>
              <a:ahLst/>
              <a:cxnLst/>
              <a:rect l="0" t="0" r="0" b="0"/>
              <a:pathLst>
                <a:path w="55274" h="208196">
                  <a:moveTo>
                    <a:pt x="0" y="7381"/>
                  </a:moveTo>
                  <a:lnTo>
                    <a:pt x="0" y="7381"/>
                  </a:lnTo>
                  <a:lnTo>
                    <a:pt x="0" y="2830"/>
                  </a:lnTo>
                  <a:lnTo>
                    <a:pt x="952" y="1489"/>
                  </a:lnTo>
                  <a:lnTo>
                    <a:pt x="2541" y="596"/>
                  </a:lnTo>
                  <a:lnTo>
                    <a:pt x="4551" y="0"/>
                  </a:lnTo>
                  <a:lnTo>
                    <a:pt x="6843" y="555"/>
                  </a:lnTo>
                  <a:lnTo>
                    <a:pt x="11932" y="3712"/>
                  </a:lnTo>
                  <a:lnTo>
                    <a:pt x="20151" y="19946"/>
                  </a:lnTo>
                  <a:lnTo>
                    <a:pt x="24618" y="58828"/>
                  </a:lnTo>
                  <a:lnTo>
                    <a:pt x="25391" y="96707"/>
                  </a:lnTo>
                  <a:lnTo>
                    <a:pt x="26574" y="133437"/>
                  </a:lnTo>
                  <a:lnTo>
                    <a:pt x="32533" y="172154"/>
                  </a:lnTo>
                  <a:lnTo>
                    <a:pt x="40331" y="199712"/>
                  </a:lnTo>
                  <a:lnTo>
                    <a:pt x="45865" y="207161"/>
                  </a:lnTo>
                  <a:lnTo>
                    <a:pt x="48674" y="208195"/>
                  </a:lnTo>
                  <a:lnTo>
                    <a:pt x="51499" y="207932"/>
                  </a:lnTo>
                  <a:lnTo>
                    <a:pt x="54335" y="206804"/>
                  </a:lnTo>
                  <a:lnTo>
                    <a:pt x="55273" y="203194"/>
                  </a:lnTo>
                  <a:lnTo>
                    <a:pt x="51435" y="17883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35" name="SMARTInkShape-2665"/>
            <p:cNvSpPr/>
            <p:nvPr>
              <p:custDataLst>
                <p:tags r:id="rId114"/>
              </p:custDataLst>
            </p:nvPr>
          </p:nvSpPr>
          <p:spPr bwMode="auto">
            <a:xfrm>
              <a:off x="8412521" y="1491729"/>
              <a:ext cx="47519" cy="17001"/>
            </a:xfrm>
            <a:custGeom>
              <a:avLst/>
              <a:gdLst/>
              <a:ahLst/>
              <a:cxnLst/>
              <a:rect l="0" t="0" r="0" b="0"/>
              <a:pathLst>
                <a:path w="47519" h="17001">
                  <a:moveTo>
                    <a:pt x="17104" y="8459"/>
                  </a:moveTo>
                  <a:lnTo>
                    <a:pt x="17104" y="8459"/>
                  </a:lnTo>
                  <a:lnTo>
                    <a:pt x="12553" y="8459"/>
                  </a:lnTo>
                  <a:lnTo>
                    <a:pt x="7779" y="10998"/>
                  </a:lnTo>
                  <a:lnTo>
                    <a:pt x="0" y="17000"/>
                  </a:lnTo>
                  <a:lnTo>
                    <a:pt x="22380" y="16077"/>
                  </a:lnTo>
                  <a:lnTo>
                    <a:pt x="47008" y="9650"/>
                  </a:lnTo>
                  <a:lnTo>
                    <a:pt x="47518" y="8300"/>
                  </a:lnTo>
                  <a:lnTo>
                    <a:pt x="46905" y="6448"/>
                  </a:lnTo>
                  <a:lnTo>
                    <a:pt x="45543" y="4261"/>
                  </a:lnTo>
                  <a:lnTo>
                    <a:pt x="36411" y="1830"/>
                  </a:lnTo>
                  <a:lnTo>
                    <a:pt x="20918" y="270"/>
                  </a:lnTo>
                  <a:lnTo>
                    <a:pt x="20599" y="142"/>
                  </a:lnTo>
                  <a:lnTo>
                    <a:pt x="22785" y="0"/>
                  </a:lnTo>
                  <a:lnTo>
                    <a:pt x="42822" y="845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36" name="SMARTInkShape-2666"/>
            <p:cNvSpPr/>
            <p:nvPr>
              <p:custDataLst>
                <p:tags r:id="rId115"/>
              </p:custDataLst>
            </p:nvPr>
          </p:nvSpPr>
          <p:spPr bwMode="auto">
            <a:xfrm>
              <a:off x="8412480" y="1604249"/>
              <a:ext cx="68581" cy="143332"/>
            </a:xfrm>
            <a:custGeom>
              <a:avLst/>
              <a:gdLst/>
              <a:ahLst/>
              <a:cxnLst/>
              <a:rect l="0" t="0" r="0" b="0"/>
              <a:pathLst>
                <a:path w="68581" h="143332">
                  <a:moveTo>
                    <a:pt x="0" y="7381"/>
                  </a:moveTo>
                  <a:lnTo>
                    <a:pt x="0" y="7381"/>
                  </a:lnTo>
                  <a:lnTo>
                    <a:pt x="7381" y="0"/>
                  </a:lnTo>
                  <a:lnTo>
                    <a:pt x="12770" y="8263"/>
                  </a:lnTo>
                  <a:lnTo>
                    <a:pt x="22172" y="29075"/>
                  </a:lnTo>
                  <a:lnTo>
                    <a:pt x="23714" y="53496"/>
                  </a:lnTo>
                  <a:lnTo>
                    <a:pt x="17609" y="88143"/>
                  </a:lnTo>
                  <a:lnTo>
                    <a:pt x="2695" y="130764"/>
                  </a:lnTo>
                  <a:lnTo>
                    <a:pt x="799" y="140459"/>
                  </a:lnTo>
                  <a:lnTo>
                    <a:pt x="2437" y="141820"/>
                  </a:lnTo>
                  <a:lnTo>
                    <a:pt x="9338" y="143331"/>
                  </a:lnTo>
                  <a:lnTo>
                    <a:pt x="21295" y="133843"/>
                  </a:lnTo>
                  <a:lnTo>
                    <a:pt x="68580" y="8453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37" name="SMARTInkShape-2667"/>
            <p:cNvSpPr/>
            <p:nvPr>
              <p:custDataLst>
                <p:tags r:id="rId116"/>
              </p:custDataLst>
            </p:nvPr>
          </p:nvSpPr>
          <p:spPr bwMode="auto">
            <a:xfrm>
              <a:off x="8112443" y="1225867"/>
              <a:ext cx="224302" cy="451021"/>
            </a:xfrm>
            <a:custGeom>
              <a:avLst/>
              <a:gdLst/>
              <a:ahLst/>
              <a:cxnLst/>
              <a:rect l="0" t="0" r="0" b="0"/>
              <a:pathLst>
                <a:path w="224302" h="451021">
                  <a:moveTo>
                    <a:pt x="85725" y="0"/>
                  </a:moveTo>
                  <a:lnTo>
                    <a:pt x="85725" y="0"/>
                  </a:lnTo>
                  <a:lnTo>
                    <a:pt x="81173" y="0"/>
                  </a:lnTo>
                  <a:lnTo>
                    <a:pt x="79833" y="953"/>
                  </a:lnTo>
                  <a:lnTo>
                    <a:pt x="78939" y="2540"/>
                  </a:lnTo>
                  <a:lnTo>
                    <a:pt x="77946" y="8749"/>
                  </a:lnTo>
                  <a:lnTo>
                    <a:pt x="72705" y="48566"/>
                  </a:lnTo>
                  <a:lnTo>
                    <a:pt x="70414" y="80005"/>
                  </a:lnTo>
                  <a:lnTo>
                    <a:pt x="69395" y="119378"/>
                  </a:lnTo>
                  <a:lnTo>
                    <a:pt x="69123" y="140546"/>
                  </a:lnTo>
                  <a:lnTo>
                    <a:pt x="68941" y="162277"/>
                  </a:lnTo>
                  <a:lnTo>
                    <a:pt x="66916" y="186290"/>
                  </a:lnTo>
                  <a:lnTo>
                    <a:pt x="63661" y="211823"/>
                  </a:lnTo>
                  <a:lnTo>
                    <a:pt x="59585" y="238371"/>
                  </a:lnTo>
                  <a:lnTo>
                    <a:pt x="55916" y="263689"/>
                  </a:lnTo>
                  <a:lnTo>
                    <a:pt x="52518" y="288188"/>
                  </a:lnTo>
                  <a:lnTo>
                    <a:pt x="49299" y="312140"/>
                  </a:lnTo>
                  <a:lnTo>
                    <a:pt x="46201" y="334776"/>
                  </a:lnTo>
                  <a:lnTo>
                    <a:pt x="43183" y="356534"/>
                  </a:lnTo>
                  <a:lnTo>
                    <a:pt x="37290" y="394680"/>
                  </a:lnTo>
                  <a:lnTo>
                    <a:pt x="28617" y="431268"/>
                  </a:lnTo>
                  <a:lnTo>
                    <a:pt x="20967" y="450787"/>
                  </a:lnTo>
                  <a:lnTo>
                    <a:pt x="19693" y="451020"/>
                  </a:lnTo>
                  <a:lnTo>
                    <a:pt x="18844" y="449270"/>
                  </a:lnTo>
                  <a:lnTo>
                    <a:pt x="18433" y="419086"/>
                  </a:lnTo>
                  <a:lnTo>
                    <a:pt x="24087" y="386535"/>
                  </a:lnTo>
                  <a:lnTo>
                    <a:pt x="32748" y="348103"/>
                  </a:lnTo>
                  <a:lnTo>
                    <a:pt x="46003" y="313115"/>
                  </a:lnTo>
                  <a:lnTo>
                    <a:pt x="58292" y="284228"/>
                  </a:lnTo>
                  <a:lnTo>
                    <a:pt x="78231" y="259476"/>
                  </a:lnTo>
                  <a:lnTo>
                    <a:pt x="90649" y="249308"/>
                  </a:lnTo>
                  <a:lnTo>
                    <a:pt x="105059" y="244154"/>
                  </a:lnTo>
                  <a:lnTo>
                    <a:pt x="112901" y="242779"/>
                  </a:lnTo>
                  <a:lnTo>
                    <a:pt x="131775" y="246332"/>
                  </a:lnTo>
                  <a:lnTo>
                    <a:pt x="142143" y="249947"/>
                  </a:lnTo>
                  <a:lnTo>
                    <a:pt x="180266" y="283123"/>
                  </a:lnTo>
                  <a:lnTo>
                    <a:pt x="209516" y="316193"/>
                  </a:lnTo>
                  <a:lnTo>
                    <a:pt x="221070" y="342143"/>
                  </a:lnTo>
                  <a:lnTo>
                    <a:pt x="224301" y="367011"/>
                  </a:lnTo>
                  <a:lnTo>
                    <a:pt x="223829" y="378977"/>
                  </a:lnTo>
                  <a:lnTo>
                    <a:pt x="213145" y="399892"/>
                  </a:lnTo>
                  <a:lnTo>
                    <a:pt x="185708" y="425192"/>
                  </a:lnTo>
                  <a:lnTo>
                    <a:pt x="163499" y="437577"/>
                  </a:lnTo>
                  <a:lnTo>
                    <a:pt x="137753" y="446256"/>
                  </a:lnTo>
                  <a:lnTo>
                    <a:pt x="96484" y="447396"/>
                  </a:lnTo>
                  <a:lnTo>
                    <a:pt x="54093" y="437150"/>
                  </a:lnTo>
                  <a:lnTo>
                    <a:pt x="33249" y="422254"/>
                  </a:lnTo>
                  <a:lnTo>
                    <a:pt x="18587" y="401981"/>
                  </a:lnTo>
                  <a:lnTo>
                    <a:pt x="0" y="35147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544" name="SMARTInkShape-Group919"/>
          <p:cNvGrpSpPr/>
          <p:nvPr/>
        </p:nvGrpSpPr>
        <p:grpSpPr>
          <a:xfrm>
            <a:off x="6766913" y="1026923"/>
            <a:ext cx="702593" cy="620524"/>
            <a:chOff x="6766913" y="1026923"/>
            <a:chExt cx="702593" cy="620524"/>
          </a:xfrm>
        </p:grpSpPr>
        <p:sp>
          <p:nvSpPr>
            <p:cNvPr id="539" name="SMARTInkShape-2668"/>
            <p:cNvSpPr/>
            <p:nvPr>
              <p:custDataLst>
                <p:tags r:id="rId107"/>
              </p:custDataLst>
            </p:nvPr>
          </p:nvSpPr>
          <p:spPr bwMode="auto">
            <a:xfrm>
              <a:off x="6912293" y="1238074"/>
              <a:ext cx="231458" cy="409373"/>
            </a:xfrm>
            <a:custGeom>
              <a:avLst/>
              <a:gdLst/>
              <a:ahLst/>
              <a:cxnLst/>
              <a:rect l="0" t="0" r="0" b="0"/>
              <a:pathLst>
                <a:path w="231458" h="409373">
                  <a:moveTo>
                    <a:pt x="0" y="4939"/>
                  </a:moveTo>
                  <a:lnTo>
                    <a:pt x="0" y="4939"/>
                  </a:lnTo>
                  <a:lnTo>
                    <a:pt x="0" y="388"/>
                  </a:lnTo>
                  <a:lnTo>
                    <a:pt x="952" y="0"/>
                  </a:lnTo>
                  <a:lnTo>
                    <a:pt x="4551" y="2108"/>
                  </a:lnTo>
                  <a:lnTo>
                    <a:pt x="11931" y="13202"/>
                  </a:lnTo>
                  <a:lnTo>
                    <a:pt x="20151" y="33104"/>
                  </a:lnTo>
                  <a:lnTo>
                    <a:pt x="19517" y="70752"/>
                  </a:lnTo>
                  <a:lnTo>
                    <a:pt x="18199" y="109436"/>
                  </a:lnTo>
                  <a:lnTo>
                    <a:pt x="17848" y="131754"/>
                  </a:lnTo>
                  <a:lnTo>
                    <a:pt x="16661" y="156157"/>
                  </a:lnTo>
                  <a:lnTo>
                    <a:pt x="14917" y="181951"/>
                  </a:lnTo>
                  <a:lnTo>
                    <a:pt x="12802" y="208672"/>
                  </a:lnTo>
                  <a:lnTo>
                    <a:pt x="10439" y="235058"/>
                  </a:lnTo>
                  <a:lnTo>
                    <a:pt x="7911" y="261222"/>
                  </a:lnTo>
                  <a:lnTo>
                    <a:pt x="5274" y="287236"/>
                  </a:lnTo>
                  <a:lnTo>
                    <a:pt x="3516" y="310295"/>
                  </a:lnTo>
                  <a:lnTo>
                    <a:pt x="1563" y="351155"/>
                  </a:lnTo>
                  <a:lnTo>
                    <a:pt x="463" y="392636"/>
                  </a:lnTo>
                  <a:lnTo>
                    <a:pt x="136" y="409372"/>
                  </a:lnTo>
                  <a:lnTo>
                    <a:pt x="1043" y="407911"/>
                  </a:lnTo>
                  <a:lnTo>
                    <a:pt x="9342" y="370570"/>
                  </a:lnTo>
                  <a:lnTo>
                    <a:pt x="16534" y="336986"/>
                  </a:lnTo>
                  <a:lnTo>
                    <a:pt x="29256" y="299835"/>
                  </a:lnTo>
                  <a:lnTo>
                    <a:pt x="47932" y="259638"/>
                  </a:lnTo>
                  <a:lnTo>
                    <a:pt x="65531" y="238732"/>
                  </a:lnTo>
                  <a:lnTo>
                    <a:pt x="77067" y="232671"/>
                  </a:lnTo>
                  <a:lnTo>
                    <a:pt x="82810" y="231056"/>
                  </a:lnTo>
                  <a:lnTo>
                    <a:pt x="87592" y="230931"/>
                  </a:lnTo>
                  <a:lnTo>
                    <a:pt x="95444" y="233332"/>
                  </a:lnTo>
                  <a:lnTo>
                    <a:pt x="114322" y="249141"/>
                  </a:lnTo>
                  <a:lnTo>
                    <a:pt x="128911" y="276473"/>
                  </a:lnTo>
                  <a:lnTo>
                    <a:pt x="134716" y="308702"/>
                  </a:lnTo>
                  <a:lnTo>
                    <a:pt x="140987" y="342381"/>
                  </a:lnTo>
                  <a:lnTo>
                    <a:pt x="152590" y="380098"/>
                  </a:lnTo>
                  <a:lnTo>
                    <a:pt x="161798" y="394243"/>
                  </a:lnTo>
                  <a:lnTo>
                    <a:pt x="167873" y="398778"/>
                  </a:lnTo>
                  <a:lnTo>
                    <a:pt x="182242" y="403816"/>
                  </a:lnTo>
                  <a:lnTo>
                    <a:pt x="231457" y="39927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40" name="SMARTInkShape-2669"/>
            <p:cNvSpPr/>
            <p:nvPr>
              <p:custDataLst>
                <p:tags r:id="rId108"/>
              </p:custDataLst>
            </p:nvPr>
          </p:nvSpPr>
          <p:spPr bwMode="auto">
            <a:xfrm>
              <a:off x="7469505" y="1071563"/>
              <a:ext cx="1" cy="171451"/>
            </a:xfrm>
            <a:custGeom>
              <a:avLst/>
              <a:gdLst/>
              <a:ahLst/>
              <a:cxnLst/>
              <a:rect l="0" t="0" r="0" b="0"/>
              <a:pathLst>
                <a:path w="1" h="171451">
                  <a:moveTo>
                    <a:pt x="0" y="0"/>
                  </a:moveTo>
                  <a:lnTo>
                    <a:pt x="0" y="0"/>
                  </a:lnTo>
                  <a:lnTo>
                    <a:pt x="0" y="35153"/>
                  </a:lnTo>
                  <a:lnTo>
                    <a:pt x="0" y="68730"/>
                  </a:lnTo>
                  <a:lnTo>
                    <a:pt x="0" y="98174"/>
                  </a:lnTo>
                  <a:lnTo>
                    <a:pt x="0" y="127770"/>
                  </a:lnTo>
                  <a:lnTo>
                    <a:pt x="0" y="17145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41" name="SMARTInkShape-2670"/>
            <p:cNvSpPr/>
            <p:nvPr>
              <p:custDataLst>
                <p:tags r:id="rId109"/>
              </p:custDataLst>
            </p:nvPr>
          </p:nvSpPr>
          <p:spPr bwMode="auto">
            <a:xfrm>
              <a:off x="6766913" y="1097645"/>
              <a:ext cx="196815" cy="111078"/>
            </a:xfrm>
            <a:custGeom>
              <a:avLst/>
              <a:gdLst/>
              <a:ahLst/>
              <a:cxnLst/>
              <a:rect l="0" t="0" r="0" b="0"/>
              <a:pathLst>
                <a:path w="196815" h="111078">
                  <a:moveTo>
                    <a:pt x="8219" y="59643"/>
                  </a:moveTo>
                  <a:lnTo>
                    <a:pt x="8219" y="59643"/>
                  </a:lnTo>
                  <a:lnTo>
                    <a:pt x="0" y="59643"/>
                  </a:lnTo>
                  <a:lnTo>
                    <a:pt x="14357" y="58690"/>
                  </a:lnTo>
                  <a:lnTo>
                    <a:pt x="48802" y="50317"/>
                  </a:lnTo>
                  <a:lnTo>
                    <a:pt x="87237" y="42274"/>
                  </a:lnTo>
                  <a:lnTo>
                    <a:pt x="126246" y="33859"/>
                  </a:lnTo>
                  <a:lnTo>
                    <a:pt x="168664" y="23559"/>
                  </a:lnTo>
                  <a:lnTo>
                    <a:pt x="172332" y="21299"/>
                  </a:lnTo>
                  <a:lnTo>
                    <a:pt x="172873" y="18841"/>
                  </a:lnTo>
                  <a:lnTo>
                    <a:pt x="171329" y="16249"/>
                  </a:lnTo>
                  <a:lnTo>
                    <a:pt x="165485" y="11781"/>
                  </a:lnTo>
                  <a:lnTo>
                    <a:pt x="159713" y="9796"/>
                  </a:lnTo>
                  <a:lnTo>
                    <a:pt x="136059" y="5877"/>
                  </a:lnTo>
                  <a:lnTo>
                    <a:pt x="120622" y="0"/>
                  </a:lnTo>
                  <a:lnTo>
                    <a:pt x="139431" y="7504"/>
                  </a:lnTo>
                  <a:lnTo>
                    <a:pt x="168209" y="31727"/>
                  </a:lnTo>
                  <a:lnTo>
                    <a:pt x="185375" y="52959"/>
                  </a:lnTo>
                  <a:lnTo>
                    <a:pt x="191730" y="66514"/>
                  </a:lnTo>
                  <a:lnTo>
                    <a:pt x="196814" y="11107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42" name="SMARTInkShape-2671"/>
            <p:cNvSpPr/>
            <p:nvPr>
              <p:custDataLst>
                <p:tags r:id="rId110"/>
              </p:custDataLst>
            </p:nvPr>
          </p:nvSpPr>
          <p:spPr bwMode="auto">
            <a:xfrm>
              <a:off x="7169468" y="1026923"/>
              <a:ext cx="154305" cy="226475"/>
            </a:xfrm>
            <a:custGeom>
              <a:avLst/>
              <a:gdLst/>
              <a:ahLst/>
              <a:cxnLst/>
              <a:rect l="0" t="0" r="0" b="0"/>
              <a:pathLst>
                <a:path w="154305" h="226475">
                  <a:moveTo>
                    <a:pt x="0" y="173227"/>
                  </a:moveTo>
                  <a:lnTo>
                    <a:pt x="0" y="173227"/>
                  </a:lnTo>
                  <a:lnTo>
                    <a:pt x="4551" y="173227"/>
                  </a:lnTo>
                  <a:lnTo>
                    <a:pt x="22418" y="158587"/>
                  </a:lnTo>
                  <a:lnTo>
                    <a:pt x="49936" y="126626"/>
                  </a:lnTo>
                  <a:lnTo>
                    <a:pt x="65596" y="92427"/>
                  </a:lnTo>
                  <a:lnTo>
                    <a:pt x="73728" y="54671"/>
                  </a:lnTo>
                  <a:lnTo>
                    <a:pt x="73598" y="19354"/>
                  </a:lnTo>
                  <a:lnTo>
                    <a:pt x="71925" y="7780"/>
                  </a:lnTo>
                  <a:lnTo>
                    <a:pt x="68905" y="1969"/>
                  </a:lnTo>
                  <a:lnTo>
                    <a:pt x="64987" y="0"/>
                  </a:lnTo>
                  <a:lnTo>
                    <a:pt x="60469" y="592"/>
                  </a:lnTo>
                  <a:lnTo>
                    <a:pt x="40459" y="19629"/>
                  </a:lnTo>
                  <a:lnTo>
                    <a:pt x="25534" y="53951"/>
                  </a:lnTo>
                  <a:lnTo>
                    <a:pt x="24181" y="94282"/>
                  </a:lnTo>
                  <a:lnTo>
                    <a:pt x="27575" y="124806"/>
                  </a:lnTo>
                  <a:lnTo>
                    <a:pt x="37379" y="166500"/>
                  </a:lnTo>
                  <a:lnTo>
                    <a:pt x="48998" y="187382"/>
                  </a:lnTo>
                  <a:lnTo>
                    <a:pt x="66862" y="206188"/>
                  </a:lnTo>
                  <a:lnTo>
                    <a:pt x="98339" y="223739"/>
                  </a:lnTo>
                  <a:lnTo>
                    <a:pt x="120541" y="226474"/>
                  </a:lnTo>
                  <a:lnTo>
                    <a:pt x="154304" y="22466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43" name="SMARTInkShape-2672"/>
            <p:cNvSpPr/>
            <p:nvPr>
              <p:custDataLst>
                <p:tags r:id="rId111"/>
              </p:custDataLst>
            </p:nvPr>
          </p:nvSpPr>
          <p:spPr bwMode="auto">
            <a:xfrm>
              <a:off x="7332345" y="1131570"/>
              <a:ext cx="85726" cy="25719"/>
            </a:xfrm>
            <a:custGeom>
              <a:avLst/>
              <a:gdLst/>
              <a:ahLst/>
              <a:cxnLst/>
              <a:rect l="0" t="0" r="0" b="0"/>
              <a:pathLst>
                <a:path w="85726" h="25719">
                  <a:moveTo>
                    <a:pt x="0" y="25718"/>
                  </a:moveTo>
                  <a:lnTo>
                    <a:pt x="0" y="25718"/>
                  </a:lnTo>
                  <a:lnTo>
                    <a:pt x="4551" y="25718"/>
                  </a:lnTo>
                  <a:lnTo>
                    <a:pt x="9325" y="23178"/>
                  </a:lnTo>
                  <a:lnTo>
                    <a:pt x="11932" y="21167"/>
                  </a:lnTo>
                  <a:lnTo>
                    <a:pt x="19907" y="18932"/>
                  </a:lnTo>
                  <a:lnTo>
                    <a:pt x="28851" y="16987"/>
                  </a:lnTo>
                  <a:lnTo>
                    <a:pt x="40193" y="11489"/>
                  </a:lnTo>
                  <a:lnTo>
                    <a:pt x="8572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550" name="SMARTInkShape-Group920"/>
          <p:cNvGrpSpPr/>
          <p:nvPr/>
        </p:nvGrpSpPr>
        <p:grpSpPr>
          <a:xfrm>
            <a:off x="6132548" y="1191577"/>
            <a:ext cx="539716" cy="571216"/>
            <a:chOff x="6132548" y="1191577"/>
            <a:chExt cx="539716" cy="571216"/>
          </a:xfrm>
        </p:grpSpPr>
        <p:sp>
          <p:nvSpPr>
            <p:cNvPr id="545" name="SMARTInkShape-2673"/>
            <p:cNvSpPr/>
            <p:nvPr>
              <p:custDataLst>
                <p:tags r:id="rId102"/>
              </p:custDataLst>
            </p:nvPr>
          </p:nvSpPr>
          <p:spPr bwMode="auto">
            <a:xfrm>
              <a:off x="6303645" y="1191577"/>
              <a:ext cx="203474" cy="128589"/>
            </a:xfrm>
            <a:custGeom>
              <a:avLst/>
              <a:gdLst/>
              <a:ahLst/>
              <a:cxnLst/>
              <a:rect l="0" t="0" r="0" b="0"/>
              <a:pathLst>
                <a:path w="203474" h="128589">
                  <a:moveTo>
                    <a:pt x="0" y="0"/>
                  </a:moveTo>
                  <a:lnTo>
                    <a:pt x="0" y="0"/>
                  </a:lnTo>
                  <a:lnTo>
                    <a:pt x="0" y="4551"/>
                  </a:lnTo>
                  <a:lnTo>
                    <a:pt x="2540" y="9326"/>
                  </a:lnTo>
                  <a:lnTo>
                    <a:pt x="8750" y="15575"/>
                  </a:lnTo>
                  <a:lnTo>
                    <a:pt x="21033" y="24702"/>
                  </a:lnTo>
                  <a:lnTo>
                    <a:pt x="57667" y="36000"/>
                  </a:lnTo>
                  <a:lnTo>
                    <a:pt x="91035" y="39813"/>
                  </a:lnTo>
                  <a:lnTo>
                    <a:pt x="126185" y="42460"/>
                  </a:lnTo>
                  <a:lnTo>
                    <a:pt x="157682" y="46811"/>
                  </a:lnTo>
                  <a:lnTo>
                    <a:pt x="193088" y="59167"/>
                  </a:lnTo>
                  <a:lnTo>
                    <a:pt x="199211" y="64210"/>
                  </a:lnTo>
                  <a:lnTo>
                    <a:pt x="202339" y="69477"/>
                  </a:lnTo>
                  <a:lnTo>
                    <a:pt x="203473" y="74893"/>
                  </a:lnTo>
                  <a:lnTo>
                    <a:pt x="201370" y="80409"/>
                  </a:lnTo>
                  <a:lnTo>
                    <a:pt x="191416" y="91618"/>
                  </a:lnTo>
                  <a:lnTo>
                    <a:pt x="156092" y="113189"/>
                  </a:lnTo>
                  <a:lnTo>
                    <a:pt x="128587" y="12858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46" name="SMARTInkShape-2674"/>
            <p:cNvSpPr/>
            <p:nvPr>
              <p:custDataLst>
                <p:tags r:id="rId103"/>
              </p:custDataLst>
            </p:nvPr>
          </p:nvSpPr>
          <p:spPr bwMode="auto">
            <a:xfrm>
              <a:off x="6132548" y="1251585"/>
              <a:ext cx="316830" cy="85726"/>
            </a:xfrm>
            <a:custGeom>
              <a:avLst/>
              <a:gdLst/>
              <a:ahLst/>
              <a:cxnLst/>
              <a:rect l="0" t="0" r="0" b="0"/>
              <a:pathLst>
                <a:path w="316830" h="85726">
                  <a:moveTo>
                    <a:pt x="8220" y="85725"/>
                  </a:moveTo>
                  <a:lnTo>
                    <a:pt x="8220" y="85725"/>
                  </a:lnTo>
                  <a:lnTo>
                    <a:pt x="3669" y="85725"/>
                  </a:lnTo>
                  <a:lnTo>
                    <a:pt x="2328" y="84773"/>
                  </a:lnTo>
                  <a:lnTo>
                    <a:pt x="1435" y="83185"/>
                  </a:lnTo>
                  <a:lnTo>
                    <a:pt x="0" y="73793"/>
                  </a:lnTo>
                  <a:lnTo>
                    <a:pt x="7425" y="65817"/>
                  </a:lnTo>
                  <a:lnTo>
                    <a:pt x="13404" y="61023"/>
                  </a:lnTo>
                  <a:lnTo>
                    <a:pt x="44575" y="49725"/>
                  </a:lnTo>
                  <a:lnTo>
                    <a:pt x="83973" y="40345"/>
                  </a:lnTo>
                  <a:lnTo>
                    <a:pt x="114278" y="36981"/>
                  </a:lnTo>
                  <a:lnTo>
                    <a:pt x="146797" y="35486"/>
                  </a:lnTo>
                  <a:lnTo>
                    <a:pt x="180298" y="34822"/>
                  </a:lnTo>
                  <a:lnTo>
                    <a:pt x="211699" y="34526"/>
                  </a:lnTo>
                  <a:lnTo>
                    <a:pt x="253612" y="31820"/>
                  </a:lnTo>
                  <a:lnTo>
                    <a:pt x="282541" y="24986"/>
                  </a:lnTo>
                  <a:lnTo>
                    <a:pt x="309209" y="11334"/>
                  </a:lnTo>
                  <a:lnTo>
                    <a:pt x="316829"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47" name="SMARTInkShape-2675"/>
            <p:cNvSpPr/>
            <p:nvPr>
              <p:custDataLst>
                <p:tags r:id="rId104"/>
              </p:custDataLst>
            </p:nvPr>
          </p:nvSpPr>
          <p:spPr bwMode="auto">
            <a:xfrm>
              <a:off x="6595110" y="1543050"/>
              <a:ext cx="44438" cy="46539"/>
            </a:xfrm>
            <a:custGeom>
              <a:avLst/>
              <a:gdLst/>
              <a:ahLst/>
              <a:cxnLst/>
              <a:rect l="0" t="0" r="0" b="0"/>
              <a:pathLst>
                <a:path w="44438" h="46539">
                  <a:moveTo>
                    <a:pt x="0" y="25717"/>
                  </a:moveTo>
                  <a:lnTo>
                    <a:pt x="0" y="25717"/>
                  </a:lnTo>
                  <a:lnTo>
                    <a:pt x="0" y="17250"/>
                  </a:lnTo>
                  <a:lnTo>
                    <a:pt x="4551" y="26278"/>
                  </a:lnTo>
                  <a:lnTo>
                    <a:pt x="4939" y="29901"/>
                  </a:lnTo>
                  <a:lnTo>
                    <a:pt x="2839" y="39551"/>
                  </a:lnTo>
                  <a:lnTo>
                    <a:pt x="5389" y="45518"/>
                  </a:lnTo>
                  <a:lnTo>
                    <a:pt x="10260" y="46538"/>
                  </a:lnTo>
                  <a:lnTo>
                    <a:pt x="25833" y="45131"/>
                  </a:lnTo>
                  <a:lnTo>
                    <a:pt x="37834" y="38791"/>
                  </a:lnTo>
                  <a:lnTo>
                    <a:pt x="42367" y="34433"/>
                  </a:lnTo>
                  <a:lnTo>
                    <a:pt x="44437" y="29623"/>
                  </a:lnTo>
                  <a:lnTo>
                    <a:pt x="44198" y="19198"/>
                  </a:lnTo>
                  <a:lnTo>
                    <a:pt x="40895" y="14704"/>
                  </a:lnTo>
                  <a:lnTo>
                    <a:pt x="29605" y="7170"/>
                  </a:lnTo>
                  <a:lnTo>
                    <a:pt x="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48" name="SMARTInkShape-2676"/>
            <p:cNvSpPr/>
            <p:nvPr>
              <p:custDataLst>
                <p:tags r:id="rId105"/>
              </p:custDataLst>
            </p:nvPr>
          </p:nvSpPr>
          <p:spPr bwMode="auto">
            <a:xfrm>
              <a:off x="6599144" y="1637347"/>
              <a:ext cx="73120" cy="125446"/>
            </a:xfrm>
            <a:custGeom>
              <a:avLst/>
              <a:gdLst/>
              <a:ahLst/>
              <a:cxnLst/>
              <a:rect l="0" t="0" r="0" b="0"/>
              <a:pathLst>
                <a:path w="73120" h="125446">
                  <a:moveTo>
                    <a:pt x="13111" y="0"/>
                  </a:moveTo>
                  <a:lnTo>
                    <a:pt x="13111" y="0"/>
                  </a:lnTo>
                  <a:lnTo>
                    <a:pt x="17661" y="0"/>
                  </a:lnTo>
                  <a:lnTo>
                    <a:pt x="17097" y="2858"/>
                  </a:lnTo>
                  <a:lnTo>
                    <a:pt x="9106" y="20532"/>
                  </a:lnTo>
                  <a:lnTo>
                    <a:pt x="2901" y="54644"/>
                  </a:lnTo>
                  <a:lnTo>
                    <a:pt x="0" y="75722"/>
                  </a:lnTo>
                  <a:lnTo>
                    <a:pt x="3723" y="106150"/>
                  </a:lnTo>
                  <a:lnTo>
                    <a:pt x="8303" y="117981"/>
                  </a:lnTo>
                  <a:lnTo>
                    <a:pt x="11811" y="121516"/>
                  </a:lnTo>
                  <a:lnTo>
                    <a:pt x="20788" y="125445"/>
                  </a:lnTo>
                  <a:lnTo>
                    <a:pt x="31128" y="124651"/>
                  </a:lnTo>
                  <a:lnTo>
                    <a:pt x="36552" y="123106"/>
                  </a:lnTo>
                  <a:lnTo>
                    <a:pt x="73119" y="8572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49" name="SMARTInkShape-2677"/>
            <p:cNvSpPr/>
            <p:nvPr>
              <p:custDataLst>
                <p:tags r:id="rId106"/>
              </p:custDataLst>
            </p:nvPr>
          </p:nvSpPr>
          <p:spPr bwMode="auto">
            <a:xfrm>
              <a:off x="6200775" y="1414463"/>
              <a:ext cx="313223" cy="236878"/>
            </a:xfrm>
            <a:custGeom>
              <a:avLst/>
              <a:gdLst/>
              <a:ahLst/>
              <a:cxnLst/>
              <a:rect l="0" t="0" r="0" b="0"/>
              <a:pathLst>
                <a:path w="313223" h="236878">
                  <a:moveTo>
                    <a:pt x="0" y="60007"/>
                  </a:moveTo>
                  <a:lnTo>
                    <a:pt x="0" y="60007"/>
                  </a:lnTo>
                  <a:lnTo>
                    <a:pt x="22400" y="24890"/>
                  </a:lnTo>
                  <a:lnTo>
                    <a:pt x="32536" y="18164"/>
                  </a:lnTo>
                  <a:lnTo>
                    <a:pt x="33770" y="35650"/>
                  </a:lnTo>
                  <a:lnTo>
                    <a:pt x="29585" y="69512"/>
                  </a:lnTo>
                  <a:lnTo>
                    <a:pt x="24897" y="101061"/>
                  </a:lnTo>
                  <a:lnTo>
                    <a:pt x="20590" y="136356"/>
                  </a:lnTo>
                  <a:lnTo>
                    <a:pt x="18676" y="171092"/>
                  </a:lnTo>
                  <a:lnTo>
                    <a:pt x="17598" y="209126"/>
                  </a:lnTo>
                  <a:lnTo>
                    <a:pt x="17279" y="229391"/>
                  </a:lnTo>
                  <a:lnTo>
                    <a:pt x="18186" y="232937"/>
                  </a:lnTo>
                  <a:lnTo>
                    <a:pt x="19745" y="235301"/>
                  </a:lnTo>
                  <a:lnTo>
                    <a:pt x="21736" y="236877"/>
                  </a:lnTo>
                  <a:lnTo>
                    <a:pt x="24016" y="235071"/>
                  </a:lnTo>
                  <a:lnTo>
                    <a:pt x="41850" y="194856"/>
                  </a:lnTo>
                  <a:lnTo>
                    <a:pt x="54795" y="166612"/>
                  </a:lnTo>
                  <a:lnTo>
                    <a:pt x="75608" y="126201"/>
                  </a:lnTo>
                  <a:lnTo>
                    <a:pt x="91300" y="103750"/>
                  </a:lnTo>
                  <a:lnTo>
                    <a:pt x="95156" y="100599"/>
                  </a:lnTo>
                  <a:lnTo>
                    <a:pt x="104522" y="97098"/>
                  </a:lnTo>
                  <a:lnTo>
                    <a:pt x="109686" y="96164"/>
                  </a:lnTo>
                  <a:lnTo>
                    <a:pt x="114081" y="99352"/>
                  </a:lnTo>
                  <a:lnTo>
                    <a:pt x="127980" y="129303"/>
                  </a:lnTo>
                  <a:lnTo>
                    <a:pt x="136890" y="147003"/>
                  </a:lnTo>
                  <a:lnTo>
                    <a:pt x="163326" y="176483"/>
                  </a:lnTo>
                  <a:lnTo>
                    <a:pt x="196242" y="197177"/>
                  </a:lnTo>
                  <a:lnTo>
                    <a:pt x="233829" y="207859"/>
                  </a:lnTo>
                  <a:lnTo>
                    <a:pt x="254419" y="207316"/>
                  </a:lnTo>
                  <a:lnTo>
                    <a:pt x="273096" y="198820"/>
                  </a:lnTo>
                  <a:lnTo>
                    <a:pt x="282077" y="192554"/>
                  </a:lnTo>
                  <a:lnTo>
                    <a:pt x="303817" y="160981"/>
                  </a:lnTo>
                  <a:lnTo>
                    <a:pt x="313222" y="126014"/>
                  </a:lnTo>
                  <a:lnTo>
                    <a:pt x="310342" y="102996"/>
                  </a:lnTo>
                  <a:lnTo>
                    <a:pt x="292971" y="61725"/>
                  </a:lnTo>
                  <a:lnTo>
                    <a:pt x="263864" y="19911"/>
                  </a:lnTo>
                  <a:lnTo>
                    <a:pt x="25717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551" name="SMARTInkShape-2678"/>
          <p:cNvSpPr/>
          <p:nvPr>
            <p:custDataLst>
              <p:tags r:id="rId35"/>
            </p:custDataLst>
          </p:nvPr>
        </p:nvSpPr>
        <p:spPr bwMode="auto">
          <a:xfrm>
            <a:off x="5789295" y="1518127"/>
            <a:ext cx="102871" cy="24924"/>
          </a:xfrm>
          <a:custGeom>
            <a:avLst/>
            <a:gdLst/>
            <a:ahLst/>
            <a:cxnLst/>
            <a:rect l="0" t="0" r="0" b="0"/>
            <a:pathLst>
              <a:path w="102871" h="24924">
                <a:moveTo>
                  <a:pt x="0" y="7778"/>
                </a:moveTo>
                <a:lnTo>
                  <a:pt x="0" y="7778"/>
                </a:lnTo>
                <a:lnTo>
                  <a:pt x="0" y="3227"/>
                </a:lnTo>
                <a:lnTo>
                  <a:pt x="953" y="1887"/>
                </a:lnTo>
                <a:lnTo>
                  <a:pt x="2540" y="993"/>
                </a:lnTo>
                <a:lnTo>
                  <a:pt x="8750" y="0"/>
                </a:lnTo>
                <a:lnTo>
                  <a:pt x="28310" y="393"/>
                </a:lnTo>
                <a:lnTo>
                  <a:pt x="68921" y="6617"/>
                </a:lnTo>
                <a:lnTo>
                  <a:pt x="83336" y="12342"/>
                </a:lnTo>
                <a:lnTo>
                  <a:pt x="102870" y="2492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559" name="SMARTInkShape-Group922"/>
          <p:cNvGrpSpPr/>
          <p:nvPr/>
        </p:nvGrpSpPr>
        <p:grpSpPr>
          <a:xfrm>
            <a:off x="4917283" y="1098825"/>
            <a:ext cx="974883" cy="720233"/>
            <a:chOff x="4917283" y="1098825"/>
            <a:chExt cx="974883" cy="720233"/>
          </a:xfrm>
        </p:grpSpPr>
        <p:sp>
          <p:nvSpPr>
            <p:cNvPr id="552" name="SMARTInkShape-2679"/>
            <p:cNvSpPr/>
            <p:nvPr>
              <p:custDataLst>
                <p:tags r:id="rId95"/>
              </p:custDataLst>
            </p:nvPr>
          </p:nvSpPr>
          <p:spPr bwMode="auto">
            <a:xfrm>
              <a:off x="5720715" y="1620202"/>
              <a:ext cx="171451" cy="58817"/>
            </a:xfrm>
            <a:custGeom>
              <a:avLst/>
              <a:gdLst/>
              <a:ahLst/>
              <a:cxnLst/>
              <a:rect l="0" t="0" r="0" b="0"/>
              <a:pathLst>
                <a:path w="171451" h="58817">
                  <a:moveTo>
                    <a:pt x="0" y="51436"/>
                  </a:moveTo>
                  <a:lnTo>
                    <a:pt x="0" y="51436"/>
                  </a:lnTo>
                  <a:lnTo>
                    <a:pt x="0" y="55986"/>
                  </a:lnTo>
                  <a:lnTo>
                    <a:pt x="953" y="57327"/>
                  </a:lnTo>
                  <a:lnTo>
                    <a:pt x="2540" y="58221"/>
                  </a:lnTo>
                  <a:lnTo>
                    <a:pt x="4551" y="58816"/>
                  </a:lnTo>
                  <a:lnTo>
                    <a:pt x="41098" y="47986"/>
                  </a:lnTo>
                  <a:lnTo>
                    <a:pt x="79169" y="33268"/>
                  </a:lnTo>
                  <a:lnTo>
                    <a:pt x="107577" y="22406"/>
                  </a:lnTo>
                  <a:lnTo>
                    <a:pt x="149984" y="7486"/>
                  </a:lnTo>
                  <a:lnTo>
                    <a:pt x="17145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53" name="SMARTInkShape-2680"/>
            <p:cNvSpPr/>
            <p:nvPr>
              <p:custDataLst>
                <p:tags r:id="rId96"/>
              </p:custDataLst>
            </p:nvPr>
          </p:nvSpPr>
          <p:spPr bwMode="auto">
            <a:xfrm>
              <a:off x="5438633" y="1569121"/>
              <a:ext cx="36374" cy="65633"/>
            </a:xfrm>
            <a:custGeom>
              <a:avLst/>
              <a:gdLst/>
              <a:ahLst/>
              <a:cxnLst/>
              <a:rect l="0" t="0" r="0" b="0"/>
              <a:pathLst>
                <a:path w="36374" h="65633">
                  <a:moveTo>
                    <a:pt x="24907" y="8219"/>
                  </a:moveTo>
                  <a:lnTo>
                    <a:pt x="24907" y="8219"/>
                  </a:lnTo>
                  <a:lnTo>
                    <a:pt x="24907" y="0"/>
                  </a:lnTo>
                  <a:lnTo>
                    <a:pt x="17112" y="8465"/>
                  </a:lnTo>
                  <a:lnTo>
                    <a:pt x="8424" y="20711"/>
                  </a:lnTo>
                  <a:lnTo>
                    <a:pt x="3294" y="35678"/>
                  </a:lnTo>
                  <a:lnTo>
                    <a:pt x="0" y="59469"/>
                  </a:lnTo>
                  <a:lnTo>
                    <a:pt x="1635" y="62388"/>
                  </a:lnTo>
                  <a:lnTo>
                    <a:pt x="4629" y="64334"/>
                  </a:lnTo>
                  <a:lnTo>
                    <a:pt x="8531" y="65632"/>
                  </a:lnTo>
                  <a:lnTo>
                    <a:pt x="13037" y="64591"/>
                  </a:lnTo>
                  <a:lnTo>
                    <a:pt x="23124" y="58356"/>
                  </a:lnTo>
                  <a:lnTo>
                    <a:pt x="34962" y="44135"/>
                  </a:lnTo>
                  <a:lnTo>
                    <a:pt x="36373" y="38831"/>
                  </a:lnTo>
                  <a:lnTo>
                    <a:pt x="35400" y="27857"/>
                  </a:lnTo>
                  <a:lnTo>
                    <a:pt x="31794" y="19169"/>
                  </a:lnTo>
                  <a:lnTo>
                    <a:pt x="29498" y="15519"/>
                  </a:lnTo>
                  <a:lnTo>
                    <a:pt x="24407" y="11464"/>
                  </a:lnTo>
                  <a:lnTo>
                    <a:pt x="21716" y="10382"/>
                  </a:lnTo>
                  <a:lnTo>
                    <a:pt x="20875" y="9661"/>
                  </a:lnTo>
                  <a:lnTo>
                    <a:pt x="21266" y="918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54" name="SMARTInkShape-2681"/>
            <p:cNvSpPr/>
            <p:nvPr>
              <p:custDataLst>
                <p:tags r:id="rId97"/>
              </p:custDataLst>
            </p:nvPr>
          </p:nvSpPr>
          <p:spPr bwMode="auto">
            <a:xfrm>
              <a:off x="5457348" y="1690680"/>
              <a:ext cx="57628" cy="128378"/>
            </a:xfrm>
            <a:custGeom>
              <a:avLst/>
              <a:gdLst/>
              <a:ahLst/>
              <a:cxnLst/>
              <a:rect l="0" t="0" r="0" b="0"/>
              <a:pathLst>
                <a:path w="57628" h="128378">
                  <a:moveTo>
                    <a:pt x="6192" y="23820"/>
                  </a:moveTo>
                  <a:lnTo>
                    <a:pt x="6192" y="23820"/>
                  </a:lnTo>
                  <a:lnTo>
                    <a:pt x="6192" y="14718"/>
                  </a:lnTo>
                  <a:lnTo>
                    <a:pt x="8732" y="7710"/>
                  </a:lnTo>
                  <a:lnTo>
                    <a:pt x="13573" y="0"/>
                  </a:lnTo>
                  <a:lnTo>
                    <a:pt x="13970" y="320"/>
                  </a:lnTo>
                  <a:lnTo>
                    <a:pt x="14733" y="42166"/>
                  </a:lnTo>
                  <a:lnTo>
                    <a:pt x="5653" y="76140"/>
                  </a:lnTo>
                  <a:lnTo>
                    <a:pt x="0" y="107267"/>
                  </a:lnTo>
                  <a:lnTo>
                    <a:pt x="1218" y="120598"/>
                  </a:lnTo>
                  <a:lnTo>
                    <a:pt x="2876" y="125486"/>
                  </a:lnTo>
                  <a:lnTo>
                    <a:pt x="5886" y="127792"/>
                  </a:lnTo>
                  <a:lnTo>
                    <a:pt x="9798" y="128377"/>
                  </a:lnTo>
                  <a:lnTo>
                    <a:pt x="14311" y="127815"/>
                  </a:lnTo>
                  <a:lnTo>
                    <a:pt x="57627" y="9240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55" name="SMARTInkShape-2682"/>
            <p:cNvSpPr/>
            <p:nvPr>
              <p:custDataLst>
                <p:tags r:id="rId98"/>
              </p:custDataLst>
            </p:nvPr>
          </p:nvSpPr>
          <p:spPr bwMode="auto">
            <a:xfrm>
              <a:off x="5095027" y="1098825"/>
              <a:ext cx="128484" cy="178478"/>
            </a:xfrm>
            <a:custGeom>
              <a:avLst/>
              <a:gdLst/>
              <a:ahLst/>
              <a:cxnLst/>
              <a:rect l="0" t="0" r="0" b="0"/>
              <a:pathLst>
                <a:path w="128484" h="178478">
                  <a:moveTo>
                    <a:pt x="8468" y="15600"/>
                  </a:moveTo>
                  <a:lnTo>
                    <a:pt x="8468" y="15600"/>
                  </a:lnTo>
                  <a:lnTo>
                    <a:pt x="3917" y="11049"/>
                  </a:lnTo>
                  <a:lnTo>
                    <a:pt x="1683" y="6275"/>
                  </a:lnTo>
                  <a:lnTo>
                    <a:pt x="249" y="0"/>
                  </a:lnTo>
                  <a:lnTo>
                    <a:pt x="52" y="1681"/>
                  </a:lnTo>
                  <a:lnTo>
                    <a:pt x="0" y="3464"/>
                  </a:lnTo>
                  <a:lnTo>
                    <a:pt x="30098" y="42907"/>
                  </a:lnTo>
                  <a:lnTo>
                    <a:pt x="64515" y="84389"/>
                  </a:lnTo>
                  <a:lnTo>
                    <a:pt x="99090" y="123450"/>
                  </a:lnTo>
                  <a:lnTo>
                    <a:pt x="118056" y="154026"/>
                  </a:lnTo>
                  <a:lnTo>
                    <a:pt x="128483" y="17847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56" name="SMARTInkShape-2683"/>
            <p:cNvSpPr/>
            <p:nvPr>
              <p:custDataLst>
                <p:tags r:id="rId99"/>
              </p:custDataLst>
            </p:nvPr>
          </p:nvSpPr>
          <p:spPr bwMode="auto">
            <a:xfrm>
              <a:off x="4917283" y="1157288"/>
              <a:ext cx="211931" cy="51435"/>
            </a:xfrm>
            <a:custGeom>
              <a:avLst/>
              <a:gdLst/>
              <a:ahLst/>
              <a:cxnLst/>
              <a:rect l="0" t="0" r="0" b="0"/>
              <a:pathLst>
                <a:path w="211931" h="51435">
                  <a:moveTo>
                    <a:pt x="14762" y="51434"/>
                  </a:moveTo>
                  <a:lnTo>
                    <a:pt x="14762" y="51434"/>
                  </a:lnTo>
                  <a:lnTo>
                    <a:pt x="5660" y="51434"/>
                  </a:lnTo>
                  <a:lnTo>
                    <a:pt x="2979" y="50482"/>
                  </a:lnTo>
                  <a:lnTo>
                    <a:pt x="1192" y="48894"/>
                  </a:lnTo>
                  <a:lnTo>
                    <a:pt x="0" y="46884"/>
                  </a:lnTo>
                  <a:lnTo>
                    <a:pt x="158" y="45543"/>
                  </a:lnTo>
                  <a:lnTo>
                    <a:pt x="1216" y="44649"/>
                  </a:lnTo>
                  <a:lnTo>
                    <a:pt x="2874" y="44054"/>
                  </a:lnTo>
                  <a:lnTo>
                    <a:pt x="38809" y="40479"/>
                  </a:lnTo>
                  <a:lnTo>
                    <a:pt x="74274" y="36123"/>
                  </a:lnTo>
                  <a:lnTo>
                    <a:pt x="111453" y="32293"/>
                  </a:lnTo>
                  <a:lnTo>
                    <a:pt x="150091" y="27665"/>
                  </a:lnTo>
                  <a:lnTo>
                    <a:pt x="192730" y="26102"/>
                  </a:lnTo>
                  <a:lnTo>
                    <a:pt x="206240" y="25831"/>
                  </a:lnTo>
                  <a:lnTo>
                    <a:pt x="208137" y="24841"/>
                  </a:lnTo>
                  <a:lnTo>
                    <a:pt x="209401" y="23228"/>
                  </a:lnTo>
                  <a:lnTo>
                    <a:pt x="210806" y="17943"/>
                  </a:lnTo>
                  <a:lnTo>
                    <a:pt x="21193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57" name="SMARTInkShape-2684"/>
            <p:cNvSpPr/>
            <p:nvPr>
              <p:custDataLst>
                <p:tags r:id="rId100"/>
              </p:custDataLst>
            </p:nvPr>
          </p:nvSpPr>
          <p:spPr bwMode="auto">
            <a:xfrm>
              <a:off x="5377815" y="1101731"/>
              <a:ext cx="180024" cy="256602"/>
            </a:xfrm>
            <a:custGeom>
              <a:avLst/>
              <a:gdLst/>
              <a:ahLst/>
              <a:cxnLst/>
              <a:rect l="0" t="0" r="0" b="0"/>
              <a:pathLst>
                <a:path w="180024" h="256602">
                  <a:moveTo>
                    <a:pt x="0" y="175571"/>
                  </a:moveTo>
                  <a:lnTo>
                    <a:pt x="0" y="175571"/>
                  </a:lnTo>
                  <a:lnTo>
                    <a:pt x="7381" y="182952"/>
                  </a:lnTo>
                  <a:lnTo>
                    <a:pt x="17322" y="179240"/>
                  </a:lnTo>
                  <a:lnTo>
                    <a:pt x="50047" y="141294"/>
                  </a:lnTo>
                  <a:lnTo>
                    <a:pt x="74021" y="106994"/>
                  </a:lnTo>
                  <a:lnTo>
                    <a:pt x="91359" y="72173"/>
                  </a:lnTo>
                  <a:lnTo>
                    <a:pt x="95214" y="48019"/>
                  </a:lnTo>
                  <a:lnTo>
                    <a:pt x="94478" y="10570"/>
                  </a:lnTo>
                  <a:lnTo>
                    <a:pt x="91560" y="5563"/>
                  </a:lnTo>
                  <a:lnTo>
                    <a:pt x="86758" y="2225"/>
                  </a:lnTo>
                  <a:lnTo>
                    <a:pt x="80698" y="0"/>
                  </a:lnTo>
                  <a:lnTo>
                    <a:pt x="63806" y="5147"/>
                  </a:lnTo>
                  <a:lnTo>
                    <a:pt x="45504" y="16960"/>
                  </a:lnTo>
                  <a:lnTo>
                    <a:pt x="31019" y="31735"/>
                  </a:lnTo>
                  <a:lnTo>
                    <a:pt x="16705" y="65220"/>
                  </a:lnTo>
                  <a:lnTo>
                    <a:pt x="10982" y="100753"/>
                  </a:lnTo>
                  <a:lnTo>
                    <a:pt x="9286" y="139962"/>
                  </a:lnTo>
                  <a:lnTo>
                    <a:pt x="13335" y="177191"/>
                  </a:lnTo>
                  <a:lnTo>
                    <a:pt x="25118" y="212352"/>
                  </a:lnTo>
                  <a:lnTo>
                    <a:pt x="49776" y="242349"/>
                  </a:lnTo>
                  <a:lnTo>
                    <a:pt x="72923" y="252876"/>
                  </a:lnTo>
                  <a:lnTo>
                    <a:pt x="99085" y="256601"/>
                  </a:lnTo>
                  <a:lnTo>
                    <a:pt x="138684" y="252391"/>
                  </a:lnTo>
                  <a:lnTo>
                    <a:pt x="180023" y="23557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58" name="SMARTInkShape-2685"/>
            <p:cNvSpPr/>
            <p:nvPr>
              <p:custDataLst>
                <p:tags r:id="rId101"/>
              </p:custDataLst>
            </p:nvPr>
          </p:nvSpPr>
          <p:spPr bwMode="auto">
            <a:xfrm>
              <a:off x="5120789" y="1299670"/>
              <a:ext cx="265600" cy="437635"/>
            </a:xfrm>
            <a:custGeom>
              <a:avLst/>
              <a:gdLst/>
              <a:ahLst/>
              <a:cxnLst/>
              <a:rect l="0" t="0" r="0" b="0"/>
              <a:pathLst>
                <a:path w="265600" h="437635">
                  <a:moveTo>
                    <a:pt x="51286" y="20495"/>
                  </a:moveTo>
                  <a:lnTo>
                    <a:pt x="51286" y="20495"/>
                  </a:lnTo>
                  <a:lnTo>
                    <a:pt x="44501" y="4385"/>
                  </a:lnTo>
                  <a:lnTo>
                    <a:pt x="43508" y="0"/>
                  </a:lnTo>
                  <a:lnTo>
                    <a:pt x="43243" y="164"/>
                  </a:lnTo>
                  <a:lnTo>
                    <a:pt x="42760" y="33586"/>
                  </a:lnTo>
                  <a:lnTo>
                    <a:pt x="40187" y="72316"/>
                  </a:lnTo>
                  <a:lnTo>
                    <a:pt x="35876" y="108297"/>
                  </a:lnTo>
                  <a:lnTo>
                    <a:pt x="30784" y="149688"/>
                  </a:lnTo>
                  <a:lnTo>
                    <a:pt x="28093" y="171394"/>
                  </a:lnTo>
                  <a:lnTo>
                    <a:pt x="25347" y="193484"/>
                  </a:lnTo>
                  <a:lnTo>
                    <a:pt x="22563" y="215831"/>
                  </a:lnTo>
                  <a:lnTo>
                    <a:pt x="19755" y="238349"/>
                  </a:lnTo>
                  <a:lnTo>
                    <a:pt x="16931" y="260981"/>
                  </a:lnTo>
                  <a:lnTo>
                    <a:pt x="14094" y="283689"/>
                  </a:lnTo>
                  <a:lnTo>
                    <a:pt x="8404" y="324160"/>
                  </a:lnTo>
                  <a:lnTo>
                    <a:pt x="3652" y="358340"/>
                  </a:lnTo>
                  <a:lnTo>
                    <a:pt x="602" y="398486"/>
                  </a:lnTo>
                  <a:lnTo>
                    <a:pt x="0" y="411602"/>
                  </a:lnTo>
                  <a:lnTo>
                    <a:pt x="11796" y="374201"/>
                  </a:lnTo>
                  <a:lnTo>
                    <a:pt x="23765" y="332227"/>
                  </a:lnTo>
                  <a:lnTo>
                    <a:pt x="43486" y="295432"/>
                  </a:lnTo>
                  <a:lnTo>
                    <a:pt x="65726" y="265198"/>
                  </a:lnTo>
                  <a:lnTo>
                    <a:pt x="96417" y="246775"/>
                  </a:lnTo>
                  <a:lnTo>
                    <a:pt x="114524" y="242666"/>
                  </a:lnTo>
                  <a:lnTo>
                    <a:pt x="122020" y="242904"/>
                  </a:lnTo>
                  <a:lnTo>
                    <a:pt x="135429" y="248249"/>
                  </a:lnTo>
                  <a:lnTo>
                    <a:pt x="159558" y="267202"/>
                  </a:lnTo>
                  <a:lnTo>
                    <a:pt x="172373" y="288221"/>
                  </a:lnTo>
                  <a:lnTo>
                    <a:pt x="185235" y="326815"/>
                  </a:lnTo>
                  <a:lnTo>
                    <a:pt x="191146" y="345232"/>
                  </a:lnTo>
                  <a:lnTo>
                    <a:pt x="189330" y="368023"/>
                  </a:lnTo>
                  <a:lnTo>
                    <a:pt x="185028" y="392122"/>
                  </a:lnTo>
                  <a:lnTo>
                    <a:pt x="187963" y="419849"/>
                  </a:lnTo>
                  <a:lnTo>
                    <a:pt x="192360" y="430713"/>
                  </a:lnTo>
                  <a:lnTo>
                    <a:pt x="197488" y="436177"/>
                  </a:lnTo>
                  <a:lnTo>
                    <a:pt x="200189" y="437634"/>
                  </a:lnTo>
                  <a:lnTo>
                    <a:pt x="203894" y="436700"/>
                  </a:lnTo>
                  <a:lnTo>
                    <a:pt x="221069" y="423427"/>
                  </a:lnTo>
                  <a:lnTo>
                    <a:pt x="265599" y="38054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565" name="SMARTInkShape-Group923"/>
          <p:cNvGrpSpPr/>
          <p:nvPr/>
        </p:nvGrpSpPr>
        <p:grpSpPr>
          <a:xfrm>
            <a:off x="2056113" y="2778052"/>
            <a:ext cx="338473" cy="382502"/>
            <a:chOff x="2056113" y="2778052"/>
            <a:chExt cx="338473" cy="382502"/>
          </a:xfrm>
        </p:grpSpPr>
        <p:sp>
          <p:nvSpPr>
            <p:cNvPr id="560" name="SMARTInkShape-2686"/>
            <p:cNvSpPr/>
            <p:nvPr>
              <p:custDataLst>
                <p:tags r:id="rId90"/>
              </p:custDataLst>
            </p:nvPr>
          </p:nvSpPr>
          <p:spPr bwMode="auto">
            <a:xfrm>
              <a:off x="2326005" y="3017520"/>
              <a:ext cx="33821" cy="24422"/>
            </a:xfrm>
            <a:custGeom>
              <a:avLst/>
              <a:gdLst/>
              <a:ahLst/>
              <a:cxnLst/>
              <a:rect l="0" t="0" r="0" b="0"/>
              <a:pathLst>
                <a:path w="33821" h="24422">
                  <a:moveTo>
                    <a:pt x="0" y="8572"/>
                  </a:moveTo>
                  <a:lnTo>
                    <a:pt x="0" y="8572"/>
                  </a:lnTo>
                  <a:lnTo>
                    <a:pt x="4551" y="8572"/>
                  </a:lnTo>
                  <a:lnTo>
                    <a:pt x="9325" y="11113"/>
                  </a:lnTo>
                  <a:lnTo>
                    <a:pt x="23684" y="22801"/>
                  </a:lnTo>
                  <a:lnTo>
                    <a:pt x="28941" y="24421"/>
                  </a:lnTo>
                  <a:lnTo>
                    <a:pt x="30724" y="23901"/>
                  </a:lnTo>
                  <a:lnTo>
                    <a:pt x="31913" y="22601"/>
                  </a:lnTo>
                  <a:lnTo>
                    <a:pt x="33234" y="18617"/>
                  </a:lnTo>
                  <a:lnTo>
                    <a:pt x="33820" y="13672"/>
                  </a:lnTo>
                  <a:lnTo>
                    <a:pt x="33025" y="11972"/>
                  </a:lnTo>
                  <a:lnTo>
                    <a:pt x="31541" y="10839"/>
                  </a:lnTo>
                  <a:lnTo>
                    <a:pt x="27353" y="8627"/>
                  </a:lnTo>
                  <a:lnTo>
                    <a:pt x="17145"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61" name="SMARTInkShape-2687"/>
            <p:cNvSpPr/>
            <p:nvPr>
              <p:custDataLst>
                <p:tags r:id="rId91"/>
              </p:custDataLst>
            </p:nvPr>
          </p:nvSpPr>
          <p:spPr bwMode="auto">
            <a:xfrm>
              <a:off x="2092945" y="2899888"/>
              <a:ext cx="217735" cy="205753"/>
            </a:xfrm>
            <a:custGeom>
              <a:avLst/>
              <a:gdLst/>
              <a:ahLst/>
              <a:cxnLst/>
              <a:rect l="0" t="0" r="0" b="0"/>
              <a:pathLst>
                <a:path w="217735" h="205753">
                  <a:moveTo>
                    <a:pt x="53038" y="14762"/>
                  </a:moveTo>
                  <a:lnTo>
                    <a:pt x="53038" y="14762"/>
                  </a:lnTo>
                  <a:lnTo>
                    <a:pt x="45657" y="0"/>
                  </a:lnTo>
                  <a:lnTo>
                    <a:pt x="45259" y="1111"/>
                  </a:lnTo>
                  <a:lnTo>
                    <a:pt x="42795" y="13680"/>
                  </a:lnTo>
                  <a:lnTo>
                    <a:pt x="31799" y="43546"/>
                  </a:lnTo>
                  <a:lnTo>
                    <a:pt x="25183" y="75497"/>
                  </a:lnTo>
                  <a:lnTo>
                    <a:pt x="16528" y="109383"/>
                  </a:lnTo>
                  <a:lnTo>
                    <a:pt x="7284" y="141588"/>
                  </a:lnTo>
                  <a:lnTo>
                    <a:pt x="0" y="168602"/>
                  </a:lnTo>
                  <a:lnTo>
                    <a:pt x="534" y="177329"/>
                  </a:lnTo>
                  <a:lnTo>
                    <a:pt x="3748" y="183148"/>
                  </a:lnTo>
                  <a:lnTo>
                    <a:pt x="8748" y="187026"/>
                  </a:lnTo>
                  <a:lnTo>
                    <a:pt x="13986" y="186755"/>
                  </a:lnTo>
                  <a:lnTo>
                    <a:pt x="24886" y="178833"/>
                  </a:lnTo>
                  <a:lnTo>
                    <a:pt x="59878" y="138133"/>
                  </a:lnTo>
                  <a:lnTo>
                    <a:pt x="72270" y="126744"/>
                  </a:lnTo>
                  <a:lnTo>
                    <a:pt x="89005" y="120332"/>
                  </a:lnTo>
                  <a:lnTo>
                    <a:pt x="96963" y="118832"/>
                  </a:lnTo>
                  <a:lnTo>
                    <a:pt x="100418" y="120337"/>
                  </a:lnTo>
                  <a:lnTo>
                    <a:pt x="106798" y="127089"/>
                  </a:lnTo>
                  <a:lnTo>
                    <a:pt x="128979" y="169897"/>
                  </a:lnTo>
                  <a:lnTo>
                    <a:pt x="149516" y="190480"/>
                  </a:lnTo>
                  <a:lnTo>
                    <a:pt x="169148" y="204092"/>
                  </a:lnTo>
                  <a:lnTo>
                    <a:pt x="175212" y="205752"/>
                  </a:lnTo>
                  <a:lnTo>
                    <a:pt x="187030" y="205057"/>
                  </a:lnTo>
                  <a:lnTo>
                    <a:pt x="198632" y="196492"/>
                  </a:lnTo>
                  <a:lnTo>
                    <a:pt x="209186" y="182208"/>
                  </a:lnTo>
                  <a:lnTo>
                    <a:pt x="217052" y="163160"/>
                  </a:lnTo>
                  <a:lnTo>
                    <a:pt x="217734" y="121914"/>
                  </a:lnTo>
                  <a:lnTo>
                    <a:pt x="211903" y="87151"/>
                  </a:lnTo>
                  <a:lnTo>
                    <a:pt x="202352" y="59506"/>
                  </a:lnTo>
                  <a:lnTo>
                    <a:pt x="201158" y="57926"/>
                  </a:lnTo>
                  <a:lnTo>
                    <a:pt x="198770" y="57625"/>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62" name="SMARTInkShape-2688"/>
            <p:cNvSpPr/>
            <p:nvPr>
              <p:custDataLst>
                <p:tags r:id="rId92"/>
              </p:custDataLst>
            </p:nvPr>
          </p:nvSpPr>
          <p:spPr bwMode="auto">
            <a:xfrm>
              <a:off x="2198962" y="2778052"/>
              <a:ext cx="67037" cy="102309"/>
            </a:xfrm>
            <a:custGeom>
              <a:avLst/>
              <a:gdLst/>
              <a:ahLst/>
              <a:cxnLst/>
              <a:rect l="0" t="0" r="0" b="0"/>
              <a:pathLst>
                <a:path w="67037" h="102309">
                  <a:moveTo>
                    <a:pt x="15601" y="25155"/>
                  </a:moveTo>
                  <a:lnTo>
                    <a:pt x="15601" y="25155"/>
                  </a:lnTo>
                  <a:lnTo>
                    <a:pt x="0" y="1336"/>
                  </a:lnTo>
                  <a:lnTo>
                    <a:pt x="438" y="703"/>
                  </a:lnTo>
                  <a:lnTo>
                    <a:pt x="3464" y="0"/>
                  </a:lnTo>
                  <a:lnTo>
                    <a:pt x="39680" y="23351"/>
                  </a:lnTo>
                  <a:lnTo>
                    <a:pt x="55195" y="39276"/>
                  </a:lnTo>
                  <a:lnTo>
                    <a:pt x="61999" y="48856"/>
                  </a:lnTo>
                  <a:lnTo>
                    <a:pt x="67020" y="69662"/>
                  </a:lnTo>
                  <a:lnTo>
                    <a:pt x="67036" y="102308"/>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63" name="SMARTInkShape-2689"/>
            <p:cNvSpPr/>
            <p:nvPr>
              <p:custDataLst>
                <p:tags r:id="rId93"/>
              </p:custDataLst>
            </p:nvPr>
          </p:nvSpPr>
          <p:spPr bwMode="auto">
            <a:xfrm>
              <a:off x="2335131" y="3055443"/>
              <a:ext cx="59455" cy="105111"/>
            </a:xfrm>
            <a:custGeom>
              <a:avLst/>
              <a:gdLst/>
              <a:ahLst/>
              <a:cxnLst/>
              <a:rect l="0" t="0" r="0" b="0"/>
              <a:pathLst>
                <a:path w="59455" h="105111">
                  <a:moveTo>
                    <a:pt x="16592" y="4939"/>
                  </a:moveTo>
                  <a:lnTo>
                    <a:pt x="16592" y="4939"/>
                  </a:lnTo>
                  <a:lnTo>
                    <a:pt x="21142" y="388"/>
                  </a:lnTo>
                  <a:lnTo>
                    <a:pt x="22483" y="0"/>
                  </a:lnTo>
                  <a:lnTo>
                    <a:pt x="23377" y="694"/>
                  </a:lnTo>
                  <a:lnTo>
                    <a:pt x="23972" y="2109"/>
                  </a:lnTo>
                  <a:lnTo>
                    <a:pt x="22465" y="4005"/>
                  </a:lnTo>
                  <a:lnTo>
                    <a:pt x="15709" y="8652"/>
                  </a:lnTo>
                  <a:lnTo>
                    <a:pt x="8897" y="21512"/>
                  </a:lnTo>
                  <a:lnTo>
                    <a:pt x="2247" y="47632"/>
                  </a:lnTo>
                  <a:lnTo>
                    <a:pt x="0" y="82059"/>
                  </a:lnTo>
                  <a:lnTo>
                    <a:pt x="1720" y="88737"/>
                  </a:lnTo>
                  <a:lnTo>
                    <a:pt x="8712" y="98698"/>
                  </a:lnTo>
                  <a:lnTo>
                    <a:pt x="18170" y="103760"/>
                  </a:lnTo>
                  <a:lnTo>
                    <a:pt x="23359" y="105110"/>
                  </a:lnTo>
                  <a:lnTo>
                    <a:pt x="28723" y="104104"/>
                  </a:lnTo>
                  <a:lnTo>
                    <a:pt x="39763" y="97908"/>
                  </a:lnTo>
                  <a:lnTo>
                    <a:pt x="43470" y="93588"/>
                  </a:lnTo>
                  <a:lnTo>
                    <a:pt x="59454" y="56374"/>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64" name="SMARTInkShape-2690"/>
            <p:cNvSpPr/>
            <p:nvPr>
              <p:custDataLst>
                <p:tags r:id="rId94"/>
              </p:custDataLst>
            </p:nvPr>
          </p:nvSpPr>
          <p:spPr bwMode="auto">
            <a:xfrm>
              <a:off x="2056113" y="2837497"/>
              <a:ext cx="235603" cy="51436"/>
            </a:xfrm>
            <a:custGeom>
              <a:avLst/>
              <a:gdLst/>
              <a:ahLst/>
              <a:cxnLst/>
              <a:rect l="0" t="0" r="0" b="0"/>
              <a:pathLst>
                <a:path w="235603" h="51436">
                  <a:moveTo>
                    <a:pt x="12717" y="51435"/>
                  </a:moveTo>
                  <a:lnTo>
                    <a:pt x="12717" y="51435"/>
                  </a:lnTo>
                  <a:lnTo>
                    <a:pt x="8166" y="51435"/>
                  </a:lnTo>
                  <a:lnTo>
                    <a:pt x="3392" y="48895"/>
                  </a:lnTo>
                  <a:lnTo>
                    <a:pt x="785" y="46884"/>
                  </a:lnTo>
                  <a:lnTo>
                    <a:pt x="0" y="45544"/>
                  </a:lnTo>
                  <a:lnTo>
                    <a:pt x="429" y="44650"/>
                  </a:lnTo>
                  <a:lnTo>
                    <a:pt x="17063" y="38665"/>
                  </a:lnTo>
                  <a:lnTo>
                    <a:pt x="57567" y="35155"/>
                  </a:lnTo>
                  <a:lnTo>
                    <a:pt x="90118" y="34675"/>
                  </a:lnTo>
                  <a:lnTo>
                    <a:pt x="129350" y="31921"/>
                  </a:lnTo>
                  <a:lnTo>
                    <a:pt x="169329" y="28475"/>
                  </a:lnTo>
                  <a:lnTo>
                    <a:pt x="202972" y="26943"/>
                  </a:lnTo>
                  <a:lnTo>
                    <a:pt x="230485" y="21530"/>
                  </a:lnTo>
                  <a:lnTo>
                    <a:pt x="234096" y="18164"/>
                  </a:lnTo>
                  <a:lnTo>
                    <a:pt x="235550" y="14014"/>
                  </a:lnTo>
                  <a:lnTo>
                    <a:pt x="235602"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583" name="SMARTInkShape-Group924"/>
          <p:cNvGrpSpPr/>
          <p:nvPr/>
        </p:nvGrpSpPr>
        <p:grpSpPr>
          <a:xfrm>
            <a:off x="1074420" y="1508760"/>
            <a:ext cx="1860234" cy="1157288"/>
            <a:chOff x="1074420" y="1508760"/>
            <a:chExt cx="1860234" cy="1157288"/>
          </a:xfrm>
        </p:grpSpPr>
        <p:sp>
          <p:nvSpPr>
            <p:cNvPr id="566" name="SMARTInkShape-2691"/>
            <p:cNvSpPr/>
            <p:nvPr>
              <p:custDataLst>
                <p:tags r:id="rId73"/>
              </p:custDataLst>
            </p:nvPr>
          </p:nvSpPr>
          <p:spPr bwMode="auto">
            <a:xfrm>
              <a:off x="2533836" y="1680668"/>
              <a:ext cx="400818" cy="819845"/>
            </a:xfrm>
            <a:custGeom>
              <a:avLst/>
              <a:gdLst/>
              <a:ahLst/>
              <a:cxnLst/>
              <a:rect l="0" t="0" r="0" b="0"/>
              <a:pathLst>
                <a:path w="400818" h="819845">
                  <a:moveTo>
                    <a:pt x="400817" y="16687"/>
                  </a:moveTo>
                  <a:lnTo>
                    <a:pt x="400817" y="16687"/>
                  </a:lnTo>
                  <a:lnTo>
                    <a:pt x="386194" y="3017"/>
                  </a:lnTo>
                  <a:lnTo>
                    <a:pt x="380666" y="1087"/>
                  </a:lnTo>
                  <a:lnTo>
                    <a:pt x="367647" y="0"/>
                  </a:lnTo>
                  <a:lnTo>
                    <a:pt x="325840" y="11514"/>
                  </a:lnTo>
                  <a:lnTo>
                    <a:pt x="294041" y="24256"/>
                  </a:lnTo>
                  <a:lnTo>
                    <a:pt x="260488" y="44647"/>
                  </a:lnTo>
                  <a:lnTo>
                    <a:pt x="221866" y="73337"/>
                  </a:lnTo>
                  <a:lnTo>
                    <a:pt x="184811" y="115070"/>
                  </a:lnTo>
                  <a:lnTo>
                    <a:pt x="161304" y="147090"/>
                  </a:lnTo>
                  <a:lnTo>
                    <a:pt x="139109" y="181324"/>
                  </a:lnTo>
                  <a:lnTo>
                    <a:pt x="119719" y="218764"/>
                  </a:lnTo>
                  <a:lnTo>
                    <a:pt x="104117" y="257629"/>
                  </a:lnTo>
                  <a:lnTo>
                    <a:pt x="90832" y="297127"/>
                  </a:lnTo>
                  <a:lnTo>
                    <a:pt x="78578" y="336907"/>
                  </a:lnTo>
                  <a:lnTo>
                    <a:pt x="66782" y="374272"/>
                  </a:lnTo>
                  <a:lnTo>
                    <a:pt x="55189" y="409929"/>
                  </a:lnTo>
                  <a:lnTo>
                    <a:pt x="43687" y="444826"/>
                  </a:lnTo>
                  <a:lnTo>
                    <a:pt x="34765" y="481926"/>
                  </a:lnTo>
                  <a:lnTo>
                    <a:pt x="26672" y="520640"/>
                  </a:lnTo>
                  <a:lnTo>
                    <a:pt x="16725" y="560071"/>
                  </a:lnTo>
                  <a:lnTo>
                    <a:pt x="8494" y="599821"/>
                  </a:lnTo>
                  <a:lnTo>
                    <a:pt x="2613" y="638760"/>
                  </a:lnTo>
                  <a:lnTo>
                    <a:pt x="0" y="675117"/>
                  </a:lnTo>
                  <a:lnTo>
                    <a:pt x="1378" y="707785"/>
                  </a:lnTo>
                  <a:lnTo>
                    <a:pt x="5166" y="738179"/>
                  </a:lnTo>
                  <a:lnTo>
                    <a:pt x="12653" y="779208"/>
                  </a:lnTo>
                  <a:lnTo>
                    <a:pt x="23490" y="816522"/>
                  </a:lnTo>
                  <a:lnTo>
                    <a:pt x="25441" y="818515"/>
                  </a:lnTo>
                  <a:lnTo>
                    <a:pt x="27693" y="819844"/>
                  </a:lnTo>
                  <a:lnTo>
                    <a:pt x="29195" y="818825"/>
                  </a:lnTo>
                  <a:lnTo>
                    <a:pt x="32199" y="805357"/>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67" name="SMARTInkShape-2692"/>
            <p:cNvSpPr/>
            <p:nvPr>
              <p:custDataLst>
                <p:tags r:id="rId74"/>
              </p:custDataLst>
            </p:nvPr>
          </p:nvSpPr>
          <p:spPr bwMode="auto">
            <a:xfrm>
              <a:off x="2531745" y="2391727"/>
              <a:ext cx="58328" cy="111444"/>
            </a:xfrm>
            <a:custGeom>
              <a:avLst/>
              <a:gdLst/>
              <a:ahLst/>
              <a:cxnLst/>
              <a:rect l="0" t="0" r="0" b="0"/>
              <a:pathLst>
                <a:path w="58328" h="111444">
                  <a:moveTo>
                    <a:pt x="25718" y="0"/>
                  </a:moveTo>
                  <a:lnTo>
                    <a:pt x="25718" y="0"/>
                  </a:lnTo>
                  <a:lnTo>
                    <a:pt x="25718" y="4551"/>
                  </a:lnTo>
                  <a:lnTo>
                    <a:pt x="30268" y="16483"/>
                  </a:lnTo>
                  <a:lnTo>
                    <a:pt x="43086" y="33827"/>
                  </a:lnTo>
                  <a:lnTo>
                    <a:pt x="54337" y="50180"/>
                  </a:lnTo>
                  <a:lnTo>
                    <a:pt x="58327" y="66197"/>
                  </a:lnTo>
                  <a:lnTo>
                    <a:pt x="56721" y="77364"/>
                  </a:lnTo>
                  <a:lnTo>
                    <a:pt x="50461" y="91821"/>
                  </a:lnTo>
                  <a:lnTo>
                    <a:pt x="39813" y="105239"/>
                  </a:lnTo>
                  <a:lnTo>
                    <a:pt x="31664" y="108685"/>
                  </a:lnTo>
                  <a:lnTo>
                    <a:pt x="0" y="111443"/>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68" name="SMARTInkShape-2693"/>
            <p:cNvSpPr/>
            <p:nvPr>
              <p:custDataLst>
                <p:tags r:id="rId75"/>
              </p:custDataLst>
            </p:nvPr>
          </p:nvSpPr>
          <p:spPr bwMode="auto">
            <a:xfrm>
              <a:off x="2214603" y="2468880"/>
              <a:ext cx="51396" cy="67613"/>
            </a:xfrm>
            <a:custGeom>
              <a:avLst/>
              <a:gdLst/>
              <a:ahLst/>
              <a:cxnLst/>
              <a:rect l="0" t="0" r="0" b="0"/>
              <a:pathLst>
                <a:path w="51396" h="67613">
                  <a:moveTo>
                    <a:pt x="17105" y="0"/>
                  </a:moveTo>
                  <a:lnTo>
                    <a:pt x="17105" y="0"/>
                  </a:lnTo>
                  <a:lnTo>
                    <a:pt x="10261" y="7796"/>
                  </a:lnTo>
                  <a:lnTo>
                    <a:pt x="3435" y="20513"/>
                  </a:lnTo>
                  <a:lnTo>
                    <a:pt x="989" y="31690"/>
                  </a:lnTo>
                  <a:lnTo>
                    <a:pt x="0" y="65315"/>
                  </a:lnTo>
                  <a:lnTo>
                    <a:pt x="1891" y="66403"/>
                  </a:lnTo>
                  <a:lnTo>
                    <a:pt x="9073" y="67612"/>
                  </a:lnTo>
                  <a:lnTo>
                    <a:pt x="23826" y="63743"/>
                  </a:lnTo>
                  <a:lnTo>
                    <a:pt x="35712" y="56563"/>
                  </a:lnTo>
                  <a:lnTo>
                    <a:pt x="38082" y="52949"/>
                  </a:lnTo>
                  <a:lnTo>
                    <a:pt x="44426" y="36000"/>
                  </a:lnTo>
                  <a:lnTo>
                    <a:pt x="51395" y="25717"/>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69" name="SMARTInkShape-2694"/>
            <p:cNvSpPr/>
            <p:nvPr>
              <p:custDataLst>
                <p:tags r:id="rId76"/>
              </p:custDataLst>
            </p:nvPr>
          </p:nvSpPr>
          <p:spPr bwMode="auto">
            <a:xfrm>
              <a:off x="2234662" y="2468880"/>
              <a:ext cx="65627" cy="102871"/>
            </a:xfrm>
            <a:custGeom>
              <a:avLst/>
              <a:gdLst/>
              <a:ahLst/>
              <a:cxnLst/>
              <a:rect l="0" t="0" r="0" b="0"/>
              <a:pathLst>
                <a:path w="65627" h="102871">
                  <a:moveTo>
                    <a:pt x="48481" y="0"/>
                  </a:moveTo>
                  <a:lnTo>
                    <a:pt x="48481" y="0"/>
                  </a:lnTo>
                  <a:lnTo>
                    <a:pt x="41100" y="0"/>
                  </a:lnTo>
                  <a:lnTo>
                    <a:pt x="27408" y="13688"/>
                  </a:lnTo>
                  <a:lnTo>
                    <a:pt x="3694" y="51810"/>
                  </a:lnTo>
                  <a:lnTo>
                    <a:pt x="0" y="64619"/>
                  </a:lnTo>
                  <a:lnTo>
                    <a:pt x="899" y="76662"/>
                  </a:lnTo>
                  <a:lnTo>
                    <a:pt x="2472" y="82540"/>
                  </a:lnTo>
                  <a:lnTo>
                    <a:pt x="6378" y="87412"/>
                  </a:lnTo>
                  <a:lnTo>
                    <a:pt x="18338" y="95365"/>
                  </a:lnTo>
                  <a:lnTo>
                    <a:pt x="36586" y="100646"/>
                  </a:lnTo>
                  <a:lnTo>
                    <a:pt x="65626" y="10287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70" name="SMARTInkShape-2695"/>
            <p:cNvSpPr/>
            <p:nvPr>
              <p:custDataLst>
                <p:tags r:id="rId77"/>
              </p:custDataLst>
            </p:nvPr>
          </p:nvSpPr>
          <p:spPr bwMode="auto">
            <a:xfrm>
              <a:off x="2283143" y="2547224"/>
              <a:ext cx="25365" cy="58817"/>
            </a:xfrm>
            <a:custGeom>
              <a:avLst/>
              <a:gdLst/>
              <a:ahLst/>
              <a:cxnLst/>
              <a:rect l="0" t="0" r="0" b="0"/>
              <a:pathLst>
                <a:path w="25365" h="58817">
                  <a:moveTo>
                    <a:pt x="17145" y="7381"/>
                  </a:moveTo>
                  <a:lnTo>
                    <a:pt x="17145" y="7381"/>
                  </a:lnTo>
                  <a:lnTo>
                    <a:pt x="24525" y="0"/>
                  </a:lnTo>
                  <a:lnTo>
                    <a:pt x="24923" y="555"/>
                  </a:lnTo>
                  <a:lnTo>
                    <a:pt x="25364" y="3713"/>
                  </a:lnTo>
                  <a:lnTo>
                    <a:pt x="8335" y="41974"/>
                  </a:lnTo>
                  <a:lnTo>
                    <a:pt x="0" y="58816"/>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71" name="SMARTInkShape-2696"/>
            <p:cNvSpPr/>
            <p:nvPr>
              <p:custDataLst>
                <p:tags r:id="rId78"/>
              </p:custDataLst>
            </p:nvPr>
          </p:nvSpPr>
          <p:spPr bwMode="auto">
            <a:xfrm>
              <a:off x="1477328" y="1988820"/>
              <a:ext cx="1262987" cy="22085"/>
            </a:xfrm>
            <a:custGeom>
              <a:avLst/>
              <a:gdLst/>
              <a:ahLst/>
              <a:cxnLst/>
              <a:rect l="0" t="0" r="0" b="0"/>
              <a:pathLst>
                <a:path w="1262987" h="22085">
                  <a:moveTo>
                    <a:pt x="0" y="17145"/>
                  </a:moveTo>
                  <a:lnTo>
                    <a:pt x="0" y="17145"/>
                  </a:lnTo>
                  <a:lnTo>
                    <a:pt x="33055" y="17145"/>
                  </a:lnTo>
                  <a:lnTo>
                    <a:pt x="61363" y="17145"/>
                  </a:lnTo>
                  <a:lnTo>
                    <a:pt x="102520" y="17145"/>
                  </a:lnTo>
                  <a:lnTo>
                    <a:pt x="130259" y="17145"/>
                  </a:lnTo>
                  <a:lnTo>
                    <a:pt x="162087" y="17145"/>
                  </a:lnTo>
                  <a:lnTo>
                    <a:pt x="196640" y="17145"/>
                  </a:lnTo>
                  <a:lnTo>
                    <a:pt x="236821" y="17145"/>
                  </a:lnTo>
                  <a:lnTo>
                    <a:pt x="280753" y="17145"/>
                  </a:lnTo>
                  <a:lnTo>
                    <a:pt x="327186" y="17145"/>
                  </a:lnTo>
                  <a:lnTo>
                    <a:pt x="378144" y="17145"/>
                  </a:lnTo>
                  <a:lnTo>
                    <a:pt x="432118" y="17145"/>
                  </a:lnTo>
                  <a:lnTo>
                    <a:pt x="488104" y="17145"/>
                  </a:lnTo>
                  <a:lnTo>
                    <a:pt x="545430" y="17145"/>
                  </a:lnTo>
                  <a:lnTo>
                    <a:pt x="603650" y="17145"/>
                  </a:lnTo>
                  <a:lnTo>
                    <a:pt x="662465" y="17145"/>
                  </a:lnTo>
                  <a:lnTo>
                    <a:pt x="720726" y="18097"/>
                  </a:lnTo>
                  <a:lnTo>
                    <a:pt x="778616" y="19685"/>
                  </a:lnTo>
                  <a:lnTo>
                    <a:pt x="836260" y="21696"/>
                  </a:lnTo>
                  <a:lnTo>
                    <a:pt x="888977" y="22084"/>
                  </a:lnTo>
                  <a:lnTo>
                    <a:pt x="938408" y="21390"/>
                  </a:lnTo>
                  <a:lnTo>
                    <a:pt x="985650" y="19975"/>
                  </a:lnTo>
                  <a:lnTo>
                    <a:pt x="1027623" y="19032"/>
                  </a:lnTo>
                  <a:lnTo>
                    <a:pt x="1066081" y="18403"/>
                  </a:lnTo>
                  <a:lnTo>
                    <a:pt x="1102199" y="17983"/>
                  </a:lnTo>
                  <a:lnTo>
                    <a:pt x="1132944" y="16751"/>
                  </a:lnTo>
                  <a:lnTo>
                    <a:pt x="1160108" y="14978"/>
                  </a:lnTo>
                  <a:lnTo>
                    <a:pt x="1184885" y="12843"/>
                  </a:lnTo>
                  <a:lnTo>
                    <a:pt x="1217495" y="10470"/>
                  </a:lnTo>
                  <a:lnTo>
                    <a:pt x="1244024" y="6595"/>
                  </a:lnTo>
                  <a:lnTo>
                    <a:pt x="1262972" y="868"/>
                  </a:lnTo>
                  <a:lnTo>
                    <a:pt x="1262986" y="579"/>
                  </a:lnTo>
                  <a:lnTo>
                    <a:pt x="1251585"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72" name="SMARTInkShape-2697"/>
            <p:cNvSpPr/>
            <p:nvPr>
              <p:custDataLst>
                <p:tags r:id="rId79"/>
              </p:custDataLst>
            </p:nvPr>
          </p:nvSpPr>
          <p:spPr bwMode="auto">
            <a:xfrm>
              <a:off x="2591753" y="1690680"/>
              <a:ext cx="25718" cy="92401"/>
            </a:xfrm>
            <a:custGeom>
              <a:avLst/>
              <a:gdLst/>
              <a:ahLst/>
              <a:cxnLst/>
              <a:rect l="0" t="0" r="0" b="0"/>
              <a:pathLst>
                <a:path w="25718" h="92401">
                  <a:moveTo>
                    <a:pt x="25717" y="23820"/>
                  </a:moveTo>
                  <a:lnTo>
                    <a:pt x="25717" y="23820"/>
                  </a:lnTo>
                  <a:lnTo>
                    <a:pt x="18932" y="7710"/>
                  </a:lnTo>
                  <a:lnTo>
                    <a:pt x="18336" y="4507"/>
                  </a:lnTo>
                  <a:lnTo>
                    <a:pt x="16986" y="2372"/>
                  </a:lnTo>
                  <a:lnTo>
                    <a:pt x="15134" y="949"/>
                  </a:lnTo>
                  <a:lnTo>
                    <a:pt x="12947" y="0"/>
                  </a:lnTo>
                  <a:lnTo>
                    <a:pt x="11489" y="320"/>
                  </a:lnTo>
                  <a:lnTo>
                    <a:pt x="10516" y="1486"/>
                  </a:lnTo>
                  <a:lnTo>
                    <a:pt x="9436" y="6274"/>
                  </a:lnTo>
                  <a:lnTo>
                    <a:pt x="8623" y="43816"/>
                  </a:lnTo>
                  <a:lnTo>
                    <a:pt x="6047" y="67527"/>
                  </a:lnTo>
                  <a:lnTo>
                    <a:pt x="0" y="9240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73" name="SMARTInkShape-2698"/>
            <p:cNvSpPr/>
            <p:nvPr>
              <p:custDataLst>
                <p:tags r:id="rId80"/>
              </p:custDataLst>
            </p:nvPr>
          </p:nvSpPr>
          <p:spPr bwMode="auto">
            <a:xfrm>
              <a:off x="2300288" y="1834515"/>
              <a:ext cx="8573" cy="1"/>
            </a:xfrm>
            <a:custGeom>
              <a:avLst/>
              <a:gdLst/>
              <a:ahLst/>
              <a:cxnLst/>
              <a:rect l="0" t="0" r="0" b="0"/>
              <a:pathLst>
                <a:path w="8573" h="1">
                  <a:moveTo>
                    <a:pt x="0" y="0"/>
                  </a:moveTo>
                  <a:lnTo>
                    <a:pt x="0" y="0"/>
                  </a:lnTo>
                  <a:lnTo>
                    <a:pt x="8572"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74" name="SMARTInkShape-2699"/>
            <p:cNvSpPr/>
            <p:nvPr>
              <p:custDataLst>
                <p:tags r:id="rId81"/>
              </p:custDataLst>
            </p:nvPr>
          </p:nvSpPr>
          <p:spPr bwMode="auto">
            <a:xfrm>
              <a:off x="2077433" y="2357438"/>
              <a:ext cx="135580" cy="133785"/>
            </a:xfrm>
            <a:custGeom>
              <a:avLst/>
              <a:gdLst/>
              <a:ahLst/>
              <a:cxnLst/>
              <a:rect l="0" t="0" r="0" b="0"/>
              <a:pathLst>
                <a:path w="135580" h="133785">
                  <a:moveTo>
                    <a:pt x="17115" y="0"/>
                  </a:moveTo>
                  <a:lnTo>
                    <a:pt x="17115" y="0"/>
                  </a:lnTo>
                  <a:lnTo>
                    <a:pt x="9734" y="0"/>
                  </a:lnTo>
                  <a:lnTo>
                    <a:pt x="8612" y="36087"/>
                  </a:lnTo>
                  <a:lnTo>
                    <a:pt x="6016" y="71475"/>
                  </a:lnTo>
                  <a:lnTo>
                    <a:pt x="766" y="112423"/>
                  </a:lnTo>
                  <a:lnTo>
                    <a:pt x="39" y="133784"/>
                  </a:lnTo>
                  <a:lnTo>
                    <a:pt x="0" y="131532"/>
                  </a:lnTo>
                  <a:lnTo>
                    <a:pt x="4530" y="115807"/>
                  </a:lnTo>
                  <a:lnTo>
                    <a:pt x="16455" y="97601"/>
                  </a:lnTo>
                  <a:lnTo>
                    <a:pt x="32053" y="84693"/>
                  </a:lnTo>
                  <a:lnTo>
                    <a:pt x="44189" y="79386"/>
                  </a:lnTo>
                  <a:lnTo>
                    <a:pt x="47547" y="79594"/>
                  </a:lnTo>
                  <a:lnTo>
                    <a:pt x="53818" y="82365"/>
                  </a:lnTo>
                  <a:lnTo>
                    <a:pt x="94473" y="111004"/>
                  </a:lnTo>
                  <a:lnTo>
                    <a:pt x="100119" y="114008"/>
                  </a:lnTo>
                  <a:lnTo>
                    <a:pt x="104836" y="115057"/>
                  </a:lnTo>
                  <a:lnTo>
                    <a:pt x="108933" y="114805"/>
                  </a:lnTo>
                  <a:lnTo>
                    <a:pt x="126903" y="107555"/>
                  </a:lnTo>
                  <a:lnTo>
                    <a:pt x="130312" y="104088"/>
                  </a:lnTo>
                  <a:lnTo>
                    <a:pt x="134099" y="95156"/>
                  </a:lnTo>
                  <a:lnTo>
                    <a:pt x="135579" y="61165"/>
                  </a:lnTo>
                  <a:lnTo>
                    <a:pt x="125119" y="21848"/>
                  </a:lnTo>
                  <a:lnTo>
                    <a:pt x="121503" y="18375"/>
                  </a:lnTo>
                  <a:lnTo>
                    <a:pt x="117187" y="17012"/>
                  </a:lnTo>
                  <a:lnTo>
                    <a:pt x="102840" y="17144"/>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75" name="SMARTInkShape-2700"/>
            <p:cNvSpPr/>
            <p:nvPr>
              <p:custDataLst>
                <p:tags r:id="rId82"/>
              </p:custDataLst>
            </p:nvPr>
          </p:nvSpPr>
          <p:spPr bwMode="auto">
            <a:xfrm>
              <a:off x="2643188" y="2119658"/>
              <a:ext cx="76183" cy="160628"/>
            </a:xfrm>
            <a:custGeom>
              <a:avLst/>
              <a:gdLst/>
              <a:ahLst/>
              <a:cxnLst/>
              <a:rect l="0" t="0" r="0" b="0"/>
              <a:pathLst>
                <a:path w="76183" h="160628">
                  <a:moveTo>
                    <a:pt x="0" y="32039"/>
                  </a:moveTo>
                  <a:lnTo>
                    <a:pt x="0" y="32039"/>
                  </a:lnTo>
                  <a:lnTo>
                    <a:pt x="13687" y="13413"/>
                  </a:lnTo>
                  <a:lnTo>
                    <a:pt x="28291" y="2814"/>
                  </a:lnTo>
                  <a:lnTo>
                    <a:pt x="35751" y="0"/>
                  </a:lnTo>
                  <a:lnTo>
                    <a:pt x="40027" y="1155"/>
                  </a:lnTo>
                  <a:lnTo>
                    <a:pt x="49857" y="7518"/>
                  </a:lnTo>
                  <a:lnTo>
                    <a:pt x="66101" y="26361"/>
                  </a:lnTo>
                  <a:lnTo>
                    <a:pt x="72240" y="44438"/>
                  </a:lnTo>
                  <a:lnTo>
                    <a:pt x="76182" y="87088"/>
                  </a:lnTo>
                  <a:lnTo>
                    <a:pt x="69101" y="109528"/>
                  </a:lnTo>
                  <a:lnTo>
                    <a:pt x="56429" y="130296"/>
                  </a:lnTo>
                  <a:lnTo>
                    <a:pt x="25717" y="160627"/>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76" name="SMARTInkShape-2701"/>
            <p:cNvSpPr/>
            <p:nvPr>
              <p:custDataLst>
                <p:tags r:id="rId83"/>
              </p:custDataLst>
            </p:nvPr>
          </p:nvSpPr>
          <p:spPr bwMode="auto">
            <a:xfrm>
              <a:off x="2300432" y="1528288"/>
              <a:ext cx="187525" cy="158848"/>
            </a:xfrm>
            <a:custGeom>
              <a:avLst/>
              <a:gdLst/>
              <a:ahLst/>
              <a:cxnLst/>
              <a:rect l="0" t="0" r="0" b="0"/>
              <a:pathLst>
                <a:path w="187525" h="158848">
                  <a:moveTo>
                    <a:pt x="17001" y="14762"/>
                  </a:moveTo>
                  <a:lnTo>
                    <a:pt x="17001" y="14762"/>
                  </a:lnTo>
                  <a:lnTo>
                    <a:pt x="24382" y="0"/>
                  </a:lnTo>
                  <a:lnTo>
                    <a:pt x="24779" y="158"/>
                  </a:lnTo>
                  <a:lnTo>
                    <a:pt x="25338" y="6837"/>
                  </a:lnTo>
                  <a:lnTo>
                    <a:pt x="20991" y="46244"/>
                  </a:lnTo>
                  <a:lnTo>
                    <a:pt x="13632" y="78488"/>
                  </a:lnTo>
                  <a:lnTo>
                    <a:pt x="5419" y="112172"/>
                  </a:lnTo>
                  <a:lnTo>
                    <a:pt x="344" y="154935"/>
                  </a:lnTo>
                  <a:lnTo>
                    <a:pt x="0" y="158847"/>
                  </a:lnTo>
                  <a:lnTo>
                    <a:pt x="9000" y="155456"/>
                  </a:lnTo>
                  <a:lnTo>
                    <a:pt x="23732" y="134766"/>
                  </a:lnTo>
                  <a:lnTo>
                    <a:pt x="40837" y="101437"/>
                  </a:lnTo>
                  <a:lnTo>
                    <a:pt x="54265" y="87892"/>
                  </a:lnTo>
                  <a:lnTo>
                    <a:pt x="67217" y="80602"/>
                  </a:lnTo>
                  <a:lnTo>
                    <a:pt x="73339" y="78658"/>
                  </a:lnTo>
                  <a:lnTo>
                    <a:pt x="78372" y="79266"/>
                  </a:lnTo>
                  <a:lnTo>
                    <a:pt x="82680" y="81577"/>
                  </a:lnTo>
                  <a:lnTo>
                    <a:pt x="105377" y="105193"/>
                  </a:lnTo>
                  <a:lnTo>
                    <a:pt x="117058" y="125694"/>
                  </a:lnTo>
                  <a:lnTo>
                    <a:pt x="126875" y="134868"/>
                  </a:lnTo>
                  <a:lnTo>
                    <a:pt x="147664" y="145387"/>
                  </a:lnTo>
                  <a:lnTo>
                    <a:pt x="153639" y="146613"/>
                  </a:lnTo>
                  <a:lnTo>
                    <a:pt x="162819" y="145435"/>
                  </a:lnTo>
                  <a:lnTo>
                    <a:pt x="177893" y="134866"/>
                  </a:lnTo>
                  <a:lnTo>
                    <a:pt x="183758" y="122434"/>
                  </a:lnTo>
                  <a:lnTo>
                    <a:pt x="187524" y="86619"/>
                  </a:lnTo>
                  <a:lnTo>
                    <a:pt x="180988" y="45847"/>
                  </a:lnTo>
                  <a:lnTo>
                    <a:pt x="180097" y="36601"/>
                  </a:lnTo>
                  <a:lnTo>
                    <a:pt x="179878" y="40479"/>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77" name="SMARTInkShape-2702"/>
            <p:cNvSpPr/>
            <p:nvPr>
              <p:custDataLst>
                <p:tags r:id="rId84"/>
              </p:custDataLst>
            </p:nvPr>
          </p:nvSpPr>
          <p:spPr bwMode="auto">
            <a:xfrm>
              <a:off x="2507357" y="1671638"/>
              <a:ext cx="50107" cy="88119"/>
            </a:xfrm>
            <a:custGeom>
              <a:avLst/>
              <a:gdLst/>
              <a:ahLst/>
              <a:cxnLst/>
              <a:rect l="0" t="0" r="0" b="0"/>
              <a:pathLst>
                <a:path w="50107" h="88119">
                  <a:moveTo>
                    <a:pt x="32961" y="0"/>
                  </a:moveTo>
                  <a:lnTo>
                    <a:pt x="32961" y="0"/>
                  </a:lnTo>
                  <a:lnTo>
                    <a:pt x="20190" y="0"/>
                  </a:lnTo>
                  <a:lnTo>
                    <a:pt x="15220" y="5079"/>
                  </a:lnTo>
                  <a:lnTo>
                    <a:pt x="12561" y="9101"/>
                  </a:lnTo>
                  <a:lnTo>
                    <a:pt x="5403" y="44060"/>
                  </a:lnTo>
                  <a:lnTo>
                    <a:pt x="0" y="72838"/>
                  </a:lnTo>
                  <a:lnTo>
                    <a:pt x="1802" y="82537"/>
                  </a:lnTo>
                  <a:lnTo>
                    <a:pt x="3616" y="86457"/>
                  </a:lnTo>
                  <a:lnTo>
                    <a:pt x="6730" y="88118"/>
                  </a:lnTo>
                  <a:lnTo>
                    <a:pt x="15270" y="87423"/>
                  </a:lnTo>
                  <a:lnTo>
                    <a:pt x="22875" y="83939"/>
                  </a:lnTo>
                  <a:lnTo>
                    <a:pt x="30383" y="77311"/>
                  </a:lnTo>
                  <a:lnTo>
                    <a:pt x="50106" y="51434"/>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78" name="SMARTInkShape-2703"/>
            <p:cNvSpPr/>
            <p:nvPr>
              <p:custDataLst>
                <p:tags r:id="rId85"/>
              </p:custDataLst>
            </p:nvPr>
          </p:nvSpPr>
          <p:spPr bwMode="auto">
            <a:xfrm>
              <a:off x="2574608" y="1933947"/>
              <a:ext cx="117821" cy="157744"/>
            </a:xfrm>
            <a:custGeom>
              <a:avLst/>
              <a:gdLst/>
              <a:ahLst/>
              <a:cxnLst/>
              <a:rect l="0" t="0" r="0" b="0"/>
              <a:pathLst>
                <a:path w="117821" h="157744">
                  <a:moveTo>
                    <a:pt x="0" y="37728"/>
                  </a:moveTo>
                  <a:lnTo>
                    <a:pt x="0" y="37728"/>
                  </a:lnTo>
                  <a:lnTo>
                    <a:pt x="4550" y="24076"/>
                  </a:lnTo>
                  <a:lnTo>
                    <a:pt x="11865" y="14833"/>
                  </a:lnTo>
                  <a:lnTo>
                    <a:pt x="32082" y="1138"/>
                  </a:lnTo>
                  <a:lnTo>
                    <a:pt x="37581" y="0"/>
                  </a:lnTo>
                  <a:lnTo>
                    <a:pt x="48770" y="1275"/>
                  </a:lnTo>
                  <a:lnTo>
                    <a:pt x="65779" y="11899"/>
                  </a:lnTo>
                  <a:lnTo>
                    <a:pt x="88593" y="40352"/>
                  </a:lnTo>
                  <a:lnTo>
                    <a:pt x="108904" y="81673"/>
                  </a:lnTo>
                  <a:lnTo>
                    <a:pt x="117820" y="121973"/>
                  </a:lnTo>
                  <a:lnTo>
                    <a:pt x="115694" y="130087"/>
                  </a:lnTo>
                  <a:lnTo>
                    <a:pt x="94297" y="157743"/>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79" name="SMARTInkShape-2704"/>
            <p:cNvSpPr/>
            <p:nvPr>
              <p:custDataLst>
                <p:tags r:id="rId86"/>
              </p:custDataLst>
            </p:nvPr>
          </p:nvSpPr>
          <p:spPr bwMode="auto">
            <a:xfrm>
              <a:off x="1074420" y="2185988"/>
              <a:ext cx="1697923" cy="480060"/>
            </a:xfrm>
            <a:custGeom>
              <a:avLst/>
              <a:gdLst/>
              <a:ahLst/>
              <a:cxnLst/>
              <a:rect l="0" t="0" r="0" b="0"/>
              <a:pathLst>
                <a:path w="1697923" h="480060">
                  <a:moveTo>
                    <a:pt x="0" y="480059"/>
                  </a:moveTo>
                  <a:lnTo>
                    <a:pt x="0" y="480059"/>
                  </a:lnTo>
                  <a:lnTo>
                    <a:pt x="27305" y="461856"/>
                  </a:lnTo>
                  <a:lnTo>
                    <a:pt x="61031" y="442759"/>
                  </a:lnTo>
                  <a:lnTo>
                    <a:pt x="80692" y="432333"/>
                  </a:lnTo>
                  <a:lnTo>
                    <a:pt x="106182" y="421571"/>
                  </a:lnTo>
                  <a:lnTo>
                    <a:pt x="135558" y="410588"/>
                  </a:lnTo>
                  <a:lnTo>
                    <a:pt x="167525" y="399455"/>
                  </a:lnTo>
                  <a:lnTo>
                    <a:pt x="205981" y="386318"/>
                  </a:lnTo>
                  <a:lnTo>
                    <a:pt x="248763" y="371845"/>
                  </a:lnTo>
                  <a:lnTo>
                    <a:pt x="294429" y="356482"/>
                  </a:lnTo>
                  <a:lnTo>
                    <a:pt x="345829" y="340524"/>
                  </a:lnTo>
                  <a:lnTo>
                    <a:pt x="401050" y="324171"/>
                  </a:lnTo>
                  <a:lnTo>
                    <a:pt x="458819" y="307554"/>
                  </a:lnTo>
                  <a:lnTo>
                    <a:pt x="519240" y="290761"/>
                  </a:lnTo>
                  <a:lnTo>
                    <a:pt x="581427" y="273851"/>
                  </a:lnTo>
                  <a:lnTo>
                    <a:pt x="644793" y="256862"/>
                  </a:lnTo>
                  <a:lnTo>
                    <a:pt x="709897" y="239821"/>
                  </a:lnTo>
                  <a:lnTo>
                    <a:pt x="776160" y="222745"/>
                  </a:lnTo>
                  <a:lnTo>
                    <a:pt x="843195" y="205647"/>
                  </a:lnTo>
                  <a:lnTo>
                    <a:pt x="908840" y="189485"/>
                  </a:lnTo>
                  <a:lnTo>
                    <a:pt x="973558" y="173948"/>
                  </a:lnTo>
                  <a:lnTo>
                    <a:pt x="1037659" y="158828"/>
                  </a:lnTo>
                  <a:lnTo>
                    <a:pt x="1097538" y="144938"/>
                  </a:lnTo>
                  <a:lnTo>
                    <a:pt x="1154602" y="131867"/>
                  </a:lnTo>
                  <a:lnTo>
                    <a:pt x="1209789" y="119344"/>
                  </a:lnTo>
                  <a:lnTo>
                    <a:pt x="1260869" y="108137"/>
                  </a:lnTo>
                  <a:lnTo>
                    <a:pt x="1309209" y="97809"/>
                  </a:lnTo>
                  <a:lnTo>
                    <a:pt x="1355724" y="88066"/>
                  </a:lnTo>
                  <a:lnTo>
                    <a:pt x="1397211" y="79665"/>
                  </a:lnTo>
                  <a:lnTo>
                    <a:pt x="1435346" y="72160"/>
                  </a:lnTo>
                  <a:lnTo>
                    <a:pt x="1471247" y="65252"/>
                  </a:lnTo>
                  <a:lnTo>
                    <a:pt x="1502802" y="58741"/>
                  </a:lnTo>
                  <a:lnTo>
                    <a:pt x="1531458" y="52495"/>
                  </a:lnTo>
                  <a:lnTo>
                    <a:pt x="1558182" y="46427"/>
                  </a:lnTo>
                  <a:lnTo>
                    <a:pt x="1581713" y="41428"/>
                  </a:lnTo>
                  <a:lnTo>
                    <a:pt x="1623099" y="33335"/>
                  </a:lnTo>
                  <a:lnTo>
                    <a:pt x="1655462" y="26563"/>
                  </a:lnTo>
                  <a:lnTo>
                    <a:pt x="1693631" y="19005"/>
                  </a:lnTo>
                  <a:lnTo>
                    <a:pt x="1696777" y="17432"/>
                  </a:lnTo>
                  <a:lnTo>
                    <a:pt x="1697922" y="15431"/>
                  </a:lnTo>
                  <a:lnTo>
                    <a:pt x="1697733" y="13145"/>
                  </a:lnTo>
                  <a:lnTo>
                    <a:pt x="1689903" y="8064"/>
                  </a:lnTo>
                  <a:lnTo>
                    <a:pt x="1671638"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80" name="SMARTInkShape-2705"/>
            <p:cNvSpPr/>
            <p:nvPr>
              <p:custDataLst>
                <p:tags r:id="rId87"/>
              </p:custDataLst>
            </p:nvPr>
          </p:nvSpPr>
          <p:spPr bwMode="auto">
            <a:xfrm>
              <a:off x="2488883" y="1620660"/>
              <a:ext cx="25718" cy="16688"/>
            </a:xfrm>
            <a:custGeom>
              <a:avLst/>
              <a:gdLst/>
              <a:ahLst/>
              <a:cxnLst/>
              <a:rect l="0" t="0" r="0" b="0"/>
              <a:pathLst>
                <a:path w="25718" h="16688">
                  <a:moveTo>
                    <a:pt x="0" y="16687"/>
                  </a:moveTo>
                  <a:lnTo>
                    <a:pt x="0" y="16687"/>
                  </a:lnTo>
                  <a:lnTo>
                    <a:pt x="0" y="12137"/>
                  </a:lnTo>
                  <a:lnTo>
                    <a:pt x="2540" y="7362"/>
                  </a:lnTo>
                  <a:lnTo>
                    <a:pt x="8219" y="0"/>
                  </a:lnTo>
                  <a:lnTo>
                    <a:pt x="25717" y="16687"/>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81" name="SMARTInkShape-2706"/>
            <p:cNvSpPr/>
            <p:nvPr>
              <p:custDataLst>
                <p:tags r:id="rId88"/>
              </p:custDataLst>
            </p:nvPr>
          </p:nvSpPr>
          <p:spPr bwMode="auto">
            <a:xfrm>
              <a:off x="1743075" y="1508760"/>
              <a:ext cx="1165827" cy="505415"/>
            </a:xfrm>
            <a:custGeom>
              <a:avLst/>
              <a:gdLst/>
              <a:ahLst/>
              <a:cxnLst/>
              <a:rect l="0" t="0" r="0" b="0"/>
              <a:pathLst>
                <a:path w="1165827" h="505415">
                  <a:moveTo>
                    <a:pt x="0" y="0"/>
                  </a:moveTo>
                  <a:lnTo>
                    <a:pt x="0" y="0"/>
                  </a:lnTo>
                  <a:lnTo>
                    <a:pt x="18650" y="11865"/>
                  </a:lnTo>
                  <a:lnTo>
                    <a:pt x="61511" y="39486"/>
                  </a:lnTo>
                  <a:lnTo>
                    <a:pt x="90203" y="57872"/>
                  </a:lnTo>
                  <a:lnTo>
                    <a:pt x="124545" y="81283"/>
                  </a:lnTo>
                  <a:lnTo>
                    <a:pt x="164891" y="106611"/>
                  </a:lnTo>
                  <a:lnTo>
                    <a:pt x="188985" y="118699"/>
                  </a:lnTo>
                  <a:lnTo>
                    <a:pt x="214572" y="130567"/>
                  </a:lnTo>
                  <a:lnTo>
                    <a:pt x="242108" y="142290"/>
                  </a:lnTo>
                  <a:lnTo>
                    <a:pt x="270943" y="153915"/>
                  </a:lnTo>
                  <a:lnTo>
                    <a:pt x="300644" y="165475"/>
                  </a:lnTo>
                  <a:lnTo>
                    <a:pt x="332827" y="176992"/>
                  </a:lnTo>
                  <a:lnTo>
                    <a:pt x="366664" y="188479"/>
                  </a:lnTo>
                  <a:lnTo>
                    <a:pt x="401605" y="199948"/>
                  </a:lnTo>
                  <a:lnTo>
                    <a:pt x="438234" y="210451"/>
                  </a:lnTo>
                  <a:lnTo>
                    <a:pt x="475989" y="220311"/>
                  </a:lnTo>
                  <a:lnTo>
                    <a:pt x="514493" y="229741"/>
                  </a:lnTo>
                  <a:lnTo>
                    <a:pt x="551593" y="238886"/>
                  </a:lnTo>
                  <a:lnTo>
                    <a:pt x="587756" y="247840"/>
                  </a:lnTo>
                  <a:lnTo>
                    <a:pt x="623295" y="256666"/>
                  </a:lnTo>
                  <a:lnTo>
                    <a:pt x="658418" y="265408"/>
                  </a:lnTo>
                  <a:lnTo>
                    <a:pt x="693263" y="274094"/>
                  </a:lnTo>
                  <a:lnTo>
                    <a:pt x="727923" y="282742"/>
                  </a:lnTo>
                  <a:lnTo>
                    <a:pt x="758649" y="291364"/>
                  </a:lnTo>
                  <a:lnTo>
                    <a:pt x="786754" y="299970"/>
                  </a:lnTo>
                  <a:lnTo>
                    <a:pt x="813110" y="308565"/>
                  </a:lnTo>
                  <a:lnTo>
                    <a:pt x="838301" y="317153"/>
                  </a:lnTo>
                  <a:lnTo>
                    <a:pt x="862715" y="325735"/>
                  </a:lnTo>
                  <a:lnTo>
                    <a:pt x="886611" y="334314"/>
                  </a:lnTo>
                  <a:lnTo>
                    <a:pt x="928402" y="354007"/>
                  </a:lnTo>
                  <a:lnTo>
                    <a:pt x="966026" y="373554"/>
                  </a:lnTo>
                  <a:lnTo>
                    <a:pt x="1001797" y="388591"/>
                  </a:lnTo>
                  <a:lnTo>
                    <a:pt x="1031666" y="404165"/>
                  </a:lnTo>
                  <a:lnTo>
                    <a:pt x="1069901" y="423917"/>
                  </a:lnTo>
                  <a:lnTo>
                    <a:pt x="1103302" y="439125"/>
                  </a:lnTo>
                  <a:lnTo>
                    <a:pt x="1109482" y="445357"/>
                  </a:lnTo>
                  <a:lnTo>
                    <a:pt x="1114727" y="454112"/>
                  </a:lnTo>
                  <a:lnTo>
                    <a:pt x="1128037" y="468861"/>
                  </a:lnTo>
                  <a:lnTo>
                    <a:pt x="1130000" y="474447"/>
                  </a:lnTo>
                  <a:lnTo>
                    <a:pt x="1135952" y="480105"/>
                  </a:lnTo>
                  <a:lnTo>
                    <a:pt x="1155874" y="495866"/>
                  </a:lnTo>
                  <a:lnTo>
                    <a:pt x="1161420" y="496808"/>
                  </a:lnTo>
                  <a:lnTo>
                    <a:pt x="1162900" y="497893"/>
                  </a:lnTo>
                  <a:lnTo>
                    <a:pt x="1163887" y="499569"/>
                  </a:lnTo>
                  <a:lnTo>
                    <a:pt x="1165745" y="505414"/>
                  </a:lnTo>
                  <a:lnTo>
                    <a:pt x="1165826" y="501119"/>
                  </a:lnTo>
                  <a:lnTo>
                    <a:pt x="1157288" y="48006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82" name="SMARTInkShape-2707"/>
            <p:cNvSpPr/>
            <p:nvPr>
              <p:custDataLst>
                <p:tags r:id="rId89"/>
              </p:custDataLst>
            </p:nvPr>
          </p:nvSpPr>
          <p:spPr bwMode="auto">
            <a:xfrm>
              <a:off x="2814638" y="1886303"/>
              <a:ext cx="103837" cy="171098"/>
            </a:xfrm>
            <a:custGeom>
              <a:avLst/>
              <a:gdLst/>
              <a:ahLst/>
              <a:cxnLst/>
              <a:rect l="0" t="0" r="0" b="0"/>
              <a:pathLst>
                <a:path w="103837" h="171098">
                  <a:moveTo>
                    <a:pt x="25717" y="8219"/>
                  </a:moveTo>
                  <a:lnTo>
                    <a:pt x="25717" y="8219"/>
                  </a:lnTo>
                  <a:lnTo>
                    <a:pt x="25717" y="0"/>
                  </a:lnTo>
                  <a:lnTo>
                    <a:pt x="45625" y="36937"/>
                  </a:lnTo>
                  <a:lnTo>
                    <a:pt x="72754" y="77194"/>
                  </a:lnTo>
                  <a:lnTo>
                    <a:pt x="98614" y="111167"/>
                  </a:lnTo>
                  <a:lnTo>
                    <a:pt x="102890" y="119714"/>
                  </a:lnTo>
                  <a:lnTo>
                    <a:pt x="103836" y="127317"/>
                  </a:lnTo>
                  <a:lnTo>
                    <a:pt x="99807" y="140844"/>
                  </a:lnTo>
                  <a:lnTo>
                    <a:pt x="86586" y="150666"/>
                  </a:lnTo>
                  <a:lnTo>
                    <a:pt x="50102" y="161551"/>
                  </a:lnTo>
                  <a:lnTo>
                    <a:pt x="0" y="171097"/>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584" name="SMARTInkShape-2708"/>
          <p:cNvSpPr/>
          <p:nvPr>
            <p:custDataLst>
              <p:tags r:id="rId36"/>
            </p:custDataLst>
          </p:nvPr>
        </p:nvSpPr>
        <p:spPr bwMode="auto">
          <a:xfrm>
            <a:off x="2921019" y="2017747"/>
            <a:ext cx="209098" cy="150034"/>
          </a:xfrm>
          <a:custGeom>
            <a:avLst/>
            <a:gdLst/>
            <a:ahLst/>
            <a:cxnLst/>
            <a:rect l="0" t="0" r="0" b="0"/>
            <a:pathLst>
              <a:path w="209098" h="150034">
                <a:moveTo>
                  <a:pt x="116503" y="73943"/>
                </a:moveTo>
                <a:lnTo>
                  <a:pt x="116503" y="73943"/>
                </a:lnTo>
                <a:lnTo>
                  <a:pt x="116503" y="69392"/>
                </a:lnTo>
                <a:lnTo>
                  <a:pt x="113964" y="64618"/>
                </a:lnTo>
                <a:lnTo>
                  <a:pt x="110612" y="59321"/>
                </a:lnTo>
                <a:lnTo>
                  <a:pt x="109122" y="53792"/>
                </a:lnTo>
                <a:lnTo>
                  <a:pt x="103381" y="48159"/>
                </a:lnTo>
                <a:lnTo>
                  <a:pt x="88723" y="36782"/>
                </a:lnTo>
                <a:lnTo>
                  <a:pt x="77486" y="33615"/>
                </a:lnTo>
                <a:lnTo>
                  <a:pt x="62967" y="33159"/>
                </a:lnTo>
                <a:lnTo>
                  <a:pt x="46990" y="36132"/>
                </a:lnTo>
                <a:lnTo>
                  <a:pt x="26480" y="47711"/>
                </a:lnTo>
                <a:lnTo>
                  <a:pt x="8338" y="63207"/>
                </a:lnTo>
                <a:lnTo>
                  <a:pt x="1755" y="74251"/>
                </a:lnTo>
                <a:lnTo>
                  <a:pt x="0" y="79864"/>
                </a:lnTo>
                <a:lnTo>
                  <a:pt x="589" y="93719"/>
                </a:lnTo>
                <a:lnTo>
                  <a:pt x="4979" y="108450"/>
                </a:lnTo>
                <a:lnTo>
                  <a:pt x="13279" y="121347"/>
                </a:lnTo>
                <a:lnTo>
                  <a:pt x="28663" y="134767"/>
                </a:lnTo>
                <a:lnTo>
                  <a:pt x="49975" y="146882"/>
                </a:lnTo>
                <a:lnTo>
                  <a:pt x="62078" y="149847"/>
                </a:lnTo>
                <a:lnTo>
                  <a:pt x="99774" y="150033"/>
                </a:lnTo>
                <a:lnTo>
                  <a:pt x="141231" y="142355"/>
                </a:lnTo>
                <a:lnTo>
                  <a:pt x="170384" y="127970"/>
                </a:lnTo>
                <a:lnTo>
                  <a:pt x="177915" y="122402"/>
                </a:lnTo>
                <a:lnTo>
                  <a:pt x="193465" y="98892"/>
                </a:lnTo>
                <a:lnTo>
                  <a:pt x="206966" y="70984"/>
                </a:lnTo>
                <a:lnTo>
                  <a:pt x="209097" y="59611"/>
                </a:lnTo>
                <a:lnTo>
                  <a:pt x="207504" y="48205"/>
                </a:lnTo>
                <a:lnTo>
                  <a:pt x="205745" y="42497"/>
                </a:lnTo>
                <a:lnTo>
                  <a:pt x="196172" y="31075"/>
                </a:lnTo>
                <a:lnTo>
                  <a:pt x="166742" y="8219"/>
                </a:lnTo>
                <a:lnTo>
                  <a:pt x="150262" y="1870"/>
                </a:lnTo>
                <a:lnTo>
                  <a:pt x="132460" y="0"/>
                </a:lnTo>
                <a:lnTo>
                  <a:pt x="101970" y="5256"/>
                </a:lnTo>
                <a:lnTo>
                  <a:pt x="75367" y="18455"/>
                </a:lnTo>
                <a:lnTo>
                  <a:pt x="61390" y="28961"/>
                </a:lnTo>
                <a:lnTo>
                  <a:pt x="53909" y="39981"/>
                </a:lnTo>
                <a:lnTo>
                  <a:pt x="51914" y="45587"/>
                </a:lnTo>
                <a:lnTo>
                  <a:pt x="52237" y="59435"/>
                </a:lnTo>
                <a:lnTo>
                  <a:pt x="56496" y="82516"/>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591" name="SMARTInkShape-Group926"/>
          <p:cNvGrpSpPr/>
          <p:nvPr/>
        </p:nvGrpSpPr>
        <p:grpSpPr>
          <a:xfrm>
            <a:off x="3388995" y="805815"/>
            <a:ext cx="488634" cy="797243"/>
            <a:chOff x="3388995" y="805815"/>
            <a:chExt cx="488634" cy="797243"/>
          </a:xfrm>
        </p:grpSpPr>
        <p:sp>
          <p:nvSpPr>
            <p:cNvPr id="585" name="SMARTInkShape-2709"/>
            <p:cNvSpPr/>
            <p:nvPr>
              <p:custDataLst>
                <p:tags r:id="rId67"/>
              </p:custDataLst>
            </p:nvPr>
          </p:nvSpPr>
          <p:spPr bwMode="auto">
            <a:xfrm>
              <a:off x="3388995" y="1585913"/>
              <a:ext cx="128589" cy="17145"/>
            </a:xfrm>
            <a:custGeom>
              <a:avLst/>
              <a:gdLst/>
              <a:ahLst/>
              <a:cxnLst/>
              <a:rect l="0" t="0" r="0" b="0"/>
              <a:pathLst>
                <a:path w="128589" h="17145">
                  <a:moveTo>
                    <a:pt x="0" y="17144"/>
                  </a:moveTo>
                  <a:lnTo>
                    <a:pt x="0" y="17144"/>
                  </a:lnTo>
                  <a:lnTo>
                    <a:pt x="9102" y="12594"/>
                  </a:lnTo>
                  <a:lnTo>
                    <a:pt x="44061" y="6562"/>
                  </a:lnTo>
                  <a:lnTo>
                    <a:pt x="84931" y="864"/>
                  </a:lnTo>
                  <a:lnTo>
                    <a:pt x="12858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86" name="SMARTInkShape-2710"/>
            <p:cNvSpPr/>
            <p:nvPr>
              <p:custDataLst>
                <p:tags r:id="rId68"/>
              </p:custDataLst>
            </p:nvPr>
          </p:nvSpPr>
          <p:spPr bwMode="auto">
            <a:xfrm>
              <a:off x="3406140" y="1415842"/>
              <a:ext cx="75428" cy="178644"/>
            </a:xfrm>
            <a:custGeom>
              <a:avLst/>
              <a:gdLst/>
              <a:ahLst/>
              <a:cxnLst/>
              <a:rect l="0" t="0" r="0" b="0"/>
              <a:pathLst>
                <a:path w="75428" h="178644">
                  <a:moveTo>
                    <a:pt x="0" y="58628"/>
                  </a:moveTo>
                  <a:lnTo>
                    <a:pt x="0" y="58628"/>
                  </a:lnTo>
                  <a:lnTo>
                    <a:pt x="7381" y="58628"/>
                  </a:lnTo>
                  <a:lnTo>
                    <a:pt x="17321" y="54077"/>
                  </a:lnTo>
                  <a:lnTo>
                    <a:pt x="24526" y="46763"/>
                  </a:lnTo>
                  <a:lnTo>
                    <a:pt x="53031" y="14409"/>
                  </a:lnTo>
                  <a:lnTo>
                    <a:pt x="59447" y="10400"/>
                  </a:lnTo>
                  <a:lnTo>
                    <a:pt x="65473" y="7666"/>
                  </a:lnTo>
                  <a:lnTo>
                    <a:pt x="75427" y="0"/>
                  </a:lnTo>
                  <a:lnTo>
                    <a:pt x="70920" y="5737"/>
                  </a:lnTo>
                  <a:lnTo>
                    <a:pt x="69620" y="10673"/>
                  </a:lnTo>
                  <a:lnTo>
                    <a:pt x="68672" y="51114"/>
                  </a:lnTo>
                  <a:lnTo>
                    <a:pt x="68592" y="93057"/>
                  </a:lnTo>
                  <a:lnTo>
                    <a:pt x="67629" y="134846"/>
                  </a:lnTo>
                  <a:lnTo>
                    <a:pt x="60112" y="177596"/>
                  </a:lnTo>
                  <a:lnTo>
                    <a:pt x="60007" y="17864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87" name="SMARTInkShape-2711"/>
            <p:cNvSpPr/>
            <p:nvPr>
              <p:custDataLst>
                <p:tags r:id="rId69"/>
              </p:custDataLst>
            </p:nvPr>
          </p:nvSpPr>
          <p:spPr bwMode="auto">
            <a:xfrm>
              <a:off x="3581550" y="805815"/>
              <a:ext cx="59308" cy="128588"/>
            </a:xfrm>
            <a:custGeom>
              <a:avLst/>
              <a:gdLst/>
              <a:ahLst/>
              <a:cxnLst/>
              <a:rect l="0" t="0" r="0" b="0"/>
              <a:pathLst>
                <a:path w="59308" h="128588">
                  <a:moveTo>
                    <a:pt x="30330" y="0"/>
                  </a:moveTo>
                  <a:lnTo>
                    <a:pt x="30330" y="0"/>
                  </a:lnTo>
                  <a:lnTo>
                    <a:pt x="6262" y="0"/>
                  </a:lnTo>
                  <a:lnTo>
                    <a:pt x="551" y="4551"/>
                  </a:lnTo>
                  <a:lnTo>
                    <a:pt x="0" y="6844"/>
                  </a:lnTo>
                  <a:lnTo>
                    <a:pt x="585" y="9325"/>
                  </a:lnTo>
                  <a:lnTo>
                    <a:pt x="1927" y="11932"/>
                  </a:lnTo>
                  <a:lnTo>
                    <a:pt x="3817" y="24702"/>
                  </a:lnTo>
                  <a:lnTo>
                    <a:pt x="11879" y="35109"/>
                  </a:lnTo>
                  <a:lnTo>
                    <a:pt x="52010" y="74151"/>
                  </a:lnTo>
                  <a:lnTo>
                    <a:pt x="58381" y="84073"/>
                  </a:lnTo>
                  <a:lnTo>
                    <a:pt x="59307" y="97373"/>
                  </a:lnTo>
                  <a:lnTo>
                    <a:pt x="56543" y="110905"/>
                  </a:lnTo>
                  <a:lnTo>
                    <a:pt x="47475" y="12858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88" name="SMARTInkShape-2712"/>
            <p:cNvSpPr/>
            <p:nvPr>
              <p:custDataLst>
                <p:tags r:id="rId70"/>
              </p:custDataLst>
            </p:nvPr>
          </p:nvSpPr>
          <p:spPr bwMode="auto">
            <a:xfrm>
              <a:off x="3414713" y="831532"/>
              <a:ext cx="231458" cy="17146"/>
            </a:xfrm>
            <a:custGeom>
              <a:avLst/>
              <a:gdLst/>
              <a:ahLst/>
              <a:cxnLst/>
              <a:rect l="0" t="0" r="0" b="0"/>
              <a:pathLst>
                <a:path w="231458" h="17146">
                  <a:moveTo>
                    <a:pt x="0" y="17145"/>
                  </a:moveTo>
                  <a:lnTo>
                    <a:pt x="0" y="17145"/>
                  </a:lnTo>
                  <a:lnTo>
                    <a:pt x="0" y="8926"/>
                  </a:lnTo>
                  <a:lnTo>
                    <a:pt x="35795" y="15985"/>
                  </a:lnTo>
                  <a:lnTo>
                    <a:pt x="69555" y="16802"/>
                  </a:lnTo>
                  <a:lnTo>
                    <a:pt x="109720" y="12493"/>
                  </a:lnTo>
                  <a:lnTo>
                    <a:pt x="140205" y="10315"/>
                  </a:lnTo>
                  <a:lnTo>
                    <a:pt x="170898" y="9347"/>
                  </a:lnTo>
                  <a:lnTo>
                    <a:pt x="206740" y="8802"/>
                  </a:lnTo>
                  <a:lnTo>
                    <a:pt x="228014" y="8603"/>
                  </a:lnTo>
                  <a:lnTo>
                    <a:pt x="229161" y="7641"/>
                  </a:lnTo>
                  <a:lnTo>
                    <a:pt x="23145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89" name="SMARTInkShape-2713"/>
            <p:cNvSpPr/>
            <p:nvPr>
              <p:custDataLst>
                <p:tags r:id="rId71"/>
              </p:custDataLst>
            </p:nvPr>
          </p:nvSpPr>
          <p:spPr bwMode="auto">
            <a:xfrm>
              <a:off x="3736892" y="817128"/>
              <a:ext cx="140737" cy="179584"/>
            </a:xfrm>
            <a:custGeom>
              <a:avLst/>
              <a:gdLst/>
              <a:ahLst/>
              <a:cxnLst/>
              <a:rect l="0" t="0" r="0" b="0"/>
              <a:pathLst>
                <a:path w="140737" h="179584">
                  <a:moveTo>
                    <a:pt x="20721" y="125847"/>
                  </a:moveTo>
                  <a:lnTo>
                    <a:pt x="20721" y="125847"/>
                  </a:lnTo>
                  <a:lnTo>
                    <a:pt x="28101" y="125847"/>
                  </a:lnTo>
                  <a:lnTo>
                    <a:pt x="28498" y="124894"/>
                  </a:lnTo>
                  <a:lnTo>
                    <a:pt x="28940" y="121296"/>
                  </a:lnTo>
                  <a:lnTo>
                    <a:pt x="53125" y="80112"/>
                  </a:lnTo>
                  <a:lnTo>
                    <a:pt x="62470" y="41248"/>
                  </a:lnTo>
                  <a:lnTo>
                    <a:pt x="67910" y="16643"/>
                  </a:lnTo>
                  <a:lnTo>
                    <a:pt x="66141" y="6509"/>
                  </a:lnTo>
                  <a:lnTo>
                    <a:pt x="64336" y="3426"/>
                  </a:lnTo>
                  <a:lnTo>
                    <a:pt x="62180" y="1371"/>
                  </a:lnTo>
                  <a:lnTo>
                    <a:pt x="59790" y="0"/>
                  </a:lnTo>
                  <a:lnTo>
                    <a:pt x="57245" y="39"/>
                  </a:lnTo>
                  <a:lnTo>
                    <a:pt x="51876" y="2622"/>
                  </a:lnTo>
                  <a:lnTo>
                    <a:pt x="43499" y="18533"/>
                  </a:lnTo>
                  <a:lnTo>
                    <a:pt x="26742" y="60351"/>
                  </a:lnTo>
                  <a:lnTo>
                    <a:pt x="13932" y="92471"/>
                  </a:lnTo>
                  <a:lnTo>
                    <a:pt x="4104" y="126118"/>
                  </a:lnTo>
                  <a:lnTo>
                    <a:pt x="0" y="146922"/>
                  </a:lnTo>
                  <a:lnTo>
                    <a:pt x="1352" y="162519"/>
                  </a:lnTo>
                  <a:lnTo>
                    <a:pt x="4951" y="168392"/>
                  </a:lnTo>
                  <a:lnTo>
                    <a:pt x="16569" y="177459"/>
                  </a:lnTo>
                  <a:lnTo>
                    <a:pt x="33798" y="179583"/>
                  </a:lnTo>
                  <a:lnTo>
                    <a:pt x="75903" y="173186"/>
                  </a:lnTo>
                  <a:lnTo>
                    <a:pt x="109567" y="156383"/>
                  </a:lnTo>
                  <a:lnTo>
                    <a:pt x="124660" y="141324"/>
                  </a:lnTo>
                  <a:lnTo>
                    <a:pt x="140736" y="11727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90" name="SMARTInkShape-2714"/>
            <p:cNvSpPr/>
            <p:nvPr>
              <p:custDataLst>
                <p:tags r:id="rId72"/>
              </p:custDataLst>
            </p:nvPr>
          </p:nvSpPr>
          <p:spPr bwMode="auto">
            <a:xfrm>
              <a:off x="3577600" y="980899"/>
              <a:ext cx="197158" cy="220611"/>
            </a:xfrm>
            <a:custGeom>
              <a:avLst/>
              <a:gdLst/>
              <a:ahLst/>
              <a:cxnLst/>
              <a:rect l="0" t="0" r="0" b="0"/>
              <a:pathLst>
                <a:path w="197158" h="220611">
                  <a:moveTo>
                    <a:pt x="17135" y="4939"/>
                  </a:moveTo>
                  <a:lnTo>
                    <a:pt x="17135" y="4939"/>
                  </a:lnTo>
                  <a:lnTo>
                    <a:pt x="17135" y="388"/>
                  </a:lnTo>
                  <a:lnTo>
                    <a:pt x="18088" y="0"/>
                  </a:lnTo>
                  <a:lnTo>
                    <a:pt x="21686" y="2108"/>
                  </a:lnTo>
                  <a:lnTo>
                    <a:pt x="23920" y="11301"/>
                  </a:lnTo>
                  <a:lnTo>
                    <a:pt x="22638" y="37621"/>
                  </a:lnTo>
                  <a:lnTo>
                    <a:pt x="16226" y="75582"/>
                  </a:lnTo>
                  <a:lnTo>
                    <a:pt x="10833" y="114452"/>
                  </a:lnTo>
                  <a:lnTo>
                    <a:pt x="6695" y="150100"/>
                  </a:lnTo>
                  <a:lnTo>
                    <a:pt x="1315" y="187176"/>
                  </a:lnTo>
                  <a:lnTo>
                    <a:pt x="106" y="208176"/>
                  </a:lnTo>
                  <a:lnTo>
                    <a:pt x="68" y="208058"/>
                  </a:lnTo>
                  <a:lnTo>
                    <a:pt x="0" y="198527"/>
                  </a:lnTo>
                  <a:lnTo>
                    <a:pt x="4544" y="181361"/>
                  </a:lnTo>
                  <a:lnTo>
                    <a:pt x="33469" y="141624"/>
                  </a:lnTo>
                  <a:lnTo>
                    <a:pt x="46302" y="126648"/>
                  </a:lnTo>
                  <a:lnTo>
                    <a:pt x="68639" y="113814"/>
                  </a:lnTo>
                  <a:lnTo>
                    <a:pt x="90533" y="108599"/>
                  </a:lnTo>
                  <a:lnTo>
                    <a:pt x="97699" y="113240"/>
                  </a:lnTo>
                  <a:lnTo>
                    <a:pt x="102277" y="117144"/>
                  </a:lnTo>
                  <a:lnTo>
                    <a:pt x="107363" y="126563"/>
                  </a:lnTo>
                  <a:lnTo>
                    <a:pt x="117740" y="166476"/>
                  </a:lnTo>
                  <a:lnTo>
                    <a:pt x="131513" y="205951"/>
                  </a:lnTo>
                  <a:lnTo>
                    <a:pt x="140030" y="219861"/>
                  </a:lnTo>
                  <a:lnTo>
                    <a:pt x="145738" y="220610"/>
                  </a:lnTo>
                  <a:lnTo>
                    <a:pt x="162240" y="216363"/>
                  </a:lnTo>
                  <a:lnTo>
                    <a:pt x="177193" y="205585"/>
                  </a:lnTo>
                  <a:lnTo>
                    <a:pt x="197157" y="18496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603" name="SMARTInkShape-Group927"/>
          <p:cNvGrpSpPr/>
          <p:nvPr/>
        </p:nvGrpSpPr>
        <p:grpSpPr>
          <a:xfrm>
            <a:off x="2686050" y="1426474"/>
            <a:ext cx="1757364" cy="1471032"/>
            <a:chOff x="2686050" y="1426474"/>
            <a:chExt cx="1757364" cy="1471032"/>
          </a:xfrm>
        </p:grpSpPr>
        <p:sp>
          <p:nvSpPr>
            <p:cNvPr id="592" name="SMARTInkShape-2715"/>
            <p:cNvSpPr/>
            <p:nvPr>
              <p:custDataLst>
                <p:tags r:id="rId56"/>
              </p:custDataLst>
            </p:nvPr>
          </p:nvSpPr>
          <p:spPr bwMode="auto">
            <a:xfrm>
              <a:off x="3714750" y="1434413"/>
              <a:ext cx="202692" cy="211508"/>
            </a:xfrm>
            <a:custGeom>
              <a:avLst/>
              <a:gdLst/>
              <a:ahLst/>
              <a:cxnLst/>
              <a:rect l="0" t="0" r="0" b="0"/>
              <a:pathLst>
                <a:path w="202692" h="211508">
                  <a:moveTo>
                    <a:pt x="0" y="151500"/>
                  </a:moveTo>
                  <a:lnTo>
                    <a:pt x="0" y="151500"/>
                  </a:lnTo>
                  <a:lnTo>
                    <a:pt x="33055" y="148960"/>
                  </a:lnTo>
                  <a:lnTo>
                    <a:pt x="68214" y="139634"/>
                  </a:lnTo>
                  <a:lnTo>
                    <a:pt x="90325" y="128129"/>
                  </a:lnTo>
                  <a:lnTo>
                    <a:pt x="127803" y="92238"/>
                  </a:lnTo>
                  <a:lnTo>
                    <a:pt x="151533" y="63455"/>
                  </a:lnTo>
                  <a:lnTo>
                    <a:pt x="162598" y="42836"/>
                  </a:lnTo>
                  <a:lnTo>
                    <a:pt x="174835" y="6662"/>
                  </a:lnTo>
                  <a:lnTo>
                    <a:pt x="178469" y="3506"/>
                  </a:lnTo>
                  <a:lnTo>
                    <a:pt x="187587" y="0"/>
                  </a:lnTo>
                  <a:lnTo>
                    <a:pt x="191733" y="970"/>
                  </a:lnTo>
                  <a:lnTo>
                    <a:pt x="198880" y="7127"/>
                  </a:lnTo>
                  <a:lnTo>
                    <a:pt x="202691" y="21294"/>
                  </a:lnTo>
                  <a:lnTo>
                    <a:pt x="202480" y="42195"/>
                  </a:lnTo>
                  <a:lnTo>
                    <a:pt x="196036" y="70535"/>
                  </a:lnTo>
                  <a:lnTo>
                    <a:pt x="186822" y="102180"/>
                  </a:lnTo>
                  <a:lnTo>
                    <a:pt x="178282" y="136247"/>
                  </a:lnTo>
                  <a:lnTo>
                    <a:pt x="174486" y="173613"/>
                  </a:lnTo>
                  <a:lnTo>
                    <a:pt x="171450" y="21150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93" name="SMARTInkShape-2716"/>
            <p:cNvSpPr/>
            <p:nvPr>
              <p:custDataLst>
                <p:tags r:id="rId57"/>
              </p:custDataLst>
            </p:nvPr>
          </p:nvSpPr>
          <p:spPr bwMode="auto">
            <a:xfrm>
              <a:off x="3294697" y="2751772"/>
              <a:ext cx="120017" cy="145734"/>
            </a:xfrm>
            <a:custGeom>
              <a:avLst/>
              <a:gdLst/>
              <a:ahLst/>
              <a:cxnLst/>
              <a:rect l="0" t="0" r="0" b="0"/>
              <a:pathLst>
                <a:path w="120017" h="145734">
                  <a:moveTo>
                    <a:pt x="120016" y="0"/>
                  </a:moveTo>
                  <a:lnTo>
                    <a:pt x="120016" y="0"/>
                  </a:lnTo>
                  <a:lnTo>
                    <a:pt x="83369" y="37600"/>
                  </a:lnTo>
                  <a:lnTo>
                    <a:pt x="50970" y="78371"/>
                  </a:lnTo>
                  <a:lnTo>
                    <a:pt x="21604" y="118563"/>
                  </a:lnTo>
                  <a:lnTo>
                    <a:pt x="0" y="14573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94" name="SMARTInkShape-2717"/>
            <p:cNvSpPr/>
            <p:nvPr>
              <p:custDataLst>
                <p:tags r:id="rId58"/>
              </p:custDataLst>
            </p:nvPr>
          </p:nvSpPr>
          <p:spPr bwMode="auto">
            <a:xfrm>
              <a:off x="3239065" y="2726055"/>
              <a:ext cx="175649" cy="88552"/>
            </a:xfrm>
            <a:custGeom>
              <a:avLst/>
              <a:gdLst/>
              <a:ahLst/>
              <a:cxnLst/>
              <a:rect l="0" t="0" r="0" b="0"/>
              <a:pathLst>
                <a:path w="175649" h="88552">
                  <a:moveTo>
                    <a:pt x="12770" y="0"/>
                  </a:moveTo>
                  <a:lnTo>
                    <a:pt x="12770" y="0"/>
                  </a:lnTo>
                  <a:lnTo>
                    <a:pt x="12770" y="7381"/>
                  </a:lnTo>
                  <a:lnTo>
                    <a:pt x="5985" y="27066"/>
                  </a:lnTo>
                  <a:lnTo>
                    <a:pt x="2187" y="43262"/>
                  </a:lnTo>
                  <a:lnTo>
                    <a:pt x="0" y="48844"/>
                  </a:lnTo>
                  <a:lnTo>
                    <a:pt x="1472" y="74903"/>
                  </a:lnTo>
                  <a:lnTo>
                    <a:pt x="8096" y="81368"/>
                  </a:lnTo>
                  <a:lnTo>
                    <a:pt x="30695" y="88551"/>
                  </a:lnTo>
                  <a:lnTo>
                    <a:pt x="70998" y="88044"/>
                  </a:lnTo>
                  <a:lnTo>
                    <a:pt x="113102" y="81861"/>
                  </a:lnTo>
                  <a:lnTo>
                    <a:pt x="154403" y="65347"/>
                  </a:lnTo>
                  <a:lnTo>
                    <a:pt x="175648" y="5143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95" name="SMARTInkShape-2718"/>
            <p:cNvSpPr/>
            <p:nvPr>
              <p:custDataLst>
                <p:tags r:id="rId59"/>
              </p:custDataLst>
            </p:nvPr>
          </p:nvSpPr>
          <p:spPr bwMode="auto">
            <a:xfrm>
              <a:off x="4216370" y="2357438"/>
              <a:ext cx="227044" cy="149091"/>
            </a:xfrm>
            <a:custGeom>
              <a:avLst/>
              <a:gdLst/>
              <a:ahLst/>
              <a:cxnLst/>
              <a:rect l="0" t="0" r="0" b="0"/>
              <a:pathLst>
                <a:path w="227044" h="149091">
                  <a:moveTo>
                    <a:pt x="47020" y="0"/>
                  </a:moveTo>
                  <a:lnTo>
                    <a:pt x="47020" y="0"/>
                  </a:lnTo>
                  <a:lnTo>
                    <a:pt x="30910" y="6785"/>
                  </a:lnTo>
                  <a:lnTo>
                    <a:pt x="23200" y="8219"/>
                  </a:lnTo>
                  <a:lnTo>
                    <a:pt x="23520" y="8337"/>
                  </a:lnTo>
                  <a:lnTo>
                    <a:pt x="26416" y="8467"/>
                  </a:lnTo>
                  <a:lnTo>
                    <a:pt x="53435" y="1182"/>
                  </a:lnTo>
                  <a:lnTo>
                    <a:pt x="82577" y="1185"/>
                  </a:lnTo>
                  <a:lnTo>
                    <a:pt x="99018" y="4654"/>
                  </a:lnTo>
                  <a:lnTo>
                    <a:pt x="105498" y="8818"/>
                  </a:lnTo>
                  <a:lnTo>
                    <a:pt x="115237" y="21064"/>
                  </a:lnTo>
                  <a:lnTo>
                    <a:pt x="117662" y="36031"/>
                  </a:lnTo>
                  <a:lnTo>
                    <a:pt x="116974" y="44023"/>
                  </a:lnTo>
                  <a:lnTo>
                    <a:pt x="102354" y="73474"/>
                  </a:lnTo>
                  <a:lnTo>
                    <a:pt x="70824" y="101780"/>
                  </a:lnTo>
                  <a:lnTo>
                    <a:pt x="35870" y="123713"/>
                  </a:lnTo>
                  <a:lnTo>
                    <a:pt x="5518" y="141347"/>
                  </a:lnTo>
                  <a:lnTo>
                    <a:pt x="0" y="147911"/>
                  </a:lnTo>
                  <a:lnTo>
                    <a:pt x="1386" y="149090"/>
                  </a:lnTo>
                  <a:lnTo>
                    <a:pt x="40869" y="141811"/>
                  </a:lnTo>
                  <a:lnTo>
                    <a:pt x="71592" y="134147"/>
                  </a:lnTo>
                  <a:lnTo>
                    <a:pt x="106518" y="126296"/>
                  </a:lnTo>
                  <a:lnTo>
                    <a:pt x="141091" y="122806"/>
                  </a:lnTo>
                  <a:lnTo>
                    <a:pt x="183584" y="116291"/>
                  </a:lnTo>
                  <a:lnTo>
                    <a:pt x="227043" y="12001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96" name="SMARTInkShape-2719"/>
            <p:cNvSpPr/>
            <p:nvPr>
              <p:custDataLst>
                <p:tags r:id="rId60"/>
              </p:custDataLst>
            </p:nvPr>
          </p:nvSpPr>
          <p:spPr bwMode="auto">
            <a:xfrm>
              <a:off x="3960170" y="2093797"/>
              <a:ext cx="277503" cy="307863"/>
            </a:xfrm>
            <a:custGeom>
              <a:avLst/>
              <a:gdLst/>
              <a:ahLst/>
              <a:cxnLst/>
              <a:rect l="0" t="0" r="0" b="0"/>
              <a:pathLst>
                <a:path w="277503" h="307863">
                  <a:moveTo>
                    <a:pt x="200350" y="40755"/>
                  </a:moveTo>
                  <a:lnTo>
                    <a:pt x="200350" y="40755"/>
                  </a:lnTo>
                  <a:lnTo>
                    <a:pt x="199398" y="27068"/>
                  </a:lnTo>
                  <a:lnTo>
                    <a:pt x="195799" y="16892"/>
                  </a:lnTo>
                  <a:lnTo>
                    <a:pt x="185945" y="8560"/>
                  </a:lnTo>
                  <a:lnTo>
                    <a:pt x="172040" y="2634"/>
                  </a:lnTo>
                  <a:lnTo>
                    <a:pt x="156335" y="0"/>
                  </a:lnTo>
                  <a:lnTo>
                    <a:pt x="126878" y="7619"/>
                  </a:lnTo>
                  <a:lnTo>
                    <a:pt x="94020" y="31043"/>
                  </a:lnTo>
                  <a:lnTo>
                    <a:pt x="55603" y="71215"/>
                  </a:lnTo>
                  <a:lnTo>
                    <a:pt x="33148" y="107951"/>
                  </a:lnTo>
                  <a:lnTo>
                    <a:pt x="14596" y="149677"/>
                  </a:lnTo>
                  <a:lnTo>
                    <a:pt x="6982" y="171472"/>
                  </a:lnTo>
                  <a:lnTo>
                    <a:pt x="0" y="193623"/>
                  </a:lnTo>
                  <a:lnTo>
                    <a:pt x="2403" y="230934"/>
                  </a:lnTo>
                  <a:lnTo>
                    <a:pt x="8378" y="247551"/>
                  </a:lnTo>
                  <a:lnTo>
                    <a:pt x="32796" y="273634"/>
                  </a:lnTo>
                  <a:lnTo>
                    <a:pt x="65874" y="292847"/>
                  </a:lnTo>
                  <a:lnTo>
                    <a:pt x="102801" y="304561"/>
                  </a:lnTo>
                  <a:lnTo>
                    <a:pt x="123887" y="307113"/>
                  </a:lnTo>
                  <a:lnTo>
                    <a:pt x="146517" y="307862"/>
                  </a:lnTo>
                  <a:lnTo>
                    <a:pt x="170176" y="307409"/>
                  </a:lnTo>
                  <a:lnTo>
                    <a:pt x="192617" y="306155"/>
                  </a:lnTo>
                  <a:lnTo>
                    <a:pt x="235331" y="302221"/>
                  </a:lnTo>
                  <a:lnTo>
                    <a:pt x="277502" y="29793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97" name="SMARTInkShape-2720"/>
            <p:cNvSpPr/>
            <p:nvPr>
              <p:custDataLst>
                <p:tags r:id="rId61"/>
              </p:custDataLst>
            </p:nvPr>
          </p:nvSpPr>
          <p:spPr bwMode="auto">
            <a:xfrm>
              <a:off x="3287320" y="1500323"/>
              <a:ext cx="632818" cy="1378108"/>
            </a:xfrm>
            <a:custGeom>
              <a:avLst/>
              <a:gdLst/>
              <a:ahLst/>
              <a:cxnLst/>
              <a:rect l="0" t="0" r="0" b="0"/>
              <a:pathLst>
                <a:path w="632818" h="1378108">
                  <a:moveTo>
                    <a:pt x="624598" y="17009"/>
                  </a:moveTo>
                  <a:lnTo>
                    <a:pt x="624598" y="17009"/>
                  </a:lnTo>
                  <a:lnTo>
                    <a:pt x="629148" y="12459"/>
                  </a:lnTo>
                  <a:lnTo>
                    <a:pt x="631383" y="7684"/>
                  </a:lnTo>
                  <a:lnTo>
                    <a:pt x="632817" y="1409"/>
                  </a:lnTo>
                  <a:lnTo>
                    <a:pt x="631982" y="894"/>
                  </a:lnTo>
                  <a:lnTo>
                    <a:pt x="625758" y="0"/>
                  </a:lnTo>
                  <a:lnTo>
                    <a:pt x="612885" y="35478"/>
                  </a:lnTo>
                  <a:lnTo>
                    <a:pt x="603200" y="66175"/>
                  </a:lnTo>
                  <a:lnTo>
                    <a:pt x="592545" y="105218"/>
                  </a:lnTo>
                  <a:lnTo>
                    <a:pt x="585132" y="128203"/>
                  </a:lnTo>
                  <a:lnTo>
                    <a:pt x="576380" y="153051"/>
                  </a:lnTo>
                  <a:lnTo>
                    <a:pt x="566735" y="179141"/>
                  </a:lnTo>
                  <a:lnTo>
                    <a:pt x="556495" y="207965"/>
                  </a:lnTo>
                  <a:lnTo>
                    <a:pt x="545858" y="238611"/>
                  </a:lnTo>
                  <a:lnTo>
                    <a:pt x="534957" y="270471"/>
                  </a:lnTo>
                  <a:lnTo>
                    <a:pt x="521975" y="304094"/>
                  </a:lnTo>
                  <a:lnTo>
                    <a:pt x="507605" y="338891"/>
                  </a:lnTo>
                  <a:lnTo>
                    <a:pt x="492310" y="374472"/>
                  </a:lnTo>
                  <a:lnTo>
                    <a:pt x="477351" y="411528"/>
                  </a:lnTo>
                  <a:lnTo>
                    <a:pt x="462615" y="449567"/>
                  </a:lnTo>
                  <a:lnTo>
                    <a:pt x="448030" y="488261"/>
                  </a:lnTo>
                  <a:lnTo>
                    <a:pt x="431638" y="529297"/>
                  </a:lnTo>
                  <a:lnTo>
                    <a:pt x="414043" y="571895"/>
                  </a:lnTo>
                  <a:lnTo>
                    <a:pt x="395645" y="615533"/>
                  </a:lnTo>
                  <a:lnTo>
                    <a:pt x="376713" y="658913"/>
                  </a:lnTo>
                  <a:lnTo>
                    <a:pt x="357423" y="702120"/>
                  </a:lnTo>
                  <a:lnTo>
                    <a:pt x="337897" y="745212"/>
                  </a:lnTo>
                  <a:lnTo>
                    <a:pt x="318211" y="788228"/>
                  </a:lnTo>
                  <a:lnTo>
                    <a:pt x="298420" y="831192"/>
                  </a:lnTo>
                  <a:lnTo>
                    <a:pt x="278558" y="874123"/>
                  </a:lnTo>
                  <a:lnTo>
                    <a:pt x="258650" y="915126"/>
                  </a:lnTo>
                  <a:lnTo>
                    <a:pt x="238710" y="954844"/>
                  </a:lnTo>
                  <a:lnTo>
                    <a:pt x="218749" y="993705"/>
                  </a:lnTo>
                  <a:lnTo>
                    <a:pt x="198775" y="1031042"/>
                  </a:lnTo>
                  <a:lnTo>
                    <a:pt x="178790" y="1067364"/>
                  </a:lnTo>
                  <a:lnTo>
                    <a:pt x="158800" y="1103008"/>
                  </a:lnTo>
                  <a:lnTo>
                    <a:pt x="139758" y="1135343"/>
                  </a:lnTo>
                  <a:lnTo>
                    <a:pt x="121349" y="1165473"/>
                  </a:lnTo>
                  <a:lnTo>
                    <a:pt x="103361" y="1194132"/>
                  </a:lnTo>
                  <a:lnTo>
                    <a:pt x="88512" y="1219905"/>
                  </a:lnTo>
                  <a:lnTo>
                    <a:pt x="75755" y="1243755"/>
                  </a:lnTo>
                  <a:lnTo>
                    <a:pt x="53960" y="1286130"/>
                  </a:lnTo>
                  <a:lnTo>
                    <a:pt x="34748" y="1320838"/>
                  </a:lnTo>
                  <a:lnTo>
                    <a:pt x="12418" y="1358051"/>
                  </a:lnTo>
                  <a:lnTo>
                    <a:pt x="0" y="1378107"/>
                  </a:lnTo>
                  <a:lnTo>
                    <a:pt x="4933" y="1365968"/>
                  </a:lnTo>
                  <a:lnTo>
                    <a:pt x="7377" y="134574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98" name="SMARTInkShape-2721"/>
            <p:cNvSpPr/>
            <p:nvPr>
              <p:custDataLst>
                <p:tags r:id="rId62"/>
              </p:custDataLst>
            </p:nvPr>
          </p:nvSpPr>
          <p:spPr bwMode="auto">
            <a:xfrm>
              <a:off x="3183255" y="1426474"/>
              <a:ext cx="247626" cy="240102"/>
            </a:xfrm>
            <a:custGeom>
              <a:avLst/>
              <a:gdLst/>
              <a:ahLst/>
              <a:cxnLst/>
              <a:rect l="0" t="0" r="0" b="0"/>
              <a:pathLst>
                <a:path w="247626" h="240102">
                  <a:moveTo>
                    <a:pt x="171450" y="125148"/>
                  </a:moveTo>
                  <a:lnTo>
                    <a:pt x="171450" y="125148"/>
                  </a:lnTo>
                  <a:lnTo>
                    <a:pt x="178831" y="117768"/>
                  </a:lnTo>
                  <a:lnTo>
                    <a:pt x="170568" y="116929"/>
                  </a:lnTo>
                  <a:lnTo>
                    <a:pt x="135546" y="116585"/>
                  </a:lnTo>
                  <a:lnTo>
                    <a:pt x="121548" y="121130"/>
                  </a:lnTo>
                  <a:lnTo>
                    <a:pt x="105335" y="133059"/>
                  </a:lnTo>
                  <a:lnTo>
                    <a:pt x="83742" y="161001"/>
                  </a:lnTo>
                  <a:lnTo>
                    <a:pt x="75954" y="177278"/>
                  </a:lnTo>
                  <a:lnTo>
                    <a:pt x="74397" y="194037"/>
                  </a:lnTo>
                  <a:lnTo>
                    <a:pt x="77833" y="211011"/>
                  </a:lnTo>
                  <a:lnTo>
                    <a:pt x="85710" y="228079"/>
                  </a:lnTo>
                  <a:lnTo>
                    <a:pt x="92382" y="233774"/>
                  </a:lnTo>
                  <a:lnTo>
                    <a:pt x="109956" y="240101"/>
                  </a:lnTo>
                  <a:lnTo>
                    <a:pt x="141271" y="239113"/>
                  </a:lnTo>
                  <a:lnTo>
                    <a:pt x="183781" y="219135"/>
                  </a:lnTo>
                  <a:lnTo>
                    <a:pt x="223469" y="179984"/>
                  </a:lnTo>
                  <a:lnTo>
                    <a:pt x="239972" y="143487"/>
                  </a:lnTo>
                  <a:lnTo>
                    <a:pt x="247625" y="101867"/>
                  </a:lnTo>
                  <a:lnTo>
                    <a:pt x="246998" y="80100"/>
                  </a:lnTo>
                  <a:lnTo>
                    <a:pt x="244675" y="57968"/>
                  </a:lnTo>
                  <a:lnTo>
                    <a:pt x="237412" y="40357"/>
                  </a:lnTo>
                  <a:lnTo>
                    <a:pt x="214101" y="13168"/>
                  </a:lnTo>
                  <a:lnTo>
                    <a:pt x="174532" y="1719"/>
                  </a:lnTo>
                  <a:lnTo>
                    <a:pt x="150644" y="0"/>
                  </a:lnTo>
                  <a:lnTo>
                    <a:pt x="127100" y="3616"/>
                  </a:lnTo>
                  <a:lnTo>
                    <a:pt x="103783" y="10789"/>
                  </a:lnTo>
                  <a:lnTo>
                    <a:pt x="61366" y="30507"/>
                  </a:lnTo>
                  <a:lnTo>
                    <a:pt x="19876" y="59218"/>
                  </a:lnTo>
                  <a:lnTo>
                    <a:pt x="0" y="7371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99" name="SMARTInkShape-2722"/>
            <p:cNvSpPr/>
            <p:nvPr>
              <p:custDataLst>
                <p:tags r:id="rId63"/>
              </p:custDataLst>
            </p:nvPr>
          </p:nvSpPr>
          <p:spPr bwMode="auto">
            <a:xfrm>
              <a:off x="3166110" y="1748790"/>
              <a:ext cx="94299" cy="240031"/>
            </a:xfrm>
            <a:custGeom>
              <a:avLst/>
              <a:gdLst/>
              <a:ahLst/>
              <a:cxnLst/>
              <a:rect l="0" t="0" r="0" b="0"/>
              <a:pathLst>
                <a:path w="94299" h="240031">
                  <a:moveTo>
                    <a:pt x="0" y="240030"/>
                  </a:moveTo>
                  <a:lnTo>
                    <a:pt x="0" y="240030"/>
                  </a:lnTo>
                  <a:lnTo>
                    <a:pt x="953" y="209275"/>
                  </a:lnTo>
                  <a:lnTo>
                    <a:pt x="4551" y="194928"/>
                  </a:lnTo>
                  <a:lnTo>
                    <a:pt x="27357" y="161483"/>
                  </a:lnTo>
                  <a:lnTo>
                    <a:pt x="51194" y="121715"/>
                  </a:lnTo>
                  <a:lnTo>
                    <a:pt x="63429" y="97341"/>
                  </a:lnTo>
                  <a:lnTo>
                    <a:pt x="68854" y="72967"/>
                  </a:lnTo>
                  <a:lnTo>
                    <a:pt x="74271" y="62366"/>
                  </a:lnTo>
                  <a:lnTo>
                    <a:pt x="86309" y="22981"/>
                  </a:lnTo>
                  <a:lnTo>
                    <a:pt x="9429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00" name="SMARTInkShape-2723"/>
            <p:cNvSpPr/>
            <p:nvPr>
              <p:custDataLst>
                <p:tags r:id="rId64"/>
              </p:custDataLst>
            </p:nvPr>
          </p:nvSpPr>
          <p:spPr bwMode="auto">
            <a:xfrm>
              <a:off x="3076241" y="2134552"/>
              <a:ext cx="12718" cy="77154"/>
            </a:xfrm>
            <a:custGeom>
              <a:avLst/>
              <a:gdLst/>
              <a:ahLst/>
              <a:cxnLst/>
              <a:rect l="0" t="0" r="0" b="0"/>
              <a:pathLst>
                <a:path w="12718" h="77154">
                  <a:moveTo>
                    <a:pt x="12717" y="77153"/>
                  </a:moveTo>
                  <a:lnTo>
                    <a:pt x="12717" y="77153"/>
                  </a:lnTo>
                  <a:lnTo>
                    <a:pt x="785" y="57840"/>
                  </a:lnTo>
                  <a:lnTo>
                    <a:pt x="0" y="52848"/>
                  </a:lnTo>
                  <a:lnTo>
                    <a:pt x="3655" y="10802"/>
                  </a:lnTo>
                  <a:lnTo>
                    <a:pt x="4144"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01" name="SMARTInkShape-2724"/>
            <p:cNvSpPr/>
            <p:nvPr>
              <p:custDataLst>
                <p:tags r:id="rId65"/>
              </p:custDataLst>
            </p:nvPr>
          </p:nvSpPr>
          <p:spPr bwMode="auto">
            <a:xfrm>
              <a:off x="2900363" y="2391727"/>
              <a:ext cx="17146" cy="34291"/>
            </a:xfrm>
            <a:custGeom>
              <a:avLst/>
              <a:gdLst/>
              <a:ahLst/>
              <a:cxnLst/>
              <a:rect l="0" t="0" r="0" b="0"/>
              <a:pathLst>
                <a:path w="17146" h="34291">
                  <a:moveTo>
                    <a:pt x="0" y="34290"/>
                  </a:moveTo>
                  <a:lnTo>
                    <a:pt x="0" y="34290"/>
                  </a:lnTo>
                  <a:lnTo>
                    <a:pt x="0" y="22359"/>
                  </a:lnTo>
                  <a:lnTo>
                    <a:pt x="1714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02" name="SMARTInkShape-2725"/>
            <p:cNvSpPr/>
            <p:nvPr>
              <p:custDataLst>
                <p:tags r:id="rId66"/>
              </p:custDataLst>
            </p:nvPr>
          </p:nvSpPr>
          <p:spPr bwMode="auto">
            <a:xfrm>
              <a:off x="2686050" y="2627568"/>
              <a:ext cx="181663" cy="180578"/>
            </a:xfrm>
            <a:custGeom>
              <a:avLst/>
              <a:gdLst/>
              <a:ahLst/>
              <a:cxnLst/>
              <a:rect l="0" t="0" r="0" b="0"/>
              <a:pathLst>
                <a:path w="181663" h="180578">
                  <a:moveTo>
                    <a:pt x="128588" y="12762"/>
                  </a:moveTo>
                  <a:lnTo>
                    <a:pt x="128588" y="12762"/>
                  </a:lnTo>
                  <a:lnTo>
                    <a:pt x="121207" y="12762"/>
                  </a:lnTo>
                  <a:lnTo>
                    <a:pt x="120809" y="13714"/>
                  </a:lnTo>
                  <a:lnTo>
                    <a:pt x="120368" y="17313"/>
                  </a:lnTo>
                  <a:lnTo>
                    <a:pt x="117632" y="22087"/>
                  </a:lnTo>
                  <a:lnTo>
                    <a:pt x="108114" y="32913"/>
                  </a:lnTo>
                  <a:lnTo>
                    <a:pt x="87450" y="49612"/>
                  </a:lnTo>
                  <a:lnTo>
                    <a:pt x="59406" y="90892"/>
                  </a:lnTo>
                  <a:lnTo>
                    <a:pt x="45225" y="118461"/>
                  </a:lnTo>
                  <a:lnTo>
                    <a:pt x="40102" y="137845"/>
                  </a:lnTo>
                  <a:lnTo>
                    <a:pt x="41001" y="152809"/>
                  </a:lnTo>
                  <a:lnTo>
                    <a:pt x="46862" y="171944"/>
                  </a:lnTo>
                  <a:lnTo>
                    <a:pt x="51244" y="176033"/>
                  </a:lnTo>
                  <a:lnTo>
                    <a:pt x="63733" y="180577"/>
                  </a:lnTo>
                  <a:lnTo>
                    <a:pt x="91380" y="178584"/>
                  </a:lnTo>
                  <a:lnTo>
                    <a:pt x="128252" y="162859"/>
                  </a:lnTo>
                  <a:lnTo>
                    <a:pt x="160238" y="135552"/>
                  </a:lnTo>
                  <a:lnTo>
                    <a:pt x="178711" y="103331"/>
                  </a:lnTo>
                  <a:lnTo>
                    <a:pt x="181662" y="80955"/>
                  </a:lnTo>
                  <a:lnTo>
                    <a:pt x="181116" y="69654"/>
                  </a:lnTo>
                  <a:lnTo>
                    <a:pt x="166694" y="35546"/>
                  </a:lnTo>
                  <a:lnTo>
                    <a:pt x="149651" y="17808"/>
                  </a:lnTo>
                  <a:lnTo>
                    <a:pt x="129377" y="5480"/>
                  </a:lnTo>
                  <a:lnTo>
                    <a:pt x="107666" y="0"/>
                  </a:lnTo>
                  <a:lnTo>
                    <a:pt x="64921" y="6017"/>
                  </a:lnTo>
                  <a:lnTo>
                    <a:pt x="25162" y="24416"/>
                  </a:lnTo>
                  <a:lnTo>
                    <a:pt x="0" y="3847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606" name="SMARTInkShape-Group928"/>
          <p:cNvGrpSpPr/>
          <p:nvPr/>
        </p:nvGrpSpPr>
        <p:grpSpPr>
          <a:xfrm>
            <a:off x="169268" y="2213250"/>
            <a:ext cx="193636" cy="367073"/>
            <a:chOff x="169268" y="2213250"/>
            <a:chExt cx="193636" cy="367073"/>
          </a:xfrm>
        </p:grpSpPr>
        <p:sp>
          <p:nvSpPr>
            <p:cNvPr id="604" name="SMARTInkShape-2726"/>
            <p:cNvSpPr/>
            <p:nvPr>
              <p:custDataLst>
                <p:tags r:id="rId54"/>
              </p:custDataLst>
            </p:nvPr>
          </p:nvSpPr>
          <p:spPr bwMode="auto">
            <a:xfrm>
              <a:off x="347198" y="2400300"/>
              <a:ext cx="15706" cy="180023"/>
            </a:xfrm>
            <a:custGeom>
              <a:avLst/>
              <a:gdLst/>
              <a:ahLst/>
              <a:cxnLst/>
              <a:rect l="0" t="0" r="0" b="0"/>
              <a:pathLst>
                <a:path w="15706" h="180023">
                  <a:moveTo>
                    <a:pt x="7132" y="0"/>
                  </a:moveTo>
                  <a:lnTo>
                    <a:pt x="7132" y="0"/>
                  </a:lnTo>
                  <a:lnTo>
                    <a:pt x="11683" y="4551"/>
                  </a:lnTo>
                  <a:lnTo>
                    <a:pt x="12071" y="7796"/>
                  </a:lnTo>
                  <a:lnTo>
                    <a:pt x="3420" y="41184"/>
                  </a:lnTo>
                  <a:lnTo>
                    <a:pt x="0" y="81735"/>
                  </a:lnTo>
                  <a:lnTo>
                    <a:pt x="1740" y="110939"/>
                  </a:lnTo>
                  <a:lnTo>
                    <a:pt x="8074" y="149076"/>
                  </a:lnTo>
                  <a:lnTo>
                    <a:pt x="15705" y="18002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05" name="SMARTInkShape-2727"/>
            <p:cNvSpPr/>
            <p:nvPr>
              <p:custDataLst>
                <p:tags r:id="rId55"/>
              </p:custDataLst>
            </p:nvPr>
          </p:nvSpPr>
          <p:spPr bwMode="auto">
            <a:xfrm>
              <a:off x="169268" y="2213250"/>
              <a:ext cx="142201" cy="276952"/>
            </a:xfrm>
            <a:custGeom>
              <a:avLst/>
              <a:gdLst/>
              <a:ahLst/>
              <a:cxnLst/>
              <a:rect l="0" t="0" r="0" b="0"/>
              <a:pathLst>
                <a:path w="142201" h="276952">
                  <a:moveTo>
                    <a:pt x="142200" y="15600"/>
                  </a:moveTo>
                  <a:lnTo>
                    <a:pt x="142200" y="15600"/>
                  </a:lnTo>
                  <a:lnTo>
                    <a:pt x="137649" y="11049"/>
                  </a:lnTo>
                  <a:lnTo>
                    <a:pt x="121166" y="3668"/>
                  </a:lnTo>
                  <a:lnTo>
                    <a:pt x="98185" y="0"/>
                  </a:lnTo>
                  <a:lnTo>
                    <a:pt x="81680" y="4222"/>
                  </a:lnTo>
                  <a:lnTo>
                    <a:pt x="64820" y="14353"/>
                  </a:lnTo>
                  <a:lnTo>
                    <a:pt x="47801" y="31556"/>
                  </a:lnTo>
                  <a:lnTo>
                    <a:pt x="26706" y="71762"/>
                  </a:lnTo>
                  <a:lnTo>
                    <a:pt x="14351" y="105966"/>
                  </a:lnTo>
                  <a:lnTo>
                    <a:pt x="4416" y="143393"/>
                  </a:lnTo>
                  <a:lnTo>
                    <a:pt x="0" y="182252"/>
                  </a:lnTo>
                  <a:lnTo>
                    <a:pt x="5657" y="216667"/>
                  </a:lnTo>
                  <a:lnTo>
                    <a:pt x="17697" y="244981"/>
                  </a:lnTo>
                  <a:lnTo>
                    <a:pt x="32572" y="263914"/>
                  </a:lnTo>
                  <a:lnTo>
                    <a:pt x="48709" y="273600"/>
                  </a:lnTo>
                  <a:lnTo>
                    <a:pt x="65406" y="276951"/>
                  </a:lnTo>
                  <a:lnTo>
                    <a:pt x="82352" y="275266"/>
                  </a:lnTo>
                  <a:lnTo>
                    <a:pt x="89918" y="270626"/>
                  </a:lnTo>
                  <a:lnTo>
                    <a:pt x="131573" y="230026"/>
                  </a:lnTo>
                  <a:lnTo>
                    <a:pt x="142200" y="22134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610" name="SMARTInkShape-Group929"/>
          <p:cNvGrpSpPr/>
          <p:nvPr/>
        </p:nvGrpSpPr>
        <p:grpSpPr>
          <a:xfrm>
            <a:off x="673500" y="1458280"/>
            <a:ext cx="622615" cy="924862"/>
            <a:chOff x="673500" y="1458280"/>
            <a:chExt cx="622615" cy="924862"/>
          </a:xfrm>
        </p:grpSpPr>
        <p:sp>
          <p:nvSpPr>
            <p:cNvPr id="607" name="SMARTInkShape-2728"/>
            <p:cNvSpPr/>
            <p:nvPr>
              <p:custDataLst>
                <p:tags r:id="rId51"/>
              </p:custDataLst>
            </p:nvPr>
          </p:nvSpPr>
          <p:spPr bwMode="auto">
            <a:xfrm>
              <a:off x="1117283" y="1458280"/>
              <a:ext cx="139625" cy="196213"/>
            </a:xfrm>
            <a:custGeom>
              <a:avLst/>
              <a:gdLst/>
              <a:ahLst/>
              <a:cxnLst/>
              <a:rect l="0" t="0" r="0" b="0"/>
              <a:pathLst>
                <a:path w="139625" h="196213">
                  <a:moveTo>
                    <a:pt x="0" y="50480"/>
                  </a:moveTo>
                  <a:lnTo>
                    <a:pt x="0" y="50480"/>
                  </a:lnTo>
                  <a:lnTo>
                    <a:pt x="4550" y="50480"/>
                  </a:lnTo>
                  <a:lnTo>
                    <a:pt x="41184" y="38548"/>
                  </a:lnTo>
                  <a:lnTo>
                    <a:pt x="82712" y="20677"/>
                  </a:lnTo>
                  <a:lnTo>
                    <a:pt x="116880" y="3882"/>
                  </a:lnTo>
                  <a:lnTo>
                    <a:pt x="137705" y="0"/>
                  </a:lnTo>
                  <a:lnTo>
                    <a:pt x="139428" y="1587"/>
                  </a:lnTo>
                  <a:lnTo>
                    <a:pt x="139624" y="4550"/>
                  </a:lnTo>
                  <a:lnTo>
                    <a:pt x="133096" y="22992"/>
                  </a:lnTo>
                  <a:lnTo>
                    <a:pt x="115790" y="59620"/>
                  </a:lnTo>
                  <a:lnTo>
                    <a:pt x="99607" y="98061"/>
                  </a:lnTo>
                  <a:lnTo>
                    <a:pt x="84652" y="139614"/>
                  </a:lnTo>
                  <a:lnTo>
                    <a:pt x="79374" y="177326"/>
                  </a:lnTo>
                  <a:lnTo>
                    <a:pt x="77152" y="19621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08" name="SMARTInkShape-2729"/>
            <p:cNvSpPr/>
            <p:nvPr>
              <p:custDataLst>
                <p:tags r:id="rId52"/>
              </p:custDataLst>
            </p:nvPr>
          </p:nvSpPr>
          <p:spPr bwMode="auto">
            <a:xfrm>
              <a:off x="673500" y="2181437"/>
              <a:ext cx="160891" cy="201705"/>
            </a:xfrm>
            <a:custGeom>
              <a:avLst/>
              <a:gdLst/>
              <a:ahLst/>
              <a:cxnLst/>
              <a:rect l="0" t="0" r="0" b="0"/>
              <a:pathLst>
                <a:path w="160891" h="201705">
                  <a:moveTo>
                    <a:pt x="118028" y="4551"/>
                  </a:moveTo>
                  <a:lnTo>
                    <a:pt x="118028" y="4551"/>
                  </a:lnTo>
                  <a:lnTo>
                    <a:pt x="104375" y="0"/>
                  </a:lnTo>
                  <a:lnTo>
                    <a:pt x="90052" y="305"/>
                  </a:lnTo>
                  <a:lnTo>
                    <a:pt x="82232" y="1720"/>
                  </a:lnTo>
                  <a:lnTo>
                    <a:pt x="57574" y="17364"/>
                  </a:lnTo>
                  <a:lnTo>
                    <a:pt x="32170" y="44648"/>
                  </a:lnTo>
                  <a:lnTo>
                    <a:pt x="15648" y="76862"/>
                  </a:lnTo>
                  <a:lnTo>
                    <a:pt x="4720" y="110537"/>
                  </a:lnTo>
                  <a:lnTo>
                    <a:pt x="0" y="144645"/>
                  </a:lnTo>
                  <a:lnTo>
                    <a:pt x="3152" y="174330"/>
                  </a:lnTo>
                  <a:lnTo>
                    <a:pt x="10139" y="189863"/>
                  </a:lnTo>
                  <a:lnTo>
                    <a:pt x="14670" y="196672"/>
                  </a:lnTo>
                  <a:lnTo>
                    <a:pt x="19595" y="200259"/>
                  </a:lnTo>
                  <a:lnTo>
                    <a:pt x="24783" y="201698"/>
                  </a:lnTo>
                  <a:lnTo>
                    <a:pt x="30147" y="201704"/>
                  </a:lnTo>
                  <a:lnTo>
                    <a:pt x="55900" y="192612"/>
                  </a:lnTo>
                  <a:lnTo>
                    <a:pt x="87660" y="164201"/>
                  </a:lnTo>
                  <a:lnTo>
                    <a:pt x="115008" y="133926"/>
                  </a:lnTo>
                  <a:lnTo>
                    <a:pt x="160890" y="8170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09" name="SMARTInkShape-2730"/>
            <p:cNvSpPr/>
            <p:nvPr>
              <p:custDataLst>
                <p:tags r:id="rId53"/>
              </p:custDataLst>
            </p:nvPr>
          </p:nvSpPr>
          <p:spPr bwMode="auto">
            <a:xfrm>
              <a:off x="715091" y="1505754"/>
              <a:ext cx="581024" cy="828447"/>
            </a:xfrm>
            <a:custGeom>
              <a:avLst/>
              <a:gdLst/>
              <a:ahLst/>
              <a:cxnLst/>
              <a:rect l="0" t="0" r="0" b="0"/>
              <a:pathLst>
                <a:path w="581024" h="828447">
                  <a:moveTo>
                    <a:pt x="573642" y="20151"/>
                  </a:moveTo>
                  <a:lnTo>
                    <a:pt x="573642" y="20151"/>
                  </a:lnTo>
                  <a:lnTo>
                    <a:pt x="578192" y="15600"/>
                  </a:lnTo>
                  <a:lnTo>
                    <a:pt x="580427" y="10826"/>
                  </a:lnTo>
                  <a:lnTo>
                    <a:pt x="581023" y="8219"/>
                  </a:lnTo>
                  <a:lnTo>
                    <a:pt x="580467" y="5529"/>
                  </a:lnTo>
                  <a:lnTo>
                    <a:pt x="577310" y="0"/>
                  </a:lnTo>
                  <a:lnTo>
                    <a:pt x="574182" y="49"/>
                  </a:lnTo>
                  <a:lnTo>
                    <a:pt x="565627" y="5184"/>
                  </a:lnTo>
                  <a:lnTo>
                    <a:pt x="558014" y="18897"/>
                  </a:lnTo>
                  <a:lnTo>
                    <a:pt x="540754" y="55657"/>
                  </a:lnTo>
                  <a:lnTo>
                    <a:pt x="520925" y="93081"/>
                  </a:lnTo>
                  <a:lnTo>
                    <a:pt x="508969" y="116396"/>
                  </a:lnTo>
                  <a:lnTo>
                    <a:pt x="496237" y="141464"/>
                  </a:lnTo>
                  <a:lnTo>
                    <a:pt x="482033" y="168654"/>
                  </a:lnTo>
                  <a:lnTo>
                    <a:pt x="466849" y="197258"/>
                  </a:lnTo>
                  <a:lnTo>
                    <a:pt x="451012" y="226805"/>
                  </a:lnTo>
                  <a:lnTo>
                    <a:pt x="432834" y="256980"/>
                  </a:lnTo>
                  <a:lnTo>
                    <a:pt x="413094" y="287575"/>
                  </a:lnTo>
                  <a:lnTo>
                    <a:pt x="392315" y="318448"/>
                  </a:lnTo>
                  <a:lnTo>
                    <a:pt x="371795" y="349509"/>
                  </a:lnTo>
                  <a:lnTo>
                    <a:pt x="351447" y="380692"/>
                  </a:lnTo>
                  <a:lnTo>
                    <a:pt x="331214" y="411960"/>
                  </a:lnTo>
                  <a:lnTo>
                    <a:pt x="309153" y="443282"/>
                  </a:lnTo>
                  <a:lnTo>
                    <a:pt x="285874" y="474641"/>
                  </a:lnTo>
                  <a:lnTo>
                    <a:pt x="261781" y="506024"/>
                  </a:lnTo>
                  <a:lnTo>
                    <a:pt x="239052" y="535519"/>
                  </a:lnTo>
                  <a:lnTo>
                    <a:pt x="217232" y="563755"/>
                  </a:lnTo>
                  <a:lnTo>
                    <a:pt x="196018" y="591151"/>
                  </a:lnTo>
                  <a:lnTo>
                    <a:pt x="175207" y="617035"/>
                  </a:lnTo>
                  <a:lnTo>
                    <a:pt x="154666" y="641911"/>
                  </a:lnTo>
                  <a:lnTo>
                    <a:pt x="134305" y="666115"/>
                  </a:lnTo>
                  <a:lnTo>
                    <a:pt x="115015" y="688919"/>
                  </a:lnTo>
                  <a:lnTo>
                    <a:pt x="96441" y="710789"/>
                  </a:lnTo>
                  <a:lnTo>
                    <a:pt x="62467" y="750011"/>
                  </a:lnTo>
                  <a:lnTo>
                    <a:pt x="23826" y="792560"/>
                  </a:lnTo>
                  <a:lnTo>
                    <a:pt x="2322" y="820830"/>
                  </a:lnTo>
                  <a:lnTo>
                    <a:pt x="357" y="825400"/>
                  </a:lnTo>
                  <a:lnTo>
                    <a:pt x="0" y="828446"/>
                  </a:lnTo>
                  <a:lnTo>
                    <a:pt x="2619" y="827619"/>
                  </a:lnTo>
                  <a:lnTo>
                    <a:pt x="25002" y="80882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613" name="SMARTInkShape-Group930"/>
          <p:cNvGrpSpPr/>
          <p:nvPr/>
        </p:nvGrpSpPr>
        <p:grpSpPr>
          <a:xfrm>
            <a:off x="1571625" y="1235156"/>
            <a:ext cx="58706" cy="162162"/>
            <a:chOff x="1571625" y="1235156"/>
            <a:chExt cx="58706" cy="162162"/>
          </a:xfrm>
        </p:grpSpPr>
        <p:sp>
          <p:nvSpPr>
            <p:cNvPr id="611" name="SMARTInkShape-2731"/>
            <p:cNvSpPr/>
            <p:nvPr>
              <p:custDataLst>
                <p:tags r:id="rId49"/>
              </p:custDataLst>
            </p:nvPr>
          </p:nvSpPr>
          <p:spPr bwMode="auto">
            <a:xfrm>
              <a:off x="1571625" y="1380172"/>
              <a:ext cx="51436" cy="17146"/>
            </a:xfrm>
            <a:custGeom>
              <a:avLst/>
              <a:gdLst/>
              <a:ahLst/>
              <a:cxnLst/>
              <a:rect l="0" t="0" r="0" b="0"/>
              <a:pathLst>
                <a:path w="51436" h="17146">
                  <a:moveTo>
                    <a:pt x="0" y="17145"/>
                  </a:moveTo>
                  <a:lnTo>
                    <a:pt x="0" y="17145"/>
                  </a:lnTo>
                  <a:lnTo>
                    <a:pt x="4551" y="12595"/>
                  </a:lnTo>
                  <a:lnTo>
                    <a:pt x="21034" y="5214"/>
                  </a:lnTo>
                  <a:lnTo>
                    <a:pt x="5143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12" name="SMARTInkShape-2732"/>
            <p:cNvSpPr/>
            <p:nvPr>
              <p:custDataLst>
                <p:tags r:id="rId50"/>
              </p:custDataLst>
            </p:nvPr>
          </p:nvSpPr>
          <p:spPr bwMode="auto">
            <a:xfrm>
              <a:off x="1571625" y="1235156"/>
              <a:ext cx="58706" cy="152995"/>
            </a:xfrm>
            <a:custGeom>
              <a:avLst/>
              <a:gdLst/>
              <a:ahLst/>
              <a:cxnLst/>
              <a:rect l="0" t="0" r="0" b="0"/>
              <a:pathLst>
                <a:path w="58706" h="152995">
                  <a:moveTo>
                    <a:pt x="0" y="59291"/>
                  </a:moveTo>
                  <a:lnTo>
                    <a:pt x="0" y="59291"/>
                  </a:lnTo>
                  <a:lnTo>
                    <a:pt x="7381" y="59291"/>
                  </a:lnTo>
                  <a:lnTo>
                    <a:pt x="25894" y="28801"/>
                  </a:lnTo>
                  <a:lnTo>
                    <a:pt x="34342" y="11522"/>
                  </a:lnTo>
                  <a:lnTo>
                    <a:pt x="42364" y="0"/>
                  </a:lnTo>
                  <a:lnTo>
                    <a:pt x="41881" y="37319"/>
                  </a:lnTo>
                  <a:lnTo>
                    <a:pt x="37915" y="71619"/>
                  </a:lnTo>
                  <a:lnTo>
                    <a:pt x="41603" y="109775"/>
                  </a:lnTo>
                  <a:lnTo>
                    <a:pt x="43255" y="125544"/>
                  </a:lnTo>
                  <a:lnTo>
                    <a:pt x="50170" y="146815"/>
                  </a:lnTo>
                  <a:lnTo>
                    <a:pt x="51544" y="149073"/>
                  </a:lnTo>
                  <a:lnTo>
                    <a:pt x="53413" y="150578"/>
                  </a:lnTo>
                  <a:lnTo>
                    <a:pt x="58705" y="152994"/>
                  </a:lnTo>
                  <a:lnTo>
                    <a:pt x="53859" y="146627"/>
                  </a:lnTo>
                  <a:lnTo>
                    <a:pt x="51435" y="13644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620" name="SMARTInkShape-Group931"/>
          <p:cNvGrpSpPr/>
          <p:nvPr/>
        </p:nvGrpSpPr>
        <p:grpSpPr>
          <a:xfrm>
            <a:off x="294323" y="636616"/>
            <a:ext cx="771526" cy="659942"/>
            <a:chOff x="294323" y="636616"/>
            <a:chExt cx="771526" cy="659942"/>
          </a:xfrm>
        </p:grpSpPr>
        <p:sp>
          <p:nvSpPr>
            <p:cNvPr id="614" name="SMARTInkShape-2733"/>
            <p:cNvSpPr/>
            <p:nvPr>
              <p:custDataLst>
                <p:tags r:id="rId43"/>
              </p:custDataLst>
            </p:nvPr>
          </p:nvSpPr>
          <p:spPr bwMode="auto">
            <a:xfrm>
              <a:off x="482918" y="758808"/>
              <a:ext cx="113333" cy="115588"/>
            </a:xfrm>
            <a:custGeom>
              <a:avLst/>
              <a:gdLst/>
              <a:ahLst/>
              <a:cxnLst/>
              <a:rect l="0" t="0" r="0" b="0"/>
              <a:pathLst>
                <a:path w="113333" h="115588">
                  <a:moveTo>
                    <a:pt x="0" y="12717"/>
                  </a:moveTo>
                  <a:lnTo>
                    <a:pt x="0" y="12717"/>
                  </a:lnTo>
                  <a:lnTo>
                    <a:pt x="4550" y="12717"/>
                  </a:lnTo>
                  <a:lnTo>
                    <a:pt x="5891" y="11764"/>
                  </a:lnTo>
                  <a:lnTo>
                    <a:pt x="6785" y="10177"/>
                  </a:lnTo>
                  <a:lnTo>
                    <a:pt x="7380" y="8166"/>
                  </a:lnTo>
                  <a:lnTo>
                    <a:pt x="12770" y="785"/>
                  </a:lnTo>
                  <a:lnTo>
                    <a:pt x="16133" y="0"/>
                  </a:lnTo>
                  <a:lnTo>
                    <a:pt x="24950" y="1668"/>
                  </a:lnTo>
                  <a:lnTo>
                    <a:pt x="40624" y="12512"/>
                  </a:lnTo>
                  <a:lnTo>
                    <a:pt x="74349" y="51763"/>
                  </a:lnTo>
                  <a:lnTo>
                    <a:pt x="111419" y="89758"/>
                  </a:lnTo>
                  <a:lnTo>
                    <a:pt x="113332" y="94558"/>
                  </a:lnTo>
                  <a:lnTo>
                    <a:pt x="111442" y="11558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15" name="SMARTInkShape-2734"/>
            <p:cNvSpPr/>
            <p:nvPr>
              <p:custDataLst>
                <p:tags r:id="rId44"/>
              </p:custDataLst>
            </p:nvPr>
          </p:nvSpPr>
          <p:spPr bwMode="auto">
            <a:xfrm>
              <a:off x="765810" y="659265"/>
              <a:ext cx="162879" cy="249421"/>
            </a:xfrm>
            <a:custGeom>
              <a:avLst/>
              <a:gdLst/>
              <a:ahLst/>
              <a:cxnLst/>
              <a:rect l="0" t="0" r="0" b="0"/>
              <a:pathLst>
                <a:path w="162879" h="249421">
                  <a:moveTo>
                    <a:pt x="0" y="249420"/>
                  </a:moveTo>
                  <a:lnTo>
                    <a:pt x="0" y="249420"/>
                  </a:lnTo>
                  <a:lnTo>
                    <a:pt x="9102" y="244869"/>
                  </a:lnTo>
                  <a:lnTo>
                    <a:pt x="16110" y="235015"/>
                  </a:lnTo>
                  <a:lnTo>
                    <a:pt x="28371" y="200854"/>
                  </a:lnTo>
                  <a:lnTo>
                    <a:pt x="37087" y="164016"/>
                  </a:lnTo>
                  <a:lnTo>
                    <a:pt x="40296" y="134310"/>
                  </a:lnTo>
                  <a:lnTo>
                    <a:pt x="41722" y="102058"/>
                  </a:lnTo>
                  <a:lnTo>
                    <a:pt x="42356" y="68673"/>
                  </a:lnTo>
                  <a:lnTo>
                    <a:pt x="42712" y="26850"/>
                  </a:lnTo>
                  <a:lnTo>
                    <a:pt x="40256" y="9847"/>
                  </a:lnTo>
                  <a:lnTo>
                    <a:pt x="38267" y="3980"/>
                  </a:lnTo>
                  <a:lnTo>
                    <a:pt x="35989" y="1021"/>
                  </a:lnTo>
                  <a:lnTo>
                    <a:pt x="33518" y="0"/>
                  </a:lnTo>
                  <a:lnTo>
                    <a:pt x="30918" y="273"/>
                  </a:lnTo>
                  <a:lnTo>
                    <a:pt x="18157" y="18859"/>
                  </a:lnTo>
                  <a:lnTo>
                    <a:pt x="11412" y="53047"/>
                  </a:lnTo>
                  <a:lnTo>
                    <a:pt x="9414" y="93340"/>
                  </a:lnTo>
                  <a:lnTo>
                    <a:pt x="13373" y="135441"/>
                  </a:lnTo>
                  <a:lnTo>
                    <a:pt x="25129" y="173527"/>
                  </a:lnTo>
                  <a:lnTo>
                    <a:pt x="40677" y="204391"/>
                  </a:lnTo>
                  <a:lnTo>
                    <a:pt x="61900" y="227082"/>
                  </a:lnTo>
                  <a:lnTo>
                    <a:pt x="86286" y="241320"/>
                  </a:lnTo>
                  <a:lnTo>
                    <a:pt x="107058" y="247020"/>
                  </a:lnTo>
                  <a:lnTo>
                    <a:pt x="113282" y="244962"/>
                  </a:lnTo>
                  <a:lnTo>
                    <a:pt x="125278" y="235056"/>
                  </a:lnTo>
                  <a:lnTo>
                    <a:pt x="162878" y="18941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16" name="SMARTInkShape-2735"/>
            <p:cNvSpPr/>
            <p:nvPr>
              <p:custDataLst>
                <p:tags r:id="rId45"/>
              </p:custDataLst>
            </p:nvPr>
          </p:nvSpPr>
          <p:spPr bwMode="auto">
            <a:xfrm>
              <a:off x="585843" y="925830"/>
              <a:ext cx="334273" cy="370728"/>
            </a:xfrm>
            <a:custGeom>
              <a:avLst/>
              <a:gdLst/>
              <a:ahLst/>
              <a:cxnLst/>
              <a:rect l="0" t="0" r="0" b="0"/>
              <a:pathLst>
                <a:path w="334273" h="370728">
                  <a:moveTo>
                    <a:pt x="51380" y="0"/>
                  </a:moveTo>
                  <a:lnTo>
                    <a:pt x="51380" y="0"/>
                  </a:lnTo>
                  <a:lnTo>
                    <a:pt x="43999" y="0"/>
                  </a:lnTo>
                  <a:lnTo>
                    <a:pt x="37884" y="35595"/>
                  </a:lnTo>
                  <a:lnTo>
                    <a:pt x="29189" y="67255"/>
                  </a:lnTo>
                  <a:lnTo>
                    <a:pt x="18975" y="109901"/>
                  </a:lnTo>
                  <a:lnTo>
                    <a:pt x="14536" y="134227"/>
                  </a:lnTo>
                  <a:lnTo>
                    <a:pt x="10625" y="159970"/>
                  </a:lnTo>
                  <a:lnTo>
                    <a:pt x="7065" y="186657"/>
                  </a:lnTo>
                  <a:lnTo>
                    <a:pt x="4691" y="211115"/>
                  </a:lnTo>
                  <a:lnTo>
                    <a:pt x="3109" y="234088"/>
                  </a:lnTo>
                  <a:lnTo>
                    <a:pt x="1351" y="276442"/>
                  </a:lnTo>
                  <a:lnTo>
                    <a:pt x="570" y="314316"/>
                  </a:lnTo>
                  <a:lnTo>
                    <a:pt x="130" y="354115"/>
                  </a:lnTo>
                  <a:lnTo>
                    <a:pt x="0" y="370353"/>
                  </a:lnTo>
                  <a:lnTo>
                    <a:pt x="934" y="370727"/>
                  </a:lnTo>
                  <a:lnTo>
                    <a:pt x="4512" y="366062"/>
                  </a:lnTo>
                  <a:lnTo>
                    <a:pt x="11881" y="334523"/>
                  </a:lnTo>
                  <a:lnTo>
                    <a:pt x="22395" y="299807"/>
                  </a:lnTo>
                  <a:lnTo>
                    <a:pt x="36592" y="260883"/>
                  </a:lnTo>
                  <a:lnTo>
                    <a:pt x="52428" y="224533"/>
                  </a:lnTo>
                  <a:lnTo>
                    <a:pt x="77408" y="185591"/>
                  </a:lnTo>
                  <a:lnTo>
                    <a:pt x="102907" y="160506"/>
                  </a:lnTo>
                  <a:lnTo>
                    <a:pt x="120001" y="152298"/>
                  </a:lnTo>
                  <a:lnTo>
                    <a:pt x="128559" y="150110"/>
                  </a:lnTo>
                  <a:lnTo>
                    <a:pt x="137123" y="151508"/>
                  </a:lnTo>
                  <a:lnTo>
                    <a:pt x="154258" y="160682"/>
                  </a:lnTo>
                  <a:lnTo>
                    <a:pt x="166318" y="179364"/>
                  </a:lnTo>
                  <a:lnTo>
                    <a:pt x="178463" y="219197"/>
                  </a:lnTo>
                  <a:lnTo>
                    <a:pt x="185014" y="250774"/>
                  </a:lnTo>
                  <a:lnTo>
                    <a:pt x="191100" y="283857"/>
                  </a:lnTo>
                  <a:lnTo>
                    <a:pt x="199882" y="325512"/>
                  </a:lnTo>
                  <a:lnTo>
                    <a:pt x="208516" y="352882"/>
                  </a:lnTo>
                  <a:lnTo>
                    <a:pt x="216785" y="364164"/>
                  </a:lnTo>
                  <a:lnTo>
                    <a:pt x="221658" y="368506"/>
                  </a:lnTo>
                  <a:lnTo>
                    <a:pt x="227763" y="370448"/>
                  </a:lnTo>
                  <a:lnTo>
                    <a:pt x="242167" y="370066"/>
                  </a:lnTo>
                  <a:lnTo>
                    <a:pt x="266342" y="364496"/>
                  </a:lnTo>
                  <a:lnTo>
                    <a:pt x="305255" y="343160"/>
                  </a:lnTo>
                  <a:lnTo>
                    <a:pt x="334272" y="32575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17" name="SMARTInkShape-2736"/>
            <p:cNvSpPr/>
            <p:nvPr>
              <p:custDataLst>
                <p:tags r:id="rId46"/>
              </p:custDataLst>
            </p:nvPr>
          </p:nvSpPr>
          <p:spPr bwMode="auto">
            <a:xfrm>
              <a:off x="294323" y="805815"/>
              <a:ext cx="339582" cy="77153"/>
            </a:xfrm>
            <a:custGeom>
              <a:avLst/>
              <a:gdLst/>
              <a:ahLst/>
              <a:cxnLst/>
              <a:rect l="0" t="0" r="0" b="0"/>
              <a:pathLst>
                <a:path w="339582" h="77153">
                  <a:moveTo>
                    <a:pt x="0" y="77152"/>
                  </a:moveTo>
                  <a:lnTo>
                    <a:pt x="0" y="77152"/>
                  </a:lnTo>
                  <a:lnTo>
                    <a:pt x="40346" y="65221"/>
                  </a:lnTo>
                  <a:lnTo>
                    <a:pt x="69049" y="59784"/>
                  </a:lnTo>
                  <a:lnTo>
                    <a:pt x="104031" y="53241"/>
                  </a:lnTo>
                  <a:lnTo>
                    <a:pt x="141803" y="43983"/>
                  </a:lnTo>
                  <a:lnTo>
                    <a:pt x="183356" y="33518"/>
                  </a:lnTo>
                  <a:lnTo>
                    <a:pt x="205105" y="28060"/>
                  </a:lnTo>
                  <a:lnTo>
                    <a:pt x="247050" y="19456"/>
                  </a:lnTo>
                  <a:lnTo>
                    <a:pt x="284107" y="12457"/>
                  </a:lnTo>
                  <a:lnTo>
                    <a:pt x="326101" y="2743"/>
                  </a:lnTo>
                  <a:lnTo>
                    <a:pt x="339581" y="542"/>
                  </a:lnTo>
                  <a:lnTo>
                    <a:pt x="30003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18" name="SMARTInkShape-2737"/>
            <p:cNvSpPr/>
            <p:nvPr>
              <p:custDataLst>
                <p:tags r:id="rId47"/>
              </p:custDataLst>
            </p:nvPr>
          </p:nvSpPr>
          <p:spPr bwMode="auto">
            <a:xfrm>
              <a:off x="1041189" y="636616"/>
              <a:ext cx="24660" cy="203490"/>
            </a:xfrm>
            <a:custGeom>
              <a:avLst/>
              <a:gdLst/>
              <a:ahLst/>
              <a:cxnLst/>
              <a:rect l="0" t="0" r="0" b="0"/>
              <a:pathLst>
                <a:path w="24660" h="203490">
                  <a:moveTo>
                    <a:pt x="16086" y="32039"/>
                  </a:moveTo>
                  <a:lnTo>
                    <a:pt x="16086" y="32039"/>
                  </a:lnTo>
                  <a:lnTo>
                    <a:pt x="16086" y="0"/>
                  </a:lnTo>
                  <a:lnTo>
                    <a:pt x="14181" y="20630"/>
                  </a:lnTo>
                  <a:lnTo>
                    <a:pt x="4303" y="57339"/>
                  </a:lnTo>
                  <a:lnTo>
                    <a:pt x="1324" y="91226"/>
                  </a:lnTo>
                  <a:lnTo>
                    <a:pt x="0" y="123432"/>
                  </a:lnTo>
                  <a:lnTo>
                    <a:pt x="1795" y="163258"/>
                  </a:lnTo>
                  <a:lnTo>
                    <a:pt x="6877" y="181799"/>
                  </a:lnTo>
                  <a:lnTo>
                    <a:pt x="24659" y="20348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19" name="SMARTInkShape-2738"/>
            <p:cNvSpPr/>
            <p:nvPr>
              <p:custDataLst>
                <p:tags r:id="rId48"/>
              </p:custDataLst>
            </p:nvPr>
          </p:nvSpPr>
          <p:spPr bwMode="auto">
            <a:xfrm>
              <a:off x="860108" y="762952"/>
              <a:ext cx="137161" cy="38842"/>
            </a:xfrm>
            <a:custGeom>
              <a:avLst/>
              <a:gdLst/>
              <a:ahLst/>
              <a:cxnLst/>
              <a:rect l="0" t="0" r="0" b="0"/>
              <a:pathLst>
                <a:path w="137161" h="38842">
                  <a:moveTo>
                    <a:pt x="0" y="34290"/>
                  </a:moveTo>
                  <a:lnTo>
                    <a:pt x="0" y="34290"/>
                  </a:lnTo>
                  <a:lnTo>
                    <a:pt x="13652" y="38841"/>
                  </a:lnTo>
                  <a:lnTo>
                    <a:pt x="27975" y="35996"/>
                  </a:lnTo>
                  <a:lnTo>
                    <a:pt x="65004" y="23197"/>
                  </a:lnTo>
                  <a:lnTo>
                    <a:pt x="102163" y="11497"/>
                  </a:lnTo>
                  <a:lnTo>
                    <a:pt x="13716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621" name="SMARTInkShape-2739"/>
          <p:cNvSpPr/>
          <p:nvPr>
            <p:custDataLst>
              <p:tags r:id="rId37"/>
            </p:custDataLst>
          </p:nvPr>
        </p:nvSpPr>
        <p:spPr bwMode="auto">
          <a:xfrm>
            <a:off x="1708785" y="1433945"/>
            <a:ext cx="160023" cy="162896"/>
          </a:xfrm>
          <a:custGeom>
            <a:avLst/>
            <a:gdLst/>
            <a:ahLst/>
            <a:cxnLst/>
            <a:rect l="0" t="0" r="0" b="0"/>
            <a:pathLst>
              <a:path w="160023" h="162896">
                <a:moveTo>
                  <a:pt x="77153" y="74815"/>
                </a:moveTo>
                <a:lnTo>
                  <a:pt x="77153" y="74815"/>
                </a:lnTo>
                <a:lnTo>
                  <a:pt x="77153" y="65713"/>
                </a:lnTo>
                <a:lnTo>
                  <a:pt x="76200" y="63032"/>
                </a:lnTo>
                <a:lnTo>
                  <a:pt x="74613" y="61245"/>
                </a:lnTo>
                <a:lnTo>
                  <a:pt x="70309" y="59259"/>
                </a:lnTo>
                <a:lnTo>
                  <a:pt x="65221" y="58376"/>
                </a:lnTo>
                <a:lnTo>
                  <a:pt x="52451" y="62430"/>
                </a:lnTo>
                <a:lnTo>
                  <a:pt x="41153" y="69664"/>
                </a:lnTo>
                <a:lnTo>
                  <a:pt x="27222" y="91492"/>
                </a:lnTo>
                <a:lnTo>
                  <a:pt x="15580" y="122090"/>
                </a:lnTo>
                <a:lnTo>
                  <a:pt x="15149" y="131096"/>
                </a:lnTo>
                <a:lnTo>
                  <a:pt x="19751" y="146184"/>
                </a:lnTo>
                <a:lnTo>
                  <a:pt x="30686" y="156699"/>
                </a:lnTo>
                <a:lnTo>
                  <a:pt x="37602" y="160837"/>
                </a:lnTo>
                <a:lnTo>
                  <a:pt x="57987" y="162895"/>
                </a:lnTo>
                <a:lnTo>
                  <a:pt x="81969" y="159681"/>
                </a:lnTo>
                <a:lnTo>
                  <a:pt x="105328" y="151903"/>
                </a:lnTo>
                <a:lnTo>
                  <a:pt x="135348" y="127713"/>
                </a:lnTo>
                <a:lnTo>
                  <a:pt x="148420" y="104675"/>
                </a:lnTo>
                <a:lnTo>
                  <a:pt x="158594" y="62390"/>
                </a:lnTo>
                <a:lnTo>
                  <a:pt x="160022" y="46529"/>
                </a:lnTo>
                <a:lnTo>
                  <a:pt x="153988" y="21286"/>
                </a:lnTo>
                <a:lnTo>
                  <a:pt x="148379" y="10554"/>
                </a:lnTo>
                <a:lnTo>
                  <a:pt x="138924" y="4352"/>
                </a:lnTo>
                <a:lnTo>
                  <a:pt x="113179" y="0"/>
                </a:lnTo>
                <a:lnTo>
                  <a:pt x="82687" y="6322"/>
                </a:lnTo>
                <a:lnTo>
                  <a:pt x="51990" y="19608"/>
                </a:lnTo>
                <a:lnTo>
                  <a:pt x="0" y="5767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627" name="SMARTInkShape-Group933"/>
          <p:cNvGrpSpPr/>
          <p:nvPr/>
        </p:nvGrpSpPr>
        <p:grpSpPr>
          <a:xfrm>
            <a:off x="1025396" y="1851660"/>
            <a:ext cx="597665" cy="774717"/>
            <a:chOff x="1025396" y="1851660"/>
            <a:chExt cx="597665" cy="774717"/>
          </a:xfrm>
        </p:grpSpPr>
        <p:sp>
          <p:nvSpPr>
            <p:cNvPr id="622" name="SMARTInkShape-2740"/>
            <p:cNvSpPr/>
            <p:nvPr>
              <p:custDataLst>
                <p:tags r:id="rId38"/>
              </p:custDataLst>
            </p:nvPr>
          </p:nvSpPr>
          <p:spPr bwMode="auto">
            <a:xfrm>
              <a:off x="1340168" y="2125980"/>
              <a:ext cx="60008" cy="51436"/>
            </a:xfrm>
            <a:custGeom>
              <a:avLst/>
              <a:gdLst/>
              <a:ahLst/>
              <a:cxnLst/>
              <a:rect l="0" t="0" r="0" b="0"/>
              <a:pathLst>
                <a:path w="60008" h="51436">
                  <a:moveTo>
                    <a:pt x="0" y="51435"/>
                  </a:moveTo>
                  <a:lnTo>
                    <a:pt x="0" y="51435"/>
                  </a:lnTo>
                  <a:lnTo>
                    <a:pt x="17368" y="31527"/>
                  </a:lnTo>
                  <a:lnTo>
                    <a:pt x="20151" y="26733"/>
                  </a:lnTo>
                  <a:lnTo>
                    <a:pt x="6000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23" name="SMARTInkShape-2741"/>
            <p:cNvSpPr/>
            <p:nvPr>
              <p:custDataLst>
                <p:tags r:id="rId39"/>
              </p:custDataLst>
            </p:nvPr>
          </p:nvSpPr>
          <p:spPr bwMode="auto">
            <a:xfrm>
              <a:off x="1580198" y="1851660"/>
              <a:ext cx="42863" cy="60008"/>
            </a:xfrm>
            <a:custGeom>
              <a:avLst/>
              <a:gdLst/>
              <a:ahLst/>
              <a:cxnLst/>
              <a:rect l="0" t="0" r="0" b="0"/>
              <a:pathLst>
                <a:path w="42863" h="60008">
                  <a:moveTo>
                    <a:pt x="0" y="60007"/>
                  </a:moveTo>
                  <a:lnTo>
                    <a:pt x="0" y="60007"/>
                  </a:lnTo>
                  <a:lnTo>
                    <a:pt x="20513" y="32650"/>
                  </a:lnTo>
                  <a:lnTo>
                    <a:pt x="42862"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24" name="SMARTInkShape-2742"/>
            <p:cNvSpPr/>
            <p:nvPr>
              <p:custDataLst>
                <p:tags r:id="rId40"/>
              </p:custDataLst>
            </p:nvPr>
          </p:nvSpPr>
          <p:spPr bwMode="auto">
            <a:xfrm>
              <a:off x="1472389" y="2005965"/>
              <a:ext cx="73520" cy="60008"/>
            </a:xfrm>
            <a:custGeom>
              <a:avLst/>
              <a:gdLst/>
              <a:ahLst/>
              <a:cxnLst/>
              <a:rect l="0" t="0" r="0" b="0"/>
              <a:pathLst>
                <a:path w="73520" h="60008">
                  <a:moveTo>
                    <a:pt x="4939" y="60007"/>
                  </a:moveTo>
                  <a:lnTo>
                    <a:pt x="4939" y="60007"/>
                  </a:lnTo>
                  <a:lnTo>
                    <a:pt x="4939" y="55456"/>
                  </a:lnTo>
                  <a:lnTo>
                    <a:pt x="3986" y="54116"/>
                  </a:lnTo>
                  <a:lnTo>
                    <a:pt x="2399" y="53222"/>
                  </a:lnTo>
                  <a:lnTo>
                    <a:pt x="388" y="52626"/>
                  </a:lnTo>
                  <a:lnTo>
                    <a:pt x="0" y="51277"/>
                  </a:lnTo>
                  <a:lnTo>
                    <a:pt x="2108" y="47237"/>
                  </a:lnTo>
                  <a:lnTo>
                    <a:pt x="8651" y="39608"/>
                  </a:lnTo>
                  <a:lnTo>
                    <a:pt x="47632" y="16340"/>
                  </a:lnTo>
                  <a:lnTo>
                    <a:pt x="73519"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25" name="SMARTInkShape-2743"/>
            <p:cNvSpPr/>
            <p:nvPr>
              <p:custDataLst>
                <p:tags r:id="rId41"/>
              </p:custDataLst>
            </p:nvPr>
          </p:nvSpPr>
          <p:spPr bwMode="auto">
            <a:xfrm>
              <a:off x="1185863" y="2306002"/>
              <a:ext cx="34291" cy="25719"/>
            </a:xfrm>
            <a:custGeom>
              <a:avLst/>
              <a:gdLst/>
              <a:ahLst/>
              <a:cxnLst/>
              <a:rect l="0" t="0" r="0" b="0"/>
              <a:pathLst>
                <a:path w="34291" h="25719">
                  <a:moveTo>
                    <a:pt x="0" y="25718"/>
                  </a:moveTo>
                  <a:lnTo>
                    <a:pt x="0" y="25718"/>
                  </a:lnTo>
                  <a:lnTo>
                    <a:pt x="4550" y="25718"/>
                  </a:lnTo>
                  <a:lnTo>
                    <a:pt x="9325" y="23178"/>
                  </a:lnTo>
                  <a:lnTo>
                    <a:pt x="3429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26" name="SMARTInkShape-2744"/>
            <p:cNvSpPr/>
            <p:nvPr>
              <p:custDataLst>
                <p:tags r:id="rId42"/>
              </p:custDataLst>
            </p:nvPr>
          </p:nvSpPr>
          <p:spPr bwMode="auto">
            <a:xfrm>
              <a:off x="1025396" y="2463946"/>
              <a:ext cx="149627" cy="162431"/>
            </a:xfrm>
            <a:custGeom>
              <a:avLst/>
              <a:gdLst/>
              <a:ahLst/>
              <a:cxnLst/>
              <a:rect l="0" t="0" r="0" b="0"/>
              <a:pathLst>
                <a:path w="149627" h="162431">
                  <a:moveTo>
                    <a:pt x="83314" y="30651"/>
                  </a:moveTo>
                  <a:lnTo>
                    <a:pt x="83314" y="30651"/>
                  </a:lnTo>
                  <a:lnTo>
                    <a:pt x="83314" y="18720"/>
                  </a:lnTo>
                  <a:lnTo>
                    <a:pt x="80774" y="13283"/>
                  </a:lnTo>
                  <a:lnTo>
                    <a:pt x="75933" y="6583"/>
                  </a:lnTo>
                  <a:lnTo>
                    <a:pt x="70191" y="8207"/>
                  </a:lnTo>
                  <a:lnTo>
                    <a:pt x="50983" y="17010"/>
                  </a:lnTo>
                  <a:lnTo>
                    <a:pt x="28844" y="41610"/>
                  </a:lnTo>
                  <a:lnTo>
                    <a:pt x="12776" y="66601"/>
                  </a:lnTo>
                  <a:lnTo>
                    <a:pt x="871" y="106156"/>
                  </a:lnTo>
                  <a:lnTo>
                    <a:pt x="0" y="123264"/>
                  </a:lnTo>
                  <a:lnTo>
                    <a:pt x="2788" y="137218"/>
                  </a:lnTo>
                  <a:lnTo>
                    <a:pt x="9742" y="147229"/>
                  </a:lnTo>
                  <a:lnTo>
                    <a:pt x="20136" y="154854"/>
                  </a:lnTo>
                  <a:lnTo>
                    <a:pt x="34280" y="161417"/>
                  </a:lnTo>
                  <a:lnTo>
                    <a:pt x="50091" y="162430"/>
                  </a:lnTo>
                  <a:lnTo>
                    <a:pt x="77598" y="155104"/>
                  </a:lnTo>
                  <a:lnTo>
                    <a:pt x="96966" y="145019"/>
                  </a:lnTo>
                  <a:lnTo>
                    <a:pt x="131055" y="107060"/>
                  </a:lnTo>
                  <a:lnTo>
                    <a:pt x="144238" y="81866"/>
                  </a:lnTo>
                  <a:lnTo>
                    <a:pt x="149626" y="51753"/>
                  </a:lnTo>
                  <a:lnTo>
                    <a:pt x="146671" y="27802"/>
                  </a:lnTo>
                  <a:lnTo>
                    <a:pt x="135212" y="8641"/>
                  </a:lnTo>
                  <a:lnTo>
                    <a:pt x="128390" y="4548"/>
                  </a:lnTo>
                  <a:lnTo>
                    <a:pt x="110651" y="0"/>
                  </a:lnTo>
                  <a:lnTo>
                    <a:pt x="87526" y="5598"/>
                  </a:lnTo>
                  <a:lnTo>
                    <a:pt x="52812" y="22276"/>
                  </a:lnTo>
                  <a:lnTo>
                    <a:pt x="36420" y="32644"/>
                  </a:lnTo>
                  <a:lnTo>
                    <a:pt x="23307" y="4779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Tree>
    <p:extLst>
      <p:ext uri="{BB962C8B-B14F-4D97-AF65-F5344CB8AC3E}">
        <p14:creationId xmlns:p14="http://schemas.microsoft.com/office/powerpoint/2010/main" val="16086541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Jacobians of FC-Layer</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19</a:t>
            </a:fld>
            <a:endParaRPr lang="en-US"/>
          </a:p>
        </p:txBody>
      </p:sp>
      <p:grpSp>
        <p:nvGrpSpPr>
          <p:cNvPr id="320" name="SMARTInkShape-Group958"/>
          <p:cNvGrpSpPr/>
          <p:nvPr/>
        </p:nvGrpSpPr>
        <p:grpSpPr>
          <a:xfrm>
            <a:off x="6965238" y="1817370"/>
            <a:ext cx="212802" cy="145241"/>
            <a:chOff x="6965238" y="1817370"/>
            <a:chExt cx="212802" cy="145241"/>
          </a:xfrm>
        </p:grpSpPr>
        <p:sp>
          <p:nvSpPr>
            <p:cNvPr id="318" name="SMARTInkShape-2832"/>
            <p:cNvSpPr/>
            <p:nvPr>
              <p:custDataLst>
                <p:tags r:id="rId219"/>
              </p:custDataLst>
            </p:nvPr>
          </p:nvSpPr>
          <p:spPr bwMode="auto">
            <a:xfrm>
              <a:off x="6965238" y="1829811"/>
              <a:ext cx="95114" cy="132800"/>
            </a:xfrm>
            <a:custGeom>
              <a:avLst/>
              <a:gdLst/>
              <a:ahLst/>
              <a:cxnLst/>
              <a:rect l="0" t="0" r="0" b="0"/>
              <a:pathLst>
                <a:path w="95114" h="132800">
                  <a:moveTo>
                    <a:pt x="32780" y="13277"/>
                  </a:moveTo>
                  <a:lnTo>
                    <a:pt x="32780" y="13277"/>
                  </a:lnTo>
                  <a:lnTo>
                    <a:pt x="37331" y="13277"/>
                  </a:lnTo>
                  <a:lnTo>
                    <a:pt x="80177" y="2694"/>
                  </a:lnTo>
                  <a:lnTo>
                    <a:pt x="84380" y="506"/>
                  </a:lnTo>
                  <a:lnTo>
                    <a:pt x="88135" y="0"/>
                  </a:lnTo>
                  <a:lnTo>
                    <a:pt x="94847" y="1979"/>
                  </a:lnTo>
                  <a:lnTo>
                    <a:pt x="95113" y="3839"/>
                  </a:lnTo>
                  <a:lnTo>
                    <a:pt x="93385" y="6033"/>
                  </a:lnTo>
                  <a:lnTo>
                    <a:pt x="58999" y="31902"/>
                  </a:lnTo>
                  <a:lnTo>
                    <a:pt x="24306" y="55867"/>
                  </a:lnTo>
                  <a:lnTo>
                    <a:pt x="0" y="72265"/>
                  </a:lnTo>
                  <a:lnTo>
                    <a:pt x="12590" y="72982"/>
                  </a:lnTo>
                  <a:lnTo>
                    <a:pt x="53705" y="57710"/>
                  </a:lnTo>
                  <a:lnTo>
                    <a:pt x="61734" y="56604"/>
                  </a:lnTo>
                  <a:lnTo>
                    <a:pt x="61608" y="56449"/>
                  </a:lnTo>
                  <a:lnTo>
                    <a:pt x="59112" y="56200"/>
                  </a:lnTo>
                  <a:lnTo>
                    <a:pt x="49869" y="62995"/>
                  </a:lnTo>
                  <a:lnTo>
                    <a:pt x="15054" y="79099"/>
                  </a:lnTo>
                  <a:lnTo>
                    <a:pt x="8115" y="88749"/>
                  </a:lnTo>
                  <a:lnTo>
                    <a:pt x="12609" y="89682"/>
                  </a:lnTo>
                  <a:lnTo>
                    <a:pt x="54772" y="90385"/>
                  </a:lnTo>
                  <a:lnTo>
                    <a:pt x="79067" y="90426"/>
                  </a:lnTo>
                  <a:lnTo>
                    <a:pt x="62380" y="91381"/>
                  </a:lnTo>
                  <a:lnTo>
                    <a:pt x="47477" y="97273"/>
                  </a:lnTo>
                  <a:lnTo>
                    <a:pt x="28858" y="111667"/>
                  </a:lnTo>
                  <a:lnTo>
                    <a:pt x="26273" y="116696"/>
                  </a:lnTo>
                  <a:lnTo>
                    <a:pt x="25585" y="119370"/>
                  </a:lnTo>
                  <a:lnTo>
                    <a:pt x="19540" y="129554"/>
                  </a:lnTo>
                  <a:lnTo>
                    <a:pt x="20143" y="130800"/>
                  </a:lnTo>
                  <a:lnTo>
                    <a:pt x="23404" y="132799"/>
                  </a:lnTo>
                  <a:lnTo>
                    <a:pt x="49925" y="11614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19" name="SMARTInkShape-2833"/>
            <p:cNvSpPr/>
            <p:nvPr>
              <p:custDataLst>
                <p:tags r:id="rId220"/>
              </p:custDataLst>
            </p:nvPr>
          </p:nvSpPr>
          <p:spPr bwMode="auto">
            <a:xfrm>
              <a:off x="7094496" y="1817370"/>
              <a:ext cx="83544" cy="137161"/>
            </a:xfrm>
            <a:custGeom>
              <a:avLst/>
              <a:gdLst/>
              <a:ahLst/>
              <a:cxnLst/>
              <a:rect l="0" t="0" r="0" b="0"/>
              <a:pathLst>
                <a:path w="83544" h="137161">
                  <a:moveTo>
                    <a:pt x="83543" y="0"/>
                  </a:moveTo>
                  <a:lnTo>
                    <a:pt x="83543" y="0"/>
                  </a:lnTo>
                  <a:lnTo>
                    <a:pt x="71612" y="0"/>
                  </a:lnTo>
                  <a:lnTo>
                    <a:pt x="66175" y="2540"/>
                  </a:lnTo>
                  <a:lnTo>
                    <a:pt x="50373" y="16482"/>
                  </a:lnTo>
                  <a:lnTo>
                    <a:pt x="17668" y="56151"/>
                  </a:lnTo>
                  <a:lnTo>
                    <a:pt x="5182" y="78550"/>
                  </a:lnTo>
                  <a:lnTo>
                    <a:pt x="0" y="98733"/>
                  </a:lnTo>
                  <a:lnTo>
                    <a:pt x="1328" y="108334"/>
                  </a:lnTo>
                  <a:lnTo>
                    <a:pt x="3017" y="112228"/>
                  </a:lnTo>
                  <a:lnTo>
                    <a:pt x="9971" y="119094"/>
                  </a:lnTo>
                  <a:lnTo>
                    <a:pt x="31671" y="134539"/>
                  </a:lnTo>
                  <a:lnTo>
                    <a:pt x="49254" y="13716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323" name="SMARTInkShape-Group959"/>
          <p:cNvGrpSpPr/>
          <p:nvPr/>
        </p:nvGrpSpPr>
        <p:grpSpPr>
          <a:xfrm>
            <a:off x="680085" y="2649290"/>
            <a:ext cx="729076" cy="527422"/>
            <a:chOff x="680085" y="2649290"/>
            <a:chExt cx="729076" cy="527422"/>
          </a:xfrm>
        </p:grpSpPr>
        <p:sp>
          <p:nvSpPr>
            <p:cNvPr id="321" name="SMARTInkShape-2834"/>
            <p:cNvSpPr/>
            <p:nvPr>
              <p:custDataLst>
                <p:tags r:id="rId217"/>
              </p:custDataLst>
            </p:nvPr>
          </p:nvSpPr>
          <p:spPr bwMode="auto">
            <a:xfrm>
              <a:off x="768022" y="2649290"/>
              <a:ext cx="641139" cy="55132"/>
            </a:xfrm>
            <a:custGeom>
              <a:avLst/>
              <a:gdLst/>
              <a:ahLst/>
              <a:cxnLst/>
              <a:rect l="0" t="0" r="0" b="0"/>
              <a:pathLst>
                <a:path w="641139" h="55132">
                  <a:moveTo>
                    <a:pt x="49223" y="16757"/>
                  </a:moveTo>
                  <a:lnTo>
                    <a:pt x="49223" y="16757"/>
                  </a:lnTo>
                  <a:lnTo>
                    <a:pt x="8984" y="27340"/>
                  </a:lnTo>
                  <a:lnTo>
                    <a:pt x="0" y="32606"/>
                  </a:lnTo>
                  <a:lnTo>
                    <a:pt x="12096" y="38069"/>
                  </a:lnTo>
                  <a:lnTo>
                    <a:pt x="43688" y="47496"/>
                  </a:lnTo>
                  <a:lnTo>
                    <a:pt x="81344" y="50948"/>
                  </a:lnTo>
                  <a:lnTo>
                    <a:pt x="112077" y="55131"/>
                  </a:lnTo>
                  <a:lnTo>
                    <a:pt x="149865" y="55085"/>
                  </a:lnTo>
                  <a:lnTo>
                    <a:pt x="170611" y="53739"/>
                  </a:lnTo>
                  <a:lnTo>
                    <a:pt x="193013" y="50937"/>
                  </a:lnTo>
                  <a:lnTo>
                    <a:pt x="216521" y="47164"/>
                  </a:lnTo>
                  <a:lnTo>
                    <a:pt x="240765" y="42743"/>
                  </a:lnTo>
                  <a:lnTo>
                    <a:pt x="267405" y="38844"/>
                  </a:lnTo>
                  <a:lnTo>
                    <a:pt x="295643" y="35292"/>
                  </a:lnTo>
                  <a:lnTo>
                    <a:pt x="324945" y="31971"/>
                  </a:lnTo>
                  <a:lnTo>
                    <a:pt x="354005" y="28805"/>
                  </a:lnTo>
                  <a:lnTo>
                    <a:pt x="382904" y="25741"/>
                  </a:lnTo>
                  <a:lnTo>
                    <a:pt x="411694" y="22747"/>
                  </a:lnTo>
                  <a:lnTo>
                    <a:pt x="439461" y="20750"/>
                  </a:lnTo>
                  <a:lnTo>
                    <a:pt x="466544" y="19420"/>
                  </a:lnTo>
                  <a:lnTo>
                    <a:pt x="493172" y="18532"/>
                  </a:lnTo>
                  <a:lnTo>
                    <a:pt x="517592" y="16988"/>
                  </a:lnTo>
                  <a:lnTo>
                    <a:pt x="540539" y="15006"/>
                  </a:lnTo>
                  <a:lnTo>
                    <a:pt x="580958" y="11217"/>
                  </a:lnTo>
                  <a:lnTo>
                    <a:pt x="622276" y="8131"/>
                  </a:lnTo>
                  <a:lnTo>
                    <a:pt x="639916" y="2560"/>
                  </a:lnTo>
                  <a:lnTo>
                    <a:pt x="641138" y="1577"/>
                  </a:lnTo>
                  <a:lnTo>
                    <a:pt x="641001" y="922"/>
                  </a:lnTo>
                  <a:lnTo>
                    <a:pt x="627155" y="0"/>
                  </a:lnTo>
                  <a:lnTo>
                    <a:pt x="580718" y="818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22" name="SMARTInkShape-2835"/>
            <p:cNvSpPr/>
            <p:nvPr>
              <p:custDataLst>
                <p:tags r:id="rId218"/>
              </p:custDataLst>
            </p:nvPr>
          </p:nvSpPr>
          <p:spPr bwMode="auto">
            <a:xfrm>
              <a:off x="680085" y="2825360"/>
              <a:ext cx="222886" cy="351352"/>
            </a:xfrm>
            <a:custGeom>
              <a:avLst/>
              <a:gdLst/>
              <a:ahLst/>
              <a:cxnLst/>
              <a:rect l="0" t="0" r="0" b="0"/>
              <a:pathLst>
                <a:path w="222886" h="351352">
                  <a:moveTo>
                    <a:pt x="222885" y="200732"/>
                  </a:moveTo>
                  <a:lnTo>
                    <a:pt x="222885" y="200732"/>
                  </a:lnTo>
                  <a:lnTo>
                    <a:pt x="218334" y="196182"/>
                  </a:lnTo>
                  <a:lnTo>
                    <a:pt x="213560" y="193947"/>
                  </a:lnTo>
                  <a:lnTo>
                    <a:pt x="210953" y="193351"/>
                  </a:lnTo>
                  <a:lnTo>
                    <a:pt x="197102" y="185532"/>
                  </a:lnTo>
                  <a:lnTo>
                    <a:pt x="161367" y="176973"/>
                  </a:lnTo>
                  <a:lnTo>
                    <a:pt x="118864" y="176225"/>
                  </a:lnTo>
                  <a:lnTo>
                    <a:pt x="98231" y="179680"/>
                  </a:lnTo>
                  <a:lnTo>
                    <a:pt x="78901" y="189471"/>
                  </a:lnTo>
                  <a:lnTo>
                    <a:pt x="69746" y="196082"/>
                  </a:lnTo>
                  <a:lnTo>
                    <a:pt x="57033" y="216128"/>
                  </a:lnTo>
                  <a:lnTo>
                    <a:pt x="44521" y="251649"/>
                  </a:lnTo>
                  <a:lnTo>
                    <a:pt x="39790" y="274797"/>
                  </a:lnTo>
                  <a:lnTo>
                    <a:pt x="42481" y="307344"/>
                  </a:lnTo>
                  <a:lnTo>
                    <a:pt x="54619" y="342595"/>
                  </a:lnTo>
                  <a:lnTo>
                    <a:pt x="59272" y="346742"/>
                  </a:lnTo>
                  <a:lnTo>
                    <a:pt x="72063" y="351351"/>
                  </a:lnTo>
                  <a:lnTo>
                    <a:pt x="87273" y="348319"/>
                  </a:lnTo>
                  <a:lnTo>
                    <a:pt x="124872" y="326299"/>
                  </a:lnTo>
                  <a:lnTo>
                    <a:pt x="153204" y="293606"/>
                  </a:lnTo>
                  <a:lnTo>
                    <a:pt x="175146" y="258307"/>
                  </a:lnTo>
                  <a:lnTo>
                    <a:pt x="184610" y="219168"/>
                  </a:lnTo>
                  <a:lnTo>
                    <a:pt x="187414" y="177408"/>
                  </a:lnTo>
                  <a:lnTo>
                    <a:pt x="183694" y="134872"/>
                  </a:lnTo>
                  <a:lnTo>
                    <a:pt x="172009" y="92107"/>
                  </a:lnTo>
                  <a:lnTo>
                    <a:pt x="151931" y="49273"/>
                  </a:lnTo>
                  <a:lnTo>
                    <a:pt x="127884" y="15520"/>
                  </a:lnTo>
                  <a:lnTo>
                    <a:pt x="108590" y="4116"/>
                  </a:lnTo>
                  <a:lnTo>
                    <a:pt x="87315" y="0"/>
                  </a:lnTo>
                  <a:lnTo>
                    <a:pt x="65159" y="1346"/>
                  </a:lnTo>
                  <a:lnTo>
                    <a:pt x="35816" y="12009"/>
                  </a:lnTo>
                  <a:lnTo>
                    <a:pt x="0" y="3785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326" name="SMARTInkShape-Group960"/>
          <p:cNvGrpSpPr/>
          <p:nvPr/>
        </p:nvGrpSpPr>
        <p:grpSpPr>
          <a:xfrm>
            <a:off x="7015163" y="1817370"/>
            <a:ext cx="51435" cy="120016"/>
            <a:chOff x="7015163" y="1817370"/>
            <a:chExt cx="51435" cy="120016"/>
          </a:xfrm>
        </p:grpSpPr>
        <p:sp>
          <p:nvSpPr>
            <p:cNvPr id="324" name="SMARTInkShape-2836"/>
            <p:cNvSpPr/>
            <p:nvPr>
              <p:custDataLst>
                <p:tags r:id="rId215"/>
              </p:custDataLst>
            </p:nvPr>
          </p:nvSpPr>
          <p:spPr bwMode="auto">
            <a:xfrm>
              <a:off x="7015163" y="1817370"/>
              <a:ext cx="17145" cy="120016"/>
            </a:xfrm>
            <a:custGeom>
              <a:avLst/>
              <a:gdLst/>
              <a:ahLst/>
              <a:cxnLst/>
              <a:rect l="0" t="0" r="0" b="0"/>
              <a:pathLst>
                <a:path w="17145" h="120016">
                  <a:moveTo>
                    <a:pt x="17144" y="0"/>
                  </a:moveTo>
                  <a:lnTo>
                    <a:pt x="17144" y="0"/>
                  </a:lnTo>
                  <a:lnTo>
                    <a:pt x="17144" y="28723"/>
                  </a:lnTo>
                  <a:lnTo>
                    <a:pt x="14604" y="34356"/>
                  </a:lnTo>
                  <a:lnTo>
                    <a:pt x="12593" y="37191"/>
                  </a:lnTo>
                  <a:lnTo>
                    <a:pt x="9763" y="50284"/>
                  </a:lnTo>
                  <a:lnTo>
                    <a:pt x="6188" y="77377"/>
                  </a:lnTo>
                  <a:lnTo>
                    <a:pt x="1222" y="95506"/>
                  </a:lnTo>
                  <a:lnTo>
                    <a:pt x="0" y="12001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25" name="SMARTInkShape-2837"/>
            <p:cNvSpPr/>
            <p:nvPr>
              <p:custDataLst>
                <p:tags r:id="rId216"/>
              </p:custDataLst>
            </p:nvPr>
          </p:nvSpPr>
          <p:spPr bwMode="auto">
            <a:xfrm>
              <a:off x="7015175" y="1851660"/>
              <a:ext cx="51423" cy="85587"/>
            </a:xfrm>
            <a:custGeom>
              <a:avLst/>
              <a:gdLst/>
              <a:ahLst/>
              <a:cxnLst/>
              <a:rect l="0" t="0" r="0" b="0"/>
              <a:pathLst>
                <a:path w="51423" h="85587">
                  <a:moveTo>
                    <a:pt x="51422" y="0"/>
                  </a:moveTo>
                  <a:lnTo>
                    <a:pt x="51422" y="0"/>
                  </a:lnTo>
                  <a:lnTo>
                    <a:pt x="51422" y="8219"/>
                  </a:lnTo>
                  <a:lnTo>
                    <a:pt x="46871" y="13019"/>
                  </a:lnTo>
                  <a:lnTo>
                    <a:pt x="42097" y="15311"/>
                  </a:lnTo>
                  <a:lnTo>
                    <a:pt x="39491" y="15922"/>
                  </a:lnTo>
                  <a:lnTo>
                    <a:pt x="25639" y="23769"/>
                  </a:lnTo>
                  <a:lnTo>
                    <a:pt x="22803" y="24419"/>
                  </a:lnTo>
                  <a:lnTo>
                    <a:pt x="8554" y="32331"/>
                  </a:lnTo>
                  <a:lnTo>
                    <a:pt x="136" y="34256"/>
                  </a:lnTo>
                  <a:lnTo>
                    <a:pt x="0" y="41668"/>
                  </a:lnTo>
                  <a:lnTo>
                    <a:pt x="949" y="42066"/>
                  </a:lnTo>
                  <a:lnTo>
                    <a:pt x="4542" y="42508"/>
                  </a:lnTo>
                  <a:lnTo>
                    <a:pt x="9314" y="45245"/>
                  </a:lnTo>
                  <a:lnTo>
                    <a:pt x="31449" y="64863"/>
                  </a:lnTo>
                  <a:lnTo>
                    <a:pt x="37148" y="66928"/>
                  </a:lnTo>
                  <a:lnTo>
                    <a:pt x="39049" y="68431"/>
                  </a:lnTo>
                  <a:lnTo>
                    <a:pt x="51305" y="85586"/>
                  </a:lnTo>
                  <a:lnTo>
                    <a:pt x="51422" y="7715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327" name="SMARTInkShape-2838"/>
          <p:cNvSpPr/>
          <p:nvPr>
            <p:custDataLst>
              <p:tags r:id="rId1"/>
            </p:custDataLst>
          </p:nvPr>
        </p:nvSpPr>
        <p:spPr bwMode="auto">
          <a:xfrm>
            <a:off x="7032307" y="2040255"/>
            <a:ext cx="25719" cy="128588"/>
          </a:xfrm>
          <a:custGeom>
            <a:avLst/>
            <a:gdLst/>
            <a:ahLst/>
            <a:cxnLst/>
            <a:rect l="0" t="0" r="0" b="0"/>
            <a:pathLst>
              <a:path w="25719" h="128588">
                <a:moveTo>
                  <a:pt x="25718" y="0"/>
                </a:moveTo>
                <a:lnTo>
                  <a:pt x="25718" y="0"/>
                </a:lnTo>
                <a:lnTo>
                  <a:pt x="25718" y="35795"/>
                </a:lnTo>
                <a:lnTo>
                  <a:pt x="17922" y="69830"/>
                </a:lnTo>
                <a:lnTo>
                  <a:pt x="4104" y="107174"/>
                </a:lnTo>
                <a:lnTo>
                  <a:pt x="0" y="12858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336" name="SMARTInkShape-Group962"/>
          <p:cNvGrpSpPr/>
          <p:nvPr/>
        </p:nvGrpSpPr>
        <p:grpSpPr>
          <a:xfrm>
            <a:off x="5712143" y="2228850"/>
            <a:ext cx="1331638" cy="373526"/>
            <a:chOff x="5712143" y="2228850"/>
            <a:chExt cx="1331638" cy="373526"/>
          </a:xfrm>
        </p:grpSpPr>
        <p:sp>
          <p:nvSpPr>
            <p:cNvPr id="328" name="SMARTInkShape-2839"/>
            <p:cNvSpPr/>
            <p:nvPr>
              <p:custDataLst>
                <p:tags r:id="rId207"/>
              </p:custDataLst>
            </p:nvPr>
          </p:nvSpPr>
          <p:spPr bwMode="auto">
            <a:xfrm>
              <a:off x="5832157" y="2528888"/>
              <a:ext cx="102871" cy="8573"/>
            </a:xfrm>
            <a:custGeom>
              <a:avLst/>
              <a:gdLst/>
              <a:ahLst/>
              <a:cxnLst/>
              <a:rect l="0" t="0" r="0" b="0"/>
              <a:pathLst>
                <a:path w="102871" h="8573">
                  <a:moveTo>
                    <a:pt x="0" y="0"/>
                  </a:moveTo>
                  <a:lnTo>
                    <a:pt x="0" y="0"/>
                  </a:lnTo>
                  <a:lnTo>
                    <a:pt x="39464" y="0"/>
                  </a:lnTo>
                  <a:lnTo>
                    <a:pt x="77835" y="6785"/>
                  </a:lnTo>
                  <a:lnTo>
                    <a:pt x="102870" y="857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29" name="SMARTInkShape-2840"/>
            <p:cNvSpPr/>
            <p:nvPr>
              <p:custDataLst>
                <p:tags r:id="rId208"/>
              </p:custDataLst>
            </p:nvPr>
          </p:nvSpPr>
          <p:spPr bwMode="auto">
            <a:xfrm>
              <a:off x="6074570" y="2520315"/>
              <a:ext cx="109061" cy="8574"/>
            </a:xfrm>
            <a:custGeom>
              <a:avLst/>
              <a:gdLst/>
              <a:ahLst/>
              <a:cxnLst/>
              <a:rect l="0" t="0" r="0" b="0"/>
              <a:pathLst>
                <a:path w="109061" h="8574">
                  <a:moveTo>
                    <a:pt x="14762" y="0"/>
                  </a:moveTo>
                  <a:lnTo>
                    <a:pt x="14762" y="0"/>
                  </a:lnTo>
                  <a:lnTo>
                    <a:pt x="0" y="0"/>
                  </a:lnTo>
                  <a:lnTo>
                    <a:pt x="158" y="952"/>
                  </a:lnTo>
                  <a:lnTo>
                    <a:pt x="2875" y="4551"/>
                  </a:lnTo>
                  <a:lnTo>
                    <a:pt x="23410" y="7381"/>
                  </a:lnTo>
                  <a:lnTo>
                    <a:pt x="64484" y="8337"/>
                  </a:lnTo>
                  <a:lnTo>
                    <a:pt x="109060" y="857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30" name="SMARTInkShape-2841"/>
            <p:cNvSpPr/>
            <p:nvPr>
              <p:custDataLst>
                <p:tags r:id="rId209"/>
              </p:custDataLst>
            </p:nvPr>
          </p:nvSpPr>
          <p:spPr bwMode="auto">
            <a:xfrm>
              <a:off x="6655118" y="2470207"/>
              <a:ext cx="385763" cy="24391"/>
            </a:xfrm>
            <a:custGeom>
              <a:avLst/>
              <a:gdLst/>
              <a:ahLst/>
              <a:cxnLst/>
              <a:rect l="0" t="0" r="0" b="0"/>
              <a:pathLst>
                <a:path w="385763" h="24391">
                  <a:moveTo>
                    <a:pt x="0" y="24390"/>
                  </a:moveTo>
                  <a:lnTo>
                    <a:pt x="0" y="24390"/>
                  </a:lnTo>
                  <a:lnTo>
                    <a:pt x="40345" y="19839"/>
                  </a:lnTo>
                  <a:lnTo>
                    <a:pt x="81486" y="12459"/>
                  </a:lnTo>
                  <a:lnTo>
                    <a:pt x="113368" y="9563"/>
                  </a:lnTo>
                  <a:lnTo>
                    <a:pt x="145636" y="7323"/>
                  </a:lnTo>
                  <a:lnTo>
                    <a:pt x="175852" y="3152"/>
                  </a:lnTo>
                  <a:lnTo>
                    <a:pt x="210536" y="0"/>
                  </a:lnTo>
                  <a:lnTo>
                    <a:pt x="252432" y="1388"/>
                  </a:lnTo>
                  <a:lnTo>
                    <a:pt x="290527" y="6088"/>
                  </a:lnTo>
                  <a:lnTo>
                    <a:pt x="325569" y="12908"/>
                  </a:lnTo>
                  <a:lnTo>
                    <a:pt x="360008" y="15243"/>
                  </a:lnTo>
                  <a:lnTo>
                    <a:pt x="385762" y="1581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31" name="SMARTInkShape-2842"/>
            <p:cNvSpPr/>
            <p:nvPr>
              <p:custDataLst>
                <p:tags r:id="rId210"/>
              </p:custDataLst>
            </p:nvPr>
          </p:nvSpPr>
          <p:spPr bwMode="auto">
            <a:xfrm>
              <a:off x="7023735" y="2340292"/>
              <a:ext cx="1" cy="120016"/>
            </a:xfrm>
            <a:custGeom>
              <a:avLst/>
              <a:gdLst/>
              <a:ahLst/>
              <a:cxnLst/>
              <a:rect l="0" t="0" r="0" b="0"/>
              <a:pathLst>
                <a:path w="1" h="120016">
                  <a:moveTo>
                    <a:pt x="0" y="0"/>
                  </a:moveTo>
                  <a:lnTo>
                    <a:pt x="0" y="0"/>
                  </a:lnTo>
                  <a:lnTo>
                    <a:pt x="0" y="39816"/>
                  </a:lnTo>
                  <a:lnTo>
                    <a:pt x="0" y="78481"/>
                  </a:lnTo>
                  <a:lnTo>
                    <a:pt x="0" y="12001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32" name="SMARTInkShape-2843"/>
            <p:cNvSpPr/>
            <p:nvPr>
              <p:custDataLst>
                <p:tags r:id="rId211"/>
              </p:custDataLst>
            </p:nvPr>
          </p:nvSpPr>
          <p:spPr bwMode="auto">
            <a:xfrm>
              <a:off x="5712985" y="2460307"/>
              <a:ext cx="67739" cy="142069"/>
            </a:xfrm>
            <a:custGeom>
              <a:avLst/>
              <a:gdLst/>
              <a:ahLst/>
              <a:cxnLst/>
              <a:rect l="0" t="0" r="0" b="0"/>
              <a:pathLst>
                <a:path w="67739" h="142069">
                  <a:moveTo>
                    <a:pt x="50592" y="0"/>
                  </a:moveTo>
                  <a:lnTo>
                    <a:pt x="50592" y="0"/>
                  </a:lnTo>
                  <a:lnTo>
                    <a:pt x="34992" y="0"/>
                  </a:lnTo>
                  <a:lnTo>
                    <a:pt x="26694" y="37041"/>
                  </a:lnTo>
                  <a:lnTo>
                    <a:pt x="13557" y="78261"/>
                  </a:lnTo>
                  <a:lnTo>
                    <a:pt x="2002" y="113990"/>
                  </a:lnTo>
                  <a:lnTo>
                    <a:pt x="0" y="133364"/>
                  </a:lnTo>
                  <a:lnTo>
                    <a:pt x="1624" y="137487"/>
                  </a:lnTo>
                  <a:lnTo>
                    <a:pt x="4612" y="140236"/>
                  </a:lnTo>
                  <a:lnTo>
                    <a:pt x="8509" y="142068"/>
                  </a:lnTo>
                  <a:lnTo>
                    <a:pt x="20459" y="141564"/>
                  </a:lnTo>
                  <a:lnTo>
                    <a:pt x="35294" y="137213"/>
                  </a:lnTo>
                  <a:lnTo>
                    <a:pt x="67738" y="12001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33" name="SMARTInkShape-2844"/>
            <p:cNvSpPr/>
            <p:nvPr>
              <p:custDataLst>
                <p:tags r:id="rId212"/>
              </p:custDataLst>
            </p:nvPr>
          </p:nvSpPr>
          <p:spPr bwMode="auto">
            <a:xfrm>
              <a:off x="5712143" y="2367908"/>
              <a:ext cx="48250" cy="54785"/>
            </a:xfrm>
            <a:custGeom>
              <a:avLst/>
              <a:gdLst/>
              <a:ahLst/>
              <a:cxnLst/>
              <a:rect l="0" t="0" r="0" b="0"/>
              <a:pathLst>
                <a:path w="48250" h="54785">
                  <a:moveTo>
                    <a:pt x="0" y="23819"/>
                  </a:moveTo>
                  <a:lnTo>
                    <a:pt x="0" y="23819"/>
                  </a:lnTo>
                  <a:lnTo>
                    <a:pt x="15600" y="0"/>
                  </a:lnTo>
                  <a:lnTo>
                    <a:pt x="16115" y="320"/>
                  </a:lnTo>
                  <a:lnTo>
                    <a:pt x="16687" y="3215"/>
                  </a:lnTo>
                  <a:lnTo>
                    <a:pt x="9723" y="30234"/>
                  </a:lnTo>
                  <a:lnTo>
                    <a:pt x="13464" y="46887"/>
                  </a:lnTo>
                  <a:lnTo>
                    <a:pt x="16596" y="50628"/>
                  </a:lnTo>
                  <a:lnTo>
                    <a:pt x="25156" y="54784"/>
                  </a:lnTo>
                  <a:lnTo>
                    <a:pt x="35310" y="54091"/>
                  </a:lnTo>
                  <a:lnTo>
                    <a:pt x="40685" y="52573"/>
                  </a:lnTo>
                  <a:lnTo>
                    <a:pt x="44268" y="50609"/>
                  </a:lnTo>
                  <a:lnTo>
                    <a:pt x="46657" y="48346"/>
                  </a:lnTo>
                  <a:lnTo>
                    <a:pt x="48249" y="45886"/>
                  </a:lnTo>
                  <a:lnTo>
                    <a:pt x="47406" y="42340"/>
                  </a:lnTo>
                  <a:lnTo>
                    <a:pt x="31842" y="22084"/>
                  </a:lnTo>
                  <a:lnTo>
                    <a:pt x="25899" y="18285"/>
                  </a:lnTo>
                  <a:lnTo>
                    <a:pt x="22981" y="17273"/>
                  </a:lnTo>
                  <a:lnTo>
                    <a:pt x="21988" y="17550"/>
                  </a:lnTo>
                  <a:lnTo>
                    <a:pt x="22278" y="18687"/>
                  </a:lnTo>
                  <a:lnTo>
                    <a:pt x="25717" y="2381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34" name="SMARTInkShape-2845"/>
            <p:cNvSpPr/>
            <p:nvPr>
              <p:custDataLst>
                <p:tags r:id="rId213"/>
              </p:custDataLst>
            </p:nvPr>
          </p:nvSpPr>
          <p:spPr bwMode="auto">
            <a:xfrm>
              <a:off x="7007781" y="2228850"/>
              <a:ext cx="36000" cy="68581"/>
            </a:xfrm>
            <a:custGeom>
              <a:avLst/>
              <a:gdLst/>
              <a:ahLst/>
              <a:cxnLst/>
              <a:rect l="0" t="0" r="0" b="0"/>
              <a:pathLst>
                <a:path w="36000" h="68581">
                  <a:moveTo>
                    <a:pt x="7382" y="0"/>
                  </a:moveTo>
                  <a:lnTo>
                    <a:pt x="7382" y="0"/>
                  </a:lnTo>
                  <a:lnTo>
                    <a:pt x="2831" y="4551"/>
                  </a:lnTo>
                  <a:lnTo>
                    <a:pt x="596" y="9325"/>
                  </a:lnTo>
                  <a:lnTo>
                    <a:pt x="0" y="11931"/>
                  </a:lnTo>
                  <a:lnTo>
                    <a:pt x="1508" y="14622"/>
                  </a:lnTo>
                  <a:lnTo>
                    <a:pt x="34591" y="44541"/>
                  </a:lnTo>
                  <a:lnTo>
                    <a:pt x="35999" y="48744"/>
                  </a:lnTo>
                  <a:lnTo>
                    <a:pt x="33099" y="6858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35" name="SMARTInkShape-2846"/>
            <p:cNvSpPr/>
            <p:nvPr>
              <p:custDataLst>
                <p:tags r:id="rId214"/>
              </p:custDataLst>
            </p:nvPr>
          </p:nvSpPr>
          <p:spPr bwMode="auto">
            <a:xfrm>
              <a:off x="6295073" y="2477453"/>
              <a:ext cx="180023" cy="17145"/>
            </a:xfrm>
            <a:custGeom>
              <a:avLst/>
              <a:gdLst/>
              <a:ahLst/>
              <a:cxnLst/>
              <a:rect l="0" t="0" r="0" b="0"/>
              <a:pathLst>
                <a:path w="180023" h="17145">
                  <a:moveTo>
                    <a:pt x="0" y="17144"/>
                  </a:moveTo>
                  <a:lnTo>
                    <a:pt x="0" y="17144"/>
                  </a:lnTo>
                  <a:lnTo>
                    <a:pt x="39840" y="10359"/>
                  </a:lnTo>
                  <a:lnTo>
                    <a:pt x="81337" y="6562"/>
                  </a:lnTo>
                  <a:lnTo>
                    <a:pt x="113302" y="2916"/>
                  </a:lnTo>
                  <a:lnTo>
                    <a:pt x="146559" y="1296"/>
                  </a:lnTo>
                  <a:lnTo>
                    <a:pt x="180022"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344" name="SMARTInkShape-Group963"/>
          <p:cNvGrpSpPr/>
          <p:nvPr/>
        </p:nvGrpSpPr>
        <p:grpSpPr>
          <a:xfrm>
            <a:off x="817245" y="2000263"/>
            <a:ext cx="548641" cy="580465"/>
            <a:chOff x="817245" y="2000263"/>
            <a:chExt cx="548641" cy="580465"/>
          </a:xfrm>
        </p:grpSpPr>
        <p:sp>
          <p:nvSpPr>
            <p:cNvPr id="337" name="SMARTInkShape-2847"/>
            <p:cNvSpPr/>
            <p:nvPr>
              <p:custDataLst>
                <p:tags r:id="rId200"/>
              </p:custDataLst>
            </p:nvPr>
          </p:nvSpPr>
          <p:spPr bwMode="auto">
            <a:xfrm>
              <a:off x="817245" y="2267023"/>
              <a:ext cx="248604" cy="313705"/>
            </a:xfrm>
            <a:custGeom>
              <a:avLst/>
              <a:gdLst/>
              <a:ahLst/>
              <a:cxnLst/>
              <a:rect l="0" t="0" r="0" b="0"/>
              <a:pathLst>
                <a:path w="248604" h="313705">
                  <a:moveTo>
                    <a:pt x="248603" y="141849"/>
                  </a:moveTo>
                  <a:lnTo>
                    <a:pt x="248603" y="141849"/>
                  </a:lnTo>
                  <a:lnTo>
                    <a:pt x="248603" y="137298"/>
                  </a:lnTo>
                  <a:lnTo>
                    <a:pt x="246063" y="132524"/>
                  </a:lnTo>
                  <a:lnTo>
                    <a:pt x="236671" y="121698"/>
                  </a:lnTo>
                  <a:lnTo>
                    <a:pt x="223901" y="113230"/>
                  </a:lnTo>
                  <a:lnTo>
                    <a:pt x="210954" y="112620"/>
                  </a:lnTo>
                  <a:lnTo>
                    <a:pt x="174808" y="119989"/>
                  </a:lnTo>
                  <a:lnTo>
                    <a:pt x="137626" y="132409"/>
                  </a:lnTo>
                  <a:lnTo>
                    <a:pt x="100997" y="157256"/>
                  </a:lnTo>
                  <a:lnTo>
                    <a:pt x="70565" y="193298"/>
                  </a:lnTo>
                  <a:lnTo>
                    <a:pt x="48002" y="234140"/>
                  </a:lnTo>
                  <a:lnTo>
                    <a:pt x="42924" y="257163"/>
                  </a:lnTo>
                  <a:lnTo>
                    <a:pt x="45421" y="283649"/>
                  </a:lnTo>
                  <a:lnTo>
                    <a:pt x="50667" y="297264"/>
                  </a:lnTo>
                  <a:lnTo>
                    <a:pt x="59349" y="309665"/>
                  </a:lnTo>
                  <a:lnTo>
                    <a:pt x="66236" y="312782"/>
                  </a:lnTo>
                  <a:lnTo>
                    <a:pt x="84048" y="313704"/>
                  </a:lnTo>
                  <a:lnTo>
                    <a:pt x="120047" y="308869"/>
                  </a:lnTo>
                  <a:lnTo>
                    <a:pt x="160876" y="287751"/>
                  </a:lnTo>
                  <a:lnTo>
                    <a:pt x="198586" y="257364"/>
                  </a:lnTo>
                  <a:lnTo>
                    <a:pt x="214625" y="230337"/>
                  </a:lnTo>
                  <a:lnTo>
                    <a:pt x="223977" y="198322"/>
                  </a:lnTo>
                  <a:lnTo>
                    <a:pt x="228133" y="161868"/>
                  </a:lnTo>
                  <a:lnTo>
                    <a:pt x="224900" y="125982"/>
                  </a:lnTo>
                  <a:lnTo>
                    <a:pt x="217113" y="91935"/>
                  </a:lnTo>
                  <a:lnTo>
                    <a:pt x="207302" y="60928"/>
                  </a:lnTo>
                  <a:lnTo>
                    <a:pt x="191512" y="38892"/>
                  </a:lnTo>
                  <a:lnTo>
                    <a:pt x="158662" y="15776"/>
                  </a:lnTo>
                  <a:lnTo>
                    <a:pt x="131476" y="4854"/>
                  </a:lnTo>
                  <a:lnTo>
                    <a:pt x="100344" y="0"/>
                  </a:lnTo>
                  <a:lnTo>
                    <a:pt x="69998" y="383"/>
                  </a:lnTo>
                  <a:lnTo>
                    <a:pt x="42540" y="5633"/>
                  </a:lnTo>
                  <a:lnTo>
                    <a:pt x="0" y="3040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38" name="SMARTInkShape-2848"/>
            <p:cNvSpPr/>
            <p:nvPr>
              <p:custDataLst>
                <p:tags r:id="rId201"/>
              </p:custDataLst>
            </p:nvPr>
          </p:nvSpPr>
          <p:spPr bwMode="auto">
            <a:xfrm>
              <a:off x="1079248" y="2215338"/>
              <a:ext cx="192341" cy="294033"/>
            </a:xfrm>
            <a:custGeom>
              <a:avLst/>
              <a:gdLst/>
              <a:ahLst/>
              <a:cxnLst/>
              <a:rect l="0" t="0" r="0" b="0"/>
              <a:pathLst>
                <a:path w="192341" h="294033">
                  <a:moveTo>
                    <a:pt x="55180" y="4939"/>
                  </a:moveTo>
                  <a:lnTo>
                    <a:pt x="55180" y="4939"/>
                  </a:lnTo>
                  <a:lnTo>
                    <a:pt x="50241" y="0"/>
                  </a:lnTo>
                  <a:lnTo>
                    <a:pt x="52350" y="2109"/>
                  </a:lnTo>
                  <a:lnTo>
                    <a:pt x="47777" y="33661"/>
                  </a:lnTo>
                  <a:lnTo>
                    <a:pt x="42999" y="61520"/>
                  </a:lnTo>
                  <a:lnTo>
                    <a:pt x="35161" y="95491"/>
                  </a:lnTo>
                  <a:lnTo>
                    <a:pt x="26280" y="131862"/>
                  </a:lnTo>
                  <a:lnTo>
                    <a:pt x="19158" y="167077"/>
                  </a:lnTo>
                  <a:lnTo>
                    <a:pt x="9793" y="209931"/>
                  </a:lnTo>
                  <a:lnTo>
                    <a:pt x="0" y="248843"/>
                  </a:lnTo>
                  <a:lnTo>
                    <a:pt x="296" y="253267"/>
                  </a:lnTo>
                  <a:lnTo>
                    <a:pt x="3063" y="260367"/>
                  </a:lnTo>
                  <a:lnTo>
                    <a:pt x="3718" y="217985"/>
                  </a:lnTo>
                  <a:lnTo>
                    <a:pt x="3727" y="209835"/>
                  </a:lnTo>
                  <a:lnTo>
                    <a:pt x="8817" y="195699"/>
                  </a:lnTo>
                  <a:lnTo>
                    <a:pt x="27607" y="171102"/>
                  </a:lnTo>
                  <a:lnTo>
                    <a:pt x="48597" y="153656"/>
                  </a:lnTo>
                  <a:lnTo>
                    <a:pt x="64637" y="147236"/>
                  </a:lnTo>
                  <a:lnTo>
                    <a:pt x="93666" y="143114"/>
                  </a:lnTo>
                  <a:lnTo>
                    <a:pt x="98935" y="144681"/>
                  </a:lnTo>
                  <a:lnTo>
                    <a:pt x="107329" y="151502"/>
                  </a:lnTo>
                  <a:lnTo>
                    <a:pt x="111695" y="163423"/>
                  </a:lnTo>
                  <a:lnTo>
                    <a:pt x="114727" y="203610"/>
                  </a:lnTo>
                  <a:lnTo>
                    <a:pt x="117636" y="243291"/>
                  </a:lnTo>
                  <a:lnTo>
                    <a:pt x="127101" y="274377"/>
                  </a:lnTo>
                  <a:lnTo>
                    <a:pt x="135087" y="284392"/>
                  </a:lnTo>
                  <a:lnTo>
                    <a:pt x="144987" y="291065"/>
                  </a:lnTo>
                  <a:lnTo>
                    <a:pt x="155736" y="294032"/>
                  </a:lnTo>
                  <a:lnTo>
                    <a:pt x="169404" y="290270"/>
                  </a:lnTo>
                  <a:lnTo>
                    <a:pt x="192340" y="27925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39" name="SMARTInkShape-2849"/>
            <p:cNvSpPr/>
            <p:nvPr>
              <p:custDataLst>
                <p:tags r:id="rId202"/>
              </p:custDataLst>
            </p:nvPr>
          </p:nvSpPr>
          <p:spPr bwMode="auto">
            <a:xfrm>
              <a:off x="1194435" y="2000263"/>
              <a:ext cx="145734" cy="233400"/>
            </a:xfrm>
            <a:custGeom>
              <a:avLst/>
              <a:gdLst/>
              <a:ahLst/>
              <a:cxnLst/>
              <a:rect l="0" t="0" r="0" b="0"/>
              <a:pathLst>
                <a:path w="145734" h="233400">
                  <a:moveTo>
                    <a:pt x="0" y="177152"/>
                  </a:moveTo>
                  <a:lnTo>
                    <a:pt x="0" y="177152"/>
                  </a:lnTo>
                  <a:lnTo>
                    <a:pt x="0" y="181703"/>
                  </a:lnTo>
                  <a:lnTo>
                    <a:pt x="2540" y="186477"/>
                  </a:lnTo>
                  <a:lnTo>
                    <a:pt x="4551" y="189084"/>
                  </a:lnTo>
                  <a:lnTo>
                    <a:pt x="7797" y="189869"/>
                  </a:lnTo>
                  <a:lnTo>
                    <a:pt x="16483" y="188201"/>
                  </a:lnTo>
                  <a:lnTo>
                    <a:pt x="32083" y="177357"/>
                  </a:lnTo>
                  <a:lnTo>
                    <a:pt x="53321" y="157528"/>
                  </a:lnTo>
                  <a:lnTo>
                    <a:pt x="68610" y="129004"/>
                  </a:lnTo>
                  <a:lnTo>
                    <a:pt x="79172" y="91872"/>
                  </a:lnTo>
                  <a:lnTo>
                    <a:pt x="83783" y="55258"/>
                  </a:lnTo>
                  <a:lnTo>
                    <a:pt x="79450" y="17502"/>
                  </a:lnTo>
                  <a:lnTo>
                    <a:pt x="78174" y="6819"/>
                  </a:lnTo>
                  <a:lnTo>
                    <a:pt x="76881" y="3589"/>
                  </a:lnTo>
                  <a:lnTo>
                    <a:pt x="75066" y="1436"/>
                  </a:lnTo>
                  <a:lnTo>
                    <a:pt x="72904" y="0"/>
                  </a:lnTo>
                  <a:lnTo>
                    <a:pt x="69558" y="948"/>
                  </a:lnTo>
                  <a:lnTo>
                    <a:pt x="60760" y="7082"/>
                  </a:lnTo>
                  <a:lnTo>
                    <a:pt x="45096" y="34897"/>
                  </a:lnTo>
                  <a:lnTo>
                    <a:pt x="37492" y="73302"/>
                  </a:lnTo>
                  <a:lnTo>
                    <a:pt x="35713" y="103374"/>
                  </a:lnTo>
                  <a:lnTo>
                    <a:pt x="35875" y="134837"/>
                  </a:lnTo>
                  <a:lnTo>
                    <a:pt x="39122" y="164695"/>
                  </a:lnTo>
                  <a:lnTo>
                    <a:pt x="51360" y="188761"/>
                  </a:lnTo>
                  <a:lnTo>
                    <a:pt x="85710" y="222942"/>
                  </a:lnTo>
                  <a:lnTo>
                    <a:pt x="102864" y="230841"/>
                  </a:lnTo>
                  <a:lnTo>
                    <a:pt x="119060" y="233399"/>
                  </a:lnTo>
                  <a:lnTo>
                    <a:pt x="132608" y="231360"/>
                  </a:lnTo>
                  <a:lnTo>
                    <a:pt x="136983" y="228531"/>
                  </a:lnTo>
                  <a:lnTo>
                    <a:pt x="139899" y="224740"/>
                  </a:lnTo>
                  <a:lnTo>
                    <a:pt x="145733" y="21144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40" name="SMARTInkShape-2850"/>
            <p:cNvSpPr/>
            <p:nvPr>
              <p:custDataLst>
                <p:tags r:id="rId203"/>
              </p:custDataLst>
            </p:nvPr>
          </p:nvSpPr>
          <p:spPr bwMode="auto">
            <a:xfrm>
              <a:off x="928688" y="2100263"/>
              <a:ext cx="166223" cy="25718"/>
            </a:xfrm>
            <a:custGeom>
              <a:avLst/>
              <a:gdLst/>
              <a:ahLst/>
              <a:cxnLst/>
              <a:rect l="0" t="0" r="0" b="0"/>
              <a:pathLst>
                <a:path w="166223" h="25718">
                  <a:moveTo>
                    <a:pt x="0" y="25717"/>
                  </a:moveTo>
                  <a:lnTo>
                    <a:pt x="0" y="25717"/>
                  </a:lnTo>
                  <a:lnTo>
                    <a:pt x="8748" y="24764"/>
                  </a:lnTo>
                  <a:lnTo>
                    <a:pt x="41098" y="18932"/>
                  </a:lnTo>
                  <a:lnTo>
                    <a:pt x="76629" y="17674"/>
                  </a:lnTo>
                  <a:lnTo>
                    <a:pt x="118218" y="12698"/>
                  </a:lnTo>
                  <a:lnTo>
                    <a:pt x="158451" y="8813"/>
                  </a:lnTo>
                  <a:lnTo>
                    <a:pt x="165037" y="8679"/>
                  </a:lnTo>
                  <a:lnTo>
                    <a:pt x="166222" y="7691"/>
                  </a:lnTo>
                  <a:lnTo>
                    <a:pt x="166060" y="6080"/>
                  </a:lnTo>
                  <a:lnTo>
                    <a:pt x="16287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41" name="SMARTInkShape-2851"/>
            <p:cNvSpPr/>
            <p:nvPr>
              <p:custDataLst>
                <p:tags r:id="rId204"/>
              </p:custDataLst>
            </p:nvPr>
          </p:nvSpPr>
          <p:spPr bwMode="auto">
            <a:xfrm>
              <a:off x="1014413" y="2074545"/>
              <a:ext cx="91504" cy="102871"/>
            </a:xfrm>
            <a:custGeom>
              <a:avLst/>
              <a:gdLst/>
              <a:ahLst/>
              <a:cxnLst/>
              <a:rect l="0" t="0" r="0" b="0"/>
              <a:pathLst>
                <a:path w="91504" h="102871">
                  <a:moveTo>
                    <a:pt x="0" y="0"/>
                  </a:moveTo>
                  <a:lnTo>
                    <a:pt x="0" y="0"/>
                  </a:lnTo>
                  <a:lnTo>
                    <a:pt x="40346" y="0"/>
                  </a:lnTo>
                  <a:lnTo>
                    <a:pt x="67834" y="9101"/>
                  </a:lnTo>
                  <a:lnTo>
                    <a:pt x="80313" y="18650"/>
                  </a:lnTo>
                  <a:lnTo>
                    <a:pt x="84975" y="23863"/>
                  </a:lnTo>
                  <a:lnTo>
                    <a:pt x="90154" y="37276"/>
                  </a:lnTo>
                  <a:lnTo>
                    <a:pt x="91503" y="51810"/>
                  </a:lnTo>
                  <a:lnTo>
                    <a:pt x="77152" y="10287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42" name="SMARTInkShape-2852"/>
            <p:cNvSpPr/>
            <p:nvPr>
              <p:custDataLst>
                <p:tags r:id="rId205"/>
              </p:custDataLst>
            </p:nvPr>
          </p:nvSpPr>
          <p:spPr bwMode="auto">
            <a:xfrm>
              <a:off x="1307624" y="2451735"/>
              <a:ext cx="58262" cy="122541"/>
            </a:xfrm>
            <a:custGeom>
              <a:avLst/>
              <a:gdLst/>
              <a:ahLst/>
              <a:cxnLst/>
              <a:rect l="0" t="0" r="0" b="0"/>
              <a:pathLst>
                <a:path w="58262" h="122541">
                  <a:moveTo>
                    <a:pt x="6826" y="0"/>
                  </a:moveTo>
                  <a:lnTo>
                    <a:pt x="6826" y="0"/>
                  </a:lnTo>
                  <a:lnTo>
                    <a:pt x="6826" y="36634"/>
                  </a:lnTo>
                  <a:lnTo>
                    <a:pt x="41" y="77461"/>
                  </a:lnTo>
                  <a:lnTo>
                    <a:pt x="0" y="93482"/>
                  </a:lnTo>
                  <a:lnTo>
                    <a:pt x="5333" y="112259"/>
                  </a:lnTo>
                  <a:lnTo>
                    <a:pt x="10290" y="120696"/>
                  </a:lnTo>
                  <a:lnTo>
                    <a:pt x="12945" y="122374"/>
                  </a:lnTo>
                  <a:lnTo>
                    <a:pt x="15668" y="122540"/>
                  </a:lnTo>
                  <a:lnTo>
                    <a:pt x="26591" y="120763"/>
                  </a:lnTo>
                  <a:lnTo>
                    <a:pt x="31433" y="120513"/>
                  </a:lnTo>
                  <a:lnTo>
                    <a:pt x="41892" y="112617"/>
                  </a:lnTo>
                  <a:lnTo>
                    <a:pt x="50986" y="100534"/>
                  </a:lnTo>
                  <a:lnTo>
                    <a:pt x="58261" y="7715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43" name="SMARTInkShape-2853"/>
            <p:cNvSpPr/>
            <p:nvPr>
              <p:custDataLst>
                <p:tags r:id="rId206"/>
              </p:custDataLst>
            </p:nvPr>
          </p:nvSpPr>
          <p:spPr bwMode="auto">
            <a:xfrm>
              <a:off x="1272045" y="2357438"/>
              <a:ext cx="16689" cy="40756"/>
            </a:xfrm>
            <a:custGeom>
              <a:avLst/>
              <a:gdLst/>
              <a:ahLst/>
              <a:cxnLst/>
              <a:rect l="0" t="0" r="0" b="0"/>
              <a:pathLst>
                <a:path w="16689" h="40756">
                  <a:moveTo>
                    <a:pt x="16688" y="0"/>
                  </a:moveTo>
                  <a:lnTo>
                    <a:pt x="16688" y="0"/>
                  </a:lnTo>
                  <a:lnTo>
                    <a:pt x="1860" y="32195"/>
                  </a:lnTo>
                  <a:lnTo>
                    <a:pt x="0" y="40755"/>
                  </a:lnTo>
                  <a:lnTo>
                    <a:pt x="800" y="40505"/>
                  </a:lnTo>
                  <a:lnTo>
                    <a:pt x="6477" y="36554"/>
                  </a:lnTo>
                  <a:lnTo>
                    <a:pt x="16688" y="3428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345" name="SMARTInkShape-2854"/>
          <p:cNvSpPr/>
          <p:nvPr>
            <p:custDataLst>
              <p:tags r:id="rId2"/>
            </p:custDataLst>
          </p:nvPr>
        </p:nvSpPr>
        <p:spPr bwMode="auto">
          <a:xfrm>
            <a:off x="6966355" y="2434974"/>
            <a:ext cx="74526" cy="63118"/>
          </a:xfrm>
          <a:custGeom>
            <a:avLst/>
            <a:gdLst/>
            <a:ahLst/>
            <a:cxnLst/>
            <a:rect l="0" t="0" r="0" b="0"/>
            <a:pathLst>
              <a:path w="74526" h="63118">
                <a:moveTo>
                  <a:pt x="74525" y="16761"/>
                </a:moveTo>
                <a:lnTo>
                  <a:pt x="74525" y="16761"/>
                </a:lnTo>
                <a:lnTo>
                  <a:pt x="74525" y="912"/>
                </a:lnTo>
                <a:lnTo>
                  <a:pt x="65424" y="0"/>
                </a:lnTo>
                <a:lnTo>
                  <a:pt x="46111" y="8831"/>
                </a:lnTo>
                <a:lnTo>
                  <a:pt x="15890" y="28882"/>
                </a:lnTo>
                <a:lnTo>
                  <a:pt x="3282" y="44588"/>
                </a:lnTo>
                <a:lnTo>
                  <a:pt x="0" y="52306"/>
                </a:lnTo>
                <a:lnTo>
                  <a:pt x="1028" y="55698"/>
                </a:lnTo>
                <a:lnTo>
                  <a:pt x="7252" y="62006"/>
                </a:lnTo>
                <a:lnTo>
                  <a:pt x="12531" y="63117"/>
                </a:lnTo>
                <a:lnTo>
                  <a:pt x="32661" y="60129"/>
                </a:lnTo>
                <a:lnTo>
                  <a:pt x="45124" y="55721"/>
                </a:lnTo>
                <a:lnTo>
                  <a:pt x="54473" y="48047"/>
                </a:lnTo>
                <a:lnTo>
                  <a:pt x="60850" y="38286"/>
                </a:lnTo>
                <a:lnTo>
                  <a:pt x="63684" y="27597"/>
                </a:lnTo>
                <a:lnTo>
                  <a:pt x="62405" y="19037"/>
                </a:lnTo>
                <a:lnTo>
                  <a:pt x="60730" y="15421"/>
                </a:lnTo>
                <a:lnTo>
                  <a:pt x="58660" y="13010"/>
                </a:lnTo>
                <a:lnTo>
                  <a:pt x="53822" y="10331"/>
                </a:lnTo>
                <a:lnTo>
                  <a:pt x="51198" y="10569"/>
                </a:lnTo>
                <a:lnTo>
                  <a:pt x="27635" y="23888"/>
                </a:lnTo>
                <a:lnTo>
                  <a:pt x="12266" y="38029"/>
                </a:lnTo>
                <a:lnTo>
                  <a:pt x="4626" y="48756"/>
                </a:lnTo>
                <a:lnTo>
                  <a:pt x="3161" y="52378"/>
                </a:lnTo>
                <a:lnTo>
                  <a:pt x="3137" y="54793"/>
                </a:lnTo>
                <a:lnTo>
                  <a:pt x="4073" y="56403"/>
                </a:lnTo>
                <a:lnTo>
                  <a:pt x="10193" y="58192"/>
                </a:lnTo>
                <a:lnTo>
                  <a:pt x="14492" y="58670"/>
                </a:lnTo>
                <a:lnTo>
                  <a:pt x="34195" y="50239"/>
                </a:lnTo>
                <a:lnTo>
                  <a:pt x="49029" y="40227"/>
                </a:lnTo>
                <a:lnTo>
                  <a:pt x="53668" y="34176"/>
                </a:lnTo>
                <a:lnTo>
                  <a:pt x="56647" y="27080"/>
                </a:lnTo>
                <a:lnTo>
                  <a:pt x="55939" y="26498"/>
                </a:lnTo>
                <a:lnTo>
                  <a:pt x="47958" y="25563"/>
                </a:lnTo>
                <a:lnTo>
                  <a:pt x="45384" y="25487"/>
                </a:lnTo>
                <a:lnTo>
                  <a:pt x="43668" y="26388"/>
                </a:lnTo>
                <a:lnTo>
                  <a:pt x="42523" y="27942"/>
                </a:lnTo>
                <a:lnTo>
                  <a:pt x="40234" y="3390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46" name="SMARTInkShape-2855"/>
          <p:cNvSpPr/>
          <p:nvPr>
            <p:custDataLst>
              <p:tags r:id="rId3"/>
            </p:custDataLst>
          </p:nvPr>
        </p:nvSpPr>
        <p:spPr bwMode="auto">
          <a:xfrm>
            <a:off x="8463914" y="3471863"/>
            <a:ext cx="505780" cy="99663"/>
          </a:xfrm>
          <a:custGeom>
            <a:avLst/>
            <a:gdLst/>
            <a:ahLst/>
            <a:cxnLst/>
            <a:rect l="0" t="0" r="0" b="0"/>
            <a:pathLst>
              <a:path w="505780" h="99663">
                <a:moveTo>
                  <a:pt x="0" y="0"/>
                </a:moveTo>
                <a:lnTo>
                  <a:pt x="0" y="0"/>
                </a:lnTo>
                <a:lnTo>
                  <a:pt x="11933" y="11931"/>
                </a:lnTo>
                <a:lnTo>
                  <a:pt x="53192" y="29802"/>
                </a:lnTo>
                <a:lnTo>
                  <a:pt x="90000" y="40550"/>
                </a:lnTo>
                <a:lnTo>
                  <a:pt x="115245" y="46084"/>
                </a:lnTo>
                <a:lnTo>
                  <a:pt x="144457" y="51677"/>
                </a:lnTo>
                <a:lnTo>
                  <a:pt x="176315" y="57311"/>
                </a:lnTo>
                <a:lnTo>
                  <a:pt x="211842" y="62972"/>
                </a:lnTo>
                <a:lnTo>
                  <a:pt x="249813" y="68651"/>
                </a:lnTo>
                <a:lnTo>
                  <a:pt x="289414" y="74342"/>
                </a:lnTo>
                <a:lnTo>
                  <a:pt x="325341" y="80042"/>
                </a:lnTo>
                <a:lnTo>
                  <a:pt x="358817" y="85746"/>
                </a:lnTo>
                <a:lnTo>
                  <a:pt x="390659" y="91454"/>
                </a:lnTo>
                <a:lnTo>
                  <a:pt x="418555" y="95259"/>
                </a:lnTo>
                <a:lnTo>
                  <a:pt x="443820" y="97796"/>
                </a:lnTo>
                <a:lnTo>
                  <a:pt x="482051" y="99662"/>
                </a:lnTo>
                <a:lnTo>
                  <a:pt x="505779" y="94297"/>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47" name="SMARTInkShape-2856"/>
          <p:cNvSpPr/>
          <p:nvPr>
            <p:custDataLst>
              <p:tags r:id="rId4"/>
            </p:custDataLst>
          </p:nvPr>
        </p:nvSpPr>
        <p:spPr bwMode="auto">
          <a:xfrm>
            <a:off x="4460557" y="2306002"/>
            <a:ext cx="625794" cy="38110"/>
          </a:xfrm>
          <a:custGeom>
            <a:avLst/>
            <a:gdLst/>
            <a:ahLst/>
            <a:cxnLst/>
            <a:rect l="0" t="0" r="0" b="0"/>
            <a:pathLst>
              <a:path w="625794" h="38110">
                <a:moveTo>
                  <a:pt x="0" y="0"/>
                </a:moveTo>
                <a:lnTo>
                  <a:pt x="0" y="0"/>
                </a:lnTo>
                <a:lnTo>
                  <a:pt x="42016" y="0"/>
                </a:lnTo>
                <a:lnTo>
                  <a:pt x="76142" y="0"/>
                </a:lnTo>
                <a:lnTo>
                  <a:pt x="118613" y="2540"/>
                </a:lnTo>
                <a:lnTo>
                  <a:pt x="141940" y="4551"/>
                </a:lnTo>
                <a:lnTo>
                  <a:pt x="167017" y="6844"/>
                </a:lnTo>
                <a:lnTo>
                  <a:pt x="193260" y="9325"/>
                </a:lnTo>
                <a:lnTo>
                  <a:pt x="220280" y="11932"/>
                </a:lnTo>
                <a:lnTo>
                  <a:pt x="249724" y="14622"/>
                </a:lnTo>
                <a:lnTo>
                  <a:pt x="280782" y="17368"/>
                </a:lnTo>
                <a:lnTo>
                  <a:pt x="312918" y="20152"/>
                </a:lnTo>
                <a:lnTo>
                  <a:pt x="344820" y="22960"/>
                </a:lnTo>
                <a:lnTo>
                  <a:pt x="376565" y="25784"/>
                </a:lnTo>
                <a:lnTo>
                  <a:pt x="408206" y="28619"/>
                </a:lnTo>
                <a:lnTo>
                  <a:pt x="438825" y="31462"/>
                </a:lnTo>
                <a:lnTo>
                  <a:pt x="468762" y="34310"/>
                </a:lnTo>
                <a:lnTo>
                  <a:pt x="498246" y="37161"/>
                </a:lnTo>
                <a:lnTo>
                  <a:pt x="524569" y="38109"/>
                </a:lnTo>
                <a:lnTo>
                  <a:pt x="548785" y="37789"/>
                </a:lnTo>
                <a:lnTo>
                  <a:pt x="588710" y="35845"/>
                </a:lnTo>
                <a:lnTo>
                  <a:pt x="625793" y="3429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48" name="SMARTInkShape-2857"/>
          <p:cNvSpPr/>
          <p:nvPr>
            <p:custDataLst>
              <p:tags r:id="rId5"/>
            </p:custDataLst>
          </p:nvPr>
        </p:nvSpPr>
        <p:spPr bwMode="auto">
          <a:xfrm>
            <a:off x="4091940" y="2057401"/>
            <a:ext cx="142732" cy="42355"/>
          </a:xfrm>
          <a:custGeom>
            <a:avLst/>
            <a:gdLst/>
            <a:ahLst/>
            <a:cxnLst/>
            <a:rect l="0" t="0" r="0" b="0"/>
            <a:pathLst>
              <a:path w="142732" h="42355">
                <a:moveTo>
                  <a:pt x="0" y="17144"/>
                </a:moveTo>
                <a:lnTo>
                  <a:pt x="0" y="17144"/>
                </a:lnTo>
                <a:lnTo>
                  <a:pt x="0" y="9763"/>
                </a:lnTo>
                <a:lnTo>
                  <a:pt x="4551" y="4374"/>
                </a:lnTo>
                <a:lnTo>
                  <a:pt x="9325" y="1943"/>
                </a:lnTo>
                <a:lnTo>
                  <a:pt x="23911" y="255"/>
                </a:lnTo>
                <a:lnTo>
                  <a:pt x="62432" y="21"/>
                </a:lnTo>
                <a:lnTo>
                  <a:pt x="103913" y="3"/>
                </a:lnTo>
                <a:lnTo>
                  <a:pt x="139694" y="0"/>
                </a:lnTo>
                <a:lnTo>
                  <a:pt x="142660" y="1905"/>
                </a:lnTo>
                <a:lnTo>
                  <a:pt x="142731" y="5079"/>
                </a:lnTo>
                <a:lnTo>
                  <a:pt x="140875" y="9101"/>
                </a:lnTo>
                <a:lnTo>
                  <a:pt x="128650" y="16109"/>
                </a:lnTo>
                <a:lnTo>
                  <a:pt x="89759" y="28370"/>
                </a:lnTo>
                <a:lnTo>
                  <a:pt x="52692" y="42354"/>
                </a:lnTo>
                <a:lnTo>
                  <a:pt x="56359" y="38160"/>
                </a:lnTo>
                <a:lnTo>
                  <a:pt x="68028" y="30885"/>
                </a:lnTo>
                <a:lnTo>
                  <a:pt x="91113" y="26170"/>
                </a:lnTo>
                <a:lnTo>
                  <a:pt x="91222" y="26971"/>
                </a:lnTo>
                <a:lnTo>
                  <a:pt x="85725" y="34289"/>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351" name="SMARTInkShape-Group968"/>
          <p:cNvGrpSpPr/>
          <p:nvPr/>
        </p:nvGrpSpPr>
        <p:grpSpPr>
          <a:xfrm>
            <a:off x="6128050" y="1930397"/>
            <a:ext cx="1674070" cy="187011"/>
            <a:chOff x="6128050" y="1930397"/>
            <a:chExt cx="1674070" cy="187011"/>
          </a:xfrm>
        </p:grpSpPr>
        <p:sp>
          <p:nvSpPr>
            <p:cNvPr id="349" name="SMARTInkShape-2858"/>
            <p:cNvSpPr/>
            <p:nvPr>
              <p:custDataLst>
                <p:tags r:id="rId198"/>
              </p:custDataLst>
            </p:nvPr>
          </p:nvSpPr>
          <p:spPr bwMode="auto">
            <a:xfrm>
              <a:off x="6243638" y="1971780"/>
              <a:ext cx="34186" cy="25613"/>
            </a:xfrm>
            <a:custGeom>
              <a:avLst/>
              <a:gdLst/>
              <a:ahLst/>
              <a:cxnLst/>
              <a:rect l="0" t="0" r="0" b="0"/>
              <a:pathLst>
                <a:path w="34186" h="25613">
                  <a:moveTo>
                    <a:pt x="0" y="25612"/>
                  </a:moveTo>
                  <a:lnTo>
                    <a:pt x="0" y="25612"/>
                  </a:lnTo>
                  <a:lnTo>
                    <a:pt x="4550" y="25612"/>
                  </a:lnTo>
                  <a:lnTo>
                    <a:pt x="22981" y="18231"/>
                  </a:lnTo>
                  <a:lnTo>
                    <a:pt x="23893" y="16882"/>
                  </a:lnTo>
                  <a:lnTo>
                    <a:pt x="25696" y="8581"/>
                  </a:lnTo>
                  <a:lnTo>
                    <a:pt x="34185" y="0"/>
                  </a:lnTo>
                  <a:lnTo>
                    <a:pt x="25717" y="8467"/>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50" name="SMARTInkShape-2859"/>
            <p:cNvSpPr/>
            <p:nvPr>
              <p:custDataLst>
                <p:tags r:id="rId199"/>
              </p:custDataLst>
            </p:nvPr>
          </p:nvSpPr>
          <p:spPr bwMode="auto">
            <a:xfrm>
              <a:off x="6128050" y="1930397"/>
              <a:ext cx="1674070" cy="187011"/>
            </a:xfrm>
            <a:custGeom>
              <a:avLst/>
              <a:gdLst/>
              <a:ahLst/>
              <a:cxnLst/>
              <a:rect l="0" t="0" r="0" b="0"/>
              <a:pathLst>
                <a:path w="1674070" h="187011">
                  <a:moveTo>
                    <a:pt x="12718" y="32705"/>
                  </a:moveTo>
                  <a:lnTo>
                    <a:pt x="12718" y="32705"/>
                  </a:lnTo>
                  <a:lnTo>
                    <a:pt x="786" y="20774"/>
                  </a:lnTo>
                  <a:lnTo>
                    <a:pt x="0" y="19036"/>
                  </a:lnTo>
                  <a:lnTo>
                    <a:pt x="429" y="17877"/>
                  </a:lnTo>
                  <a:lnTo>
                    <a:pt x="1668" y="17105"/>
                  </a:lnTo>
                  <a:lnTo>
                    <a:pt x="38828" y="9022"/>
                  </a:lnTo>
                  <a:lnTo>
                    <a:pt x="68137" y="3764"/>
                  </a:lnTo>
                  <a:lnTo>
                    <a:pt x="107833" y="793"/>
                  </a:lnTo>
                  <a:lnTo>
                    <a:pt x="130421" y="0"/>
                  </a:lnTo>
                  <a:lnTo>
                    <a:pt x="155004" y="424"/>
                  </a:lnTo>
                  <a:lnTo>
                    <a:pt x="180917" y="1660"/>
                  </a:lnTo>
                  <a:lnTo>
                    <a:pt x="207718" y="3436"/>
                  </a:lnTo>
                  <a:lnTo>
                    <a:pt x="237968" y="5572"/>
                  </a:lnTo>
                  <a:lnTo>
                    <a:pt x="270517" y="7949"/>
                  </a:lnTo>
                  <a:lnTo>
                    <a:pt x="304598" y="10486"/>
                  </a:lnTo>
                  <a:lnTo>
                    <a:pt x="340655" y="13130"/>
                  </a:lnTo>
                  <a:lnTo>
                    <a:pt x="378028" y="15845"/>
                  </a:lnTo>
                  <a:lnTo>
                    <a:pt x="416278" y="18608"/>
                  </a:lnTo>
                  <a:lnTo>
                    <a:pt x="457018" y="22355"/>
                  </a:lnTo>
                  <a:lnTo>
                    <a:pt x="499418" y="26757"/>
                  </a:lnTo>
                  <a:lnTo>
                    <a:pt x="542924" y="31598"/>
                  </a:lnTo>
                  <a:lnTo>
                    <a:pt x="588121" y="36729"/>
                  </a:lnTo>
                  <a:lnTo>
                    <a:pt x="634445" y="42055"/>
                  </a:lnTo>
                  <a:lnTo>
                    <a:pt x="681520" y="47511"/>
                  </a:lnTo>
                  <a:lnTo>
                    <a:pt x="728143" y="53054"/>
                  </a:lnTo>
                  <a:lnTo>
                    <a:pt x="774465" y="58653"/>
                  </a:lnTo>
                  <a:lnTo>
                    <a:pt x="820587" y="64292"/>
                  </a:lnTo>
                  <a:lnTo>
                    <a:pt x="865622" y="69955"/>
                  </a:lnTo>
                  <a:lnTo>
                    <a:pt x="909933" y="75636"/>
                  </a:lnTo>
                  <a:lnTo>
                    <a:pt x="953761" y="81328"/>
                  </a:lnTo>
                  <a:lnTo>
                    <a:pt x="998220" y="87028"/>
                  </a:lnTo>
                  <a:lnTo>
                    <a:pt x="1043099" y="92733"/>
                  </a:lnTo>
                  <a:lnTo>
                    <a:pt x="1088258" y="98441"/>
                  </a:lnTo>
                  <a:lnTo>
                    <a:pt x="1131700" y="105105"/>
                  </a:lnTo>
                  <a:lnTo>
                    <a:pt x="1173996" y="112404"/>
                  </a:lnTo>
                  <a:lnTo>
                    <a:pt x="1215528" y="120128"/>
                  </a:lnTo>
                  <a:lnTo>
                    <a:pt x="1256551" y="127182"/>
                  </a:lnTo>
                  <a:lnTo>
                    <a:pt x="1297235" y="133790"/>
                  </a:lnTo>
                  <a:lnTo>
                    <a:pt x="1337692" y="140100"/>
                  </a:lnTo>
                  <a:lnTo>
                    <a:pt x="1377047" y="146212"/>
                  </a:lnTo>
                  <a:lnTo>
                    <a:pt x="1415665" y="152191"/>
                  </a:lnTo>
                  <a:lnTo>
                    <a:pt x="1453793" y="158083"/>
                  </a:lnTo>
                  <a:lnTo>
                    <a:pt x="1488738" y="162963"/>
                  </a:lnTo>
                  <a:lnTo>
                    <a:pt x="1521558" y="167169"/>
                  </a:lnTo>
                  <a:lnTo>
                    <a:pt x="1552963" y="170925"/>
                  </a:lnTo>
                  <a:lnTo>
                    <a:pt x="1578663" y="174382"/>
                  </a:lnTo>
                  <a:lnTo>
                    <a:pt x="1619918" y="180763"/>
                  </a:lnTo>
                  <a:lnTo>
                    <a:pt x="1662772" y="179885"/>
                  </a:lnTo>
                  <a:lnTo>
                    <a:pt x="1674069" y="178629"/>
                  </a:lnTo>
                  <a:lnTo>
                    <a:pt x="1639594" y="179402"/>
                  </a:lnTo>
                  <a:lnTo>
                    <a:pt x="1607202" y="18701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352" name="SMARTInkShape-2860"/>
          <p:cNvSpPr/>
          <p:nvPr>
            <p:custDataLst>
              <p:tags r:id="rId6"/>
            </p:custDataLst>
          </p:nvPr>
        </p:nvSpPr>
        <p:spPr bwMode="auto">
          <a:xfrm>
            <a:off x="5026343" y="1192097"/>
            <a:ext cx="146802" cy="50917"/>
          </a:xfrm>
          <a:custGeom>
            <a:avLst/>
            <a:gdLst/>
            <a:ahLst/>
            <a:cxnLst/>
            <a:rect l="0" t="0" r="0" b="0"/>
            <a:pathLst>
              <a:path w="146802" h="50917">
                <a:moveTo>
                  <a:pt x="0" y="50916"/>
                </a:moveTo>
                <a:lnTo>
                  <a:pt x="0" y="50916"/>
                </a:lnTo>
                <a:lnTo>
                  <a:pt x="0" y="17123"/>
                </a:lnTo>
                <a:lnTo>
                  <a:pt x="33054" y="16691"/>
                </a:lnTo>
                <a:lnTo>
                  <a:pt x="70754" y="16645"/>
                </a:lnTo>
                <a:lnTo>
                  <a:pt x="109547" y="16631"/>
                </a:lnTo>
                <a:lnTo>
                  <a:pt x="146801" y="16626"/>
                </a:lnTo>
                <a:lnTo>
                  <a:pt x="105448" y="21176"/>
                </a:lnTo>
                <a:lnTo>
                  <a:pt x="68138" y="25356"/>
                </a:lnTo>
                <a:lnTo>
                  <a:pt x="30145" y="31826"/>
                </a:lnTo>
                <a:lnTo>
                  <a:pt x="9834" y="33657"/>
                </a:lnTo>
                <a:lnTo>
                  <a:pt x="22599" y="24635"/>
                </a:lnTo>
                <a:lnTo>
                  <a:pt x="65247" y="11364"/>
                </a:lnTo>
                <a:lnTo>
                  <a:pt x="106268" y="2110"/>
                </a:lnTo>
                <a:lnTo>
                  <a:pt x="128730" y="0"/>
                </a:lnTo>
                <a:lnTo>
                  <a:pt x="131539" y="779"/>
                </a:lnTo>
                <a:lnTo>
                  <a:pt x="133413" y="2251"/>
                </a:lnTo>
                <a:lnTo>
                  <a:pt x="134662" y="4185"/>
                </a:lnTo>
                <a:lnTo>
                  <a:pt x="132637" y="6427"/>
                </a:lnTo>
                <a:lnTo>
                  <a:pt x="93148" y="22449"/>
                </a:lnTo>
                <a:lnTo>
                  <a:pt x="64859" y="33792"/>
                </a:lnTo>
                <a:lnTo>
                  <a:pt x="51434" y="42343"/>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357" name="SMARTInkShape-Group970"/>
          <p:cNvGrpSpPr/>
          <p:nvPr/>
        </p:nvGrpSpPr>
        <p:grpSpPr>
          <a:xfrm>
            <a:off x="5446395" y="2176329"/>
            <a:ext cx="231458" cy="798329"/>
            <a:chOff x="5446395" y="2176329"/>
            <a:chExt cx="231458" cy="798329"/>
          </a:xfrm>
        </p:grpSpPr>
        <p:sp>
          <p:nvSpPr>
            <p:cNvPr id="353" name="SMARTInkShape-2861"/>
            <p:cNvSpPr/>
            <p:nvPr>
              <p:custDataLst>
                <p:tags r:id="rId194"/>
              </p:custDataLst>
            </p:nvPr>
          </p:nvSpPr>
          <p:spPr bwMode="auto">
            <a:xfrm>
              <a:off x="5592127" y="2247540"/>
              <a:ext cx="50245" cy="701401"/>
            </a:xfrm>
            <a:custGeom>
              <a:avLst/>
              <a:gdLst/>
              <a:ahLst/>
              <a:cxnLst/>
              <a:rect l="0" t="0" r="0" b="0"/>
              <a:pathLst>
                <a:path w="50245" h="701401">
                  <a:moveTo>
                    <a:pt x="42863" y="15600"/>
                  </a:moveTo>
                  <a:lnTo>
                    <a:pt x="42863" y="15600"/>
                  </a:lnTo>
                  <a:lnTo>
                    <a:pt x="42863" y="0"/>
                  </a:lnTo>
                  <a:lnTo>
                    <a:pt x="43816" y="437"/>
                  </a:lnTo>
                  <a:lnTo>
                    <a:pt x="47414" y="3463"/>
                  </a:lnTo>
                  <a:lnTo>
                    <a:pt x="50244" y="24175"/>
                  </a:lnTo>
                  <a:lnTo>
                    <a:pt x="46532" y="58992"/>
                  </a:lnTo>
                  <a:lnTo>
                    <a:pt x="41954" y="90765"/>
                  </a:lnTo>
                  <a:lnTo>
                    <a:pt x="36743" y="127112"/>
                  </a:lnTo>
                  <a:lnTo>
                    <a:pt x="31253" y="165491"/>
                  </a:lnTo>
                  <a:lnTo>
                    <a:pt x="25638" y="207313"/>
                  </a:lnTo>
                  <a:lnTo>
                    <a:pt x="22807" y="229134"/>
                  </a:lnTo>
                  <a:lnTo>
                    <a:pt x="20920" y="251301"/>
                  </a:lnTo>
                  <a:lnTo>
                    <a:pt x="19662" y="273699"/>
                  </a:lnTo>
                  <a:lnTo>
                    <a:pt x="18823" y="296251"/>
                  </a:lnTo>
                  <a:lnTo>
                    <a:pt x="17891" y="339089"/>
                  </a:lnTo>
                  <a:lnTo>
                    <a:pt x="18429" y="380353"/>
                  </a:lnTo>
                  <a:lnTo>
                    <a:pt x="21844" y="420917"/>
                  </a:lnTo>
                  <a:lnTo>
                    <a:pt x="23996" y="458631"/>
                  </a:lnTo>
                  <a:lnTo>
                    <a:pt x="24000" y="494443"/>
                  </a:lnTo>
                  <a:lnTo>
                    <a:pt x="20827" y="529409"/>
                  </a:lnTo>
                  <a:lnTo>
                    <a:pt x="16242" y="561459"/>
                  </a:lnTo>
                  <a:lnTo>
                    <a:pt x="8305" y="603739"/>
                  </a:lnTo>
                  <a:lnTo>
                    <a:pt x="2461" y="637856"/>
                  </a:lnTo>
                  <a:lnTo>
                    <a:pt x="98" y="680591"/>
                  </a:lnTo>
                  <a:lnTo>
                    <a:pt x="0" y="70140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54" name="SMARTInkShape-2862"/>
            <p:cNvSpPr/>
            <p:nvPr>
              <p:custDataLst>
                <p:tags r:id="rId195"/>
              </p:custDataLst>
            </p:nvPr>
          </p:nvSpPr>
          <p:spPr bwMode="auto">
            <a:xfrm>
              <a:off x="5446395" y="2863215"/>
              <a:ext cx="137161" cy="42864"/>
            </a:xfrm>
            <a:custGeom>
              <a:avLst/>
              <a:gdLst/>
              <a:ahLst/>
              <a:cxnLst/>
              <a:rect l="0" t="0" r="0" b="0"/>
              <a:pathLst>
                <a:path w="137161" h="42864">
                  <a:moveTo>
                    <a:pt x="0" y="0"/>
                  </a:moveTo>
                  <a:lnTo>
                    <a:pt x="0" y="0"/>
                  </a:lnTo>
                  <a:lnTo>
                    <a:pt x="9101" y="0"/>
                  </a:lnTo>
                  <a:lnTo>
                    <a:pt x="16110" y="2540"/>
                  </a:lnTo>
                  <a:lnTo>
                    <a:pt x="53569" y="24702"/>
                  </a:lnTo>
                  <a:lnTo>
                    <a:pt x="73234" y="36000"/>
                  </a:lnTo>
                  <a:lnTo>
                    <a:pt x="95676" y="40829"/>
                  </a:lnTo>
                  <a:lnTo>
                    <a:pt x="137160" y="42863"/>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55" name="SMARTInkShape-2863"/>
            <p:cNvSpPr/>
            <p:nvPr>
              <p:custDataLst>
                <p:tags r:id="rId196"/>
              </p:custDataLst>
            </p:nvPr>
          </p:nvSpPr>
          <p:spPr bwMode="auto">
            <a:xfrm>
              <a:off x="5583555" y="2846070"/>
              <a:ext cx="85726" cy="128588"/>
            </a:xfrm>
            <a:custGeom>
              <a:avLst/>
              <a:gdLst/>
              <a:ahLst/>
              <a:cxnLst/>
              <a:rect l="0" t="0" r="0" b="0"/>
              <a:pathLst>
                <a:path w="85726" h="128588">
                  <a:moveTo>
                    <a:pt x="85725" y="0"/>
                  </a:moveTo>
                  <a:lnTo>
                    <a:pt x="85725" y="0"/>
                  </a:lnTo>
                  <a:lnTo>
                    <a:pt x="77928" y="9701"/>
                  </a:lnTo>
                  <a:lnTo>
                    <a:pt x="53952" y="45343"/>
                  </a:lnTo>
                  <a:lnTo>
                    <a:pt x="29004" y="77888"/>
                  </a:lnTo>
                  <a:lnTo>
                    <a:pt x="5372" y="118806"/>
                  </a:lnTo>
                  <a:lnTo>
                    <a:pt x="0" y="128587"/>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56" name="SMARTInkShape-2864"/>
            <p:cNvSpPr/>
            <p:nvPr>
              <p:custDataLst>
                <p:tags r:id="rId197"/>
              </p:custDataLst>
            </p:nvPr>
          </p:nvSpPr>
          <p:spPr bwMode="auto">
            <a:xfrm>
              <a:off x="5514975" y="2176329"/>
              <a:ext cx="162878" cy="206827"/>
            </a:xfrm>
            <a:custGeom>
              <a:avLst/>
              <a:gdLst/>
              <a:ahLst/>
              <a:cxnLst/>
              <a:rect l="0" t="0" r="0" b="0"/>
              <a:pathLst>
                <a:path w="162878" h="206827">
                  <a:moveTo>
                    <a:pt x="0" y="206826"/>
                  </a:moveTo>
                  <a:lnTo>
                    <a:pt x="0" y="206826"/>
                  </a:lnTo>
                  <a:lnTo>
                    <a:pt x="19908" y="169550"/>
                  </a:lnTo>
                  <a:lnTo>
                    <a:pt x="32569" y="143394"/>
                  </a:lnTo>
                  <a:lnTo>
                    <a:pt x="44893" y="111514"/>
                  </a:lnTo>
                  <a:lnTo>
                    <a:pt x="58069" y="75398"/>
                  </a:lnTo>
                  <a:lnTo>
                    <a:pt x="68006" y="37074"/>
                  </a:lnTo>
                  <a:lnTo>
                    <a:pt x="76983" y="9209"/>
                  </a:lnTo>
                  <a:lnTo>
                    <a:pt x="79896" y="3644"/>
                  </a:lnTo>
                  <a:lnTo>
                    <a:pt x="82792" y="886"/>
                  </a:lnTo>
                  <a:lnTo>
                    <a:pt x="85675" y="0"/>
                  </a:lnTo>
                  <a:lnTo>
                    <a:pt x="88549" y="362"/>
                  </a:lnTo>
                  <a:lnTo>
                    <a:pt x="94283" y="10924"/>
                  </a:lnTo>
                  <a:lnTo>
                    <a:pt x="99053" y="30224"/>
                  </a:lnTo>
                  <a:lnTo>
                    <a:pt x="102691" y="72267"/>
                  </a:lnTo>
                  <a:lnTo>
                    <a:pt x="106918" y="100984"/>
                  </a:lnTo>
                  <a:lnTo>
                    <a:pt x="114512" y="129623"/>
                  </a:lnTo>
                  <a:lnTo>
                    <a:pt x="119204" y="143927"/>
                  </a:lnTo>
                  <a:lnTo>
                    <a:pt x="134577" y="164901"/>
                  </a:lnTo>
                  <a:lnTo>
                    <a:pt x="162877" y="189681"/>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369" name="SMARTInkShape-Group971"/>
          <p:cNvGrpSpPr/>
          <p:nvPr/>
        </p:nvGrpSpPr>
        <p:grpSpPr>
          <a:xfrm>
            <a:off x="7435214" y="2068110"/>
            <a:ext cx="1580426" cy="1412326"/>
            <a:chOff x="7435214" y="2068110"/>
            <a:chExt cx="1580426" cy="1412326"/>
          </a:xfrm>
        </p:grpSpPr>
        <p:sp>
          <p:nvSpPr>
            <p:cNvPr id="358" name="SMARTInkShape-2865"/>
            <p:cNvSpPr/>
            <p:nvPr>
              <p:custDataLst>
                <p:tags r:id="rId183"/>
              </p:custDataLst>
            </p:nvPr>
          </p:nvSpPr>
          <p:spPr bwMode="auto">
            <a:xfrm>
              <a:off x="7435214" y="2068110"/>
              <a:ext cx="393301" cy="1085705"/>
            </a:xfrm>
            <a:custGeom>
              <a:avLst/>
              <a:gdLst/>
              <a:ahLst/>
              <a:cxnLst/>
              <a:rect l="0" t="0" r="0" b="0"/>
              <a:pathLst>
                <a:path w="393301" h="1085705">
                  <a:moveTo>
                    <a:pt x="274321" y="49297"/>
                  </a:moveTo>
                  <a:lnTo>
                    <a:pt x="274321" y="49297"/>
                  </a:lnTo>
                  <a:lnTo>
                    <a:pt x="315842" y="22604"/>
                  </a:lnTo>
                  <a:lnTo>
                    <a:pt x="328969" y="12669"/>
                  </a:lnTo>
                  <a:lnTo>
                    <a:pt x="351473" y="2673"/>
                  </a:lnTo>
                  <a:lnTo>
                    <a:pt x="364491" y="0"/>
                  </a:lnTo>
                  <a:lnTo>
                    <a:pt x="370629" y="1193"/>
                  </a:lnTo>
                  <a:lnTo>
                    <a:pt x="382530" y="7598"/>
                  </a:lnTo>
                  <a:lnTo>
                    <a:pt x="386465" y="12925"/>
                  </a:lnTo>
                  <a:lnTo>
                    <a:pt x="390838" y="26464"/>
                  </a:lnTo>
                  <a:lnTo>
                    <a:pt x="393300" y="59254"/>
                  </a:lnTo>
                  <a:lnTo>
                    <a:pt x="389478" y="99132"/>
                  </a:lnTo>
                  <a:lnTo>
                    <a:pt x="382334" y="132088"/>
                  </a:lnTo>
                  <a:lnTo>
                    <a:pt x="372809" y="168961"/>
                  </a:lnTo>
                  <a:lnTo>
                    <a:pt x="362226" y="207574"/>
                  </a:lnTo>
                  <a:lnTo>
                    <a:pt x="356737" y="229110"/>
                  </a:lnTo>
                  <a:lnTo>
                    <a:pt x="351172" y="252040"/>
                  </a:lnTo>
                  <a:lnTo>
                    <a:pt x="345558" y="275899"/>
                  </a:lnTo>
                  <a:lnTo>
                    <a:pt x="340862" y="302283"/>
                  </a:lnTo>
                  <a:lnTo>
                    <a:pt x="336780" y="330349"/>
                  </a:lnTo>
                  <a:lnTo>
                    <a:pt x="333105" y="359538"/>
                  </a:lnTo>
                  <a:lnTo>
                    <a:pt x="329703" y="388522"/>
                  </a:lnTo>
                  <a:lnTo>
                    <a:pt x="326483" y="417370"/>
                  </a:lnTo>
                  <a:lnTo>
                    <a:pt x="323383" y="446126"/>
                  </a:lnTo>
                  <a:lnTo>
                    <a:pt x="321316" y="475775"/>
                  </a:lnTo>
                  <a:lnTo>
                    <a:pt x="319939" y="506018"/>
                  </a:lnTo>
                  <a:lnTo>
                    <a:pt x="319020" y="536658"/>
                  </a:lnTo>
                  <a:lnTo>
                    <a:pt x="317455" y="566609"/>
                  </a:lnTo>
                  <a:lnTo>
                    <a:pt x="315460" y="596102"/>
                  </a:lnTo>
                  <a:lnTo>
                    <a:pt x="313177" y="625289"/>
                  </a:lnTo>
                  <a:lnTo>
                    <a:pt x="311655" y="654272"/>
                  </a:lnTo>
                  <a:lnTo>
                    <a:pt x="310640" y="683119"/>
                  </a:lnTo>
                  <a:lnTo>
                    <a:pt x="309964" y="711875"/>
                  </a:lnTo>
                  <a:lnTo>
                    <a:pt x="308561" y="739618"/>
                  </a:lnTo>
                  <a:lnTo>
                    <a:pt x="306672" y="766686"/>
                  </a:lnTo>
                  <a:lnTo>
                    <a:pt x="304461" y="793304"/>
                  </a:lnTo>
                  <a:lnTo>
                    <a:pt x="302034" y="818670"/>
                  </a:lnTo>
                  <a:lnTo>
                    <a:pt x="299464" y="843200"/>
                  </a:lnTo>
                  <a:lnTo>
                    <a:pt x="296799" y="867173"/>
                  </a:lnTo>
                  <a:lnTo>
                    <a:pt x="293116" y="889823"/>
                  </a:lnTo>
                  <a:lnTo>
                    <a:pt x="288756" y="911590"/>
                  </a:lnTo>
                  <a:lnTo>
                    <a:pt x="279784" y="951651"/>
                  </a:lnTo>
                  <a:lnTo>
                    <a:pt x="272622" y="985331"/>
                  </a:lnTo>
                  <a:lnTo>
                    <a:pt x="263234" y="1026517"/>
                  </a:lnTo>
                  <a:lnTo>
                    <a:pt x="250576" y="1065818"/>
                  </a:lnTo>
                  <a:lnTo>
                    <a:pt x="241225" y="1076712"/>
                  </a:lnTo>
                  <a:lnTo>
                    <a:pt x="233259" y="1082188"/>
                  </a:lnTo>
                  <a:lnTo>
                    <a:pt x="223419" y="1085272"/>
                  </a:lnTo>
                  <a:lnTo>
                    <a:pt x="220385" y="1085704"/>
                  </a:lnTo>
                  <a:lnTo>
                    <a:pt x="207010" y="1081762"/>
                  </a:lnTo>
                  <a:lnTo>
                    <a:pt x="165068" y="1049914"/>
                  </a:lnTo>
                  <a:lnTo>
                    <a:pt x="133258" y="1034963"/>
                  </a:lnTo>
                  <a:lnTo>
                    <a:pt x="95153" y="1024501"/>
                  </a:lnTo>
                  <a:lnTo>
                    <a:pt x="65150" y="1023423"/>
                  </a:lnTo>
                  <a:lnTo>
                    <a:pt x="26289" y="1025633"/>
                  </a:lnTo>
                  <a:lnTo>
                    <a:pt x="0" y="1026562"/>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59" name="SMARTInkShape-2866"/>
            <p:cNvSpPr/>
            <p:nvPr>
              <p:custDataLst>
                <p:tags r:id="rId184"/>
              </p:custDataLst>
            </p:nvPr>
          </p:nvSpPr>
          <p:spPr bwMode="auto">
            <a:xfrm>
              <a:off x="7764018" y="3130185"/>
              <a:ext cx="116968" cy="160421"/>
            </a:xfrm>
            <a:custGeom>
              <a:avLst/>
              <a:gdLst/>
              <a:ahLst/>
              <a:cxnLst/>
              <a:rect l="0" t="0" r="0" b="0"/>
              <a:pathLst>
                <a:path w="116968" h="160421">
                  <a:moveTo>
                    <a:pt x="91250" y="15922"/>
                  </a:moveTo>
                  <a:lnTo>
                    <a:pt x="91250" y="15922"/>
                  </a:lnTo>
                  <a:lnTo>
                    <a:pt x="107688" y="7703"/>
                  </a:lnTo>
                  <a:lnTo>
                    <a:pt x="103634" y="2904"/>
                  </a:lnTo>
                  <a:lnTo>
                    <a:pt x="98976" y="611"/>
                  </a:lnTo>
                  <a:lnTo>
                    <a:pt x="96401" y="0"/>
                  </a:lnTo>
                  <a:lnTo>
                    <a:pt x="79123" y="3691"/>
                  </a:lnTo>
                  <a:lnTo>
                    <a:pt x="38310" y="30892"/>
                  </a:lnTo>
                  <a:lnTo>
                    <a:pt x="27082" y="44483"/>
                  </a:lnTo>
                  <a:lnTo>
                    <a:pt x="1667" y="86540"/>
                  </a:lnTo>
                  <a:lnTo>
                    <a:pt x="0" y="101600"/>
                  </a:lnTo>
                  <a:lnTo>
                    <a:pt x="2434" y="114644"/>
                  </a:lnTo>
                  <a:lnTo>
                    <a:pt x="13710" y="132698"/>
                  </a:lnTo>
                  <a:lnTo>
                    <a:pt x="34587" y="149020"/>
                  </a:lnTo>
                  <a:lnTo>
                    <a:pt x="45746" y="155404"/>
                  </a:lnTo>
                  <a:lnTo>
                    <a:pt x="74324" y="160420"/>
                  </a:lnTo>
                  <a:lnTo>
                    <a:pt x="92373" y="160337"/>
                  </a:lnTo>
                  <a:lnTo>
                    <a:pt x="116967" y="153082"/>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60" name="SMARTInkShape-2867"/>
            <p:cNvSpPr/>
            <p:nvPr>
              <p:custDataLst>
                <p:tags r:id="rId185"/>
              </p:custDataLst>
            </p:nvPr>
          </p:nvSpPr>
          <p:spPr bwMode="auto">
            <a:xfrm>
              <a:off x="8385330" y="3094672"/>
              <a:ext cx="121448" cy="261025"/>
            </a:xfrm>
            <a:custGeom>
              <a:avLst/>
              <a:gdLst/>
              <a:ahLst/>
              <a:cxnLst/>
              <a:rect l="0" t="0" r="0" b="0"/>
              <a:pathLst>
                <a:path w="121448" h="261025">
                  <a:moveTo>
                    <a:pt x="121447" y="0"/>
                  </a:moveTo>
                  <a:lnTo>
                    <a:pt x="121447" y="0"/>
                  </a:lnTo>
                  <a:lnTo>
                    <a:pt x="116897" y="0"/>
                  </a:lnTo>
                  <a:lnTo>
                    <a:pt x="112122" y="2541"/>
                  </a:lnTo>
                  <a:lnTo>
                    <a:pt x="106825" y="7797"/>
                  </a:lnTo>
                  <a:lnTo>
                    <a:pt x="84598" y="45692"/>
                  </a:lnTo>
                  <a:lnTo>
                    <a:pt x="59241" y="86813"/>
                  </a:lnTo>
                  <a:lnTo>
                    <a:pt x="43317" y="115736"/>
                  </a:lnTo>
                  <a:lnTo>
                    <a:pt x="27668" y="146689"/>
                  </a:lnTo>
                  <a:lnTo>
                    <a:pt x="14363" y="176320"/>
                  </a:lnTo>
                  <a:lnTo>
                    <a:pt x="4639" y="205365"/>
                  </a:lnTo>
                  <a:lnTo>
                    <a:pt x="0" y="231291"/>
                  </a:lnTo>
                  <a:lnTo>
                    <a:pt x="4288" y="249164"/>
                  </a:lnTo>
                  <a:lnTo>
                    <a:pt x="10956" y="254692"/>
                  </a:lnTo>
                  <a:lnTo>
                    <a:pt x="31066" y="260834"/>
                  </a:lnTo>
                  <a:lnTo>
                    <a:pt x="60958" y="261024"/>
                  </a:lnTo>
                  <a:lnTo>
                    <a:pt x="112875" y="257175"/>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61" name="SMARTInkShape-2868"/>
            <p:cNvSpPr/>
            <p:nvPr>
              <p:custDataLst>
                <p:tags r:id="rId186"/>
              </p:custDataLst>
            </p:nvPr>
          </p:nvSpPr>
          <p:spPr bwMode="auto">
            <a:xfrm>
              <a:off x="8732069" y="3171825"/>
              <a:ext cx="100464" cy="151470"/>
            </a:xfrm>
            <a:custGeom>
              <a:avLst/>
              <a:gdLst/>
              <a:ahLst/>
              <a:cxnLst/>
              <a:rect l="0" t="0" r="0" b="0"/>
              <a:pathLst>
                <a:path w="100464" h="151470">
                  <a:moveTo>
                    <a:pt x="83319" y="0"/>
                  </a:moveTo>
                  <a:lnTo>
                    <a:pt x="83319" y="0"/>
                  </a:lnTo>
                  <a:lnTo>
                    <a:pt x="63167" y="0"/>
                  </a:lnTo>
                  <a:lnTo>
                    <a:pt x="50148" y="9101"/>
                  </a:lnTo>
                  <a:lnTo>
                    <a:pt x="28683" y="42932"/>
                  </a:lnTo>
                  <a:lnTo>
                    <a:pt x="12731" y="75162"/>
                  </a:lnTo>
                  <a:lnTo>
                    <a:pt x="866" y="117646"/>
                  </a:lnTo>
                  <a:lnTo>
                    <a:pt x="0" y="134202"/>
                  </a:lnTo>
                  <a:lnTo>
                    <a:pt x="2791" y="144735"/>
                  </a:lnTo>
                  <a:lnTo>
                    <a:pt x="6773" y="147925"/>
                  </a:lnTo>
                  <a:lnTo>
                    <a:pt x="18819" y="151469"/>
                  </a:lnTo>
                  <a:lnTo>
                    <a:pt x="36236" y="147965"/>
                  </a:lnTo>
                  <a:lnTo>
                    <a:pt x="67464" y="132742"/>
                  </a:lnTo>
                  <a:lnTo>
                    <a:pt x="100463" y="111442"/>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62" name="SMARTInkShape-2869"/>
            <p:cNvSpPr/>
            <p:nvPr>
              <p:custDataLst>
                <p:tags r:id="rId187"/>
              </p:custDataLst>
            </p:nvPr>
          </p:nvSpPr>
          <p:spPr bwMode="auto">
            <a:xfrm>
              <a:off x="7915275" y="3250274"/>
              <a:ext cx="102871" cy="89298"/>
            </a:xfrm>
            <a:custGeom>
              <a:avLst/>
              <a:gdLst/>
              <a:ahLst/>
              <a:cxnLst/>
              <a:rect l="0" t="0" r="0" b="0"/>
              <a:pathLst>
                <a:path w="102871" h="89298">
                  <a:moveTo>
                    <a:pt x="0" y="15848"/>
                  </a:moveTo>
                  <a:lnTo>
                    <a:pt x="0" y="15848"/>
                  </a:lnTo>
                  <a:lnTo>
                    <a:pt x="0" y="8467"/>
                  </a:lnTo>
                  <a:lnTo>
                    <a:pt x="4551" y="3078"/>
                  </a:lnTo>
                  <a:lnTo>
                    <a:pt x="9325" y="648"/>
                  </a:lnTo>
                  <a:lnTo>
                    <a:pt x="11932" y="0"/>
                  </a:lnTo>
                  <a:lnTo>
                    <a:pt x="14622" y="520"/>
                  </a:lnTo>
                  <a:lnTo>
                    <a:pt x="23912" y="4851"/>
                  </a:lnTo>
                  <a:lnTo>
                    <a:pt x="37354" y="7510"/>
                  </a:lnTo>
                  <a:lnTo>
                    <a:pt x="44541" y="11508"/>
                  </a:lnTo>
                  <a:lnTo>
                    <a:pt x="53943" y="23664"/>
                  </a:lnTo>
                  <a:lnTo>
                    <a:pt x="55012" y="28679"/>
                  </a:lnTo>
                  <a:lnTo>
                    <a:pt x="53660" y="39331"/>
                  </a:lnTo>
                  <a:lnTo>
                    <a:pt x="47543" y="51487"/>
                  </a:lnTo>
                  <a:lnTo>
                    <a:pt x="39698" y="61121"/>
                  </a:lnTo>
                  <a:lnTo>
                    <a:pt x="26791" y="70008"/>
                  </a:lnTo>
                  <a:lnTo>
                    <a:pt x="15452" y="74123"/>
                  </a:lnTo>
                  <a:lnTo>
                    <a:pt x="157" y="75842"/>
                  </a:lnTo>
                  <a:lnTo>
                    <a:pt x="37282" y="75856"/>
                  </a:lnTo>
                  <a:lnTo>
                    <a:pt x="75641" y="76808"/>
                  </a:lnTo>
                  <a:lnTo>
                    <a:pt x="100895" y="84075"/>
                  </a:lnTo>
                  <a:lnTo>
                    <a:pt x="101553" y="85145"/>
                  </a:lnTo>
                  <a:lnTo>
                    <a:pt x="102480" y="89297"/>
                  </a:lnTo>
                  <a:lnTo>
                    <a:pt x="102870" y="75856"/>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63" name="SMARTInkShape-2870"/>
            <p:cNvSpPr/>
            <p:nvPr>
              <p:custDataLst>
                <p:tags r:id="rId188"/>
              </p:custDataLst>
            </p:nvPr>
          </p:nvSpPr>
          <p:spPr bwMode="auto">
            <a:xfrm>
              <a:off x="8146732" y="3171825"/>
              <a:ext cx="128589" cy="194577"/>
            </a:xfrm>
            <a:custGeom>
              <a:avLst/>
              <a:gdLst/>
              <a:ahLst/>
              <a:cxnLst/>
              <a:rect l="0" t="0" r="0" b="0"/>
              <a:pathLst>
                <a:path w="128589" h="194577">
                  <a:moveTo>
                    <a:pt x="0" y="0"/>
                  </a:moveTo>
                  <a:lnTo>
                    <a:pt x="0" y="0"/>
                  </a:lnTo>
                  <a:lnTo>
                    <a:pt x="0" y="11931"/>
                  </a:lnTo>
                  <a:lnTo>
                    <a:pt x="4551" y="24702"/>
                  </a:lnTo>
                  <a:lnTo>
                    <a:pt x="26693" y="63543"/>
                  </a:lnTo>
                  <a:lnTo>
                    <a:pt x="43153" y="95345"/>
                  </a:lnTo>
                  <a:lnTo>
                    <a:pt x="60093" y="131438"/>
                  </a:lnTo>
                  <a:lnTo>
                    <a:pt x="82885" y="172648"/>
                  </a:lnTo>
                  <a:lnTo>
                    <a:pt x="100018" y="188421"/>
                  </a:lnTo>
                  <a:lnTo>
                    <a:pt x="112609" y="194576"/>
                  </a:lnTo>
                  <a:lnTo>
                    <a:pt x="116030" y="192582"/>
                  </a:lnTo>
                  <a:lnTo>
                    <a:pt x="122372" y="182747"/>
                  </a:lnTo>
                  <a:lnTo>
                    <a:pt x="127360" y="144225"/>
                  </a:lnTo>
                  <a:lnTo>
                    <a:pt x="128588" y="128588"/>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64" name="SMARTInkShape-2871"/>
            <p:cNvSpPr/>
            <p:nvPr>
              <p:custDataLst>
                <p:tags r:id="rId189"/>
              </p:custDataLst>
            </p:nvPr>
          </p:nvSpPr>
          <p:spPr bwMode="auto">
            <a:xfrm>
              <a:off x="8506276" y="3185061"/>
              <a:ext cx="154807" cy="138627"/>
            </a:xfrm>
            <a:custGeom>
              <a:avLst/>
              <a:gdLst/>
              <a:ahLst/>
              <a:cxnLst/>
              <a:rect l="0" t="0" r="0" b="0"/>
              <a:pathLst>
                <a:path w="154807" h="138627">
                  <a:moveTo>
                    <a:pt x="120517" y="21054"/>
                  </a:moveTo>
                  <a:lnTo>
                    <a:pt x="120517" y="21054"/>
                  </a:lnTo>
                  <a:lnTo>
                    <a:pt x="120517" y="9122"/>
                  </a:lnTo>
                  <a:lnTo>
                    <a:pt x="117976" y="3686"/>
                  </a:lnTo>
                  <a:lnTo>
                    <a:pt x="115965" y="903"/>
                  </a:lnTo>
                  <a:lnTo>
                    <a:pt x="112720" y="0"/>
                  </a:lnTo>
                  <a:lnTo>
                    <a:pt x="104034" y="1536"/>
                  </a:lnTo>
                  <a:lnTo>
                    <a:pt x="67195" y="20183"/>
                  </a:lnTo>
                  <a:lnTo>
                    <a:pt x="35372" y="42401"/>
                  </a:lnTo>
                  <a:lnTo>
                    <a:pt x="3812" y="81615"/>
                  </a:lnTo>
                  <a:lnTo>
                    <a:pt x="803" y="89050"/>
                  </a:lnTo>
                  <a:lnTo>
                    <a:pt x="0" y="102392"/>
                  </a:lnTo>
                  <a:lnTo>
                    <a:pt x="5359" y="114672"/>
                  </a:lnTo>
                  <a:lnTo>
                    <a:pt x="9455" y="120613"/>
                  </a:lnTo>
                  <a:lnTo>
                    <a:pt x="24166" y="129755"/>
                  </a:lnTo>
                  <a:lnTo>
                    <a:pt x="44357" y="136040"/>
                  </a:lnTo>
                  <a:lnTo>
                    <a:pt x="81546" y="138626"/>
                  </a:lnTo>
                  <a:lnTo>
                    <a:pt x="116167" y="132831"/>
                  </a:lnTo>
                  <a:lnTo>
                    <a:pt x="142088" y="120425"/>
                  </a:lnTo>
                  <a:lnTo>
                    <a:pt x="154806" y="106779"/>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65" name="SMARTInkShape-2872"/>
            <p:cNvSpPr/>
            <p:nvPr>
              <p:custDataLst>
                <p:tags r:id="rId190"/>
              </p:custDataLst>
            </p:nvPr>
          </p:nvSpPr>
          <p:spPr bwMode="auto">
            <a:xfrm>
              <a:off x="8643938" y="3283267"/>
              <a:ext cx="16792" cy="85726"/>
            </a:xfrm>
            <a:custGeom>
              <a:avLst/>
              <a:gdLst/>
              <a:ahLst/>
              <a:cxnLst/>
              <a:rect l="0" t="0" r="0" b="0"/>
              <a:pathLst>
                <a:path w="16792" h="85726">
                  <a:moveTo>
                    <a:pt x="8572" y="0"/>
                  </a:moveTo>
                  <a:lnTo>
                    <a:pt x="8572" y="0"/>
                  </a:lnTo>
                  <a:lnTo>
                    <a:pt x="16791" y="0"/>
                  </a:lnTo>
                  <a:lnTo>
                    <a:pt x="11183" y="14641"/>
                  </a:lnTo>
                  <a:lnTo>
                    <a:pt x="4365" y="52234"/>
                  </a:lnTo>
                  <a:lnTo>
                    <a:pt x="0" y="85725"/>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66" name="SMARTInkShape-2873"/>
            <p:cNvSpPr/>
            <p:nvPr>
              <p:custDataLst>
                <p:tags r:id="rId191"/>
              </p:custDataLst>
            </p:nvPr>
          </p:nvSpPr>
          <p:spPr bwMode="auto">
            <a:xfrm>
              <a:off x="8138160" y="3218321"/>
              <a:ext cx="102871" cy="99237"/>
            </a:xfrm>
            <a:custGeom>
              <a:avLst/>
              <a:gdLst/>
              <a:ahLst/>
              <a:cxnLst/>
              <a:rect l="0" t="0" r="0" b="0"/>
              <a:pathLst>
                <a:path w="102871" h="99237">
                  <a:moveTo>
                    <a:pt x="102870" y="4939"/>
                  </a:moveTo>
                  <a:lnTo>
                    <a:pt x="102870" y="4939"/>
                  </a:lnTo>
                  <a:lnTo>
                    <a:pt x="102870" y="0"/>
                  </a:lnTo>
                  <a:lnTo>
                    <a:pt x="102870" y="2109"/>
                  </a:lnTo>
                  <a:lnTo>
                    <a:pt x="101917" y="3052"/>
                  </a:lnTo>
                  <a:lnTo>
                    <a:pt x="95074" y="6285"/>
                  </a:lnTo>
                  <a:lnTo>
                    <a:pt x="52553" y="40978"/>
                  </a:lnTo>
                  <a:lnTo>
                    <a:pt x="13270" y="82322"/>
                  </a:lnTo>
                  <a:lnTo>
                    <a:pt x="0" y="99236"/>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67" name="SMARTInkShape-2874"/>
            <p:cNvSpPr/>
            <p:nvPr>
              <p:custDataLst>
                <p:tags r:id="rId192"/>
              </p:custDataLst>
            </p:nvPr>
          </p:nvSpPr>
          <p:spPr bwMode="auto">
            <a:xfrm>
              <a:off x="8800490" y="3283267"/>
              <a:ext cx="177775" cy="84239"/>
            </a:xfrm>
            <a:custGeom>
              <a:avLst/>
              <a:gdLst/>
              <a:ahLst/>
              <a:cxnLst/>
              <a:rect l="0" t="0" r="0" b="0"/>
              <a:pathLst>
                <a:path w="177775" h="84239">
                  <a:moveTo>
                    <a:pt x="14898" y="0"/>
                  </a:moveTo>
                  <a:lnTo>
                    <a:pt x="14898" y="0"/>
                  </a:lnTo>
                  <a:lnTo>
                    <a:pt x="9958" y="0"/>
                  </a:lnTo>
                  <a:lnTo>
                    <a:pt x="50575" y="0"/>
                  </a:lnTo>
                  <a:lnTo>
                    <a:pt x="60182" y="0"/>
                  </a:lnTo>
                  <a:lnTo>
                    <a:pt x="61279" y="953"/>
                  </a:lnTo>
                  <a:lnTo>
                    <a:pt x="61059" y="2541"/>
                  </a:lnTo>
                  <a:lnTo>
                    <a:pt x="53861" y="16483"/>
                  </a:lnTo>
                  <a:lnTo>
                    <a:pt x="13391" y="54422"/>
                  </a:lnTo>
                  <a:lnTo>
                    <a:pt x="0" y="73783"/>
                  </a:lnTo>
                  <a:lnTo>
                    <a:pt x="1156" y="75859"/>
                  </a:lnTo>
                  <a:lnTo>
                    <a:pt x="7520" y="80705"/>
                  </a:lnTo>
                  <a:lnTo>
                    <a:pt x="30915" y="84238"/>
                  </a:lnTo>
                  <a:lnTo>
                    <a:pt x="66528" y="76183"/>
                  </a:lnTo>
                  <a:lnTo>
                    <a:pt x="107242" y="66282"/>
                  </a:lnTo>
                  <a:lnTo>
                    <a:pt x="140367" y="52765"/>
                  </a:lnTo>
                  <a:lnTo>
                    <a:pt x="177774" y="17146"/>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68" name="SMARTInkShape-2875"/>
            <p:cNvSpPr/>
            <p:nvPr>
              <p:custDataLst>
                <p:tags r:id="rId193"/>
              </p:custDataLst>
            </p:nvPr>
          </p:nvSpPr>
          <p:spPr bwMode="auto">
            <a:xfrm>
              <a:off x="8841105" y="3077527"/>
              <a:ext cx="174535" cy="402909"/>
            </a:xfrm>
            <a:custGeom>
              <a:avLst/>
              <a:gdLst/>
              <a:ahLst/>
              <a:cxnLst/>
              <a:rect l="0" t="0" r="0" b="0"/>
              <a:pathLst>
                <a:path w="174535" h="402909">
                  <a:moveTo>
                    <a:pt x="60008" y="0"/>
                  </a:moveTo>
                  <a:lnTo>
                    <a:pt x="60008" y="0"/>
                  </a:lnTo>
                  <a:lnTo>
                    <a:pt x="66851" y="7797"/>
                  </a:lnTo>
                  <a:lnTo>
                    <a:pt x="84709" y="41185"/>
                  </a:lnTo>
                  <a:lnTo>
                    <a:pt x="105109" y="77185"/>
                  </a:lnTo>
                  <a:lnTo>
                    <a:pt x="123551" y="109235"/>
                  </a:lnTo>
                  <a:lnTo>
                    <a:pt x="143494" y="145704"/>
                  </a:lnTo>
                  <a:lnTo>
                    <a:pt x="161883" y="184137"/>
                  </a:lnTo>
                  <a:lnTo>
                    <a:pt x="171960" y="223444"/>
                  </a:lnTo>
                  <a:lnTo>
                    <a:pt x="174534" y="262186"/>
                  </a:lnTo>
                  <a:lnTo>
                    <a:pt x="169329" y="298455"/>
                  </a:lnTo>
                  <a:lnTo>
                    <a:pt x="155585" y="331084"/>
                  </a:lnTo>
                  <a:lnTo>
                    <a:pt x="146586" y="346453"/>
                  </a:lnTo>
                  <a:lnTo>
                    <a:pt x="118807" y="371149"/>
                  </a:lnTo>
                  <a:lnTo>
                    <a:pt x="83283" y="388793"/>
                  </a:lnTo>
                  <a:lnTo>
                    <a:pt x="42095" y="396635"/>
                  </a:lnTo>
                  <a:lnTo>
                    <a:pt x="0" y="402908"/>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370" name="SMARTInkShape-2876"/>
          <p:cNvSpPr/>
          <p:nvPr>
            <p:custDataLst>
              <p:tags r:id="rId7"/>
            </p:custDataLst>
          </p:nvPr>
        </p:nvSpPr>
        <p:spPr bwMode="auto">
          <a:xfrm>
            <a:off x="5782534" y="2156177"/>
            <a:ext cx="375380" cy="980852"/>
          </a:xfrm>
          <a:custGeom>
            <a:avLst/>
            <a:gdLst/>
            <a:ahLst/>
            <a:cxnLst/>
            <a:rect l="0" t="0" r="0" b="0"/>
            <a:pathLst>
              <a:path w="375380" h="980852">
                <a:moveTo>
                  <a:pt x="375379" y="21238"/>
                </a:moveTo>
                <a:lnTo>
                  <a:pt x="375379" y="21238"/>
                </a:lnTo>
                <a:lnTo>
                  <a:pt x="375379" y="16687"/>
                </a:lnTo>
                <a:lnTo>
                  <a:pt x="370299" y="11913"/>
                </a:lnTo>
                <a:lnTo>
                  <a:pt x="362643" y="7568"/>
                </a:lnTo>
                <a:lnTo>
                  <a:pt x="342456" y="0"/>
                </a:lnTo>
                <a:lnTo>
                  <a:pt x="329315" y="51"/>
                </a:lnTo>
                <a:lnTo>
                  <a:pt x="288279" y="5466"/>
                </a:lnTo>
                <a:lnTo>
                  <a:pt x="257919" y="18576"/>
                </a:lnTo>
                <a:lnTo>
                  <a:pt x="221939" y="47204"/>
                </a:lnTo>
                <a:lnTo>
                  <a:pt x="219745" y="51884"/>
                </a:lnTo>
                <a:lnTo>
                  <a:pt x="219848" y="62163"/>
                </a:lnTo>
                <a:lnTo>
                  <a:pt x="230237" y="99264"/>
                </a:lnTo>
                <a:lnTo>
                  <a:pt x="236642" y="132853"/>
                </a:lnTo>
                <a:lnTo>
                  <a:pt x="233200" y="167551"/>
                </a:lnTo>
                <a:lnTo>
                  <a:pt x="226148" y="203443"/>
                </a:lnTo>
                <a:lnTo>
                  <a:pt x="220789" y="231758"/>
                </a:lnTo>
                <a:lnTo>
                  <a:pt x="215232" y="263392"/>
                </a:lnTo>
                <a:lnTo>
                  <a:pt x="209587" y="296502"/>
                </a:lnTo>
                <a:lnTo>
                  <a:pt x="203904" y="330268"/>
                </a:lnTo>
                <a:lnTo>
                  <a:pt x="197250" y="366230"/>
                </a:lnTo>
                <a:lnTo>
                  <a:pt x="187943" y="407612"/>
                </a:lnTo>
                <a:lnTo>
                  <a:pt x="182794" y="429316"/>
                </a:lnTo>
                <a:lnTo>
                  <a:pt x="177456" y="451405"/>
                </a:lnTo>
                <a:lnTo>
                  <a:pt x="171992" y="473751"/>
                </a:lnTo>
                <a:lnTo>
                  <a:pt x="160842" y="516360"/>
                </a:lnTo>
                <a:lnTo>
                  <a:pt x="149536" y="558474"/>
                </a:lnTo>
                <a:lnTo>
                  <a:pt x="143854" y="580373"/>
                </a:lnTo>
                <a:lnTo>
                  <a:pt x="138162" y="602592"/>
                </a:lnTo>
                <a:lnTo>
                  <a:pt x="131509" y="625025"/>
                </a:lnTo>
                <a:lnTo>
                  <a:pt x="124216" y="647600"/>
                </a:lnTo>
                <a:lnTo>
                  <a:pt x="116497" y="670270"/>
                </a:lnTo>
                <a:lnTo>
                  <a:pt x="108493" y="692051"/>
                </a:lnTo>
                <a:lnTo>
                  <a:pt x="91980" y="734032"/>
                </a:lnTo>
                <a:lnTo>
                  <a:pt x="77656" y="772375"/>
                </a:lnTo>
                <a:lnTo>
                  <a:pt x="64940" y="808467"/>
                </a:lnTo>
                <a:lnTo>
                  <a:pt x="52938" y="843557"/>
                </a:lnTo>
                <a:lnTo>
                  <a:pt x="43794" y="875663"/>
                </a:lnTo>
                <a:lnTo>
                  <a:pt x="30751" y="917973"/>
                </a:lnTo>
                <a:lnTo>
                  <a:pt x="17362" y="952100"/>
                </a:lnTo>
                <a:lnTo>
                  <a:pt x="10520" y="968354"/>
                </a:lnTo>
                <a:lnTo>
                  <a:pt x="0" y="979646"/>
                </a:lnTo>
                <a:lnTo>
                  <a:pt x="349" y="980216"/>
                </a:lnTo>
                <a:lnTo>
                  <a:pt x="3276" y="980851"/>
                </a:lnTo>
                <a:lnTo>
                  <a:pt x="4438" y="980067"/>
                </a:lnTo>
                <a:lnTo>
                  <a:pt x="5728" y="976657"/>
                </a:lnTo>
                <a:lnTo>
                  <a:pt x="7978" y="975366"/>
                </a:lnTo>
                <a:lnTo>
                  <a:pt x="46537" y="963611"/>
                </a:lnTo>
                <a:lnTo>
                  <a:pt x="83303" y="952664"/>
                </a:lnTo>
                <a:lnTo>
                  <a:pt x="126776" y="929923"/>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373" name="SMARTInkShape-Group973"/>
          <p:cNvGrpSpPr/>
          <p:nvPr/>
        </p:nvGrpSpPr>
        <p:grpSpPr>
          <a:xfrm>
            <a:off x="6775132" y="351486"/>
            <a:ext cx="1274293" cy="1481760"/>
            <a:chOff x="6775132" y="351486"/>
            <a:chExt cx="1274293" cy="1481760"/>
          </a:xfrm>
        </p:grpSpPr>
        <p:sp>
          <p:nvSpPr>
            <p:cNvPr id="371" name="SMARTInkShape-2877"/>
            <p:cNvSpPr/>
            <p:nvPr>
              <p:custDataLst>
                <p:tags r:id="rId181"/>
              </p:custDataLst>
            </p:nvPr>
          </p:nvSpPr>
          <p:spPr bwMode="auto">
            <a:xfrm>
              <a:off x="6835139" y="695564"/>
              <a:ext cx="191956" cy="1009931"/>
            </a:xfrm>
            <a:custGeom>
              <a:avLst/>
              <a:gdLst/>
              <a:ahLst/>
              <a:cxnLst/>
              <a:rect l="0" t="0" r="0" b="0"/>
              <a:pathLst>
                <a:path w="191956" h="1009931">
                  <a:moveTo>
                    <a:pt x="180024" y="7381"/>
                  </a:moveTo>
                  <a:lnTo>
                    <a:pt x="180024" y="7381"/>
                  </a:lnTo>
                  <a:lnTo>
                    <a:pt x="180024" y="0"/>
                  </a:lnTo>
                  <a:lnTo>
                    <a:pt x="180024" y="3712"/>
                  </a:lnTo>
                  <a:lnTo>
                    <a:pt x="182564" y="8291"/>
                  </a:lnTo>
                  <a:lnTo>
                    <a:pt x="184574" y="10845"/>
                  </a:lnTo>
                  <a:lnTo>
                    <a:pt x="191955" y="37194"/>
                  </a:lnTo>
                  <a:lnTo>
                    <a:pt x="189772" y="69526"/>
                  </a:lnTo>
                  <a:lnTo>
                    <a:pt x="183403" y="112154"/>
                  </a:lnTo>
                  <a:lnTo>
                    <a:pt x="180372" y="138189"/>
                  </a:lnTo>
                  <a:lnTo>
                    <a:pt x="177399" y="166024"/>
                  </a:lnTo>
                  <a:lnTo>
                    <a:pt x="172558" y="197916"/>
                  </a:lnTo>
                  <a:lnTo>
                    <a:pt x="166474" y="232512"/>
                  </a:lnTo>
                  <a:lnTo>
                    <a:pt x="159561" y="268910"/>
                  </a:lnTo>
                  <a:lnTo>
                    <a:pt x="152094" y="306511"/>
                  </a:lnTo>
                  <a:lnTo>
                    <a:pt x="144259" y="344914"/>
                  </a:lnTo>
                  <a:lnTo>
                    <a:pt x="136178" y="383850"/>
                  </a:lnTo>
                  <a:lnTo>
                    <a:pt x="127933" y="426001"/>
                  </a:lnTo>
                  <a:lnTo>
                    <a:pt x="119579" y="470293"/>
                  </a:lnTo>
                  <a:lnTo>
                    <a:pt x="111152" y="516014"/>
                  </a:lnTo>
                  <a:lnTo>
                    <a:pt x="102676" y="560782"/>
                  </a:lnTo>
                  <a:lnTo>
                    <a:pt x="94169" y="604915"/>
                  </a:lnTo>
                  <a:lnTo>
                    <a:pt x="85640" y="648625"/>
                  </a:lnTo>
                  <a:lnTo>
                    <a:pt x="78048" y="691099"/>
                  </a:lnTo>
                  <a:lnTo>
                    <a:pt x="71082" y="732751"/>
                  </a:lnTo>
                  <a:lnTo>
                    <a:pt x="64534" y="773853"/>
                  </a:lnTo>
                  <a:lnTo>
                    <a:pt x="57310" y="811733"/>
                  </a:lnTo>
                  <a:lnTo>
                    <a:pt x="49637" y="847463"/>
                  </a:lnTo>
                  <a:lnTo>
                    <a:pt x="41664" y="881760"/>
                  </a:lnTo>
                  <a:lnTo>
                    <a:pt x="34444" y="911293"/>
                  </a:lnTo>
                  <a:lnTo>
                    <a:pt x="27725" y="937649"/>
                  </a:lnTo>
                  <a:lnTo>
                    <a:pt x="16133" y="979951"/>
                  </a:lnTo>
                  <a:lnTo>
                    <a:pt x="5204" y="1009713"/>
                  </a:lnTo>
                  <a:lnTo>
                    <a:pt x="3470" y="1009930"/>
                  </a:lnTo>
                  <a:lnTo>
                    <a:pt x="0" y="1001791"/>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72" name="SMARTInkShape-2878"/>
            <p:cNvSpPr/>
            <p:nvPr>
              <p:custDataLst>
                <p:tags r:id="rId182"/>
              </p:custDataLst>
            </p:nvPr>
          </p:nvSpPr>
          <p:spPr bwMode="auto">
            <a:xfrm>
              <a:off x="6775132" y="351486"/>
              <a:ext cx="1274293" cy="1481760"/>
            </a:xfrm>
            <a:custGeom>
              <a:avLst/>
              <a:gdLst/>
              <a:ahLst/>
              <a:cxnLst/>
              <a:rect l="0" t="0" r="0" b="0"/>
              <a:pathLst>
                <a:path w="1274293" h="1481760">
                  <a:moveTo>
                    <a:pt x="171450" y="368604"/>
                  </a:moveTo>
                  <a:lnTo>
                    <a:pt x="171450" y="368604"/>
                  </a:lnTo>
                  <a:lnTo>
                    <a:pt x="201647" y="332516"/>
                  </a:lnTo>
                  <a:lnTo>
                    <a:pt x="229802" y="297129"/>
                  </a:lnTo>
                  <a:lnTo>
                    <a:pt x="245573" y="262336"/>
                  </a:lnTo>
                  <a:lnTo>
                    <a:pt x="258817" y="224405"/>
                  </a:lnTo>
                  <a:lnTo>
                    <a:pt x="267430" y="199740"/>
                  </a:lnTo>
                  <a:lnTo>
                    <a:pt x="273232" y="160032"/>
                  </a:lnTo>
                  <a:lnTo>
                    <a:pt x="281512" y="123713"/>
                  </a:lnTo>
                  <a:lnTo>
                    <a:pt x="296560" y="90727"/>
                  </a:lnTo>
                  <a:lnTo>
                    <a:pt x="310874" y="74923"/>
                  </a:lnTo>
                  <a:lnTo>
                    <a:pt x="339549" y="59867"/>
                  </a:lnTo>
                  <a:lnTo>
                    <a:pt x="376727" y="49373"/>
                  </a:lnTo>
                  <a:lnTo>
                    <a:pt x="414132" y="45749"/>
                  </a:lnTo>
                  <a:lnTo>
                    <a:pt x="436108" y="44782"/>
                  </a:lnTo>
                  <a:lnTo>
                    <a:pt x="463141" y="43185"/>
                  </a:lnTo>
                  <a:lnTo>
                    <a:pt x="493546" y="41168"/>
                  </a:lnTo>
                  <a:lnTo>
                    <a:pt x="526198" y="38871"/>
                  </a:lnTo>
                  <a:lnTo>
                    <a:pt x="561302" y="36387"/>
                  </a:lnTo>
                  <a:lnTo>
                    <a:pt x="598038" y="33778"/>
                  </a:lnTo>
                  <a:lnTo>
                    <a:pt x="635865" y="31087"/>
                  </a:lnTo>
                  <a:lnTo>
                    <a:pt x="675370" y="28340"/>
                  </a:lnTo>
                  <a:lnTo>
                    <a:pt x="715994" y="25556"/>
                  </a:lnTo>
                  <a:lnTo>
                    <a:pt x="757365" y="22748"/>
                  </a:lnTo>
                  <a:lnTo>
                    <a:pt x="796375" y="19923"/>
                  </a:lnTo>
                  <a:lnTo>
                    <a:pt x="833811" y="17088"/>
                  </a:lnTo>
                  <a:lnTo>
                    <a:pt x="870200" y="14245"/>
                  </a:lnTo>
                  <a:lnTo>
                    <a:pt x="904936" y="11397"/>
                  </a:lnTo>
                  <a:lnTo>
                    <a:pt x="938571" y="8546"/>
                  </a:lnTo>
                  <a:lnTo>
                    <a:pt x="971472" y="5693"/>
                  </a:lnTo>
                  <a:lnTo>
                    <a:pt x="1001025" y="3791"/>
                  </a:lnTo>
                  <a:lnTo>
                    <a:pt x="1028348" y="2523"/>
                  </a:lnTo>
                  <a:lnTo>
                    <a:pt x="1054183" y="1677"/>
                  </a:lnTo>
                  <a:lnTo>
                    <a:pt x="1095588" y="738"/>
                  </a:lnTo>
                  <a:lnTo>
                    <a:pt x="1128913" y="320"/>
                  </a:lnTo>
                  <a:lnTo>
                    <a:pt x="1167190" y="85"/>
                  </a:lnTo>
                  <a:lnTo>
                    <a:pt x="1195434" y="0"/>
                  </a:lnTo>
                  <a:lnTo>
                    <a:pt x="1197006" y="948"/>
                  </a:lnTo>
                  <a:lnTo>
                    <a:pt x="1198054" y="2532"/>
                  </a:lnTo>
                  <a:lnTo>
                    <a:pt x="1204609" y="14393"/>
                  </a:lnTo>
                  <a:lnTo>
                    <a:pt x="1211656" y="28297"/>
                  </a:lnTo>
                  <a:lnTo>
                    <a:pt x="1218721" y="65586"/>
                  </a:lnTo>
                  <a:lnTo>
                    <a:pt x="1225549" y="92959"/>
                  </a:lnTo>
                  <a:lnTo>
                    <a:pt x="1238109" y="127350"/>
                  </a:lnTo>
                  <a:lnTo>
                    <a:pt x="1248136" y="169940"/>
                  </a:lnTo>
                  <a:lnTo>
                    <a:pt x="1252144" y="193299"/>
                  </a:lnTo>
                  <a:lnTo>
                    <a:pt x="1256720" y="218396"/>
                  </a:lnTo>
                  <a:lnTo>
                    <a:pt x="1261676" y="244653"/>
                  </a:lnTo>
                  <a:lnTo>
                    <a:pt x="1266885" y="271683"/>
                  </a:lnTo>
                  <a:lnTo>
                    <a:pt x="1270358" y="301132"/>
                  </a:lnTo>
                  <a:lnTo>
                    <a:pt x="1272673" y="332195"/>
                  </a:lnTo>
                  <a:lnTo>
                    <a:pt x="1274216" y="364334"/>
                  </a:lnTo>
                  <a:lnTo>
                    <a:pt x="1274292" y="398142"/>
                  </a:lnTo>
                  <a:lnTo>
                    <a:pt x="1273391" y="433064"/>
                  </a:lnTo>
                  <a:lnTo>
                    <a:pt x="1271837" y="468727"/>
                  </a:lnTo>
                  <a:lnTo>
                    <a:pt x="1266992" y="505838"/>
                  </a:lnTo>
                  <a:lnTo>
                    <a:pt x="1259951" y="543913"/>
                  </a:lnTo>
                  <a:lnTo>
                    <a:pt x="1251448" y="582632"/>
                  </a:lnTo>
                  <a:lnTo>
                    <a:pt x="1244827" y="621779"/>
                  </a:lnTo>
                  <a:lnTo>
                    <a:pt x="1239459" y="661212"/>
                  </a:lnTo>
                  <a:lnTo>
                    <a:pt x="1234929" y="700836"/>
                  </a:lnTo>
                  <a:lnTo>
                    <a:pt x="1228099" y="739635"/>
                  </a:lnTo>
                  <a:lnTo>
                    <a:pt x="1219735" y="777883"/>
                  </a:lnTo>
                  <a:lnTo>
                    <a:pt x="1210350" y="815764"/>
                  </a:lnTo>
                  <a:lnTo>
                    <a:pt x="1201235" y="853401"/>
                  </a:lnTo>
                  <a:lnTo>
                    <a:pt x="1192301" y="890874"/>
                  </a:lnTo>
                  <a:lnTo>
                    <a:pt x="1183488" y="928239"/>
                  </a:lnTo>
                  <a:lnTo>
                    <a:pt x="1174754" y="964579"/>
                  </a:lnTo>
                  <a:lnTo>
                    <a:pt x="1166075" y="1000236"/>
                  </a:lnTo>
                  <a:lnTo>
                    <a:pt x="1157430" y="1035437"/>
                  </a:lnTo>
                  <a:lnTo>
                    <a:pt x="1147858" y="1069382"/>
                  </a:lnTo>
                  <a:lnTo>
                    <a:pt x="1137666" y="1102489"/>
                  </a:lnTo>
                  <a:lnTo>
                    <a:pt x="1127062" y="1135038"/>
                  </a:lnTo>
                  <a:lnTo>
                    <a:pt x="1119040" y="1165310"/>
                  </a:lnTo>
                  <a:lnTo>
                    <a:pt x="1112738" y="1194064"/>
                  </a:lnTo>
                  <a:lnTo>
                    <a:pt x="1107586" y="1221806"/>
                  </a:lnTo>
                  <a:lnTo>
                    <a:pt x="1102246" y="1246968"/>
                  </a:lnTo>
                  <a:lnTo>
                    <a:pt x="1096781" y="1270410"/>
                  </a:lnTo>
                  <a:lnTo>
                    <a:pt x="1091233" y="1292705"/>
                  </a:lnTo>
                  <a:lnTo>
                    <a:pt x="1082528" y="1335258"/>
                  </a:lnTo>
                  <a:lnTo>
                    <a:pt x="1075483" y="1374491"/>
                  </a:lnTo>
                  <a:lnTo>
                    <a:pt x="1069178" y="1407802"/>
                  </a:lnTo>
                  <a:lnTo>
                    <a:pt x="1055722" y="1444230"/>
                  </a:lnTo>
                  <a:lnTo>
                    <a:pt x="1039670" y="1468570"/>
                  </a:lnTo>
                  <a:lnTo>
                    <a:pt x="1023416" y="1476602"/>
                  </a:lnTo>
                  <a:lnTo>
                    <a:pt x="981937" y="1481759"/>
                  </a:lnTo>
                  <a:lnTo>
                    <a:pt x="952037" y="1477385"/>
                  </a:lnTo>
                  <a:lnTo>
                    <a:pt x="913665" y="1470043"/>
                  </a:lnTo>
                  <a:lnTo>
                    <a:pt x="890098" y="1466751"/>
                  </a:lnTo>
                  <a:lnTo>
                    <a:pt x="864861" y="1463605"/>
                  </a:lnTo>
                  <a:lnTo>
                    <a:pt x="837559" y="1460555"/>
                  </a:lnTo>
                  <a:lnTo>
                    <a:pt x="808880" y="1457568"/>
                  </a:lnTo>
                  <a:lnTo>
                    <a:pt x="779284" y="1454625"/>
                  </a:lnTo>
                  <a:lnTo>
                    <a:pt x="747170" y="1450758"/>
                  </a:lnTo>
                  <a:lnTo>
                    <a:pt x="713378" y="1446275"/>
                  </a:lnTo>
                  <a:lnTo>
                    <a:pt x="678468" y="1441382"/>
                  </a:lnTo>
                  <a:lnTo>
                    <a:pt x="642812" y="1437166"/>
                  </a:lnTo>
                  <a:lnTo>
                    <a:pt x="606659" y="1433404"/>
                  </a:lnTo>
                  <a:lnTo>
                    <a:pt x="570175" y="1429943"/>
                  </a:lnTo>
                  <a:lnTo>
                    <a:pt x="533469" y="1426683"/>
                  </a:lnTo>
                  <a:lnTo>
                    <a:pt x="496616" y="1423558"/>
                  </a:lnTo>
                  <a:lnTo>
                    <a:pt x="459665" y="1420521"/>
                  </a:lnTo>
                  <a:lnTo>
                    <a:pt x="423601" y="1416592"/>
                  </a:lnTo>
                  <a:lnTo>
                    <a:pt x="388128" y="1412068"/>
                  </a:lnTo>
                  <a:lnTo>
                    <a:pt x="353050" y="1407147"/>
                  </a:lnTo>
                  <a:lnTo>
                    <a:pt x="318234" y="1403866"/>
                  </a:lnTo>
                  <a:lnTo>
                    <a:pt x="283594" y="1401679"/>
                  </a:lnTo>
                  <a:lnTo>
                    <a:pt x="249070" y="1400220"/>
                  </a:lnTo>
                  <a:lnTo>
                    <a:pt x="215577" y="1399248"/>
                  </a:lnTo>
                  <a:lnTo>
                    <a:pt x="182770" y="1398600"/>
                  </a:lnTo>
                  <a:lnTo>
                    <a:pt x="150422" y="1398168"/>
                  </a:lnTo>
                  <a:lnTo>
                    <a:pt x="119332" y="1396927"/>
                  </a:lnTo>
                  <a:lnTo>
                    <a:pt x="89080" y="1395148"/>
                  </a:lnTo>
                  <a:lnTo>
                    <a:pt x="59386" y="1393009"/>
                  </a:lnTo>
                  <a:lnTo>
                    <a:pt x="0" y="1388731"/>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380" name="SMARTInkShape-Group974"/>
          <p:cNvGrpSpPr/>
          <p:nvPr/>
        </p:nvGrpSpPr>
        <p:grpSpPr>
          <a:xfrm>
            <a:off x="4386966" y="1937738"/>
            <a:ext cx="724308" cy="299685"/>
            <a:chOff x="4386966" y="1937738"/>
            <a:chExt cx="724308" cy="299685"/>
          </a:xfrm>
        </p:grpSpPr>
        <p:sp>
          <p:nvSpPr>
            <p:cNvPr id="374" name="SMARTInkShape-2879"/>
            <p:cNvSpPr/>
            <p:nvPr>
              <p:custDataLst>
                <p:tags r:id="rId175"/>
              </p:custDataLst>
            </p:nvPr>
          </p:nvSpPr>
          <p:spPr bwMode="auto">
            <a:xfrm>
              <a:off x="4760595" y="2042153"/>
              <a:ext cx="145733" cy="114567"/>
            </a:xfrm>
            <a:custGeom>
              <a:avLst/>
              <a:gdLst/>
              <a:ahLst/>
              <a:cxnLst/>
              <a:rect l="0" t="0" r="0" b="0"/>
              <a:pathLst>
                <a:path w="145733" h="114567">
                  <a:moveTo>
                    <a:pt x="0" y="23819"/>
                  </a:moveTo>
                  <a:lnTo>
                    <a:pt x="0" y="23819"/>
                  </a:lnTo>
                  <a:lnTo>
                    <a:pt x="11932" y="4507"/>
                  </a:lnTo>
                  <a:lnTo>
                    <a:pt x="17368" y="948"/>
                  </a:lnTo>
                  <a:lnTo>
                    <a:pt x="20151" y="0"/>
                  </a:lnTo>
                  <a:lnTo>
                    <a:pt x="22959" y="1272"/>
                  </a:lnTo>
                  <a:lnTo>
                    <a:pt x="28619" y="7766"/>
                  </a:lnTo>
                  <a:lnTo>
                    <a:pt x="52193" y="49022"/>
                  </a:lnTo>
                  <a:lnTo>
                    <a:pt x="86001" y="91379"/>
                  </a:lnTo>
                  <a:lnTo>
                    <a:pt x="98865" y="104963"/>
                  </a:lnTo>
                  <a:lnTo>
                    <a:pt x="113473" y="112271"/>
                  </a:lnTo>
                  <a:lnTo>
                    <a:pt x="127585" y="114566"/>
                  </a:lnTo>
                  <a:lnTo>
                    <a:pt x="137032" y="112411"/>
                  </a:lnTo>
                  <a:lnTo>
                    <a:pt x="139932" y="109551"/>
                  </a:lnTo>
                  <a:lnTo>
                    <a:pt x="145732" y="92399"/>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75" name="SMARTInkShape-2880"/>
            <p:cNvSpPr/>
            <p:nvPr>
              <p:custDataLst>
                <p:tags r:id="rId176"/>
              </p:custDataLst>
            </p:nvPr>
          </p:nvSpPr>
          <p:spPr bwMode="auto">
            <a:xfrm>
              <a:off x="4751939" y="2023110"/>
              <a:ext cx="120100" cy="154306"/>
            </a:xfrm>
            <a:custGeom>
              <a:avLst/>
              <a:gdLst/>
              <a:ahLst/>
              <a:cxnLst/>
              <a:rect l="0" t="0" r="0" b="0"/>
              <a:pathLst>
                <a:path w="120100" h="154306">
                  <a:moveTo>
                    <a:pt x="120099" y="0"/>
                  </a:moveTo>
                  <a:lnTo>
                    <a:pt x="120099" y="0"/>
                  </a:lnTo>
                  <a:lnTo>
                    <a:pt x="108167" y="0"/>
                  </a:lnTo>
                  <a:lnTo>
                    <a:pt x="105477" y="1905"/>
                  </a:lnTo>
                  <a:lnTo>
                    <a:pt x="73996" y="37040"/>
                  </a:lnTo>
                  <a:lnTo>
                    <a:pt x="35709" y="78260"/>
                  </a:lnTo>
                  <a:lnTo>
                    <a:pt x="4898" y="118540"/>
                  </a:lnTo>
                  <a:lnTo>
                    <a:pt x="0" y="133965"/>
                  </a:lnTo>
                  <a:lnTo>
                    <a:pt x="83" y="154305"/>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76" name="SMARTInkShape-2881"/>
            <p:cNvSpPr/>
            <p:nvPr>
              <p:custDataLst>
                <p:tags r:id="rId177"/>
              </p:custDataLst>
            </p:nvPr>
          </p:nvSpPr>
          <p:spPr bwMode="auto">
            <a:xfrm>
              <a:off x="4930461" y="1963216"/>
              <a:ext cx="164463" cy="188980"/>
            </a:xfrm>
            <a:custGeom>
              <a:avLst/>
              <a:gdLst/>
              <a:ahLst/>
              <a:cxnLst/>
              <a:rect l="0" t="0" r="0" b="0"/>
              <a:pathLst>
                <a:path w="164463" h="188980">
                  <a:moveTo>
                    <a:pt x="121599" y="17031"/>
                  </a:moveTo>
                  <a:lnTo>
                    <a:pt x="121599" y="17031"/>
                  </a:lnTo>
                  <a:lnTo>
                    <a:pt x="128980" y="9650"/>
                  </a:lnTo>
                  <a:lnTo>
                    <a:pt x="128424" y="8301"/>
                  </a:lnTo>
                  <a:lnTo>
                    <a:pt x="125268" y="4261"/>
                  </a:lnTo>
                  <a:lnTo>
                    <a:pt x="120690" y="1831"/>
                  </a:lnTo>
                  <a:lnTo>
                    <a:pt x="100347" y="142"/>
                  </a:lnTo>
                  <a:lnTo>
                    <a:pt x="89612" y="0"/>
                  </a:lnTo>
                  <a:lnTo>
                    <a:pt x="68306" y="9022"/>
                  </a:lnTo>
                  <a:lnTo>
                    <a:pt x="27057" y="43952"/>
                  </a:lnTo>
                  <a:lnTo>
                    <a:pt x="18566" y="52123"/>
                  </a:lnTo>
                  <a:lnTo>
                    <a:pt x="6592" y="73903"/>
                  </a:lnTo>
                  <a:lnTo>
                    <a:pt x="0" y="98505"/>
                  </a:lnTo>
                  <a:lnTo>
                    <a:pt x="245" y="122139"/>
                  </a:lnTo>
                  <a:lnTo>
                    <a:pt x="10289" y="152315"/>
                  </a:lnTo>
                  <a:lnTo>
                    <a:pt x="29881" y="174802"/>
                  </a:lnTo>
                  <a:lnTo>
                    <a:pt x="58334" y="188979"/>
                  </a:lnTo>
                  <a:lnTo>
                    <a:pt x="82369" y="188385"/>
                  </a:lnTo>
                  <a:lnTo>
                    <a:pt x="122676" y="177341"/>
                  </a:lnTo>
                  <a:lnTo>
                    <a:pt x="164462" y="162764"/>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77" name="SMARTInkShape-2882"/>
            <p:cNvSpPr/>
            <p:nvPr>
              <p:custDataLst>
                <p:tags r:id="rId178"/>
              </p:custDataLst>
            </p:nvPr>
          </p:nvSpPr>
          <p:spPr bwMode="auto">
            <a:xfrm>
              <a:off x="5094923" y="2091690"/>
              <a:ext cx="16351" cy="145733"/>
            </a:xfrm>
            <a:custGeom>
              <a:avLst/>
              <a:gdLst/>
              <a:ahLst/>
              <a:cxnLst/>
              <a:rect l="0" t="0" r="0" b="0"/>
              <a:pathLst>
                <a:path w="16351" h="145733">
                  <a:moveTo>
                    <a:pt x="8572" y="0"/>
                  </a:moveTo>
                  <a:lnTo>
                    <a:pt x="8572" y="0"/>
                  </a:lnTo>
                  <a:lnTo>
                    <a:pt x="13123" y="0"/>
                  </a:lnTo>
                  <a:lnTo>
                    <a:pt x="14464" y="952"/>
                  </a:lnTo>
                  <a:lnTo>
                    <a:pt x="15357" y="2540"/>
                  </a:lnTo>
                  <a:lnTo>
                    <a:pt x="16350" y="9701"/>
                  </a:lnTo>
                  <a:lnTo>
                    <a:pt x="14448" y="47883"/>
                  </a:lnTo>
                  <a:lnTo>
                    <a:pt x="7773" y="84673"/>
                  </a:lnTo>
                  <a:lnTo>
                    <a:pt x="1535" y="126686"/>
                  </a:lnTo>
                  <a:lnTo>
                    <a:pt x="0" y="145732"/>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78" name="SMARTInkShape-2883"/>
            <p:cNvSpPr/>
            <p:nvPr>
              <p:custDataLst>
                <p:tags r:id="rId179"/>
              </p:custDataLst>
            </p:nvPr>
          </p:nvSpPr>
          <p:spPr bwMode="auto">
            <a:xfrm>
              <a:off x="4386966" y="1937738"/>
              <a:ext cx="159317" cy="188169"/>
            </a:xfrm>
            <a:custGeom>
              <a:avLst/>
              <a:gdLst/>
              <a:ahLst/>
              <a:cxnLst/>
              <a:rect l="0" t="0" r="0" b="0"/>
              <a:pathLst>
                <a:path w="159317" h="188169">
                  <a:moveTo>
                    <a:pt x="159316" y="8219"/>
                  </a:moveTo>
                  <a:lnTo>
                    <a:pt x="159316" y="8219"/>
                  </a:lnTo>
                  <a:lnTo>
                    <a:pt x="159316" y="839"/>
                  </a:lnTo>
                  <a:lnTo>
                    <a:pt x="150214" y="0"/>
                  </a:lnTo>
                  <a:lnTo>
                    <a:pt x="143206" y="2344"/>
                  </a:lnTo>
                  <a:lnTo>
                    <a:pt x="105747" y="19807"/>
                  </a:lnTo>
                  <a:lnTo>
                    <a:pt x="67278" y="43846"/>
                  </a:lnTo>
                  <a:lnTo>
                    <a:pt x="40923" y="63966"/>
                  </a:lnTo>
                  <a:lnTo>
                    <a:pt x="14469" y="101393"/>
                  </a:lnTo>
                  <a:lnTo>
                    <a:pt x="4452" y="119162"/>
                  </a:lnTo>
                  <a:lnTo>
                    <a:pt x="0" y="136585"/>
                  </a:lnTo>
                  <a:lnTo>
                    <a:pt x="562" y="151313"/>
                  </a:lnTo>
                  <a:lnTo>
                    <a:pt x="2045" y="157908"/>
                  </a:lnTo>
                  <a:lnTo>
                    <a:pt x="8773" y="167775"/>
                  </a:lnTo>
                  <a:lnTo>
                    <a:pt x="13234" y="171740"/>
                  </a:lnTo>
                  <a:lnTo>
                    <a:pt x="37716" y="181871"/>
                  </a:lnTo>
                  <a:lnTo>
                    <a:pt x="75170" y="187403"/>
                  </a:lnTo>
                  <a:lnTo>
                    <a:pt x="115840" y="188168"/>
                  </a:lnTo>
                  <a:lnTo>
                    <a:pt x="126659" y="187257"/>
                  </a:lnTo>
                  <a:lnTo>
                    <a:pt x="150744" y="179669"/>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79" name="SMARTInkShape-2884"/>
            <p:cNvSpPr/>
            <p:nvPr>
              <p:custDataLst>
                <p:tags r:id="rId180"/>
              </p:custDataLst>
            </p:nvPr>
          </p:nvSpPr>
          <p:spPr bwMode="auto">
            <a:xfrm>
              <a:off x="4548491" y="2095712"/>
              <a:ext cx="92090" cy="107397"/>
            </a:xfrm>
            <a:custGeom>
              <a:avLst/>
              <a:gdLst/>
              <a:ahLst/>
              <a:cxnLst/>
              <a:rect l="0" t="0" r="0" b="0"/>
              <a:pathLst>
                <a:path w="92090" h="107397">
                  <a:moveTo>
                    <a:pt x="23509" y="4551"/>
                  </a:moveTo>
                  <a:lnTo>
                    <a:pt x="23509" y="4551"/>
                  </a:lnTo>
                  <a:lnTo>
                    <a:pt x="15290" y="4551"/>
                  </a:lnTo>
                  <a:lnTo>
                    <a:pt x="24143" y="0"/>
                  </a:lnTo>
                  <a:lnTo>
                    <a:pt x="47932" y="1720"/>
                  </a:lnTo>
                  <a:lnTo>
                    <a:pt x="63256" y="8373"/>
                  </a:lnTo>
                  <a:lnTo>
                    <a:pt x="70010" y="12814"/>
                  </a:lnTo>
                  <a:lnTo>
                    <a:pt x="73559" y="17679"/>
                  </a:lnTo>
                  <a:lnTo>
                    <a:pt x="74973" y="22828"/>
                  </a:lnTo>
                  <a:lnTo>
                    <a:pt x="74004" y="33629"/>
                  </a:lnTo>
                  <a:lnTo>
                    <a:pt x="70399" y="44779"/>
                  </a:lnTo>
                  <a:lnTo>
                    <a:pt x="53913" y="66317"/>
                  </a:lnTo>
                  <a:lnTo>
                    <a:pt x="13139" y="100363"/>
                  </a:lnTo>
                  <a:lnTo>
                    <a:pt x="0" y="106491"/>
                  </a:lnTo>
                  <a:lnTo>
                    <a:pt x="217" y="106801"/>
                  </a:lnTo>
                  <a:lnTo>
                    <a:pt x="34482" y="107396"/>
                  </a:lnTo>
                  <a:lnTo>
                    <a:pt x="72721" y="100632"/>
                  </a:lnTo>
                  <a:lnTo>
                    <a:pt x="92089" y="98848"/>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388" name="SMARTInkShape-Group975"/>
          <p:cNvGrpSpPr/>
          <p:nvPr/>
        </p:nvGrpSpPr>
        <p:grpSpPr>
          <a:xfrm>
            <a:off x="5360670" y="848677"/>
            <a:ext cx="711519" cy="377191"/>
            <a:chOff x="5360670" y="848677"/>
            <a:chExt cx="711519" cy="377191"/>
          </a:xfrm>
        </p:grpSpPr>
        <p:sp>
          <p:nvSpPr>
            <p:cNvPr id="381" name="SMARTInkShape-2885"/>
            <p:cNvSpPr/>
            <p:nvPr>
              <p:custDataLst>
                <p:tags r:id="rId168"/>
              </p:custDataLst>
            </p:nvPr>
          </p:nvSpPr>
          <p:spPr bwMode="auto">
            <a:xfrm>
              <a:off x="5426642" y="987238"/>
              <a:ext cx="141574" cy="201532"/>
            </a:xfrm>
            <a:custGeom>
              <a:avLst/>
              <a:gdLst/>
              <a:ahLst/>
              <a:cxnLst/>
              <a:rect l="0" t="0" r="0" b="0"/>
              <a:pathLst>
                <a:path w="141574" h="201532">
                  <a:moveTo>
                    <a:pt x="114051" y="24317"/>
                  </a:moveTo>
                  <a:lnTo>
                    <a:pt x="114051" y="24317"/>
                  </a:lnTo>
                  <a:lnTo>
                    <a:pt x="114051" y="9555"/>
                  </a:lnTo>
                  <a:lnTo>
                    <a:pt x="109500" y="3327"/>
                  </a:lnTo>
                  <a:lnTo>
                    <a:pt x="104726" y="701"/>
                  </a:lnTo>
                  <a:lnTo>
                    <a:pt x="102119" y="0"/>
                  </a:lnTo>
                  <a:lnTo>
                    <a:pt x="94143" y="4302"/>
                  </a:lnTo>
                  <a:lnTo>
                    <a:pt x="64398" y="31688"/>
                  </a:lnTo>
                  <a:lnTo>
                    <a:pt x="41977" y="67353"/>
                  </a:lnTo>
                  <a:lnTo>
                    <a:pt x="24233" y="96784"/>
                  </a:lnTo>
                  <a:lnTo>
                    <a:pt x="2983" y="137864"/>
                  </a:lnTo>
                  <a:lnTo>
                    <a:pt x="0" y="148592"/>
                  </a:lnTo>
                  <a:lnTo>
                    <a:pt x="1767" y="168133"/>
                  </a:lnTo>
                  <a:lnTo>
                    <a:pt x="4904" y="177344"/>
                  </a:lnTo>
                  <a:lnTo>
                    <a:pt x="10806" y="184438"/>
                  </a:lnTo>
                  <a:lnTo>
                    <a:pt x="27524" y="194859"/>
                  </a:lnTo>
                  <a:lnTo>
                    <a:pt x="62907" y="201531"/>
                  </a:lnTo>
                  <a:lnTo>
                    <a:pt x="99003" y="198956"/>
                  </a:lnTo>
                  <a:lnTo>
                    <a:pt x="133827" y="183059"/>
                  </a:lnTo>
                  <a:lnTo>
                    <a:pt x="139617" y="177770"/>
                  </a:lnTo>
                  <a:lnTo>
                    <a:pt x="141573" y="173292"/>
                  </a:lnTo>
                  <a:lnTo>
                    <a:pt x="139768" y="161477"/>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82" name="SMARTInkShape-2886"/>
            <p:cNvSpPr/>
            <p:nvPr>
              <p:custDataLst>
                <p:tags r:id="rId169"/>
              </p:custDataLst>
            </p:nvPr>
          </p:nvSpPr>
          <p:spPr bwMode="auto">
            <a:xfrm>
              <a:off x="5360670" y="1088707"/>
              <a:ext cx="197169" cy="25719"/>
            </a:xfrm>
            <a:custGeom>
              <a:avLst/>
              <a:gdLst/>
              <a:ahLst/>
              <a:cxnLst/>
              <a:rect l="0" t="0" r="0" b="0"/>
              <a:pathLst>
                <a:path w="197169" h="25719">
                  <a:moveTo>
                    <a:pt x="0" y="25718"/>
                  </a:moveTo>
                  <a:lnTo>
                    <a:pt x="0" y="25718"/>
                  </a:lnTo>
                  <a:lnTo>
                    <a:pt x="0" y="21167"/>
                  </a:lnTo>
                  <a:lnTo>
                    <a:pt x="7620" y="16393"/>
                  </a:lnTo>
                  <a:lnTo>
                    <a:pt x="22437" y="12048"/>
                  </a:lnTo>
                  <a:lnTo>
                    <a:pt x="58505" y="8650"/>
                  </a:lnTo>
                  <a:lnTo>
                    <a:pt x="88868" y="4480"/>
                  </a:lnTo>
                  <a:lnTo>
                    <a:pt x="118872" y="1991"/>
                  </a:lnTo>
                  <a:lnTo>
                    <a:pt x="159999" y="590"/>
                  </a:lnTo>
                  <a:lnTo>
                    <a:pt x="197168"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83" name="SMARTInkShape-2887"/>
            <p:cNvSpPr/>
            <p:nvPr>
              <p:custDataLst>
                <p:tags r:id="rId170"/>
              </p:custDataLst>
            </p:nvPr>
          </p:nvSpPr>
          <p:spPr bwMode="auto">
            <a:xfrm>
              <a:off x="5707504" y="994410"/>
              <a:ext cx="19997" cy="231458"/>
            </a:xfrm>
            <a:custGeom>
              <a:avLst/>
              <a:gdLst/>
              <a:ahLst/>
              <a:cxnLst/>
              <a:rect l="0" t="0" r="0" b="0"/>
              <a:pathLst>
                <a:path w="19997" h="231458">
                  <a:moveTo>
                    <a:pt x="13211" y="0"/>
                  </a:moveTo>
                  <a:lnTo>
                    <a:pt x="13211" y="0"/>
                  </a:lnTo>
                  <a:lnTo>
                    <a:pt x="15751" y="24988"/>
                  </a:lnTo>
                  <a:lnTo>
                    <a:pt x="19996" y="56299"/>
                  </a:lnTo>
                  <a:lnTo>
                    <a:pt x="18714" y="98279"/>
                  </a:lnTo>
                  <a:lnTo>
                    <a:pt x="14704" y="129404"/>
                  </a:lnTo>
                  <a:lnTo>
                    <a:pt x="9747" y="159113"/>
                  </a:lnTo>
                  <a:lnTo>
                    <a:pt x="6152" y="198063"/>
                  </a:lnTo>
                  <a:lnTo>
                    <a:pt x="0" y="228812"/>
                  </a:lnTo>
                  <a:lnTo>
                    <a:pt x="593" y="230646"/>
                  </a:lnTo>
                  <a:lnTo>
                    <a:pt x="4639" y="231457"/>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84" name="SMARTInkShape-2888"/>
            <p:cNvSpPr/>
            <p:nvPr>
              <p:custDataLst>
                <p:tags r:id="rId171"/>
              </p:custDataLst>
            </p:nvPr>
          </p:nvSpPr>
          <p:spPr bwMode="auto">
            <a:xfrm>
              <a:off x="5644195" y="991952"/>
              <a:ext cx="49612" cy="210908"/>
            </a:xfrm>
            <a:custGeom>
              <a:avLst/>
              <a:gdLst/>
              <a:ahLst/>
              <a:cxnLst/>
              <a:rect l="0" t="0" r="0" b="0"/>
              <a:pathLst>
                <a:path w="49612" h="210908">
                  <a:moveTo>
                    <a:pt x="42230" y="11030"/>
                  </a:moveTo>
                  <a:lnTo>
                    <a:pt x="42230" y="11030"/>
                  </a:lnTo>
                  <a:lnTo>
                    <a:pt x="48122" y="200"/>
                  </a:lnTo>
                  <a:lnTo>
                    <a:pt x="49015" y="0"/>
                  </a:lnTo>
                  <a:lnTo>
                    <a:pt x="49611" y="820"/>
                  </a:lnTo>
                  <a:lnTo>
                    <a:pt x="38780" y="37837"/>
                  </a:lnTo>
                  <a:lnTo>
                    <a:pt x="29267" y="67712"/>
                  </a:lnTo>
                  <a:lnTo>
                    <a:pt x="18688" y="103215"/>
                  </a:lnTo>
                  <a:lnTo>
                    <a:pt x="10177" y="136139"/>
                  </a:lnTo>
                  <a:lnTo>
                    <a:pt x="2571" y="178910"/>
                  </a:lnTo>
                  <a:lnTo>
                    <a:pt x="0" y="209292"/>
                  </a:lnTo>
                  <a:lnTo>
                    <a:pt x="742" y="210832"/>
                  </a:lnTo>
                  <a:lnTo>
                    <a:pt x="2189" y="210907"/>
                  </a:lnTo>
                  <a:lnTo>
                    <a:pt x="7940" y="208198"/>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85" name="SMARTInkShape-2889"/>
            <p:cNvSpPr/>
            <p:nvPr>
              <p:custDataLst>
                <p:tags r:id="rId172"/>
              </p:custDataLst>
            </p:nvPr>
          </p:nvSpPr>
          <p:spPr bwMode="auto">
            <a:xfrm>
              <a:off x="5671663" y="970606"/>
              <a:ext cx="194786" cy="249870"/>
            </a:xfrm>
            <a:custGeom>
              <a:avLst/>
              <a:gdLst/>
              <a:ahLst/>
              <a:cxnLst/>
              <a:rect l="0" t="0" r="0" b="0"/>
              <a:pathLst>
                <a:path w="194786" h="249870">
                  <a:moveTo>
                    <a:pt x="14762" y="40949"/>
                  </a:moveTo>
                  <a:lnTo>
                    <a:pt x="14762" y="40949"/>
                  </a:lnTo>
                  <a:lnTo>
                    <a:pt x="5659" y="36398"/>
                  </a:lnTo>
                  <a:lnTo>
                    <a:pt x="2979" y="34105"/>
                  </a:lnTo>
                  <a:lnTo>
                    <a:pt x="0" y="29017"/>
                  </a:lnTo>
                  <a:lnTo>
                    <a:pt x="1111" y="25374"/>
                  </a:lnTo>
                  <a:lnTo>
                    <a:pt x="7424" y="16247"/>
                  </a:lnTo>
                  <a:lnTo>
                    <a:pt x="16581" y="10920"/>
                  </a:lnTo>
                  <a:lnTo>
                    <a:pt x="57264" y="1329"/>
                  </a:lnTo>
                  <a:lnTo>
                    <a:pt x="90749" y="0"/>
                  </a:lnTo>
                  <a:lnTo>
                    <a:pt x="116796" y="3064"/>
                  </a:lnTo>
                  <a:lnTo>
                    <a:pt x="139168" y="12681"/>
                  </a:lnTo>
                  <a:lnTo>
                    <a:pt x="156731" y="26481"/>
                  </a:lnTo>
                  <a:lnTo>
                    <a:pt x="167712" y="42139"/>
                  </a:lnTo>
                  <a:lnTo>
                    <a:pt x="169116" y="50315"/>
                  </a:lnTo>
                  <a:lnTo>
                    <a:pt x="165596" y="67019"/>
                  </a:lnTo>
                  <a:lnTo>
                    <a:pt x="143803" y="97039"/>
                  </a:lnTo>
                  <a:lnTo>
                    <a:pt x="108665" y="125513"/>
                  </a:lnTo>
                  <a:lnTo>
                    <a:pt x="72641" y="147497"/>
                  </a:lnTo>
                  <a:lnTo>
                    <a:pt x="31804" y="159190"/>
                  </a:lnTo>
                  <a:lnTo>
                    <a:pt x="28981" y="159782"/>
                  </a:lnTo>
                  <a:lnTo>
                    <a:pt x="27098" y="159223"/>
                  </a:lnTo>
                  <a:lnTo>
                    <a:pt x="25844" y="157898"/>
                  </a:lnTo>
                  <a:lnTo>
                    <a:pt x="25007" y="156063"/>
                  </a:lnTo>
                  <a:lnTo>
                    <a:pt x="27307" y="155792"/>
                  </a:lnTo>
                  <a:lnTo>
                    <a:pt x="63828" y="164645"/>
                  </a:lnTo>
                  <a:lnTo>
                    <a:pt x="105911" y="183211"/>
                  </a:lnTo>
                  <a:lnTo>
                    <a:pt x="140188" y="213407"/>
                  </a:lnTo>
                  <a:lnTo>
                    <a:pt x="159557" y="233335"/>
                  </a:lnTo>
                  <a:lnTo>
                    <a:pt x="181150" y="249869"/>
                  </a:lnTo>
                  <a:lnTo>
                    <a:pt x="182837" y="249762"/>
                  </a:lnTo>
                  <a:lnTo>
                    <a:pt x="183962" y="248737"/>
                  </a:lnTo>
                  <a:lnTo>
                    <a:pt x="194785" y="220971"/>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86" name="SMARTInkShape-2890"/>
            <p:cNvSpPr/>
            <p:nvPr>
              <p:custDataLst>
                <p:tags r:id="rId173"/>
              </p:custDataLst>
            </p:nvPr>
          </p:nvSpPr>
          <p:spPr bwMode="auto">
            <a:xfrm>
              <a:off x="5933577" y="951901"/>
              <a:ext cx="138612" cy="123071"/>
            </a:xfrm>
            <a:custGeom>
              <a:avLst/>
              <a:gdLst/>
              <a:ahLst/>
              <a:cxnLst/>
              <a:rect l="0" t="0" r="0" b="0"/>
              <a:pathLst>
                <a:path w="138612" h="123071">
                  <a:moveTo>
                    <a:pt x="35741" y="8219"/>
                  </a:moveTo>
                  <a:lnTo>
                    <a:pt x="35741" y="8219"/>
                  </a:lnTo>
                  <a:lnTo>
                    <a:pt x="35741" y="0"/>
                  </a:lnTo>
                  <a:lnTo>
                    <a:pt x="74421" y="31504"/>
                  </a:lnTo>
                  <a:lnTo>
                    <a:pt x="80872" y="41110"/>
                  </a:lnTo>
                  <a:lnTo>
                    <a:pt x="81068" y="46339"/>
                  </a:lnTo>
                  <a:lnTo>
                    <a:pt x="76206" y="57229"/>
                  </a:lnTo>
                  <a:lnTo>
                    <a:pt x="50719" y="85633"/>
                  </a:lnTo>
                  <a:lnTo>
                    <a:pt x="9057" y="115447"/>
                  </a:lnTo>
                  <a:lnTo>
                    <a:pt x="704" y="121916"/>
                  </a:lnTo>
                  <a:lnTo>
                    <a:pt x="0" y="123070"/>
                  </a:lnTo>
                  <a:lnTo>
                    <a:pt x="1436" y="122886"/>
                  </a:lnTo>
                  <a:lnTo>
                    <a:pt x="4299" y="121811"/>
                  </a:lnTo>
                  <a:lnTo>
                    <a:pt x="46570" y="119945"/>
                  </a:lnTo>
                  <a:lnTo>
                    <a:pt x="85928" y="119717"/>
                  </a:lnTo>
                  <a:lnTo>
                    <a:pt x="125644" y="119665"/>
                  </a:lnTo>
                  <a:lnTo>
                    <a:pt x="138611" y="119662"/>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87" name="SMARTInkShape-2891"/>
            <p:cNvSpPr/>
            <p:nvPr>
              <p:custDataLst>
                <p:tags r:id="rId174"/>
              </p:custDataLst>
            </p:nvPr>
          </p:nvSpPr>
          <p:spPr bwMode="auto">
            <a:xfrm>
              <a:off x="5831622" y="848677"/>
              <a:ext cx="154842" cy="161230"/>
            </a:xfrm>
            <a:custGeom>
              <a:avLst/>
              <a:gdLst/>
              <a:ahLst/>
              <a:cxnLst/>
              <a:rect l="0" t="0" r="0" b="0"/>
              <a:pathLst>
                <a:path w="154842" h="161230">
                  <a:moveTo>
                    <a:pt x="94833" y="0"/>
                  </a:moveTo>
                  <a:lnTo>
                    <a:pt x="94833" y="0"/>
                  </a:lnTo>
                  <a:lnTo>
                    <a:pt x="73367" y="953"/>
                  </a:lnTo>
                  <a:lnTo>
                    <a:pt x="62750" y="4551"/>
                  </a:lnTo>
                  <a:lnTo>
                    <a:pt x="41512" y="21034"/>
                  </a:lnTo>
                  <a:lnTo>
                    <a:pt x="9612" y="57980"/>
                  </a:lnTo>
                  <a:lnTo>
                    <a:pt x="3730" y="64371"/>
                  </a:lnTo>
                  <a:lnTo>
                    <a:pt x="760" y="71489"/>
                  </a:lnTo>
                  <a:lnTo>
                    <a:pt x="0" y="87018"/>
                  </a:lnTo>
                  <a:lnTo>
                    <a:pt x="7918" y="103445"/>
                  </a:lnTo>
                  <a:lnTo>
                    <a:pt x="28440" y="126218"/>
                  </a:lnTo>
                  <a:lnTo>
                    <a:pt x="65526" y="150980"/>
                  </a:lnTo>
                  <a:lnTo>
                    <a:pt x="98320" y="159353"/>
                  </a:lnTo>
                  <a:lnTo>
                    <a:pt x="134786" y="161229"/>
                  </a:lnTo>
                  <a:lnTo>
                    <a:pt x="154841" y="154305"/>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397" name="SMARTInkShape-Group976"/>
          <p:cNvGrpSpPr/>
          <p:nvPr/>
        </p:nvGrpSpPr>
        <p:grpSpPr>
          <a:xfrm>
            <a:off x="7015163" y="572375"/>
            <a:ext cx="737235" cy="931457"/>
            <a:chOff x="7015163" y="572375"/>
            <a:chExt cx="737235" cy="931457"/>
          </a:xfrm>
        </p:grpSpPr>
        <p:sp>
          <p:nvSpPr>
            <p:cNvPr id="389" name="SMARTInkShape-2892"/>
            <p:cNvSpPr/>
            <p:nvPr>
              <p:custDataLst>
                <p:tags r:id="rId160"/>
              </p:custDataLst>
            </p:nvPr>
          </p:nvSpPr>
          <p:spPr bwMode="auto">
            <a:xfrm>
              <a:off x="7400925" y="651510"/>
              <a:ext cx="134338" cy="25614"/>
            </a:xfrm>
            <a:custGeom>
              <a:avLst/>
              <a:gdLst/>
              <a:ahLst/>
              <a:cxnLst/>
              <a:rect l="0" t="0" r="0" b="0"/>
              <a:pathLst>
                <a:path w="134338" h="25614">
                  <a:moveTo>
                    <a:pt x="0" y="17145"/>
                  </a:moveTo>
                  <a:lnTo>
                    <a:pt x="0" y="17145"/>
                  </a:lnTo>
                  <a:lnTo>
                    <a:pt x="0" y="21696"/>
                  </a:lnTo>
                  <a:lnTo>
                    <a:pt x="952" y="23036"/>
                  </a:lnTo>
                  <a:lnTo>
                    <a:pt x="2540" y="23930"/>
                  </a:lnTo>
                  <a:lnTo>
                    <a:pt x="8749" y="24923"/>
                  </a:lnTo>
                  <a:lnTo>
                    <a:pt x="48566" y="25613"/>
                  </a:lnTo>
                  <a:lnTo>
                    <a:pt x="91049" y="18853"/>
                  </a:lnTo>
                  <a:lnTo>
                    <a:pt x="132925" y="9258"/>
                  </a:lnTo>
                  <a:lnTo>
                    <a:pt x="134337" y="9029"/>
                  </a:lnTo>
                  <a:lnTo>
                    <a:pt x="134325" y="7925"/>
                  </a:lnTo>
                  <a:lnTo>
                    <a:pt x="128588"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90" name="SMARTInkShape-2893"/>
            <p:cNvSpPr/>
            <p:nvPr>
              <p:custDataLst>
                <p:tags r:id="rId161"/>
              </p:custDataLst>
            </p:nvPr>
          </p:nvSpPr>
          <p:spPr bwMode="auto">
            <a:xfrm>
              <a:off x="7238429" y="698218"/>
              <a:ext cx="179642" cy="315333"/>
            </a:xfrm>
            <a:custGeom>
              <a:avLst/>
              <a:gdLst/>
              <a:ahLst/>
              <a:cxnLst/>
              <a:rect l="0" t="0" r="0" b="0"/>
              <a:pathLst>
                <a:path w="179642" h="315333">
                  <a:moveTo>
                    <a:pt x="179641" y="193322"/>
                  </a:moveTo>
                  <a:lnTo>
                    <a:pt x="179641" y="193322"/>
                  </a:lnTo>
                  <a:lnTo>
                    <a:pt x="179641" y="188771"/>
                  </a:lnTo>
                  <a:lnTo>
                    <a:pt x="178689" y="187431"/>
                  </a:lnTo>
                  <a:lnTo>
                    <a:pt x="177101" y="186537"/>
                  </a:lnTo>
                  <a:lnTo>
                    <a:pt x="167709" y="185103"/>
                  </a:lnTo>
                  <a:lnTo>
                    <a:pt x="134539" y="184781"/>
                  </a:lnTo>
                  <a:lnTo>
                    <a:pt x="101296" y="189310"/>
                  </a:lnTo>
                  <a:lnTo>
                    <a:pt x="65834" y="201235"/>
                  </a:lnTo>
                  <a:lnTo>
                    <a:pt x="31197" y="221384"/>
                  </a:lnTo>
                  <a:lnTo>
                    <a:pt x="5906" y="245452"/>
                  </a:lnTo>
                  <a:lnTo>
                    <a:pt x="1905" y="253793"/>
                  </a:lnTo>
                  <a:lnTo>
                    <a:pt x="0" y="270680"/>
                  </a:lnTo>
                  <a:lnTo>
                    <a:pt x="7408" y="287711"/>
                  </a:lnTo>
                  <a:lnTo>
                    <a:pt x="13383" y="296253"/>
                  </a:lnTo>
                  <a:lnTo>
                    <a:pt x="30184" y="308284"/>
                  </a:lnTo>
                  <a:lnTo>
                    <a:pt x="39998" y="312826"/>
                  </a:lnTo>
                  <a:lnTo>
                    <a:pt x="61062" y="315332"/>
                  </a:lnTo>
                  <a:lnTo>
                    <a:pt x="72013" y="314667"/>
                  </a:lnTo>
                  <a:lnTo>
                    <a:pt x="91801" y="306308"/>
                  </a:lnTo>
                  <a:lnTo>
                    <a:pt x="109169" y="292116"/>
                  </a:lnTo>
                  <a:lnTo>
                    <a:pt x="123237" y="273108"/>
                  </a:lnTo>
                  <a:lnTo>
                    <a:pt x="137318" y="231885"/>
                  </a:lnTo>
                  <a:lnTo>
                    <a:pt x="141779" y="194903"/>
                  </a:lnTo>
                  <a:lnTo>
                    <a:pt x="142970" y="174374"/>
                  </a:lnTo>
                  <a:lnTo>
                    <a:pt x="143764" y="151162"/>
                  </a:lnTo>
                  <a:lnTo>
                    <a:pt x="144293" y="126163"/>
                  </a:lnTo>
                  <a:lnTo>
                    <a:pt x="144646" y="99972"/>
                  </a:lnTo>
                  <a:lnTo>
                    <a:pt x="143928" y="76796"/>
                  </a:lnTo>
                  <a:lnTo>
                    <a:pt x="140591" y="35805"/>
                  </a:lnTo>
                  <a:lnTo>
                    <a:pt x="130853" y="11237"/>
                  </a:lnTo>
                  <a:lnTo>
                    <a:pt x="124256" y="3352"/>
                  </a:lnTo>
                  <a:lnTo>
                    <a:pt x="115095" y="0"/>
                  </a:lnTo>
                  <a:lnTo>
                    <a:pt x="92216" y="1356"/>
                  </a:lnTo>
                  <a:lnTo>
                    <a:pt x="68713" y="13389"/>
                  </a:lnTo>
                  <a:lnTo>
                    <a:pt x="57111" y="21932"/>
                  </a:lnTo>
                  <a:lnTo>
                    <a:pt x="41681" y="44123"/>
                  </a:lnTo>
                  <a:lnTo>
                    <a:pt x="25335" y="81879"/>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91" name="SMARTInkShape-2894"/>
            <p:cNvSpPr/>
            <p:nvPr>
              <p:custDataLst>
                <p:tags r:id="rId162"/>
              </p:custDataLst>
            </p:nvPr>
          </p:nvSpPr>
          <p:spPr bwMode="auto">
            <a:xfrm>
              <a:off x="7632382" y="572375"/>
              <a:ext cx="120016" cy="199151"/>
            </a:xfrm>
            <a:custGeom>
              <a:avLst/>
              <a:gdLst/>
              <a:ahLst/>
              <a:cxnLst/>
              <a:rect l="0" t="0" r="0" b="0"/>
              <a:pathLst>
                <a:path w="120016" h="199151">
                  <a:moveTo>
                    <a:pt x="0" y="147715"/>
                  </a:moveTo>
                  <a:lnTo>
                    <a:pt x="0" y="147715"/>
                  </a:lnTo>
                  <a:lnTo>
                    <a:pt x="4551" y="152266"/>
                  </a:lnTo>
                  <a:lnTo>
                    <a:pt x="9325" y="154500"/>
                  </a:lnTo>
                  <a:lnTo>
                    <a:pt x="20152" y="155934"/>
                  </a:lnTo>
                  <a:lnTo>
                    <a:pt x="28324" y="151051"/>
                  </a:lnTo>
                  <a:lnTo>
                    <a:pt x="59575" y="126070"/>
                  </a:lnTo>
                  <a:lnTo>
                    <a:pt x="78478" y="90311"/>
                  </a:lnTo>
                  <a:lnTo>
                    <a:pt x="89610" y="54189"/>
                  </a:lnTo>
                  <a:lnTo>
                    <a:pt x="93372" y="16952"/>
                  </a:lnTo>
                  <a:lnTo>
                    <a:pt x="91776" y="11009"/>
                  </a:lnTo>
                  <a:lnTo>
                    <a:pt x="84922" y="1867"/>
                  </a:lnTo>
                  <a:lnTo>
                    <a:pt x="79474" y="0"/>
                  </a:lnTo>
                  <a:lnTo>
                    <a:pt x="65802" y="467"/>
                  </a:lnTo>
                  <a:lnTo>
                    <a:pt x="59108" y="4782"/>
                  </a:lnTo>
                  <a:lnTo>
                    <a:pt x="46590" y="19737"/>
                  </a:lnTo>
                  <a:lnTo>
                    <a:pt x="33384" y="49576"/>
                  </a:lnTo>
                  <a:lnTo>
                    <a:pt x="27989" y="82548"/>
                  </a:lnTo>
                  <a:lnTo>
                    <a:pt x="30942" y="116447"/>
                  </a:lnTo>
                  <a:lnTo>
                    <a:pt x="42399" y="146070"/>
                  </a:lnTo>
                  <a:lnTo>
                    <a:pt x="62411" y="172945"/>
                  </a:lnTo>
                  <a:lnTo>
                    <a:pt x="86438" y="189904"/>
                  </a:lnTo>
                  <a:lnTo>
                    <a:pt x="106468" y="197324"/>
                  </a:lnTo>
                  <a:lnTo>
                    <a:pt x="120015" y="19915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92" name="SMARTInkShape-2895"/>
            <p:cNvSpPr/>
            <p:nvPr>
              <p:custDataLst>
                <p:tags r:id="rId163"/>
              </p:custDataLst>
            </p:nvPr>
          </p:nvSpPr>
          <p:spPr bwMode="auto">
            <a:xfrm>
              <a:off x="7469505" y="642938"/>
              <a:ext cx="65912" cy="60008"/>
            </a:xfrm>
            <a:custGeom>
              <a:avLst/>
              <a:gdLst/>
              <a:ahLst/>
              <a:cxnLst/>
              <a:rect l="0" t="0" r="0" b="0"/>
              <a:pathLst>
                <a:path w="65912" h="60008">
                  <a:moveTo>
                    <a:pt x="0" y="0"/>
                  </a:moveTo>
                  <a:lnTo>
                    <a:pt x="0" y="0"/>
                  </a:lnTo>
                  <a:lnTo>
                    <a:pt x="34761" y="0"/>
                  </a:lnTo>
                  <a:lnTo>
                    <a:pt x="43176" y="0"/>
                  </a:lnTo>
                  <a:lnTo>
                    <a:pt x="49739" y="1904"/>
                  </a:lnTo>
                  <a:lnTo>
                    <a:pt x="59572" y="9101"/>
                  </a:lnTo>
                  <a:lnTo>
                    <a:pt x="64576" y="18650"/>
                  </a:lnTo>
                  <a:lnTo>
                    <a:pt x="65911" y="23863"/>
                  </a:lnTo>
                  <a:lnTo>
                    <a:pt x="60008" y="60007"/>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93" name="SMARTInkShape-2896"/>
            <p:cNvSpPr/>
            <p:nvPr>
              <p:custDataLst>
                <p:tags r:id="rId164"/>
              </p:custDataLst>
            </p:nvPr>
          </p:nvSpPr>
          <p:spPr bwMode="auto">
            <a:xfrm>
              <a:off x="7160895" y="1080135"/>
              <a:ext cx="481900" cy="8573"/>
            </a:xfrm>
            <a:custGeom>
              <a:avLst/>
              <a:gdLst/>
              <a:ahLst/>
              <a:cxnLst/>
              <a:rect l="0" t="0" r="0" b="0"/>
              <a:pathLst>
                <a:path w="481900" h="8573">
                  <a:moveTo>
                    <a:pt x="0" y="8572"/>
                  </a:moveTo>
                  <a:lnTo>
                    <a:pt x="0" y="8572"/>
                  </a:lnTo>
                  <a:lnTo>
                    <a:pt x="4551" y="8572"/>
                  </a:lnTo>
                  <a:lnTo>
                    <a:pt x="34313" y="1787"/>
                  </a:lnTo>
                  <a:lnTo>
                    <a:pt x="60970" y="794"/>
                  </a:lnTo>
                  <a:lnTo>
                    <a:pt x="98218" y="353"/>
                  </a:lnTo>
                  <a:lnTo>
                    <a:pt x="120723" y="235"/>
                  </a:lnTo>
                  <a:lnTo>
                    <a:pt x="145253" y="157"/>
                  </a:lnTo>
                  <a:lnTo>
                    <a:pt x="171130" y="105"/>
                  </a:lnTo>
                  <a:lnTo>
                    <a:pt x="198859" y="70"/>
                  </a:lnTo>
                  <a:lnTo>
                    <a:pt x="227822" y="46"/>
                  </a:lnTo>
                  <a:lnTo>
                    <a:pt x="257609" y="31"/>
                  </a:lnTo>
                  <a:lnTo>
                    <a:pt x="287945" y="21"/>
                  </a:lnTo>
                  <a:lnTo>
                    <a:pt x="318645" y="14"/>
                  </a:lnTo>
                  <a:lnTo>
                    <a:pt x="349590" y="9"/>
                  </a:lnTo>
                  <a:lnTo>
                    <a:pt x="377840" y="6"/>
                  </a:lnTo>
                  <a:lnTo>
                    <a:pt x="404293" y="4"/>
                  </a:lnTo>
                  <a:lnTo>
                    <a:pt x="429549" y="3"/>
                  </a:lnTo>
                  <a:lnTo>
                    <a:pt x="462691" y="1"/>
                  </a:lnTo>
                  <a:lnTo>
                    <a:pt x="481899" y="0"/>
                  </a:lnTo>
                  <a:lnTo>
                    <a:pt x="437198" y="8572"/>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94" name="SMARTInkShape-2897"/>
            <p:cNvSpPr/>
            <p:nvPr>
              <p:custDataLst>
                <p:tags r:id="rId165"/>
              </p:custDataLst>
            </p:nvPr>
          </p:nvSpPr>
          <p:spPr bwMode="auto">
            <a:xfrm>
              <a:off x="7461040" y="754380"/>
              <a:ext cx="154199" cy="223638"/>
            </a:xfrm>
            <a:custGeom>
              <a:avLst/>
              <a:gdLst/>
              <a:ahLst/>
              <a:cxnLst/>
              <a:rect l="0" t="0" r="0" b="0"/>
              <a:pathLst>
                <a:path w="154199" h="223638">
                  <a:moveTo>
                    <a:pt x="17037" y="0"/>
                  </a:moveTo>
                  <a:lnTo>
                    <a:pt x="17037" y="0"/>
                  </a:lnTo>
                  <a:lnTo>
                    <a:pt x="21589" y="0"/>
                  </a:lnTo>
                  <a:lnTo>
                    <a:pt x="22929" y="952"/>
                  </a:lnTo>
                  <a:lnTo>
                    <a:pt x="23823" y="2540"/>
                  </a:lnTo>
                  <a:lnTo>
                    <a:pt x="24419" y="4551"/>
                  </a:lnTo>
                  <a:lnTo>
                    <a:pt x="18124" y="44015"/>
                  </a:lnTo>
                  <a:lnTo>
                    <a:pt x="17359" y="78023"/>
                  </a:lnTo>
                  <a:lnTo>
                    <a:pt x="12581" y="118262"/>
                  </a:lnTo>
                  <a:lnTo>
                    <a:pt x="9685" y="155796"/>
                  </a:lnTo>
                  <a:lnTo>
                    <a:pt x="7754" y="193864"/>
                  </a:lnTo>
                  <a:lnTo>
                    <a:pt x="255" y="213459"/>
                  </a:lnTo>
                  <a:lnTo>
                    <a:pt x="0" y="200407"/>
                  </a:lnTo>
                  <a:lnTo>
                    <a:pt x="16017" y="159635"/>
                  </a:lnTo>
                  <a:lnTo>
                    <a:pt x="24204" y="140481"/>
                  </a:lnTo>
                  <a:lnTo>
                    <a:pt x="37367" y="125619"/>
                  </a:lnTo>
                  <a:lnTo>
                    <a:pt x="65394" y="111092"/>
                  </a:lnTo>
                  <a:lnTo>
                    <a:pt x="81710" y="109064"/>
                  </a:lnTo>
                  <a:lnTo>
                    <a:pt x="88727" y="109857"/>
                  </a:lnTo>
                  <a:lnTo>
                    <a:pt x="101604" y="115818"/>
                  </a:lnTo>
                  <a:lnTo>
                    <a:pt x="107706" y="120074"/>
                  </a:lnTo>
                  <a:lnTo>
                    <a:pt x="114484" y="129884"/>
                  </a:lnTo>
                  <a:lnTo>
                    <a:pt x="118300" y="148657"/>
                  </a:lnTo>
                  <a:lnTo>
                    <a:pt x="118241" y="164177"/>
                  </a:lnTo>
                  <a:lnTo>
                    <a:pt x="112433" y="201360"/>
                  </a:lnTo>
                  <a:lnTo>
                    <a:pt x="111660" y="219576"/>
                  </a:lnTo>
                  <a:lnTo>
                    <a:pt x="113457" y="222584"/>
                  </a:lnTo>
                  <a:lnTo>
                    <a:pt x="116559" y="223637"/>
                  </a:lnTo>
                  <a:lnTo>
                    <a:pt x="154198" y="214312"/>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95" name="SMARTInkShape-2898"/>
            <p:cNvSpPr/>
            <p:nvPr>
              <p:custDataLst>
                <p:tags r:id="rId166"/>
              </p:custDataLst>
            </p:nvPr>
          </p:nvSpPr>
          <p:spPr bwMode="auto">
            <a:xfrm>
              <a:off x="7015163" y="1193831"/>
              <a:ext cx="188595" cy="310001"/>
            </a:xfrm>
            <a:custGeom>
              <a:avLst/>
              <a:gdLst/>
              <a:ahLst/>
              <a:cxnLst/>
              <a:rect l="0" t="0" r="0" b="0"/>
              <a:pathLst>
                <a:path w="188595" h="310001">
                  <a:moveTo>
                    <a:pt x="188594" y="169196"/>
                  </a:moveTo>
                  <a:lnTo>
                    <a:pt x="188594" y="169196"/>
                  </a:lnTo>
                  <a:lnTo>
                    <a:pt x="188594" y="164646"/>
                  </a:lnTo>
                  <a:lnTo>
                    <a:pt x="187642" y="163305"/>
                  </a:lnTo>
                  <a:lnTo>
                    <a:pt x="186054" y="162411"/>
                  </a:lnTo>
                  <a:lnTo>
                    <a:pt x="184043" y="161816"/>
                  </a:lnTo>
                  <a:lnTo>
                    <a:pt x="171226" y="151456"/>
                  </a:lnTo>
                  <a:lnTo>
                    <a:pt x="168443" y="148797"/>
                  </a:lnTo>
                  <a:lnTo>
                    <a:pt x="146323" y="140504"/>
                  </a:lnTo>
                  <a:lnTo>
                    <a:pt x="115639" y="141116"/>
                  </a:lnTo>
                  <a:lnTo>
                    <a:pt x="82417" y="156431"/>
                  </a:lnTo>
                  <a:lnTo>
                    <a:pt x="52995" y="183617"/>
                  </a:lnTo>
                  <a:lnTo>
                    <a:pt x="30730" y="224904"/>
                  </a:lnTo>
                  <a:lnTo>
                    <a:pt x="25722" y="254281"/>
                  </a:lnTo>
                  <a:lnTo>
                    <a:pt x="25720" y="268782"/>
                  </a:lnTo>
                  <a:lnTo>
                    <a:pt x="33339" y="289974"/>
                  </a:lnTo>
                  <a:lnTo>
                    <a:pt x="39371" y="298292"/>
                  </a:lnTo>
                  <a:lnTo>
                    <a:pt x="47202" y="303838"/>
                  </a:lnTo>
                  <a:lnTo>
                    <a:pt x="66064" y="310000"/>
                  </a:lnTo>
                  <a:lnTo>
                    <a:pt x="87146" y="305118"/>
                  </a:lnTo>
                  <a:lnTo>
                    <a:pt x="109217" y="291519"/>
                  </a:lnTo>
                  <a:lnTo>
                    <a:pt x="131725" y="269599"/>
                  </a:lnTo>
                  <a:lnTo>
                    <a:pt x="149349" y="238902"/>
                  </a:lnTo>
                  <a:lnTo>
                    <a:pt x="161628" y="200177"/>
                  </a:lnTo>
                  <a:lnTo>
                    <a:pt x="164901" y="176515"/>
                  </a:lnTo>
                  <a:lnTo>
                    <a:pt x="167084" y="151216"/>
                  </a:lnTo>
                  <a:lnTo>
                    <a:pt x="164729" y="126729"/>
                  </a:lnTo>
                  <a:lnTo>
                    <a:pt x="159349" y="102785"/>
                  </a:lnTo>
                  <a:lnTo>
                    <a:pt x="151952" y="79202"/>
                  </a:lnTo>
                  <a:lnTo>
                    <a:pt x="133574" y="42839"/>
                  </a:lnTo>
                  <a:lnTo>
                    <a:pt x="123339" y="27808"/>
                  </a:lnTo>
                  <a:lnTo>
                    <a:pt x="96727" y="8567"/>
                  </a:lnTo>
                  <a:lnTo>
                    <a:pt x="81629" y="2103"/>
                  </a:lnTo>
                  <a:lnTo>
                    <a:pt x="52154" y="0"/>
                  </a:lnTo>
                  <a:lnTo>
                    <a:pt x="37627" y="2106"/>
                  </a:lnTo>
                  <a:lnTo>
                    <a:pt x="26989" y="6368"/>
                  </a:lnTo>
                  <a:lnTo>
                    <a:pt x="0" y="32036"/>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96" name="SMARTInkShape-2899"/>
            <p:cNvSpPr/>
            <p:nvPr>
              <p:custDataLst>
                <p:tags r:id="rId167"/>
              </p:custDataLst>
            </p:nvPr>
          </p:nvSpPr>
          <p:spPr bwMode="auto">
            <a:xfrm>
              <a:off x="7298294" y="1234440"/>
              <a:ext cx="249796" cy="228579"/>
            </a:xfrm>
            <a:custGeom>
              <a:avLst/>
              <a:gdLst/>
              <a:ahLst/>
              <a:cxnLst/>
              <a:rect l="0" t="0" r="0" b="0"/>
              <a:pathLst>
                <a:path w="249796" h="228579">
                  <a:moveTo>
                    <a:pt x="16906" y="68580"/>
                  </a:moveTo>
                  <a:lnTo>
                    <a:pt x="16906" y="68580"/>
                  </a:lnTo>
                  <a:lnTo>
                    <a:pt x="12355" y="59478"/>
                  </a:lnTo>
                  <a:lnTo>
                    <a:pt x="11967" y="55845"/>
                  </a:lnTo>
                  <a:lnTo>
                    <a:pt x="16657" y="43425"/>
                  </a:lnTo>
                  <a:lnTo>
                    <a:pt x="21383" y="47580"/>
                  </a:lnTo>
                  <a:lnTo>
                    <a:pt x="23658" y="57342"/>
                  </a:lnTo>
                  <a:lnTo>
                    <a:pt x="25119" y="95994"/>
                  </a:lnTo>
                  <a:lnTo>
                    <a:pt x="20820" y="135652"/>
                  </a:lnTo>
                  <a:lnTo>
                    <a:pt x="8964" y="173014"/>
                  </a:lnTo>
                  <a:lnTo>
                    <a:pt x="1578" y="211023"/>
                  </a:lnTo>
                  <a:lnTo>
                    <a:pt x="0" y="228578"/>
                  </a:lnTo>
                  <a:lnTo>
                    <a:pt x="4947" y="225098"/>
                  </a:lnTo>
                  <a:lnTo>
                    <a:pt x="13496" y="215296"/>
                  </a:lnTo>
                  <a:lnTo>
                    <a:pt x="34506" y="177959"/>
                  </a:lnTo>
                  <a:lnTo>
                    <a:pt x="57000" y="138446"/>
                  </a:lnTo>
                  <a:lnTo>
                    <a:pt x="74082" y="120925"/>
                  </a:lnTo>
                  <a:lnTo>
                    <a:pt x="85498" y="115657"/>
                  </a:lnTo>
                  <a:lnTo>
                    <a:pt x="91209" y="114252"/>
                  </a:lnTo>
                  <a:lnTo>
                    <a:pt x="95969" y="115221"/>
                  </a:lnTo>
                  <a:lnTo>
                    <a:pt x="103797" y="121377"/>
                  </a:lnTo>
                  <a:lnTo>
                    <a:pt x="128879" y="158153"/>
                  </a:lnTo>
                  <a:lnTo>
                    <a:pt x="140967" y="176970"/>
                  </a:lnTo>
                  <a:lnTo>
                    <a:pt x="175765" y="210677"/>
                  </a:lnTo>
                  <a:lnTo>
                    <a:pt x="190380" y="217459"/>
                  </a:lnTo>
                  <a:lnTo>
                    <a:pt x="205448" y="219521"/>
                  </a:lnTo>
                  <a:lnTo>
                    <a:pt x="218495" y="217262"/>
                  </a:lnTo>
                  <a:lnTo>
                    <a:pt x="223689" y="213422"/>
                  </a:lnTo>
                  <a:lnTo>
                    <a:pt x="231999" y="201534"/>
                  </a:lnTo>
                  <a:lnTo>
                    <a:pt x="246583" y="165124"/>
                  </a:lnTo>
                  <a:lnTo>
                    <a:pt x="249795" y="131808"/>
                  </a:lnTo>
                  <a:lnTo>
                    <a:pt x="248047" y="96681"/>
                  </a:lnTo>
                  <a:lnTo>
                    <a:pt x="244095" y="65194"/>
                  </a:lnTo>
                  <a:lnTo>
                    <a:pt x="231964" y="29794"/>
                  </a:lnTo>
                  <a:lnTo>
                    <a:pt x="222645"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00" name="SMARTInkShape-Group977"/>
          <p:cNvGrpSpPr/>
          <p:nvPr/>
        </p:nvGrpSpPr>
        <p:grpSpPr>
          <a:xfrm>
            <a:off x="2223135" y="840105"/>
            <a:ext cx="165626" cy="111443"/>
            <a:chOff x="2223135" y="840105"/>
            <a:chExt cx="165626" cy="111443"/>
          </a:xfrm>
        </p:grpSpPr>
        <p:sp>
          <p:nvSpPr>
            <p:cNvPr id="398" name="SMARTInkShape-2900"/>
            <p:cNvSpPr/>
            <p:nvPr>
              <p:custDataLst>
                <p:tags r:id="rId158"/>
              </p:custDataLst>
            </p:nvPr>
          </p:nvSpPr>
          <p:spPr bwMode="auto">
            <a:xfrm>
              <a:off x="2223135" y="891540"/>
              <a:ext cx="162879" cy="17146"/>
            </a:xfrm>
            <a:custGeom>
              <a:avLst/>
              <a:gdLst/>
              <a:ahLst/>
              <a:cxnLst/>
              <a:rect l="0" t="0" r="0" b="0"/>
              <a:pathLst>
                <a:path w="162879" h="17146">
                  <a:moveTo>
                    <a:pt x="0" y="17145"/>
                  </a:moveTo>
                  <a:lnTo>
                    <a:pt x="0" y="17145"/>
                  </a:lnTo>
                  <a:lnTo>
                    <a:pt x="4551" y="17145"/>
                  </a:lnTo>
                  <a:lnTo>
                    <a:pt x="9325" y="14605"/>
                  </a:lnTo>
                  <a:lnTo>
                    <a:pt x="16527" y="10301"/>
                  </a:lnTo>
                  <a:lnTo>
                    <a:pt x="37599" y="3476"/>
                  </a:lnTo>
                  <a:lnTo>
                    <a:pt x="68502" y="1982"/>
                  </a:lnTo>
                  <a:lnTo>
                    <a:pt x="105493" y="6196"/>
                  </a:lnTo>
                  <a:lnTo>
                    <a:pt x="142017" y="8103"/>
                  </a:lnTo>
                  <a:lnTo>
                    <a:pt x="158757" y="8480"/>
                  </a:lnTo>
                  <a:lnTo>
                    <a:pt x="160131" y="7558"/>
                  </a:lnTo>
                  <a:lnTo>
                    <a:pt x="161046" y="5991"/>
                  </a:lnTo>
                  <a:lnTo>
                    <a:pt x="162878"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99" name="SMARTInkShape-2901"/>
            <p:cNvSpPr/>
            <p:nvPr>
              <p:custDataLst>
                <p:tags r:id="rId159"/>
              </p:custDataLst>
            </p:nvPr>
          </p:nvSpPr>
          <p:spPr bwMode="auto">
            <a:xfrm>
              <a:off x="2308860" y="840105"/>
              <a:ext cx="79901" cy="111443"/>
            </a:xfrm>
            <a:custGeom>
              <a:avLst/>
              <a:gdLst/>
              <a:ahLst/>
              <a:cxnLst/>
              <a:rect l="0" t="0" r="0" b="0"/>
              <a:pathLst>
                <a:path w="79901" h="111443">
                  <a:moveTo>
                    <a:pt x="0" y="0"/>
                  </a:moveTo>
                  <a:lnTo>
                    <a:pt x="0" y="0"/>
                  </a:lnTo>
                  <a:lnTo>
                    <a:pt x="4551" y="0"/>
                  </a:lnTo>
                  <a:lnTo>
                    <a:pt x="21466" y="13688"/>
                  </a:lnTo>
                  <a:lnTo>
                    <a:pt x="54421" y="52762"/>
                  </a:lnTo>
                  <a:lnTo>
                    <a:pt x="78333" y="89921"/>
                  </a:lnTo>
                  <a:lnTo>
                    <a:pt x="79845" y="95190"/>
                  </a:lnTo>
                  <a:lnTo>
                    <a:pt x="79900" y="99655"/>
                  </a:lnTo>
                  <a:lnTo>
                    <a:pt x="77153" y="111442"/>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07" name="SMARTInkShape-Group978"/>
          <p:cNvGrpSpPr/>
          <p:nvPr/>
        </p:nvGrpSpPr>
        <p:grpSpPr>
          <a:xfrm>
            <a:off x="4220528" y="797242"/>
            <a:ext cx="1114425" cy="402909"/>
            <a:chOff x="4220528" y="797242"/>
            <a:chExt cx="1114425" cy="402909"/>
          </a:xfrm>
        </p:grpSpPr>
        <p:sp>
          <p:nvSpPr>
            <p:cNvPr id="401" name="SMARTInkShape-2902"/>
            <p:cNvSpPr/>
            <p:nvPr>
              <p:custDataLst>
                <p:tags r:id="rId152"/>
              </p:custDataLst>
            </p:nvPr>
          </p:nvSpPr>
          <p:spPr bwMode="auto">
            <a:xfrm>
              <a:off x="4220528" y="1097280"/>
              <a:ext cx="710957" cy="68581"/>
            </a:xfrm>
            <a:custGeom>
              <a:avLst/>
              <a:gdLst/>
              <a:ahLst/>
              <a:cxnLst/>
              <a:rect l="0" t="0" r="0" b="0"/>
              <a:pathLst>
                <a:path w="710957" h="68581">
                  <a:moveTo>
                    <a:pt x="0" y="68580"/>
                  </a:moveTo>
                  <a:lnTo>
                    <a:pt x="0" y="68580"/>
                  </a:lnTo>
                  <a:lnTo>
                    <a:pt x="4550" y="64029"/>
                  </a:lnTo>
                  <a:lnTo>
                    <a:pt x="45807" y="53958"/>
                  </a:lnTo>
                  <a:lnTo>
                    <a:pt x="86080" y="48429"/>
                  </a:lnTo>
                  <a:lnTo>
                    <a:pt x="112632" y="45621"/>
                  </a:lnTo>
                  <a:lnTo>
                    <a:pt x="142716" y="42796"/>
                  </a:lnTo>
                  <a:lnTo>
                    <a:pt x="175153" y="39961"/>
                  </a:lnTo>
                  <a:lnTo>
                    <a:pt x="209161" y="38071"/>
                  </a:lnTo>
                  <a:lnTo>
                    <a:pt x="244216" y="36810"/>
                  </a:lnTo>
                  <a:lnTo>
                    <a:pt x="279968" y="35970"/>
                  </a:lnTo>
                  <a:lnTo>
                    <a:pt x="317138" y="36363"/>
                  </a:lnTo>
                  <a:lnTo>
                    <a:pt x="355252" y="37577"/>
                  </a:lnTo>
                  <a:lnTo>
                    <a:pt x="393997" y="39339"/>
                  </a:lnTo>
                  <a:lnTo>
                    <a:pt x="432210" y="40513"/>
                  </a:lnTo>
                  <a:lnTo>
                    <a:pt x="470067" y="41296"/>
                  </a:lnTo>
                  <a:lnTo>
                    <a:pt x="507688" y="41818"/>
                  </a:lnTo>
                  <a:lnTo>
                    <a:pt x="542294" y="42166"/>
                  </a:lnTo>
                  <a:lnTo>
                    <a:pt x="574889" y="42398"/>
                  </a:lnTo>
                  <a:lnTo>
                    <a:pt x="606144" y="42553"/>
                  </a:lnTo>
                  <a:lnTo>
                    <a:pt x="631743" y="41704"/>
                  </a:lnTo>
                  <a:lnTo>
                    <a:pt x="672886" y="38220"/>
                  </a:lnTo>
                  <a:lnTo>
                    <a:pt x="710675" y="34807"/>
                  </a:lnTo>
                  <a:lnTo>
                    <a:pt x="710956" y="34635"/>
                  </a:lnTo>
                  <a:lnTo>
                    <a:pt x="675396" y="18736"/>
                  </a:lnTo>
                  <a:lnTo>
                    <a:pt x="642937"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02" name="SMARTInkShape-2903"/>
            <p:cNvSpPr/>
            <p:nvPr>
              <p:custDataLst>
                <p:tags r:id="rId153"/>
              </p:custDataLst>
            </p:nvPr>
          </p:nvSpPr>
          <p:spPr bwMode="auto">
            <a:xfrm>
              <a:off x="4769168" y="1071563"/>
              <a:ext cx="108741" cy="128588"/>
            </a:xfrm>
            <a:custGeom>
              <a:avLst/>
              <a:gdLst/>
              <a:ahLst/>
              <a:cxnLst/>
              <a:rect l="0" t="0" r="0" b="0"/>
              <a:pathLst>
                <a:path w="108741" h="128588">
                  <a:moveTo>
                    <a:pt x="0" y="0"/>
                  </a:moveTo>
                  <a:lnTo>
                    <a:pt x="0" y="0"/>
                  </a:lnTo>
                  <a:lnTo>
                    <a:pt x="24987" y="2539"/>
                  </a:lnTo>
                  <a:lnTo>
                    <a:pt x="59863" y="11931"/>
                  </a:lnTo>
                  <a:lnTo>
                    <a:pt x="85681" y="24701"/>
                  </a:lnTo>
                  <a:lnTo>
                    <a:pt x="102327" y="40550"/>
                  </a:lnTo>
                  <a:lnTo>
                    <a:pt x="107391" y="51677"/>
                  </a:lnTo>
                  <a:lnTo>
                    <a:pt x="108740" y="57311"/>
                  </a:lnTo>
                  <a:lnTo>
                    <a:pt x="105162" y="71191"/>
                  </a:lnTo>
                  <a:lnTo>
                    <a:pt x="92436" y="92531"/>
                  </a:lnTo>
                  <a:lnTo>
                    <a:pt x="74060" y="110919"/>
                  </a:lnTo>
                  <a:lnTo>
                    <a:pt x="51435" y="128587"/>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03" name="SMARTInkShape-2904"/>
            <p:cNvSpPr/>
            <p:nvPr>
              <p:custDataLst>
                <p:tags r:id="rId154"/>
              </p:custDataLst>
            </p:nvPr>
          </p:nvSpPr>
          <p:spPr bwMode="auto">
            <a:xfrm>
              <a:off x="5086917" y="936786"/>
              <a:ext cx="162311" cy="233631"/>
            </a:xfrm>
            <a:custGeom>
              <a:avLst/>
              <a:gdLst/>
              <a:ahLst/>
              <a:cxnLst/>
              <a:rect l="0" t="0" r="0" b="0"/>
              <a:pathLst>
                <a:path w="162311" h="233631">
                  <a:moveTo>
                    <a:pt x="16578" y="14761"/>
                  </a:moveTo>
                  <a:lnTo>
                    <a:pt x="16578" y="14761"/>
                  </a:lnTo>
                  <a:lnTo>
                    <a:pt x="38721" y="0"/>
                  </a:lnTo>
                  <a:lnTo>
                    <a:pt x="28254" y="30986"/>
                  </a:lnTo>
                  <a:lnTo>
                    <a:pt x="26070" y="71004"/>
                  </a:lnTo>
                  <a:lnTo>
                    <a:pt x="23654" y="102623"/>
                  </a:lnTo>
                  <a:lnTo>
                    <a:pt x="16230" y="135726"/>
                  </a:lnTo>
                  <a:lnTo>
                    <a:pt x="5892" y="177391"/>
                  </a:lnTo>
                  <a:lnTo>
                    <a:pt x="0" y="208458"/>
                  </a:lnTo>
                  <a:lnTo>
                    <a:pt x="497" y="188807"/>
                  </a:lnTo>
                  <a:lnTo>
                    <a:pt x="7264" y="154172"/>
                  </a:lnTo>
                  <a:lnTo>
                    <a:pt x="20908" y="116605"/>
                  </a:lnTo>
                  <a:lnTo>
                    <a:pt x="31521" y="99395"/>
                  </a:lnTo>
                  <a:lnTo>
                    <a:pt x="42587" y="90476"/>
                  </a:lnTo>
                  <a:lnTo>
                    <a:pt x="48204" y="88098"/>
                  </a:lnTo>
                  <a:lnTo>
                    <a:pt x="52903" y="88418"/>
                  </a:lnTo>
                  <a:lnTo>
                    <a:pt x="56986" y="90536"/>
                  </a:lnTo>
                  <a:lnTo>
                    <a:pt x="74937" y="112173"/>
                  </a:lnTo>
                  <a:lnTo>
                    <a:pt x="86680" y="140250"/>
                  </a:lnTo>
                  <a:lnTo>
                    <a:pt x="93291" y="182918"/>
                  </a:lnTo>
                  <a:lnTo>
                    <a:pt x="105479" y="224089"/>
                  </a:lnTo>
                  <a:lnTo>
                    <a:pt x="111017" y="231621"/>
                  </a:lnTo>
                  <a:lnTo>
                    <a:pt x="113827" y="233630"/>
                  </a:lnTo>
                  <a:lnTo>
                    <a:pt x="127110" y="228241"/>
                  </a:lnTo>
                  <a:lnTo>
                    <a:pt x="135986" y="222804"/>
                  </a:lnTo>
                  <a:lnTo>
                    <a:pt x="148388" y="204062"/>
                  </a:lnTo>
                  <a:lnTo>
                    <a:pt x="162310" y="169066"/>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04" name="SMARTInkShape-2905"/>
            <p:cNvSpPr/>
            <p:nvPr>
              <p:custDataLst>
                <p:tags r:id="rId155"/>
              </p:custDataLst>
            </p:nvPr>
          </p:nvSpPr>
          <p:spPr bwMode="auto">
            <a:xfrm>
              <a:off x="5222475" y="804537"/>
              <a:ext cx="112478" cy="176890"/>
            </a:xfrm>
            <a:custGeom>
              <a:avLst/>
              <a:gdLst/>
              <a:ahLst/>
              <a:cxnLst/>
              <a:rect l="0" t="0" r="0" b="0"/>
              <a:pathLst>
                <a:path w="112478" h="176890">
                  <a:moveTo>
                    <a:pt x="9607" y="121293"/>
                  </a:moveTo>
                  <a:lnTo>
                    <a:pt x="9607" y="121293"/>
                  </a:lnTo>
                  <a:lnTo>
                    <a:pt x="9607" y="130395"/>
                  </a:lnTo>
                  <a:lnTo>
                    <a:pt x="10560" y="133076"/>
                  </a:lnTo>
                  <a:lnTo>
                    <a:pt x="12147" y="134863"/>
                  </a:lnTo>
                  <a:lnTo>
                    <a:pt x="16451" y="136849"/>
                  </a:lnTo>
                  <a:lnTo>
                    <a:pt x="21539" y="137732"/>
                  </a:lnTo>
                  <a:lnTo>
                    <a:pt x="24229" y="136062"/>
                  </a:lnTo>
                  <a:lnTo>
                    <a:pt x="55782" y="98594"/>
                  </a:lnTo>
                  <a:lnTo>
                    <a:pt x="69182" y="78820"/>
                  </a:lnTo>
                  <a:lnTo>
                    <a:pt x="81128" y="46267"/>
                  </a:lnTo>
                  <a:lnTo>
                    <a:pt x="84139" y="15349"/>
                  </a:lnTo>
                  <a:lnTo>
                    <a:pt x="81468" y="3404"/>
                  </a:lnTo>
                  <a:lnTo>
                    <a:pt x="78470" y="790"/>
                  </a:lnTo>
                  <a:lnTo>
                    <a:pt x="74566" y="0"/>
                  </a:lnTo>
                  <a:lnTo>
                    <a:pt x="70059" y="426"/>
                  </a:lnTo>
                  <a:lnTo>
                    <a:pt x="50061" y="10127"/>
                  </a:lnTo>
                  <a:lnTo>
                    <a:pt x="21488" y="34168"/>
                  </a:lnTo>
                  <a:lnTo>
                    <a:pt x="7586" y="57171"/>
                  </a:lnTo>
                  <a:lnTo>
                    <a:pt x="136" y="82317"/>
                  </a:lnTo>
                  <a:lnTo>
                    <a:pt x="0" y="106193"/>
                  </a:lnTo>
                  <a:lnTo>
                    <a:pt x="9830" y="141055"/>
                  </a:lnTo>
                  <a:lnTo>
                    <a:pt x="22089" y="158968"/>
                  </a:lnTo>
                  <a:lnTo>
                    <a:pt x="29359" y="166412"/>
                  </a:lnTo>
                  <a:lnTo>
                    <a:pt x="45056" y="174684"/>
                  </a:lnTo>
                  <a:lnTo>
                    <a:pt x="53242" y="176889"/>
                  </a:lnTo>
                  <a:lnTo>
                    <a:pt x="72498" y="174260"/>
                  </a:lnTo>
                  <a:lnTo>
                    <a:pt x="82967" y="170892"/>
                  </a:lnTo>
                  <a:lnTo>
                    <a:pt x="97139" y="159529"/>
                  </a:lnTo>
                  <a:lnTo>
                    <a:pt x="112477" y="138438"/>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05" name="SMARTInkShape-2906"/>
            <p:cNvSpPr/>
            <p:nvPr>
              <p:custDataLst>
                <p:tags r:id="rId156"/>
              </p:custDataLst>
            </p:nvPr>
          </p:nvSpPr>
          <p:spPr bwMode="auto">
            <a:xfrm>
              <a:off x="4941809" y="848677"/>
              <a:ext cx="170260" cy="17146"/>
            </a:xfrm>
            <a:custGeom>
              <a:avLst/>
              <a:gdLst/>
              <a:ahLst/>
              <a:cxnLst/>
              <a:rect l="0" t="0" r="0" b="0"/>
              <a:pathLst>
                <a:path w="170260" h="17146">
                  <a:moveTo>
                    <a:pt x="7381" y="17145"/>
                  </a:moveTo>
                  <a:lnTo>
                    <a:pt x="7381" y="17145"/>
                  </a:lnTo>
                  <a:lnTo>
                    <a:pt x="0" y="17145"/>
                  </a:lnTo>
                  <a:lnTo>
                    <a:pt x="35919" y="17145"/>
                  </a:lnTo>
                  <a:lnTo>
                    <a:pt x="68119" y="16193"/>
                  </a:lnTo>
                  <a:lnTo>
                    <a:pt x="110149" y="11254"/>
                  </a:lnTo>
                  <a:lnTo>
                    <a:pt x="148861" y="6563"/>
                  </a:lnTo>
                  <a:lnTo>
                    <a:pt x="170259"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06" name="SMARTInkShape-2907"/>
            <p:cNvSpPr/>
            <p:nvPr>
              <p:custDataLst>
                <p:tags r:id="rId157"/>
              </p:custDataLst>
            </p:nvPr>
          </p:nvSpPr>
          <p:spPr bwMode="auto">
            <a:xfrm>
              <a:off x="5043488" y="797242"/>
              <a:ext cx="84499" cy="111444"/>
            </a:xfrm>
            <a:custGeom>
              <a:avLst/>
              <a:gdLst/>
              <a:ahLst/>
              <a:cxnLst/>
              <a:rect l="0" t="0" r="0" b="0"/>
              <a:pathLst>
                <a:path w="84499" h="111444">
                  <a:moveTo>
                    <a:pt x="0" y="0"/>
                  </a:moveTo>
                  <a:lnTo>
                    <a:pt x="0" y="0"/>
                  </a:lnTo>
                  <a:lnTo>
                    <a:pt x="8749" y="953"/>
                  </a:lnTo>
                  <a:lnTo>
                    <a:pt x="48565" y="11932"/>
                  </a:lnTo>
                  <a:lnTo>
                    <a:pt x="71751" y="24702"/>
                  </a:lnTo>
                  <a:lnTo>
                    <a:pt x="76410" y="30756"/>
                  </a:lnTo>
                  <a:lnTo>
                    <a:pt x="81584" y="45102"/>
                  </a:lnTo>
                  <a:lnTo>
                    <a:pt x="84498" y="69244"/>
                  </a:lnTo>
                  <a:lnTo>
                    <a:pt x="80098" y="86020"/>
                  </a:lnTo>
                  <a:lnTo>
                    <a:pt x="68580" y="111443"/>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11" name="SMARTInkShape-Group979"/>
          <p:cNvGrpSpPr/>
          <p:nvPr/>
        </p:nvGrpSpPr>
        <p:grpSpPr>
          <a:xfrm>
            <a:off x="3877628" y="1554936"/>
            <a:ext cx="493895" cy="417388"/>
            <a:chOff x="3877628" y="1554936"/>
            <a:chExt cx="493895" cy="417388"/>
          </a:xfrm>
        </p:grpSpPr>
        <p:sp>
          <p:nvSpPr>
            <p:cNvPr id="408" name="SMARTInkShape-2908"/>
            <p:cNvSpPr/>
            <p:nvPr>
              <p:custDataLst>
                <p:tags r:id="rId149"/>
              </p:custDataLst>
            </p:nvPr>
          </p:nvSpPr>
          <p:spPr bwMode="auto">
            <a:xfrm>
              <a:off x="3997643" y="1568767"/>
              <a:ext cx="24526" cy="403557"/>
            </a:xfrm>
            <a:custGeom>
              <a:avLst/>
              <a:gdLst/>
              <a:ahLst/>
              <a:cxnLst/>
              <a:rect l="0" t="0" r="0" b="0"/>
              <a:pathLst>
                <a:path w="24526" h="403557">
                  <a:moveTo>
                    <a:pt x="17145" y="0"/>
                  </a:moveTo>
                  <a:lnTo>
                    <a:pt x="17145" y="0"/>
                  </a:lnTo>
                  <a:lnTo>
                    <a:pt x="21695" y="32966"/>
                  </a:lnTo>
                  <a:lnTo>
                    <a:pt x="24525" y="73268"/>
                  </a:lnTo>
                  <a:lnTo>
                    <a:pt x="22647" y="110034"/>
                  </a:lnTo>
                  <a:lnTo>
                    <a:pt x="18638" y="152727"/>
                  </a:lnTo>
                  <a:lnTo>
                    <a:pt x="16234" y="176113"/>
                  </a:lnTo>
                  <a:lnTo>
                    <a:pt x="13680" y="200276"/>
                  </a:lnTo>
                  <a:lnTo>
                    <a:pt x="11978" y="224005"/>
                  </a:lnTo>
                  <a:lnTo>
                    <a:pt x="10843" y="247444"/>
                  </a:lnTo>
                  <a:lnTo>
                    <a:pt x="10086" y="270691"/>
                  </a:lnTo>
                  <a:lnTo>
                    <a:pt x="6705" y="311760"/>
                  </a:lnTo>
                  <a:lnTo>
                    <a:pt x="2979" y="347158"/>
                  </a:lnTo>
                  <a:lnTo>
                    <a:pt x="883" y="385648"/>
                  </a:lnTo>
                  <a:lnTo>
                    <a:pt x="174" y="403556"/>
                  </a:lnTo>
                  <a:lnTo>
                    <a:pt x="116" y="403340"/>
                  </a:lnTo>
                  <a:lnTo>
                    <a:pt x="0" y="37719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09" name="SMARTInkShape-2909"/>
            <p:cNvSpPr/>
            <p:nvPr>
              <p:custDataLst>
                <p:tags r:id="rId150"/>
              </p:custDataLst>
            </p:nvPr>
          </p:nvSpPr>
          <p:spPr bwMode="auto">
            <a:xfrm>
              <a:off x="3877628" y="1554936"/>
              <a:ext cx="205741" cy="202428"/>
            </a:xfrm>
            <a:custGeom>
              <a:avLst/>
              <a:gdLst/>
              <a:ahLst/>
              <a:cxnLst/>
              <a:rect l="0" t="0" r="0" b="0"/>
              <a:pathLst>
                <a:path w="205741" h="202428">
                  <a:moveTo>
                    <a:pt x="0" y="159564"/>
                  </a:moveTo>
                  <a:lnTo>
                    <a:pt x="0" y="159564"/>
                  </a:lnTo>
                  <a:lnTo>
                    <a:pt x="23863" y="147632"/>
                  </a:lnTo>
                  <a:lnTo>
                    <a:pt x="40302" y="130311"/>
                  </a:lnTo>
                  <a:lnTo>
                    <a:pt x="62923" y="92967"/>
                  </a:lnTo>
                  <a:lnTo>
                    <a:pt x="85736" y="57086"/>
                  </a:lnTo>
                  <a:lnTo>
                    <a:pt x="105413" y="33633"/>
                  </a:lnTo>
                  <a:lnTo>
                    <a:pt x="124261" y="14618"/>
                  </a:lnTo>
                  <a:lnTo>
                    <a:pt x="132379" y="4656"/>
                  </a:lnTo>
                  <a:lnTo>
                    <a:pt x="139162" y="229"/>
                  </a:lnTo>
                  <a:lnTo>
                    <a:pt x="142305" y="0"/>
                  </a:lnTo>
                  <a:lnTo>
                    <a:pt x="148336" y="2287"/>
                  </a:lnTo>
                  <a:lnTo>
                    <a:pt x="150325" y="6135"/>
                  </a:lnTo>
                  <a:lnTo>
                    <a:pt x="153518" y="37923"/>
                  </a:lnTo>
                  <a:lnTo>
                    <a:pt x="154072" y="78437"/>
                  </a:lnTo>
                  <a:lnTo>
                    <a:pt x="155153" y="108268"/>
                  </a:lnTo>
                  <a:lnTo>
                    <a:pt x="163023" y="146482"/>
                  </a:lnTo>
                  <a:lnTo>
                    <a:pt x="181653" y="179077"/>
                  </a:lnTo>
                  <a:lnTo>
                    <a:pt x="205740" y="202427"/>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10" name="SMARTInkShape-2910"/>
            <p:cNvSpPr/>
            <p:nvPr>
              <p:custDataLst>
                <p:tags r:id="rId151"/>
              </p:custDataLst>
            </p:nvPr>
          </p:nvSpPr>
          <p:spPr bwMode="auto">
            <a:xfrm>
              <a:off x="4186238" y="1765935"/>
              <a:ext cx="185285" cy="191037"/>
            </a:xfrm>
            <a:custGeom>
              <a:avLst/>
              <a:gdLst/>
              <a:ahLst/>
              <a:cxnLst/>
              <a:rect l="0" t="0" r="0" b="0"/>
              <a:pathLst>
                <a:path w="185285" h="191037">
                  <a:moveTo>
                    <a:pt x="0" y="60007"/>
                  </a:moveTo>
                  <a:lnTo>
                    <a:pt x="0" y="60007"/>
                  </a:lnTo>
                  <a:lnTo>
                    <a:pt x="0" y="47291"/>
                  </a:lnTo>
                  <a:lnTo>
                    <a:pt x="0" y="48958"/>
                  </a:lnTo>
                  <a:lnTo>
                    <a:pt x="5891" y="67491"/>
                  </a:lnTo>
                  <a:lnTo>
                    <a:pt x="6825" y="100113"/>
                  </a:lnTo>
                  <a:lnTo>
                    <a:pt x="2445" y="133380"/>
                  </a:lnTo>
                  <a:lnTo>
                    <a:pt x="143" y="175756"/>
                  </a:lnTo>
                  <a:lnTo>
                    <a:pt x="95" y="177178"/>
                  </a:lnTo>
                  <a:lnTo>
                    <a:pt x="2582" y="173678"/>
                  </a:lnTo>
                  <a:lnTo>
                    <a:pt x="24704" y="135095"/>
                  </a:lnTo>
                  <a:lnTo>
                    <a:pt x="32569" y="126717"/>
                  </a:lnTo>
                  <a:lnTo>
                    <a:pt x="36000" y="124483"/>
                  </a:lnTo>
                  <a:lnTo>
                    <a:pt x="49931" y="121339"/>
                  </a:lnTo>
                  <a:lnTo>
                    <a:pt x="55195" y="123755"/>
                  </a:lnTo>
                  <a:lnTo>
                    <a:pt x="95505" y="163006"/>
                  </a:lnTo>
                  <a:lnTo>
                    <a:pt x="132768" y="189400"/>
                  </a:lnTo>
                  <a:lnTo>
                    <a:pt x="138994" y="191036"/>
                  </a:lnTo>
                  <a:lnTo>
                    <a:pt x="150992" y="190315"/>
                  </a:lnTo>
                  <a:lnTo>
                    <a:pt x="162675" y="179199"/>
                  </a:lnTo>
                  <a:lnTo>
                    <a:pt x="173265" y="159654"/>
                  </a:lnTo>
                  <a:lnTo>
                    <a:pt x="181146" y="131917"/>
                  </a:lnTo>
                  <a:lnTo>
                    <a:pt x="185284" y="100540"/>
                  </a:lnTo>
                  <a:lnTo>
                    <a:pt x="185218" y="69449"/>
                  </a:lnTo>
                  <a:lnTo>
                    <a:pt x="174471" y="32431"/>
                  </a:lnTo>
                  <a:lnTo>
                    <a:pt x="154305"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16" name="SMARTInkShape-Group980"/>
          <p:cNvGrpSpPr/>
          <p:nvPr/>
        </p:nvGrpSpPr>
        <p:grpSpPr>
          <a:xfrm>
            <a:off x="2422086" y="850064"/>
            <a:ext cx="272537" cy="356218"/>
            <a:chOff x="2422086" y="850064"/>
            <a:chExt cx="272537" cy="356218"/>
          </a:xfrm>
        </p:grpSpPr>
        <p:sp>
          <p:nvSpPr>
            <p:cNvPr id="412" name="SMARTInkShape-2911"/>
            <p:cNvSpPr/>
            <p:nvPr>
              <p:custDataLst>
                <p:tags r:id="rId145"/>
              </p:custDataLst>
            </p:nvPr>
          </p:nvSpPr>
          <p:spPr bwMode="auto">
            <a:xfrm>
              <a:off x="2422086" y="963754"/>
              <a:ext cx="186812" cy="242528"/>
            </a:xfrm>
            <a:custGeom>
              <a:avLst/>
              <a:gdLst/>
              <a:ahLst/>
              <a:cxnLst/>
              <a:rect l="0" t="0" r="0" b="0"/>
              <a:pathLst>
                <a:path w="186812" h="242528">
                  <a:moveTo>
                    <a:pt x="23934" y="4938"/>
                  </a:moveTo>
                  <a:lnTo>
                    <a:pt x="23934" y="4938"/>
                  </a:lnTo>
                  <a:lnTo>
                    <a:pt x="28485" y="388"/>
                  </a:lnTo>
                  <a:lnTo>
                    <a:pt x="30778" y="0"/>
                  </a:lnTo>
                  <a:lnTo>
                    <a:pt x="33259" y="693"/>
                  </a:lnTo>
                  <a:lnTo>
                    <a:pt x="35866" y="2108"/>
                  </a:lnTo>
                  <a:lnTo>
                    <a:pt x="38762" y="11301"/>
                  </a:lnTo>
                  <a:lnTo>
                    <a:pt x="40621" y="49587"/>
                  </a:lnTo>
                  <a:lnTo>
                    <a:pt x="38336" y="80662"/>
                  </a:lnTo>
                  <a:lnTo>
                    <a:pt x="33192" y="115746"/>
                  </a:lnTo>
                  <a:lnTo>
                    <a:pt x="24556" y="150389"/>
                  </a:lnTo>
                  <a:lnTo>
                    <a:pt x="13535" y="192921"/>
                  </a:lnTo>
                  <a:lnTo>
                    <a:pt x="0" y="231701"/>
                  </a:lnTo>
                  <a:lnTo>
                    <a:pt x="358" y="231361"/>
                  </a:lnTo>
                  <a:lnTo>
                    <a:pt x="7777" y="212048"/>
                  </a:lnTo>
                  <a:lnTo>
                    <a:pt x="22965" y="172108"/>
                  </a:lnTo>
                  <a:lnTo>
                    <a:pt x="44310" y="136279"/>
                  </a:lnTo>
                  <a:lnTo>
                    <a:pt x="55532" y="125859"/>
                  </a:lnTo>
                  <a:lnTo>
                    <a:pt x="66870" y="120594"/>
                  </a:lnTo>
                  <a:lnTo>
                    <a:pt x="72561" y="119189"/>
                  </a:lnTo>
                  <a:lnTo>
                    <a:pt x="77307" y="120158"/>
                  </a:lnTo>
                  <a:lnTo>
                    <a:pt x="85120" y="126315"/>
                  </a:lnTo>
                  <a:lnTo>
                    <a:pt x="103789" y="152633"/>
                  </a:lnTo>
                  <a:lnTo>
                    <a:pt x="113529" y="177922"/>
                  </a:lnTo>
                  <a:lnTo>
                    <a:pt x="119843" y="215038"/>
                  </a:lnTo>
                  <a:lnTo>
                    <a:pt x="127281" y="232608"/>
                  </a:lnTo>
                  <a:lnTo>
                    <a:pt x="129980" y="236728"/>
                  </a:lnTo>
                  <a:lnTo>
                    <a:pt x="133684" y="239475"/>
                  </a:lnTo>
                  <a:lnTo>
                    <a:pt x="142879" y="242527"/>
                  </a:lnTo>
                  <a:lnTo>
                    <a:pt x="155856" y="236263"/>
                  </a:lnTo>
                  <a:lnTo>
                    <a:pt x="163317" y="230592"/>
                  </a:lnTo>
                  <a:lnTo>
                    <a:pt x="186811" y="184961"/>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13" name="SMARTInkShape-2912"/>
            <p:cNvSpPr/>
            <p:nvPr>
              <p:custDataLst>
                <p:tags r:id="rId146"/>
              </p:custDataLst>
            </p:nvPr>
          </p:nvSpPr>
          <p:spPr bwMode="auto">
            <a:xfrm>
              <a:off x="2502735" y="850064"/>
              <a:ext cx="106163" cy="148518"/>
            </a:xfrm>
            <a:custGeom>
              <a:avLst/>
              <a:gdLst/>
              <a:ahLst/>
              <a:cxnLst/>
              <a:rect l="0" t="0" r="0" b="0"/>
              <a:pathLst>
                <a:path w="106163" h="148518">
                  <a:moveTo>
                    <a:pt x="11865" y="144346"/>
                  </a:moveTo>
                  <a:lnTo>
                    <a:pt x="11865" y="144346"/>
                  </a:lnTo>
                  <a:lnTo>
                    <a:pt x="16416" y="144346"/>
                  </a:lnTo>
                  <a:lnTo>
                    <a:pt x="21190" y="141806"/>
                  </a:lnTo>
                  <a:lnTo>
                    <a:pt x="36567" y="127863"/>
                  </a:lnTo>
                  <a:lnTo>
                    <a:pt x="47865" y="107712"/>
                  </a:lnTo>
                  <a:lnTo>
                    <a:pt x="54325" y="67507"/>
                  </a:lnTo>
                  <a:lnTo>
                    <a:pt x="59265" y="31303"/>
                  </a:lnTo>
                  <a:lnTo>
                    <a:pt x="57379" y="14412"/>
                  </a:lnTo>
                  <a:lnTo>
                    <a:pt x="53366" y="5635"/>
                  </a:lnTo>
                  <a:lnTo>
                    <a:pt x="50962" y="3295"/>
                  </a:lnTo>
                  <a:lnTo>
                    <a:pt x="43212" y="694"/>
                  </a:lnTo>
                  <a:lnTo>
                    <a:pt x="38478" y="0"/>
                  </a:lnTo>
                  <a:lnTo>
                    <a:pt x="33417" y="2396"/>
                  </a:lnTo>
                  <a:lnTo>
                    <a:pt x="22714" y="12677"/>
                  </a:lnTo>
                  <a:lnTo>
                    <a:pt x="7164" y="42561"/>
                  </a:lnTo>
                  <a:lnTo>
                    <a:pt x="886" y="59103"/>
                  </a:lnTo>
                  <a:lnTo>
                    <a:pt x="0" y="75980"/>
                  </a:lnTo>
                  <a:lnTo>
                    <a:pt x="3734" y="93006"/>
                  </a:lnTo>
                  <a:lnTo>
                    <a:pt x="11744" y="110098"/>
                  </a:lnTo>
                  <a:lnTo>
                    <a:pt x="31514" y="131235"/>
                  </a:lnTo>
                  <a:lnTo>
                    <a:pt x="44728" y="138519"/>
                  </a:lnTo>
                  <a:lnTo>
                    <a:pt x="74542" y="148517"/>
                  </a:lnTo>
                  <a:lnTo>
                    <a:pt x="86076" y="146835"/>
                  </a:lnTo>
                  <a:lnTo>
                    <a:pt x="95013" y="140372"/>
                  </a:lnTo>
                  <a:lnTo>
                    <a:pt x="106162" y="127201"/>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14" name="SMARTInkShape-2913"/>
            <p:cNvSpPr/>
            <p:nvPr>
              <p:custDataLst>
                <p:tags r:id="rId147"/>
              </p:custDataLst>
            </p:nvPr>
          </p:nvSpPr>
          <p:spPr bwMode="auto">
            <a:xfrm>
              <a:off x="2586814" y="934402"/>
              <a:ext cx="73520" cy="25719"/>
            </a:xfrm>
            <a:custGeom>
              <a:avLst/>
              <a:gdLst/>
              <a:ahLst/>
              <a:cxnLst/>
              <a:rect l="0" t="0" r="0" b="0"/>
              <a:pathLst>
                <a:path w="73520" h="25719">
                  <a:moveTo>
                    <a:pt x="4939" y="25718"/>
                  </a:moveTo>
                  <a:lnTo>
                    <a:pt x="4939" y="25718"/>
                  </a:lnTo>
                  <a:lnTo>
                    <a:pt x="0" y="25718"/>
                  </a:lnTo>
                  <a:lnTo>
                    <a:pt x="8651" y="25718"/>
                  </a:lnTo>
                  <a:lnTo>
                    <a:pt x="45518" y="15135"/>
                  </a:lnTo>
                  <a:lnTo>
                    <a:pt x="73519"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15" name="SMARTInkShape-2914"/>
            <p:cNvSpPr/>
            <p:nvPr>
              <p:custDataLst>
                <p:tags r:id="rId148"/>
              </p:custDataLst>
            </p:nvPr>
          </p:nvSpPr>
          <p:spPr bwMode="auto">
            <a:xfrm>
              <a:off x="2686050" y="869456"/>
              <a:ext cx="8573" cy="142100"/>
            </a:xfrm>
            <a:custGeom>
              <a:avLst/>
              <a:gdLst/>
              <a:ahLst/>
              <a:cxnLst/>
              <a:rect l="0" t="0" r="0" b="0"/>
              <a:pathLst>
                <a:path w="8573" h="142100">
                  <a:moveTo>
                    <a:pt x="0" y="4939"/>
                  </a:moveTo>
                  <a:lnTo>
                    <a:pt x="0" y="4939"/>
                  </a:lnTo>
                  <a:lnTo>
                    <a:pt x="0" y="0"/>
                  </a:lnTo>
                  <a:lnTo>
                    <a:pt x="0" y="2109"/>
                  </a:lnTo>
                  <a:lnTo>
                    <a:pt x="2540" y="6221"/>
                  </a:lnTo>
                  <a:lnTo>
                    <a:pt x="4551" y="8651"/>
                  </a:lnTo>
                  <a:lnTo>
                    <a:pt x="4245" y="21511"/>
                  </a:lnTo>
                  <a:lnTo>
                    <a:pt x="1258" y="52712"/>
                  </a:lnTo>
                  <a:lnTo>
                    <a:pt x="373" y="89579"/>
                  </a:lnTo>
                  <a:lnTo>
                    <a:pt x="2651" y="119552"/>
                  </a:lnTo>
                  <a:lnTo>
                    <a:pt x="8572" y="142099"/>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21" name="SMARTInkShape-Group981"/>
          <p:cNvGrpSpPr/>
          <p:nvPr/>
        </p:nvGrpSpPr>
        <p:grpSpPr>
          <a:xfrm>
            <a:off x="3024805" y="874402"/>
            <a:ext cx="1375538" cy="682137"/>
            <a:chOff x="3024805" y="874402"/>
            <a:chExt cx="1375538" cy="682137"/>
          </a:xfrm>
        </p:grpSpPr>
        <p:sp>
          <p:nvSpPr>
            <p:cNvPr id="417" name="SMARTInkShape-2915"/>
            <p:cNvSpPr/>
            <p:nvPr>
              <p:custDataLst>
                <p:tags r:id="rId141"/>
              </p:custDataLst>
            </p:nvPr>
          </p:nvSpPr>
          <p:spPr bwMode="auto">
            <a:xfrm>
              <a:off x="3800475" y="930729"/>
              <a:ext cx="68581" cy="605576"/>
            </a:xfrm>
            <a:custGeom>
              <a:avLst/>
              <a:gdLst/>
              <a:ahLst/>
              <a:cxnLst/>
              <a:rect l="0" t="0" r="0" b="0"/>
              <a:pathLst>
                <a:path w="68581" h="605576">
                  <a:moveTo>
                    <a:pt x="68580" y="29391"/>
                  </a:moveTo>
                  <a:lnTo>
                    <a:pt x="68580" y="29391"/>
                  </a:lnTo>
                  <a:lnTo>
                    <a:pt x="68580" y="0"/>
                  </a:lnTo>
                  <a:lnTo>
                    <a:pt x="67628" y="32506"/>
                  </a:lnTo>
                  <a:lnTo>
                    <a:pt x="64029" y="60303"/>
                  </a:lnTo>
                  <a:lnTo>
                    <a:pt x="59255" y="96787"/>
                  </a:lnTo>
                  <a:lnTo>
                    <a:pt x="56648" y="117184"/>
                  </a:lnTo>
                  <a:lnTo>
                    <a:pt x="53958" y="140307"/>
                  </a:lnTo>
                  <a:lnTo>
                    <a:pt x="51212" y="165248"/>
                  </a:lnTo>
                  <a:lnTo>
                    <a:pt x="48429" y="191400"/>
                  </a:lnTo>
                  <a:lnTo>
                    <a:pt x="44669" y="217407"/>
                  </a:lnTo>
                  <a:lnTo>
                    <a:pt x="40256" y="243317"/>
                  </a:lnTo>
                  <a:lnTo>
                    <a:pt x="35410" y="269164"/>
                  </a:lnTo>
                  <a:lnTo>
                    <a:pt x="30274" y="294967"/>
                  </a:lnTo>
                  <a:lnTo>
                    <a:pt x="24946" y="320742"/>
                  </a:lnTo>
                  <a:lnTo>
                    <a:pt x="19488" y="346497"/>
                  </a:lnTo>
                  <a:lnTo>
                    <a:pt x="16802" y="370335"/>
                  </a:lnTo>
                  <a:lnTo>
                    <a:pt x="15963" y="392895"/>
                  </a:lnTo>
                  <a:lnTo>
                    <a:pt x="16620" y="434788"/>
                  </a:lnTo>
                  <a:lnTo>
                    <a:pt x="16911" y="472457"/>
                  </a:lnTo>
                  <a:lnTo>
                    <a:pt x="17042" y="505709"/>
                  </a:lnTo>
                  <a:lnTo>
                    <a:pt x="19654" y="546125"/>
                  </a:lnTo>
                  <a:lnTo>
                    <a:pt x="22070" y="566708"/>
                  </a:lnTo>
                  <a:lnTo>
                    <a:pt x="17982" y="602857"/>
                  </a:lnTo>
                  <a:lnTo>
                    <a:pt x="16751" y="605059"/>
                  </a:lnTo>
                  <a:lnTo>
                    <a:pt x="14977" y="605575"/>
                  </a:lnTo>
                  <a:lnTo>
                    <a:pt x="12842" y="604966"/>
                  </a:lnTo>
                  <a:lnTo>
                    <a:pt x="0" y="595176"/>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18" name="SMARTInkShape-2916"/>
            <p:cNvSpPr/>
            <p:nvPr>
              <p:custDataLst>
                <p:tags r:id="rId142"/>
              </p:custDataLst>
            </p:nvPr>
          </p:nvSpPr>
          <p:spPr bwMode="auto">
            <a:xfrm>
              <a:off x="3800475" y="874402"/>
              <a:ext cx="599868" cy="682137"/>
            </a:xfrm>
            <a:custGeom>
              <a:avLst/>
              <a:gdLst/>
              <a:ahLst/>
              <a:cxnLst/>
              <a:rect l="0" t="0" r="0" b="0"/>
              <a:pathLst>
                <a:path w="599868" h="682137">
                  <a:moveTo>
                    <a:pt x="34290" y="34283"/>
                  </a:moveTo>
                  <a:lnTo>
                    <a:pt x="34290" y="34283"/>
                  </a:lnTo>
                  <a:lnTo>
                    <a:pt x="56708" y="33330"/>
                  </a:lnTo>
                  <a:lnTo>
                    <a:pt x="79668" y="29344"/>
                  </a:lnTo>
                  <a:lnTo>
                    <a:pt x="111129" y="32396"/>
                  </a:lnTo>
                  <a:lnTo>
                    <a:pt x="151143" y="34676"/>
                  </a:lnTo>
                  <a:lnTo>
                    <a:pt x="182427" y="38585"/>
                  </a:lnTo>
                  <a:lnTo>
                    <a:pt x="217921" y="38418"/>
                  </a:lnTo>
                  <a:lnTo>
                    <a:pt x="256874" y="35168"/>
                  </a:lnTo>
                  <a:lnTo>
                    <a:pt x="299586" y="30549"/>
                  </a:lnTo>
                  <a:lnTo>
                    <a:pt x="336349" y="25321"/>
                  </a:lnTo>
                  <a:lnTo>
                    <a:pt x="368564" y="20775"/>
                  </a:lnTo>
                  <a:lnTo>
                    <a:pt x="398756" y="18754"/>
                  </a:lnTo>
                  <a:lnTo>
                    <a:pt x="433428" y="13066"/>
                  </a:lnTo>
                  <a:lnTo>
                    <a:pt x="475318" y="6618"/>
                  </a:lnTo>
                  <a:lnTo>
                    <a:pt x="508863" y="1302"/>
                  </a:lnTo>
                  <a:lnTo>
                    <a:pt x="543966" y="4410"/>
                  </a:lnTo>
                  <a:lnTo>
                    <a:pt x="559147" y="866"/>
                  </a:lnTo>
                  <a:lnTo>
                    <a:pt x="574201" y="0"/>
                  </a:lnTo>
                  <a:lnTo>
                    <a:pt x="574311" y="4546"/>
                  </a:lnTo>
                  <a:lnTo>
                    <a:pt x="576877" y="9319"/>
                  </a:lnTo>
                  <a:lnTo>
                    <a:pt x="578895" y="11925"/>
                  </a:lnTo>
                  <a:lnTo>
                    <a:pt x="587127" y="52476"/>
                  </a:lnTo>
                  <a:lnTo>
                    <a:pt x="596529" y="93721"/>
                  </a:lnTo>
                  <a:lnTo>
                    <a:pt x="599025" y="134868"/>
                  </a:lnTo>
                  <a:lnTo>
                    <a:pt x="599608" y="169792"/>
                  </a:lnTo>
                  <a:lnTo>
                    <a:pt x="599867" y="210079"/>
                  </a:lnTo>
                  <a:lnTo>
                    <a:pt x="599030" y="252432"/>
                  </a:lnTo>
                  <a:lnTo>
                    <a:pt x="595483" y="293481"/>
                  </a:lnTo>
                  <a:lnTo>
                    <a:pt x="593204" y="314714"/>
                  </a:lnTo>
                  <a:lnTo>
                    <a:pt x="590732" y="336489"/>
                  </a:lnTo>
                  <a:lnTo>
                    <a:pt x="588131" y="358627"/>
                  </a:lnTo>
                  <a:lnTo>
                    <a:pt x="582702" y="401003"/>
                  </a:lnTo>
                  <a:lnTo>
                    <a:pt x="576161" y="441110"/>
                  </a:lnTo>
                  <a:lnTo>
                    <a:pt x="566904" y="477985"/>
                  </a:lnTo>
                  <a:lnTo>
                    <a:pt x="561520" y="510884"/>
                  </a:lnTo>
                  <a:lnTo>
                    <a:pt x="558174" y="541380"/>
                  </a:lnTo>
                  <a:lnTo>
                    <a:pt x="551888" y="582467"/>
                  </a:lnTo>
                  <a:lnTo>
                    <a:pt x="548830" y="624337"/>
                  </a:lnTo>
                  <a:lnTo>
                    <a:pt x="548677" y="632379"/>
                  </a:lnTo>
                  <a:lnTo>
                    <a:pt x="548651" y="629221"/>
                  </a:lnTo>
                  <a:lnTo>
                    <a:pt x="546743" y="628075"/>
                  </a:lnTo>
                  <a:lnTo>
                    <a:pt x="524778" y="626087"/>
                  </a:lnTo>
                  <a:lnTo>
                    <a:pt x="486851" y="637744"/>
                  </a:lnTo>
                  <a:lnTo>
                    <a:pt x="447146" y="654641"/>
                  </a:lnTo>
                  <a:lnTo>
                    <a:pt x="411994" y="664074"/>
                  </a:lnTo>
                  <a:lnTo>
                    <a:pt x="382181" y="666615"/>
                  </a:lnTo>
                  <a:lnTo>
                    <a:pt x="349880" y="670285"/>
                  </a:lnTo>
                  <a:lnTo>
                    <a:pt x="314570" y="674138"/>
                  </a:lnTo>
                  <a:lnTo>
                    <a:pt x="273476" y="675850"/>
                  </a:lnTo>
                  <a:lnTo>
                    <a:pt x="251850" y="676307"/>
                  </a:lnTo>
                  <a:lnTo>
                    <a:pt x="229812" y="676611"/>
                  </a:lnTo>
                  <a:lnTo>
                    <a:pt x="207501" y="676815"/>
                  </a:lnTo>
                  <a:lnTo>
                    <a:pt x="184054" y="676950"/>
                  </a:lnTo>
                  <a:lnTo>
                    <a:pt x="159850" y="677040"/>
                  </a:lnTo>
                  <a:lnTo>
                    <a:pt x="135142" y="677100"/>
                  </a:lnTo>
                  <a:lnTo>
                    <a:pt x="92448" y="679707"/>
                  </a:lnTo>
                  <a:lnTo>
                    <a:pt x="56328" y="682136"/>
                  </a:lnTo>
                  <a:lnTo>
                    <a:pt x="18383" y="679100"/>
                  </a:lnTo>
                  <a:lnTo>
                    <a:pt x="0" y="67722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19" name="SMARTInkShape-2917"/>
            <p:cNvSpPr/>
            <p:nvPr>
              <p:custDataLst>
                <p:tags r:id="rId143"/>
              </p:custDataLst>
            </p:nvPr>
          </p:nvSpPr>
          <p:spPr bwMode="auto">
            <a:xfrm>
              <a:off x="3024805" y="1131570"/>
              <a:ext cx="638511" cy="42467"/>
            </a:xfrm>
            <a:custGeom>
              <a:avLst/>
              <a:gdLst/>
              <a:ahLst/>
              <a:cxnLst/>
              <a:rect l="0" t="0" r="0" b="0"/>
              <a:pathLst>
                <a:path w="638511" h="42467">
                  <a:moveTo>
                    <a:pt x="12717" y="0"/>
                  </a:moveTo>
                  <a:lnTo>
                    <a:pt x="12717" y="0"/>
                  </a:lnTo>
                  <a:lnTo>
                    <a:pt x="8167" y="4551"/>
                  </a:lnTo>
                  <a:lnTo>
                    <a:pt x="3392" y="6785"/>
                  </a:lnTo>
                  <a:lnTo>
                    <a:pt x="786" y="7381"/>
                  </a:lnTo>
                  <a:lnTo>
                    <a:pt x="0" y="8731"/>
                  </a:lnTo>
                  <a:lnTo>
                    <a:pt x="430" y="10583"/>
                  </a:lnTo>
                  <a:lnTo>
                    <a:pt x="1668" y="12770"/>
                  </a:lnTo>
                  <a:lnTo>
                    <a:pt x="12513" y="20400"/>
                  </a:lnTo>
                  <a:lnTo>
                    <a:pt x="46932" y="30558"/>
                  </a:lnTo>
                  <a:lnTo>
                    <a:pt x="82122" y="34137"/>
                  </a:lnTo>
                  <a:lnTo>
                    <a:pt x="115319" y="38349"/>
                  </a:lnTo>
                  <a:lnTo>
                    <a:pt x="154838" y="40857"/>
                  </a:lnTo>
                  <a:lnTo>
                    <a:pt x="176045" y="41525"/>
                  </a:lnTo>
                  <a:lnTo>
                    <a:pt x="198755" y="41971"/>
                  </a:lnTo>
                  <a:lnTo>
                    <a:pt x="222467" y="42268"/>
                  </a:lnTo>
                  <a:lnTo>
                    <a:pt x="246848" y="42466"/>
                  </a:lnTo>
                  <a:lnTo>
                    <a:pt x="271675" y="41646"/>
                  </a:lnTo>
                  <a:lnTo>
                    <a:pt x="296798" y="40146"/>
                  </a:lnTo>
                  <a:lnTo>
                    <a:pt x="322120" y="38194"/>
                  </a:lnTo>
                  <a:lnTo>
                    <a:pt x="347573" y="36893"/>
                  </a:lnTo>
                  <a:lnTo>
                    <a:pt x="373115" y="36025"/>
                  </a:lnTo>
                  <a:lnTo>
                    <a:pt x="398715" y="35447"/>
                  </a:lnTo>
                  <a:lnTo>
                    <a:pt x="423402" y="35061"/>
                  </a:lnTo>
                  <a:lnTo>
                    <a:pt x="447479" y="34804"/>
                  </a:lnTo>
                  <a:lnTo>
                    <a:pt x="471151" y="34633"/>
                  </a:lnTo>
                  <a:lnTo>
                    <a:pt x="510153" y="34442"/>
                  </a:lnTo>
                  <a:lnTo>
                    <a:pt x="541458" y="34358"/>
                  </a:lnTo>
                  <a:lnTo>
                    <a:pt x="579757" y="34303"/>
                  </a:lnTo>
                  <a:lnTo>
                    <a:pt x="601351" y="33339"/>
                  </a:lnTo>
                  <a:lnTo>
                    <a:pt x="629352" y="23707"/>
                  </a:lnTo>
                  <a:lnTo>
                    <a:pt x="632404" y="21520"/>
                  </a:lnTo>
                  <a:lnTo>
                    <a:pt x="635796" y="16549"/>
                  </a:lnTo>
                  <a:lnTo>
                    <a:pt x="638510" y="8572"/>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20" name="SMARTInkShape-2918"/>
            <p:cNvSpPr/>
            <p:nvPr>
              <p:custDataLst>
                <p:tags r:id="rId144"/>
              </p:custDataLst>
            </p:nvPr>
          </p:nvSpPr>
          <p:spPr bwMode="auto">
            <a:xfrm>
              <a:off x="3543300" y="1080488"/>
              <a:ext cx="145743" cy="145380"/>
            </a:xfrm>
            <a:custGeom>
              <a:avLst/>
              <a:gdLst/>
              <a:ahLst/>
              <a:cxnLst/>
              <a:rect l="0" t="0" r="0" b="0"/>
              <a:pathLst>
                <a:path w="145743" h="145380">
                  <a:moveTo>
                    <a:pt x="0" y="8219"/>
                  </a:moveTo>
                  <a:lnTo>
                    <a:pt x="0" y="8219"/>
                  </a:lnTo>
                  <a:lnTo>
                    <a:pt x="0" y="3669"/>
                  </a:lnTo>
                  <a:lnTo>
                    <a:pt x="953" y="2328"/>
                  </a:lnTo>
                  <a:lnTo>
                    <a:pt x="2540" y="1434"/>
                  </a:lnTo>
                  <a:lnTo>
                    <a:pt x="8749" y="441"/>
                  </a:lnTo>
                  <a:lnTo>
                    <a:pt x="21034" y="0"/>
                  </a:lnTo>
                  <a:lnTo>
                    <a:pt x="53117" y="8853"/>
                  </a:lnTo>
                  <a:lnTo>
                    <a:pt x="92785" y="23541"/>
                  </a:lnTo>
                  <a:lnTo>
                    <a:pt x="125599" y="44509"/>
                  </a:lnTo>
                  <a:lnTo>
                    <a:pt x="139325" y="60543"/>
                  </a:lnTo>
                  <a:lnTo>
                    <a:pt x="144318" y="68819"/>
                  </a:lnTo>
                  <a:lnTo>
                    <a:pt x="145742" y="77194"/>
                  </a:lnTo>
                  <a:lnTo>
                    <a:pt x="142244" y="94120"/>
                  </a:lnTo>
                  <a:lnTo>
                    <a:pt x="131800" y="108627"/>
                  </a:lnTo>
                  <a:lnTo>
                    <a:pt x="125014" y="115163"/>
                  </a:lnTo>
                  <a:lnTo>
                    <a:pt x="92710" y="128912"/>
                  </a:lnTo>
                  <a:lnTo>
                    <a:pt x="52975" y="139019"/>
                  </a:lnTo>
                  <a:lnTo>
                    <a:pt x="25718" y="145379"/>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28" name="SMARTInkShape-Group982"/>
          <p:cNvGrpSpPr/>
          <p:nvPr/>
        </p:nvGrpSpPr>
        <p:grpSpPr>
          <a:xfrm>
            <a:off x="7195343" y="1800225"/>
            <a:ext cx="418748" cy="214314"/>
            <a:chOff x="7195343" y="1800225"/>
            <a:chExt cx="418748" cy="214314"/>
          </a:xfrm>
        </p:grpSpPr>
        <p:sp>
          <p:nvSpPr>
            <p:cNvPr id="422" name="SMARTInkShape-2919"/>
            <p:cNvSpPr/>
            <p:nvPr>
              <p:custDataLst>
                <p:tags r:id="rId135"/>
              </p:custDataLst>
            </p:nvPr>
          </p:nvSpPr>
          <p:spPr bwMode="auto">
            <a:xfrm>
              <a:off x="7520939" y="1800225"/>
              <a:ext cx="93152" cy="214314"/>
            </a:xfrm>
            <a:custGeom>
              <a:avLst/>
              <a:gdLst/>
              <a:ahLst/>
              <a:cxnLst/>
              <a:rect l="0" t="0" r="0" b="0"/>
              <a:pathLst>
                <a:path w="93152" h="214314">
                  <a:moveTo>
                    <a:pt x="0" y="0"/>
                  </a:moveTo>
                  <a:lnTo>
                    <a:pt x="0" y="0"/>
                  </a:lnTo>
                  <a:lnTo>
                    <a:pt x="7798" y="19579"/>
                  </a:lnTo>
                  <a:lnTo>
                    <a:pt x="23372" y="37975"/>
                  </a:lnTo>
                  <a:lnTo>
                    <a:pt x="61803" y="76928"/>
                  </a:lnTo>
                  <a:lnTo>
                    <a:pt x="80809" y="105628"/>
                  </a:lnTo>
                  <a:lnTo>
                    <a:pt x="92430" y="134258"/>
                  </a:lnTo>
                  <a:lnTo>
                    <a:pt x="93151" y="160318"/>
                  </a:lnTo>
                  <a:lnTo>
                    <a:pt x="90675" y="172601"/>
                  </a:lnTo>
                  <a:lnTo>
                    <a:pt x="83311" y="182695"/>
                  </a:lnTo>
                  <a:lnTo>
                    <a:pt x="34291" y="21431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23" name="SMARTInkShape-2920"/>
            <p:cNvSpPr/>
            <p:nvPr>
              <p:custDataLst>
                <p:tags r:id="rId136"/>
              </p:custDataLst>
            </p:nvPr>
          </p:nvSpPr>
          <p:spPr bwMode="auto">
            <a:xfrm>
              <a:off x="7415607" y="1860232"/>
              <a:ext cx="105333" cy="101172"/>
            </a:xfrm>
            <a:custGeom>
              <a:avLst/>
              <a:gdLst/>
              <a:ahLst/>
              <a:cxnLst/>
              <a:rect l="0" t="0" r="0" b="0"/>
              <a:pathLst>
                <a:path w="105333" h="101172">
                  <a:moveTo>
                    <a:pt x="88188" y="0"/>
                  </a:moveTo>
                  <a:lnTo>
                    <a:pt x="88188" y="0"/>
                  </a:lnTo>
                  <a:lnTo>
                    <a:pt x="68280" y="17369"/>
                  </a:lnTo>
                  <a:lnTo>
                    <a:pt x="29725" y="34310"/>
                  </a:lnTo>
                  <a:lnTo>
                    <a:pt x="198" y="49743"/>
                  </a:lnTo>
                  <a:lnTo>
                    <a:pt x="0" y="52212"/>
                  </a:lnTo>
                  <a:lnTo>
                    <a:pt x="4861" y="60036"/>
                  </a:lnTo>
                  <a:lnTo>
                    <a:pt x="23503" y="73736"/>
                  </a:lnTo>
                  <a:lnTo>
                    <a:pt x="62530" y="94265"/>
                  </a:lnTo>
                  <a:lnTo>
                    <a:pt x="77094" y="100321"/>
                  </a:lnTo>
                  <a:lnTo>
                    <a:pt x="80792" y="101171"/>
                  </a:lnTo>
                  <a:lnTo>
                    <a:pt x="89980" y="99575"/>
                  </a:lnTo>
                  <a:lnTo>
                    <a:pt x="105332" y="9429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24" name="SMARTInkShape-2921"/>
            <p:cNvSpPr/>
            <p:nvPr>
              <p:custDataLst>
                <p:tags r:id="rId137"/>
              </p:custDataLst>
            </p:nvPr>
          </p:nvSpPr>
          <p:spPr bwMode="auto">
            <a:xfrm>
              <a:off x="7400925" y="1817370"/>
              <a:ext cx="25719" cy="137161"/>
            </a:xfrm>
            <a:custGeom>
              <a:avLst/>
              <a:gdLst/>
              <a:ahLst/>
              <a:cxnLst/>
              <a:rect l="0" t="0" r="0" b="0"/>
              <a:pathLst>
                <a:path w="25719" h="137161">
                  <a:moveTo>
                    <a:pt x="0" y="0"/>
                  </a:moveTo>
                  <a:lnTo>
                    <a:pt x="0" y="0"/>
                  </a:lnTo>
                  <a:lnTo>
                    <a:pt x="4551" y="4551"/>
                  </a:lnTo>
                  <a:lnTo>
                    <a:pt x="11932" y="25584"/>
                  </a:lnTo>
                  <a:lnTo>
                    <a:pt x="17067" y="66825"/>
                  </a:lnTo>
                  <a:lnTo>
                    <a:pt x="23727" y="106580"/>
                  </a:lnTo>
                  <a:lnTo>
                    <a:pt x="25718" y="13716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25" name="SMARTInkShape-2922"/>
            <p:cNvSpPr/>
            <p:nvPr>
              <p:custDataLst>
                <p:tags r:id="rId138"/>
              </p:custDataLst>
            </p:nvPr>
          </p:nvSpPr>
          <p:spPr bwMode="auto">
            <a:xfrm>
              <a:off x="7323772" y="1928813"/>
              <a:ext cx="42511" cy="25718"/>
            </a:xfrm>
            <a:custGeom>
              <a:avLst/>
              <a:gdLst/>
              <a:ahLst/>
              <a:cxnLst/>
              <a:rect l="0" t="0" r="0" b="0"/>
              <a:pathLst>
                <a:path w="42511" h="25718">
                  <a:moveTo>
                    <a:pt x="34291" y="0"/>
                  </a:moveTo>
                  <a:lnTo>
                    <a:pt x="34291" y="0"/>
                  </a:lnTo>
                  <a:lnTo>
                    <a:pt x="42510" y="0"/>
                  </a:lnTo>
                  <a:lnTo>
                    <a:pt x="38208" y="4550"/>
                  </a:lnTo>
                  <a:lnTo>
                    <a:pt x="0" y="2571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26" name="SMARTInkShape-2923"/>
            <p:cNvSpPr/>
            <p:nvPr>
              <p:custDataLst>
                <p:tags r:id="rId139"/>
              </p:custDataLst>
            </p:nvPr>
          </p:nvSpPr>
          <p:spPr bwMode="auto">
            <a:xfrm>
              <a:off x="7203757" y="1808797"/>
              <a:ext cx="25719" cy="1"/>
            </a:xfrm>
            <a:custGeom>
              <a:avLst/>
              <a:gdLst/>
              <a:ahLst/>
              <a:cxnLst/>
              <a:rect l="0" t="0" r="0" b="0"/>
              <a:pathLst>
                <a:path w="25719" h="1">
                  <a:moveTo>
                    <a:pt x="0" y="0"/>
                  </a:moveTo>
                  <a:lnTo>
                    <a:pt x="0" y="0"/>
                  </a:lnTo>
                  <a:lnTo>
                    <a:pt x="2571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27" name="SMARTInkShape-2924"/>
            <p:cNvSpPr/>
            <p:nvPr>
              <p:custDataLst>
                <p:tags r:id="rId140"/>
              </p:custDataLst>
            </p:nvPr>
          </p:nvSpPr>
          <p:spPr bwMode="auto">
            <a:xfrm>
              <a:off x="7195343" y="1877377"/>
              <a:ext cx="76499" cy="135320"/>
            </a:xfrm>
            <a:custGeom>
              <a:avLst/>
              <a:gdLst/>
              <a:ahLst/>
              <a:cxnLst/>
              <a:rect l="0" t="0" r="0" b="0"/>
              <a:pathLst>
                <a:path w="76499" h="135320">
                  <a:moveTo>
                    <a:pt x="59850" y="0"/>
                  </a:moveTo>
                  <a:lnTo>
                    <a:pt x="59850" y="0"/>
                  </a:lnTo>
                  <a:lnTo>
                    <a:pt x="52468" y="0"/>
                  </a:lnTo>
                  <a:lnTo>
                    <a:pt x="52071" y="953"/>
                  </a:lnTo>
                  <a:lnTo>
                    <a:pt x="51279" y="13093"/>
                  </a:lnTo>
                  <a:lnTo>
                    <a:pt x="50326" y="14444"/>
                  </a:lnTo>
                  <a:lnTo>
                    <a:pt x="48739" y="15344"/>
                  </a:lnTo>
                  <a:lnTo>
                    <a:pt x="46727" y="15945"/>
                  </a:lnTo>
                  <a:lnTo>
                    <a:pt x="45386" y="17297"/>
                  </a:lnTo>
                  <a:lnTo>
                    <a:pt x="43897" y="21340"/>
                  </a:lnTo>
                  <a:lnTo>
                    <a:pt x="47609" y="33523"/>
                  </a:lnTo>
                  <a:lnTo>
                    <a:pt x="71333" y="74703"/>
                  </a:lnTo>
                  <a:lnTo>
                    <a:pt x="75317" y="91561"/>
                  </a:lnTo>
                  <a:lnTo>
                    <a:pt x="76498" y="108621"/>
                  </a:lnTo>
                  <a:lnTo>
                    <a:pt x="74233" y="117491"/>
                  </a:lnTo>
                  <a:lnTo>
                    <a:pt x="65019" y="130947"/>
                  </a:lnTo>
                  <a:lnTo>
                    <a:pt x="59608" y="134399"/>
                  </a:lnTo>
                  <a:lnTo>
                    <a:pt x="56831" y="135319"/>
                  </a:lnTo>
                  <a:lnTo>
                    <a:pt x="54027" y="134981"/>
                  </a:lnTo>
                  <a:lnTo>
                    <a:pt x="15320" y="121298"/>
                  </a:lnTo>
                  <a:lnTo>
                    <a:pt x="5910" y="120395"/>
                  </a:lnTo>
                  <a:lnTo>
                    <a:pt x="3887" y="119316"/>
                  </a:lnTo>
                  <a:lnTo>
                    <a:pt x="2539" y="117644"/>
                  </a:lnTo>
                  <a:lnTo>
                    <a:pt x="374" y="112668"/>
                  </a:lnTo>
                  <a:lnTo>
                    <a:pt x="0" y="107255"/>
                  </a:lnTo>
                  <a:lnTo>
                    <a:pt x="4439" y="95068"/>
                  </a:lnTo>
                  <a:lnTo>
                    <a:pt x="14676" y="77631"/>
                  </a:lnTo>
                  <a:lnTo>
                    <a:pt x="15446" y="74614"/>
                  </a:lnTo>
                  <a:lnTo>
                    <a:pt x="16913" y="72603"/>
                  </a:lnTo>
                  <a:lnTo>
                    <a:pt x="18843" y="71262"/>
                  </a:lnTo>
                  <a:lnTo>
                    <a:pt x="23526" y="68820"/>
                  </a:lnTo>
                  <a:lnTo>
                    <a:pt x="39919" y="55016"/>
                  </a:lnTo>
                  <a:lnTo>
                    <a:pt x="51291" y="49603"/>
                  </a:lnTo>
                  <a:lnTo>
                    <a:pt x="59850" y="4286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429" name="SMARTInkShape-2925"/>
          <p:cNvSpPr/>
          <p:nvPr>
            <p:custDataLst>
              <p:tags r:id="rId8"/>
            </p:custDataLst>
          </p:nvPr>
        </p:nvSpPr>
        <p:spPr bwMode="auto">
          <a:xfrm>
            <a:off x="4118011" y="1972807"/>
            <a:ext cx="144910" cy="50304"/>
          </a:xfrm>
          <a:custGeom>
            <a:avLst/>
            <a:gdLst/>
            <a:ahLst/>
            <a:cxnLst/>
            <a:rect l="0" t="0" r="0" b="0"/>
            <a:pathLst>
              <a:path w="144910" h="50304">
                <a:moveTo>
                  <a:pt x="8219" y="50303"/>
                </a:moveTo>
                <a:lnTo>
                  <a:pt x="8219" y="50303"/>
                </a:lnTo>
                <a:lnTo>
                  <a:pt x="0" y="50303"/>
                </a:lnTo>
                <a:lnTo>
                  <a:pt x="8853" y="50303"/>
                </a:lnTo>
                <a:lnTo>
                  <a:pt x="49443" y="37568"/>
                </a:lnTo>
                <a:lnTo>
                  <a:pt x="88484" y="27903"/>
                </a:lnTo>
                <a:lnTo>
                  <a:pt x="131213" y="16104"/>
                </a:lnTo>
                <a:lnTo>
                  <a:pt x="138792" y="13216"/>
                </a:lnTo>
                <a:lnTo>
                  <a:pt x="142893" y="10338"/>
                </a:lnTo>
                <a:lnTo>
                  <a:pt x="144674" y="7467"/>
                </a:lnTo>
                <a:lnTo>
                  <a:pt x="144909" y="4601"/>
                </a:lnTo>
                <a:lnTo>
                  <a:pt x="142208" y="2690"/>
                </a:lnTo>
                <a:lnTo>
                  <a:pt x="123802" y="0"/>
                </a:lnTo>
                <a:lnTo>
                  <a:pt x="83932" y="1632"/>
                </a:lnTo>
                <a:lnTo>
                  <a:pt x="43625" y="12567"/>
                </a:lnTo>
                <a:lnTo>
                  <a:pt x="33936" y="1601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436" name="SMARTInkShape-Group984"/>
          <p:cNvGrpSpPr/>
          <p:nvPr/>
        </p:nvGrpSpPr>
        <p:grpSpPr>
          <a:xfrm>
            <a:off x="911543" y="2813918"/>
            <a:ext cx="540068" cy="395712"/>
            <a:chOff x="911543" y="2813918"/>
            <a:chExt cx="540068" cy="395712"/>
          </a:xfrm>
        </p:grpSpPr>
        <p:sp>
          <p:nvSpPr>
            <p:cNvPr id="430" name="SMARTInkShape-2926"/>
            <p:cNvSpPr/>
            <p:nvPr>
              <p:custDataLst>
                <p:tags r:id="rId129"/>
              </p:custDataLst>
            </p:nvPr>
          </p:nvSpPr>
          <p:spPr bwMode="auto">
            <a:xfrm>
              <a:off x="911543" y="2813918"/>
              <a:ext cx="247250" cy="242704"/>
            </a:xfrm>
            <a:custGeom>
              <a:avLst/>
              <a:gdLst/>
              <a:ahLst/>
              <a:cxnLst/>
              <a:rect l="0" t="0" r="0" b="0"/>
              <a:pathLst>
                <a:path w="247250" h="242704">
                  <a:moveTo>
                    <a:pt x="0" y="49297"/>
                  </a:moveTo>
                  <a:lnTo>
                    <a:pt x="0" y="49297"/>
                  </a:lnTo>
                  <a:lnTo>
                    <a:pt x="0" y="44746"/>
                  </a:lnTo>
                  <a:lnTo>
                    <a:pt x="8043" y="8686"/>
                  </a:lnTo>
                  <a:lnTo>
                    <a:pt x="8468" y="0"/>
                  </a:lnTo>
                  <a:lnTo>
                    <a:pt x="7550" y="240"/>
                  </a:lnTo>
                  <a:lnTo>
                    <a:pt x="3990" y="3046"/>
                  </a:lnTo>
                  <a:lnTo>
                    <a:pt x="1773" y="10009"/>
                  </a:lnTo>
                  <a:lnTo>
                    <a:pt x="350" y="43653"/>
                  </a:lnTo>
                  <a:lnTo>
                    <a:pt x="4654" y="82444"/>
                  </a:lnTo>
                  <a:lnTo>
                    <a:pt x="9371" y="112606"/>
                  </a:lnTo>
                  <a:lnTo>
                    <a:pt x="13690" y="144109"/>
                  </a:lnTo>
                  <a:lnTo>
                    <a:pt x="17073" y="186716"/>
                  </a:lnTo>
                  <a:lnTo>
                    <a:pt x="23727" y="225137"/>
                  </a:lnTo>
                  <a:lnTo>
                    <a:pt x="25455" y="242703"/>
                  </a:lnTo>
                  <a:lnTo>
                    <a:pt x="28242" y="207742"/>
                  </a:lnTo>
                  <a:lnTo>
                    <a:pt x="37578" y="179111"/>
                  </a:lnTo>
                  <a:lnTo>
                    <a:pt x="42197" y="170130"/>
                  </a:lnTo>
                  <a:lnTo>
                    <a:pt x="54949" y="157610"/>
                  </a:lnTo>
                  <a:lnTo>
                    <a:pt x="73113" y="147747"/>
                  </a:lnTo>
                  <a:lnTo>
                    <a:pt x="77317" y="146363"/>
                  </a:lnTo>
                  <a:lnTo>
                    <a:pt x="82025" y="147345"/>
                  </a:lnTo>
                  <a:lnTo>
                    <a:pt x="92335" y="153517"/>
                  </a:lnTo>
                  <a:lnTo>
                    <a:pt x="98188" y="160069"/>
                  </a:lnTo>
                  <a:lnTo>
                    <a:pt x="102694" y="167109"/>
                  </a:lnTo>
                  <a:lnTo>
                    <a:pt x="144269" y="208053"/>
                  </a:lnTo>
                  <a:lnTo>
                    <a:pt x="172854" y="222790"/>
                  </a:lnTo>
                  <a:lnTo>
                    <a:pt x="186679" y="223878"/>
                  </a:lnTo>
                  <a:lnTo>
                    <a:pt x="193032" y="222834"/>
                  </a:lnTo>
                  <a:lnTo>
                    <a:pt x="205172" y="216595"/>
                  </a:lnTo>
                  <a:lnTo>
                    <a:pt x="211076" y="212264"/>
                  </a:lnTo>
                  <a:lnTo>
                    <a:pt x="220176" y="197292"/>
                  </a:lnTo>
                  <a:lnTo>
                    <a:pt x="233195" y="159822"/>
                  </a:lnTo>
                  <a:lnTo>
                    <a:pt x="241754" y="124137"/>
                  </a:lnTo>
                  <a:lnTo>
                    <a:pt x="245559" y="82877"/>
                  </a:lnTo>
                  <a:lnTo>
                    <a:pt x="247249" y="51839"/>
                  </a:lnTo>
                  <a:lnTo>
                    <a:pt x="245661" y="20840"/>
                  </a:lnTo>
                  <a:lnTo>
                    <a:pt x="241142" y="2401"/>
                  </a:lnTo>
                  <a:lnTo>
                    <a:pt x="239819" y="1840"/>
                  </a:lnTo>
                  <a:lnTo>
                    <a:pt x="237984" y="2419"/>
                  </a:lnTo>
                  <a:lnTo>
                    <a:pt x="235808" y="3758"/>
                  </a:lnTo>
                  <a:lnTo>
                    <a:pt x="234358" y="6555"/>
                  </a:lnTo>
                  <a:lnTo>
                    <a:pt x="231457" y="2357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31" name="SMARTInkShape-2927"/>
            <p:cNvSpPr/>
            <p:nvPr>
              <p:custDataLst>
                <p:tags r:id="rId130"/>
              </p:custDataLst>
            </p:nvPr>
          </p:nvSpPr>
          <p:spPr bwMode="auto">
            <a:xfrm>
              <a:off x="1123320" y="3035961"/>
              <a:ext cx="69538" cy="173669"/>
            </a:xfrm>
            <a:custGeom>
              <a:avLst/>
              <a:gdLst/>
              <a:ahLst/>
              <a:cxnLst/>
              <a:rect l="0" t="0" r="0" b="0"/>
              <a:pathLst>
                <a:path w="69538" h="173669">
                  <a:moveTo>
                    <a:pt x="45398" y="15849"/>
                  </a:moveTo>
                  <a:lnTo>
                    <a:pt x="45398" y="15849"/>
                  </a:lnTo>
                  <a:lnTo>
                    <a:pt x="45398" y="11298"/>
                  </a:lnTo>
                  <a:lnTo>
                    <a:pt x="44445" y="9957"/>
                  </a:lnTo>
                  <a:lnTo>
                    <a:pt x="42857" y="9064"/>
                  </a:lnTo>
                  <a:lnTo>
                    <a:pt x="40847" y="8468"/>
                  </a:lnTo>
                  <a:lnTo>
                    <a:pt x="39506" y="7118"/>
                  </a:lnTo>
                  <a:lnTo>
                    <a:pt x="37178" y="0"/>
                  </a:lnTo>
                  <a:lnTo>
                    <a:pt x="41481" y="3639"/>
                  </a:lnTo>
                  <a:lnTo>
                    <a:pt x="43657" y="10740"/>
                  </a:lnTo>
                  <a:lnTo>
                    <a:pt x="51060" y="44104"/>
                  </a:lnTo>
                  <a:lnTo>
                    <a:pt x="55935" y="82954"/>
                  </a:lnTo>
                  <a:lnTo>
                    <a:pt x="67564" y="125192"/>
                  </a:lnTo>
                  <a:lnTo>
                    <a:pt x="69537" y="135248"/>
                  </a:lnTo>
                  <a:lnTo>
                    <a:pt x="67874" y="145433"/>
                  </a:lnTo>
                  <a:lnTo>
                    <a:pt x="66097" y="150816"/>
                  </a:lnTo>
                  <a:lnTo>
                    <a:pt x="59042" y="159337"/>
                  </a:lnTo>
                  <a:lnTo>
                    <a:pt x="38991" y="172568"/>
                  </a:lnTo>
                  <a:lnTo>
                    <a:pt x="33507" y="173668"/>
                  </a:lnTo>
                  <a:lnTo>
                    <a:pt x="22333" y="172351"/>
                  </a:lnTo>
                  <a:lnTo>
                    <a:pt x="13557" y="166050"/>
                  </a:lnTo>
                  <a:lnTo>
                    <a:pt x="6481" y="155948"/>
                  </a:lnTo>
                  <a:lnTo>
                    <a:pt x="161" y="141933"/>
                  </a:lnTo>
                  <a:lnTo>
                    <a:pt x="0" y="134195"/>
                  </a:lnTo>
                  <a:lnTo>
                    <a:pt x="4901" y="117977"/>
                  </a:lnTo>
                  <a:lnTo>
                    <a:pt x="23569" y="86187"/>
                  </a:lnTo>
                  <a:lnTo>
                    <a:pt x="46698" y="60860"/>
                  </a:lnTo>
                  <a:lnTo>
                    <a:pt x="50738" y="49824"/>
                  </a:lnTo>
                  <a:lnTo>
                    <a:pt x="53970" y="3299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32" name="SMARTInkShape-2928"/>
            <p:cNvSpPr/>
            <p:nvPr>
              <p:custDataLst>
                <p:tags r:id="rId131"/>
              </p:custDataLst>
            </p:nvPr>
          </p:nvSpPr>
          <p:spPr bwMode="auto">
            <a:xfrm>
              <a:off x="1151573" y="2948940"/>
              <a:ext cx="4940" cy="25718"/>
            </a:xfrm>
            <a:custGeom>
              <a:avLst/>
              <a:gdLst/>
              <a:ahLst/>
              <a:cxnLst/>
              <a:rect l="0" t="0" r="0" b="0"/>
              <a:pathLst>
                <a:path w="4940" h="25718">
                  <a:moveTo>
                    <a:pt x="0" y="25717"/>
                  </a:moveTo>
                  <a:lnTo>
                    <a:pt x="0" y="25717"/>
                  </a:lnTo>
                  <a:lnTo>
                    <a:pt x="4550" y="16616"/>
                  </a:lnTo>
                  <a:lnTo>
                    <a:pt x="4939" y="12982"/>
                  </a:lnTo>
                  <a:lnTo>
                    <a:pt x="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33" name="SMARTInkShape-2929"/>
            <p:cNvSpPr/>
            <p:nvPr>
              <p:custDataLst>
                <p:tags r:id="rId132"/>
              </p:custDataLst>
            </p:nvPr>
          </p:nvSpPr>
          <p:spPr bwMode="auto">
            <a:xfrm>
              <a:off x="1211580" y="3077527"/>
              <a:ext cx="17042" cy="77154"/>
            </a:xfrm>
            <a:custGeom>
              <a:avLst/>
              <a:gdLst/>
              <a:ahLst/>
              <a:cxnLst/>
              <a:rect l="0" t="0" r="0" b="0"/>
              <a:pathLst>
                <a:path w="17042" h="77154">
                  <a:moveTo>
                    <a:pt x="8573" y="0"/>
                  </a:moveTo>
                  <a:lnTo>
                    <a:pt x="8573" y="0"/>
                  </a:lnTo>
                  <a:lnTo>
                    <a:pt x="13123" y="4551"/>
                  </a:lnTo>
                  <a:lnTo>
                    <a:pt x="15358" y="9325"/>
                  </a:lnTo>
                  <a:lnTo>
                    <a:pt x="17041" y="45102"/>
                  </a:lnTo>
                  <a:lnTo>
                    <a:pt x="14559" y="55923"/>
                  </a:lnTo>
                  <a:lnTo>
                    <a:pt x="7806" y="67370"/>
                  </a:lnTo>
                  <a:lnTo>
                    <a:pt x="0" y="7715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34" name="SMARTInkShape-2930"/>
            <p:cNvSpPr/>
            <p:nvPr>
              <p:custDataLst>
                <p:tags r:id="rId133"/>
              </p:custDataLst>
            </p:nvPr>
          </p:nvSpPr>
          <p:spPr bwMode="auto">
            <a:xfrm>
              <a:off x="1285987" y="3008947"/>
              <a:ext cx="165624" cy="162879"/>
            </a:xfrm>
            <a:custGeom>
              <a:avLst/>
              <a:gdLst/>
              <a:ahLst/>
              <a:cxnLst/>
              <a:rect l="0" t="0" r="0" b="0"/>
              <a:pathLst>
                <a:path w="165624" h="162879">
                  <a:moveTo>
                    <a:pt x="97043" y="0"/>
                  </a:moveTo>
                  <a:lnTo>
                    <a:pt x="97043" y="0"/>
                  </a:lnTo>
                  <a:lnTo>
                    <a:pt x="58737" y="37354"/>
                  </a:lnTo>
                  <a:lnTo>
                    <a:pt x="19823" y="59853"/>
                  </a:lnTo>
                  <a:lnTo>
                    <a:pt x="5265" y="65994"/>
                  </a:lnTo>
                  <a:lnTo>
                    <a:pt x="1568" y="66857"/>
                  </a:lnTo>
                  <a:lnTo>
                    <a:pt x="56" y="68384"/>
                  </a:lnTo>
                  <a:lnTo>
                    <a:pt x="0" y="70354"/>
                  </a:lnTo>
                  <a:lnTo>
                    <a:pt x="915" y="72620"/>
                  </a:lnTo>
                  <a:lnTo>
                    <a:pt x="3430" y="74131"/>
                  </a:lnTo>
                  <a:lnTo>
                    <a:pt x="18615" y="79096"/>
                  </a:lnTo>
                  <a:lnTo>
                    <a:pt x="33165" y="86301"/>
                  </a:lnTo>
                  <a:lnTo>
                    <a:pt x="72897" y="106933"/>
                  </a:lnTo>
                  <a:lnTo>
                    <a:pt x="112523" y="128826"/>
                  </a:lnTo>
                  <a:lnTo>
                    <a:pt x="153612" y="153574"/>
                  </a:lnTo>
                  <a:lnTo>
                    <a:pt x="165623" y="16287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35" name="SMARTInkShape-2931"/>
            <p:cNvSpPr/>
            <p:nvPr>
              <p:custDataLst>
                <p:tags r:id="rId134"/>
              </p:custDataLst>
            </p:nvPr>
          </p:nvSpPr>
          <p:spPr bwMode="auto">
            <a:xfrm>
              <a:off x="1280523" y="2983230"/>
              <a:ext cx="25356" cy="162878"/>
            </a:xfrm>
            <a:custGeom>
              <a:avLst/>
              <a:gdLst/>
              <a:ahLst/>
              <a:cxnLst/>
              <a:rect l="0" t="0" r="0" b="0"/>
              <a:pathLst>
                <a:path w="25356" h="162878">
                  <a:moveTo>
                    <a:pt x="25355" y="0"/>
                  </a:moveTo>
                  <a:lnTo>
                    <a:pt x="25355" y="0"/>
                  </a:lnTo>
                  <a:lnTo>
                    <a:pt x="12336" y="0"/>
                  </a:lnTo>
                  <a:lnTo>
                    <a:pt x="10960" y="1905"/>
                  </a:lnTo>
                  <a:lnTo>
                    <a:pt x="9025" y="15593"/>
                  </a:lnTo>
                  <a:lnTo>
                    <a:pt x="5831" y="55926"/>
                  </a:lnTo>
                  <a:lnTo>
                    <a:pt x="1472" y="93088"/>
                  </a:lnTo>
                  <a:lnTo>
                    <a:pt x="0" y="135228"/>
                  </a:lnTo>
                  <a:lnTo>
                    <a:pt x="2338" y="148366"/>
                  </a:lnTo>
                  <a:lnTo>
                    <a:pt x="8210" y="16287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437" name="SMARTInkShape-2932"/>
          <p:cNvSpPr/>
          <p:nvPr>
            <p:custDataLst>
              <p:tags r:id="rId9"/>
            </p:custDataLst>
          </p:nvPr>
        </p:nvSpPr>
        <p:spPr bwMode="auto">
          <a:xfrm>
            <a:off x="6931127" y="2489964"/>
            <a:ext cx="49532" cy="45136"/>
          </a:xfrm>
          <a:custGeom>
            <a:avLst/>
            <a:gdLst/>
            <a:ahLst/>
            <a:cxnLst/>
            <a:rect l="0" t="0" r="0" b="0"/>
            <a:pathLst>
              <a:path w="49532" h="45136">
                <a:moveTo>
                  <a:pt x="32600" y="21778"/>
                </a:moveTo>
                <a:lnTo>
                  <a:pt x="32600" y="21778"/>
                </a:lnTo>
                <a:lnTo>
                  <a:pt x="37152" y="21778"/>
                </a:lnTo>
                <a:lnTo>
                  <a:pt x="38492" y="20826"/>
                </a:lnTo>
                <a:lnTo>
                  <a:pt x="39386" y="19238"/>
                </a:lnTo>
                <a:lnTo>
                  <a:pt x="40820" y="9847"/>
                </a:lnTo>
                <a:lnTo>
                  <a:pt x="39985" y="8109"/>
                </a:lnTo>
                <a:lnTo>
                  <a:pt x="38476" y="6950"/>
                </a:lnTo>
                <a:lnTo>
                  <a:pt x="34259" y="4711"/>
                </a:lnTo>
                <a:lnTo>
                  <a:pt x="29210" y="540"/>
                </a:lnTo>
                <a:lnTo>
                  <a:pt x="26530" y="0"/>
                </a:lnTo>
                <a:lnTo>
                  <a:pt x="23791" y="592"/>
                </a:lnTo>
                <a:lnTo>
                  <a:pt x="18208" y="2837"/>
                </a:lnTo>
                <a:lnTo>
                  <a:pt x="12551" y="3835"/>
                </a:lnTo>
                <a:lnTo>
                  <a:pt x="6862" y="9358"/>
                </a:lnTo>
                <a:lnTo>
                  <a:pt x="2111" y="18164"/>
                </a:lnTo>
                <a:lnTo>
                  <a:pt x="0" y="28427"/>
                </a:lnTo>
                <a:lnTo>
                  <a:pt x="1341" y="32878"/>
                </a:lnTo>
                <a:lnTo>
                  <a:pt x="7912" y="40364"/>
                </a:lnTo>
                <a:lnTo>
                  <a:pt x="19723" y="44326"/>
                </a:lnTo>
                <a:lnTo>
                  <a:pt x="32592" y="45135"/>
                </a:lnTo>
                <a:lnTo>
                  <a:pt x="41487" y="42319"/>
                </a:lnTo>
                <a:lnTo>
                  <a:pt x="44239" y="40235"/>
                </a:lnTo>
                <a:lnTo>
                  <a:pt x="47298" y="35379"/>
                </a:lnTo>
                <a:lnTo>
                  <a:pt x="49021" y="27290"/>
                </a:lnTo>
                <a:lnTo>
                  <a:pt x="49531" y="14309"/>
                </a:lnTo>
                <a:lnTo>
                  <a:pt x="48650" y="11084"/>
                </a:lnTo>
                <a:lnTo>
                  <a:pt x="47111" y="8934"/>
                </a:lnTo>
                <a:lnTo>
                  <a:pt x="42346" y="5483"/>
                </a:lnTo>
                <a:lnTo>
                  <a:pt x="29344" y="24021"/>
                </a:lnTo>
                <a:lnTo>
                  <a:pt x="29478" y="26131"/>
                </a:lnTo>
                <a:lnTo>
                  <a:pt x="41173" y="3035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446" name="SMARTInkShape-Group986"/>
          <p:cNvGrpSpPr/>
          <p:nvPr/>
        </p:nvGrpSpPr>
        <p:grpSpPr>
          <a:xfrm>
            <a:off x="62865" y="3835881"/>
            <a:ext cx="1157149" cy="1319228"/>
            <a:chOff x="62865" y="3835881"/>
            <a:chExt cx="1157149" cy="1319228"/>
          </a:xfrm>
        </p:grpSpPr>
        <p:sp>
          <p:nvSpPr>
            <p:cNvPr id="438" name="SMARTInkShape-2933"/>
            <p:cNvSpPr/>
            <p:nvPr>
              <p:custDataLst>
                <p:tags r:id="rId121"/>
              </p:custDataLst>
            </p:nvPr>
          </p:nvSpPr>
          <p:spPr bwMode="auto">
            <a:xfrm>
              <a:off x="62865" y="4290328"/>
              <a:ext cx="1157149" cy="750303"/>
            </a:xfrm>
            <a:custGeom>
              <a:avLst/>
              <a:gdLst/>
              <a:ahLst/>
              <a:cxnLst/>
              <a:rect l="0" t="0" r="0" b="0"/>
              <a:pathLst>
                <a:path w="1157149" h="750303">
                  <a:moveTo>
                    <a:pt x="0" y="750302"/>
                  </a:moveTo>
                  <a:lnTo>
                    <a:pt x="0" y="750302"/>
                  </a:lnTo>
                  <a:lnTo>
                    <a:pt x="38135" y="714707"/>
                  </a:lnTo>
                  <a:lnTo>
                    <a:pt x="75052" y="683047"/>
                  </a:lnTo>
                  <a:lnTo>
                    <a:pt x="99564" y="662603"/>
                  </a:lnTo>
                  <a:lnTo>
                    <a:pt x="126384" y="640400"/>
                  </a:lnTo>
                  <a:lnTo>
                    <a:pt x="157598" y="616074"/>
                  </a:lnTo>
                  <a:lnTo>
                    <a:pt x="191743" y="590332"/>
                  </a:lnTo>
                  <a:lnTo>
                    <a:pt x="227841" y="563645"/>
                  </a:lnTo>
                  <a:lnTo>
                    <a:pt x="266194" y="535377"/>
                  </a:lnTo>
                  <a:lnTo>
                    <a:pt x="306050" y="506054"/>
                  </a:lnTo>
                  <a:lnTo>
                    <a:pt x="346909" y="476027"/>
                  </a:lnTo>
                  <a:lnTo>
                    <a:pt x="390340" y="445532"/>
                  </a:lnTo>
                  <a:lnTo>
                    <a:pt x="435487" y="414725"/>
                  </a:lnTo>
                  <a:lnTo>
                    <a:pt x="481777" y="383709"/>
                  </a:lnTo>
                  <a:lnTo>
                    <a:pt x="528830" y="353506"/>
                  </a:lnTo>
                  <a:lnTo>
                    <a:pt x="576391" y="323847"/>
                  </a:lnTo>
                  <a:lnTo>
                    <a:pt x="624290" y="294548"/>
                  </a:lnTo>
                  <a:lnTo>
                    <a:pt x="671464" y="266443"/>
                  </a:lnTo>
                  <a:lnTo>
                    <a:pt x="718152" y="239135"/>
                  </a:lnTo>
                  <a:lnTo>
                    <a:pt x="764518" y="212356"/>
                  </a:lnTo>
                  <a:lnTo>
                    <a:pt x="809716" y="186884"/>
                  </a:lnTo>
                  <a:lnTo>
                    <a:pt x="854136" y="162282"/>
                  </a:lnTo>
                  <a:lnTo>
                    <a:pt x="898037" y="138261"/>
                  </a:lnTo>
                  <a:lnTo>
                    <a:pt x="937781" y="117485"/>
                  </a:lnTo>
                  <a:lnTo>
                    <a:pt x="974755" y="98872"/>
                  </a:lnTo>
                  <a:lnTo>
                    <a:pt x="1009882" y="81700"/>
                  </a:lnTo>
                  <a:lnTo>
                    <a:pt x="1039014" y="66442"/>
                  </a:lnTo>
                  <a:lnTo>
                    <a:pt x="1064151" y="52460"/>
                  </a:lnTo>
                  <a:lnTo>
                    <a:pt x="1105416" y="28670"/>
                  </a:lnTo>
                  <a:lnTo>
                    <a:pt x="1146258" y="6472"/>
                  </a:lnTo>
                  <a:lnTo>
                    <a:pt x="1157148" y="611"/>
                  </a:lnTo>
                  <a:lnTo>
                    <a:pt x="1156242" y="0"/>
                  </a:lnTo>
                  <a:lnTo>
                    <a:pt x="1136764" y="4644"/>
                  </a:lnTo>
                  <a:lnTo>
                    <a:pt x="1098588" y="22798"/>
                  </a:lnTo>
                  <a:lnTo>
                    <a:pt x="1071563" y="3878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39" name="SMARTInkShape-2934"/>
            <p:cNvSpPr/>
            <p:nvPr>
              <p:custDataLst>
                <p:tags r:id="rId122"/>
              </p:custDataLst>
            </p:nvPr>
          </p:nvSpPr>
          <p:spPr bwMode="auto">
            <a:xfrm>
              <a:off x="705803" y="3891915"/>
              <a:ext cx="444013" cy="385763"/>
            </a:xfrm>
            <a:custGeom>
              <a:avLst/>
              <a:gdLst/>
              <a:ahLst/>
              <a:cxnLst/>
              <a:rect l="0" t="0" r="0" b="0"/>
              <a:pathLst>
                <a:path w="444013" h="385763">
                  <a:moveTo>
                    <a:pt x="0" y="0"/>
                  </a:moveTo>
                  <a:lnTo>
                    <a:pt x="0" y="0"/>
                  </a:lnTo>
                  <a:lnTo>
                    <a:pt x="36106" y="31167"/>
                  </a:lnTo>
                  <a:lnTo>
                    <a:pt x="74621" y="72734"/>
                  </a:lnTo>
                  <a:lnTo>
                    <a:pt x="105555" y="104717"/>
                  </a:lnTo>
                  <a:lnTo>
                    <a:pt x="143433" y="135440"/>
                  </a:lnTo>
                  <a:lnTo>
                    <a:pt x="185668" y="164971"/>
                  </a:lnTo>
                  <a:lnTo>
                    <a:pt x="207598" y="179513"/>
                  </a:lnTo>
                  <a:lnTo>
                    <a:pt x="229839" y="193970"/>
                  </a:lnTo>
                  <a:lnTo>
                    <a:pt x="272330" y="222734"/>
                  </a:lnTo>
                  <a:lnTo>
                    <a:pt x="312488" y="251393"/>
                  </a:lnTo>
                  <a:lnTo>
                    <a:pt x="349386" y="280005"/>
                  </a:lnTo>
                  <a:lnTo>
                    <a:pt x="379755" y="303517"/>
                  </a:lnTo>
                  <a:lnTo>
                    <a:pt x="415732" y="332818"/>
                  </a:lnTo>
                  <a:lnTo>
                    <a:pt x="432420" y="349849"/>
                  </a:lnTo>
                  <a:lnTo>
                    <a:pt x="441814" y="369195"/>
                  </a:lnTo>
                  <a:lnTo>
                    <a:pt x="444012" y="377764"/>
                  </a:lnTo>
                  <a:lnTo>
                    <a:pt x="443645" y="380430"/>
                  </a:lnTo>
                  <a:lnTo>
                    <a:pt x="442448" y="382208"/>
                  </a:lnTo>
                  <a:lnTo>
                    <a:pt x="440698" y="383393"/>
                  </a:lnTo>
                  <a:lnTo>
                    <a:pt x="428625" y="38576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40" name="SMARTInkShape-2935"/>
            <p:cNvSpPr/>
            <p:nvPr>
              <p:custDataLst>
                <p:tags r:id="rId123"/>
              </p:custDataLst>
            </p:nvPr>
          </p:nvSpPr>
          <p:spPr bwMode="auto">
            <a:xfrm>
              <a:off x="879325" y="4967111"/>
              <a:ext cx="123333" cy="187998"/>
            </a:xfrm>
            <a:custGeom>
              <a:avLst/>
              <a:gdLst/>
              <a:ahLst/>
              <a:cxnLst/>
              <a:rect l="0" t="0" r="0" b="0"/>
              <a:pathLst>
                <a:path w="123333" h="187998">
                  <a:moveTo>
                    <a:pt x="32218" y="4939"/>
                  </a:moveTo>
                  <a:lnTo>
                    <a:pt x="32218" y="4939"/>
                  </a:lnTo>
                  <a:lnTo>
                    <a:pt x="27667" y="388"/>
                  </a:lnTo>
                  <a:lnTo>
                    <a:pt x="25374" y="0"/>
                  </a:lnTo>
                  <a:lnTo>
                    <a:pt x="22892" y="694"/>
                  </a:lnTo>
                  <a:lnTo>
                    <a:pt x="20286" y="2109"/>
                  </a:lnTo>
                  <a:lnTo>
                    <a:pt x="12066" y="22304"/>
                  </a:lnTo>
                  <a:lnTo>
                    <a:pt x="3599" y="61518"/>
                  </a:lnTo>
                  <a:lnTo>
                    <a:pt x="448" y="92951"/>
                  </a:lnTo>
                  <a:lnTo>
                    <a:pt x="0" y="125018"/>
                  </a:lnTo>
                  <a:lnTo>
                    <a:pt x="2976" y="155145"/>
                  </a:lnTo>
                  <a:lnTo>
                    <a:pt x="7961" y="166988"/>
                  </a:lnTo>
                  <a:lnTo>
                    <a:pt x="23659" y="185229"/>
                  </a:lnTo>
                  <a:lnTo>
                    <a:pt x="34132" y="187997"/>
                  </a:lnTo>
                  <a:lnTo>
                    <a:pt x="58469" y="183453"/>
                  </a:lnTo>
                  <a:lnTo>
                    <a:pt x="82620" y="166828"/>
                  </a:lnTo>
                  <a:lnTo>
                    <a:pt x="104148" y="143565"/>
                  </a:lnTo>
                  <a:lnTo>
                    <a:pt x="120067" y="117350"/>
                  </a:lnTo>
                  <a:lnTo>
                    <a:pt x="123332" y="89825"/>
                  </a:lnTo>
                  <a:lnTo>
                    <a:pt x="121535" y="75817"/>
                  </a:lnTo>
                  <a:lnTo>
                    <a:pt x="116528" y="64573"/>
                  </a:lnTo>
                  <a:lnTo>
                    <a:pt x="100804" y="47000"/>
                  </a:lnTo>
                  <a:lnTo>
                    <a:pt x="89372" y="43458"/>
                  </a:lnTo>
                  <a:lnTo>
                    <a:pt x="51692" y="45668"/>
                  </a:lnTo>
                  <a:lnTo>
                    <a:pt x="32218" y="4780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41" name="SMARTInkShape-2936"/>
            <p:cNvSpPr/>
            <p:nvPr>
              <p:custDataLst>
                <p:tags r:id="rId124"/>
              </p:custDataLst>
            </p:nvPr>
          </p:nvSpPr>
          <p:spPr bwMode="auto">
            <a:xfrm>
              <a:off x="80010" y="4852035"/>
              <a:ext cx="62753" cy="167189"/>
            </a:xfrm>
            <a:custGeom>
              <a:avLst/>
              <a:gdLst/>
              <a:ahLst/>
              <a:cxnLst/>
              <a:rect l="0" t="0" r="0" b="0"/>
              <a:pathLst>
                <a:path w="62753" h="167189">
                  <a:moveTo>
                    <a:pt x="34290" y="0"/>
                  </a:moveTo>
                  <a:lnTo>
                    <a:pt x="34290" y="0"/>
                  </a:lnTo>
                  <a:lnTo>
                    <a:pt x="22425" y="39840"/>
                  </a:lnTo>
                  <a:lnTo>
                    <a:pt x="12677" y="81337"/>
                  </a:lnTo>
                  <a:lnTo>
                    <a:pt x="9789" y="122207"/>
                  </a:lnTo>
                  <a:lnTo>
                    <a:pt x="11018" y="141945"/>
                  </a:lnTo>
                  <a:lnTo>
                    <a:pt x="17915" y="157066"/>
                  </a:lnTo>
                  <a:lnTo>
                    <a:pt x="22421" y="161861"/>
                  </a:lnTo>
                  <a:lnTo>
                    <a:pt x="32507" y="167188"/>
                  </a:lnTo>
                  <a:lnTo>
                    <a:pt x="37864" y="166704"/>
                  </a:lnTo>
                  <a:lnTo>
                    <a:pt x="48896" y="161086"/>
                  </a:lnTo>
                  <a:lnTo>
                    <a:pt x="61266" y="147212"/>
                  </a:lnTo>
                  <a:lnTo>
                    <a:pt x="62752" y="141004"/>
                  </a:lnTo>
                  <a:lnTo>
                    <a:pt x="61862" y="126486"/>
                  </a:lnTo>
                  <a:lnTo>
                    <a:pt x="46905" y="97696"/>
                  </a:lnTo>
                  <a:lnTo>
                    <a:pt x="34817" y="86283"/>
                  </a:lnTo>
                  <a:lnTo>
                    <a:pt x="28926" y="83239"/>
                  </a:lnTo>
                  <a:lnTo>
                    <a:pt x="23094" y="83116"/>
                  </a:lnTo>
                  <a:lnTo>
                    <a:pt x="0" y="9429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42" name="SMARTInkShape-2937"/>
            <p:cNvSpPr/>
            <p:nvPr>
              <p:custDataLst>
                <p:tags r:id="rId125"/>
              </p:custDataLst>
            </p:nvPr>
          </p:nvSpPr>
          <p:spPr bwMode="auto">
            <a:xfrm>
              <a:off x="268605" y="4491990"/>
              <a:ext cx="102871" cy="214313"/>
            </a:xfrm>
            <a:custGeom>
              <a:avLst/>
              <a:gdLst/>
              <a:ahLst/>
              <a:cxnLst/>
              <a:rect l="0" t="0" r="0" b="0"/>
              <a:pathLst>
                <a:path w="102871" h="214313">
                  <a:moveTo>
                    <a:pt x="102870" y="0"/>
                  </a:moveTo>
                  <a:lnTo>
                    <a:pt x="102870" y="0"/>
                  </a:lnTo>
                  <a:lnTo>
                    <a:pt x="82338" y="35172"/>
                  </a:lnTo>
                  <a:lnTo>
                    <a:pt x="67075" y="64209"/>
                  </a:lnTo>
                  <a:lnTo>
                    <a:pt x="50766" y="93625"/>
                  </a:lnTo>
                  <a:lnTo>
                    <a:pt x="34945" y="122573"/>
                  </a:lnTo>
                  <a:lnTo>
                    <a:pt x="16281" y="164694"/>
                  </a:lnTo>
                  <a:lnTo>
                    <a:pt x="0" y="21431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43" name="SMARTInkShape-2938"/>
            <p:cNvSpPr/>
            <p:nvPr>
              <p:custDataLst>
                <p:tags r:id="rId126"/>
              </p:custDataLst>
            </p:nvPr>
          </p:nvSpPr>
          <p:spPr bwMode="auto">
            <a:xfrm>
              <a:off x="457200" y="4243388"/>
              <a:ext cx="25719" cy="42863"/>
            </a:xfrm>
            <a:custGeom>
              <a:avLst/>
              <a:gdLst/>
              <a:ahLst/>
              <a:cxnLst/>
              <a:rect l="0" t="0" r="0" b="0"/>
              <a:pathLst>
                <a:path w="25719" h="42863">
                  <a:moveTo>
                    <a:pt x="25718" y="0"/>
                  </a:moveTo>
                  <a:lnTo>
                    <a:pt x="25718" y="0"/>
                  </a:lnTo>
                  <a:lnTo>
                    <a:pt x="12982" y="14640"/>
                  </a:lnTo>
                  <a:lnTo>
                    <a:pt x="0" y="4286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44" name="SMARTInkShape-2939"/>
            <p:cNvSpPr/>
            <p:nvPr>
              <p:custDataLst>
                <p:tags r:id="rId127"/>
              </p:custDataLst>
            </p:nvPr>
          </p:nvSpPr>
          <p:spPr bwMode="auto">
            <a:xfrm>
              <a:off x="508635" y="4080510"/>
              <a:ext cx="60009" cy="77154"/>
            </a:xfrm>
            <a:custGeom>
              <a:avLst/>
              <a:gdLst/>
              <a:ahLst/>
              <a:cxnLst/>
              <a:rect l="0" t="0" r="0" b="0"/>
              <a:pathLst>
                <a:path w="60009" h="77154">
                  <a:moveTo>
                    <a:pt x="60008" y="0"/>
                  </a:moveTo>
                  <a:lnTo>
                    <a:pt x="60008" y="0"/>
                  </a:lnTo>
                  <a:lnTo>
                    <a:pt x="50906" y="4551"/>
                  </a:lnTo>
                  <a:lnTo>
                    <a:pt x="19705" y="39464"/>
                  </a:lnTo>
                  <a:lnTo>
                    <a:pt x="0" y="7715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45" name="SMARTInkShape-2940"/>
            <p:cNvSpPr/>
            <p:nvPr>
              <p:custDataLst>
                <p:tags r:id="rId128"/>
              </p:custDataLst>
            </p:nvPr>
          </p:nvSpPr>
          <p:spPr bwMode="auto">
            <a:xfrm>
              <a:off x="622145" y="3835881"/>
              <a:ext cx="119237" cy="119683"/>
            </a:xfrm>
            <a:custGeom>
              <a:avLst/>
              <a:gdLst/>
              <a:ahLst/>
              <a:cxnLst/>
              <a:rect l="0" t="0" r="0" b="0"/>
              <a:pathLst>
                <a:path w="119237" h="119683">
                  <a:moveTo>
                    <a:pt x="57940" y="4599"/>
                  </a:moveTo>
                  <a:lnTo>
                    <a:pt x="57940" y="4599"/>
                  </a:lnTo>
                  <a:lnTo>
                    <a:pt x="40619" y="4599"/>
                  </a:lnTo>
                  <a:lnTo>
                    <a:pt x="36868" y="6504"/>
                  </a:lnTo>
                  <a:lnTo>
                    <a:pt x="16477" y="28463"/>
                  </a:lnTo>
                  <a:lnTo>
                    <a:pt x="4909" y="49452"/>
                  </a:lnTo>
                  <a:lnTo>
                    <a:pt x="0" y="78320"/>
                  </a:lnTo>
                  <a:lnTo>
                    <a:pt x="3096" y="106452"/>
                  </a:lnTo>
                  <a:lnTo>
                    <a:pt x="6137" y="112506"/>
                  </a:lnTo>
                  <a:lnTo>
                    <a:pt x="10070" y="116542"/>
                  </a:lnTo>
                  <a:lnTo>
                    <a:pt x="14597" y="119233"/>
                  </a:lnTo>
                  <a:lnTo>
                    <a:pt x="29786" y="119682"/>
                  </a:lnTo>
                  <a:lnTo>
                    <a:pt x="59758" y="112040"/>
                  </a:lnTo>
                  <a:lnTo>
                    <a:pt x="80656" y="101881"/>
                  </a:lnTo>
                  <a:lnTo>
                    <a:pt x="99468" y="87840"/>
                  </a:lnTo>
                  <a:lnTo>
                    <a:pt x="112275" y="69535"/>
                  </a:lnTo>
                  <a:lnTo>
                    <a:pt x="119236" y="49652"/>
                  </a:lnTo>
                  <a:lnTo>
                    <a:pt x="119155" y="31290"/>
                  </a:lnTo>
                  <a:lnTo>
                    <a:pt x="113404" y="16144"/>
                  </a:lnTo>
                  <a:lnTo>
                    <a:pt x="109204" y="9438"/>
                  </a:lnTo>
                  <a:lnTo>
                    <a:pt x="103546" y="4968"/>
                  </a:lnTo>
                  <a:lnTo>
                    <a:pt x="89639" y="0"/>
                  </a:lnTo>
                  <a:lnTo>
                    <a:pt x="61194" y="1755"/>
                  </a:lnTo>
                  <a:lnTo>
                    <a:pt x="42241" y="10955"/>
                  </a:lnTo>
                  <a:lnTo>
                    <a:pt x="20586" y="29660"/>
                  </a:lnTo>
                  <a:lnTo>
                    <a:pt x="6505" y="4746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51" name="SMARTInkShape-Group987"/>
          <p:cNvGrpSpPr/>
          <p:nvPr/>
        </p:nvGrpSpPr>
        <p:grpSpPr>
          <a:xfrm>
            <a:off x="1057275" y="3836710"/>
            <a:ext cx="410851" cy="912456"/>
            <a:chOff x="1057275" y="3836710"/>
            <a:chExt cx="410851" cy="912456"/>
          </a:xfrm>
        </p:grpSpPr>
        <p:sp>
          <p:nvSpPr>
            <p:cNvPr id="447" name="SMARTInkShape-2941"/>
            <p:cNvSpPr/>
            <p:nvPr>
              <p:custDataLst>
                <p:tags r:id="rId117"/>
              </p:custDataLst>
            </p:nvPr>
          </p:nvSpPr>
          <p:spPr bwMode="auto">
            <a:xfrm>
              <a:off x="1057275" y="4672013"/>
              <a:ext cx="51436" cy="77153"/>
            </a:xfrm>
            <a:custGeom>
              <a:avLst/>
              <a:gdLst/>
              <a:ahLst/>
              <a:cxnLst/>
              <a:rect l="0" t="0" r="0" b="0"/>
              <a:pathLst>
                <a:path w="51436" h="77153">
                  <a:moveTo>
                    <a:pt x="51435" y="0"/>
                  </a:moveTo>
                  <a:lnTo>
                    <a:pt x="51435" y="0"/>
                  </a:lnTo>
                  <a:lnTo>
                    <a:pt x="42686" y="14640"/>
                  </a:lnTo>
                  <a:lnTo>
                    <a:pt x="12920" y="53695"/>
                  </a:lnTo>
                  <a:lnTo>
                    <a:pt x="0" y="7715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48" name="SMARTInkShape-2942"/>
            <p:cNvSpPr/>
            <p:nvPr>
              <p:custDataLst>
                <p:tags r:id="rId118"/>
              </p:custDataLst>
            </p:nvPr>
          </p:nvSpPr>
          <p:spPr bwMode="auto">
            <a:xfrm>
              <a:off x="1151573" y="4397692"/>
              <a:ext cx="51436" cy="154306"/>
            </a:xfrm>
            <a:custGeom>
              <a:avLst/>
              <a:gdLst/>
              <a:ahLst/>
              <a:cxnLst/>
              <a:rect l="0" t="0" r="0" b="0"/>
              <a:pathLst>
                <a:path w="51436" h="154306">
                  <a:moveTo>
                    <a:pt x="51435" y="0"/>
                  </a:moveTo>
                  <a:lnTo>
                    <a:pt x="51435" y="0"/>
                  </a:lnTo>
                  <a:lnTo>
                    <a:pt x="39503" y="40346"/>
                  </a:lnTo>
                  <a:lnTo>
                    <a:pt x="22584" y="77608"/>
                  </a:lnTo>
                  <a:lnTo>
                    <a:pt x="12195" y="109567"/>
                  </a:lnTo>
                  <a:lnTo>
                    <a:pt x="0" y="15430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49" name="SMARTInkShape-2943"/>
            <p:cNvSpPr/>
            <p:nvPr>
              <p:custDataLst>
                <p:tags r:id="rId119"/>
              </p:custDataLst>
            </p:nvPr>
          </p:nvSpPr>
          <p:spPr bwMode="auto">
            <a:xfrm>
              <a:off x="1360933" y="3836710"/>
              <a:ext cx="107193" cy="115657"/>
            </a:xfrm>
            <a:custGeom>
              <a:avLst/>
              <a:gdLst/>
              <a:ahLst/>
              <a:cxnLst/>
              <a:rect l="0" t="0" r="0" b="0"/>
              <a:pathLst>
                <a:path w="107193" h="115657">
                  <a:moveTo>
                    <a:pt x="82105" y="38060"/>
                  </a:moveTo>
                  <a:lnTo>
                    <a:pt x="82105" y="38060"/>
                  </a:lnTo>
                  <a:lnTo>
                    <a:pt x="82105" y="28958"/>
                  </a:lnTo>
                  <a:lnTo>
                    <a:pt x="79565" y="21950"/>
                  </a:lnTo>
                  <a:lnTo>
                    <a:pt x="70173" y="9689"/>
                  </a:lnTo>
                  <a:lnTo>
                    <a:pt x="57403" y="973"/>
                  </a:lnTo>
                  <a:lnTo>
                    <a:pt x="53254" y="0"/>
                  </a:lnTo>
                  <a:lnTo>
                    <a:pt x="49536" y="304"/>
                  </a:lnTo>
                  <a:lnTo>
                    <a:pt x="46105" y="1460"/>
                  </a:lnTo>
                  <a:lnTo>
                    <a:pt x="27623" y="16738"/>
                  </a:lnTo>
                  <a:lnTo>
                    <a:pt x="8600" y="48464"/>
                  </a:lnTo>
                  <a:lnTo>
                    <a:pt x="0" y="88027"/>
                  </a:lnTo>
                  <a:lnTo>
                    <a:pt x="1651" y="98041"/>
                  </a:lnTo>
                  <a:lnTo>
                    <a:pt x="5609" y="105670"/>
                  </a:lnTo>
                  <a:lnTo>
                    <a:pt x="11105" y="111708"/>
                  </a:lnTo>
                  <a:lnTo>
                    <a:pt x="18579" y="114781"/>
                  </a:lnTo>
                  <a:lnTo>
                    <a:pt x="37043" y="115656"/>
                  </a:lnTo>
                  <a:lnTo>
                    <a:pt x="73410" y="101691"/>
                  </a:lnTo>
                  <a:lnTo>
                    <a:pt x="92845" y="82215"/>
                  </a:lnTo>
                  <a:lnTo>
                    <a:pt x="104976" y="59589"/>
                  </a:lnTo>
                  <a:lnTo>
                    <a:pt x="107192" y="40008"/>
                  </a:lnTo>
                  <a:lnTo>
                    <a:pt x="99922" y="21781"/>
                  </a:lnTo>
                  <a:lnTo>
                    <a:pt x="93983" y="12920"/>
                  </a:lnTo>
                  <a:lnTo>
                    <a:pt x="87166" y="7965"/>
                  </a:lnTo>
                  <a:lnTo>
                    <a:pt x="79764" y="5614"/>
                  </a:lnTo>
                  <a:lnTo>
                    <a:pt x="71972" y="4999"/>
                  </a:lnTo>
                  <a:lnTo>
                    <a:pt x="64872" y="7447"/>
                  </a:lnTo>
                  <a:lnTo>
                    <a:pt x="51903" y="17787"/>
                  </a:lnTo>
                  <a:lnTo>
                    <a:pt x="22097" y="5520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50" name="SMARTInkShape-2944"/>
            <p:cNvSpPr/>
            <p:nvPr>
              <p:custDataLst>
                <p:tags r:id="rId120"/>
              </p:custDataLst>
            </p:nvPr>
          </p:nvSpPr>
          <p:spPr bwMode="auto">
            <a:xfrm>
              <a:off x="1263015" y="4167426"/>
              <a:ext cx="68581" cy="110252"/>
            </a:xfrm>
            <a:custGeom>
              <a:avLst/>
              <a:gdLst/>
              <a:ahLst/>
              <a:cxnLst/>
              <a:rect l="0" t="0" r="0" b="0"/>
              <a:pathLst>
                <a:path w="68581" h="110252">
                  <a:moveTo>
                    <a:pt x="68580" y="7381"/>
                  </a:moveTo>
                  <a:lnTo>
                    <a:pt x="68580" y="7381"/>
                  </a:lnTo>
                  <a:lnTo>
                    <a:pt x="68580" y="2831"/>
                  </a:lnTo>
                  <a:lnTo>
                    <a:pt x="67628" y="1490"/>
                  </a:lnTo>
                  <a:lnTo>
                    <a:pt x="66040" y="596"/>
                  </a:lnTo>
                  <a:lnTo>
                    <a:pt x="64029" y="0"/>
                  </a:lnTo>
                  <a:lnTo>
                    <a:pt x="61736" y="1508"/>
                  </a:lnTo>
                  <a:lnTo>
                    <a:pt x="38777" y="35919"/>
                  </a:lnTo>
                  <a:lnTo>
                    <a:pt x="16903" y="77083"/>
                  </a:lnTo>
                  <a:lnTo>
                    <a:pt x="0" y="11025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452" name="SMARTInkShape-2945"/>
          <p:cNvSpPr/>
          <p:nvPr>
            <p:custDataLst>
              <p:tags r:id="rId10"/>
            </p:custDataLst>
          </p:nvPr>
        </p:nvSpPr>
        <p:spPr bwMode="auto">
          <a:xfrm>
            <a:off x="1245870" y="3240405"/>
            <a:ext cx="94299" cy="12718"/>
          </a:xfrm>
          <a:custGeom>
            <a:avLst/>
            <a:gdLst/>
            <a:ahLst/>
            <a:cxnLst/>
            <a:rect l="0" t="0" r="0" b="0"/>
            <a:pathLst>
              <a:path w="94299" h="12718">
                <a:moveTo>
                  <a:pt x="0" y="0"/>
                </a:moveTo>
                <a:lnTo>
                  <a:pt x="0" y="0"/>
                </a:lnTo>
                <a:lnTo>
                  <a:pt x="28619" y="0"/>
                </a:lnTo>
                <a:lnTo>
                  <a:pt x="64155" y="12717"/>
                </a:lnTo>
                <a:lnTo>
                  <a:pt x="94298" y="857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456" name="SMARTInkShape-Group989"/>
          <p:cNvGrpSpPr/>
          <p:nvPr/>
        </p:nvGrpSpPr>
        <p:grpSpPr>
          <a:xfrm>
            <a:off x="1099990" y="4202632"/>
            <a:ext cx="334476" cy="347116"/>
            <a:chOff x="1099990" y="4202632"/>
            <a:chExt cx="334476" cy="347116"/>
          </a:xfrm>
        </p:grpSpPr>
        <p:sp>
          <p:nvSpPr>
            <p:cNvPr id="453" name="SMARTInkShape-2946"/>
            <p:cNvSpPr/>
            <p:nvPr>
              <p:custDataLst>
                <p:tags r:id="rId114"/>
              </p:custDataLst>
            </p:nvPr>
          </p:nvSpPr>
          <p:spPr bwMode="auto">
            <a:xfrm>
              <a:off x="1383030" y="4251960"/>
              <a:ext cx="32611" cy="17146"/>
            </a:xfrm>
            <a:custGeom>
              <a:avLst/>
              <a:gdLst/>
              <a:ahLst/>
              <a:cxnLst/>
              <a:rect l="0" t="0" r="0" b="0"/>
              <a:pathLst>
                <a:path w="32611" h="17146">
                  <a:moveTo>
                    <a:pt x="0" y="0"/>
                  </a:moveTo>
                  <a:lnTo>
                    <a:pt x="0" y="0"/>
                  </a:lnTo>
                  <a:lnTo>
                    <a:pt x="0" y="11932"/>
                  </a:lnTo>
                  <a:lnTo>
                    <a:pt x="953" y="13670"/>
                  </a:lnTo>
                  <a:lnTo>
                    <a:pt x="2540" y="14828"/>
                  </a:lnTo>
                  <a:lnTo>
                    <a:pt x="6844" y="16115"/>
                  </a:lnTo>
                  <a:lnTo>
                    <a:pt x="20151" y="17009"/>
                  </a:lnTo>
                  <a:lnTo>
                    <a:pt x="25784" y="14545"/>
                  </a:lnTo>
                  <a:lnTo>
                    <a:pt x="32610" y="9752"/>
                  </a:lnTo>
                  <a:lnTo>
                    <a:pt x="25718" y="1714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54" name="SMARTInkShape-2947"/>
            <p:cNvSpPr/>
            <p:nvPr>
              <p:custDataLst>
                <p:tags r:id="rId115"/>
              </p:custDataLst>
            </p:nvPr>
          </p:nvSpPr>
          <p:spPr bwMode="auto">
            <a:xfrm>
              <a:off x="1329049" y="4380547"/>
              <a:ext cx="105417" cy="169201"/>
            </a:xfrm>
            <a:custGeom>
              <a:avLst/>
              <a:gdLst/>
              <a:ahLst/>
              <a:cxnLst/>
              <a:rect l="0" t="0" r="0" b="0"/>
              <a:pathLst>
                <a:path w="105417" h="169201">
                  <a:moveTo>
                    <a:pt x="45409" y="0"/>
                  </a:moveTo>
                  <a:lnTo>
                    <a:pt x="45409" y="0"/>
                  </a:lnTo>
                  <a:lnTo>
                    <a:pt x="49959" y="0"/>
                  </a:lnTo>
                  <a:lnTo>
                    <a:pt x="54734" y="2540"/>
                  </a:lnTo>
                  <a:lnTo>
                    <a:pt x="57340" y="4551"/>
                  </a:lnTo>
                  <a:lnTo>
                    <a:pt x="65560" y="21034"/>
                  </a:lnTo>
                  <a:lnTo>
                    <a:pt x="76870" y="59048"/>
                  </a:lnTo>
                  <a:lnTo>
                    <a:pt x="88277" y="100705"/>
                  </a:lnTo>
                  <a:lnTo>
                    <a:pt x="92084" y="118101"/>
                  </a:lnTo>
                  <a:lnTo>
                    <a:pt x="90601" y="132181"/>
                  </a:lnTo>
                  <a:lnTo>
                    <a:pt x="84227" y="144790"/>
                  </a:lnTo>
                  <a:lnTo>
                    <a:pt x="79860" y="150819"/>
                  </a:lnTo>
                  <a:lnTo>
                    <a:pt x="67388" y="160058"/>
                  </a:lnTo>
                  <a:lnTo>
                    <a:pt x="52320" y="166387"/>
                  </a:lnTo>
                  <a:lnTo>
                    <a:pt x="36098" y="169200"/>
                  </a:lnTo>
                  <a:lnTo>
                    <a:pt x="21903" y="165370"/>
                  </a:lnTo>
                  <a:lnTo>
                    <a:pt x="15451" y="161682"/>
                  </a:lnTo>
                  <a:lnTo>
                    <a:pt x="5741" y="147424"/>
                  </a:lnTo>
                  <a:lnTo>
                    <a:pt x="1819" y="138288"/>
                  </a:lnTo>
                  <a:lnTo>
                    <a:pt x="0" y="117976"/>
                  </a:lnTo>
                  <a:lnTo>
                    <a:pt x="6594" y="78443"/>
                  </a:lnTo>
                  <a:lnTo>
                    <a:pt x="18880" y="56369"/>
                  </a:lnTo>
                  <a:lnTo>
                    <a:pt x="34585" y="42314"/>
                  </a:lnTo>
                  <a:lnTo>
                    <a:pt x="45678" y="37856"/>
                  </a:lnTo>
                  <a:lnTo>
                    <a:pt x="82262" y="32064"/>
                  </a:lnTo>
                  <a:lnTo>
                    <a:pt x="105416" y="2571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55" name="SMARTInkShape-2948"/>
            <p:cNvSpPr/>
            <p:nvPr>
              <p:custDataLst>
                <p:tags r:id="rId116"/>
              </p:custDataLst>
            </p:nvPr>
          </p:nvSpPr>
          <p:spPr bwMode="auto">
            <a:xfrm>
              <a:off x="1099990" y="4202632"/>
              <a:ext cx="215597" cy="206043"/>
            </a:xfrm>
            <a:custGeom>
              <a:avLst/>
              <a:gdLst/>
              <a:ahLst/>
              <a:cxnLst/>
              <a:rect l="0" t="0" r="0" b="0"/>
              <a:pathLst>
                <a:path w="215597" h="206043">
                  <a:moveTo>
                    <a:pt x="145880" y="40756"/>
                  </a:moveTo>
                  <a:lnTo>
                    <a:pt x="145880" y="40756"/>
                  </a:lnTo>
                  <a:lnTo>
                    <a:pt x="145880" y="31654"/>
                  </a:lnTo>
                  <a:lnTo>
                    <a:pt x="140800" y="22105"/>
                  </a:lnTo>
                  <a:lnTo>
                    <a:pt x="126567" y="5004"/>
                  </a:lnTo>
                  <a:lnTo>
                    <a:pt x="117929" y="1054"/>
                  </a:lnTo>
                  <a:lnTo>
                    <a:pt x="112959" y="0"/>
                  </a:lnTo>
                  <a:lnTo>
                    <a:pt x="102356" y="1370"/>
                  </a:lnTo>
                  <a:lnTo>
                    <a:pt x="75476" y="10010"/>
                  </a:lnTo>
                  <a:lnTo>
                    <a:pt x="51042" y="31751"/>
                  </a:lnTo>
                  <a:lnTo>
                    <a:pt x="25705" y="66874"/>
                  </a:lnTo>
                  <a:lnTo>
                    <a:pt x="11189" y="96178"/>
                  </a:lnTo>
                  <a:lnTo>
                    <a:pt x="1245" y="127301"/>
                  </a:lnTo>
                  <a:lnTo>
                    <a:pt x="0" y="157007"/>
                  </a:lnTo>
                  <a:lnTo>
                    <a:pt x="7702" y="181005"/>
                  </a:lnTo>
                  <a:lnTo>
                    <a:pt x="13757" y="191405"/>
                  </a:lnTo>
                  <a:lnTo>
                    <a:pt x="22555" y="198339"/>
                  </a:lnTo>
                  <a:lnTo>
                    <a:pt x="45032" y="206042"/>
                  </a:lnTo>
                  <a:lnTo>
                    <a:pt x="84461" y="205828"/>
                  </a:lnTo>
                  <a:lnTo>
                    <a:pt x="126306" y="186080"/>
                  </a:lnTo>
                  <a:lnTo>
                    <a:pt x="164316" y="156099"/>
                  </a:lnTo>
                  <a:lnTo>
                    <a:pt x="195158" y="113984"/>
                  </a:lnTo>
                  <a:lnTo>
                    <a:pt x="208421" y="79334"/>
                  </a:lnTo>
                  <a:lnTo>
                    <a:pt x="215586" y="46471"/>
                  </a:lnTo>
                  <a:lnTo>
                    <a:pt x="215596" y="25516"/>
                  </a:lnTo>
                  <a:lnTo>
                    <a:pt x="210455" y="18213"/>
                  </a:lnTo>
                  <a:lnTo>
                    <a:pt x="192042" y="7559"/>
                  </a:lnTo>
                  <a:lnTo>
                    <a:pt x="165444" y="7269"/>
                  </a:lnTo>
                  <a:lnTo>
                    <a:pt x="134573" y="15395"/>
                  </a:lnTo>
                  <a:lnTo>
                    <a:pt x="101802" y="31706"/>
                  </a:lnTo>
                  <a:lnTo>
                    <a:pt x="64875" y="66861"/>
                  </a:lnTo>
                  <a:lnTo>
                    <a:pt x="43010" y="9219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68" name="SMARTInkShape-Group990"/>
          <p:cNvGrpSpPr/>
          <p:nvPr/>
        </p:nvGrpSpPr>
        <p:grpSpPr>
          <a:xfrm>
            <a:off x="304693" y="5383530"/>
            <a:ext cx="1754596" cy="771522"/>
            <a:chOff x="304693" y="5383530"/>
            <a:chExt cx="1754596" cy="771522"/>
          </a:xfrm>
        </p:grpSpPr>
        <p:sp>
          <p:nvSpPr>
            <p:cNvPr id="457" name="SMARTInkShape-2949"/>
            <p:cNvSpPr/>
            <p:nvPr>
              <p:custDataLst>
                <p:tags r:id="rId103"/>
              </p:custDataLst>
            </p:nvPr>
          </p:nvSpPr>
          <p:spPr bwMode="auto">
            <a:xfrm>
              <a:off x="1024177" y="5863590"/>
              <a:ext cx="295533" cy="42863"/>
            </a:xfrm>
            <a:custGeom>
              <a:avLst/>
              <a:gdLst/>
              <a:ahLst/>
              <a:cxnLst/>
              <a:rect l="0" t="0" r="0" b="0"/>
              <a:pathLst>
                <a:path w="295533" h="42863">
                  <a:moveTo>
                    <a:pt x="7381" y="0"/>
                  </a:moveTo>
                  <a:lnTo>
                    <a:pt x="7381" y="0"/>
                  </a:lnTo>
                  <a:lnTo>
                    <a:pt x="0" y="7381"/>
                  </a:lnTo>
                  <a:lnTo>
                    <a:pt x="34560" y="8416"/>
                  </a:lnTo>
                  <a:lnTo>
                    <a:pt x="64228" y="9455"/>
                  </a:lnTo>
                  <a:lnTo>
                    <a:pt x="99639" y="13092"/>
                  </a:lnTo>
                  <a:lnTo>
                    <a:pt x="140142" y="17884"/>
                  </a:lnTo>
                  <a:lnTo>
                    <a:pt x="182590" y="22236"/>
                  </a:lnTo>
                  <a:lnTo>
                    <a:pt x="223682" y="24170"/>
                  </a:lnTo>
                  <a:lnTo>
                    <a:pt x="266097" y="29810"/>
                  </a:lnTo>
                  <a:lnTo>
                    <a:pt x="295532" y="41277"/>
                  </a:lnTo>
                  <a:lnTo>
                    <a:pt x="294731" y="41805"/>
                  </a:lnTo>
                  <a:lnTo>
                    <a:pt x="264556" y="4286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58" name="SMARTInkShape-2950"/>
            <p:cNvSpPr/>
            <p:nvPr>
              <p:custDataLst>
                <p:tags r:id="rId104"/>
              </p:custDataLst>
            </p:nvPr>
          </p:nvSpPr>
          <p:spPr bwMode="auto">
            <a:xfrm>
              <a:off x="1467654" y="5743575"/>
              <a:ext cx="138262" cy="111443"/>
            </a:xfrm>
            <a:custGeom>
              <a:avLst/>
              <a:gdLst/>
              <a:ahLst/>
              <a:cxnLst/>
              <a:rect l="0" t="0" r="0" b="0"/>
              <a:pathLst>
                <a:path w="138262" h="111443">
                  <a:moveTo>
                    <a:pt x="138261" y="0"/>
                  </a:moveTo>
                  <a:lnTo>
                    <a:pt x="138261" y="0"/>
                  </a:lnTo>
                  <a:lnTo>
                    <a:pt x="133710" y="0"/>
                  </a:lnTo>
                  <a:lnTo>
                    <a:pt x="92884" y="29244"/>
                  </a:lnTo>
                  <a:lnTo>
                    <a:pt x="51475" y="51567"/>
                  </a:lnTo>
                  <a:lnTo>
                    <a:pt x="9887" y="72231"/>
                  </a:lnTo>
                  <a:lnTo>
                    <a:pt x="878" y="74964"/>
                  </a:lnTo>
                  <a:lnTo>
                    <a:pt x="0" y="74741"/>
                  </a:lnTo>
                  <a:lnTo>
                    <a:pt x="4104" y="71953"/>
                  </a:lnTo>
                  <a:lnTo>
                    <a:pt x="21676" y="69579"/>
                  </a:lnTo>
                  <a:lnTo>
                    <a:pt x="60058" y="75622"/>
                  </a:lnTo>
                  <a:lnTo>
                    <a:pt x="91171" y="84213"/>
                  </a:lnTo>
                  <a:lnTo>
                    <a:pt x="138261" y="11144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59" name="SMARTInkShape-2951"/>
            <p:cNvSpPr/>
            <p:nvPr>
              <p:custDataLst>
                <p:tags r:id="rId105"/>
              </p:custDataLst>
            </p:nvPr>
          </p:nvSpPr>
          <p:spPr bwMode="auto">
            <a:xfrm>
              <a:off x="1498502" y="5666422"/>
              <a:ext cx="38834" cy="162879"/>
            </a:xfrm>
            <a:custGeom>
              <a:avLst/>
              <a:gdLst/>
              <a:ahLst/>
              <a:cxnLst/>
              <a:rect l="0" t="0" r="0" b="0"/>
              <a:pathLst>
                <a:path w="38834" h="162879">
                  <a:moveTo>
                    <a:pt x="38833" y="0"/>
                  </a:moveTo>
                  <a:lnTo>
                    <a:pt x="38833" y="0"/>
                  </a:lnTo>
                  <a:lnTo>
                    <a:pt x="31037" y="6844"/>
                  </a:lnTo>
                  <a:lnTo>
                    <a:pt x="22351" y="11932"/>
                  </a:lnTo>
                  <a:lnTo>
                    <a:pt x="14680" y="24988"/>
                  </a:lnTo>
                  <a:lnTo>
                    <a:pt x="7547" y="53759"/>
                  </a:lnTo>
                  <a:lnTo>
                    <a:pt x="2893" y="88954"/>
                  </a:lnTo>
                  <a:lnTo>
                    <a:pt x="0" y="113831"/>
                  </a:lnTo>
                  <a:lnTo>
                    <a:pt x="1889" y="134411"/>
                  </a:lnTo>
                  <a:lnTo>
                    <a:pt x="5631" y="141995"/>
                  </a:lnTo>
                  <a:lnTo>
                    <a:pt x="30261" y="16287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60" name="SMARTInkShape-2952"/>
            <p:cNvSpPr/>
            <p:nvPr>
              <p:custDataLst>
                <p:tags r:id="rId106"/>
              </p:custDataLst>
            </p:nvPr>
          </p:nvSpPr>
          <p:spPr bwMode="auto">
            <a:xfrm>
              <a:off x="1408748" y="5786790"/>
              <a:ext cx="25718" cy="76801"/>
            </a:xfrm>
            <a:custGeom>
              <a:avLst/>
              <a:gdLst/>
              <a:ahLst/>
              <a:cxnLst/>
              <a:rect l="0" t="0" r="0" b="0"/>
              <a:pathLst>
                <a:path w="25718" h="76801">
                  <a:moveTo>
                    <a:pt x="25717" y="8220"/>
                  </a:moveTo>
                  <a:lnTo>
                    <a:pt x="25717" y="8220"/>
                  </a:lnTo>
                  <a:lnTo>
                    <a:pt x="25717" y="3669"/>
                  </a:lnTo>
                  <a:lnTo>
                    <a:pt x="24765" y="2329"/>
                  </a:lnTo>
                  <a:lnTo>
                    <a:pt x="23177" y="1435"/>
                  </a:lnTo>
                  <a:lnTo>
                    <a:pt x="18336" y="0"/>
                  </a:lnTo>
                  <a:lnTo>
                    <a:pt x="17939" y="835"/>
                  </a:lnTo>
                  <a:lnTo>
                    <a:pt x="12625" y="43671"/>
                  </a:lnTo>
                  <a:lnTo>
                    <a:pt x="0" y="7680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61" name="SMARTInkShape-2953"/>
            <p:cNvSpPr/>
            <p:nvPr>
              <p:custDataLst>
                <p:tags r:id="rId107"/>
              </p:custDataLst>
            </p:nvPr>
          </p:nvSpPr>
          <p:spPr bwMode="auto">
            <a:xfrm>
              <a:off x="1331948" y="5452110"/>
              <a:ext cx="8221" cy="180023"/>
            </a:xfrm>
            <a:custGeom>
              <a:avLst/>
              <a:gdLst/>
              <a:ahLst/>
              <a:cxnLst/>
              <a:rect l="0" t="0" r="0" b="0"/>
              <a:pathLst>
                <a:path w="8221" h="180023">
                  <a:moveTo>
                    <a:pt x="8220" y="0"/>
                  </a:moveTo>
                  <a:lnTo>
                    <a:pt x="8220" y="0"/>
                  </a:lnTo>
                  <a:lnTo>
                    <a:pt x="2328" y="22436"/>
                  </a:lnTo>
                  <a:lnTo>
                    <a:pt x="441" y="58506"/>
                  </a:lnTo>
                  <a:lnTo>
                    <a:pt x="0" y="88867"/>
                  </a:lnTo>
                  <a:lnTo>
                    <a:pt x="2344" y="123952"/>
                  </a:lnTo>
                  <a:lnTo>
                    <a:pt x="8220" y="18002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62" name="SMARTInkShape-2954"/>
            <p:cNvSpPr/>
            <p:nvPr>
              <p:custDataLst>
                <p:tags r:id="rId108"/>
              </p:custDataLst>
            </p:nvPr>
          </p:nvSpPr>
          <p:spPr bwMode="auto">
            <a:xfrm>
              <a:off x="1280160" y="5469255"/>
              <a:ext cx="102871" cy="42864"/>
            </a:xfrm>
            <a:custGeom>
              <a:avLst/>
              <a:gdLst/>
              <a:ahLst/>
              <a:cxnLst/>
              <a:rect l="0" t="0" r="0" b="0"/>
              <a:pathLst>
                <a:path w="102871" h="42864">
                  <a:moveTo>
                    <a:pt x="0" y="42863"/>
                  </a:moveTo>
                  <a:lnTo>
                    <a:pt x="0" y="42863"/>
                  </a:lnTo>
                  <a:lnTo>
                    <a:pt x="4551" y="42863"/>
                  </a:lnTo>
                  <a:lnTo>
                    <a:pt x="40093" y="30127"/>
                  </a:lnTo>
                  <a:lnTo>
                    <a:pt x="76605" y="14911"/>
                  </a:lnTo>
                  <a:lnTo>
                    <a:pt x="10287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63" name="SMARTInkShape-2955"/>
            <p:cNvSpPr/>
            <p:nvPr>
              <p:custDataLst>
                <p:tags r:id="rId109"/>
              </p:custDataLst>
            </p:nvPr>
          </p:nvSpPr>
          <p:spPr bwMode="auto">
            <a:xfrm>
              <a:off x="1340168" y="5735002"/>
              <a:ext cx="17146" cy="8574"/>
            </a:xfrm>
            <a:custGeom>
              <a:avLst/>
              <a:gdLst/>
              <a:ahLst/>
              <a:cxnLst/>
              <a:rect l="0" t="0" r="0" b="0"/>
              <a:pathLst>
                <a:path w="17146" h="8574">
                  <a:moveTo>
                    <a:pt x="17145" y="0"/>
                  </a:moveTo>
                  <a:lnTo>
                    <a:pt x="17145" y="0"/>
                  </a:lnTo>
                  <a:lnTo>
                    <a:pt x="12594" y="0"/>
                  </a:lnTo>
                  <a:lnTo>
                    <a:pt x="7820" y="2540"/>
                  </a:lnTo>
                  <a:lnTo>
                    <a:pt x="0" y="857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64" name="SMARTInkShape-2956"/>
            <p:cNvSpPr/>
            <p:nvPr>
              <p:custDataLst>
                <p:tags r:id="rId110"/>
              </p:custDataLst>
            </p:nvPr>
          </p:nvSpPr>
          <p:spPr bwMode="auto">
            <a:xfrm>
              <a:off x="1331595" y="5743575"/>
              <a:ext cx="57881" cy="160114"/>
            </a:xfrm>
            <a:custGeom>
              <a:avLst/>
              <a:gdLst/>
              <a:ahLst/>
              <a:cxnLst/>
              <a:rect l="0" t="0" r="0" b="0"/>
              <a:pathLst>
                <a:path w="57881" h="160114">
                  <a:moveTo>
                    <a:pt x="17145" y="0"/>
                  </a:moveTo>
                  <a:lnTo>
                    <a:pt x="17145" y="0"/>
                  </a:lnTo>
                  <a:lnTo>
                    <a:pt x="21696" y="0"/>
                  </a:lnTo>
                  <a:lnTo>
                    <a:pt x="23037" y="2857"/>
                  </a:lnTo>
                  <a:lnTo>
                    <a:pt x="34466" y="40346"/>
                  </a:lnTo>
                  <a:lnTo>
                    <a:pt x="44926" y="76936"/>
                  </a:lnTo>
                  <a:lnTo>
                    <a:pt x="56041" y="118279"/>
                  </a:lnTo>
                  <a:lnTo>
                    <a:pt x="57880" y="143313"/>
                  </a:lnTo>
                  <a:lnTo>
                    <a:pt x="54935" y="153547"/>
                  </a:lnTo>
                  <a:lnTo>
                    <a:pt x="52815" y="156657"/>
                  </a:lnTo>
                  <a:lnTo>
                    <a:pt x="47921" y="160113"/>
                  </a:lnTo>
                  <a:lnTo>
                    <a:pt x="40031" y="159109"/>
                  </a:lnTo>
                  <a:lnTo>
                    <a:pt x="35260" y="157507"/>
                  </a:lnTo>
                  <a:lnTo>
                    <a:pt x="27419" y="148108"/>
                  </a:lnTo>
                  <a:lnTo>
                    <a:pt x="0" y="10287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65" name="SMARTInkShape-2957"/>
            <p:cNvSpPr/>
            <p:nvPr>
              <p:custDataLst>
                <p:tags r:id="rId111"/>
              </p:custDataLst>
            </p:nvPr>
          </p:nvSpPr>
          <p:spPr bwMode="auto">
            <a:xfrm>
              <a:off x="1057432" y="5616179"/>
              <a:ext cx="261344" cy="238875"/>
            </a:xfrm>
            <a:custGeom>
              <a:avLst/>
              <a:gdLst/>
              <a:ahLst/>
              <a:cxnLst/>
              <a:rect l="0" t="0" r="0" b="0"/>
              <a:pathLst>
                <a:path w="261344" h="238875">
                  <a:moveTo>
                    <a:pt x="8416" y="7381"/>
                  </a:moveTo>
                  <a:lnTo>
                    <a:pt x="8416" y="7381"/>
                  </a:lnTo>
                  <a:lnTo>
                    <a:pt x="8416" y="0"/>
                  </a:lnTo>
                  <a:lnTo>
                    <a:pt x="3865" y="40980"/>
                  </a:lnTo>
                  <a:lnTo>
                    <a:pt x="1630" y="75971"/>
                  </a:lnTo>
                  <a:lnTo>
                    <a:pt x="638" y="115970"/>
                  </a:lnTo>
                  <a:lnTo>
                    <a:pt x="196" y="155973"/>
                  </a:lnTo>
                  <a:lnTo>
                    <a:pt x="0" y="190897"/>
                  </a:lnTo>
                  <a:lnTo>
                    <a:pt x="2430" y="227174"/>
                  </a:lnTo>
                  <a:lnTo>
                    <a:pt x="4425" y="233919"/>
                  </a:lnTo>
                  <a:lnTo>
                    <a:pt x="7660" y="237464"/>
                  </a:lnTo>
                  <a:lnTo>
                    <a:pt x="11722" y="238874"/>
                  </a:lnTo>
                  <a:lnTo>
                    <a:pt x="16335" y="238862"/>
                  </a:lnTo>
                  <a:lnTo>
                    <a:pt x="20363" y="234092"/>
                  </a:lnTo>
                  <a:lnTo>
                    <a:pt x="31535" y="201766"/>
                  </a:lnTo>
                  <a:lnTo>
                    <a:pt x="41233" y="165529"/>
                  </a:lnTo>
                  <a:lnTo>
                    <a:pt x="51894" y="126564"/>
                  </a:lnTo>
                  <a:lnTo>
                    <a:pt x="62982" y="90832"/>
                  </a:lnTo>
                  <a:lnTo>
                    <a:pt x="78982" y="57507"/>
                  </a:lnTo>
                  <a:lnTo>
                    <a:pt x="86768" y="48709"/>
                  </a:lnTo>
                  <a:lnTo>
                    <a:pt x="91131" y="49221"/>
                  </a:lnTo>
                  <a:lnTo>
                    <a:pt x="101058" y="57409"/>
                  </a:lnTo>
                  <a:lnTo>
                    <a:pt x="112806" y="82635"/>
                  </a:lnTo>
                  <a:lnTo>
                    <a:pt x="127214" y="124340"/>
                  </a:lnTo>
                  <a:lnTo>
                    <a:pt x="140272" y="143182"/>
                  </a:lnTo>
                  <a:lnTo>
                    <a:pt x="155601" y="156002"/>
                  </a:lnTo>
                  <a:lnTo>
                    <a:pt x="172891" y="163922"/>
                  </a:lnTo>
                  <a:lnTo>
                    <a:pt x="202141" y="167428"/>
                  </a:lnTo>
                  <a:lnTo>
                    <a:pt x="217071" y="164874"/>
                  </a:lnTo>
                  <a:lnTo>
                    <a:pt x="222767" y="159048"/>
                  </a:lnTo>
                  <a:lnTo>
                    <a:pt x="236286" y="128096"/>
                  </a:lnTo>
                  <a:lnTo>
                    <a:pt x="250029" y="90667"/>
                  </a:lnTo>
                  <a:lnTo>
                    <a:pt x="258177" y="53995"/>
                  </a:lnTo>
                  <a:lnTo>
                    <a:pt x="261343" y="42386"/>
                  </a:lnTo>
                  <a:lnTo>
                    <a:pt x="260854" y="39291"/>
                  </a:lnTo>
                  <a:lnTo>
                    <a:pt x="259575" y="37226"/>
                  </a:lnTo>
                  <a:lnTo>
                    <a:pt x="258723" y="37755"/>
                  </a:lnTo>
                  <a:lnTo>
                    <a:pt x="257018" y="5024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66" name="SMARTInkShape-2958"/>
            <p:cNvSpPr/>
            <p:nvPr>
              <p:custDataLst>
                <p:tags r:id="rId112"/>
              </p:custDataLst>
            </p:nvPr>
          </p:nvSpPr>
          <p:spPr bwMode="auto">
            <a:xfrm>
              <a:off x="491490" y="5700713"/>
              <a:ext cx="1567799" cy="68581"/>
            </a:xfrm>
            <a:custGeom>
              <a:avLst/>
              <a:gdLst/>
              <a:ahLst/>
              <a:cxnLst/>
              <a:rect l="0" t="0" r="0" b="0"/>
              <a:pathLst>
                <a:path w="1567799" h="68581">
                  <a:moveTo>
                    <a:pt x="0" y="0"/>
                  </a:moveTo>
                  <a:lnTo>
                    <a:pt x="0" y="0"/>
                  </a:lnTo>
                  <a:lnTo>
                    <a:pt x="7381" y="0"/>
                  </a:lnTo>
                  <a:lnTo>
                    <a:pt x="24951" y="11931"/>
                  </a:lnTo>
                  <a:lnTo>
                    <a:pt x="55539" y="19908"/>
                  </a:lnTo>
                  <a:lnTo>
                    <a:pt x="77031" y="24701"/>
                  </a:lnTo>
                  <a:lnTo>
                    <a:pt x="100884" y="28850"/>
                  </a:lnTo>
                  <a:lnTo>
                    <a:pt x="126311" y="32568"/>
                  </a:lnTo>
                  <a:lnTo>
                    <a:pt x="152787" y="35999"/>
                  </a:lnTo>
                  <a:lnTo>
                    <a:pt x="181868" y="38287"/>
                  </a:lnTo>
                  <a:lnTo>
                    <a:pt x="212686" y="39812"/>
                  </a:lnTo>
                  <a:lnTo>
                    <a:pt x="244661" y="40828"/>
                  </a:lnTo>
                  <a:lnTo>
                    <a:pt x="280264" y="41506"/>
                  </a:lnTo>
                  <a:lnTo>
                    <a:pt x="318288" y="41958"/>
                  </a:lnTo>
                  <a:lnTo>
                    <a:pt x="357925" y="42259"/>
                  </a:lnTo>
                  <a:lnTo>
                    <a:pt x="399589" y="41507"/>
                  </a:lnTo>
                  <a:lnTo>
                    <a:pt x="442605" y="40054"/>
                  </a:lnTo>
                  <a:lnTo>
                    <a:pt x="486523" y="38133"/>
                  </a:lnTo>
                  <a:lnTo>
                    <a:pt x="533898" y="36852"/>
                  </a:lnTo>
                  <a:lnTo>
                    <a:pt x="583580" y="35998"/>
                  </a:lnTo>
                  <a:lnTo>
                    <a:pt x="634798" y="35428"/>
                  </a:lnTo>
                  <a:lnTo>
                    <a:pt x="686089" y="35049"/>
                  </a:lnTo>
                  <a:lnTo>
                    <a:pt x="737428" y="34796"/>
                  </a:lnTo>
                  <a:lnTo>
                    <a:pt x="788798" y="34626"/>
                  </a:lnTo>
                  <a:lnTo>
                    <a:pt x="839238" y="35466"/>
                  </a:lnTo>
                  <a:lnTo>
                    <a:pt x="889057" y="36979"/>
                  </a:lnTo>
                  <a:lnTo>
                    <a:pt x="938462" y="38940"/>
                  </a:lnTo>
                  <a:lnTo>
                    <a:pt x="985687" y="41200"/>
                  </a:lnTo>
                  <a:lnTo>
                    <a:pt x="1031457" y="43659"/>
                  </a:lnTo>
                  <a:lnTo>
                    <a:pt x="1076258" y="46251"/>
                  </a:lnTo>
                  <a:lnTo>
                    <a:pt x="1118508" y="47979"/>
                  </a:lnTo>
                  <a:lnTo>
                    <a:pt x="1159057" y="49131"/>
                  </a:lnTo>
                  <a:lnTo>
                    <a:pt x="1198472" y="49899"/>
                  </a:lnTo>
                  <a:lnTo>
                    <a:pt x="1236179" y="50410"/>
                  </a:lnTo>
                  <a:lnTo>
                    <a:pt x="1272747" y="50751"/>
                  </a:lnTo>
                  <a:lnTo>
                    <a:pt x="1308555" y="50979"/>
                  </a:lnTo>
                  <a:lnTo>
                    <a:pt x="1341953" y="51130"/>
                  </a:lnTo>
                  <a:lnTo>
                    <a:pt x="1373743" y="51232"/>
                  </a:lnTo>
                  <a:lnTo>
                    <a:pt x="1404461" y="51299"/>
                  </a:lnTo>
                  <a:lnTo>
                    <a:pt x="1433512" y="51344"/>
                  </a:lnTo>
                  <a:lnTo>
                    <a:pt x="1461453" y="51374"/>
                  </a:lnTo>
                  <a:lnTo>
                    <a:pt x="1488652" y="51395"/>
                  </a:lnTo>
                  <a:lnTo>
                    <a:pt x="1529033" y="51417"/>
                  </a:lnTo>
                  <a:lnTo>
                    <a:pt x="1563027" y="53969"/>
                  </a:lnTo>
                  <a:lnTo>
                    <a:pt x="1567798" y="55981"/>
                  </a:lnTo>
                  <a:lnTo>
                    <a:pt x="1566216" y="58276"/>
                  </a:lnTo>
                  <a:lnTo>
                    <a:pt x="1534478" y="6858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67" name="SMARTInkShape-2959"/>
            <p:cNvSpPr/>
            <p:nvPr>
              <p:custDataLst>
                <p:tags r:id="rId113"/>
              </p:custDataLst>
            </p:nvPr>
          </p:nvSpPr>
          <p:spPr bwMode="auto">
            <a:xfrm>
              <a:off x="304693" y="5383530"/>
              <a:ext cx="383966" cy="771522"/>
            </a:xfrm>
            <a:custGeom>
              <a:avLst/>
              <a:gdLst/>
              <a:ahLst/>
              <a:cxnLst/>
              <a:rect l="0" t="0" r="0" b="0"/>
              <a:pathLst>
                <a:path w="383966" h="771522">
                  <a:moveTo>
                    <a:pt x="272522" y="0"/>
                  </a:moveTo>
                  <a:lnTo>
                    <a:pt x="272522" y="0"/>
                  </a:lnTo>
                  <a:lnTo>
                    <a:pt x="257882" y="952"/>
                  </a:lnTo>
                  <a:lnTo>
                    <a:pt x="244108" y="4550"/>
                  </a:lnTo>
                  <a:lnTo>
                    <a:pt x="213221" y="24565"/>
                  </a:lnTo>
                  <a:lnTo>
                    <a:pt x="175681" y="53780"/>
                  </a:lnTo>
                  <a:lnTo>
                    <a:pt x="146297" y="82640"/>
                  </a:lnTo>
                  <a:lnTo>
                    <a:pt x="123077" y="116421"/>
                  </a:lnTo>
                  <a:lnTo>
                    <a:pt x="104185" y="153660"/>
                  </a:lnTo>
                  <a:lnTo>
                    <a:pt x="89438" y="192436"/>
                  </a:lnTo>
                  <a:lnTo>
                    <a:pt x="79074" y="231895"/>
                  </a:lnTo>
                  <a:lnTo>
                    <a:pt x="71293" y="272609"/>
                  </a:lnTo>
                  <a:lnTo>
                    <a:pt x="67884" y="294134"/>
                  </a:lnTo>
                  <a:lnTo>
                    <a:pt x="64659" y="316105"/>
                  </a:lnTo>
                  <a:lnTo>
                    <a:pt x="61557" y="339324"/>
                  </a:lnTo>
                  <a:lnTo>
                    <a:pt x="58536" y="363376"/>
                  </a:lnTo>
                  <a:lnTo>
                    <a:pt x="55570" y="387983"/>
                  </a:lnTo>
                  <a:lnTo>
                    <a:pt x="52640" y="412960"/>
                  </a:lnTo>
                  <a:lnTo>
                    <a:pt x="49734" y="438184"/>
                  </a:lnTo>
                  <a:lnTo>
                    <a:pt x="46844" y="463573"/>
                  </a:lnTo>
                  <a:lnTo>
                    <a:pt x="43965" y="489071"/>
                  </a:lnTo>
                  <a:lnTo>
                    <a:pt x="41093" y="514643"/>
                  </a:lnTo>
                  <a:lnTo>
                    <a:pt x="38226" y="540263"/>
                  </a:lnTo>
                  <a:lnTo>
                    <a:pt x="34410" y="567820"/>
                  </a:lnTo>
                  <a:lnTo>
                    <a:pt x="29961" y="596669"/>
                  </a:lnTo>
                  <a:lnTo>
                    <a:pt x="25089" y="626379"/>
                  </a:lnTo>
                  <a:lnTo>
                    <a:pt x="20890" y="652854"/>
                  </a:lnTo>
                  <a:lnTo>
                    <a:pt x="17137" y="677171"/>
                  </a:lnTo>
                  <a:lnTo>
                    <a:pt x="10428" y="717207"/>
                  </a:lnTo>
                  <a:lnTo>
                    <a:pt x="0" y="756552"/>
                  </a:lnTo>
                  <a:lnTo>
                    <a:pt x="1306" y="759638"/>
                  </a:lnTo>
                  <a:lnTo>
                    <a:pt x="7837" y="765607"/>
                  </a:lnTo>
                  <a:lnTo>
                    <a:pt x="14549" y="768894"/>
                  </a:lnTo>
                  <a:lnTo>
                    <a:pt x="31303" y="770746"/>
                  </a:lnTo>
                  <a:lnTo>
                    <a:pt x="62937" y="771294"/>
                  </a:lnTo>
                  <a:lnTo>
                    <a:pt x="90791" y="771422"/>
                  </a:lnTo>
                  <a:lnTo>
                    <a:pt x="125395" y="771479"/>
                  </a:lnTo>
                  <a:lnTo>
                    <a:pt x="168080" y="771504"/>
                  </a:lnTo>
                  <a:lnTo>
                    <a:pt x="191464" y="771511"/>
                  </a:lnTo>
                  <a:lnTo>
                    <a:pt x="216578" y="771516"/>
                  </a:lnTo>
                  <a:lnTo>
                    <a:pt x="242846" y="771519"/>
                  </a:lnTo>
                  <a:lnTo>
                    <a:pt x="269883" y="771521"/>
                  </a:lnTo>
                  <a:lnTo>
                    <a:pt x="294575" y="770570"/>
                  </a:lnTo>
                  <a:lnTo>
                    <a:pt x="317704" y="768983"/>
                  </a:lnTo>
                  <a:lnTo>
                    <a:pt x="354516" y="765633"/>
                  </a:lnTo>
                  <a:lnTo>
                    <a:pt x="383965" y="76295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469" name="SMARTInkShape-2960"/>
          <p:cNvSpPr/>
          <p:nvPr>
            <p:custDataLst>
              <p:tags r:id="rId11"/>
            </p:custDataLst>
          </p:nvPr>
        </p:nvSpPr>
        <p:spPr bwMode="auto">
          <a:xfrm>
            <a:off x="1768793" y="5217776"/>
            <a:ext cx="334328" cy="1057295"/>
          </a:xfrm>
          <a:custGeom>
            <a:avLst/>
            <a:gdLst/>
            <a:ahLst/>
            <a:cxnLst/>
            <a:rect l="0" t="0" r="0" b="0"/>
            <a:pathLst>
              <a:path w="334328" h="1057295">
                <a:moveTo>
                  <a:pt x="334327" y="140037"/>
                </a:moveTo>
                <a:lnTo>
                  <a:pt x="334327" y="140037"/>
                </a:lnTo>
                <a:lnTo>
                  <a:pt x="319687" y="107721"/>
                </a:lnTo>
                <a:lnTo>
                  <a:pt x="287726" y="71846"/>
                </a:lnTo>
                <a:lnTo>
                  <a:pt x="249557" y="41794"/>
                </a:lnTo>
                <a:lnTo>
                  <a:pt x="232269" y="27954"/>
                </a:lnTo>
                <a:lnTo>
                  <a:pt x="230094" y="23405"/>
                </a:lnTo>
                <a:lnTo>
                  <a:pt x="230216" y="13271"/>
                </a:lnTo>
                <a:lnTo>
                  <a:pt x="233487" y="8853"/>
                </a:lnTo>
                <a:lnTo>
                  <a:pt x="244742" y="1405"/>
                </a:lnTo>
                <a:lnTo>
                  <a:pt x="261809" y="0"/>
                </a:lnTo>
                <a:lnTo>
                  <a:pt x="271694" y="958"/>
                </a:lnTo>
                <a:lnTo>
                  <a:pt x="290298" y="14724"/>
                </a:lnTo>
                <a:lnTo>
                  <a:pt x="299259" y="25062"/>
                </a:lnTo>
                <a:lnTo>
                  <a:pt x="311756" y="56869"/>
                </a:lnTo>
                <a:lnTo>
                  <a:pt x="320486" y="99263"/>
                </a:lnTo>
                <a:lnTo>
                  <a:pt x="324147" y="125237"/>
                </a:lnTo>
                <a:lnTo>
                  <a:pt x="327540" y="153030"/>
                </a:lnTo>
                <a:lnTo>
                  <a:pt x="329803" y="184893"/>
                </a:lnTo>
                <a:lnTo>
                  <a:pt x="331311" y="219472"/>
                </a:lnTo>
                <a:lnTo>
                  <a:pt x="332316" y="255858"/>
                </a:lnTo>
                <a:lnTo>
                  <a:pt x="332986" y="295356"/>
                </a:lnTo>
                <a:lnTo>
                  <a:pt x="333434" y="336928"/>
                </a:lnTo>
                <a:lnTo>
                  <a:pt x="333731" y="379882"/>
                </a:lnTo>
                <a:lnTo>
                  <a:pt x="332977" y="422806"/>
                </a:lnTo>
                <a:lnTo>
                  <a:pt x="331522" y="465710"/>
                </a:lnTo>
                <a:lnTo>
                  <a:pt x="329600" y="508599"/>
                </a:lnTo>
                <a:lnTo>
                  <a:pt x="327365" y="551480"/>
                </a:lnTo>
                <a:lnTo>
                  <a:pt x="324924" y="594355"/>
                </a:lnTo>
                <a:lnTo>
                  <a:pt x="322343" y="637226"/>
                </a:lnTo>
                <a:lnTo>
                  <a:pt x="319670" y="679141"/>
                </a:lnTo>
                <a:lnTo>
                  <a:pt x="316936" y="720419"/>
                </a:lnTo>
                <a:lnTo>
                  <a:pt x="314160" y="761273"/>
                </a:lnTo>
                <a:lnTo>
                  <a:pt x="312310" y="798034"/>
                </a:lnTo>
                <a:lnTo>
                  <a:pt x="311077" y="832066"/>
                </a:lnTo>
                <a:lnTo>
                  <a:pt x="310254" y="864280"/>
                </a:lnTo>
                <a:lnTo>
                  <a:pt x="308754" y="892423"/>
                </a:lnTo>
                <a:lnTo>
                  <a:pt x="306801" y="917853"/>
                </a:lnTo>
                <a:lnTo>
                  <a:pt x="304546" y="941473"/>
                </a:lnTo>
                <a:lnTo>
                  <a:pt x="302041" y="980418"/>
                </a:lnTo>
                <a:lnTo>
                  <a:pt x="300631" y="1021498"/>
                </a:lnTo>
                <a:lnTo>
                  <a:pt x="300433" y="1030573"/>
                </a:lnTo>
                <a:lnTo>
                  <a:pt x="298396" y="1037575"/>
                </a:lnTo>
                <a:lnTo>
                  <a:pt x="291053" y="1047894"/>
                </a:lnTo>
                <a:lnTo>
                  <a:pt x="276359" y="1053116"/>
                </a:lnTo>
                <a:lnTo>
                  <a:pt x="241586" y="1053516"/>
                </a:lnTo>
                <a:lnTo>
                  <a:pt x="207384" y="1050852"/>
                </a:lnTo>
                <a:lnTo>
                  <a:pt x="184928" y="1050142"/>
                </a:lnTo>
                <a:lnTo>
                  <a:pt x="160433" y="1049669"/>
                </a:lnTo>
                <a:lnTo>
                  <a:pt x="131720" y="1050305"/>
                </a:lnTo>
                <a:lnTo>
                  <a:pt x="100196" y="1051682"/>
                </a:lnTo>
                <a:lnTo>
                  <a:pt x="66797" y="1053553"/>
                </a:lnTo>
                <a:lnTo>
                  <a:pt x="0" y="105729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477" name="SMARTInkShape-Group992"/>
          <p:cNvGrpSpPr/>
          <p:nvPr/>
        </p:nvGrpSpPr>
        <p:grpSpPr>
          <a:xfrm>
            <a:off x="426791" y="3634740"/>
            <a:ext cx="681920" cy="342777"/>
            <a:chOff x="426791" y="3634740"/>
            <a:chExt cx="681920" cy="342777"/>
          </a:xfrm>
        </p:grpSpPr>
        <p:sp>
          <p:nvSpPr>
            <p:cNvPr id="470" name="SMARTInkShape-2961"/>
            <p:cNvSpPr/>
            <p:nvPr>
              <p:custDataLst>
                <p:tags r:id="rId96"/>
              </p:custDataLst>
            </p:nvPr>
          </p:nvSpPr>
          <p:spPr bwMode="auto">
            <a:xfrm>
              <a:off x="800205" y="3809693"/>
              <a:ext cx="110485" cy="136619"/>
            </a:xfrm>
            <a:custGeom>
              <a:avLst/>
              <a:gdLst/>
              <a:ahLst/>
              <a:cxnLst/>
              <a:rect l="0" t="0" r="0" b="0"/>
              <a:pathLst>
                <a:path w="110485" h="136619">
                  <a:moveTo>
                    <a:pt x="8468" y="13642"/>
                  </a:moveTo>
                  <a:lnTo>
                    <a:pt x="8468" y="13642"/>
                  </a:lnTo>
                  <a:lnTo>
                    <a:pt x="3917" y="13642"/>
                  </a:lnTo>
                  <a:lnTo>
                    <a:pt x="2576" y="12689"/>
                  </a:lnTo>
                  <a:lnTo>
                    <a:pt x="1683" y="11102"/>
                  </a:lnTo>
                  <a:lnTo>
                    <a:pt x="248" y="6261"/>
                  </a:lnTo>
                  <a:lnTo>
                    <a:pt x="0" y="9973"/>
                  </a:lnTo>
                  <a:lnTo>
                    <a:pt x="9234" y="46214"/>
                  </a:lnTo>
                  <a:lnTo>
                    <a:pt x="12618" y="70028"/>
                  </a:lnTo>
                  <a:lnTo>
                    <a:pt x="11073" y="103903"/>
                  </a:lnTo>
                  <a:lnTo>
                    <a:pt x="16066" y="136618"/>
                  </a:lnTo>
                  <a:lnTo>
                    <a:pt x="17343" y="136584"/>
                  </a:lnTo>
                  <a:lnTo>
                    <a:pt x="21302" y="131465"/>
                  </a:lnTo>
                  <a:lnTo>
                    <a:pt x="34370" y="95409"/>
                  </a:lnTo>
                  <a:lnTo>
                    <a:pt x="45652" y="61967"/>
                  </a:lnTo>
                  <a:lnTo>
                    <a:pt x="51346" y="54170"/>
                  </a:lnTo>
                  <a:lnTo>
                    <a:pt x="54198" y="52091"/>
                  </a:lnTo>
                  <a:lnTo>
                    <a:pt x="56100" y="51657"/>
                  </a:lnTo>
                  <a:lnTo>
                    <a:pt x="57367" y="52320"/>
                  </a:lnTo>
                  <a:lnTo>
                    <a:pt x="74426" y="83680"/>
                  </a:lnTo>
                  <a:lnTo>
                    <a:pt x="80010" y="87633"/>
                  </a:lnTo>
                  <a:lnTo>
                    <a:pt x="82832" y="87734"/>
                  </a:lnTo>
                  <a:lnTo>
                    <a:pt x="88509" y="85307"/>
                  </a:lnTo>
                  <a:lnTo>
                    <a:pt x="101610" y="74034"/>
                  </a:lnTo>
                  <a:lnTo>
                    <a:pt x="107014" y="61438"/>
                  </a:lnTo>
                  <a:lnTo>
                    <a:pt x="110484" y="30068"/>
                  </a:lnTo>
                  <a:lnTo>
                    <a:pt x="106534" y="9407"/>
                  </a:lnTo>
                  <a:lnTo>
                    <a:pt x="104325" y="5104"/>
                  </a:lnTo>
                  <a:lnTo>
                    <a:pt x="101900" y="2235"/>
                  </a:lnTo>
                  <a:lnTo>
                    <a:pt x="99331" y="322"/>
                  </a:lnTo>
                  <a:lnTo>
                    <a:pt x="97618" y="0"/>
                  </a:lnTo>
                  <a:lnTo>
                    <a:pt x="96476" y="737"/>
                  </a:lnTo>
                  <a:lnTo>
                    <a:pt x="94193" y="507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71" name="SMARTInkShape-2962"/>
            <p:cNvSpPr/>
            <p:nvPr>
              <p:custDataLst>
                <p:tags r:id="rId97"/>
              </p:custDataLst>
            </p:nvPr>
          </p:nvSpPr>
          <p:spPr bwMode="auto">
            <a:xfrm>
              <a:off x="426791" y="3677602"/>
              <a:ext cx="158998" cy="145734"/>
            </a:xfrm>
            <a:custGeom>
              <a:avLst/>
              <a:gdLst/>
              <a:ahLst/>
              <a:cxnLst/>
              <a:rect l="0" t="0" r="0" b="0"/>
              <a:pathLst>
                <a:path w="158998" h="145734">
                  <a:moveTo>
                    <a:pt x="141852" y="0"/>
                  </a:moveTo>
                  <a:lnTo>
                    <a:pt x="141852" y="0"/>
                  </a:lnTo>
                  <a:lnTo>
                    <a:pt x="137301" y="0"/>
                  </a:lnTo>
                  <a:lnTo>
                    <a:pt x="132527" y="2540"/>
                  </a:lnTo>
                  <a:lnTo>
                    <a:pt x="127230" y="5892"/>
                  </a:lnTo>
                  <a:lnTo>
                    <a:pt x="88892" y="17741"/>
                  </a:lnTo>
                  <a:lnTo>
                    <a:pt x="55825" y="33244"/>
                  </a:lnTo>
                  <a:lnTo>
                    <a:pt x="15764" y="55166"/>
                  </a:lnTo>
                  <a:lnTo>
                    <a:pt x="4850" y="58809"/>
                  </a:lnTo>
                  <a:lnTo>
                    <a:pt x="1940" y="61113"/>
                  </a:lnTo>
                  <a:lnTo>
                    <a:pt x="0" y="63603"/>
                  </a:lnTo>
                  <a:lnTo>
                    <a:pt x="611" y="65262"/>
                  </a:lnTo>
                  <a:lnTo>
                    <a:pt x="2924" y="66368"/>
                  </a:lnTo>
                  <a:lnTo>
                    <a:pt x="45624" y="80383"/>
                  </a:lnTo>
                  <a:lnTo>
                    <a:pt x="68149" y="93244"/>
                  </a:lnTo>
                  <a:lnTo>
                    <a:pt x="104505" y="121338"/>
                  </a:lnTo>
                  <a:lnTo>
                    <a:pt x="143745" y="135008"/>
                  </a:lnTo>
                  <a:lnTo>
                    <a:pt x="158997" y="14573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72" name="SMARTInkShape-2963"/>
            <p:cNvSpPr/>
            <p:nvPr>
              <p:custDataLst>
                <p:tags r:id="rId98"/>
              </p:custDataLst>
            </p:nvPr>
          </p:nvSpPr>
          <p:spPr bwMode="auto">
            <a:xfrm>
              <a:off x="448981" y="3634740"/>
              <a:ext cx="8220" cy="197168"/>
            </a:xfrm>
            <a:custGeom>
              <a:avLst/>
              <a:gdLst/>
              <a:ahLst/>
              <a:cxnLst/>
              <a:rect l="0" t="0" r="0" b="0"/>
              <a:pathLst>
                <a:path w="8220" h="197168">
                  <a:moveTo>
                    <a:pt x="8219" y="0"/>
                  </a:moveTo>
                  <a:lnTo>
                    <a:pt x="8219" y="0"/>
                  </a:lnTo>
                  <a:lnTo>
                    <a:pt x="0" y="0"/>
                  </a:lnTo>
                  <a:lnTo>
                    <a:pt x="6478" y="42381"/>
                  </a:lnTo>
                  <a:lnTo>
                    <a:pt x="7445" y="73128"/>
                  </a:lnTo>
                  <a:lnTo>
                    <a:pt x="7875" y="109019"/>
                  </a:lnTo>
                  <a:lnTo>
                    <a:pt x="8066" y="139575"/>
                  </a:lnTo>
                  <a:lnTo>
                    <a:pt x="8189" y="181135"/>
                  </a:lnTo>
                  <a:lnTo>
                    <a:pt x="8219" y="19716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73" name="SMARTInkShape-2964"/>
            <p:cNvSpPr/>
            <p:nvPr>
              <p:custDataLst>
                <p:tags r:id="rId99"/>
              </p:custDataLst>
            </p:nvPr>
          </p:nvSpPr>
          <p:spPr bwMode="auto">
            <a:xfrm>
              <a:off x="928688" y="3857625"/>
              <a:ext cx="42728" cy="119892"/>
            </a:xfrm>
            <a:custGeom>
              <a:avLst/>
              <a:gdLst/>
              <a:ahLst/>
              <a:cxnLst/>
              <a:rect l="0" t="0" r="0" b="0"/>
              <a:pathLst>
                <a:path w="42728" h="119892">
                  <a:moveTo>
                    <a:pt x="34290" y="0"/>
                  </a:moveTo>
                  <a:lnTo>
                    <a:pt x="34290" y="0"/>
                  </a:lnTo>
                  <a:lnTo>
                    <a:pt x="28398" y="13688"/>
                  </a:lnTo>
                  <a:lnTo>
                    <a:pt x="26070" y="44853"/>
                  </a:lnTo>
                  <a:lnTo>
                    <a:pt x="37680" y="87091"/>
                  </a:lnTo>
                  <a:lnTo>
                    <a:pt x="42559" y="110677"/>
                  </a:lnTo>
                  <a:lnTo>
                    <a:pt x="42727" y="115230"/>
                  </a:lnTo>
                  <a:lnTo>
                    <a:pt x="40867" y="116825"/>
                  </a:lnTo>
                  <a:lnTo>
                    <a:pt x="30100" y="119069"/>
                  </a:lnTo>
                  <a:lnTo>
                    <a:pt x="9937" y="119891"/>
                  </a:lnTo>
                  <a:lnTo>
                    <a:pt x="6625" y="118027"/>
                  </a:lnTo>
                  <a:lnTo>
                    <a:pt x="4416" y="114880"/>
                  </a:lnTo>
                  <a:lnTo>
                    <a:pt x="1963" y="105350"/>
                  </a:lnTo>
                  <a:lnTo>
                    <a:pt x="0" y="7715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74" name="SMARTInkShape-2965"/>
            <p:cNvSpPr/>
            <p:nvPr>
              <p:custDataLst>
                <p:tags r:id="rId100"/>
              </p:custDataLst>
            </p:nvPr>
          </p:nvSpPr>
          <p:spPr bwMode="auto">
            <a:xfrm>
              <a:off x="911543" y="3797617"/>
              <a:ext cx="8573" cy="8574"/>
            </a:xfrm>
            <a:custGeom>
              <a:avLst/>
              <a:gdLst/>
              <a:ahLst/>
              <a:cxnLst/>
              <a:rect l="0" t="0" r="0" b="0"/>
              <a:pathLst>
                <a:path w="8573" h="8574">
                  <a:moveTo>
                    <a:pt x="0" y="0"/>
                  </a:moveTo>
                  <a:lnTo>
                    <a:pt x="0" y="0"/>
                  </a:lnTo>
                  <a:lnTo>
                    <a:pt x="8572" y="857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75" name="SMARTInkShape-2966"/>
            <p:cNvSpPr/>
            <p:nvPr>
              <p:custDataLst>
                <p:tags r:id="rId101"/>
              </p:custDataLst>
            </p:nvPr>
          </p:nvSpPr>
          <p:spPr bwMode="auto">
            <a:xfrm>
              <a:off x="980123" y="3823335"/>
              <a:ext cx="25718" cy="128588"/>
            </a:xfrm>
            <a:custGeom>
              <a:avLst/>
              <a:gdLst/>
              <a:ahLst/>
              <a:cxnLst/>
              <a:rect l="0" t="0" r="0" b="0"/>
              <a:pathLst>
                <a:path w="25718" h="128588">
                  <a:moveTo>
                    <a:pt x="0" y="0"/>
                  </a:moveTo>
                  <a:lnTo>
                    <a:pt x="0" y="0"/>
                  </a:lnTo>
                  <a:lnTo>
                    <a:pt x="952" y="14640"/>
                  </a:lnTo>
                  <a:lnTo>
                    <a:pt x="11931" y="56785"/>
                  </a:lnTo>
                  <a:lnTo>
                    <a:pt x="22006" y="98600"/>
                  </a:lnTo>
                  <a:lnTo>
                    <a:pt x="25717" y="12858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76" name="SMARTInkShape-2967"/>
            <p:cNvSpPr/>
            <p:nvPr>
              <p:custDataLst>
                <p:tags r:id="rId102"/>
              </p:custDataLst>
            </p:nvPr>
          </p:nvSpPr>
          <p:spPr bwMode="auto">
            <a:xfrm>
              <a:off x="957936" y="3823335"/>
              <a:ext cx="150775" cy="137161"/>
            </a:xfrm>
            <a:custGeom>
              <a:avLst/>
              <a:gdLst/>
              <a:ahLst/>
              <a:cxnLst/>
              <a:rect l="0" t="0" r="0" b="0"/>
              <a:pathLst>
                <a:path w="150775" h="137161">
                  <a:moveTo>
                    <a:pt x="107912" y="0"/>
                  </a:moveTo>
                  <a:lnTo>
                    <a:pt x="107912" y="0"/>
                  </a:lnTo>
                  <a:lnTo>
                    <a:pt x="107912" y="9102"/>
                  </a:lnTo>
                  <a:lnTo>
                    <a:pt x="102832" y="18650"/>
                  </a:lnTo>
                  <a:lnTo>
                    <a:pt x="86722" y="34736"/>
                  </a:lnTo>
                  <a:lnTo>
                    <a:pt x="47371" y="69768"/>
                  </a:lnTo>
                  <a:lnTo>
                    <a:pt x="5171" y="105479"/>
                  </a:lnTo>
                  <a:lnTo>
                    <a:pt x="337" y="108792"/>
                  </a:lnTo>
                  <a:lnTo>
                    <a:pt x="0" y="108723"/>
                  </a:lnTo>
                  <a:lnTo>
                    <a:pt x="2166" y="106106"/>
                  </a:lnTo>
                  <a:lnTo>
                    <a:pt x="44503" y="103296"/>
                  </a:lnTo>
                  <a:lnTo>
                    <a:pt x="70205" y="104964"/>
                  </a:lnTo>
                  <a:lnTo>
                    <a:pt x="109545" y="116614"/>
                  </a:lnTo>
                  <a:lnTo>
                    <a:pt x="150774" y="13716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478" name="SMARTInkShape-2968"/>
          <p:cNvSpPr/>
          <p:nvPr>
            <p:custDataLst>
              <p:tags r:id="rId12"/>
            </p:custDataLst>
          </p:nvPr>
        </p:nvSpPr>
        <p:spPr bwMode="auto">
          <a:xfrm>
            <a:off x="7752400" y="3411886"/>
            <a:ext cx="213958" cy="25334"/>
          </a:xfrm>
          <a:custGeom>
            <a:avLst/>
            <a:gdLst/>
            <a:ahLst/>
            <a:cxnLst/>
            <a:rect l="0" t="0" r="0" b="0"/>
            <a:pathLst>
              <a:path w="213958" h="25334">
                <a:moveTo>
                  <a:pt x="8570" y="8541"/>
                </a:moveTo>
                <a:lnTo>
                  <a:pt x="8570" y="8541"/>
                </a:lnTo>
                <a:lnTo>
                  <a:pt x="8570" y="3990"/>
                </a:lnTo>
                <a:lnTo>
                  <a:pt x="7618" y="2650"/>
                </a:lnTo>
                <a:lnTo>
                  <a:pt x="6030" y="1756"/>
                </a:lnTo>
                <a:lnTo>
                  <a:pt x="102" y="0"/>
                </a:lnTo>
                <a:lnTo>
                  <a:pt x="0" y="8189"/>
                </a:lnTo>
                <a:lnTo>
                  <a:pt x="13686" y="9425"/>
                </a:lnTo>
                <a:lnTo>
                  <a:pt x="39814" y="15313"/>
                </a:lnTo>
                <a:lnTo>
                  <a:pt x="81099" y="16758"/>
                </a:lnTo>
                <a:lnTo>
                  <a:pt x="114621" y="17009"/>
                </a:lnTo>
                <a:lnTo>
                  <a:pt x="148683" y="17083"/>
                </a:lnTo>
                <a:lnTo>
                  <a:pt x="188762" y="17111"/>
                </a:lnTo>
                <a:lnTo>
                  <a:pt x="213957" y="17114"/>
                </a:lnTo>
                <a:lnTo>
                  <a:pt x="206899" y="17114"/>
                </a:lnTo>
                <a:lnTo>
                  <a:pt x="206511" y="18066"/>
                </a:lnTo>
                <a:lnTo>
                  <a:pt x="205768" y="25333"/>
                </a:lnTo>
                <a:lnTo>
                  <a:pt x="205738" y="1711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79" name="SMARTInkShape-2969"/>
          <p:cNvSpPr/>
          <p:nvPr>
            <p:custDataLst>
              <p:tags r:id="rId13"/>
            </p:custDataLst>
          </p:nvPr>
        </p:nvSpPr>
        <p:spPr bwMode="auto">
          <a:xfrm>
            <a:off x="8515350" y="3471863"/>
            <a:ext cx="487210" cy="32238"/>
          </a:xfrm>
          <a:custGeom>
            <a:avLst/>
            <a:gdLst/>
            <a:ahLst/>
            <a:cxnLst/>
            <a:rect l="0" t="0" r="0" b="0"/>
            <a:pathLst>
              <a:path w="487210" h="32238">
                <a:moveTo>
                  <a:pt x="0" y="25717"/>
                </a:moveTo>
                <a:lnTo>
                  <a:pt x="0" y="25717"/>
                </a:lnTo>
                <a:lnTo>
                  <a:pt x="0" y="12947"/>
                </a:lnTo>
                <a:lnTo>
                  <a:pt x="952" y="11488"/>
                </a:lnTo>
                <a:lnTo>
                  <a:pt x="2540" y="10516"/>
                </a:lnTo>
                <a:lnTo>
                  <a:pt x="7796" y="9436"/>
                </a:lnTo>
                <a:lnTo>
                  <a:pt x="41184" y="8686"/>
                </a:lnTo>
                <a:lnTo>
                  <a:pt x="69422" y="8622"/>
                </a:lnTo>
                <a:lnTo>
                  <a:pt x="108007" y="8594"/>
                </a:lnTo>
                <a:lnTo>
                  <a:pt x="132964" y="8587"/>
                </a:lnTo>
                <a:lnTo>
                  <a:pt x="160080" y="8582"/>
                </a:lnTo>
                <a:lnTo>
                  <a:pt x="190540" y="9531"/>
                </a:lnTo>
                <a:lnTo>
                  <a:pt x="223229" y="11116"/>
                </a:lnTo>
                <a:lnTo>
                  <a:pt x="257404" y="13126"/>
                </a:lnTo>
                <a:lnTo>
                  <a:pt x="291618" y="15418"/>
                </a:lnTo>
                <a:lnTo>
                  <a:pt x="325858" y="17898"/>
                </a:lnTo>
                <a:lnTo>
                  <a:pt x="360113" y="20504"/>
                </a:lnTo>
                <a:lnTo>
                  <a:pt x="389618" y="23195"/>
                </a:lnTo>
                <a:lnTo>
                  <a:pt x="415954" y="25941"/>
                </a:lnTo>
                <a:lnTo>
                  <a:pt x="457284" y="30579"/>
                </a:lnTo>
                <a:lnTo>
                  <a:pt x="484001" y="32237"/>
                </a:lnTo>
                <a:lnTo>
                  <a:pt x="486497" y="31016"/>
                </a:lnTo>
                <a:lnTo>
                  <a:pt x="487209" y="29250"/>
                </a:lnTo>
                <a:lnTo>
                  <a:pt x="485778" y="27120"/>
                </a:lnTo>
                <a:lnTo>
                  <a:pt x="44577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484" name="SMARTInkShape-Group995"/>
          <p:cNvGrpSpPr/>
          <p:nvPr/>
        </p:nvGrpSpPr>
        <p:grpSpPr>
          <a:xfrm>
            <a:off x="8478530" y="2935684"/>
            <a:ext cx="396866" cy="287577"/>
            <a:chOff x="8478530" y="2935684"/>
            <a:chExt cx="396866" cy="287577"/>
          </a:xfrm>
        </p:grpSpPr>
        <p:sp>
          <p:nvSpPr>
            <p:cNvPr id="480" name="SMARTInkShape-2970"/>
            <p:cNvSpPr/>
            <p:nvPr>
              <p:custDataLst>
                <p:tags r:id="rId92"/>
              </p:custDataLst>
            </p:nvPr>
          </p:nvSpPr>
          <p:spPr bwMode="auto">
            <a:xfrm>
              <a:off x="8478530" y="2935684"/>
              <a:ext cx="122546" cy="175929"/>
            </a:xfrm>
            <a:custGeom>
              <a:avLst/>
              <a:gdLst/>
              <a:ahLst/>
              <a:cxnLst/>
              <a:rect l="0" t="0" r="0" b="0"/>
              <a:pathLst>
                <a:path w="122546" h="175929">
                  <a:moveTo>
                    <a:pt x="122545" y="21829"/>
                  </a:moveTo>
                  <a:lnTo>
                    <a:pt x="122545" y="21829"/>
                  </a:lnTo>
                  <a:lnTo>
                    <a:pt x="122545" y="17278"/>
                  </a:lnTo>
                  <a:lnTo>
                    <a:pt x="121592" y="15937"/>
                  </a:lnTo>
                  <a:lnTo>
                    <a:pt x="120004" y="15043"/>
                  </a:lnTo>
                  <a:lnTo>
                    <a:pt x="117994" y="14448"/>
                  </a:lnTo>
                  <a:lnTo>
                    <a:pt x="116654" y="13098"/>
                  </a:lnTo>
                  <a:lnTo>
                    <a:pt x="115163" y="9058"/>
                  </a:lnTo>
                  <a:lnTo>
                    <a:pt x="113814" y="7600"/>
                  </a:lnTo>
                  <a:lnTo>
                    <a:pt x="109775" y="5979"/>
                  </a:lnTo>
                  <a:lnTo>
                    <a:pt x="108316" y="4595"/>
                  </a:lnTo>
                  <a:lnTo>
                    <a:pt x="106696" y="517"/>
                  </a:lnTo>
                  <a:lnTo>
                    <a:pt x="105311" y="0"/>
                  </a:lnTo>
                  <a:lnTo>
                    <a:pt x="103436" y="609"/>
                  </a:lnTo>
                  <a:lnTo>
                    <a:pt x="61418" y="20927"/>
                  </a:lnTo>
                  <a:lnTo>
                    <a:pt x="28979" y="43170"/>
                  </a:lnTo>
                  <a:lnTo>
                    <a:pt x="10260" y="65934"/>
                  </a:lnTo>
                  <a:lnTo>
                    <a:pt x="1838" y="82388"/>
                  </a:lnTo>
                  <a:lnTo>
                    <a:pt x="0" y="99226"/>
                  </a:lnTo>
                  <a:lnTo>
                    <a:pt x="3310" y="116235"/>
                  </a:lnTo>
                  <a:lnTo>
                    <a:pt x="15884" y="140923"/>
                  </a:lnTo>
                  <a:lnTo>
                    <a:pt x="26245" y="154452"/>
                  </a:lnTo>
                  <a:lnTo>
                    <a:pt x="47339" y="168227"/>
                  </a:lnTo>
                  <a:lnTo>
                    <a:pt x="78581" y="175928"/>
                  </a:lnTo>
                  <a:lnTo>
                    <a:pt x="88255" y="16756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81" name="SMARTInkShape-2971"/>
            <p:cNvSpPr/>
            <p:nvPr>
              <p:custDataLst>
                <p:tags r:id="rId93"/>
              </p:custDataLst>
            </p:nvPr>
          </p:nvSpPr>
          <p:spPr bwMode="auto">
            <a:xfrm>
              <a:off x="8560388" y="3034665"/>
              <a:ext cx="152131" cy="101679"/>
            </a:xfrm>
            <a:custGeom>
              <a:avLst/>
              <a:gdLst/>
              <a:ahLst/>
              <a:cxnLst/>
              <a:rect l="0" t="0" r="0" b="0"/>
              <a:pathLst>
                <a:path w="152131" h="101679">
                  <a:moveTo>
                    <a:pt x="23542" y="0"/>
                  </a:moveTo>
                  <a:lnTo>
                    <a:pt x="23542" y="0"/>
                  </a:lnTo>
                  <a:lnTo>
                    <a:pt x="43693" y="0"/>
                  </a:lnTo>
                  <a:lnTo>
                    <a:pt x="45549" y="952"/>
                  </a:lnTo>
                  <a:lnTo>
                    <a:pt x="46785" y="2540"/>
                  </a:lnTo>
                  <a:lnTo>
                    <a:pt x="61047" y="32083"/>
                  </a:lnTo>
                  <a:lnTo>
                    <a:pt x="61483" y="43151"/>
                  </a:lnTo>
                  <a:lnTo>
                    <a:pt x="60266" y="48770"/>
                  </a:lnTo>
                  <a:lnTo>
                    <a:pt x="53833" y="57553"/>
                  </a:lnTo>
                  <a:lnTo>
                    <a:pt x="17593" y="87247"/>
                  </a:lnTo>
                  <a:lnTo>
                    <a:pt x="0" y="93678"/>
                  </a:lnTo>
                  <a:lnTo>
                    <a:pt x="227" y="93885"/>
                  </a:lnTo>
                  <a:lnTo>
                    <a:pt x="33105" y="94261"/>
                  </a:lnTo>
                  <a:lnTo>
                    <a:pt x="75737" y="94290"/>
                  </a:lnTo>
                  <a:lnTo>
                    <a:pt x="104412" y="96835"/>
                  </a:lnTo>
                  <a:lnTo>
                    <a:pt x="131168" y="101678"/>
                  </a:lnTo>
                  <a:lnTo>
                    <a:pt x="140591" y="99800"/>
                  </a:lnTo>
                  <a:lnTo>
                    <a:pt x="152130" y="9429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82" name="SMARTInkShape-2972"/>
            <p:cNvSpPr/>
            <p:nvPr>
              <p:custDataLst>
                <p:tags r:id="rId94"/>
              </p:custDataLst>
            </p:nvPr>
          </p:nvSpPr>
          <p:spPr bwMode="auto">
            <a:xfrm>
              <a:off x="8744001" y="2949044"/>
              <a:ext cx="105677" cy="128313"/>
            </a:xfrm>
            <a:custGeom>
              <a:avLst/>
              <a:gdLst/>
              <a:ahLst/>
              <a:cxnLst/>
              <a:rect l="0" t="0" r="0" b="0"/>
              <a:pathLst>
                <a:path w="105677" h="128313">
                  <a:moveTo>
                    <a:pt x="79959" y="8469"/>
                  </a:moveTo>
                  <a:lnTo>
                    <a:pt x="79959" y="8469"/>
                  </a:lnTo>
                  <a:lnTo>
                    <a:pt x="75408" y="8469"/>
                  </a:lnTo>
                  <a:lnTo>
                    <a:pt x="74067" y="7516"/>
                  </a:lnTo>
                  <a:lnTo>
                    <a:pt x="73173" y="5928"/>
                  </a:lnTo>
                  <a:lnTo>
                    <a:pt x="72578" y="3918"/>
                  </a:lnTo>
                  <a:lnTo>
                    <a:pt x="71228" y="2577"/>
                  </a:lnTo>
                  <a:lnTo>
                    <a:pt x="67189" y="1088"/>
                  </a:lnTo>
                  <a:lnTo>
                    <a:pt x="51266" y="0"/>
                  </a:lnTo>
                  <a:lnTo>
                    <a:pt x="48448" y="1871"/>
                  </a:lnTo>
                  <a:lnTo>
                    <a:pt x="19194" y="43961"/>
                  </a:lnTo>
                  <a:lnTo>
                    <a:pt x="1492" y="72735"/>
                  </a:lnTo>
                  <a:lnTo>
                    <a:pt x="0" y="87514"/>
                  </a:lnTo>
                  <a:lnTo>
                    <a:pt x="936" y="95455"/>
                  </a:lnTo>
                  <a:lnTo>
                    <a:pt x="3464" y="101702"/>
                  </a:lnTo>
                  <a:lnTo>
                    <a:pt x="11354" y="111183"/>
                  </a:lnTo>
                  <a:lnTo>
                    <a:pt x="31056" y="121876"/>
                  </a:lnTo>
                  <a:lnTo>
                    <a:pt x="56470" y="127178"/>
                  </a:lnTo>
                  <a:lnTo>
                    <a:pt x="85591" y="128312"/>
                  </a:lnTo>
                  <a:lnTo>
                    <a:pt x="94528" y="125867"/>
                  </a:lnTo>
                  <a:lnTo>
                    <a:pt x="105676" y="11991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83" name="SMARTInkShape-2973"/>
            <p:cNvSpPr/>
            <p:nvPr>
              <p:custDataLst>
                <p:tags r:id="rId95"/>
              </p:custDataLst>
            </p:nvPr>
          </p:nvSpPr>
          <p:spPr bwMode="auto">
            <a:xfrm>
              <a:off x="8867057" y="3060382"/>
              <a:ext cx="8339" cy="162879"/>
            </a:xfrm>
            <a:custGeom>
              <a:avLst/>
              <a:gdLst/>
              <a:ahLst/>
              <a:cxnLst/>
              <a:rect l="0" t="0" r="0" b="0"/>
              <a:pathLst>
                <a:path w="8339" h="162879">
                  <a:moveTo>
                    <a:pt x="8338" y="0"/>
                  </a:moveTo>
                  <a:lnTo>
                    <a:pt x="8338" y="0"/>
                  </a:lnTo>
                  <a:lnTo>
                    <a:pt x="7386" y="38534"/>
                  </a:lnTo>
                  <a:lnTo>
                    <a:pt x="957" y="77712"/>
                  </a:lnTo>
                  <a:lnTo>
                    <a:pt x="0" y="112506"/>
                  </a:lnTo>
                  <a:lnTo>
                    <a:pt x="788" y="141180"/>
                  </a:lnTo>
                  <a:lnTo>
                    <a:pt x="8338" y="16287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88" name="SMARTInkShape-Group996"/>
          <p:cNvGrpSpPr/>
          <p:nvPr/>
        </p:nvGrpSpPr>
        <p:grpSpPr>
          <a:xfrm>
            <a:off x="1453291" y="3821767"/>
            <a:ext cx="864143" cy="614272"/>
            <a:chOff x="1453291" y="3821767"/>
            <a:chExt cx="864143" cy="614272"/>
          </a:xfrm>
        </p:grpSpPr>
        <p:sp>
          <p:nvSpPr>
            <p:cNvPr id="485" name="SMARTInkShape-2974"/>
            <p:cNvSpPr/>
            <p:nvPr>
              <p:custDataLst>
                <p:tags r:id="rId89"/>
              </p:custDataLst>
            </p:nvPr>
          </p:nvSpPr>
          <p:spPr bwMode="auto">
            <a:xfrm>
              <a:off x="1453291" y="4286250"/>
              <a:ext cx="536334" cy="51436"/>
            </a:xfrm>
            <a:custGeom>
              <a:avLst/>
              <a:gdLst/>
              <a:ahLst/>
              <a:cxnLst/>
              <a:rect l="0" t="0" r="0" b="0"/>
              <a:pathLst>
                <a:path w="536334" h="51436">
                  <a:moveTo>
                    <a:pt x="32609" y="51435"/>
                  </a:moveTo>
                  <a:lnTo>
                    <a:pt x="32609" y="51435"/>
                  </a:lnTo>
                  <a:lnTo>
                    <a:pt x="32609" y="46884"/>
                  </a:lnTo>
                  <a:lnTo>
                    <a:pt x="30069" y="42110"/>
                  </a:lnTo>
                  <a:lnTo>
                    <a:pt x="28058" y="39503"/>
                  </a:lnTo>
                  <a:lnTo>
                    <a:pt x="23284" y="36607"/>
                  </a:lnTo>
                  <a:lnTo>
                    <a:pt x="12458" y="34747"/>
                  </a:lnTo>
                  <a:lnTo>
                    <a:pt x="0" y="34330"/>
                  </a:lnTo>
                  <a:lnTo>
                    <a:pt x="392" y="35269"/>
                  </a:lnTo>
                  <a:lnTo>
                    <a:pt x="3368" y="38853"/>
                  </a:lnTo>
                  <a:lnTo>
                    <a:pt x="7865" y="41080"/>
                  </a:lnTo>
                  <a:lnTo>
                    <a:pt x="45364" y="50571"/>
                  </a:lnTo>
                  <a:lnTo>
                    <a:pt x="81378" y="51264"/>
                  </a:lnTo>
                  <a:lnTo>
                    <a:pt x="122624" y="51384"/>
                  </a:lnTo>
                  <a:lnTo>
                    <a:pt x="156436" y="50460"/>
                  </a:lnTo>
                  <a:lnTo>
                    <a:pt x="196863" y="46874"/>
                  </a:lnTo>
                  <a:lnTo>
                    <a:pt x="218312" y="44584"/>
                  </a:lnTo>
                  <a:lnTo>
                    <a:pt x="240231" y="42105"/>
                  </a:lnTo>
                  <a:lnTo>
                    <a:pt x="262464" y="39500"/>
                  </a:lnTo>
                  <a:lnTo>
                    <a:pt x="304947" y="36606"/>
                  </a:lnTo>
                  <a:lnTo>
                    <a:pt x="345101" y="35319"/>
                  </a:lnTo>
                  <a:lnTo>
                    <a:pt x="381997" y="34747"/>
                  </a:lnTo>
                  <a:lnTo>
                    <a:pt x="414905" y="31953"/>
                  </a:lnTo>
                  <a:lnTo>
                    <a:pt x="457667" y="27565"/>
                  </a:lnTo>
                  <a:lnTo>
                    <a:pt x="481556" y="24634"/>
                  </a:lnTo>
                  <a:lnTo>
                    <a:pt x="524225" y="9281"/>
                  </a:lnTo>
                  <a:lnTo>
                    <a:pt x="536333" y="1410"/>
                  </a:lnTo>
                  <a:lnTo>
                    <a:pt x="536065" y="940"/>
                  </a:lnTo>
                  <a:lnTo>
                    <a:pt x="533227" y="418"/>
                  </a:lnTo>
                  <a:lnTo>
                    <a:pt x="512669"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86" name="SMARTInkShape-2975"/>
            <p:cNvSpPr/>
            <p:nvPr>
              <p:custDataLst>
                <p:tags r:id="rId90"/>
              </p:custDataLst>
            </p:nvPr>
          </p:nvSpPr>
          <p:spPr bwMode="auto">
            <a:xfrm>
              <a:off x="2021122" y="4123726"/>
              <a:ext cx="227732" cy="312313"/>
            </a:xfrm>
            <a:custGeom>
              <a:avLst/>
              <a:gdLst/>
              <a:ahLst/>
              <a:cxnLst/>
              <a:rect l="0" t="0" r="0" b="0"/>
              <a:pathLst>
                <a:path w="227732" h="312313">
                  <a:moveTo>
                    <a:pt x="39136" y="8219"/>
                  </a:moveTo>
                  <a:lnTo>
                    <a:pt x="39136" y="8219"/>
                  </a:lnTo>
                  <a:lnTo>
                    <a:pt x="39136" y="838"/>
                  </a:lnTo>
                  <a:lnTo>
                    <a:pt x="40088" y="441"/>
                  </a:lnTo>
                  <a:lnTo>
                    <a:pt x="43686" y="0"/>
                  </a:lnTo>
                  <a:lnTo>
                    <a:pt x="45027" y="1787"/>
                  </a:lnTo>
                  <a:lnTo>
                    <a:pt x="46914" y="14356"/>
                  </a:lnTo>
                  <a:lnTo>
                    <a:pt x="45568" y="38612"/>
                  </a:lnTo>
                  <a:lnTo>
                    <a:pt x="34903" y="79772"/>
                  </a:lnTo>
                  <a:lnTo>
                    <a:pt x="26240" y="122553"/>
                  </a:lnTo>
                  <a:lnTo>
                    <a:pt x="23879" y="151109"/>
                  </a:lnTo>
                  <a:lnTo>
                    <a:pt x="20290" y="182216"/>
                  </a:lnTo>
                  <a:lnTo>
                    <a:pt x="15520" y="213186"/>
                  </a:lnTo>
                  <a:lnTo>
                    <a:pt x="8432" y="251089"/>
                  </a:lnTo>
                  <a:lnTo>
                    <a:pt x="5554" y="287439"/>
                  </a:lnTo>
                  <a:lnTo>
                    <a:pt x="4208" y="299004"/>
                  </a:lnTo>
                  <a:lnTo>
                    <a:pt x="2516" y="302088"/>
                  </a:lnTo>
                  <a:lnTo>
                    <a:pt x="435" y="304144"/>
                  </a:lnTo>
                  <a:lnTo>
                    <a:pt x="0" y="305515"/>
                  </a:lnTo>
                  <a:lnTo>
                    <a:pt x="663" y="306429"/>
                  </a:lnTo>
                  <a:lnTo>
                    <a:pt x="2057" y="307038"/>
                  </a:lnTo>
                  <a:lnTo>
                    <a:pt x="2986" y="304587"/>
                  </a:lnTo>
                  <a:lnTo>
                    <a:pt x="9151" y="263253"/>
                  </a:lnTo>
                  <a:lnTo>
                    <a:pt x="19142" y="234915"/>
                  </a:lnTo>
                  <a:lnTo>
                    <a:pt x="40832" y="194451"/>
                  </a:lnTo>
                  <a:lnTo>
                    <a:pt x="75378" y="153993"/>
                  </a:lnTo>
                  <a:lnTo>
                    <a:pt x="94112" y="141369"/>
                  </a:lnTo>
                  <a:lnTo>
                    <a:pt x="133899" y="125601"/>
                  </a:lnTo>
                  <a:lnTo>
                    <a:pt x="142316" y="126479"/>
                  </a:lnTo>
                  <a:lnTo>
                    <a:pt x="159289" y="135074"/>
                  </a:lnTo>
                  <a:lnTo>
                    <a:pt x="164958" y="142319"/>
                  </a:lnTo>
                  <a:lnTo>
                    <a:pt x="171257" y="160529"/>
                  </a:lnTo>
                  <a:lnTo>
                    <a:pt x="170252" y="196752"/>
                  </a:lnTo>
                  <a:lnTo>
                    <a:pt x="163921" y="237647"/>
                  </a:lnTo>
                  <a:lnTo>
                    <a:pt x="160564" y="275376"/>
                  </a:lnTo>
                  <a:lnTo>
                    <a:pt x="160382" y="306665"/>
                  </a:lnTo>
                  <a:lnTo>
                    <a:pt x="161877" y="310053"/>
                  </a:lnTo>
                  <a:lnTo>
                    <a:pt x="163825" y="312312"/>
                  </a:lnTo>
                  <a:lnTo>
                    <a:pt x="167030" y="311912"/>
                  </a:lnTo>
                  <a:lnTo>
                    <a:pt x="175670" y="306389"/>
                  </a:lnTo>
                  <a:lnTo>
                    <a:pt x="204847" y="270052"/>
                  </a:lnTo>
                  <a:lnTo>
                    <a:pt x="227731" y="23967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87" name="SMARTInkShape-2976"/>
            <p:cNvSpPr/>
            <p:nvPr>
              <p:custDataLst>
                <p:tags r:id="rId91"/>
              </p:custDataLst>
            </p:nvPr>
          </p:nvSpPr>
          <p:spPr bwMode="auto">
            <a:xfrm>
              <a:off x="2128838" y="3821767"/>
              <a:ext cx="188596" cy="286671"/>
            </a:xfrm>
            <a:custGeom>
              <a:avLst/>
              <a:gdLst/>
              <a:ahLst/>
              <a:cxnLst/>
              <a:rect l="0" t="0" r="0" b="0"/>
              <a:pathLst>
                <a:path w="188596" h="286671">
                  <a:moveTo>
                    <a:pt x="0" y="215880"/>
                  </a:moveTo>
                  <a:lnTo>
                    <a:pt x="0" y="215880"/>
                  </a:lnTo>
                  <a:lnTo>
                    <a:pt x="13652" y="224982"/>
                  </a:lnTo>
                  <a:lnTo>
                    <a:pt x="40345" y="230642"/>
                  </a:lnTo>
                  <a:lnTo>
                    <a:pt x="61429" y="224346"/>
                  </a:lnTo>
                  <a:lnTo>
                    <a:pt x="94718" y="202196"/>
                  </a:lnTo>
                  <a:lnTo>
                    <a:pt x="126172" y="168963"/>
                  </a:lnTo>
                  <a:lnTo>
                    <a:pt x="144659" y="139783"/>
                  </a:lnTo>
                  <a:lnTo>
                    <a:pt x="162400" y="101414"/>
                  </a:lnTo>
                  <a:lnTo>
                    <a:pt x="174730" y="69122"/>
                  </a:lnTo>
                  <a:lnTo>
                    <a:pt x="184487" y="32061"/>
                  </a:lnTo>
                  <a:lnTo>
                    <a:pt x="185856" y="21897"/>
                  </a:lnTo>
                  <a:lnTo>
                    <a:pt x="184864" y="14168"/>
                  </a:lnTo>
                  <a:lnTo>
                    <a:pt x="182297" y="8063"/>
                  </a:lnTo>
                  <a:lnTo>
                    <a:pt x="178681" y="3041"/>
                  </a:lnTo>
                  <a:lnTo>
                    <a:pt x="175318" y="645"/>
                  </a:lnTo>
                  <a:lnTo>
                    <a:pt x="172124" y="0"/>
                  </a:lnTo>
                  <a:lnTo>
                    <a:pt x="169042" y="523"/>
                  </a:lnTo>
                  <a:lnTo>
                    <a:pt x="163077" y="11263"/>
                  </a:lnTo>
                  <a:lnTo>
                    <a:pt x="149284" y="43811"/>
                  </a:lnTo>
                  <a:lnTo>
                    <a:pt x="137786" y="73682"/>
                  </a:lnTo>
                  <a:lnTo>
                    <a:pt x="132676" y="106009"/>
                  </a:lnTo>
                  <a:lnTo>
                    <a:pt x="130404" y="139426"/>
                  </a:lnTo>
                  <a:lnTo>
                    <a:pt x="129395" y="172376"/>
                  </a:lnTo>
                  <a:lnTo>
                    <a:pt x="128946" y="202895"/>
                  </a:lnTo>
                  <a:lnTo>
                    <a:pt x="133244" y="242301"/>
                  </a:lnTo>
                  <a:lnTo>
                    <a:pt x="140499" y="261278"/>
                  </a:lnTo>
                  <a:lnTo>
                    <a:pt x="156129" y="284432"/>
                  </a:lnTo>
                  <a:lnTo>
                    <a:pt x="159330" y="286347"/>
                  </a:lnTo>
                  <a:lnTo>
                    <a:pt x="162418" y="286670"/>
                  </a:lnTo>
                  <a:lnTo>
                    <a:pt x="165428" y="285933"/>
                  </a:lnTo>
                  <a:lnTo>
                    <a:pt x="188595" y="26731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93" name="SMARTInkShape-Group997"/>
          <p:cNvGrpSpPr/>
          <p:nvPr/>
        </p:nvGrpSpPr>
        <p:grpSpPr>
          <a:xfrm>
            <a:off x="645795" y="3825740"/>
            <a:ext cx="679923" cy="683303"/>
            <a:chOff x="645795" y="3825740"/>
            <a:chExt cx="679923" cy="683303"/>
          </a:xfrm>
        </p:grpSpPr>
        <p:sp>
          <p:nvSpPr>
            <p:cNvPr id="489" name="SMARTInkShape-2977"/>
            <p:cNvSpPr/>
            <p:nvPr>
              <p:custDataLst>
                <p:tags r:id="rId85"/>
              </p:custDataLst>
            </p:nvPr>
          </p:nvSpPr>
          <p:spPr bwMode="auto">
            <a:xfrm>
              <a:off x="800100" y="3831952"/>
              <a:ext cx="525618" cy="94254"/>
            </a:xfrm>
            <a:custGeom>
              <a:avLst/>
              <a:gdLst/>
              <a:ahLst/>
              <a:cxnLst/>
              <a:rect l="0" t="0" r="0" b="0"/>
              <a:pathLst>
                <a:path w="525618" h="94254">
                  <a:moveTo>
                    <a:pt x="0" y="94253"/>
                  </a:moveTo>
                  <a:lnTo>
                    <a:pt x="0" y="94253"/>
                  </a:lnTo>
                  <a:lnTo>
                    <a:pt x="42067" y="77771"/>
                  </a:lnTo>
                  <a:lnTo>
                    <a:pt x="74576" y="67560"/>
                  </a:lnTo>
                  <a:lnTo>
                    <a:pt x="113155" y="56672"/>
                  </a:lnTo>
                  <a:lnTo>
                    <a:pt x="135444" y="51101"/>
                  </a:lnTo>
                  <a:lnTo>
                    <a:pt x="158876" y="45483"/>
                  </a:lnTo>
                  <a:lnTo>
                    <a:pt x="184975" y="40784"/>
                  </a:lnTo>
                  <a:lnTo>
                    <a:pt x="212852" y="36699"/>
                  </a:lnTo>
                  <a:lnTo>
                    <a:pt x="241914" y="33024"/>
                  </a:lnTo>
                  <a:lnTo>
                    <a:pt x="269861" y="29621"/>
                  </a:lnTo>
                  <a:lnTo>
                    <a:pt x="297065" y="26400"/>
                  </a:lnTo>
                  <a:lnTo>
                    <a:pt x="323773" y="23300"/>
                  </a:lnTo>
                  <a:lnTo>
                    <a:pt x="351104" y="20281"/>
                  </a:lnTo>
                  <a:lnTo>
                    <a:pt x="378849" y="17316"/>
                  </a:lnTo>
                  <a:lnTo>
                    <a:pt x="406871" y="14386"/>
                  </a:lnTo>
                  <a:lnTo>
                    <a:pt x="431268" y="11481"/>
                  </a:lnTo>
                  <a:lnTo>
                    <a:pt x="473614" y="5713"/>
                  </a:lnTo>
                  <a:lnTo>
                    <a:pt x="511382" y="1661"/>
                  </a:lnTo>
                  <a:lnTo>
                    <a:pt x="525536" y="461"/>
                  </a:lnTo>
                  <a:lnTo>
                    <a:pt x="525617" y="292"/>
                  </a:lnTo>
                  <a:lnTo>
                    <a:pt x="507109" y="0"/>
                  </a:lnTo>
                  <a:lnTo>
                    <a:pt x="491038" y="4519"/>
                  </a:lnTo>
                  <a:lnTo>
                    <a:pt x="471488" y="1710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90" name="SMARTInkShape-2978"/>
            <p:cNvSpPr/>
            <p:nvPr>
              <p:custDataLst>
                <p:tags r:id="rId86"/>
              </p:custDataLst>
            </p:nvPr>
          </p:nvSpPr>
          <p:spPr bwMode="auto">
            <a:xfrm>
              <a:off x="871390" y="3995027"/>
              <a:ext cx="184695" cy="514016"/>
            </a:xfrm>
            <a:custGeom>
              <a:avLst/>
              <a:gdLst/>
              <a:ahLst/>
              <a:cxnLst/>
              <a:rect l="0" t="0" r="0" b="0"/>
              <a:pathLst>
                <a:path w="184695" h="514016">
                  <a:moveTo>
                    <a:pt x="177313" y="76911"/>
                  </a:moveTo>
                  <a:lnTo>
                    <a:pt x="177313" y="76911"/>
                  </a:lnTo>
                  <a:lnTo>
                    <a:pt x="184098" y="60800"/>
                  </a:lnTo>
                  <a:lnTo>
                    <a:pt x="184694" y="57598"/>
                  </a:lnTo>
                  <a:lnTo>
                    <a:pt x="184138" y="54510"/>
                  </a:lnTo>
                  <a:lnTo>
                    <a:pt x="180981" y="48540"/>
                  </a:lnTo>
                  <a:lnTo>
                    <a:pt x="178806" y="46567"/>
                  </a:lnTo>
                  <a:lnTo>
                    <a:pt x="173849" y="44375"/>
                  </a:lnTo>
                  <a:lnTo>
                    <a:pt x="165703" y="43140"/>
                  </a:lnTo>
                  <a:lnTo>
                    <a:pt x="152706" y="47325"/>
                  </a:lnTo>
                  <a:lnTo>
                    <a:pt x="144786" y="54554"/>
                  </a:lnTo>
                  <a:lnTo>
                    <a:pt x="116232" y="94850"/>
                  </a:lnTo>
                  <a:lnTo>
                    <a:pt x="98784" y="133132"/>
                  </a:lnTo>
                  <a:lnTo>
                    <a:pt x="86206" y="174637"/>
                  </a:lnTo>
                  <a:lnTo>
                    <a:pt x="71790" y="216145"/>
                  </a:lnTo>
                  <a:lnTo>
                    <a:pt x="61062" y="253949"/>
                  </a:lnTo>
                  <a:lnTo>
                    <a:pt x="52804" y="293937"/>
                  </a:lnTo>
                  <a:lnTo>
                    <a:pt x="49934" y="330339"/>
                  </a:lnTo>
                  <a:lnTo>
                    <a:pt x="49083" y="366207"/>
                  </a:lnTo>
                  <a:lnTo>
                    <a:pt x="49784" y="405621"/>
                  </a:lnTo>
                  <a:lnTo>
                    <a:pt x="54648" y="440901"/>
                  </a:lnTo>
                  <a:lnTo>
                    <a:pt x="61499" y="483230"/>
                  </a:lnTo>
                  <a:lnTo>
                    <a:pt x="74304" y="513793"/>
                  </a:lnTo>
                  <a:lnTo>
                    <a:pt x="69851" y="514015"/>
                  </a:lnTo>
                  <a:lnTo>
                    <a:pt x="65099" y="511526"/>
                  </a:lnTo>
                  <a:lnTo>
                    <a:pt x="62499" y="509529"/>
                  </a:lnTo>
                  <a:lnTo>
                    <a:pt x="54529" y="507311"/>
                  </a:lnTo>
                  <a:lnTo>
                    <a:pt x="45590" y="505372"/>
                  </a:lnTo>
                  <a:lnTo>
                    <a:pt x="34249" y="497973"/>
                  </a:lnTo>
                  <a:lnTo>
                    <a:pt x="20200" y="483186"/>
                  </a:lnTo>
                  <a:lnTo>
                    <a:pt x="6437" y="450532"/>
                  </a:lnTo>
                  <a:lnTo>
                    <a:pt x="0" y="416213"/>
                  </a:lnTo>
                  <a:lnTo>
                    <a:pt x="633" y="378422"/>
                  </a:lnTo>
                  <a:lnTo>
                    <a:pt x="9393" y="340555"/>
                  </a:lnTo>
                  <a:lnTo>
                    <a:pt x="21514" y="299172"/>
                  </a:lnTo>
                  <a:lnTo>
                    <a:pt x="33677" y="259288"/>
                  </a:lnTo>
                  <a:lnTo>
                    <a:pt x="46806" y="223340"/>
                  </a:lnTo>
                  <a:lnTo>
                    <a:pt x="56729" y="188559"/>
                  </a:lnTo>
                  <a:lnTo>
                    <a:pt x="65702" y="154124"/>
                  </a:lnTo>
                  <a:lnTo>
                    <a:pt x="74393" y="119791"/>
                  </a:lnTo>
                  <a:lnTo>
                    <a:pt x="85540" y="88028"/>
                  </a:lnTo>
                  <a:lnTo>
                    <a:pt x="105079" y="49799"/>
                  </a:lnTo>
                  <a:lnTo>
                    <a:pt x="114212" y="33529"/>
                  </a:lnTo>
                  <a:lnTo>
                    <a:pt x="121998" y="26909"/>
                  </a:lnTo>
                  <a:lnTo>
                    <a:pt x="125726" y="17349"/>
                  </a:lnTo>
                  <a:lnTo>
                    <a:pt x="130384" y="17035"/>
                  </a:lnTo>
                  <a:lnTo>
                    <a:pt x="130787" y="17944"/>
                  </a:lnTo>
                  <a:lnTo>
                    <a:pt x="128694" y="21493"/>
                  </a:lnTo>
                  <a:lnTo>
                    <a:pt x="126803" y="22820"/>
                  </a:lnTo>
                  <a:lnTo>
                    <a:pt x="122161" y="24295"/>
                  </a:lnTo>
                  <a:lnTo>
                    <a:pt x="116924" y="30031"/>
                  </a:lnTo>
                  <a:lnTo>
                    <a:pt x="85349" y="70298"/>
                  </a:lnTo>
                  <a:lnTo>
                    <a:pt x="68572" y="103738"/>
                  </a:lnTo>
                  <a:lnTo>
                    <a:pt x="56087" y="143808"/>
                  </a:lnTo>
                  <a:lnTo>
                    <a:pt x="46356" y="185844"/>
                  </a:lnTo>
                  <a:lnTo>
                    <a:pt x="37440" y="228461"/>
                  </a:lnTo>
                  <a:lnTo>
                    <a:pt x="33316" y="271251"/>
                  </a:lnTo>
                  <a:lnTo>
                    <a:pt x="32095" y="314092"/>
                  </a:lnTo>
                  <a:lnTo>
                    <a:pt x="31732" y="352397"/>
                  </a:lnTo>
                  <a:lnTo>
                    <a:pt x="31625" y="387877"/>
                  </a:lnTo>
                  <a:lnTo>
                    <a:pt x="36144" y="422519"/>
                  </a:lnTo>
                  <a:lnTo>
                    <a:pt x="39361" y="460562"/>
                  </a:lnTo>
                  <a:lnTo>
                    <a:pt x="40139" y="502686"/>
                  </a:lnTo>
                  <a:lnTo>
                    <a:pt x="40144" y="503636"/>
                  </a:lnTo>
                  <a:lnTo>
                    <a:pt x="34261" y="462492"/>
                  </a:lnTo>
                  <a:lnTo>
                    <a:pt x="29570" y="421750"/>
                  </a:lnTo>
                  <a:lnTo>
                    <a:pt x="24304" y="385904"/>
                  </a:lnTo>
                  <a:lnTo>
                    <a:pt x="17372" y="343510"/>
                  </a:lnTo>
                  <a:lnTo>
                    <a:pt x="17210" y="302165"/>
                  </a:lnTo>
                  <a:lnTo>
                    <a:pt x="23924" y="267193"/>
                  </a:lnTo>
                  <a:lnTo>
                    <a:pt x="33257" y="231965"/>
                  </a:lnTo>
                  <a:lnTo>
                    <a:pt x="43755" y="198211"/>
                  </a:lnTo>
                  <a:lnTo>
                    <a:pt x="54771" y="167334"/>
                  </a:lnTo>
                  <a:lnTo>
                    <a:pt x="68557" y="137736"/>
                  </a:lnTo>
                  <a:lnTo>
                    <a:pt x="89844" y="96838"/>
                  </a:lnTo>
                  <a:lnTo>
                    <a:pt x="110756" y="63130"/>
                  </a:lnTo>
                  <a:lnTo>
                    <a:pt x="129970" y="35044"/>
                  </a:lnTo>
                  <a:lnTo>
                    <a:pt x="151423" y="0"/>
                  </a:lnTo>
                  <a:lnTo>
                    <a:pt x="144717" y="7602"/>
                  </a:lnTo>
                  <a:lnTo>
                    <a:pt x="120837" y="45140"/>
                  </a:lnTo>
                  <a:lnTo>
                    <a:pt x="97714" y="76599"/>
                  </a:lnTo>
                  <a:lnTo>
                    <a:pt x="69061" y="116611"/>
                  </a:lnTo>
                  <a:lnTo>
                    <a:pt x="54271" y="147895"/>
                  </a:lnTo>
                  <a:lnTo>
                    <a:pt x="41348" y="180849"/>
                  </a:lnTo>
                  <a:lnTo>
                    <a:pt x="31159" y="214546"/>
                  </a:lnTo>
                  <a:lnTo>
                    <a:pt x="26630" y="248571"/>
                  </a:lnTo>
                  <a:lnTo>
                    <a:pt x="24618" y="282744"/>
                  </a:lnTo>
                  <a:lnTo>
                    <a:pt x="23723" y="315077"/>
                  </a:lnTo>
                  <a:lnTo>
                    <a:pt x="24172" y="354700"/>
                  </a:lnTo>
                  <a:lnTo>
                    <a:pt x="29835" y="397142"/>
                  </a:lnTo>
                  <a:lnTo>
                    <a:pt x="35786" y="428985"/>
                  </a:lnTo>
                  <a:lnTo>
                    <a:pt x="48628" y="466007"/>
                  </a:lnTo>
                  <a:lnTo>
                    <a:pt x="50565" y="467753"/>
                  </a:lnTo>
                  <a:lnTo>
                    <a:pt x="57181" y="471185"/>
                  </a:lnTo>
                  <a:lnTo>
                    <a:pt x="49075" y="463025"/>
                  </a:lnTo>
                  <a:lnTo>
                    <a:pt x="48756" y="470085"/>
                  </a:lnTo>
                  <a:lnTo>
                    <a:pt x="48734" y="466350"/>
                  </a:lnTo>
                  <a:lnTo>
                    <a:pt x="51269" y="461767"/>
                  </a:lnTo>
                  <a:lnTo>
                    <a:pt x="54618" y="456556"/>
                  </a:lnTo>
                  <a:lnTo>
                    <a:pt x="56107" y="451064"/>
                  </a:lnTo>
                  <a:lnTo>
                    <a:pt x="55551" y="450171"/>
                  </a:lnTo>
                  <a:lnTo>
                    <a:pt x="54228" y="450528"/>
                  </a:lnTo>
                  <a:lnTo>
                    <a:pt x="48725" y="45410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91" name="SMARTInkShape-2979"/>
            <p:cNvSpPr/>
            <p:nvPr>
              <p:custDataLst>
                <p:tags r:id="rId87"/>
              </p:custDataLst>
            </p:nvPr>
          </p:nvSpPr>
          <p:spPr bwMode="auto">
            <a:xfrm>
              <a:off x="697230" y="3825740"/>
              <a:ext cx="583437" cy="74749"/>
            </a:xfrm>
            <a:custGeom>
              <a:avLst/>
              <a:gdLst/>
              <a:ahLst/>
              <a:cxnLst/>
              <a:rect l="0" t="0" r="0" b="0"/>
              <a:pathLst>
                <a:path w="583437" h="74749">
                  <a:moveTo>
                    <a:pt x="0" y="74748"/>
                  </a:moveTo>
                  <a:lnTo>
                    <a:pt x="0" y="74748"/>
                  </a:lnTo>
                  <a:lnTo>
                    <a:pt x="39841" y="67962"/>
                  </a:lnTo>
                  <a:lnTo>
                    <a:pt x="81337" y="66705"/>
                  </a:lnTo>
                  <a:lnTo>
                    <a:pt x="115207" y="65458"/>
                  </a:lnTo>
                  <a:lnTo>
                    <a:pt x="155661" y="61729"/>
                  </a:lnTo>
                  <a:lnTo>
                    <a:pt x="179974" y="58448"/>
                  </a:lnTo>
                  <a:lnTo>
                    <a:pt x="206660" y="54356"/>
                  </a:lnTo>
                  <a:lnTo>
                    <a:pt x="234929" y="49723"/>
                  </a:lnTo>
                  <a:lnTo>
                    <a:pt x="265204" y="44730"/>
                  </a:lnTo>
                  <a:lnTo>
                    <a:pt x="296818" y="39495"/>
                  </a:lnTo>
                  <a:lnTo>
                    <a:pt x="329323" y="34101"/>
                  </a:lnTo>
                  <a:lnTo>
                    <a:pt x="361471" y="28600"/>
                  </a:lnTo>
                  <a:lnTo>
                    <a:pt x="393381" y="23027"/>
                  </a:lnTo>
                  <a:lnTo>
                    <a:pt x="425132" y="17408"/>
                  </a:lnTo>
                  <a:lnTo>
                    <a:pt x="453919" y="12708"/>
                  </a:lnTo>
                  <a:lnTo>
                    <a:pt x="480730" y="8623"/>
                  </a:lnTo>
                  <a:lnTo>
                    <a:pt x="506224" y="4947"/>
                  </a:lnTo>
                  <a:lnTo>
                    <a:pt x="544711" y="862"/>
                  </a:lnTo>
                  <a:lnTo>
                    <a:pt x="570706" y="0"/>
                  </a:lnTo>
                  <a:lnTo>
                    <a:pt x="582260" y="2791"/>
                  </a:lnTo>
                  <a:lnTo>
                    <a:pt x="583436" y="5821"/>
                  </a:lnTo>
                  <a:lnTo>
                    <a:pt x="582315" y="9747"/>
                  </a:lnTo>
                  <a:lnTo>
                    <a:pt x="579662" y="14269"/>
                  </a:lnTo>
                  <a:lnTo>
                    <a:pt x="569095" y="21833"/>
                  </a:lnTo>
                  <a:lnTo>
                    <a:pt x="548640" y="3188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92" name="SMARTInkShape-2980"/>
            <p:cNvSpPr/>
            <p:nvPr>
              <p:custDataLst>
                <p:tags r:id="rId88"/>
              </p:custDataLst>
            </p:nvPr>
          </p:nvSpPr>
          <p:spPr bwMode="auto">
            <a:xfrm>
              <a:off x="645795" y="3874931"/>
              <a:ext cx="633402" cy="85565"/>
            </a:xfrm>
            <a:custGeom>
              <a:avLst/>
              <a:gdLst/>
              <a:ahLst/>
              <a:cxnLst/>
              <a:rect l="0" t="0" r="0" b="0"/>
              <a:pathLst>
                <a:path w="633402" h="85565">
                  <a:moveTo>
                    <a:pt x="0" y="85564"/>
                  </a:moveTo>
                  <a:lnTo>
                    <a:pt x="0" y="85564"/>
                  </a:lnTo>
                  <a:lnTo>
                    <a:pt x="42380" y="78779"/>
                  </a:lnTo>
                  <a:lnTo>
                    <a:pt x="73128" y="76833"/>
                  </a:lnTo>
                  <a:lnTo>
                    <a:pt x="109019" y="72794"/>
                  </a:lnTo>
                  <a:lnTo>
                    <a:pt x="149736" y="65283"/>
                  </a:lnTo>
                  <a:lnTo>
                    <a:pt x="171261" y="60613"/>
                  </a:lnTo>
                  <a:lnTo>
                    <a:pt x="195137" y="55595"/>
                  </a:lnTo>
                  <a:lnTo>
                    <a:pt x="220579" y="50345"/>
                  </a:lnTo>
                  <a:lnTo>
                    <a:pt x="247065" y="44939"/>
                  </a:lnTo>
                  <a:lnTo>
                    <a:pt x="274247" y="39431"/>
                  </a:lnTo>
                  <a:lnTo>
                    <a:pt x="301894" y="33854"/>
                  </a:lnTo>
                  <a:lnTo>
                    <a:pt x="329850" y="28230"/>
                  </a:lnTo>
                  <a:lnTo>
                    <a:pt x="358013" y="23529"/>
                  </a:lnTo>
                  <a:lnTo>
                    <a:pt x="386313" y="19442"/>
                  </a:lnTo>
                  <a:lnTo>
                    <a:pt x="414704" y="15765"/>
                  </a:lnTo>
                  <a:lnTo>
                    <a:pt x="442205" y="12362"/>
                  </a:lnTo>
                  <a:lnTo>
                    <a:pt x="469111" y="9140"/>
                  </a:lnTo>
                  <a:lnTo>
                    <a:pt x="495620" y="6039"/>
                  </a:lnTo>
                  <a:lnTo>
                    <a:pt x="519961" y="3973"/>
                  </a:lnTo>
                  <a:lnTo>
                    <a:pt x="542856" y="2595"/>
                  </a:lnTo>
                  <a:lnTo>
                    <a:pt x="582264" y="1064"/>
                  </a:lnTo>
                  <a:lnTo>
                    <a:pt x="618610" y="201"/>
                  </a:lnTo>
                  <a:lnTo>
                    <a:pt x="631490" y="0"/>
                  </a:lnTo>
                  <a:lnTo>
                    <a:pt x="633401" y="899"/>
                  </a:lnTo>
                  <a:lnTo>
                    <a:pt x="632770" y="2451"/>
                  </a:lnTo>
                  <a:lnTo>
                    <a:pt x="630444" y="4438"/>
                  </a:lnTo>
                  <a:lnTo>
                    <a:pt x="591503" y="1698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96" name="SMARTInkShape-Group998"/>
          <p:cNvGrpSpPr/>
          <p:nvPr/>
        </p:nvGrpSpPr>
        <p:grpSpPr>
          <a:xfrm>
            <a:off x="2174338" y="4311967"/>
            <a:ext cx="114546" cy="256335"/>
            <a:chOff x="2174338" y="4311967"/>
            <a:chExt cx="114546" cy="256335"/>
          </a:xfrm>
        </p:grpSpPr>
        <p:sp>
          <p:nvSpPr>
            <p:cNvPr id="494" name="SMARTInkShape-2981"/>
            <p:cNvSpPr/>
            <p:nvPr>
              <p:custDataLst>
                <p:tags r:id="rId83"/>
              </p:custDataLst>
            </p:nvPr>
          </p:nvSpPr>
          <p:spPr bwMode="auto">
            <a:xfrm>
              <a:off x="2258617" y="4311967"/>
              <a:ext cx="30267" cy="22983"/>
            </a:xfrm>
            <a:custGeom>
              <a:avLst/>
              <a:gdLst/>
              <a:ahLst/>
              <a:cxnLst/>
              <a:rect l="0" t="0" r="0" b="0"/>
              <a:pathLst>
                <a:path w="30267" h="22983">
                  <a:moveTo>
                    <a:pt x="7381" y="0"/>
                  </a:moveTo>
                  <a:lnTo>
                    <a:pt x="7381" y="0"/>
                  </a:lnTo>
                  <a:lnTo>
                    <a:pt x="2830" y="4551"/>
                  </a:lnTo>
                  <a:lnTo>
                    <a:pt x="595" y="11865"/>
                  </a:lnTo>
                  <a:lnTo>
                    <a:pt x="0" y="16483"/>
                  </a:lnTo>
                  <a:lnTo>
                    <a:pt x="555" y="19561"/>
                  </a:lnTo>
                  <a:lnTo>
                    <a:pt x="1878" y="21613"/>
                  </a:lnTo>
                  <a:lnTo>
                    <a:pt x="3712" y="22982"/>
                  </a:lnTo>
                  <a:lnTo>
                    <a:pt x="5887" y="22941"/>
                  </a:lnTo>
                  <a:lnTo>
                    <a:pt x="23541" y="13546"/>
                  </a:lnTo>
                  <a:lnTo>
                    <a:pt x="28850" y="8243"/>
                  </a:lnTo>
                  <a:lnTo>
                    <a:pt x="30266" y="5496"/>
                  </a:lnTo>
                  <a:lnTo>
                    <a:pt x="30258" y="3664"/>
                  </a:lnTo>
                  <a:lnTo>
                    <a:pt x="29300" y="2443"/>
                  </a:lnTo>
                  <a:lnTo>
                    <a:pt x="27708" y="1629"/>
                  </a:lnTo>
                  <a:close/>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95" name="SMARTInkShape-2982"/>
            <p:cNvSpPr/>
            <p:nvPr>
              <p:custDataLst>
                <p:tags r:id="rId84"/>
              </p:custDataLst>
            </p:nvPr>
          </p:nvSpPr>
          <p:spPr bwMode="auto">
            <a:xfrm>
              <a:off x="2174338" y="4380547"/>
              <a:ext cx="96600" cy="187755"/>
            </a:xfrm>
            <a:custGeom>
              <a:avLst/>
              <a:gdLst/>
              <a:ahLst/>
              <a:cxnLst/>
              <a:rect l="0" t="0" r="0" b="0"/>
              <a:pathLst>
                <a:path w="96600" h="187755">
                  <a:moveTo>
                    <a:pt x="91660" y="0"/>
                  </a:moveTo>
                  <a:lnTo>
                    <a:pt x="91660" y="0"/>
                  </a:lnTo>
                  <a:lnTo>
                    <a:pt x="91660" y="4551"/>
                  </a:lnTo>
                  <a:lnTo>
                    <a:pt x="94200" y="9325"/>
                  </a:lnTo>
                  <a:lnTo>
                    <a:pt x="96210" y="11932"/>
                  </a:lnTo>
                  <a:lnTo>
                    <a:pt x="96599" y="14622"/>
                  </a:lnTo>
                  <a:lnTo>
                    <a:pt x="89492" y="55500"/>
                  </a:lnTo>
                  <a:lnTo>
                    <a:pt x="84352" y="97958"/>
                  </a:lnTo>
                  <a:lnTo>
                    <a:pt x="88013" y="131683"/>
                  </a:lnTo>
                  <a:lnTo>
                    <a:pt x="89987" y="168463"/>
                  </a:lnTo>
                  <a:lnTo>
                    <a:pt x="86789" y="179013"/>
                  </a:lnTo>
                  <a:lnTo>
                    <a:pt x="84602" y="182207"/>
                  </a:lnTo>
                  <a:lnTo>
                    <a:pt x="79633" y="185756"/>
                  </a:lnTo>
                  <a:lnTo>
                    <a:pt x="66929" y="187754"/>
                  </a:lnTo>
                  <a:lnTo>
                    <a:pt x="46550" y="183795"/>
                  </a:lnTo>
                  <a:lnTo>
                    <a:pt x="22414" y="172039"/>
                  </a:lnTo>
                  <a:lnTo>
                    <a:pt x="6266" y="156491"/>
                  </a:lnTo>
                  <a:lnTo>
                    <a:pt x="1320" y="145434"/>
                  </a:lnTo>
                  <a:lnTo>
                    <a:pt x="0" y="139819"/>
                  </a:lnTo>
                  <a:lnTo>
                    <a:pt x="73" y="135123"/>
                  </a:lnTo>
                  <a:lnTo>
                    <a:pt x="2695" y="127365"/>
                  </a:lnTo>
                  <a:lnTo>
                    <a:pt x="9575" y="120742"/>
                  </a:lnTo>
                  <a:lnTo>
                    <a:pt x="49869" y="96149"/>
                  </a:lnTo>
                  <a:lnTo>
                    <a:pt x="74515" y="8572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501" name="SMARTInkShape-Group999"/>
          <p:cNvGrpSpPr/>
          <p:nvPr/>
        </p:nvGrpSpPr>
        <p:grpSpPr>
          <a:xfrm>
            <a:off x="1648778" y="4060184"/>
            <a:ext cx="647512" cy="888028"/>
            <a:chOff x="1648778" y="4060184"/>
            <a:chExt cx="647512" cy="888028"/>
          </a:xfrm>
        </p:grpSpPr>
        <p:sp>
          <p:nvSpPr>
            <p:cNvPr id="497" name="SMARTInkShape-2983"/>
            <p:cNvSpPr/>
            <p:nvPr>
              <p:custDataLst>
                <p:tags r:id="rId79"/>
              </p:custDataLst>
            </p:nvPr>
          </p:nvSpPr>
          <p:spPr bwMode="auto">
            <a:xfrm>
              <a:off x="1931670" y="4603432"/>
              <a:ext cx="364620" cy="42833"/>
            </a:xfrm>
            <a:custGeom>
              <a:avLst/>
              <a:gdLst/>
              <a:ahLst/>
              <a:cxnLst/>
              <a:rect l="0" t="0" r="0" b="0"/>
              <a:pathLst>
                <a:path w="364620" h="42833">
                  <a:moveTo>
                    <a:pt x="0" y="0"/>
                  </a:moveTo>
                  <a:lnTo>
                    <a:pt x="0" y="0"/>
                  </a:lnTo>
                  <a:lnTo>
                    <a:pt x="38699" y="0"/>
                  </a:lnTo>
                  <a:lnTo>
                    <a:pt x="71991" y="2540"/>
                  </a:lnTo>
                  <a:lnTo>
                    <a:pt x="103881" y="6785"/>
                  </a:lnTo>
                  <a:lnTo>
                    <a:pt x="139999" y="10583"/>
                  </a:lnTo>
                  <a:lnTo>
                    <a:pt x="180864" y="17741"/>
                  </a:lnTo>
                  <a:lnTo>
                    <a:pt x="209924" y="23125"/>
                  </a:lnTo>
                  <a:lnTo>
                    <a:pt x="241890" y="28693"/>
                  </a:lnTo>
                  <a:lnTo>
                    <a:pt x="272606" y="31803"/>
                  </a:lnTo>
                  <a:lnTo>
                    <a:pt x="314135" y="33553"/>
                  </a:lnTo>
                  <a:lnTo>
                    <a:pt x="353199" y="34145"/>
                  </a:lnTo>
                  <a:lnTo>
                    <a:pt x="358338" y="35146"/>
                  </a:lnTo>
                  <a:lnTo>
                    <a:pt x="361765" y="36765"/>
                  </a:lnTo>
                  <a:lnTo>
                    <a:pt x="364049" y="38798"/>
                  </a:lnTo>
                  <a:lnTo>
                    <a:pt x="364619" y="40153"/>
                  </a:lnTo>
                  <a:lnTo>
                    <a:pt x="364047" y="41057"/>
                  </a:lnTo>
                  <a:lnTo>
                    <a:pt x="362713" y="41658"/>
                  </a:lnTo>
                  <a:lnTo>
                    <a:pt x="319933" y="42757"/>
                  </a:lnTo>
                  <a:lnTo>
                    <a:pt x="283178" y="42832"/>
                  </a:lnTo>
                  <a:lnTo>
                    <a:pt x="242126" y="38303"/>
                  </a:lnTo>
                  <a:lnTo>
                    <a:pt x="204350" y="30929"/>
                  </a:lnTo>
                  <a:lnTo>
                    <a:pt x="164477" y="18160"/>
                  </a:lnTo>
                  <a:lnTo>
                    <a:pt x="122500" y="11413"/>
                  </a:lnTo>
                  <a:lnTo>
                    <a:pt x="84450" y="9415"/>
                  </a:lnTo>
                  <a:lnTo>
                    <a:pt x="49047" y="8822"/>
                  </a:lnTo>
                  <a:lnTo>
                    <a:pt x="8453" y="8595"/>
                  </a:lnTo>
                  <a:lnTo>
                    <a:pt x="2505" y="8580"/>
                  </a:lnTo>
                  <a:lnTo>
                    <a:pt x="45117" y="8573"/>
                  </a:lnTo>
                  <a:lnTo>
                    <a:pt x="73392" y="8573"/>
                  </a:lnTo>
                  <a:lnTo>
                    <a:pt x="105009" y="8573"/>
                  </a:lnTo>
                  <a:lnTo>
                    <a:pt x="138110" y="8573"/>
                  </a:lnTo>
                  <a:lnTo>
                    <a:pt x="171873" y="11113"/>
                  </a:lnTo>
                  <a:lnTo>
                    <a:pt x="204023" y="14464"/>
                  </a:lnTo>
                  <a:lnTo>
                    <a:pt x="242591" y="16351"/>
                  </a:lnTo>
                  <a:lnTo>
                    <a:pt x="284870" y="17076"/>
                  </a:lnTo>
                  <a:lnTo>
                    <a:pt x="291465" y="1714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98" name="SMARTInkShape-2984"/>
            <p:cNvSpPr/>
            <p:nvPr>
              <p:custDataLst>
                <p:tags r:id="rId80"/>
              </p:custDataLst>
            </p:nvPr>
          </p:nvSpPr>
          <p:spPr bwMode="auto">
            <a:xfrm>
              <a:off x="1691640" y="4060184"/>
              <a:ext cx="186423" cy="403881"/>
            </a:xfrm>
            <a:custGeom>
              <a:avLst/>
              <a:gdLst/>
              <a:ahLst/>
              <a:cxnLst/>
              <a:rect l="0" t="0" r="0" b="0"/>
              <a:pathLst>
                <a:path w="186423" h="403881">
                  <a:moveTo>
                    <a:pt x="180023" y="217493"/>
                  </a:moveTo>
                  <a:lnTo>
                    <a:pt x="180023" y="217493"/>
                  </a:lnTo>
                  <a:lnTo>
                    <a:pt x="175472" y="212943"/>
                  </a:lnTo>
                  <a:lnTo>
                    <a:pt x="170698" y="210708"/>
                  </a:lnTo>
                  <a:lnTo>
                    <a:pt x="139472" y="209026"/>
                  </a:lnTo>
                  <a:lnTo>
                    <a:pt x="117050" y="215785"/>
                  </a:lnTo>
                  <a:lnTo>
                    <a:pt x="105680" y="220862"/>
                  </a:lnTo>
                  <a:lnTo>
                    <a:pt x="96816" y="228833"/>
                  </a:lnTo>
                  <a:lnTo>
                    <a:pt x="63804" y="269924"/>
                  </a:lnTo>
                  <a:lnTo>
                    <a:pt x="56932" y="286516"/>
                  </a:lnTo>
                  <a:lnTo>
                    <a:pt x="52159" y="328994"/>
                  </a:lnTo>
                  <a:lnTo>
                    <a:pt x="56837" y="343567"/>
                  </a:lnTo>
                  <a:lnTo>
                    <a:pt x="86199" y="380150"/>
                  </a:lnTo>
                  <a:lnTo>
                    <a:pt x="103011" y="394910"/>
                  </a:lnTo>
                  <a:lnTo>
                    <a:pt x="117517" y="402777"/>
                  </a:lnTo>
                  <a:lnTo>
                    <a:pt x="121207" y="403880"/>
                  </a:lnTo>
                  <a:lnTo>
                    <a:pt x="124620" y="403664"/>
                  </a:lnTo>
                  <a:lnTo>
                    <a:pt x="130952" y="400884"/>
                  </a:lnTo>
                  <a:lnTo>
                    <a:pt x="149622" y="376697"/>
                  </a:lnTo>
                  <a:lnTo>
                    <a:pt x="165088" y="346051"/>
                  </a:lnTo>
                  <a:lnTo>
                    <a:pt x="176127" y="308183"/>
                  </a:lnTo>
                  <a:lnTo>
                    <a:pt x="184477" y="272410"/>
                  </a:lnTo>
                  <a:lnTo>
                    <a:pt x="186422" y="237681"/>
                  </a:lnTo>
                  <a:lnTo>
                    <a:pt x="181390" y="203261"/>
                  </a:lnTo>
                  <a:lnTo>
                    <a:pt x="171961" y="167980"/>
                  </a:lnTo>
                  <a:lnTo>
                    <a:pt x="152869" y="127787"/>
                  </a:lnTo>
                  <a:lnTo>
                    <a:pt x="133771" y="85715"/>
                  </a:lnTo>
                  <a:lnTo>
                    <a:pt x="110439" y="45945"/>
                  </a:lnTo>
                  <a:lnTo>
                    <a:pt x="93851" y="28220"/>
                  </a:lnTo>
                  <a:lnTo>
                    <a:pt x="54028" y="8162"/>
                  </a:lnTo>
                  <a:lnTo>
                    <a:pt x="27438" y="0"/>
                  </a:lnTo>
                  <a:lnTo>
                    <a:pt x="13465" y="1132"/>
                  </a:lnTo>
                  <a:lnTo>
                    <a:pt x="8977" y="2768"/>
                  </a:lnTo>
                  <a:lnTo>
                    <a:pt x="5984" y="4811"/>
                  </a:lnTo>
                  <a:lnTo>
                    <a:pt x="0" y="1175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99" name="SMARTInkShape-2985"/>
            <p:cNvSpPr/>
            <p:nvPr>
              <p:custDataLst>
                <p:tags r:id="rId81"/>
              </p:custDataLst>
            </p:nvPr>
          </p:nvSpPr>
          <p:spPr bwMode="auto">
            <a:xfrm>
              <a:off x="1648778" y="4616874"/>
              <a:ext cx="199115" cy="331338"/>
            </a:xfrm>
            <a:custGeom>
              <a:avLst/>
              <a:gdLst/>
              <a:ahLst/>
              <a:cxnLst/>
              <a:rect l="0" t="0" r="0" b="0"/>
              <a:pathLst>
                <a:path w="199115" h="331338">
                  <a:moveTo>
                    <a:pt x="180022" y="166581"/>
                  </a:moveTo>
                  <a:lnTo>
                    <a:pt x="180022" y="166581"/>
                  </a:lnTo>
                  <a:lnTo>
                    <a:pt x="152490" y="139049"/>
                  </a:lnTo>
                  <a:lnTo>
                    <a:pt x="143656" y="135294"/>
                  </a:lnTo>
                  <a:lnTo>
                    <a:pt x="117911" y="132884"/>
                  </a:lnTo>
                  <a:lnTo>
                    <a:pt x="101935" y="137634"/>
                  </a:lnTo>
                  <a:lnTo>
                    <a:pt x="68395" y="156206"/>
                  </a:lnTo>
                  <a:lnTo>
                    <a:pt x="35206" y="191907"/>
                  </a:lnTo>
                  <a:lnTo>
                    <a:pt x="16358" y="225414"/>
                  </a:lnTo>
                  <a:lnTo>
                    <a:pt x="6222" y="263176"/>
                  </a:lnTo>
                  <a:lnTo>
                    <a:pt x="6893" y="283807"/>
                  </a:lnTo>
                  <a:lnTo>
                    <a:pt x="15446" y="302501"/>
                  </a:lnTo>
                  <a:lnTo>
                    <a:pt x="21727" y="311487"/>
                  </a:lnTo>
                  <a:lnTo>
                    <a:pt x="38866" y="324011"/>
                  </a:lnTo>
                  <a:lnTo>
                    <a:pt x="48771" y="328685"/>
                  </a:lnTo>
                  <a:lnTo>
                    <a:pt x="69936" y="331337"/>
                  </a:lnTo>
                  <a:lnTo>
                    <a:pt x="92995" y="327436"/>
                  </a:lnTo>
                  <a:lnTo>
                    <a:pt x="131800" y="308222"/>
                  </a:lnTo>
                  <a:lnTo>
                    <a:pt x="156050" y="289223"/>
                  </a:lnTo>
                  <a:lnTo>
                    <a:pt x="182021" y="248004"/>
                  </a:lnTo>
                  <a:lnTo>
                    <a:pt x="192975" y="213564"/>
                  </a:lnTo>
                  <a:lnTo>
                    <a:pt x="199114" y="175080"/>
                  </a:lnTo>
                  <a:lnTo>
                    <a:pt x="198668" y="132576"/>
                  </a:lnTo>
                  <a:lnTo>
                    <a:pt x="190214" y="93365"/>
                  </a:lnTo>
                  <a:lnTo>
                    <a:pt x="183959" y="74908"/>
                  </a:lnTo>
                  <a:lnTo>
                    <a:pt x="164309" y="49319"/>
                  </a:lnTo>
                  <a:lnTo>
                    <a:pt x="137796" y="30645"/>
                  </a:lnTo>
                  <a:lnTo>
                    <a:pt x="103788" y="12819"/>
                  </a:lnTo>
                  <a:lnTo>
                    <a:pt x="68987" y="2993"/>
                  </a:lnTo>
                  <a:lnTo>
                    <a:pt x="27425" y="0"/>
                  </a:lnTo>
                  <a:lnTo>
                    <a:pt x="0" y="370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00" name="SMARTInkShape-2986"/>
            <p:cNvSpPr/>
            <p:nvPr>
              <p:custDataLst>
                <p:tags r:id="rId82"/>
              </p:custDataLst>
            </p:nvPr>
          </p:nvSpPr>
          <p:spPr bwMode="auto">
            <a:xfrm>
              <a:off x="1897380" y="4757738"/>
              <a:ext cx="228701" cy="177630"/>
            </a:xfrm>
            <a:custGeom>
              <a:avLst/>
              <a:gdLst/>
              <a:ahLst/>
              <a:cxnLst/>
              <a:rect l="0" t="0" r="0" b="0"/>
              <a:pathLst>
                <a:path w="228701" h="177630">
                  <a:moveTo>
                    <a:pt x="0" y="8572"/>
                  </a:moveTo>
                  <a:lnTo>
                    <a:pt x="0" y="8572"/>
                  </a:lnTo>
                  <a:lnTo>
                    <a:pt x="4551" y="13123"/>
                  </a:lnTo>
                  <a:lnTo>
                    <a:pt x="7778" y="44678"/>
                  </a:lnTo>
                  <a:lnTo>
                    <a:pt x="8337" y="81288"/>
                  </a:lnTo>
                  <a:lnTo>
                    <a:pt x="9455" y="115737"/>
                  </a:lnTo>
                  <a:lnTo>
                    <a:pt x="15944" y="157763"/>
                  </a:lnTo>
                  <a:lnTo>
                    <a:pt x="17040" y="177629"/>
                  </a:lnTo>
                  <a:lnTo>
                    <a:pt x="45449" y="142841"/>
                  </a:lnTo>
                  <a:lnTo>
                    <a:pt x="69346" y="115454"/>
                  </a:lnTo>
                  <a:lnTo>
                    <a:pt x="93572" y="100989"/>
                  </a:lnTo>
                  <a:lnTo>
                    <a:pt x="106993" y="97271"/>
                  </a:lnTo>
                  <a:lnTo>
                    <a:pt x="119307" y="98159"/>
                  </a:lnTo>
                  <a:lnTo>
                    <a:pt x="125258" y="99729"/>
                  </a:lnTo>
                  <a:lnTo>
                    <a:pt x="134410" y="106554"/>
                  </a:lnTo>
                  <a:lnTo>
                    <a:pt x="141653" y="116889"/>
                  </a:lnTo>
                  <a:lnTo>
                    <a:pt x="157002" y="155022"/>
                  </a:lnTo>
                  <a:lnTo>
                    <a:pt x="165346" y="166688"/>
                  </a:lnTo>
                  <a:lnTo>
                    <a:pt x="175405" y="174096"/>
                  </a:lnTo>
                  <a:lnTo>
                    <a:pt x="186225" y="177388"/>
                  </a:lnTo>
                  <a:lnTo>
                    <a:pt x="191778" y="176361"/>
                  </a:lnTo>
                  <a:lnTo>
                    <a:pt x="203027" y="170140"/>
                  </a:lnTo>
                  <a:lnTo>
                    <a:pt x="211837" y="158484"/>
                  </a:lnTo>
                  <a:lnTo>
                    <a:pt x="218927" y="139969"/>
                  </a:lnTo>
                  <a:lnTo>
                    <a:pt x="225254" y="109516"/>
                  </a:lnTo>
                  <a:lnTo>
                    <a:pt x="228700" y="78836"/>
                  </a:lnTo>
                  <a:lnTo>
                    <a:pt x="228101" y="42409"/>
                  </a:lnTo>
                  <a:lnTo>
                    <a:pt x="221890" y="22090"/>
                  </a:lnTo>
                  <a:lnTo>
                    <a:pt x="20574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504" name="SMARTInkShape-Group1000"/>
          <p:cNvGrpSpPr/>
          <p:nvPr/>
        </p:nvGrpSpPr>
        <p:grpSpPr>
          <a:xfrm>
            <a:off x="847000" y="4005256"/>
            <a:ext cx="518886" cy="544061"/>
            <a:chOff x="847000" y="4005256"/>
            <a:chExt cx="518886" cy="544061"/>
          </a:xfrm>
        </p:grpSpPr>
        <p:sp>
          <p:nvSpPr>
            <p:cNvPr id="502" name="SMARTInkShape-2987"/>
            <p:cNvSpPr/>
            <p:nvPr>
              <p:custDataLst>
                <p:tags r:id="rId77"/>
              </p:custDataLst>
            </p:nvPr>
          </p:nvSpPr>
          <p:spPr bwMode="auto">
            <a:xfrm>
              <a:off x="847000" y="4005256"/>
              <a:ext cx="132901" cy="492876"/>
            </a:xfrm>
            <a:custGeom>
              <a:avLst/>
              <a:gdLst/>
              <a:ahLst/>
              <a:cxnLst/>
              <a:rect l="0" t="0" r="0" b="0"/>
              <a:pathLst>
                <a:path w="132901" h="492876">
                  <a:moveTo>
                    <a:pt x="81688" y="6674"/>
                  </a:moveTo>
                  <a:lnTo>
                    <a:pt x="81688" y="6674"/>
                  </a:lnTo>
                  <a:lnTo>
                    <a:pt x="77137" y="6674"/>
                  </a:lnTo>
                  <a:lnTo>
                    <a:pt x="72362" y="11754"/>
                  </a:lnTo>
                  <a:lnTo>
                    <a:pt x="48518" y="51527"/>
                  </a:lnTo>
                  <a:lnTo>
                    <a:pt x="37146" y="84946"/>
                  </a:lnTo>
                  <a:lnTo>
                    <a:pt x="27744" y="120459"/>
                  </a:lnTo>
                  <a:lnTo>
                    <a:pt x="18926" y="159662"/>
                  </a:lnTo>
                  <a:lnTo>
                    <a:pt x="10281" y="201440"/>
                  </a:lnTo>
                  <a:lnTo>
                    <a:pt x="10788" y="239431"/>
                  </a:lnTo>
                  <a:lnTo>
                    <a:pt x="16971" y="274817"/>
                  </a:lnTo>
                  <a:lnTo>
                    <a:pt x="20285" y="309432"/>
                  </a:lnTo>
                  <a:lnTo>
                    <a:pt x="28248" y="348418"/>
                  </a:lnTo>
                  <a:lnTo>
                    <a:pt x="38994" y="383635"/>
                  </a:lnTo>
                  <a:lnTo>
                    <a:pt x="53445" y="423414"/>
                  </a:lnTo>
                  <a:lnTo>
                    <a:pt x="55926" y="450693"/>
                  </a:lnTo>
                  <a:lnTo>
                    <a:pt x="54988" y="451277"/>
                  </a:lnTo>
                  <a:lnTo>
                    <a:pt x="51406" y="451925"/>
                  </a:lnTo>
                  <a:lnTo>
                    <a:pt x="46639" y="444593"/>
                  </a:lnTo>
                  <a:lnTo>
                    <a:pt x="32058" y="415391"/>
                  </a:lnTo>
                  <a:lnTo>
                    <a:pt x="11429" y="386734"/>
                  </a:lnTo>
                  <a:lnTo>
                    <a:pt x="2903" y="346283"/>
                  </a:lnTo>
                  <a:lnTo>
                    <a:pt x="0" y="324299"/>
                  </a:lnTo>
                  <a:lnTo>
                    <a:pt x="4673" y="284194"/>
                  </a:lnTo>
                  <a:lnTo>
                    <a:pt x="12851" y="252889"/>
                  </a:lnTo>
                  <a:lnTo>
                    <a:pt x="28166" y="212236"/>
                  </a:lnTo>
                  <a:lnTo>
                    <a:pt x="44768" y="176060"/>
                  </a:lnTo>
                  <a:lnTo>
                    <a:pt x="61554" y="135594"/>
                  </a:lnTo>
                  <a:lnTo>
                    <a:pt x="76780" y="103081"/>
                  </a:lnTo>
                  <a:lnTo>
                    <a:pt x="101532" y="60501"/>
                  </a:lnTo>
                  <a:lnTo>
                    <a:pt x="127410" y="23358"/>
                  </a:lnTo>
                  <a:lnTo>
                    <a:pt x="131430" y="11088"/>
                  </a:lnTo>
                  <a:lnTo>
                    <a:pt x="132900" y="0"/>
                  </a:lnTo>
                  <a:lnTo>
                    <a:pt x="132021" y="319"/>
                  </a:lnTo>
                  <a:lnTo>
                    <a:pt x="128506" y="3214"/>
                  </a:lnTo>
                  <a:lnTo>
                    <a:pt x="126308" y="7677"/>
                  </a:lnTo>
                  <a:lnTo>
                    <a:pt x="125722" y="10200"/>
                  </a:lnTo>
                  <a:lnTo>
                    <a:pt x="120347" y="18302"/>
                  </a:lnTo>
                  <a:lnTo>
                    <a:pt x="87942" y="54645"/>
                  </a:lnTo>
                  <a:lnTo>
                    <a:pt x="71246" y="93972"/>
                  </a:lnTo>
                  <a:lnTo>
                    <a:pt x="57956" y="127155"/>
                  </a:lnTo>
                  <a:lnTo>
                    <a:pt x="50526" y="161117"/>
                  </a:lnTo>
                  <a:lnTo>
                    <a:pt x="48325" y="197849"/>
                  </a:lnTo>
                  <a:lnTo>
                    <a:pt x="47672" y="236356"/>
                  </a:lnTo>
                  <a:lnTo>
                    <a:pt x="44939" y="274435"/>
                  </a:lnTo>
                  <a:lnTo>
                    <a:pt x="40637" y="315881"/>
                  </a:lnTo>
                  <a:lnTo>
                    <a:pt x="41902" y="358323"/>
                  </a:lnTo>
                  <a:lnTo>
                    <a:pt x="45769" y="401061"/>
                  </a:lnTo>
                  <a:lnTo>
                    <a:pt x="49455" y="438807"/>
                  </a:lnTo>
                  <a:lnTo>
                    <a:pt x="55112" y="478271"/>
                  </a:lnTo>
                  <a:lnTo>
                    <a:pt x="55857" y="492875"/>
                  </a:lnTo>
                  <a:lnTo>
                    <a:pt x="55895" y="492733"/>
                  </a:lnTo>
                  <a:lnTo>
                    <a:pt x="55937" y="490035"/>
                  </a:lnTo>
                  <a:lnTo>
                    <a:pt x="51409" y="474060"/>
                  </a:lnTo>
                  <a:lnTo>
                    <a:pt x="23886" y="433747"/>
                  </a:lnTo>
                  <a:lnTo>
                    <a:pt x="11750" y="409122"/>
                  </a:lnTo>
                  <a:lnTo>
                    <a:pt x="5960" y="368357"/>
                  </a:lnTo>
                  <a:lnTo>
                    <a:pt x="4957" y="333973"/>
                  </a:lnTo>
                  <a:lnTo>
                    <a:pt x="5613" y="294046"/>
                  </a:lnTo>
                  <a:lnTo>
                    <a:pt x="11416" y="252052"/>
                  </a:lnTo>
                  <a:lnTo>
                    <a:pt x="19168" y="210400"/>
                  </a:lnTo>
                  <a:lnTo>
                    <a:pt x="27497" y="173506"/>
                  </a:lnTo>
                  <a:lnTo>
                    <a:pt x="35998" y="137492"/>
                  </a:lnTo>
                  <a:lnTo>
                    <a:pt x="45502" y="98986"/>
                  </a:lnTo>
                  <a:lnTo>
                    <a:pt x="65297" y="59410"/>
                  </a:lnTo>
                  <a:lnTo>
                    <a:pt x="89574" y="18653"/>
                  </a:lnTo>
                  <a:lnTo>
                    <a:pt x="98291" y="7375"/>
                  </a:lnTo>
                  <a:lnTo>
                    <a:pt x="98726" y="13656"/>
                  </a:lnTo>
                  <a:lnTo>
                    <a:pt x="98785" y="18667"/>
                  </a:lnTo>
                  <a:lnTo>
                    <a:pt x="96896" y="21337"/>
                  </a:lnTo>
                  <a:lnTo>
                    <a:pt x="86088" y="31550"/>
                  </a:lnTo>
                  <a:lnTo>
                    <a:pt x="65910" y="67700"/>
                  </a:lnTo>
                  <a:lnTo>
                    <a:pt x="49814" y="101802"/>
                  </a:lnTo>
                  <a:lnTo>
                    <a:pt x="37530" y="142069"/>
                  </a:lnTo>
                  <a:lnTo>
                    <a:pt x="32409" y="184163"/>
                  </a:lnTo>
                  <a:lnTo>
                    <a:pt x="30891" y="226797"/>
                  </a:lnTo>
                  <a:lnTo>
                    <a:pt x="30442" y="269592"/>
                  </a:lnTo>
                  <a:lnTo>
                    <a:pt x="34860" y="312435"/>
                  </a:lnTo>
                  <a:lnTo>
                    <a:pt x="46752" y="350741"/>
                  </a:lnTo>
                  <a:lnTo>
                    <a:pt x="61946" y="390021"/>
                  </a:lnTo>
                  <a:lnTo>
                    <a:pt x="77224" y="417112"/>
                  </a:lnTo>
                  <a:lnTo>
                    <a:pt x="81426" y="441615"/>
                  </a:lnTo>
                  <a:lnTo>
                    <a:pt x="80561" y="442367"/>
                  </a:lnTo>
                  <a:lnTo>
                    <a:pt x="77059" y="443203"/>
                  </a:lnTo>
                  <a:lnTo>
                    <a:pt x="74792" y="441521"/>
                  </a:lnTo>
                  <a:lnTo>
                    <a:pt x="69733" y="434572"/>
                  </a:lnTo>
                  <a:lnTo>
                    <a:pt x="57771" y="400901"/>
                  </a:lnTo>
                  <a:lnTo>
                    <a:pt x="43380" y="367745"/>
                  </a:lnTo>
                  <a:lnTo>
                    <a:pt x="28004" y="327230"/>
                  </a:lnTo>
                  <a:lnTo>
                    <a:pt x="20363" y="295828"/>
                  </a:lnTo>
                  <a:lnTo>
                    <a:pt x="18872" y="262822"/>
                  </a:lnTo>
                  <a:lnTo>
                    <a:pt x="21385" y="227198"/>
                  </a:lnTo>
                  <a:lnTo>
                    <a:pt x="25676" y="185964"/>
                  </a:lnTo>
                  <a:lnTo>
                    <a:pt x="30759" y="147318"/>
                  </a:lnTo>
                  <a:lnTo>
                    <a:pt x="37145" y="112045"/>
                  </a:lnTo>
                  <a:lnTo>
                    <a:pt x="46333" y="80493"/>
                  </a:lnTo>
                  <a:lnTo>
                    <a:pt x="62216" y="45056"/>
                  </a:lnTo>
                  <a:lnTo>
                    <a:pt x="79539" y="10922"/>
                  </a:lnTo>
                  <a:lnTo>
                    <a:pt x="76500" y="21585"/>
                  </a:lnTo>
                  <a:lnTo>
                    <a:pt x="60466" y="56495"/>
                  </a:lnTo>
                  <a:lnTo>
                    <a:pt x="45586" y="94539"/>
                  </a:lnTo>
                  <a:lnTo>
                    <a:pt x="37617" y="116685"/>
                  </a:lnTo>
                  <a:lnTo>
                    <a:pt x="30400" y="140975"/>
                  </a:lnTo>
                  <a:lnTo>
                    <a:pt x="23683" y="166693"/>
                  </a:lnTo>
                  <a:lnTo>
                    <a:pt x="17301" y="193363"/>
                  </a:lnTo>
                  <a:lnTo>
                    <a:pt x="13045" y="218764"/>
                  </a:lnTo>
                  <a:lnTo>
                    <a:pt x="10209" y="243317"/>
                  </a:lnTo>
                  <a:lnTo>
                    <a:pt x="8317" y="267306"/>
                  </a:lnTo>
                  <a:lnTo>
                    <a:pt x="8756" y="309200"/>
                  </a:lnTo>
                  <a:lnTo>
                    <a:pt x="14031" y="344013"/>
                  </a:lnTo>
                  <a:lnTo>
                    <a:pt x="38825" y="39243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03" name="SMARTInkShape-2988"/>
            <p:cNvSpPr/>
            <p:nvPr>
              <p:custDataLst>
                <p:tags r:id="rId78"/>
              </p:custDataLst>
            </p:nvPr>
          </p:nvSpPr>
          <p:spPr bwMode="auto">
            <a:xfrm>
              <a:off x="1249504" y="4534852"/>
              <a:ext cx="116382" cy="14465"/>
            </a:xfrm>
            <a:custGeom>
              <a:avLst/>
              <a:gdLst/>
              <a:ahLst/>
              <a:cxnLst/>
              <a:rect l="0" t="0" r="0" b="0"/>
              <a:pathLst>
                <a:path w="116382" h="14465">
                  <a:moveTo>
                    <a:pt x="4939" y="8573"/>
                  </a:moveTo>
                  <a:lnTo>
                    <a:pt x="4939" y="8573"/>
                  </a:lnTo>
                  <a:lnTo>
                    <a:pt x="0" y="8573"/>
                  </a:lnTo>
                  <a:lnTo>
                    <a:pt x="2109" y="8573"/>
                  </a:lnTo>
                  <a:lnTo>
                    <a:pt x="20925" y="14464"/>
                  </a:lnTo>
                  <a:lnTo>
                    <a:pt x="55501" y="14446"/>
                  </a:lnTo>
                  <a:lnTo>
                    <a:pt x="95803" y="5127"/>
                  </a:lnTo>
                  <a:lnTo>
                    <a:pt x="116381"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505" name="SMARTInkShape-2989"/>
          <p:cNvSpPr/>
          <p:nvPr>
            <p:custDataLst>
              <p:tags r:id="rId14"/>
            </p:custDataLst>
          </p:nvPr>
        </p:nvSpPr>
        <p:spPr bwMode="auto">
          <a:xfrm>
            <a:off x="6041531" y="2232504"/>
            <a:ext cx="13513" cy="124284"/>
          </a:xfrm>
          <a:custGeom>
            <a:avLst/>
            <a:gdLst/>
            <a:ahLst/>
            <a:cxnLst/>
            <a:rect l="0" t="0" r="0" b="0"/>
            <a:pathLst>
              <a:path w="13513" h="124284">
                <a:moveTo>
                  <a:pt x="13512" y="13491"/>
                </a:moveTo>
                <a:lnTo>
                  <a:pt x="13512" y="13491"/>
                </a:lnTo>
                <a:lnTo>
                  <a:pt x="13512" y="0"/>
                </a:lnTo>
                <a:lnTo>
                  <a:pt x="12559" y="21280"/>
                </a:lnTo>
                <a:lnTo>
                  <a:pt x="5734" y="58766"/>
                </a:lnTo>
                <a:lnTo>
                  <a:pt x="4985" y="99190"/>
                </a:lnTo>
                <a:lnTo>
                  <a:pt x="4940" y="124283"/>
                </a:lnTo>
                <a:lnTo>
                  <a:pt x="4939" y="120190"/>
                </a:lnTo>
                <a:lnTo>
                  <a:pt x="2399" y="115523"/>
                </a:lnTo>
                <a:lnTo>
                  <a:pt x="388" y="112945"/>
                </a:lnTo>
                <a:lnTo>
                  <a:pt x="0" y="110273"/>
                </a:lnTo>
                <a:lnTo>
                  <a:pt x="4939" y="9921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06" name="SMARTInkShape-2990"/>
          <p:cNvSpPr/>
          <p:nvPr>
            <p:custDataLst>
              <p:tags r:id="rId15"/>
            </p:custDataLst>
          </p:nvPr>
        </p:nvSpPr>
        <p:spPr bwMode="auto">
          <a:xfrm>
            <a:off x="6029325" y="2211705"/>
            <a:ext cx="668653" cy="145685"/>
          </a:xfrm>
          <a:custGeom>
            <a:avLst/>
            <a:gdLst/>
            <a:ahLst/>
            <a:cxnLst/>
            <a:rect l="0" t="0" r="0" b="0"/>
            <a:pathLst>
              <a:path w="668653" h="145685">
                <a:moveTo>
                  <a:pt x="0" y="25717"/>
                </a:moveTo>
                <a:lnTo>
                  <a:pt x="0" y="25717"/>
                </a:lnTo>
                <a:lnTo>
                  <a:pt x="0" y="17176"/>
                </a:lnTo>
                <a:lnTo>
                  <a:pt x="20400" y="17145"/>
                </a:lnTo>
                <a:lnTo>
                  <a:pt x="38355" y="22084"/>
                </a:lnTo>
                <a:lnTo>
                  <a:pt x="78387" y="17704"/>
                </a:lnTo>
                <a:lnTo>
                  <a:pt x="120178" y="12668"/>
                </a:lnTo>
                <a:lnTo>
                  <a:pt x="159533" y="8932"/>
                </a:lnTo>
                <a:lnTo>
                  <a:pt x="182783" y="7691"/>
                </a:lnTo>
                <a:lnTo>
                  <a:pt x="223053" y="801"/>
                </a:lnTo>
                <a:lnTo>
                  <a:pt x="260748" y="70"/>
                </a:lnTo>
                <a:lnTo>
                  <a:pt x="303033" y="6"/>
                </a:lnTo>
                <a:lnTo>
                  <a:pt x="334919" y="2541"/>
                </a:lnTo>
                <a:lnTo>
                  <a:pt x="371377" y="7778"/>
                </a:lnTo>
                <a:lnTo>
                  <a:pt x="412499" y="8503"/>
                </a:lnTo>
                <a:lnTo>
                  <a:pt x="425329" y="7599"/>
                </a:lnTo>
                <a:lnTo>
                  <a:pt x="448788" y="1783"/>
                </a:lnTo>
                <a:lnTo>
                  <a:pt x="488145" y="157"/>
                </a:lnTo>
                <a:lnTo>
                  <a:pt x="528609" y="9"/>
                </a:lnTo>
                <a:lnTo>
                  <a:pt x="568854" y="0"/>
                </a:lnTo>
                <a:lnTo>
                  <a:pt x="611261" y="0"/>
                </a:lnTo>
                <a:lnTo>
                  <a:pt x="654013" y="0"/>
                </a:lnTo>
                <a:lnTo>
                  <a:pt x="668646" y="0"/>
                </a:lnTo>
                <a:lnTo>
                  <a:pt x="668652" y="4551"/>
                </a:lnTo>
                <a:lnTo>
                  <a:pt x="667700" y="5891"/>
                </a:lnTo>
                <a:lnTo>
                  <a:pt x="666114" y="6785"/>
                </a:lnTo>
                <a:lnTo>
                  <a:pt x="664103" y="7381"/>
                </a:lnTo>
                <a:lnTo>
                  <a:pt x="659330" y="13123"/>
                </a:lnTo>
                <a:lnTo>
                  <a:pt x="646648" y="32808"/>
                </a:lnTo>
                <a:lnTo>
                  <a:pt x="643263" y="70931"/>
                </a:lnTo>
                <a:lnTo>
                  <a:pt x="642957" y="111413"/>
                </a:lnTo>
                <a:lnTo>
                  <a:pt x="642938" y="145684"/>
                </a:lnTo>
                <a:lnTo>
                  <a:pt x="635557" y="138347"/>
                </a:lnTo>
                <a:lnTo>
                  <a:pt x="630167" y="137512"/>
                </a:lnTo>
                <a:lnTo>
                  <a:pt x="591227" y="137174"/>
                </a:lnTo>
                <a:lnTo>
                  <a:pt x="557000" y="136209"/>
                </a:lnTo>
                <a:lnTo>
                  <a:pt x="514505" y="129117"/>
                </a:lnTo>
                <a:lnTo>
                  <a:pt x="478951" y="128657"/>
                </a:lnTo>
                <a:lnTo>
                  <a:pt x="437051" y="128597"/>
                </a:lnTo>
                <a:lnTo>
                  <a:pt x="397682" y="121207"/>
                </a:lnTo>
                <a:lnTo>
                  <a:pt x="363107" y="119132"/>
                </a:lnTo>
                <a:lnTo>
                  <a:pt x="336835" y="112643"/>
                </a:lnTo>
                <a:lnTo>
                  <a:pt x="324487" y="111798"/>
                </a:lnTo>
                <a:lnTo>
                  <a:pt x="284451" y="119671"/>
                </a:lnTo>
                <a:lnTo>
                  <a:pt x="241853" y="119056"/>
                </a:lnTo>
                <a:lnTo>
                  <a:pt x="200065" y="111972"/>
                </a:lnTo>
                <a:lnTo>
                  <a:pt x="176418" y="112465"/>
                </a:lnTo>
                <a:lnTo>
                  <a:pt x="139656" y="119489"/>
                </a:lnTo>
                <a:lnTo>
                  <a:pt x="98913" y="120009"/>
                </a:lnTo>
                <a:lnTo>
                  <a:pt x="59944" y="120015"/>
                </a:lnTo>
                <a:lnTo>
                  <a:pt x="17896" y="120015"/>
                </a:lnTo>
                <a:lnTo>
                  <a:pt x="0" y="12001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509" name="SMARTInkShape-Group1003"/>
          <p:cNvGrpSpPr/>
          <p:nvPr/>
        </p:nvGrpSpPr>
        <p:grpSpPr>
          <a:xfrm>
            <a:off x="6037898" y="2264332"/>
            <a:ext cx="574248" cy="40877"/>
            <a:chOff x="6037898" y="2264332"/>
            <a:chExt cx="574248" cy="40877"/>
          </a:xfrm>
        </p:grpSpPr>
        <p:sp>
          <p:nvSpPr>
            <p:cNvPr id="507" name="SMARTInkShape-2991"/>
            <p:cNvSpPr/>
            <p:nvPr>
              <p:custDataLst>
                <p:tags r:id="rId75"/>
              </p:custDataLst>
            </p:nvPr>
          </p:nvSpPr>
          <p:spPr bwMode="auto">
            <a:xfrm>
              <a:off x="6037898" y="2280647"/>
              <a:ext cx="565575" cy="24562"/>
            </a:xfrm>
            <a:custGeom>
              <a:avLst/>
              <a:gdLst/>
              <a:ahLst/>
              <a:cxnLst/>
              <a:rect l="0" t="0" r="0" b="0"/>
              <a:pathLst>
                <a:path w="565575" h="24562">
                  <a:moveTo>
                    <a:pt x="0" y="16783"/>
                  </a:moveTo>
                  <a:lnTo>
                    <a:pt x="0" y="16783"/>
                  </a:lnTo>
                  <a:lnTo>
                    <a:pt x="0" y="12232"/>
                  </a:lnTo>
                  <a:lnTo>
                    <a:pt x="952" y="10891"/>
                  </a:lnTo>
                  <a:lnTo>
                    <a:pt x="2539" y="9998"/>
                  </a:lnTo>
                  <a:lnTo>
                    <a:pt x="7381" y="8563"/>
                  </a:lnTo>
                  <a:lnTo>
                    <a:pt x="8042" y="5827"/>
                  </a:lnTo>
                  <a:lnTo>
                    <a:pt x="8541" y="0"/>
                  </a:lnTo>
                  <a:lnTo>
                    <a:pt x="8562" y="4296"/>
                  </a:lnTo>
                  <a:lnTo>
                    <a:pt x="9518" y="5601"/>
                  </a:lnTo>
                  <a:lnTo>
                    <a:pt x="13120" y="7051"/>
                  </a:lnTo>
                  <a:lnTo>
                    <a:pt x="36895" y="10705"/>
                  </a:lnTo>
                  <a:lnTo>
                    <a:pt x="47830" y="14082"/>
                  </a:lnTo>
                  <a:lnTo>
                    <a:pt x="86379" y="16427"/>
                  </a:lnTo>
                  <a:lnTo>
                    <a:pt x="126379" y="16769"/>
                  </a:lnTo>
                  <a:lnTo>
                    <a:pt x="166936" y="16782"/>
                  </a:lnTo>
                  <a:lnTo>
                    <a:pt x="208777" y="16783"/>
                  </a:lnTo>
                  <a:lnTo>
                    <a:pt x="245658" y="17735"/>
                  </a:lnTo>
                  <a:lnTo>
                    <a:pt x="285115" y="24561"/>
                  </a:lnTo>
                  <a:lnTo>
                    <a:pt x="302706" y="24168"/>
                  </a:lnTo>
                  <a:lnTo>
                    <a:pt x="343059" y="17557"/>
                  </a:lnTo>
                  <a:lnTo>
                    <a:pt x="385604" y="16828"/>
                  </a:lnTo>
                  <a:lnTo>
                    <a:pt x="425584" y="16785"/>
                  </a:lnTo>
                  <a:lnTo>
                    <a:pt x="465610" y="16783"/>
                  </a:lnTo>
                  <a:lnTo>
                    <a:pt x="505179" y="16783"/>
                  </a:lnTo>
                  <a:lnTo>
                    <a:pt x="548019" y="16783"/>
                  </a:lnTo>
                  <a:lnTo>
                    <a:pt x="565574" y="16783"/>
                  </a:lnTo>
                  <a:lnTo>
                    <a:pt x="548640" y="1678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08" name="SMARTInkShape-2992"/>
            <p:cNvSpPr/>
            <p:nvPr>
              <p:custDataLst>
                <p:tags r:id="rId76"/>
              </p:custDataLst>
            </p:nvPr>
          </p:nvSpPr>
          <p:spPr bwMode="auto">
            <a:xfrm>
              <a:off x="6063615" y="2264332"/>
              <a:ext cx="548531" cy="24526"/>
            </a:xfrm>
            <a:custGeom>
              <a:avLst/>
              <a:gdLst/>
              <a:ahLst/>
              <a:cxnLst/>
              <a:rect l="0" t="0" r="0" b="0"/>
              <a:pathLst>
                <a:path w="548531" h="24526">
                  <a:moveTo>
                    <a:pt x="0" y="7381"/>
                  </a:moveTo>
                  <a:lnTo>
                    <a:pt x="0" y="7381"/>
                  </a:lnTo>
                  <a:lnTo>
                    <a:pt x="11932" y="7381"/>
                  </a:lnTo>
                  <a:lnTo>
                    <a:pt x="17368" y="4840"/>
                  </a:lnTo>
                  <a:lnTo>
                    <a:pt x="22959" y="1489"/>
                  </a:lnTo>
                  <a:lnTo>
                    <a:pt x="28619" y="0"/>
                  </a:lnTo>
                  <a:lnTo>
                    <a:pt x="71345" y="9437"/>
                  </a:lnTo>
                  <a:lnTo>
                    <a:pt x="100196" y="14022"/>
                  </a:lnTo>
                  <a:lnTo>
                    <a:pt x="141448" y="15381"/>
                  </a:lnTo>
                  <a:lnTo>
                    <a:pt x="172403" y="15699"/>
                  </a:lnTo>
                  <a:lnTo>
                    <a:pt x="202036" y="15840"/>
                  </a:lnTo>
                  <a:lnTo>
                    <a:pt x="233622" y="15903"/>
                  </a:lnTo>
                  <a:lnTo>
                    <a:pt x="264805" y="15931"/>
                  </a:lnTo>
                  <a:lnTo>
                    <a:pt x="303779" y="14994"/>
                  </a:lnTo>
                  <a:lnTo>
                    <a:pt x="346002" y="11706"/>
                  </a:lnTo>
                  <a:lnTo>
                    <a:pt x="386171" y="15394"/>
                  </a:lnTo>
                  <a:lnTo>
                    <a:pt x="424128" y="15879"/>
                  </a:lnTo>
                  <a:lnTo>
                    <a:pt x="464638" y="15950"/>
                  </a:lnTo>
                  <a:lnTo>
                    <a:pt x="491717" y="16905"/>
                  </a:lnTo>
                  <a:lnTo>
                    <a:pt x="528968" y="23996"/>
                  </a:lnTo>
                  <a:lnTo>
                    <a:pt x="548530" y="24525"/>
                  </a:lnTo>
                  <a:lnTo>
                    <a:pt x="544057" y="24525"/>
                  </a:lnTo>
                  <a:lnTo>
                    <a:pt x="539301" y="21985"/>
                  </a:lnTo>
                  <a:lnTo>
                    <a:pt x="531495" y="1595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516" name="SMARTInkShape-Group1004"/>
          <p:cNvGrpSpPr/>
          <p:nvPr/>
        </p:nvGrpSpPr>
        <p:grpSpPr>
          <a:xfrm>
            <a:off x="6630557" y="2434619"/>
            <a:ext cx="1704717" cy="734946"/>
            <a:chOff x="6630557" y="2434619"/>
            <a:chExt cx="1704717" cy="734946"/>
          </a:xfrm>
        </p:grpSpPr>
        <p:sp>
          <p:nvSpPr>
            <p:cNvPr id="510" name="SMARTInkShape-2993"/>
            <p:cNvSpPr/>
            <p:nvPr>
              <p:custDataLst>
                <p:tags r:id="rId69"/>
              </p:custDataLst>
            </p:nvPr>
          </p:nvSpPr>
          <p:spPr bwMode="auto">
            <a:xfrm>
              <a:off x="6663689" y="2487321"/>
              <a:ext cx="15602" cy="143278"/>
            </a:xfrm>
            <a:custGeom>
              <a:avLst/>
              <a:gdLst/>
              <a:ahLst/>
              <a:cxnLst/>
              <a:rect l="0" t="0" r="0" b="0"/>
              <a:pathLst>
                <a:path w="15602" h="143278">
                  <a:moveTo>
                    <a:pt x="0" y="15849"/>
                  </a:moveTo>
                  <a:lnTo>
                    <a:pt x="0" y="15849"/>
                  </a:lnTo>
                  <a:lnTo>
                    <a:pt x="0" y="3079"/>
                  </a:lnTo>
                  <a:lnTo>
                    <a:pt x="954" y="1620"/>
                  </a:lnTo>
                  <a:lnTo>
                    <a:pt x="2541" y="648"/>
                  </a:lnTo>
                  <a:lnTo>
                    <a:pt x="4552" y="0"/>
                  </a:lnTo>
                  <a:lnTo>
                    <a:pt x="6845" y="521"/>
                  </a:lnTo>
                  <a:lnTo>
                    <a:pt x="11933" y="3639"/>
                  </a:lnTo>
                  <a:lnTo>
                    <a:pt x="13670" y="5804"/>
                  </a:lnTo>
                  <a:lnTo>
                    <a:pt x="15601" y="10749"/>
                  </a:lnTo>
                  <a:lnTo>
                    <a:pt x="10158" y="45693"/>
                  </a:lnTo>
                  <a:lnTo>
                    <a:pt x="8887" y="83551"/>
                  </a:lnTo>
                  <a:lnTo>
                    <a:pt x="8615" y="124636"/>
                  </a:lnTo>
                  <a:lnTo>
                    <a:pt x="8576" y="143277"/>
                  </a:lnTo>
                  <a:lnTo>
                    <a:pt x="8574" y="11871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11" name="SMARTInkShape-2994"/>
            <p:cNvSpPr/>
            <p:nvPr>
              <p:custDataLst>
                <p:tags r:id="rId70"/>
              </p:custDataLst>
            </p:nvPr>
          </p:nvSpPr>
          <p:spPr bwMode="auto">
            <a:xfrm>
              <a:off x="6630557" y="2434619"/>
              <a:ext cx="547378" cy="238945"/>
            </a:xfrm>
            <a:custGeom>
              <a:avLst/>
              <a:gdLst/>
              <a:ahLst/>
              <a:cxnLst/>
              <a:rect l="0" t="0" r="0" b="0"/>
              <a:pathLst>
                <a:path w="547378" h="238945">
                  <a:moveTo>
                    <a:pt x="24561" y="68551"/>
                  </a:moveTo>
                  <a:lnTo>
                    <a:pt x="24561" y="68551"/>
                  </a:lnTo>
                  <a:lnTo>
                    <a:pt x="24561" y="61170"/>
                  </a:lnTo>
                  <a:lnTo>
                    <a:pt x="29111" y="55781"/>
                  </a:lnTo>
                  <a:lnTo>
                    <a:pt x="50145" y="48151"/>
                  </a:lnTo>
                  <a:lnTo>
                    <a:pt x="85494" y="43884"/>
                  </a:lnTo>
                  <a:lnTo>
                    <a:pt x="118074" y="43144"/>
                  </a:lnTo>
                  <a:lnTo>
                    <a:pt x="157467" y="42926"/>
                  </a:lnTo>
                  <a:lnTo>
                    <a:pt x="200253" y="41908"/>
                  </a:lnTo>
                  <a:lnTo>
                    <a:pt x="232186" y="38295"/>
                  </a:lnTo>
                  <a:lnTo>
                    <a:pt x="273192" y="35456"/>
                  </a:lnTo>
                  <a:lnTo>
                    <a:pt x="309473" y="34615"/>
                  </a:lnTo>
                  <a:lnTo>
                    <a:pt x="351240" y="24982"/>
                  </a:lnTo>
                  <a:lnTo>
                    <a:pt x="392506" y="8481"/>
                  </a:lnTo>
                  <a:lnTo>
                    <a:pt x="405262" y="3753"/>
                  </a:lnTo>
                  <a:lnTo>
                    <a:pt x="447602" y="303"/>
                  </a:lnTo>
                  <a:lnTo>
                    <a:pt x="489467" y="0"/>
                  </a:lnTo>
                  <a:lnTo>
                    <a:pt x="523594" y="926"/>
                  </a:lnTo>
                  <a:lnTo>
                    <a:pt x="538717" y="8439"/>
                  </a:lnTo>
                  <a:lnTo>
                    <a:pt x="547377" y="8543"/>
                  </a:lnTo>
                  <a:lnTo>
                    <a:pt x="542901" y="8543"/>
                  </a:lnTo>
                  <a:lnTo>
                    <a:pt x="541571" y="9496"/>
                  </a:lnTo>
                  <a:lnTo>
                    <a:pt x="525310" y="38346"/>
                  </a:lnTo>
                  <a:lnTo>
                    <a:pt x="517681" y="74957"/>
                  </a:lnTo>
                  <a:lnTo>
                    <a:pt x="514080" y="110986"/>
                  </a:lnTo>
                  <a:lnTo>
                    <a:pt x="513368" y="148159"/>
                  </a:lnTo>
                  <a:lnTo>
                    <a:pt x="513228" y="187358"/>
                  </a:lnTo>
                  <a:lnTo>
                    <a:pt x="512247" y="215773"/>
                  </a:lnTo>
                  <a:lnTo>
                    <a:pt x="508256" y="231976"/>
                  </a:lnTo>
                  <a:lnTo>
                    <a:pt x="508950" y="234651"/>
                  </a:lnTo>
                  <a:lnTo>
                    <a:pt x="512354" y="238944"/>
                  </a:lnTo>
                  <a:lnTo>
                    <a:pt x="512633" y="238344"/>
                  </a:lnTo>
                  <a:lnTo>
                    <a:pt x="513119" y="227976"/>
                  </a:lnTo>
                  <a:lnTo>
                    <a:pt x="510620" y="222592"/>
                  </a:lnTo>
                  <a:lnTo>
                    <a:pt x="508620" y="219822"/>
                  </a:lnTo>
                  <a:lnTo>
                    <a:pt x="486497" y="205688"/>
                  </a:lnTo>
                  <a:lnTo>
                    <a:pt x="455321" y="194276"/>
                  </a:lnTo>
                  <a:lnTo>
                    <a:pt x="418999" y="185707"/>
                  </a:lnTo>
                  <a:lnTo>
                    <a:pt x="378074" y="181686"/>
                  </a:lnTo>
                  <a:lnTo>
                    <a:pt x="347412" y="178206"/>
                  </a:lnTo>
                  <a:lnTo>
                    <a:pt x="315687" y="174436"/>
                  </a:lnTo>
                  <a:lnTo>
                    <a:pt x="285712" y="172761"/>
                  </a:lnTo>
                  <a:lnTo>
                    <a:pt x="253975" y="169477"/>
                  </a:lnTo>
                  <a:lnTo>
                    <a:pt x="222725" y="164842"/>
                  </a:lnTo>
                  <a:lnTo>
                    <a:pt x="182759" y="156877"/>
                  </a:lnTo>
                  <a:lnTo>
                    <a:pt x="142130" y="149438"/>
                  </a:lnTo>
                  <a:lnTo>
                    <a:pt x="106492" y="145857"/>
                  </a:lnTo>
                  <a:lnTo>
                    <a:pt x="68367" y="139137"/>
                  </a:lnTo>
                  <a:lnTo>
                    <a:pt x="25637" y="137395"/>
                  </a:lnTo>
                  <a:lnTo>
                    <a:pt x="0" y="137141"/>
                  </a:lnTo>
                  <a:lnTo>
                    <a:pt x="24561" y="13713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12" name="SMARTInkShape-2995"/>
            <p:cNvSpPr/>
            <p:nvPr>
              <p:custDataLst>
                <p:tags r:id="rId71"/>
              </p:custDataLst>
            </p:nvPr>
          </p:nvSpPr>
          <p:spPr bwMode="auto">
            <a:xfrm>
              <a:off x="7182398" y="2717482"/>
              <a:ext cx="11596" cy="168974"/>
            </a:xfrm>
            <a:custGeom>
              <a:avLst/>
              <a:gdLst/>
              <a:ahLst/>
              <a:cxnLst/>
              <a:rect l="0" t="0" r="0" b="0"/>
              <a:pathLst>
                <a:path w="11596" h="168974">
                  <a:moveTo>
                    <a:pt x="4215" y="0"/>
                  </a:moveTo>
                  <a:lnTo>
                    <a:pt x="4215" y="0"/>
                  </a:lnTo>
                  <a:lnTo>
                    <a:pt x="5166" y="22978"/>
                  </a:lnTo>
                  <a:lnTo>
                    <a:pt x="11595" y="60776"/>
                  </a:lnTo>
                  <a:lnTo>
                    <a:pt x="5707" y="101294"/>
                  </a:lnTo>
                  <a:lnTo>
                    <a:pt x="0" y="132777"/>
                  </a:lnTo>
                  <a:lnTo>
                    <a:pt x="3994" y="168973"/>
                  </a:lnTo>
                  <a:lnTo>
                    <a:pt x="4202" y="127439"/>
                  </a:lnTo>
                  <a:lnTo>
                    <a:pt x="4215" y="9429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13" name="SMARTInkShape-2996"/>
            <p:cNvSpPr/>
            <p:nvPr>
              <p:custDataLst>
                <p:tags r:id="rId72"/>
              </p:custDataLst>
            </p:nvPr>
          </p:nvSpPr>
          <p:spPr bwMode="auto">
            <a:xfrm>
              <a:off x="7102266" y="2692345"/>
              <a:ext cx="624379" cy="213527"/>
            </a:xfrm>
            <a:custGeom>
              <a:avLst/>
              <a:gdLst/>
              <a:ahLst/>
              <a:cxnLst/>
              <a:rect l="0" t="0" r="0" b="0"/>
              <a:pathLst>
                <a:path w="624379" h="213527">
                  <a:moveTo>
                    <a:pt x="58629" y="25137"/>
                  </a:moveTo>
                  <a:lnTo>
                    <a:pt x="58629" y="25137"/>
                  </a:lnTo>
                  <a:lnTo>
                    <a:pt x="58629" y="17756"/>
                  </a:lnTo>
                  <a:lnTo>
                    <a:pt x="63180" y="12367"/>
                  </a:lnTo>
                  <a:lnTo>
                    <a:pt x="70495" y="9937"/>
                  </a:lnTo>
                  <a:lnTo>
                    <a:pt x="85322" y="6029"/>
                  </a:lnTo>
                  <a:lnTo>
                    <a:pt x="98115" y="2357"/>
                  </a:lnTo>
                  <a:lnTo>
                    <a:pt x="139912" y="0"/>
                  </a:lnTo>
                  <a:lnTo>
                    <a:pt x="182409" y="2132"/>
                  </a:lnTo>
                  <a:lnTo>
                    <a:pt x="216512" y="6340"/>
                  </a:lnTo>
                  <a:lnTo>
                    <a:pt x="257069" y="11386"/>
                  </a:lnTo>
                  <a:lnTo>
                    <a:pt x="295414" y="16803"/>
                  </a:lnTo>
                  <a:lnTo>
                    <a:pt x="332459" y="22386"/>
                  </a:lnTo>
                  <a:lnTo>
                    <a:pt x="371149" y="28042"/>
                  </a:lnTo>
                  <a:lnTo>
                    <a:pt x="410569" y="33731"/>
                  </a:lnTo>
                  <a:lnTo>
                    <a:pt x="449362" y="38482"/>
                  </a:lnTo>
                  <a:lnTo>
                    <a:pt x="485653" y="40593"/>
                  </a:lnTo>
                  <a:lnTo>
                    <a:pt x="520832" y="41532"/>
                  </a:lnTo>
                  <a:lnTo>
                    <a:pt x="553612" y="41949"/>
                  </a:lnTo>
                  <a:lnTo>
                    <a:pt x="591582" y="42184"/>
                  </a:lnTo>
                  <a:lnTo>
                    <a:pt x="608552" y="42239"/>
                  </a:lnTo>
                  <a:lnTo>
                    <a:pt x="613839" y="40348"/>
                  </a:lnTo>
                  <a:lnTo>
                    <a:pt x="617364" y="37183"/>
                  </a:lnTo>
                  <a:lnTo>
                    <a:pt x="623021" y="27517"/>
                  </a:lnTo>
                  <a:lnTo>
                    <a:pt x="624378" y="16980"/>
                  </a:lnTo>
                  <a:lnTo>
                    <a:pt x="619852" y="21239"/>
                  </a:lnTo>
                  <a:lnTo>
                    <a:pt x="617624" y="25945"/>
                  </a:lnTo>
                  <a:lnTo>
                    <a:pt x="617029" y="28533"/>
                  </a:lnTo>
                  <a:lnTo>
                    <a:pt x="602242" y="54873"/>
                  </a:lnTo>
                  <a:lnTo>
                    <a:pt x="592164" y="95901"/>
                  </a:lnTo>
                  <a:lnTo>
                    <a:pt x="581389" y="135036"/>
                  </a:lnTo>
                  <a:lnTo>
                    <a:pt x="577669" y="153039"/>
                  </a:lnTo>
                  <a:lnTo>
                    <a:pt x="580852" y="191946"/>
                  </a:lnTo>
                  <a:lnTo>
                    <a:pt x="583780" y="201827"/>
                  </a:lnTo>
                  <a:lnTo>
                    <a:pt x="590014" y="213526"/>
                  </a:lnTo>
                  <a:lnTo>
                    <a:pt x="578245" y="204380"/>
                  </a:lnTo>
                  <a:lnTo>
                    <a:pt x="543792" y="184879"/>
                  </a:lnTo>
                  <a:lnTo>
                    <a:pt x="506440" y="174491"/>
                  </a:lnTo>
                  <a:lnTo>
                    <a:pt x="475778" y="168352"/>
                  </a:lnTo>
                  <a:lnTo>
                    <a:pt x="440560" y="162449"/>
                  </a:lnTo>
                  <a:lnTo>
                    <a:pt x="400779" y="157602"/>
                  </a:lnTo>
                  <a:lnTo>
                    <a:pt x="378169" y="156310"/>
                  </a:lnTo>
                  <a:lnTo>
                    <a:pt x="354524" y="155448"/>
                  </a:lnTo>
                  <a:lnTo>
                    <a:pt x="330187" y="155826"/>
                  </a:lnTo>
                  <a:lnTo>
                    <a:pt x="305390" y="157031"/>
                  </a:lnTo>
                  <a:lnTo>
                    <a:pt x="280286" y="158786"/>
                  </a:lnTo>
                  <a:lnTo>
                    <a:pt x="254978" y="160909"/>
                  </a:lnTo>
                  <a:lnTo>
                    <a:pt x="229533" y="163277"/>
                  </a:lnTo>
                  <a:lnTo>
                    <a:pt x="203997" y="165808"/>
                  </a:lnTo>
                  <a:lnTo>
                    <a:pt x="180307" y="167495"/>
                  </a:lnTo>
                  <a:lnTo>
                    <a:pt x="157844" y="168620"/>
                  </a:lnTo>
                  <a:lnTo>
                    <a:pt x="117012" y="170822"/>
                  </a:lnTo>
                  <a:lnTo>
                    <a:pt x="82990" y="174976"/>
                  </a:lnTo>
                  <a:lnTo>
                    <a:pt x="41611" y="173568"/>
                  </a:lnTo>
                  <a:lnTo>
                    <a:pt x="0" y="170940"/>
                  </a:lnTo>
                  <a:lnTo>
                    <a:pt x="15766" y="16229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14" name="SMARTInkShape-2997"/>
            <p:cNvSpPr/>
            <p:nvPr>
              <p:custDataLst>
                <p:tags r:id="rId73"/>
              </p:custDataLst>
            </p:nvPr>
          </p:nvSpPr>
          <p:spPr bwMode="auto">
            <a:xfrm>
              <a:off x="7700963" y="2974657"/>
              <a:ext cx="55530" cy="126355"/>
            </a:xfrm>
            <a:custGeom>
              <a:avLst/>
              <a:gdLst/>
              <a:ahLst/>
              <a:cxnLst/>
              <a:rect l="0" t="0" r="0" b="0"/>
              <a:pathLst>
                <a:path w="55530" h="126355">
                  <a:moveTo>
                    <a:pt x="42862" y="0"/>
                  </a:moveTo>
                  <a:lnTo>
                    <a:pt x="42862" y="0"/>
                  </a:lnTo>
                  <a:lnTo>
                    <a:pt x="37923" y="0"/>
                  </a:lnTo>
                  <a:lnTo>
                    <a:pt x="42023" y="0"/>
                  </a:lnTo>
                  <a:lnTo>
                    <a:pt x="54720" y="11932"/>
                  </a:lnTo>
                  <a:lnTo>
                    <a:pt x="55529" y="15575"/>
                  </a:lnTo>
                  <a:lnTo>
                    <a:pt x="45075" y="52928"/>
                  </a:lnTo>
                  <a:lnTo>
                    <a:pt x="36004" y="76643"/>
                  </a:lnTo>
                  <a:lnTo>
                    <a:pt x="11630" y="117278"/>
                  </a:lnTo>
                  <a:lnTo>
                    <a:pt x="10611" y="121048"/>
                  </a:lnTo>
                  <a:lnTo>
                    <a:pt x="8979" y="123561"/>
                  </a:lnTo>
                  <a:lnTo>
                    <a:pt x="6939" y="125237"/>
                  </a:lnTo>
                  <a:lnTo>
                    <a:pt x="4626" y="126354"/>
                  </a:lnTo>
                  <a:lnTo>
                    <a:pt x="3084" y="126146"/>
                  </a:lnTo>
                  <a:lnTo>
                    <a:pt x="2055" y="125055"/>
                  </a:lnTo>
                  <a:lnTo>
                    <a:pt x="913" y="121303"/>
                  </a:lnTo>
                  <a:lnTo>
                    <a:pt x="0" y="9429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15" name="SMARTInkShape-2998"/>
            <p:cNvSpPr/>
            <p:nvPr>
              <p:custDataLst>
                <p:tags r:id="rId74"/>
              </p:custDataLst>
            </p:nvPr>
          </p:nvSpPr>
          <p:spPr bwMode="auto">
            <a:xfrm>
              <a:off x="7640955" y="2933020"/>
              <a:ext cx="694319" cy="236545"/>
            </a:xfrm>
            <a:custGeom>
              <a:avLst/>
              <a:gdLst/>
              <a:ahLst/>
              <a:cxnLst/>
              <a:rect l="0" t="0" r="0" b="0"/>
              <a:pathLst>
                <a:path w="694319" h="236545">
                  <a:moveTo>
                    <a:pt x="94297" y="24493"/>
                  </a:moveTo>
                  <a:lnTo>
                    <a:pt x="94297" y="24493"/>
                  </a:lnTo>
                  <a:lnTo>
                    <a:pt x="94297" y="19942"/>
                  </a:lnTo>
                  <a:lnTo>
                    <a:pt x="95250" y="18601"/>
                  </a:lnTo>
                  <a:lnTo>
                    <a:pt x="96838" y="17707"/>
                  </a:lnTo>
                  <a:lnTo>
                    <a:pt x="98849" y="17112"/>
                  </a:lnTo>
                  <a:lnTo>
                    <a:pt x="109872" y="10264"/>
                  </a:lnTo>
                  <a:lnTo>
                    <a:pt x="149130" y="6651"/>
                  </a:lnTo>
                  <a:lnTo>
                    <a:pt x="187485" y="1532"/>
                  </a:lnTo>
                  <a:lnTo>
                    <a:pt x="221757" y="0"/>
                  </a:lnTo>
                  <a:lnTo>
                    <a:pt x="259212" y="1860"/>
                  </a:lnTo>
                  <a:lnTo>
                    <a:pt x="299991" y="5861"/>
                  </a:lnTo>
                  <a:lnTo>
                    <a:pt x="322867" y="8261"/>
                  </a:lnTo>
                  <a:lnTo>
                    <a:pt x="346689" y="10814"/>
                  </a:lnTo>
                  <a:lnTo>
                    <a:pt x="371144" y="13468"/>
                  </a:lnTo>
                  <a:lnTo>
                    <a:pt x="396020" y="16191"/>
                  </a:lnTo>
                  <a:lnTo>
                    <a:pt x="421175" y="18958"/>
                  </a:lnTo>
                  <a:lnTo>
                    <a:pt x="444613" y="22708"/>
                  </a:lnTo>
                  <a:lnTo>
                    <a:pt x="466907" y="27113"/>
                  </a:lnTo>
                  <a:lnTo>
                    <a:pt x="508504" y="36134"/>
                  </a:lnTo>
                  <a:lnTo>
                    <a:pt x="546041" y="43319"/>
                  </a:lnTo>
                  <a:lnTo>
                    <a:pt x="576695" y="47147"/>
                  </a:lnTo>
                  <a:lnTo>
                    <a:pt x="618317" y="49605"/>
                  </a:lnTo>
                  <a:lnTo>
                    <a:pt x="657892" y="50186"/>
                  </a:lnTo>
                  <a:lnTo>
                    <a:pt x="679973" y="51159"/>
                  </a:lnTo>
                  <a:lnTo>
                    <a:pt x="694190" y="58678"/>
                  </a:lnTo>
                  <a:lnTo>
                    <a:pt x="694318" y="63302"/>
                  </a:lnTo>
                  <a:lnTo>
                    <a:pt x="691809" y="68094"/>
                  </a:lnTo>
                  <a:lnTo>
                    <a:pt x="682436" y="83482"/>
                  </a:lnTo>
                  <a:lnTo>
                    <a:pt x="668587" y="119785"/>
                  </a:lnTo>
                  <a:lnTo>
                    <a:pt x="661762" y="148726"/>
                  </a:lnTo>
                  <a:lnTo>
                    <a:pt x="660414" y="184570"/>
                  </a:lnTo>
                  <a:lnTo>
                    <a:pt x="660102" y="227361"/>
                  </a:lnTo>
                  <a:lnTo>
                    <a:pt x="660095" y="231176"/>
                  </a:lnTo>
                  <a:lnTo>
                    <a:pt x="659138" y="233719"/>
                  </a:lnTo>
                  <a:lnTo>
                    <a:pt x="657549" y="235414"/>
                  </a:lnTo>
                  <a:lnTo>
                    <a:pt x="655535" y="236544"/>
                  </a:lnTo>
                  <a:lnTo>
                    <a:pt x="654194" y="235393"/>
                  </a:lnTo>
                  <a:lnTo>
                    <a:pt x="647313" y="214743"/>
                  </a:lnTo>
                  <a:lnTo>
                    <a:pt x="630580" y="193893"/>
                  </a:lnTo>
                  <a:lnTo>
                    <a:pt x="598424" y="174169"/>
                  </a:lnTo>
                  <a:lnTo>
                    <a:pt x="567274" y="164675"/>
                  </a:lnTo>
                  <a:lnTo>
                    <a:pt x="529299" y="157281"/>
                  </a:lnTo>
                  <a:lnTo>
                    <a:pt x="507171" y="153976"/>
                  </a:lnTo>
                  <a:lnTo>
                    <a:pt x="483846" y="150820"/>
                  </a:lnTo>
                  <a:lnTo>
                    <a:pt x="459724" y="148716"/>
                  </a:lnTo>
                  <a:lnTo>
                    <a:pt x="435070" y="147313"/>
                  </a:lnTo>
                  <a:lnTo>
                    <a:pt x="410062" y="146378"/>
                  </a:lnTo>
                  <a:lnTo>
                    <a:pt x="383864" y="145754"/>
                  </a:lnTo>
                  <a:lnTo>
                    <a:pt x="356875" y="145339"/>
                  </a:lnTo>
                  <a:lnTo>
                    <a:pt x="329357" y="145061"/>
                  </a:lnTo>
                  <a:lnTo>
                    <a:pt x="301486" y="146782"/>
                  </a:lnTo>
                  <a:lnTo>
                    <a:pt x="273381" y="149834"/>
                  </a:lnTo>
                  <a:lnTo>
                    <a:pt x="245119" y="153773"/>
                  </a:lnTo>
                  <a:lnTo>
                    <a:pt x="218657" y="157352"/>
                  </a:lnTo>
                  <a:lnTo>
                    <a:pt x="193396" y="160691"/>
                  </a:lnTo>
                  <a:lnTo>
                    <a:pt x="168936" y="163868"/>
                  </a:lnTo>
                  <a:lnTo>
                    <a:pt x="145962" y="166940"/>
                  </a:lnTo>
                  <a:lnTo>
                    <a:pt x="123977" y="169940"/>
                  </a:lnTo>
                  <a:lnTo>
                    <a:pt x="83676" y="173908"/>
                  </a:lnTo>
                  <a:lnTo>
                    <a:pt x="49890" y="172497"/>
                  </a:lnTo>
                  <a:lnTo>
                    <a:pt x="13195" y="170898"/>
                  </a:lnTo>
                  <a:lnTo>
                    <a:pt x="0" y="17022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517" name="SMARTInkShape-2999"/>
          <p:cNvSpPr/>
          <p:nvPr>
            <p:custDataLst>
              <p:tags r:id="rId16"/>
            </p:custDataLst>
          </p:nvPr>
        </p:nvSpPr>
        <p:spPr bwMode="auto">
          <a:xfrm>
            <a:off x="842973" y="4013905"/>
            <a:ext cx="128426" cy="527124"/>
          </a:xfrm>
          <a:custGeom>
            <a:avLst/>
            <a:gdLst/>
            <a:ahLst/>
            <a:cxnLst/>
            <a:rect l="0" t="0" r="0" b="0"/>
            <a:pathLst>
              <a:path w="128426" h="527124">
                <a:moveTo>
                  <a:pt x="51425" y="58033"/>
                </a:moveTo>
                <a:lnTo>
                  <a:pt x="51425" y="58033"/>
                </a:lnTo>
                <a:lnTo>
                  <a:pt x="46874" y="62583"/>
                </a:lnTo>
                <a:lnTo>
                  <a:pt x="44639" y="67358"/>
                </a:lnTo>
                <a:lnTo>
                  <a:pt x="44044" y="69964"/>
                </a:lnTo>
                <a:lnTo>
                  <a:pt x="10703" y="112250"/>
                </a:lnTo>
                <a:lnTo>
                  <a:pt x="4751" y="127849"/>
                </a:lnTo>
                <a:lnTo>
                  <a:pt x="930" y="163687"/>
                </a:lnTo>
                <a:lnTo>
                  <a:pt x="175" y="202622"/>
                </a:lnTo>
                <a:lnTo>
                  <a:pt x="26" y="244673"/>
                </a:lnTo>
                <a:lnTo>
                  <a:pt x="0" y="278328"/>
                </a:lnTo>
                <a:lnTo>
                  <a:pt x="945" y="312429"/>
                </a:lnTo>
                <a:lnTo>
                  <a:pt x="5882" y="345711"/>
                </a:lnTo>
                <a:lnTo>
                  <a:pt x="8033" y="383039"/>
                </a:lnTo>
                <a:lnTo>
                  <a:pt x="9445" y="425599"/>
                </a:lnTo>
                <a:lnTo>
                  <a:pt x="21330" y="467694"/>
                </a:lnTo>
                <a:lnTo>
                  <a:pt x="28961" y="479557"/>
                </a:lnTo>
                <a:lnTo>
                  <a:pt x="34456" y="483502"/>
                </a:lnTo>
                <a:lnTo>
                  <a:pt x="42706" y="486602"/>
                </a:lnTo>
                <a:lnTo>
                  <a:pt x="26357" y="453687"/>
                </a:lnTo>
                <a:lnTo>
                  <a:pt x="15316" y="413388"/>
                </a:lnTo>
                <a:lnTo>
                  <a:pt x="9024" y="384243"/>
                </a:lnTo>
                <a:lnTo>
                  <a:pt x="4957" y="354462"/>
                </a:lnTo>
                <a:lnTo>
                  <a:pt x="6325" y="322176"/>
                </a:lnTo>
                <a:lnTo>
                  <a:pt x="12450" y="280972"/>
                </a:lnTo>
                <a:lnTo>
                  <a:pt x="24848" y="240082"/>
                </a:lnTo>
                <a:lnTo>
                  <a:pt x="35168" y="209428"/>
                </a:lnTo>
                <a:lnTo>
                  <a:pt x="45152" y="177707"/>
                </a:lnTo>
                <a:lnTo>
                  <a:pt x="52764" y="147734"/>
                </a:lnTo>
                <a:lnTo>
                  <a:pt x="66956" y="108635"/>
                </a:lnTo>
                <a:lnTo>
                  <a:pt x="82926" y="69086"/>
                </a:lnTo>
                <a:lnTo>
                  <a:pt x="110851" y="26595"/>
                </a:lnTo>
                <a:lnTo>
                  <a:pt x="128065" y="7149"/>
                </a:lnTo>
                <a:lnTo>
                  <a:pt x="128425" y="11311"/>
                </a:lnTo>
                <a:lnTo>
                  <a:pt x="125970" y="15995"/>
                </a:lnTo>
                <a:lnTo>
                  <a:pt x="99957" y="56529"/>
                </a:lnTo>
                <a:lnTo>
                  <a:pt x="78923" y="93254"/>
                </a:lnTo>
                <a:lnTo>
                  <a:pt x="66064" y="126797"/>
                </a:lnTo>
                <a:lnTo>
                  <a:pt x="61795" y="161486"/>
                </a:lnTo>
                <a:lnTo>
                  <a:pt x="55979" y="197376"/>
                </a:lnTo>
                <a:lnTo>
                  <a:pt x="52774" y="236691"/>
                </a:lnTo>
                <a:lnTo>
                  <a:pt x="47274" y="273951"/>
                </a:lnTo>
                <a:lnTo>
                  <a:pt x="44162" y="309122"/>
                </a:lnTo>
                <a:lnTo>
                  <a:pt x="43240" y="343672"/>
                </a:lnTo>
                <a:lnTo>
                  <a:pt x="42967" y="378040"/>
                </a:lnTo>
                <a:lnTo>
                  <a:pt x="47437" y="416904"/>
                </a:lnTo>
                <a:lnTo>
                  <a:pt x="50243" y="454030"/>
                </a:lnTo>
                <a:lnTo>
                  <a:pt x="51191" y="492912"/>
                </a:lnTo>
                <a:lnTo>
                  <a:pt x="50403" y="512747"/>
                </a:lnTo>
                <a:lnTo>
                  <a:pt x="44035" y="527123"/>
                </a:lnTo>
                <a:lnTo>
                  <a:pt x="43641" y="526969"/>
                </a:lnTo>
                <a:lnTo>
                  <a:pt x="33573" y="488328"/>
                </a:lnTo>
                <a:lnTo>
                  <a:pt x="28038" y="447782"/>
                </a:lnTo>
                <a:lnTo>
                  <a:pt x="26743" y="414135"/>
                </a:lnTo>
                <a:lnTo>
                  <a:pt x="26167" y="373780"/>
                </a:lnTo>
                <a:lnTo>
                  <a:pt x="30992" y="335525"/>
                </a:lnTo>
                <a:lnTo>
                  <a:pt x="38533" y="299472"/>
                </a:lnTo>
                <a:lnTo>
                  <a:pt x="45060" y="264399"/>
                </a:lnTo>
                <a:lnTo>
                  <a:pt x="53676" y="232301"/>
                </a:lnTo>
                <a:lnTo>
                  <a:pt x="63855" y="202160"/>
                </a:lnTo>
                <a:lnTo>
                  <a:pt x="79344" y="160321"/>
                </a:lnTo>
                <a:lnTo>
                  <a:pt x="96133" y="122158"/>
                </a:lnTo>
                <a:lnTo>
                  <a:pt x="115309" y="90960"/>
                </a:lnTo>
                <a:lnTo>
                  <a:pt x="119386" y="77444"/>
                </a:lnTo>
                <a:lnTo>
                  <a:pt x="119989" y="67017"/>
                </a:lnTo>
                <a:lnTo>
                  <a:pt x="120000" y="71278"/>
                </a:lnTo>
                <a:lnTo>
                  <a:pt x="104430" y="111037"/>
                </a:lnTo>
                <a:lnTo>
                  <a:pt x="87436" y="149147"/>
                </a:lnTo>
                <a:lnTo>
                  <a:pt x="77652" y="188217"/>
                </a:lnTo>
                <a:lnTo>
                  <a:pt x="68721" y="229955"/>
                </a:lnTo>
                <a:lnTo>
                  <a:pt x="62922" y="259220"/>
                </a:lnTo>
                <a:lnTo>
                  <a:pt x="57169" y="291277"/>
                </a:lnTo>
                <a:lnTo>
                  <a:pt x="51438" y="322034"/>
                </a:lnTo>
                <a:lnTo>
                  <a:pt x="46668" y="351579"/>
                </a:lnTo>
                <a:lnTo>
                  <a:pt x="44935" y="393083"/>
                </a:lnTo>
                <a:lnTo>
                  <a:pt x="52400" y="433672"/>
                </a:lnTo>
                <a:lnTo>
                  <a:pt x="60286" y="455400"/>
                </a:lnTo>
                <a:lnTo>
                  <a:pt x="66933" y="466725"/>
                </a:lnTo>
                <a:lnTo>
                  <a:pt x="66526" y="467654"/>
                </a:lnTo>
                <a:lnTo>
                  <a:pt x="65302" y="468273"/>
                </a:lnTo>
                <a:lnTo>
                  <a:pt x="63534" y="468687"/>
                </a:lnTo>
                <a:lnTo>
                  <a:pt x="61402" y="467057"/>
                </a:lnTo>
                <a:lnTo>
                  <a:pt x="53852" y="454709"/>
                </a:lnTo>
                <a:lnTo>
                  <a:pt x="39938" y="417256"/>
                </a:lnTo>
                <a:lnTo>
                  <a:pt x="31405" y="378464"/>
                </a:lnTo>
                <a:lnTo>
                  <a:pt x="28240" y="342052"/>
                </a:lnTo>
                <a:lnTo>
                  <a:pt x="27785" y="299516"/>
                </a:lnTo>
                <a:lnTo>
                  <a:pt x="28997" y="276171"/>
                </a:lnTo>
                <a:lnTo>
                  <a:pt x="30758" y="252036"/>
                </a:lnTo>
                <a:lnTo>
                  <a:pt x="34790" y="228325"/>
                </a:lnTo>
                <a:lnTo>
                  <a:pt x="40335" y="204899"/>
                </a:lnTo>
                <a:lnTo>
                  <a:pt x="46889" y="181661"/>
                </a:lnTo>
                <a:lnTo>
                  <a:pt x="59251" y="143140"/>
                </a:lnTo>
                <a:lnTo>
                  <a:pt x="71096" y="111098"/>
                </a:lnTo>
                <a:lnTo>
                  <a:pt x="88474" y="72591"/>
                </a:lnTo>
                <a:lnTo>
                  <a:pt x="108873" y="36037"/>
                </a:lnTo>
                <a:lnTo>
                  <a:pt x="115057" y="22539"/>
                </a:lnTo>
                <a:lnTo>
                  <a:pt x="117806" y="10190"/>
                </a:lnTo>
                <a:lnTo>
                  <a:pt x="117586" y="6135"/>
                </a:lnTo>
                <a:lnTo>
                  <a:pt x="116487" y="3432"/>
                </a:lnTo>
                <a:lnTo>
                  <a:pt x="114802" y="1629"/>
                </a:lnTo>
                <a:lnTo>
                  <a:pt x="113679" y="1381"/>
                </a:lnTo>
                <a:lnTo>
                  <a:pt x="112930" y="2167"/>
                </a:lnTo>
                <a:lnTo>
                  <a:pt x="112431" y="3644"/>
                </a:lnTo>
                <a:lnTo>
                  <a:pt x="98894" y="14763"/>
                </a:lnTo>
                <a:lnTo>
                  <a:pt x="86060" y="45040"/>
                </a:lnTo>
                <a:lnTo>
                  <a:pt x="74705" y="81488"/>
                </a:lnTo>
                <a:lnTo>
                  <a:pt x="65581" y="111319"/>
                </a:lnTo>
                <a:lnTo>
                  <a:pt x="58351" y="140453"/>
                </a:lnTo>
                <a:lnTo>
                  <a:pt x="49423" y="171816"/>
                </a:lnTo>
                <a:lnTo>
                  <a:pt x="40058" y="204806"/>
                </a:lnTo>
                <a:lnTo>
                  <a:pt x="32720" y="238518"/>
                </a:lnTo>
                <a:lnTo>
                  <a:pt x="26284" y="272550"/>
                </a:lnTo>
                <a:lnTo>
                  <a:pt x="21201" y="305774"/>
                </a:lnTo>
                <a:lnTo>
                  <a:pt x="18942" y="336415"/>
                </a:lnTo>
                <a:lnTo>
                  <a:pt x="17670" y="371338"/>
                </a:lnTo>
                <a:lnTo>
                  <a:pt x="24084" y="407787"/>
                </a:lnTo>
                <a:lnTo>
                  <a:pt x="31788" y="426246"/>
                </a:lnTo>
                <a:lnTo>
                  <a:pt x="42365" y="434872"/>
                </a:lnTo>
                <a:lnTo>
                  <a:pt x="30878" y="394846"/>
                </a:lnTo>
                <a:lnTo>
                  <a:pt x="27239" y="353726"/>
                </a:lnTo>
                <a:lnTo>
                  <a:pt x="28928" y="319310"/>
                </a:lnTo>
                <a:lnTo>
                  <a:pt x="33806" y="282740"/>
                </a:lnTo>
                <a:lnTo>
                  <a:pt x="42324" y="247438"/>
                </a:lnTo>
                <a:lnTo>
                  <a:pt x="49920" y="212697"/>
                </a:lnTo>
                <a:lnTo>
                  <a:pt x="57423" y="179160"/>
                </a:lnTo>
                <a:lnTo>
                  <a:pt x="67108" y="148379"/>
                </a:lnTo>
                <a:lnTo>
                  <a:pt x="75223" y="118824"/>
                </a:lnTo>
                <a:lnTo>
                  <a:pt x="81052" y="89814"/>
                </a:lnTo>
                <a:lnTo>
                  <a:pt x="85285" y="49563"/>
                </a:lnTo>
                <a:lnTo>
                  <a:pt x="92149" y="25255"/>
                </a:lnTo>
                <a:lnTo>
                  <a:pt x="100462" y="8025"/>
                </a:lnTo>
                <a:lnTo>
                  <a:pt x="101261" y="4692"/>
                </a:lnTo>
                <a:lnTo>
                  <a:pt x="102746" y="2469"/>
                </a:lnTo>
                <a:lnTo>
                  <a:pt x="104689" y="988"/>
                </a:lnTo>
                <a:lnTo>
                  <a:pt x="106937" y="0"/>
                </a:lnTo>
                <a:lnTo>
                  <a:pt x="108435" y="294"/>
                </a:lnTo>
                <a:lnTo>
                  <a:pt x="109434" y="1443"/>
                </a:lnTo>
                <a:lnTo>
                  <a:pt x="110544" y="5259"/>
                </a:lnTo>
                <a:lnTo>
                  <a:pt x="111315" y="18227"/>
                </a:lnTo>
                <a:lnTo>
                  <a:pt x="99552" y="56071"/>
                </a:lnTo>
                <a:lnTo>
                  <a:pt x="82194" y="96821"/>
                </a:lnTo>
                <a:lnTo>
                  <a:pt x="67958" y="129565"/>
                </a:lnTo>
                <a:lnTo>
                  <a:pt x="55280" y="166342"/>
                </a:lnTo>
                <a:lnTo>
                  <a:pt x="43296" y="204912"/>
                </a:lnTo>
                <a:lnTo>
                  <a:pt x="31619" y="244280"/>
                </a:lnTo>
                <a:lnTo>
                  <a:pt x="20080" y="284002"/>
                </a:lnTo>
                <a:lnTo>
                  <a:pt x="13681" y="318801"/>
                </a:lnTo>
                <a:lnTo>
                  <a:pt x="10837" y="349190"/>
                </a:lnTo>
                <a:lnTo>
                  <a:pt x="10189" y="385813"/>
                </a:lnTo>
                <a:lnTo>
                  <a:pt x="17126" y="426583"/>
                </a:lnTo>
                <a:lnTo>
                  <a:pt x="21683" y="426630"/>
                </a:lnTo>
                <a:lnTo>
                  <a:pt x="26459" y="421561"/>
                </a:lnTo>
                <a:lnTo>
                  <a:pt x="34280" y="40950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18" name="SMARTInkShape-3000"/>
          <p:cNvSpPr/>
          <p:nvPr>
            <p:custDataLst>
              <p:tags r:id="rId17"/>
            </p:custDataLst>
          </p:nvPr>
        </p:nvSpPr>
        <p:spPr bwMode="auto">
          <a:xfrm>
            <a:off x="6029325" y="2263140"/>
            <a:ext cx="565546" cy="60008"/>
          </a:xfrm>
          <a:custGeom>
            <a:avLst/>
            <a:gdLst/>
            <a:ahLst/>
            <a:cxnLst/>
            <a:rect l="0" t="0" r="0" b="0"/>
            <a:pathLst>
              <a:path w="565546" h="60008">
                <a:moveTo>
                  <a:pt x="0" y="0"/>
                </a:moveTo>
                <a:lnTo>
                  <a:pt x="0" y="0"/>
                </a:lnTo>
                <a:lnTo>
                  <a:pt x="40302" y="0"/>
                </a:lnTo>
                <a:lnTo>
                  <a:pt x="77944" y="2540"/>
                </a:lnTo>
                <a:lnTo>
                  <a:pt x="116150" y="11932"/>
                </a:lnTo>
                <a:lnTo>
                  <a:pt x="153689" y="15600"/>
                </a:lnTo>
                <a:lnTo>
                  <a:pt x="183559" y="18998"/>
                </a:lnTo>
                <a:lnTo>
                  <a:pt x="216837" y="22731"/>
                </a:lnTo>
                <a:lnTo>
                  <a:pt x="253852" y="24390"/>
                </a:lnTo>
                <a:lnTo>
                  <a:pt x="289988" y="25127"/>
                </a:lnTo>
                <a:lnTo>
                  <a:pt x="324146" y="26408"/>
                </a:lnTo>
                <a:lnTo>
                  <a:pt x="355203" y="30152"/>
                </a:lnTo>
                <a:lnTo>
                  <a:pt x="390360" y="37615"/>
                </a:lnTo>
                <a:lnTo>
                  <a:pt x="423425" y="41307"/>
                </a:lnTo>
                <a:lnTo>
                  <a:pt x="462840" y="48447"/>
                </a:lnTo>
                <a:lnTo>
                  <a:pt x="503787" y="50845"/>
                </a:lnTo>
                <a:lnTo>
                  <a:pt x="546473" y="57249"/>
                </a:lnTo>
                <a:lnTo>
                  <a:pt x="565545" y="59976"/>
                </a:lnTo>
                <a:lnTo>
                  <a:pt x="528713" y="60006"/>
                </a:lnTo>
                <a:lnTo>
                  <a:pt x="500731" y="60007"/>
                </a:lnTo>
                <a:lnTo>
                  <a:pt x="464165" y="60007"/>
                </a:lnTo>
                <a:lnTo>
                  <a:pt x="422513" y="59055"/>
                </a:lnTo>
                <a:lnTo>
                  <a:pt x="400738" y="57467"/>
                </a:lnTo>
                <a:lnTo>
                  <a:pt x="378601" y="55456"/>
                </a:lnTo>
                <a:lnTo>
                  <a:pt x="336225" y="53222"/>
                </a:lnTo>
                <a:lnTo>
                  <a:pt x="297071" y="51277"/>
                </a:lnTo>
                <a:lnTo>
                  <a:pt x="263794" y="47237"/>
                </a:lnTo>
                <a:lnTo>
                  <a:pt x="227386" y="44159"/>
                </a:lnTo>
                <a:lnTo>
                  <a:pt x="190436" y="43118"/>
                </a:lnTo>
                <a:lnTo>
                  <a:pt x="162332" y="42896"/>
                </a:lnTo>
                <a:lnTo>
                  <a:pt x="155332" y="40337"/>
                </a:lnTo>
                <a:lnTo>
                  <a:pt x="145899" y="34395"/>
                </a:lnTo>
                <a:lnTo>
                  <a:pt x="188095" y="34294"/>
                </a:lnTo>
                <a:lnTo>
                  <a:pt x="215043" y="33339"/>
                </a:lnTo>
                <a:lnTo>
                  <a:pt x="252419" y="29740"/>
                </a:lnTo>
                <a:lnTo>
                  <a:pt x="294432" y="27505"/>
                </a:lnTo>
                <a:lnTo>
                  <a:pt x="316303" y="26909"/>
                </a:lnTo>
                <a:lnTo>
                  <a:pt x="338503" y="25559"/>
                </a:lnTo>
                <a:lnTo>
                  <a:pt x="360924" y="23707"/>
                </a:lnTo>
                <a:lnTo>
                  <a:pt x="383491" y="21520"/>
                </a:lnTo>
                <a:lnTo>
                  <a:pt x="426345" y="19089"/>
                </a:lnTo>
                <a:lnTo>
                  <a:pt x="464759" y="17056"/>
                </a:lnTo>
                <a:lnTo>
                  <a:pt x="505901" y="11510"/>
                </a:lnTo>
                <a:lnTo>
                  <a:pt x="535192" y="8959"/>
                </a:lnTo>
                <a:lnTo>
                  <a:pt x="536817" y="7878"/>
                </a:lnTo>
                <a:lnTo>
                  <a:pt x="537901" y="6204"/>
                </a:lnTo>
                <a:lnTo>
                  <a:pt x="539640" y="1225"/>
                </a:lnTo>
                <a:lnTo>
                  <a:pt x="538830" y="817"/>
                </a:lnTo>
                <a:lnTo>
                  <a:pt x="500574" y="21"/>
                </a:lnTo>
                <a:lnTo>
                  <a:pt x="463863" y="2544"/>
                </a:lnTo>
                <a:lnTo>
                  <a:pt x="426069" y="7779"/>
                </a:lnTo>
                <a:lnTo>
                  <a:pt x="394528" y="8468"/>
                </a:lnTo>
                <a:lnTo>
                  <a:pt x="387118" y="5986"/>
                </a:lnTo>
                <a:lnTo>
                  <a:pt x="37719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523" name="SMARTInkShape-Group1008"/>
          <p:cNvGrpSpPr/>
          <p:nvPr/>
        </p:nvGrpSpPr>
        <p:grpSpPr>
          <a:xfrm>
            <a:off x="4170288" y="3493413"/>
            <a:ext cx="341706" cy="922049"/>
            <a:chOff x="4170288" y="3493413"/>
            <a:chExt cx="341706" cy="922049"/>
          </a:xfrm>
        </p:grpSpPr>
        <p:sp>
          <p:nvSpPr>
            <p:cNvPr id="519" name="SMARTInkShape-3001"/>
            <p:cNvSpPr/>
            <p:nvPr>
              <p:custDataLst>
                <p:tags r:id="rId65"/>
              </p:custDataLst>
            </p:nvPr>
          </p:nvSpPr>
          <p:spPr bwMode="auto">
            <a:xfrm>
              <a:off x="4400550" y="3969878"/>
              <a:ext cx="54432" cy="98108"/>
            </a:xfrm>
            <a:custGeom>
              <a:avLst/>
              <a:gdLst/>
              <a:ahLst/>
              <a:cxnLst/>
              <a:rect l="0" t="0" r="0" b="0"/>
              <a:pathLst>
                <a:path w="54432" h="98108">
                  <a:moveTo>
                    <a:pt x="25718" y="24907"/>
                  </a:moveTo>
                  <a:lnTo>
                    <a:pt x="25718" y="24907"/>
                  </a:lnTo>
                  <a:lnTo>
                    <a:pt x="21167" y="20356"/>
                  </a:lnTo>
                  <a:lnTo>
                    <a:pt x="20779" y="17110"/>
                  </a:lnTo>
                  <a:lnTo>
                    <a:pt x="25469" y="0"/>
                  </a:lnTo>
                  <a:lnTo>
                    <a:pt x="23144" y="29811"/>
                  </a:lnTo>
                  <a:lnTo>
                    <a:pt x="20764" y="48994"/>
                  </a:lnTo>
                  <a:lnTo>
                    <a:pt x="24779" y="74906"/>
                  </a:lnTo>
                  <a:lnTo>
                    <a:pt x="29428" y="88722"/>
                  </a:lnTo>
                  <a:lnTo>
                    <a:pt x="32953" y="93167"/>
                  </a:lnTo>
                  <a:lnTo>
                    <a:pt x="41951" y="98107"/>
                  </a:lnTo>
                  <a:lnTo>
                    <a:pt x="46065" y="96567"/>
                  </a:lnTo>
                  <a:lnTo>
                    <a:pt x="53175" y="87236"/>
                  </a:lnTo>
                  <a:lnTo>
                    <a:pt x="54431" y="73564"/>
                  </a:lnTo>
                  <a:lnTo>
                    <a:pt x="53432" y="65917"/>
                  </a:lnTo>
                  <a:lnTo>
                    <a:pt x="44703" y="49801"/>
                  </a:lnTo>
                  <a:lnTo>
                    <a:pt x="26263" y="29743"/>
                  </a:lnTo>
                  <a:lnTo>
                    <a:pt x="0" y="776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20" name="SMARTInkShape-3002"/>
            <p:cNvSpPr/>
            <p:nvPr>
              <p:custDataLst>
                <p:tags r:id="rId66"/>
              </p:custDataLst>
            </p:nvPr>
          </p:nvSpPr>
          <p:spPr bwMode="auto">
            <a:xfrm>
              <a:off x="4170288" y="3653076"/>
              <a:ext cx="273126" cy="530216"/>
            </a:xfrm>
            <a:custGeom>
              <a:avLst/>
              <a:gdLst/>
              <a:ahLst/>
              <a:cxnLst/>
              <a:rect l="0" t="0" r="0" b="0"/>
              <a:pathLst>
                <a:path w="273126" h="530216">
                  <a:moveTo>
                    <a:pt x="58812" y="7381"/>
                  </a:moveTo>
                  <a:lnTo>
                    <a:pt x="58812" y="7381"/>
                  </a:lnTo>
                  <a:lnTo>
                    <a:pt x="54262" y="2830"/>
                  </a:lnTo>
                  <a:lnTo>
                    <a:pt x="49487" y="596"/>
                  </a:lnTo>
                  <a:lnTo>
                    <a:pt x="46881" y="0"/>
                  </a:lnTo>
                  <a:lnTo>
                    <a:pt x="44190" y="3413"/>
                  </a:lnTo>
                  <a:lnTo>
                    <a:pt x="35853" y="29278"/>
                  </a:lnTo>
                  <a:lnTo>
                    <a:pt x="30193" y="60293"/>
                  </a:lnTo>
                  <a:lnTo>
                    <a:pt x="24502" y="101382"/>
                  </a:lnTo>
                  <a:lnTo>
                    <a:pt x="21651" y="124341"/>
                  </a:lnTo>
                  <a:lnTo>
                    <a:pt x="18799" y="151077"/>
                  </a:lnTo>
                  <a:lnTo>
                    <a:pt x="15944" y="180331"/>
                  </a:lnTo>
                  <a:lnTo>
                    <a:pt x="13088" y="211264"/>
                  </a:lnTo>
                  <a:lnTo>
                    <a:pt x="11185" y="242363"/>
                  </a:lnTo>
                  <a:lnTo>
                    <a:pt x="9916" y="273573"/>
                  </a:lnTo>
                  <a:lnTo>
                    <a:pt x="9069" y="304858"/>
                  </a:lnTo>
                  <a:lnTo>
                    <a:pt x="8505" y="334286"/>
                  </a:lnTo>
                  <a:lnTo>
                    <a:pt x="8129" y="362478"/>
                  </a:lnTo>
                  <a:lnTo>
                    <a:pt x="7879" y="389845"/>
                  </a:lnTo>
                  <a:lnTo>
                    <a:pt x="7711" y="414757"/>
                  </a:lnTo>
                  <a:lnTo>
                    <a:pt x="7600" y="438033"/>
                  </a:lnTo>
                  <a:lnTo>
                    <a:pt x="7476" y="478817"/>
                  </a:lnTo>
                  <a:lnTo>
                    <a:pt x="6454" y="519388"/>
                  </a:lnTo>
                  <a:lnTo>
                    <a:pt x="2839" y="530215"/>
                  </a:lnTo>
                  <a:lnTo>
                    <a:pt x="1494" y="529292"/>
                  </a:lnTo>
                  <a:lnTo>
                    <a:pt x="0" y="518107"/>
                  </a:lnTo>
                  <a:lnTo>
                    <a:pt x="8260" y="485838"/>
                  </a:lnTo>
                  <a:lnTo>
                    <a:pt x="27324" y="446114"/>
                  </a:lnTo>
                  <a:lnTo>
                    <a:pt x="60171" y="408733"/>
                  </a:lnTo>
                  <a:lnTo>
                    <a:pt x="99297" y="382500"/>
                  </a:lnTo>
                  <a:lnTo>
                    <a:pt x="113635" y="374761"/>
                  </a:lnTo>
                  <a:lnTo>
                    <a:pt x="126358" y="373226"/>
                  </a:lnTo>
                  <a:lnTo>
                    <a:pt x="132418" y="374150"/>
                  </a:lnTo>
                  <a:lnTo>
                    <a:pt x="137410" y="377624"/>
                  </a:lnTo>
                  <a:lnTo>
                    <a:pt x="145497" y="389104"/>
                  </a:lnTo>
                  <a:lnTo>
                    <a:pt x="158450" y="421662"/>
                  </a:lnTo>
                  <a:lnTo>
                    <a:pt x="166334" y="457579"/>
                  </a:lnTo>
                  <a:lnTo>
                    <a:pt x="172020" y="499252"/>
                  </a:lnTo>
                  <a:lnTo>
                    <a:pt x="174289" y="506745"/>
                  </a:lnTo>
                  <a:lnTo>
                    <a:pt x="181890" y="517611"/>
                  </a:lnTo>
                  <a:lnTo>
                    <a:pt x="186584" y="521842"/>
                  </a:lnTo>
                  <a:lnTo>
                    <a:pt x="193523" y="523710"/>
                  </a:lnTo>
                  <a:lnTo>
                    <a:pt x="211394" y="523246"/>
                  </a:lnTo>
                  <a:lnTo>
                    <a:pt x="247425" y="508527"/>
                  </a:lnTo>
                  <a:lnTo>
                    <a:pt x="273125" y="49601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21" name="SMARTInkShape-3003"/>
            <p:cNvSpPr/>
            <p:nvPr>
              <p:custDataLst>
                <p:tags r:id="rId67"/>
              </p:custDataLst>
            </p:nvPr>
          </p:nvSpPr>
          <p:spPr bwMode="auto">
            <a:xfrm>
              <a:off x="4383405" y="4114800"/>
              <a:ext cx="92525" cy="300662"/>
            </a:xfrm>
            <a:custGeom>
              <a:avLst/>
              <a:gdLst/>
              <a:ahLst/>
              <a:cxnLst/>
              <a:rect l="0" t="0" r="0" b="0"/>
              <a:pathLst>
                <a:path w="92525" h="300662">
                  <a:moveTo>
                    <a:pt x="68580" y="0"/>
                  </a:moveTo>
                  <a:lnTo>
                    <a:pt x="68580" y="0"/>
                  </a:lnTo>
                  <a:lnTo>
                    <a:pt x="80512" y="0"/>
                  </a:lnTo>
                  <a:lnTo>
                    <a:pt x="82250" y="1905"/>
                  </a:lnTo>
                  <a:lnTo>
                    <a:pt x="84180" y="9102"/>
                  </a:lnTo>
                  <a:lnTo>
                    <a:pt x="86373" y="50728"/>
                  </a:lnTo>
                  <a:lnTo>
                    <a:pt x="90140" y="80648"/>
                  </a:lnTo>
                  <a:lnTo>
                    <a:pt x="92450" y="115536"/>
                  </a:lnTo>
                  <a:lnTo>
                    <a:pt x="92524" y="152314"/>
                  </a:lnTo>
                  <a:lnTo>
                    <a:pt x="89382" y="187710"/>
                  </a:lnTo>
                  <a:lnTo>
                    <a:pt x="87350" y="219952"/>
                  </a:lnTo>
                  <a:lnTo>
                    <a:pt x="81126" y="262338"/>
                  </a:lnTo>
                  <a:lnTo>
                    <a:pt x="66508" y="297142"/>
                  </a:lnTo>
                  <a:lnTo>
                    <a:pt x="61483" y="300012"/>
                  </a:lnTo>
                  <a:lnTo>
                    <a:pt x="48281" y="300661"/>
                  </a:lnTo>
                  <a:lnTo>
                    <a:pt x="41712" y="296643"/>
                  </a:lnTo>
                  <a:lnTo>
                    <a:pt x="23366" y="272785"/>
                  </a:lnTo>
                  <a:lnTo>
                    <a:pt x="7770" y="240633"/>
                  </a:lnTo>
                  <a:lnTo>
                    <a:pt x="0" y="18859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22" name="SMARTInkShape-3004"/>
            <p:cNvSpPr/>
            <p:nvPr>
              <p:custDataLst>
                <p:tags r:id="rId68"/>
              </p:custDataLst>
            </p:nvPr>
          </p:nvSpPr>
          <p:spPr bwMode="auto">
            <a:xfrm>
              <a:off x="4391978" y="3493413"/>
              <a:ext cx="120016" cy="261343"/>
            </a:xfrm>
            <a:custGeom>
              <a:avLst/>
              <a:gdLst/>
              <a:ahLst/>
              <a:cxnLst/>
              <a:rect l="0" t="0" r="0" b="0"/>
              <a:pathLst>
                <a:path w="120016" h="261343">
                  <a:moveTo>
                    <a:pt x="0" y="192762"/>
                  </a:moveTo>
                  <a:lnTo>
                    <a:pt x="0" y="192762"/>
                  </a:lnTo>
                  <a:lnTo>
                    <a:pt x="0" y="188211"/>
                  </a:lnTo>
                  <a:lnTo>
                    <a:pt x="952" y="186870"/>
                  </a:lnTo>
                  <a:lnTo>
                    <a:pt x="2539" y="185977"/>
                  </a:lnTo>
                  <a:lnTo>
                    <a:pt x="4550" y="185381"/>
                  </a:lnTo>
                  <a:lnTo>
                    <a:pt x="11931" y="179991"/>
                  </a:lnTo>
                  <a:lnTo>
                    <a:pt x="40550" y="140206"/>
                  </a:lnTo>
                  <a:lnTo>
                    <a:pt x="57311" y="106175"/>
                  </a:lnTo>
                  <a:lnTo>
                    <a:pt x="74342" y="70481"/>
                  </a:lnTo>
                  <a:lnTo>
                    <a:pt x="78126" y="47292"/>
                  </a:lnTo>
                  <a:lnTo>
                    <a:pt x="74901" y="17897"/>
                  </a:lnTo>
                  <a:lnTo>
                    <a:pt x="72793" y="10463"/>
                  </a:lnTo>
                  <a:lnTo>
                    <a:pt x="69484" y="5507"/>
                  </a:lnTo>
                  <a:lnTo>
                    <a:pt x="65372" y="2203"/>
                  </a:lnTo>
                  <a:lnTo>
                    <a:pt x="60726" y="0"/>
                  </a:lnTo>
                  <a:lnTo>
                    <a:pt x="55724" y="1389"/>
                  </a:lnTo>
                  <a:lnTo>
                    <a:pt x="45086" y="10552"/>
                  </a:lnTo>
                  <a:lnTo>
                    <a:pt x="28387" y="45429"/>
                  </a:lnTo>
                  <a:lnTo>
                    <a:pt x="19601" y="75845"/>
                  </a:lnTo>
                  <a:lnTo>
                    <a:pt x="14426" y="109366"/>
                  </a:lnTo>
                  <a:lnTo>
                    <a:pt x="15301" y="146490"/>
                  </a:lnTo>
                  <a:lnTo>
                    <a:pt x="21405" y="180134"/>
                  </a:lnTo>
                  <a:lnTo>
                    <a:pt x="32373" y="209057"/>
                  </a:lnTo>
                  <a:lnTo>
                    <a:pt x="49948" y="231437"/>
                  </a:lnTo>
                  <a:lnTo>
                    <a:pt x="75538" y="245828"/>
                  </a:lnTo>
                  <a:lnTo>
                    <a:pt x="120015" y="26134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526" name="SMARTInkShape-Group1009"/>
          <p:cNvGrpSpPr/>
          <p:nvPr/>
        </p:nvGrpSpPr>
        <p:grpSpPr>
          <a:xfrm>
            <a:off x="4760595" y="3917632"/>
            <a:ext cx="274321" cy="162879"/>
            <a:chOff x="4760595" y="3917632"/>
            <a:chExt cx="274321" cy="162879"/>
          </a:xfrm>
        </p:grpSpPr>
        <p:sp>
          <p:nvSpPr>
            <p:cNvPr id="524" name="SMARTInkShape-3005"/>
            <p:cNvSpPr/>
            <p:nvPr>
              <p:custDataLst>
                <p:tags r:id="rId63"/>
              </p:custDataLst>
            </p:nvPr>
          </p:nvSpPr>
          <p:spPr bwMode="auto">
            <a:xfrm>
              <a:off x="4820603" y="3917632"/>
              <a:ext cx="180023" cy="8574"/>
            </a:xfrm>
            <a:custGeom>
              <a:avLst/>
              <a:gdLst/>
              <a:ahLst/>
              <a:cxnLst/>
              <a:rect l="0" t="0" r="0" b="0"/>
              <a:pathLst>
                <a:path w="180023" h="8574">
                  <a:moveTo>
                    <a:pt x="0" y="0"/>
                  </a:moveTo>
                  <a:lnTo>
                    <a:pt x="0" y="0"/>
                  </a:lnTo>
                  <a:lnTo>
                    <a:pt x="31167" y="0"/>
                  </a:lnTo>
                  <a:lnTo>
                    <a:pt x="71781" y="0"/>
                  </a:lnTo>
                  <a:lnTo>
                    <a:pt x="113449" y="0"/>
                  </a:lnTo>
                  <a:lnTo>
                    <a:pt x="148443" y="953"/>
                  </a:lnTo>
                  <a:lnTo>
                    <a:pt x="180022" y="857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25" name="SMARTInkShape-3006"/>
            <p:cNvSpPr/>
            <p:nvPr>
              <p:custDataLst>
                <p:tags r:id="rId64"/>
              </p:custDataLst>
            </p:nvPr>
          </p:nvSpPr>
          <p:spPr bwMode="auto">
            <a:xfrm>
              <a:off x="4760595" y="4003357"/>
              <a:ext cx="274321" cy="77154"/>
            </a:xfrm>
            <a:custGeom>
              <a:avLst/>
              <a:gdLst/>
              <a:ahLst/>
              <a:cxnLst/>
              <a:rect l="0" t="0" r="0" b="0"/>
              <a:pathLst>
                <a:path w="274321" h="77154">
                  <a:moveTo>
                    <a:pt x="0" y="77153"/>
                  </a:moveTo>
                  <a:lnTo>
                    <a:pt x="0" y="77153"/>
                  </a:lnTo>
                  <a:lnTo>
                    <a:pt x="33055" y="67828"/>
                  </a:lnTo>
                  <a:lnTo>
                    <a:pt x="73294" y="54705"/>
                  </a:lnTo>
                  <a:lnTo>
                    <a:pt x="106870" y="41459"/>
                  </a:lnTo>
                  <a:lnTo>
                    <a:pt x="147193" y="29221"/>
                  </a:lnTo>
                  <a:lnTo>
                    <a:pt x="170519" y="23291"/>
                  </a:lnTo>
                  <a:lnTo>
                    <a:pt x="195594" y="17432"/>
                  </a:lnTo>
                  <a:lnTo>
                    <a:pt x="221837" y="11622"/>
                  </a:lnTo>
                  <a:lnTo>
                    <a:pt x="27432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539" name="SMARTInkShape-Group1010"/>
          <p:cNvGrpSpPr/>
          <p:nvPr/>
        </p:nvGrpSpPr>
        <p:grpSpPr>
          <a:xfrm>
            <a:off x="5309235" y="3501315"/>
            <a:ext cx="1534479" cy="813008"/>
            <a:chOff x="5309235" y="3501315"/>
            <a:chExt cx="1534479" cy="813008"/>
          </a:xfrm>
        </p:grpSpPr>
        <p:sp>
          <p:nvSpPr>
            <p:cNvPr id="527" name="SMARTInkShape-3007"/>
            <p:cNvSpPr/>
            <p:nvPr>
              <p:custDataLst>
                <p:tags r:id="rId51"/>
              </p:custDataLst>
            </p:nvPr>
          </p:nvSpPr>
          <p:spPr bwMode="auto">
            <a:xfrm>
              <a:off x="5353620" y="3804160"/>
              <a:ext cx="328842" cy="312270"/>
            </a:xfrm>
            <a:custGeom>
              <a:avLst/>
              <a:gdLst/>
              <a:ahLst/>
              <a:cxnLst/>
              <a:rect l="0" t="0" r="0" b="0"/>
              <a:pathLst>
                <a:path w="328842" h="312270">
                  <a:moveTo>
                    <a:pt x="58485" y="53465"/>
                  </a:moveTo>
                  <a:lnTo>
                    <a:pt x="58485" y="53465"/>
                  </a:lnTo>
                  <a:lnTo>
                    <a:pt x="57532" y="39777"/>
                  </a:lnTo>
                  <a:lnTo>
                    <a:pt x="53934" y="29601"/>
                  </a:lnTo>
                  <a:lnTo>
                    <a:pt x="51642" y="27078"/>
                  </a:lnTo>
                  <a:lnTo>
                    <a:pt x="49160" y="26349"/>
                  </a:lnTo>
                  <a:lnTo>
                    <a:pt x="46553" y="26815"/>
                  </a:lnTo>
                  <a:lnTo>
                    <a:pt x="41117" y="32413"/>
                  </a:lnTo>
                  <a:lnTo>
                    <a:pt x="38334" y="36573"/>
                  </a:lnTo>
                  <a:lnTo>
                    <a:pt x="29866" y="69732"/>
                  </a:lnTo>
                  <a:lnTo>
                    <a:pt x="24176" y="104827"/>
                  </a:lnTo>
                  <a:lnTo>
                    <a:pt x="17519" y="146778"/>
                  </a:lnTo>
                  <a:lnTo>
                    <a:pt x="13077" y="169966"/>
                  </a:lnTo>
                  <a:lnTo>
                    <a:pt x="8210" y="193997"/>
                  </a:lnTo>
                  <a:lnTo>
                    <a:pt x="2803" y="235939"/>
                  </a:lnTo>
                  <a:lnTo>
                    <a:pt x="400" y="270772"/>
                  </a:lnTo>
                  <a:lnTo>
                    <a:pt x="0" y="303590"/>
                  </a:lnTo>
                  <a:lnTo>
                    <a:pt x="1397" y="308797"/>
                  </a:lnTo>
                  <a:lnTo>
                    <a:pt x="3282" y="312269"/>
                  </a:lnTo>
                  <a:lnTo>
                    <a:pt x="6443" y="310773"/>
                  </a:lnTo>
                  <a:lnTo>
                    <a:pt x="30284" y="273378"/>
                  </a:lnTo>
                  <a:lnTo>
                    <a:pt x="49761" y="238834"/>
                  </a:lnTo>
                  <a:lnTo>
                    <a:pt x="71117" y="198081"/>
                  </a:lnTo>
                  <a:lnTo>
                    <a:pt x="93309" y="164729"/>
                  </a:lnTo>
                  <a:lnTo>
                    <a:pt x="119603" y="134692"/>
                  </a:lnTo>
                  <a:lnTo>
                    <a:pt x="124948" y="130476"/>
                  </a:lnTo>
                  <a:lnTo>
                    <a:pt x="128511" y="129571"/>
                  </a:lnTo>
                  <a:lnTo>
                    <a:pt x="130886" y="130872"/>
                  </a:lnTo>
                  <a:lnTo>
                    <a:pt x="132470" y="133645"/>
                  </a:lnTo>
                  <a:lnTo>
                    <a:pt x="139250" y="164852"/>
                  </a:lnTo>
                  <a:lnTo>
                    <a:pt x="151842" y="205743"/>
                  </a:lnTo>
                  <a:lnTo>
                    <a:pt x="176739" y="248021"/>
                  </a:lnTo>
                  <a:lnTo>
                    <a:pt x="199943" y="268839"/>
                  </a:lnTo>
                  <a:lnTo>
                    <a:pt x="212798" y="277058"/>
                  </a:lnTo>
                  <a:lnTo>
                    <a:pt x="239781" y="283649"/>
                  </a:lnTo>
                  <a:lnTo>
                    <a:pt x="253644" y="284074"/>
                  </a:lnTo>
                  <a:lnTo>
                    <a:pt x="279207" y="276925"/>
                  </a:lnTo>
                  <a:lnTo>
                    <a:pt x="291358" y="271018"/>
                  </a:lnTo>
                  <a:lnTo>
                    <a:pt x="309940" y="246675"/>
                  </a:lnTo>
                  <a:lnTo>
                    <a:pt x="322642" y="211726"/>
                  </a:lnTo>
                  <a:lnTo>
                    <a:pt x="326030" y="190405"/>
                  </a:lnTo>
                  <a:lnTo>
                    <a:pt x="328288" y="167618"/>
                  </a:lnTo>
                  <a:lnTo>
                    <a:pt x="328841" y="144807"/>
                  </a:lnTo>
                  <a:lnTo>
                    <a:pt x="328258" y="121980"/>
                  </a:lnTo>
                  <a:lnTo>
                    <a:pt x="324116" y="80106"/>
                  </a:lnTo>
                  <a:lnTo>
                    <a:pt x="315926" y="48796"/>
                  </a:lnTo>
                  <a:lnTo>
                    <a:pt x="294681" y="6966"/>
                  </a:lnTo>
                  <a:lnTo>
                    <a:pt x="293102" y="2463"/>
                  </a:lnTo>
                  <a:lnTo>
                    <a:pt x="293954" y="414"/>
                  </a:lnTo>
                  <a:lnTo>
                    <a:pt x="296427" y="0"/>
                  </a:lnTo>
                  <a:lnTo>
                    <a:pt x="307087" y="203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28" name="SMARTInkShape-3008"/>
            <p:cNvSpPr/>
            <p:nvPr>
              <p:custDataLst>
                <p:tags r:id="rId52"/>
              </p:custDataLst>
            </p:nvPr>
          </p:nvSpPr>
          <p:spPr bwMode="auto">
            <a:xfrm>
              <a:off x="5693095" y="4063365"/>
              <a:ext cx="86645" cy="250958"/>
            </a:xfrm>
            <a:custGeom>
              <a:avLst/>
              <a:gdLst/>
              <a:ahLst/>
              <a:cxnLst/>
              <a:rect l="0" t="0" r="0" b="0"/>
              <a:pathLst>
                <a:path w="86645" h="250958">
                  <a:moveTo>
                    <a:pt x="36193" y="0"/>
                  </a:moveTo>
                  <a:lnTo>
                    <a:pt x="36193" y="0"/>
                  </a:lnTo>
                  <a:lnTo>
                    <a:pt x="55772" y="952"/>
                  </a:lnTo>
                  <a:lnTo>
                    <a:pt x="67436" y="4551"/>
                  </a:lnTo>
                  <a:lnTo>
                    <a:pt x="76431" y="14405"/>
                  </a:lnTo>
                  <a:lnTo>
                    <a:pt x="80163" y="21033"/>
                  </a:lnTo>
                  <a:lnTo>
                    <a:pt x="85416" y="57667"/>
                  </a:lnTo>
                  <a:lnTo>
                    <a:pt x="86644" y="88495"/>
                  </a:lnTo>
                  <a:lnTo>
                    <a:pt x="86238" y="121246"/>
                  </a:lnTo>
                  <a:lnTo>
                    <a:pt x="82883" y="154852"/>
                  </a:lnTo>
                  <a:lnTo>
                    <a:pt x="80756" y="186298"/>
                  </a:lnTo>
                  <a:lnTo>
                    <a:pt x="77906" y="214244"/>
                  </a:lnTo>
                  <a:lnTo>
                    <a:pt x="70289" y="236190"/>
                  </a:lnTo>
                  <a:lnTo>
                    <a:pt x="65591" y="243185"/>
                  </a:lnTo>
                  <a:lnTo>
                    <a:pt x="55291" y="250957"/>
                  </a:lnTo>
                  <a:lnTo>
                    <a:pt x="49877" y="250172"/>
                  </a:lnTo>
                  <a:lnTo>
                    <a:pt x="38782" y="241680"/>
                  </a:lnTo>
                  <a:lnTo>
                    <a:pt x="17275" y="207181"/>
                  </a:lnTo>
                  <a:lnTo>
                    <a:pt x="6195" y="174313"/>
                  </a:lnTo>
                  <a:lnTo>
                    <a:pt x="0" y="137480"/>
                  </a:lnTo>
                  <a:lnTo>
                    <a:pt x="422" y="98885"/>
                  </a:lnTo>
                  <a:lnTo>
                    <a:pt x="1903" y="6000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29" name="SMARTInkShape-3009"/>
            <p:cNvSpPr/>
            <p:nvPr>
              <p:custDataLst>
                <p:tags r:id="rId53"/>
              </p:custDataLst>
            </p:nvPr>
          </p:nvSpPr>
          <p:spPr bwMode="auto">
            <a:xfrm>
              <a:off x="5746432" y="3994785"/>
              <a:ext cx="8574" cy="42863"/>
            </a:xfrm>
            <a:custGeom>
              <a:avLst/>
              <a:gdLst/>
              <a:ahLst/>
              <a:cxnLst/>
              <a:rect l="0" t="0" r="0" b="0"/>
              <a:pathLst>
                <a:path w="8574" h="42863">
                  <a:moveTo>
                    <a:pt x="8573" y="42862"/>
                  </a:moveTo>
                  <a:lnTo>
                    <a:pt x="8573" y="42862"/>
                  </a:lnTo>
                  <a:lnTo>
                    <a:pt x="8573" y="30931"/>
                  </a:lnTo>
                  <a:lnTo>
                    <a:pt x="6033" y="25494"/>
                  </a:lnTo>
                  <a:lnTo>
                    <a:pt x="2681" y="19903"/>
                  </a:lnTo>
                  <a:lnTo>
                    <a:pt x="530" y="8553"/>
                  </a:lnTo>
                  <a:lnTo>
                    <a:pt x="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30" name="SMARTInkShape-3010"/>
            <p:cNvSpPr/>
            <p:nvPr>
              <p:custDataLst>
                <p:tags r:id="rId54"/>
              </p:custDataLst>
            </p:nvPr>
          </p:nvSpPr>
          <p:spPr bwMode="auto">
            <a:xfrm>
              <a:off x="5309235" y="3694747"/>
              <a:ext cx="352691" cy="34292"/>
            </a:xfrm>
            <a:custGeom>
              <a:avLst/>
              <a:gdLst/>
              <a:ahLst/>
              <a:cxnLst/>
              <a:rect l="0" t="0" r="0" b="0"/>
              <a:pathLst>
                <a:path w="352691" h="34292">
                  <a:moveTo>
                    <a:pt x="0" y="34291"/>
                  </a:moveTo>
                  <a:lnTo>
                    <a:pt x="0" y="34291"/>
                  </a:lnTo>
                  <a:lnTo>
                    <a:pt x="30135" y="34291"/>
                  </a:lnTo>
                  <a:lnTo>
                    <a:pt x="62288" y="31750"/>
                  </a:lnTo>
                  <a:lnTo>
                    <a:pt x="102931" y="26494"/>
                  </a:lnTo>
                  <a:lnTo>
                    <a:pt x="125771" y="22425"/>
                  </a:lnTo>
                  <a:lnTo>
                    <a:pt x="149570" y="17808"/>
                  </a:lnTo>
                  <a:lnTo>
                    <a:pt x="174008" y="13777"/>
                  </a:lnTo>
                  <a:lnTo>
                    <a:pt x="198873" y="10137"/>
                  </a:lnTo>
                  <a:lnTo>
                    <a:pt x="224022" y="6758"/>
                  </a:lnTo>
                  <a:lnTo>
                    <a:pt x="247455" y="4505"/>
                  </a:lnTo>
                  <a:lnTo>
                    <a:pt x="269745" y="3004"/>
                  </a:lnTo>
                  <a:lnTo>
                    <a:pt x="308482" y="1335"/>
                  </a:lnTo>
                  <a:lnTo>
                    <a:pt x="349013" y="264"/>
                  </a:lnTo>
                  <a:lnTo>
                    <a:pt x="352690" y="176"/>
                  </a:lnTo>
                  <a:lnTo>
                    <a:pt x="33432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31" name="SMARTInkShape-3011"/>
            <p:cNvSpPr/>
            <p:nvPr>
              <p:custDataLst>
                <p:tags r:id="rId55"/>
              </p:custDataLst>
            </p:nvPr>
          </p:nvSpPr>
          <p:spPr bwMode="auto">
            <a:xfrm>
              <a:off x="5514975" y="3600450"/>
              <a:ext cx="176365" cy="231458"/>
            </a:xfrm>
            <a:custGeom>
              <a:avLst/>
              <a:gdLst/>
              <a:ahLst/>
              <a:cxnLst/>
              <a:rect l="0" t="0" r="0" b="0"/>
              <a:pathLst>
                <a:path w="176365" h="231458">
                  <a:moveTo>
                    <a:pt x="0" y="0"/>
                  </a:moveTo>
                  <a:lnTo>
                    <a:pt x="0" y="0"/>
                  </a:lnTo>
                  <a:lnTo>
                    <a:pt x="32965" y="11931"/>
                  </a:lnTo>
                  <a:lnTo>
                    <a:pt x="64166" y="29252"/>
                  </a:lnTo>
                  <a:lnTo>
                    <a:pt x="106642" y="47932"/>
                  </a:lnTo>
                  <a:lnTo>
                    <a:pt x="146321" y="74633"/>
                  </a:lnTo>
                  <a:lnTo>
                    <a:pt x="173106" y="106674"/>
                  </a:lnTo>
                  <a:lnTo>
                    <a:pt x="176364" y="118741"/>
                  </a:lnTo>
                  <a:lnTo>
                    <a:pt x="174904" y="144849"/>
                  </a:lnTo>
                  <a:lnTo>
                    <a:pt x="165365" y="167247"/>
                  </a:lnTo>
                  <a:lnTo>
                    <a:pt x="131407" y="209460"/>
                  </a:lnTo>
                  <a:lnTo>
                    <a:pt x="111443" y="23145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32" name="SMARTInkShape-3012"/>
            <p:cNvSpPr/>
            <p:nvPr>
              <p:custDataLst>
                <p:tags r:id="rId56"/>
              </p:custDataLst>
            </p:nvPr>
          </p:nvSpPr>
          <p:spPr bwMode="auto">
            <a:xfrm>
              <a:off x="5900738" y="3617685"/>
              <a:ext cx="90221" cy="17056"/>
            </a:xfrm>
            <a:custGeom>
              <a:avLst/>
              <a:gdLst/>
              <a:ahLst/>
              <a:cxnLst/>
              <a:rect l="0" t="0" r="0" b="0"/>
              <a:pathLst>
                <a:path w="90221" h="17056">
                  <a:moveTo>
                    <a:pt x="0" y="17055"/>
                  </a:moveTo>
                  <a:lnTo>
                    <a:pt x="0" y="17055"/>
                  </a:lnTo>
                  <a:lnTo>
                    <a:pt x="0" y="9674"/>
                  </a:lnTo>
                  <a:lnTo>
                    <a:pt x="33266" y="7765"/>
                  </a:lnTo>
                  <a:lnTo>
                    <a:pt x="66266" y="2661"/>
                  </a:lnTo>
                  <a:lnTo>
                    <a:pt x="9022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33" name="SMARTInkShape-3013"/>
            <p:cNvSpPr/>
            <p:nvPr>
              <p:custDataLst>
                <p:tags r:id="rId57"/>
              </p:custDataLst>
            </p:nvPr>
          </p:nvSpPr>
          <p:spPr bwMode="auto">
            <a:xfrm>
              <a:off x="5952173" y="3609022"/>
              <a:ext cx="34291" cy="188596"/>
            </a:xfrm>
            <a:custGeom>
              <a:avLst/>
              <a:gdLst/>
              <a:ahLst/>
              <a:cxnLst/>
              <a:rect l="0" t="0" r="0" b="0"/>
              <a:pathLst>
                <a:path w="34291" h="188596">
                  <a:moveTo>
                    <a:pt x="34290" y="0"/>
                  </a:moveTo>
                  <a:lnTo>
                    <a:pt x="34290" y="0"/>
                  </a:lnTo>
                  <a:lnTo>
                    <a:pt x="29739" y="0"/>
                  </a:lnTo>
                  <a:lnTo>
                    <a:pt x="24964" y="5080"/>
                  </a:lnTo>
                  <a:lnTo>
                    <a:pt x="22358" y="9102"/>
                  </a:lnTo>
                  <a:lnTo>
                    <a:pt x="22001" y="21191"/>
                  </a:lnTo>
                  <a:lnTo>
                    <a:pt x="23113" y="37993"/>
                  </a:lnTo>
                  <a:lnTo>
                    <a:pt x="18384" y="75181"/>
                  </a:lnTo>
                  <a:lnTo>
                    <a:pt x="13568" y="105804"/>
                  </a:lnTo>
                  <a:lnTo>
                    <a:pt x="0" y="18859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34" name="SMARTInkShape-3014"/>
            <p:cNvSpPr/>
            <p:nvPr>
              <p:custDataLst>
                <p:tags r:id="rId58"/>
              </p:custDataLst>
            </p:nvPr>
          </p:nvSpPr>
          <p:spPr bwMode="auto">
            <a:xfrm>
              <a:off x="6239131" y="3874755"/>
              <a:ext cx="238160" cy="432958"/>
            </a:xfrm>
            <a:custGeom>
              <a:avLst/>
              <a:gdLst/>
              <a:ahLst/>
              <a:cxnLst/>
              <a:rect l="0" t="0" r="0" b="0"/>
              <a:pathLst>
                <a:path w="238160" h="432958">
                  <a:moveTo>
                    <a:pt x="66974" y="0"/>
                  </a:moveTo>
                  <a:lnTo>
                    <a:pt x="66974" y="0"/>
                  </a:lnTo>
                  <a:lnTo>
                    <a:pt x="63009" y="22844"/>
                  </a:lnTo>
                  <a:lnTo>
                    <a:pt x="57795" y="52382"/>
                  </a:lnTo>
                  <a:lnTo>
                    <a:pt x="52415" y="81599"/>
                  </a:lnTo>
                  <a:lnTo>
                    <a:pt x="46923" y="110602"/>
                  </a:lnTo>
                  <a:lnTo>
                    <a:pt x="41357" y="139462"/>
                  </a:lnTo>
                  <a:lnTo>
                    <a:pt x="35741" y="167274"/>
                  </a:lnTo>
                  <a:lnTo>
                    <a:pt x="30092" y="194388"/>
                  </a:lnTo>
                  <a:lnTo>
                    <a:pt x="24421" y="221038"/>
                  </a:lnTo>
                  <a:lnTo>
                    <a:pt x="19688" y="244518"/>
                  </a:lnTo>
                  <a:lnTo>
                    <a:pt x="11889" y="285848"/>
                  </a:lnTo>
                  <a:lnTo>
                    <a:pt x="6694" y="327594"/>
                  </a:lnTo>
                  <a:lnTo>
                    <a:pt x="5012" y="334606"/>
                  </a:lnTo>
                  <a:lnTo>
                    <a:pt x="2938" y="338328"/>
                  </a:lnTo>
                  <a:lnTo>
                    <a:pt x="604" y="339857"/>
                  </a:lnTo>
                  <a:lnTo>
                    <a:pt x="0" y="337066"/>
                  </a:lnTo>
                  <a:lnTo>
                    <a:pt x="3334" y="300132"/>
                  </a:lnTo>
                  <a:lnTo>
                    <a:pt x="5890" y="269608"/>
                  </a:lnTo>
                  <a:lnTo>
                    <a:pt x="13377" y="233816"/>
                  </a:lnTo>
                  <a:lnTo>
                    <a:pt x="25594" y="203304"/>
                  </a:lnTo>
                  <a:lnTo>
                    <a:pt x="51077" y="164706"/>
                  </a:lnTo>
                  <a:lnTo>
                    <a:pt x="71877" y="143696"/>
                  </a:lnTo>
                  <a:lnTo>
                    <a:pt x="93821" y="131183"/>
                  </a:lnTo>
                  <a:lnTo>
                    <a:pt x="127596" y="123334"/>
                  </a:lnTo>
                  <a:lnTo>
                    <a:pt x="157182" y="125560"/>
                  </a:lnTo>
                  <a:lnTo>
                    <a:pt x="175232" y="134870"/>
                  </a:lnTo>
                  <a:lnTo>
                    <a:pt x="184046" y="141353"/>
                  </a:lnTo>
                  <a:lnTo>
                    <a:pt x="196380" y="161257"/>
                  </a:lnTo>
                  <a:lnTo>
                    <a:pt x="201001" y="173232"/>
                  </a:lnTo>
                  <a:lnTo>
                    <a:pt x="203598" y="206858"/>
                  </a:lnTo>
                  <a:lnTo>
                    <a:pt x="201577" y="246250"/>
                  </a:lnTo>
                  <a:lnTo>
                    <a:pt x="197503" y="285983"/>
                  </a:lnTo>
                  <a:lnTo>
                    <a:pt x="195058" y="325867"/>
                  </a:lnTo>
                  <a:lnTo>
                    <a:pt x="194924" y="362960"/>
                  </a:lnTo>
                  <a:lnTo>
                    <a:pt x="198039" y="392147"/>
                  </a:lnTo>
                  <a:lnTo>
                    <a:pt x="207679" y="415278"/>
                  </a:lnTo>
                  <a:lnTo>
                    <a:pt x="214250" y="425447"/>
                  </a:lnTo>
                  <a:lnTo>
                    <a:pt x="225298" y="431274"/>
                  </a:lnTo>
                  <a:lnTo>
                    <a:pt x="238159" y="43295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35" name="SMARTInkShape-3015"/>
            <p:cNvSpPr/>
            <p:nvPr>
              <p:custDataLst>
                <p:tags r:id="rId59"/>
              </p:custDataLst>
            </p:nvPr>
          </p:nvSpPr>
          <p:spPr bwMode="auto">
            <a:xfrm>
              <a:off x="6569405" y="3501315"/>
              <a:ext cx="58292" cy="135142"/>
            </a:xfrm>
            <a:custGeom>
              <a:avLst/>
              <a:gdLst/>
              <a:ahLst/>
              <a:cxnLst/>
              <a:rect l="0" t="0" r="0" b="0"/>
              <a:pathLst>
                <a:path w="58292" h="135142">
                  <a:moveTo>
                    <a:pt x="42271" y="135141"/>
                  </a:moveTo>
                  <a:lnTo>
                    <a:pt x="42271" y="135141"/>
                  </a:lnTo>
                  <a:lnTo>
                    <a:pt x="51371" y="107851"/>
                  </a:lnTo>
                  <a:lnTo>
                    <a:pt x="56162" y="77609"/>
                  </a:lnTo>
                  <a:lnTo>
                    <a:pt x="58291" y="48293"/>
                  </a:lnTo>
                  <a:lnTo>
                    <a:pt x="57333" y="23199"/>
                  </a:lnTo>
                  <a:lnTo>
                    <a:pt x="50557" y="8870"/>
                  </a:lnTo>
                  <a:lnTo>
                    <a:pt x="45130" y="4668"/>
                  </a:lnTo>
                  <a:lnTo>
                    <a:pt x="31481" y="0"/>
                  </a:lnTo>
                  <a:lnTo>
                    <a:pt x="22888" y="3517"/>
                  </a:lnTo>
                  <a:lnTo>
                    <a:pt x="3181" y="20126"/>
                  </a:lnTo>
                  <a:lnTo>
                    <a:pt x="0" y="2488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36" name="SMARTInkShape-3016"/>
            <p:cNvSpPr/>
            <p:nvPr>
              <p:custDataLst>
                <p:tags r:id="rId60"/>
              </p:custDataLst>
            </p:nvPr>
          </p:nvSpPr>
          <p:spPr bwMode="auto">
            <a:xfrm>
              <a:off x="6673454" y="3677602"/>
              <a:ext cx="144542" cy="51332"/>
            </a:xfrm>
            <a:custGeom>
              <a:avLst/>
              <a:gdLst/>
              <a:ahLst/>
              <a:cxnLst/>
              <a:rect l="0" t="0" r="0" b="0"/>
              <a:pathLst>
                <a:path w="144542" h="51332">
                  <a:moveTo>
                    <a:pt x="7381" y="42863"/>
                  </a:moveTo>
                  <a:lnTo>
                    <a:pt x="7381" y="42863"/>
                  </a:lnTo>
                  <a:lnTo>
                    <a:pt x="0" y="50244"/>
                  </a:lnTo>
                  <a:lnTo>
                    <a:pt x="556" y="50641"/>
                  </a:lnTo>
                  <a:lnTo>
                    <a:pt x="19946" y="51331"/>
                  </a:lnTo>
                  <a:lnTo>
                    <a:pt x="58829" y="38680"/>
                  </a:lnTo>
                  <a:lnTo>
                    <a:pt x="96708" y="27124"/>
                  </a:lnTo>
                  <a:lnTo>
                    <a:pt x="144541"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37" name="SMARTInkShape-3017"/>
            <p:cNvSpPr/>
            <p:nvPr>
              <p:custDataLst>
                <p:tags r:id="rId61"/>
              </p:custDataLst>
            </p:nvPr>
          </p:nvSpPr>
          <p:spPr bwMode="auto">
            <a:xfrm>
              <a:off x="6823218" y="3531870"/>
              <a:ext cx="20496" cy="205741"/>
            </a:xfrm>
            <a:custGeom>
              <a:avLst/>
              <a:gdLst/>
              <a:ahLst/>
              <a:cxnLst/>
              <a:rect l="0" t="0" r="0" b="0"/>
              <a:pathLst>
                <a:path w="20496" h="205741">
                  <a:moveTo>
                    <a:pt x="20495" y="0"/>
                  </a:moveTo>
                  <a:lnTo>
                    <a:pt x="20495" y="0"/>
                  </a:lnTo>
                  <a:lnTo>
                    <a:pt x="20495" y="32965"/>
                  </a:lnTo>
                  <a:lnTo>
                    <a:pt x="11393" y="73267"/>
                  </a:lnTo>
                  <a:lnTo>
                    <a:pt x="4385" y="104953"/>
                  </a:lnTo>
                  <a:lnTo>
                    <a:pt x="0" y="138086"/>
                  </a:lnTo>
                  <a:lnTo>
                    <a:pt x="1225" y="171861"/>
                  </a:lnTo>
                  <a:lnTo>
                    <a:pt x="3350" y="20574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38" name="SMARTInkShape-3018"/>
            <p:cNvSpPr/>
            <p:nvPr>
              <p:custDataLst>
                <p:tags r:id="rId62"/>
              </p:custDataLst>
            </p:nvPr>
          </p:nvSpPr>
          <p:spPr bwMode="auto">
            <a:xfrm>
              <a:off x="6560729" y="3780472"/>
              <a:ext cx="94390" cy="33023"/>
            </a:xfrm>
            <a:custGeom>
              <a:avLst/>
              <a:gdLst/>
              <a:ahLst/>
              <a:cxnLst/>
              <a:rect l="0" t="0" r="0" b="0"/>
              <a:pathLst>
                <a:path w="94390" h="33023">
                  <a:moveTo>
                    <a:pt x="0" y="7600"/>
                  </a:moveTo>
                  <a:lnTo>
                    <a:pt x="0" y="7600"/>
                  </a:lnTo>
                  <a:lnTo>
                    <a:pt x="10622" y="19850"/>
                  </a:lnTo>
                  <a:lnTo>
                    <a:pt x="26679" y="27872"/>
                  </a:lnTo>
                  <a:lnTo>
                    <a:pt x="51168" y="33022"/>
                  </a:lnTo>
                  <a:lnTo>
                    <a:pt x="61209" y="28647"/>
                  </a:lnTo>
                  <a:lnTo>
                    <a:pt x="94389"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552" name="SMARTInkShape-Group1011"/>
          <p:cNvGrpSpPr/>
          <p:nvPr/>
        </p:nvGrpSpPr>
        <p:grpSpPr>
          <a:xfrm>
            <a:off x="4014788" y="4692113"/>
            <a:ext cx="977265" cy="1484095"/>
            <a:chOff x="4014788" y="4692113"/>
            <a:chExt cx="977265" cy="1484095"/>
          </a:xfrm>
        </p:grpSpPr>
        <p:sp>
          <p:nvSpPr>
            <p:cNvPr id="540" name="SMARTInkShape-3019"/>
            <p:cNvSpPr/>
            <p:nvPr>
              <p:custDataLst>
                <p:tags r:id="rId39"/>
              </p:custDataLst>
            </p:nvPr>
          </p:nvSpPr>
          <p:spPr bwMode="auto">
            <a:xfrm>
              <a:off x="4143375" y="4799694"/>
              <a:ext cx="307419" cy="472284"/>
            </a:xfrm>
            <a:custGeom>
              <a:avLst/>
              <a:gdLst/>
              <a:ahLst/>
              <a:cxnLst/>
              <a:rect l="0" t="0" r="0" b="0"/>
              <a:pathLst>
                <a:path w="307419" h="472284">
                  <a:moveTo>
                    <a:pt x="300038" y="266653"/>
                  </a:moveTo>
                  <a:lnTo>
                    <a:pt x="300038" y="266653"/>
                  </a:lnTo>
                  <a:lnTo>
                    <a:pt x="305929" y="252966"/>
                  </a:lnTo>
                  <a:lnTo>
                    <a:pt x="307418" y="242790"/>
                  </a:lnTo>
                  <a:lnTo>
                    <a:pt x="305540" y="234458"/>
                  </a:lnTo>
                  <a:lnTo>
                    <a:pt x="303706" y="230902"/>
                  </a:lnTo>
                  <a:lnTo>
                    <a:pt x="296588" y="224412"/>
                  </a:lnTo>
                  <a:lnTo>
                    <a:pt x="285169" y="218352"/>
                  </a:lnTo>
                  <a:lnTo>
                    <a:pt x="267395" y="212483"/>
                  </a:lnTo>
                  <a:lnTo>
                    <a:pt x="226866" y="212926"/>
                  </a:lnTo>
                  <a:lnTo>
                    <a:pt x="192587" y="224360"/>
                  </a:lnTo>
                  <a:lnTo>
                    <a:pt x="156079" y="244999"/>
                  </a:lnTo>
                  <a:lnTo>
                    <a:pt x="120803" y="276397"/>
                  </a:lnTo>
                  <a:lnTo>
                    <a:pt x="91156" y="315116"/>
                  </a:lnTo>
                  <a:lnTo>
                    <a:pt x="68136" y="357725"/>
                  </a:lnTo>
                  <a:lnTo>
                    <a:pt x="60665" y="379756"/>
                  </a:lnTo>
                  <a:lnTo>
                    <a:pt x="54730" y="402062"/>
                  </a:lnTo>
                  <a:lnTo>
                    <a:pt x="54584" y="420743"/>
                  </a:lnTo>
                  <a:lnTo>
                    <a:pt x="64582" y="451661"/>
                  </a:lnTo>
                  <a:lnTo>
                    <a:pt x="75440" y="461429"/>
                  </a:lnTo>
                  <a:lnTo>
                    <a:pt x="105283" y="472283"/>
                  </a:lnTo>
                  <a:lnTo>
                    <a:pt x="145853" y="469487"/>
                  </a:lnTo>
                  <a:lnTo>
                    <a:pt x="168673" y="464740"/>
                  </a:lnTo>
                  <a:lnTo>
                    <a:pt x="190553" y="453956"/>
                  </a:lnTo>
                  <a:lnTo>
                    <a:pt x="232645" y="421654"/>
                  </a:lnTo>
                  <a:lnTo>
                    <a:pt x="250347" y="400467"/>
                  </a:lnTo>
                  <a:lnTo>
                    <a:pt x="265957" y="376818"/>
                  </a:lnTo>
                  <a:lnTo>
                    <a:pt x="280175" y="351526"/>
                  </a:lnTo>
                  <a:lnTo>
                    <a:pt x="290606" y="322283"/>
                  </a:lnTo>
                  <a:lnTo>
                    <a:pt x="298513" y="290405"/>
                  </a:lnTo>
                  <a:lnTo>
                    <a:pt x="304736" y="256770"/>
                  </a:lnTo>
                  <a:lnTo>
                    <a:pt x="306027" y="221965"/>
                  </a:lnTo>
                  <a:lnTo>
                    <a:pt x="304031" y="186378"/>
                  </a:lnTo>
                  <a:lnTo>
                    <a:pt x="299842" y="150272"/>
                  </a:lnTo>
                  <a:lnTo>
                    <a:pt x="291335" y="117628"/>
                  </a:lnTo>
                  <a:lnTo>
                    <a:pt x="279948" y="87293"/>
                  </a:lnTo>
                  <a:lnTo>
                    <a:pt x="266642" y="58497"/>
                  </a:lnTo>
                  <a:lnTo>
                    <a:pt x="231538" y="21422"/>
                  </a:lnTo>
                  <a:lnTo>
                    <a:pt x="211508" y="8869"/>
                  </a:lnTo>
                  <a:lnTo>
                    <a:pt x="188631" y="2404"/>
                  </a:lnTo>
                  <a:lnTo>
                    <a:pt x="163854" y="0"/>
                  </a:lnTo>
                  <a:lnTo>
                    <a:pt x="137811" y="302"/>
                  </a:lnTo>
                  <a:lnTo>
                    <a:pt x="112829" y="5265"/>
                  </a:lnTo>
                  <a:lnTo>
                    <a:pt x="88554" y="13337"/>
                  </a:lnTo>
                  <a:lnTo>
                    <a:pt x="46977" y="35006"/>
                  </a:lnTo>
                  <a:lnTo>
                    <a:pt x="0" y="8663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41" name="SMARTInkShape-3020"/>
            <p:cNvSpPr/>
            <p:nvPr>
              <p:custDataLst>
                <p:tags r:id="rId40"/>
              </p:custDataLst>
            </p:nvPr>
          </p:nvSpPr>
          <p:spPr bwMode="auto">
            <a:xfrm>
              <a:off x="4529182" y="4792027"/>
              <a:ext cx="248559" cy="504623"/>
            </a:xfrm>
            <a:custGeom>
              <a:avLst/>
              <a:gdLst/>
              <a:ahLst/>
              <a:cxnLst/>
              <a:rect l="0" t="0" r="0" b="0"/>
              <a:pathLst>
                <a:path w="248559" h="504623">
                  <a:moveTo>
                    <a:pt x="42818" y="0"/>
                  </a:moveTo>
                  <a:lnTo>
                    <a:pt x="42818" y="0"/>
                  </a:lnTo>
                  <a:lnTo>
                    <a:pt x="47368" y="0"/>
                  </a:lnTo>
                  <a:lnTo>
                    <a:pt x="48709" y="2858"/>
                  </a:lnTo>
                  <a:lnTo>
                    <a:pt x="50199" y="13653"/>
                  </a:lnTo>
                  <a:lnTo>
                    <a:pt x="46487" y="53999"/>
                  </a:lnTo>
                  <a:lnTo>
                    <a:pt x="39369" y="86865"/>
                  </a:lnTo>
                  <a:lnTo>
                    <a:pt x="30807" y="126237"/>
                  </a:lnTo>
                  <a:lnTo>
                    <a:pt x="27191" y="152738"/>
                  </a:lnTo>
                  <a:lnTo>
                    <a:pt x="23828" y="181836"/>
                  </a:lnTo>
                  <a:lnTo>
                    <a:pt x="20633" y="209806"/>
                  </a:lnTo>
                  <a:lnTo>
                    <a:pt x="17551" y="237026"/>
                  </a:lnTo>
                  <a:lnTo>
                    <a:pt x="14543" y="263745"/>
                  </a:lnTo>
                  <a:lnTo>
                    <a:pt x="11585" y="288225"/>
                  </a:lnTo>
                  <a:lnTo>
                    <a:pt x="8661" y="311213"/>
                  </a:lnTo>
                  <a:lnTo>
                    <a:pt x="3825" y="352630"/>
                  </a:lnTo>
                  <a:lnTo>
                    <a:pt x="1675" y="386912"/>
                  </a:lnTo>
                  <a:lnTo>
                    <a:pt x="182" y="429259"/>
                  </a:lnTo>
                  <a:lnTo>
                    <a:pt x="56" y="432717"/>
                  </a:lnTo>
                  <a:lnTo>
                    <a:pt x="0" y="431079"/>
                  </a:lnTo>
                  <a:lnTo>
                    <a:pt x="7761" y="393938"/>
                  </a:lnTo>
                  <a:lnTo>
                    <a:pt x="16442" y="364631"/>
                  </a:lnTo>
                  <a:lnTo>
                    <a:pt x="29190" y="335096"/>
                  </a:lnTo>
                  <a:lnTo>
                    <a:pt x="49893" y="299313"/>
                  </a:lnTo>
                  <a:lnTo>
                    <a:pt x="61202" y="285428"/>
                  </a:lnTo>
                  <a:lnTo>
                    <a:pt x="76431" y="274754"/>
                  </a:lnTo>
                  <a:lnTo>
                    <a:pt x="85648" y="274321"/>
                  </a:lnTo>
                  <a:lnTo>
                    <a:pt x="78296" y="274320"/>
                  </a:lnTo>
                  <a:lnTo>
                    <a:pt x="82281" y="274320"/>
                  </a:lnTo>
                  <a:lnTo>
                    <a:pt x="77131" y="274320"/>
                  </a:lnTo>
                  <a:lnTo>
                    <a:pt x="84491" y="266939"/>
                  </a:lnTo>
                  <a:lnTo>
                    <a:pt x="83935" y="265590"/>
                  </a:lnTo>
                  <a:lnTo>
                    <a:pt x="77430" y="257559"/>
                  </a:lnTo>
                  <a:lnTo>
                    <a:pt x="77203" y="252738"/>
                  </a:lnTo>
                  <a:lnTo>
                    <a:pt x="78124" y="251360"/>
                  </a:lnTo>
                  <a:lnTo>
                    <a:pt x="79691" y="250441"/>
                  </a:lnTo>
                  <a:lnTo>
                    <a:pt x="85649" y="248613"/>
                  </a:lnTo>
                  <a:lnTo>
                    <a:pt x="85672" y="244055"/>
                  </a:lnTo>
                  <a:lnTo>
                    <a:pt x="88217" y="239279"/>
                  </a:lnTo>
                  <a:lnTo>
                    <a:pt x="90229" y="236672"/>
                  </a:lnTo>
                  <a:lnTo>
                    <a:pt x="95005" y="233776"/>
                  </a:lnTo>
                  <a:lnTo>
                    <a:pt x="97612" y="233003"/>
                  </a:lnTo>
                  <a:lnTo>
                    <a:pt x="99349" y="233440"/>
                  </a:lnTo>
                  <a:lnTo>
                    <a:pt x="100508" y="234685"/>
                  </a:lnTo>
                  <a:lnTo>
                    <a:pt x="101280" y="236467"/>
                  </a:lnTo>
                  <a:lnTo>
                    <a:pt x="102748" y="237654"/>
                  </a:lnTo>
                  <a:lnTo>
                    <a:pt x="109364" y="240279"/>
                  </a:lnTo>
                  <a:lnTo>
                    <a:pt x="122937" y="251869"/>
                  </a:lnTo>
                  <a:lnTo>
                    <a:pt x="140171" y="276659"/>
                  </a:lnTo>
                  <a:lnTo>
                    <a:pt x="153735" y="311613"/>
                  </a:lnTo>
                  <a:lnTo>
                    <a:pt x="160137" y="343791"/>
                  </a:lnTo>
                  <a:lnTo>
                    <a:pt x="162035" y="377454"/>
                  </a:lnTo>
                  <a:lnTo>
                    <a:pt x="162675" y="418412"/>
                  </a:lnTo>
                  <a:lnTo>
                    <a:pt x="162802" y="454019"/>
                  </a:lnTo>
                  <a:lnTo>
                    <a:pt x="165367" y="486029"/>
                  </a:lnTo>
                  <a:lnTo>
                    <a:pt x="169674" y="497001"/>
                  </a:lnTo>
                  <a:lnTo>
                    <a:pt x="172156" y="499926"/>
                  </a:lnTo>
                  <a:lnTo>
                    <a:pt x="174763" y="501877"/>
                  </a:lnTo>
                  <a:lnTo>
                    <a:pt x="192085" y="504622"/>
                  </a:lnTo>
                  <a:lnTo>
                    <a:pt x="232464" y="493767"/>
                  </a:lnTo>
                  <a:lnTo>
                    <a:pt x="248558" y="48863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42" name="SMARTInkShape-3021"/>
            <p:cNvSpPr/>
            <p:nvPr>
              <p:custDataLst>
                <p:tags r:id="rId41"/>
              </p:custDataLst>
            </p:nvPr>
          </p:nvSpPr>
          <p:spPr bwMode="auto">
            <a:xfrm>
              <a:off x="4772801" y="4692113"/>
              <a:ext cx="122237" cy="374235"/>
            </a:xfrm>
            <a:custGeom>
              <a:avLst/>
              <a:gdLst/>
              <a:ahLst/>
              <a:cxnLst/>
              <a:rect l="0" t="0" r="0" b="0"/>
              <a:pathLst>
                <a:path w="122237" h="374235">
                  <a:moveTo>
                    <a:pt x="4939" y="185639"/>
                  </a:moveTo>
                  <a:lnTo>
                    <a:pt x="4939" y="185639"/>
                  </a:lnTo>
                  <a:lnTo>
                    <a:pt x="388" y="190190"/>
                  </a:lnTo>
                  <a:lnTo>
                    <a:pt x="0" y="191531"/>
                  </a:lnTo>
                  <a:lnTo>
                    <a:pt x="694" y="192425"/>
                  </a:lnTo>
                  <a:lnTo>
                    <a:pt x="2109" y="193020"/>
                  </a:lnTo>
                  <a:lnTo>
                    <a:pt x="17753" y="189308"/>
                  </a:lnTo>
                  <a:lnTo>
                    <a:pt x="45037" y="168523"/>
                  </a:lnTo>
                  <a:lnTo>
                    <a:pt x="72700" y="133684"/>
                  </a:lnTo>
                  <a:lnTo>
                    <a:pt x="98994" y="97749"/>
                  </a:lnTo>
                  <a:lnTo>
                    <a:pt x="115780" y="58421"/>
                  </a:lnTo>
                  <a:lnTo>
                    <a:pt x="122236" y="25708"/>
                  </a:lnTo>
                  <a:lnTo>
                    <a:pt x="121206" y="12006"/>
                  </a:lnTo>
                  <a:lnTo>
                    <a:pt x="119597" y="7019"/>
                  </a:lnTo>
                  <a:lnTo>
                    <a:pt x="116621" y="3694"/>
                  </a:lnTo>
                  <a:lnTo>
                    <a:pt x="108233" y="0"/>
                  </a:lnTo>
                  <a:lnTo>
                    <a:pt x="93075" y="5978"/>
                  </a:lnTo>
                  <a:lnTo>
                    <a:pt x="83699" y="11573"/>
                  </a:lnTo>
                  <a:lnTo>
                    <a:pt x="52299" y="51303"/>
                  </a:lnTo>
                  <a:lnTo>
                    <a:pt x="35195" y="86564"/>
                  </a:lnTo>
                  <a:lnTo>
                    <a:pt x="22196" y="125413"/>
                  </a:lnTo>
                  <a:lnTo>
                    <a:pt x="13244" y="168080"/>
                  </a:lnTo>
                  <a:lnTo>
                    <a:pt x="12381" y="190125"/>
                  </a:lnTo>
                  <a:lnTo>
                    <a:pt x="13710" y="212443"/>
                  </a:lnTo>
                  <a:lnTo>
                    <a:pt x="16501" y="234941"/>
                  </a:lnTo>
                  <a:lnTo>
                    <a:pt x="29763" y="275178"/>
                  </a:lnTo>
                  <a:lnTo>
                    <a:pt x="49309" y="311160"/>
                  </a:lnTo>
                  <a:lnTo>
                    <a:pt x="82327" y="353429"/>
                  </a:lnTo>
                  <a:lnTo>
                    <a:pt x="99237" y="37423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43" name="SMARTInkShape-3022"/>
            <p:cNvSpPr/>
            <p:nvPr>
              <p:custDataLst>
                <p:tags r:id="rId42"/>
              </p:custDataLst>
            </p:nvPr>
          </p:nvSpPr>
          <p:spPr bwMode="auto">
            <a:xfrm>
              <a:off x="4800697" y="5220652"/>
              <a:ext cx="79456" cy="235845"/>
            </a:xfrm>
            <a:custGeom>
              <a:avLst/>
              <a:gdLst/>
              <a:ahLst/>
              <a:cxnLst/>
              <a:rect l="0" t="0" r="0" b="0"/>
              <a:pathLst>
                <a:path w="79456" h="235845">
                  <a:moveTo>
                    <a:pt x="62768" y="0"/>
                  </a:moveTo>
                  <a:lnTo>
                    <a:pt x="62768" y="0"/>
                  </a:lnTo>
                  <a:lnTo>
                    <a:pt x="62768" y="4551"/>
                  </a:lnTo>
                  <a:lnTo>
                    <a:pt x="65308" y="9325"/>
                  </a:lnTo>
                  <a:lnTo>
                    <a:pt x="74700" y="24702"/>
                  </a:lnTo>
                  <a:lnTo>
                    <a:pt x="78369" y="45102"/>
                  </a:lnTo>
                  <a:lnTo>
                    <a:pt x="79455" y="82896"/>
                  </a:lnTo>
                  <a:lnTo>
                    <a:pt x="75227" y="125739"/>
                  </a:lnTo>
                  <a:lnTo>
                    <a:pt x="72492" y="168595"/>
                  </a:lnTo>
                  <a:lnTo>
                    <a:pt x="64724" y="211103"/>
                  </a:lnTo>
                  <a:lnTo>
                    <a:pt x="59510" y="225904"/>
                  </a:lnTo>
                  <a:lnTo>
                    <a:pt x="55833" y="230612"/>
                  </a:lnTo>
                  <a:lnTo>
                    <a:pt x="46668" y="235844"/>
                  </a:lnTo>
                  <a:lnTo>
                    <a:pt x="41557" y="235335"/>
                  </a:lnTo>
                  <a:lnTo>
                    <a:pt x="30798" y="229689"/>
                  </a:lnTo>
                  <a:lnTo>
                    <a:pt x="14032" y="206697"/>
                  </a:lnTo>
                  <a:lnTo>
                    <a:pt x="1549" y="166654"/>
                  </a:lnTo>
                  <a:lnTo>
                    <a:pt x="0" y="137569"/>
                  </a:lnTo>
                  <a:lnTo>
                    <a:pt x="2760" y="9429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44" name="SMARTInkShape-3023"/>
            <p:cNvSpPr/>
            <p:nvPr>
              <p:custDataLst>
                <p:tags r:id="rId43"/>
              </p:custDataLst>
            </p:nvPr>
          </p:nvSpPr>
          <p:spPr bwMode="auto">
            <a:xfrm>
              <a:off x="4825336" y="5066347"/>
              <a:ext cx="60448" cy="94916"/>
            </a:xfrm>
            <a:custGeom>
              <a:avLst/>
              <a:gdLst/>
              <a:ahLst/>
              <a:cxnLst/>
              <a:rect l="0" t="0" r="0" b="0"/>
              <a:pathLst>
                <a:path w="60448" h="94916">
                  <a:moveTo>
                    <a:pt x="29557" y="0"/>
                  </a:moveTo>
                  <a:lnTo>
                    <a:pt x="29557" y="0"/>
                  </a:lnTo>
                  <a:lnTo>
                    <a:pt x="25006" y="4551"/>
                  </a:lnTo>
                  <a:lnTo>
                    <a:pt x="12189" y="38558"/>
                  </a:lnTo>
                  <a:lnTo>
                    <a:pt x="0" y="78315"/>
                  </a:lnTo>
                  <a:lnTo>
                    <a:pt x="1498" y="90686"/>
                  </a:lnTo>
                  <a:lnTo>
                    <a:pt x="4183" y="93795"/>
                  </a:lnTo>
                  <a:lnTo>
                    <a:pt x="7878" y="94915"/>
                  </a:lnTo>
                  <a:lnTo>
                    <a:pt x="12247" y="94709"/>
                  </a:lnTo>
                  <a:lnTo>
                    <a:pt x="32048" y="85318"/>
                  </a:lnTo>
                  <a:lnTo>
                    <a:pt x="55590" y="66030"/>
                  </a:lnTo>
                  <a:lnTo>
                    <a:pt x="60177" y="58557"/>
                  </a:lnTo>
                  <a:lnTo>
                    <a:pt x="60447" y="55230"/>
                  </a:lnTo>
                  <a:lnTo>
                    <a:pt x="55274" y="4286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45" name="SMARTInkShape-3024"/>
            <p:cNvSpPr/>
            <p:nvPr>
              <p:custDataLst>
                <p:tags r:id="rId44"/>
              </p:custDataLst>
            </p:nvPr>
          </p:nvSpPr>
          <p:spPr bwMode="auto">
            <a:xfrm>
              <a:off x="4074795" y="5409247"/>
              <a:ext cx="917258" cy="102872"/>
            </a:xfrm>
            <a:custGeom>
              <a:avLst/>
              <a:gdLst/>
              <a:ahLst/>
              <a:cxnLst/>
              <a:rect l="0" t="0" r="0" b="0"/>
              <a:pathLst>
                <a:path w="917258" h="102872">
                  <a:moveTo>
                    <a:pt x="0" y="102871"/>
                  </a:moveTo>
                  <a:lnTo>
                    <a:pt x="0" y="102871"/>
                  </a:lnTo>
                  <a:lnTo>
                    <a:pt x="27305" y="89218"/>
                  </a:lnTo>
                  <a:lnTo>
                    <a:pt x="61031" y="74895"/>
                  </a:lnTo>
                  <a:lnTo>
                    <a:pt x="80692" y="67075"/>
                  </a:lnTo>
                  <a:lnTo>
                    <a:pt x="104277" y="59004"/>
                  </a:lnTo>
                  <a:lnTo>
                    <a:pt x="130478" y="50766"/>
                  </a:lnTo>
                  <a:lnTo>
                    <a:pt x="158423" y="42417"/>
                  </a:lnTo>
                  <a:lnTo>
                    <a:pt x="189435" y="35898"/>
                  </a:lnTo>
                  <a:lnTo>
                    <a:pt x="222492" y="30599"/>
                  </a:lnTo>
                  <a:lnTo>
                    <a:pt x="256913" y="26115"/>
                  </a:lnTo>
                  <a:lnTo>
                    <a:pt x="294148" y="22173"/>
                  </a:lnTo>
                  <a:lnTo>
                    <a:pt x="333258" y="18592"/>
                  </a:lnTo>
                  <a:lnTo>
                    <a:pt x="373620" y="15252"/>
                  </a:lnTo>
                  <a:lnTo>
                    <a:pt x="414815" y="13026"/>
                  </a:lnTo>
                  <a:lnTo>
                    <a:pt x="456566" y="11542"/>
                  </a:lnTo>
                  <a:lnTo>
                    <a:pt x="498687" y="10552"/>
                  </a:lnTo>
                  <a:lnTo>
                    <a:pt x="542008" y="8940"/>
                  </a:lnTo>
                  <a:lnTo>
                    <a:pt x="586129" y="6912"/>
                  </a:lnTo>
                  <a:lnTo>
                    <a:pt x="630783" y="4609"/>
                  </a:lnTo>
                  <a:lnTo>
                    <a:pt x="672934" y="3073"/>
                  </a:lnTo>
                  <a:lnTo>
                    <a:pt x="713418" y="2049"/>
                  </a:lnTo>
                  <a:lnTo>
                    <a:pt x="752789" y="1366"/>
                  </a:lnTo>
                  <a:lnTo>
                    <a:pt x="786657" y="910"/>
                  </a:lnTo>
                  <a:lnTo>
                    <a:pt x="816856" y="607"/>
                  </a:lnTo>
                  <a:lnTo>
                    <a:pt x="844608" y="405"/>
                  </a:lnTo>
                  <a:lnTo>
                    <a:pt x="880524" y="180"/>
                  </a:lnTo>
                  <a:lnTo>
                    <a:pt x="91725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46" name="SMARTInkShape-3025"/>
            <p:cNvSpPr/>
            <p:nvPr>
              <p:custDataLst>
                <p:tags r:id="rId45"/>
              </p:custDataLst>
            </p:nvPr>
          </p:nvSpPr>
          <p:spPr bwMode="auto">
            <a:xfrm>
              <a:off x="4014788" y="5561897"/>
              <a:ext cx="334328" cy="438443"/>
            </a:xfrm>
            <a:custGeom>
              <a:avLst/>
              <a:gdLst/>
              <a:ahLst/>
              <a:cxnLst/>
              <a:rect l="0" t="0" r="0" b="0"/>
              <a:pathLst>
                <a:path w="334328" h="438443">
                  <a:moveTo>
                    <a:pt x="334327" y="95953"/>
                  </a:moveTo>
                  <a:lnTo>
                    <a:pt x="334327" y="95953"/>
                  </a:lnTo>
                  <a:lnTo>
                    <a:pt x="301362" y="84021"/>
                  </a:lnTo>
                  <a:lnTo>
                    <a:pt x="280941" y="86206"/>
                  </a:lnTo>
                  <a:lnTo>
                    <a:pt x="242944" y="103225"/>
                  </a:lnTo>
                  <a:lnTo>
                    <a:pt x="211797" y="123950"/>
                  </a:lnTo>
                  <a:lnTo>
                    <a:pt x="178904" y="152211"/>
                  </a:lnTo>
                  <a:lnTo>
                    <a:pt x="147775" y="191441"/>
                  </a:lnTo>
                  <a:lnTo>
                    <a:pt x="132807" y="213905"/>
                  </a:lnTo>
                  <a:lnTo>
                    <a:pt x="119970" y="238405"/>
                  </a:lnTo>
                  <a:lnTo>
                    <a:pt x="108555" y="264263"/>
                  </a:lnTo>
                  <a:lnTo>
                    <a:pt x="98087" y="291027"/>
                  </a:lnTo>
                  <a:lnTo>
                    <a:pt x="92061" y="316490"/>
                  </a:lnTo>
                  <a:lnTo>
                    <a:pt x="88996" y="341085"/>
                  </a:lnTo>
                  <a:lnTo>
                    <a:pt x="87906" y="365102"/>
                  </a:lnTo>
                  <a:lnTo>
                    <a:pt x="96854" y="401947"/>
                  </a:lnTo>
                  <a:lnTo>
                    <a:pt x="104574" y="417107"/>
                  </a:lnTo>
                  <a:lnTo>
                    <a:pt x="116389" y="427213"/>
                  </a:lnTo>
                  <a:lnTo>
                    <a:pt x="147296" y="438442"/>
                  </a:lnTo>
                  <a:lnTo>
                    <a:pt x="183257" y="433273"/>
                  </a:lnTo>
                  <a:lnTo>
                    <a:pt x="220512" y="415418"/>
                  </a:lnTo>
                  <a:lnTo>
                    <a:pt x="256120" y="385257"/>
                  </a:lnTo>
                  <a:lnTo>
                    <a:pt x="285916" y="344547"/>
                  </a:lnTo>
                  <a:lnTo>
                    <a:pt x="299196" y="321690"/>
                  </a:lnTo>
                  <a:lnTo>
                    <a:pt x="308049" y="295021"/>
                  </a:lnTo>
                  <a:lnTo>
                    <a:pt x="313951" y="265813"/>
                  </a:lnTo>
                  <a:lnTo>
                    <a:pt x="317886" y="234911"/>
                  </a:lnTo>
                  <a:lnTo>
                    <a:pt x="316698" y="202879"/>
                  </a:lnTo>
                  <a:lnTo>
                    <a:pt x="312098" y="170094"/>
                  </a:lnTo>
                  <a:lnTo>
                    <a:pt x="305220" y="136808"/>
                  </a:lnTo>
                  <a:lnTo>
                    <a:pt x="294919" y="106997"/>
                  </a:lnTo>
                  <a:lnTo>
                    <a:pt x="282338" y="79504"/>
                  </a:lnTo>
                  <a:lnTo>
                    <a:pt x="268235" y="53554"/>
                  </a:lnTo>
                  <a:lnTo>
                    <a:pt x="227165" y="19641"/>
                  </a:lnTo>
                  <a:lnTo>
                    <a:pt x="202879" y="7931"/>
                  </a:lnTo>
                  <a:lnTo>
                    <a:pt x="177162" y="2029"/>
                  </a:lnTo>
                  <a:lnTo>
                    <a:pt x="150493" y="0"/>
                  </a:lnTo>
                  <a:lnTo>
                    <a:pt x="123188" y="551"/>
                  </a:lnTo>
                  <a:lnTo>
                    <a:pt x="97365" y="4729"/>
                  </a:lnTo>
                  <a:lnTo>
                    <a:pt x="72530" y="11325"/>
                  </a:lnTo>
                  <a:lnTo>
                    <a:pt x="32236" y="25003"/>
                  </a:lnTo>
                  <a:lnTo>
                    <a:pt x="0" y="3594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47" name="SMARTInkShape-3026"/>
            <p:cNvSpPr/>
            <p:nvPr>
              <p:custDataLst>
                <p:tags r:id="rId46"/>
              </p:custDataLst>
            </p:nvPr>
          </p:nvSpPr>
          <p:spPr bwMode="auto">
            <a:xfrm>
              <a:off x="4391978" y="5674995"/>
              <a:ext cx="254813" cy="235985"/>
            </a:xfrm>
            <a:custGeom>
              <a:avLst/>
              <a:gdLst/>
              <a:ahLst/>
              <a:cxnLst/>
              <a:rect l="0" t="0" r="0" b="0"/>
              <a:pathLst>
                <a:path w="254813" h="235985">
                  <a:moveTo>
                    <a:pt x="0" y="17145"/>
                  </a:moveTo>
                  <a:lnTo>
                    <a:pt x="0" y="17145"/>
                  </a:lnTo>
                  <a:lnTo>
                    <a:pt x="952" y="25893"/>
                  </a:lnTo>
                  <a:lnTo>
                    <a:pt x="7381" y="65710"/>
                  </a:lnTo>
                  <a:lnTo>
                    <a:pt x="8219" y="102549"/>
                  </a:lnTo>
                  <a:lnTo>
                    <a:pt x="8468" y="143627"/>
                  </a:lnTo>
                  <a:lnTo>
                    <a:pt x="13092" y="181409"/>
                  </a:lnTo>
                  <a:lnTo>
                    <a:pt x="20494" y="203082"/>
                  </a:lnTo>
                  <a:lnTo>
                    <a:pt x="25936" y="209321"/>
                  </a:lnTo>
                  <a:lnTo>
                    <a:pt x="28720" y="210984"/>
                  </a:lnTo>
                  <a:lnTo>
                    <a:pt x="32482" y="209237"/>
                  </a:lnTo>
                  <a:lnTo>
                    <a:pt x="41741" y="199674"/>
                  </a:lnTo>
                  <a:lnTo>
                    <a:pt x="63207" y="164360"/>
                  </a:lnTo>
                  <a:lnTo>
                    <a:pt x="74447" y="146392"/>
                  </a:lnTo>
                  <a:lnTo>
                    <a:pt x="82016" y="140457"/>
                  </a:lnTo>
                  <a:lnTo>
                    <a:pt x="100586" y="133863"/>
                  </a:lnTo>
                  <a:lnTo>
                    <a:pt x="108967" y="134962"/>
                  </a:lnTo>
                  <a:lnTo>
                    <a:pt x="123360" y="143803"/>
                  </a:lnTo>
                  <a:lnTo>
                    <a:pt x="148121" y="184545"/>
                  </a:lnTo>
                  <a:lnTo>
                    <a:pt x="167501" y="212160"/>
                  </a:lnTo>
                  <a:lnTo>
                    <a:pt x="186205" y="226373"/>
                  </a:lnTo>
                  <a:lnTo>
                    <a:pt x="204677" y="233961"/>
                  </a:lnTo>
                  <a:lnTo>
                    <a:pt x="213604" y="235984"/>
                  </a:lnTo>
                  <a:lnTo>
                    <a:pt x="221460" y="234475"/>
                  </a:lnTo>
                  <a:lnTo>
                    <a:pt x="235269" y="225179"/>
                  </a:lnTo>
                  <a:lnTo>
                    <a:pt x="245216" y="206441"/>
                  </a:lnTo>
                  <a:lnTo>
                    <a:pt x="251860" y="178429"/>
                  </a:lnTo>
                  <a:lnTo>
                    <a:pt x="254812" y="137404"/>
                  </a:lnTo>
                  <a:lnTo>
                    <a:pt x="253584" y="95676"/>
                  </a:lnTo>
                  <a:lnTo>
                    <a:pt x="248912" y="58715"/>
                  </a:lnTo>
                  <a:lnTo>
                    <a:pt x="232930" y="16784"/>
                  </a:lnTo>
                  <a:lnTo>
                    <a:pt x="22288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48" name="SMARTInkShape-3027"/>
            <p:cNvSpPr/>
            <p:nvPr>
              <p:custDataLst>
                <p:tags r:id="rId47"/>
              </p:custDataLst>
            </p:nvPr>
          </p:nvSpPr>
          <p:spPr bwMode="auto">
            <a:xfrm>
              <a:off x="4689790" y="5932170"/>
              <a:ext cx="199393" cy="244038"/>
            </a:xfrm>
            <a:custGeom>
              <a:avLst/>
              <a:gdLst/>
              <a:ahLst/>
              <a:cxnLst/>
              <a:rect l="0" t="0" r="0" b="0"/>
              <a:pathLst>
                <a:path w="199393" h="244038">
                  <a:moveTo>
                    <a:pt x="87950" y="0"/>
                  </a:moveTo>
                  <a:lnTo>
                    <a:pt x="87950" y="0"/>
                  </a:lnTo>
                  <a:lnTo>
                    <a:pt x="92501" y="37516"/>
                  </a:lnTo>
                  <a:lnTo>
                    <a:pt x="99882" y="76097"/>
                  </a:lnTo>
                  <a:lnTo>
                    <a:pt x="105318" y="106211"/>
                  </a:lnTo>
                  <a:lnTo>
                    <a:pt x="109004" y="137692"/>
                  </a:lnTo>
                  <a:lnTo>
                    <a:pt x="107467" y="167559"/>
                  </a:lnTo>
                  <a:lnTo>
                    <a:pt x="101247" y="206598"/>
                  </a:lnTo>
                  <a:lnTo>
                    <a:pt x="88821" y="233193"/>
                  </a:lnTo>
                  <a:lnTo>
                    <a:pt x="82816" y="238329"/>
                  </a:lnTo>
                  <a:lnTo>
                    <a:pt x="68523" y="244037"/>
                  </a:lnTo>
                  <a:lnTo>
                    <a:pt x="52645" y="241493"/>
                  </a:lnTo>
                  <a:lnTo>
                    <a:pt x="44411" y="238148"/>
                  </a:lnTo>
                  <a:lnTo>
                    <a:pt x="30182" y="224270"/>
                  </a:lnTo>
                  <a:lnTo>
                    <a:pt x="18461" y="204451"/>
                  </a:lnTo>
                  <a:lnTo>
                    <a:pt x="6506" y="168422"/>
                  </a:lnTo>
                  <a:lnTo>
                    <a:pt x="0" y="148197"/>
                  </a:lnTo>
                  <a:lnTo>
                    <a:pt x="1554" y="129682"/>
                  </a:lnTo>
                  <a:lnTo>
                    <a:pt x="8594" y="112881"/>
                  </a:lnTo>
                  <a:lnTo>
                    <a:pt x="18073" y="99064"/>
                  </a:lnTo>
                  <a:lnTo>
                    <a:pt x="47773" y="80576"/>
                  </a:lnTo>
                  <a:lnTo>
                    <a:pt x="75808" y="68831"/>
                  </a:lnTo>
                  <a:lnTo>
                    <a:pt x="106366" y="57261"/>
                  </a:lnTo>
                  <a:lnTo>
                    <a:pt x="135822" y="45769"/>
                  </a:lnTo>
                  <a:lnTo>
                    <a:pt x="174630" y="33140"/>
                  </a:lnTo>
                  <a:lnTo>
                    <a:pt x="199392" y="2571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49" name="SMARTInkShape-3028"/>
            <p:cNvSpPr/>
            <p:nvPr>
              <p:custDataLst>
                <p:tags r:id="rId48"/>
              </p:custDataLst>
            </p:nvPr>
          </p:nvSpPr>
          <p:spPr bwMode="auto">
            <a:xfrm>
              <a:off x="4765238" y="5764354"/>
              <a:ext cx="36448" cy="75603"/>
            </a:xfrm>
            <a:custGeom>
              <a:avLst/>
              <a:gdLst/>
              <a:ahLst/>
              <a:cxnLst/>
              <a:rect l="0" t="0" r="0" b="0"/>
              <a:pathLst>
                <a:path w="36448" h="75603">
                  <a:moveTo>
                    <a:pt x="12502" y="4939"/>
                  </a:moveTo>
                  <a:lnTo>
                    <a:pt x="12502" y="4939"/>
                  </a:lnTo>
                  <a:lnTo>
                    <a:pt x="17053" y="388"/>
                  </a:lnTo>
                  <a:lnTo>
                    <a:pt x="18393" y="0"/>
                  </a:lnTo>
                  <a:lnTo>
                    <a:pt x="19287" y="693"/>
                  </a:lnTo>
                  <a:lnTo>
                    <a:pt x="19883" y="2109"/>
                  </a:lnTo>
                  <a:lnTo>
                    <a:pt x="6383" y="40860"/>
                  </a:lnTo>
                  <a:lnTo>
                    <a:pt x="0" y="63524"/>
                  </a:lnTo>
                  <a:lnTo>
                    <a:pt x="1548" y="73204"/>
                  </a:lnTo>
                  <a:lnTo>
                    <a:pt x="4247" y="75214"/>
                  </a:lnTo>
                  <a:lnTo>
                    <a:pt x="7951" y="75602"/>
                  </a:lnTo>
                  <a:lnTo>
                    <a:pt x="16194" y="73491"/>
                  </a:lnTo>
                  <a:lnTo>
                    <a:pt x="23033" y="69379"/>
                  </a:lnTo>
                  <a:lnTo>
                    <a:pt x="32238" y="52606"/>
                  </a:lnTo>
                  <a:lnTo>
                    <a:pt x="36447" y="34091"/>
                  </a:lnTo>
                  <a:lnTo>
                    <a:pt x="35133" y="30088"/>
                  </a:lnTo>
                  <a:lnTo>
                    <a:pt x="32352" y="27420"/>
                  </a:lnTo>
                  <a:lnTo>
                    <a:pt x="21876" y="23665"/>
                  </a:lnTo>
                  <a:lnTo>
                    <a:pt x="12502" y="2208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50" name="SMARTInkShape-3029"/>
            <p:cNvSpPr/>
            <p:nvPr>
              <p:custDataLst>
                <p:tags r:id="rId49"/>
              </p:custDataLst>
            </p:nvPr>
          </p:nvSpPr>
          <p:spPr bwMode="auto">
            <a:xfrm>
              <a:off x="4340543" y="5537835"/>
              <a:ext cx="300038" cy="34291"/>
            </a:xfrm>
            <a:custGeom>
              <a:avLst/>
              <a:gdLst/>
              <a:ahLst/>
              <a:cxnLst/>
              <a:rect l="0" t="0" r="0" b="0"/>
              <a:pathLst>
                <a:path w="300038" h="34291">
                  <a:moveTo>
                    <a:pt x="0" y="34290"/>
                  </a:moveTo>
                  <a:lnTo>
                    <a:pt x="0" y="34290"/>
                  </a:lnTo>
                  <a:lnTo>
                    <a:pt x="32965" y="34290"/>
                  </a:lnTo>
                  <a:lnTo>
                    <a:pt x="61005" y="31750"/>
                  </a:lnTo>
                  <a:lnTo>
                    <a:pt x="95693" y="27446"/>
                  </a:lnTo>
                  <a:lnTo>
                    <a:pt x="133335" y="22358"/>
                  </a:lnTo>
                  <a:lnTo>
                    <a:pt x="169750" y="16922"/>
                  </a:lnTo>
                  <a:lnTo>
                    <a:pt x="204984" y="12283"/>
                  </a:lnTo>
                  <a:lnTo>
                    <a:pt x="239694" y="10222"/>
                  </a:lnTo>
                  <a:lnTo>
                    <a:pt x="280215" y="3007"/>
                  </a:lnTo>
                  <a:lnTo>
                    <a:pt x="30003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51" name="SMARTInkShape-3030"/>
            <p:cNvSpPr/>
            <p:nvPr>
              <p:custDataLst>
                <p:tags r:id="rId50"/>
              </p:custDataLst>
            </p:nvPr>
          </p:nvSpPr>
          <p:spPr bwMode="auto">
            <a:xfrm>
              <a:off x="4494178" y="5537835"/>
              <a:ext cx="120686" cy="94298"/>
            </a:xfrm>
            <a:custGeom>
              <a:avLst/>
              <a:gdLst/>
              <a:ahLst/>
              <a:cxnLst/>
              <a:rect l="0" t="0" r="0" b="0"/>
              <a:pathLst>
                <a:path w="120686" h="94298">
                  <a:moveTo>
                    <a:pt x="17815" y="0"/>
                  </a:moveTo>
                  <a:lnTo>
                    <a:pt x="17815" y="0"/>
                  </a:lnTo>
                  <a:lnTo>
                    <a:pt x="1093" y="5891"/>
                  </a:lnTo>
                  <a:lnTo>
                    <a:pt x="0" y="6785"/>
                  </a:lnTo>
                  <a:lnTo>
                    <a:pt x="223" y="7381"/>
                  </a:lnTo>
                  <a:lnTo>
                    <a:pt x="33666" y="13495"/>
                  </a:lnTo>
                  <a:lnTo>
                    <a:pt x="68866" y="27176"/>
                  </a:lnTo>
                  <a:lnTo>
                    <a:pt x="90034" y="38748"/>
                  </a:lnTo>
                  <a:lnTo>
                    <a:pt x="105792" y="53416"/>
                  </a:lnTo>
                  <a:lnTo>
                    <a:pt x="114066" y="69461"/>
                  </a:lnTo>
                  <a:lnTo>
                    <a:pt x="120685" y="9429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555" name="SMARTInkShape-Group1012"/>
          <p:cNvGrpSpPr/>
          <p:nvPr/>
        </p:nvGrpSpPr>
        <p:grpSpPr>
          <a:xfrm>
            <a:off x="5256343" y="5289232"/>
            <a:ext cx="250060" cy="187405"/>
            <a:chOff x="5256343" y="5289232"/>
            <a:chExt cx="250060" cy="187405"/>
          </a:xfrm>
        </p:grpSpPr>
        <p:sp>
          <p:nvSpPr>
            <p:cNvPr id="553" name="SMARTInkShape-3031"/>
            <p:cNvSpPr/>
            <p:nvPr>
              <p:custDataLst>
                <p:tags r:id="rId37"/>
              </p:custDataLst>
            </p:nvPr>
          </p:nvSpPr>
          <p:spPr bwMode="auto">
            <a:xfrm>
              <a:off x="5256343" y="5289232"/>
              <a:ext cx="198626" cy="17146"/>
            </a:xfrm>
            <a:custGeom>
              <a:avLst/>
              <a:gdLst/>
              <a:ahLst/>
              <a:cxnLst/>
              <a:rect l="0" t="0" r="0" b="0"/>
              <a:pathLst>
                <a:path w="198626" h="17146">
                  <a:moveTo>
                    <a:pt x="52892" y="0"/>
                  </a:moveTo>
                  <a:lnTo>
                    <a:pt x="52892" y="0"/>
                  </a:lnTo>
                  <a:lnTo>
                    <a:pt x="27422" y="953"/>
                  </a:lnTo>
                  <a:lnTo>
                    <a:pt x="702" y="7381"/>
                  </a:lnTo>
                  <a:lnTo>
                    <a:pt x="0" y="8731"/>
                  </a:lnTo>
                  <a:lnTo>
                    <a:pt x="1439" y="10583"/>
                  </a:lnTo>
                  <a:lnTo>
                    <a:pt x="4302" y="12771"/>
                  </a:lnTo>
                  <a:lnTo>
                    <a:pt x="45975" y="9437"/>
                  </a:lnTo>
                  <a:lnTo>
                    <a:pt x="82837" y="4830"/>
                  </a:lnTo>
                  <a:lnTo>
                    <a:pt x="119542" y="2147"/>
                  </a:lnTo>
                  <a:lnTo>
                    <a:pt x="152047" y="2860"/>
                  </a:lnTo>
                  <a:lnTo>
                    <a:pt x="198625" y="1714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54" name="SMARTInkShape-3032"/>
            <p:cNvSpPr/>
            <p:nvPr>
              <p:custDataLst>
                <p:tags r:id="rId38"/>
              </p:custDataLst>
            </p:nvPr>
          </p:nvSpPr>
          <p:spPr bwMode="auto">
            <a:xfrm>
              <a:off x="5281060" y="5374957"/>
              <a:ext cx="225343" cy="101680"/>
            </a:xfrm>
            <a:custGeom>
              <a:avLst/>
              <a:gdLst/>
              <a:ahLst/>
              <a:cxnLst/>
              <a:rect l="0" t="0" r="0" b="0"/>
              <a:pathLst>
                <a:path w="225343" h="101680">
                  <a:moveTo>
                    <a:pt x="11030" y="94298"/>
                  </a:moveTo>
                  <a:lnTo>
                    <a:pt x="11030" y="94298"/>
                  </a:lnTo>
                  <a:lnTo>
                    <a:pt x="200" y="100189"/>
                  </a:lnTo>
                  <a:lnTo>
                    <a:pt x="0" y="101083"/>
                  </a:lnTo>
                  <a:lnTo>
                    <a:pt x="819" y="101679"/>
                  </a:lnTo>
                  <a:lnTo>
                    <a:pt x="29277" y="88865"/>
                  </a:lnTo>
                  <a:lnTo>
                    <a:pt x="65812" y="72198"/>
                  </a:lnTo>
                  <a:lnTo>
                    <a:pt x="87556" y="62420"/>
                  </a:lnTo>
                  <a:lnTo>
                    <a:pt x="112530" y="51139"/>
                  </a:lnTo>
                  <a:lnTo>
                    <a:pt x="139657" y="38855"/>
                  </a:lnTo>
                  <a:lnTo>
                    <a:pt x="168218" y="25903"/>
                  </a:lnTo>
                  <a:lnTo>
                    <a:pt x="225342"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560" name="SMARTInkShape-Group1013"/>
          <p:cNvGrpSpPr/>
          <p:nvPr/>
        </p:nvGrpSpPr>
        <p:grpSpPr>
          <a:xfrm>
            <a:off x="5928318" y="4602944"/>
            <a:ext cx="686396" cy="793399"/>
            <a:chOff x="5928318" y="4602944"/>
            <a:chExt cx="686396" cy="793399"/>
          </a:xfrm>
        </p:grpSpPr>
        <p:sp>
          <p:nvSpPr>
            <p:cNvPr id="556" name="SMARTInkShape-3033"/>
            <p:cNvSpPr/>
            <p:nvPr>
              <p:custDataLst>
                <p:tags r:id="rId33"/>
              </p:custDataLst>
            </p:nvPr>
          </p:nvSpPr>
          <p:spPr bwMode="auto">
            <a:xfrm>
              <a:off x="5928318" y="4809172"/>
              <a:ext cx="306748" cy="587171"/>
            </a:xfrm>
            <a:custGeom>
              <a:avLst/>
              <a:gdLst/>
              <a:ahLst/>
              <a:cxnLst/>
              <a:rect l="0" t="0" r="0" b="0"/>
              <a:pathLst>
                <a:path w="306748" h="587171">
                  <a:moveTo>
                    <a:pt x="109580" y="0"/>
                  </a:moveTo>
                  <a:lnTo>
                    <a:pt x="109580" y="0"/>
                  </a:lnTo>
                  <a:lnTo>
                    <a:pt x="108627" y="16527"/>
                  </a:lnTo>
                  <a:lnTo>
                    <a:pt x="102794" y="52054"/>
                  </a:lnTo>
                  <a:lnTo>
                    <a:pt x="99897" y="83143"/>
                  </a:lnTo>
                  <a:lnTo>
                    <a:pt x="92258" y="122360"/>
                  </a:lnTo>
                  <a:lnTo>
                    <a:pt x="87554" y="145391"/>
                  </a:lnTo>
                  <a:lnTo>
                    <a:pt x="82514" y="170270"/>
                  </a:lnTo>
                  <a:lnTo>
                    <a:pt x="77248" y="196381"/>
                  </a:lnTo>
                  <a:lnTo>
                    <a:pt x="72785" y="223313"/>
                  </a:lnTo>
                  <a:lnTo>
                    <a:pt x="68857" y="250793"/>
                  </a:lnTo>
                  <a:lnTo>
                    <a:pt x="65287" y="278638"/>
                  </a:lnTo>
                  <a:lnTo>
                    <a:pt x="60048" y="304821"/>
                  </a:lnTo>
                  <a:lnTo>
                    <a:pt x="53699" y="329897"/>
                  </a:lnTo>
                  <a:lnTo>
                    <a:pt x="46608" y="354234"/>
                  </a:lnTo>
                  <a:lnTo>
                    <a:pt x="39976" y="378079"/>
                  </a:lnTo>
                  <a:lnTo>
                    <a:pt x="33649" y="401595"/>
                  </a:lnTo>
                  <a:lnTo>
                    <a:pt x="22492" y="444234"/>
                  </a:lnTo>
                  <a:lnTo>
                    <a:pt x="14360" y="475885"/>
                  </a:lnTo>
                  <a:lnTo>
                    <a:pt x="2329" y="510703"/>
                  </a:lnTo>
                  <a:lnTo>
                    <a:pt x="932" y="512871"/>
                  </a:lnTo>
                  <a:lnTo>
                    <a:pt x="0" y="513364"/>
                  </a:lnTo>
                  <a:lnTo>
                    <a:pt x="6301" y="483922"/>
                  </a:lnTo>
                  <a:lnTo>
                    <a:pt x="14783" y="452884"/>
                  </a:lnTo>
                  <a:lnTo>
                    <a:pt x="29983" y="414325"/>
                  </a:lnTo>
                  <a:lnTo>
                    <a:pt x="50391" y="373692"/>
                  </a:lnTo>
                  <a:lnTo>
                    <a:pt x="75336" y="336583"/>
                  </a:lnTo>
                  <a:lnTo>
                    <a:pt x="116155" y="301764"/>
                  </a:lnTo>
                  <a:lnTo>
                    <a:pt x="153861" y="288484"/>
                  </a:lnTo>
                  <a:lnTo>
                    <a:pt x="172441" y="290458"/>
                  </a:lnTo>
                  <a:lnTo>
                    <a:pt x="180061" y="293651"/>
                  </a:lnTo>
                  <a:lnTo>
                    <a:pt x="193609" y="309900"/>
                  </a:lnTo>
                  <a:lnTo>
                    <a:pt x="199889" y="320900"/>
                  </a:lnTo>
                  <a:lnTo>
                    <a:pt x="204327" y="353442"/>
                  </a:lnTo>
                  <a:lnTo>
                    <a:pt x="204077" y="393306"/>
                  </a:lnTo>
                  <a:lnTo>
                    <a:pt x="204011" y="414604"/>
                  </a:lnTo>
                  <a:lnTo>
                    <a:pt x="203966" y="436423"/>
                  </a:lnTo>
                  <a:lnTo>
                    <a:pt x="203916" y="478446"/>
                  </a:lnTo>
                  <a:lnTo>
                    <a:pt x="204847" y="517443"/>
                  </a:lnTo>
                  <a:lnTo>
                    <a:pt x="208436" y="550650"/>
                  </a:lnTo>
                  <a:lnTo>
                    <a:pt x="215745" y="573663"/>
                  </a:lnTo>
                  <a:lnTo>
                    <a:pt x="220362" y="582468"/>
                  </a:lnTo>
                  <a:lnTo>
                    <a:pt x="227249" y="586432"/>
                  </a:lnTo>
                  <a:lnTo>
                    <a:pt x="235651" y="587170"/>
                  </a:lnTo>
                  <a:lnTo>
                    <a:pt x="245062" y="585756"/>
                  </a:lnTo>
                  <a:lnTo>
                    <a:pt x="268219" y="568947"/>
                  </a:lnTo>
                  <a:lnTo>
                    <a:pt x="306747" y="53149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57" name="SMARTInkShape-3034"/>
            <p:cNvSpPr/>
            <p:nvPr>
              <p:custDataLst>
                <p:tags r:id="rId34"/>
              </p:custDataLst>
            </p:nvPr>
          </p:nvSpPr>
          <p:spPr bwMode="auto">
            <a:xfrm>
              <a:off x="6269355" y="4602944"/>
              <a:ext cx="145734" cy="309100"/>
            </a:xfrm>
            <a:custGeom>
              <a:avLst/>
              <a:gdLst/>
              <a:ahLst/>
              <a:cxnLst/>
              <a:rect l="0" t="0" r="0" b="0"/>
              <a:pathLst>
                <a:path w="145734" h="309100">
                  <a:moveTo>
                    <a:pt x="0" y="309099"/>
                  </a:moveTo>
                  <a:lnTo>
                    <a:pt x="0" y="309099"/>
                  </a:lnTo>
                  <a:lnTo>
                    <a:pt x="4550" y="304548"/>
                  </a:lnTo>
                  <a:lnTo>
                    <a:pt x="23371" y="266148"/>
                  </a:lnTo>
                  <a:lnTo>
                    <a:pt x="41184" y="236670"/>
                  </a:lnTo>
                  <a:lnTo>
                    <a:pt x="61802" y="201978"/>
                  </a:lnTo>
                  <a:lnTo>
                    <a:pt x="81760" y="164334"/>
                  </a:lnTo>
                  <a:lnTo>
                    <a:pt x="96980" y="125379"/>
                  </a:lnTo>
                  <a:lnTo>
                    <a:pt x="107555" y="88380"/>
                  </a:lnTo>
                  <a:lnTo>
                    <a:pt x="113524" y="54791"/>
                  </a:lnTo>
                  <a:lnTo>
                    <a:pt x="113003" y="27163"/>
                  </a:lnTo>
                  <a:lnTo>
                    <a:pt x="107057" y="9804"/>
                  </a:lnTo>
                  <a:lnTo>
                    <a:pt x="102803" y="3841"/>
                  </a:lnTo>
                  <a:lnTo>
                    <a:pt x="96158" y="818"/>
                  </a:lnTo>
                  <a:lnTo>
                    <a:pt x="78615" y="0"/>
                  </a:lnTo>
                  <a:lnTo>
                    <a:pt x="58118" y="15511"/>
                  </a:lnTo>
                  <a:lnTo>
                    <a:pt x="38212" y="42408"/>
                  </a:lnTo>
                  <a:lnTo>
                    <a:pt x="23016" y="76587"/>
                  </a:lnTo>
                  <a:lnTo>
                    <a:pt x="12451" y="114002"/>
                  </a:lnTo>
                  <a:lnTo>
                    <a:pt x="6486" y="152856"/>
                  </a:lnTo>
                  <a:lnTo>
                    <a:pt x="7010" y="192350"/>
                  </a:lnTo>
                  <a:lnTo>
                    <a:pt x="15498" y="224508"/>
                  </a:lnTo>
                  <a:lnTo>
                    <a:pt x="29748" y="249595"/>
                  </a:lnTo>
                  <a:lnTo>
                    <a:pt x="48781" y="267095"/>
                  </a:lnTo>
                  <a:lnTo>
                    <a:pt x="69941" y="276143"/>
                  </a:lnTo>
                  <a:lnTo>
                    <a:pt x="80917" y="278555"/>
                  </a:lnTo>
                  <a:lnTo>
                    <a:pt x="119119" y="272849"/>
                  </a:lnTo>
                  <a:lnTo>
                    <a:pt x="145733" y="26623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58" name="SMARTInkShape-3035"/>
            <p:cNvSpPr/>
            <p:nvPr>
              <p:custDataLst>
                <p:tags r:id="rId35"/>
              </p:custDataLst>
            </p:nvPr>
          </p:nvSpPr>
          <p:spPr bwMode="auto">
            <a:xfrm>
              <a:off x="6389370" y="4774882"/>
              <a:ext cx="154306" cy="36459"/>
            </a:xfrm>
            <a:custGeom>
              <a:avLst/>
              <a:gdLst/>
              <a:ahLst/>
              <a:cxnLst/>
              <a:rect l="0" t="0" r="0" b="0"/>
              <a:pathLst>
                <a:path w="154306" h="36459">
                  <a:moveTo>
                    <a:pt x="0" y="17145"/>
                  </a:moveTo>
                  <a:lnTo>
                    <a:pt x="0" y="17145"/>
                  </a:lnTo>
                  <a:lnTo>
                    <a:pt x="4551" y="26247"/>
                  </a:lnTo>
                  <a:lnTo>
                    <a:pt x="16945" y="33256"/>
                  </a:lnTo>
                  <a:lnTo>
                    <a:pt x="25584" y="36458"/>
                  </a:lnTo>
                  <a:lnTo>
                    <a:pt x="55947" y="36414"/>
                  </a:lnTo>
                  <a:lnTo>
                    <a:pt x="93623" y="25818"/>
                  </a:lnTo>
                  <a:lnTo>
                    <a:pt x="130398" y="10613"/>
                  </a:lnTo>
                  <a:lnTo>
                    <a:pt x="15430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59" name="SMARTInkShape-3036"/>
            <p:cNvSpPr/>
            <p:nvPr>
              <p:custDataLst>
                <p:tags r:id="rId36"/>
              </p:custDataLst>
            </p:nvPr>
          </p:nvSpPr>
          <p:spPr bwMode="auto">
            <a:xfrm>
              <a:off x="6552247" y="4637722"/>
              <a:ext cx="62467" cy="257176"/>
            </a:xfrm>
            <a:custGeom>
              <a:avLst/>
              <a:gdLst/>
              <a:ahLst/>
              <a:cxnLst/>
              <a:rect l="0" t="0" r="0" b="0"/>
              <a:pathLst>
                <a:path w="62467" h="257176">
                  <a:moveTo>
                    <a:pt x="51435" y="0"/>
                  </a:moveTo>
                  <a:lnTo>
                    <a:pt x="51435" y="0"/>
                  </a:lnTo>
                  <a:lnTo>
                    <a:pt x="60537" y="13653"/>
                  </a:lnTo>
                  <a:lnTo>
                    <a:pt x="62466" y="33056"/>
                  </a:lnTo>
                  <a:lnTo>
                    <a:pt x="55656" y="75834"/>
                  </a:lnTo>
                  <a:lnTo>
                    <a:pt x="44739" y="112762"/>
                  </a:lnTo>
                  <a:lnTo>
                    <a:pt x="27187" y="154574"/>
                  </a:lnTo>
                  <a:lnTo>
                    <a:pt x="14306" y="196017"/>
                  </a:lnTo>
                  <a:lnTo>
                    <a:pt x="6359" y="229994"/>
                  </a:lnTo>
                  <a:lnTo>
                    <a:pt x="0" y="25717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565" name="SMARTInkShape-Group1015"/>
          <p:cNvGrpSpPr/>
          <p:nvPr/>
        </p:nvGrpSpPr>
        <p:grpSpPr>
          <a:xfrm>
            <a:off x="6157913" y="3541614"/>
            <a:ext cx="445770" cy="578645"/>
            <a:chOff x="6157913" y="3541614"/>
            <a:chExt cx="445770" cy="578645"/>
          </a:xfrm>
        </p:grpSpPr>
        <p:sp>
          <p:nvSpPr>
            <p:cNvPr id="561" name="SMARTInkShape-3037"/>
            <p:cNvSpPr/>
            <p:nvPr>
              <p:custDataLst>
                <p:tags r:id="rId29"/>
              </p:custDataLst>
            </p:nvPr>
          </p:nvSpPr>
          <p:spPr bwMode="auto">
            <a:xfrm>
              <a:off x="6457950" y="3541614"/>
              <a:ext cx="145733" cy="290294"/>
            </a:xfrm>
            <a:custGeom>
              <a:avLst/>
              <a:gdLst/>
              <a:ahLst/>
              <a:cxnLst/>
              <a:rect l="0" t="0" r="0" b="0"/>
              <a:pathLst>
                <a:path w="145733" h="290294">
                  <a:moveTo>
                    <a:pt x="0" y="290293"/>
                  </a:moveTo>
                  <a:lnTo>
                    <a:pt x="0" y="290293"/>
                  </a:lnTo>
                  <a:lnTo>
                    <a:pt x="4551" y="290293"/>
                  </a:lnTo>
                  <a:lnTo>
                    <a:pt x="9325" y="287753"/>
                  </a:lnTo>
                  <a:lnTo>
                    <a:pt x="15575" y="281544"/>
                  </a:lnTo>
                  <a:lnTo>
                    <a:pt x="40550" y="246279"/>
                  </a:lnTo>
                  <a:lnTo>
                    <a:pt x="68864" y="205117"/>
                  </a:lnTo>
                  <a:lnTo>
                    <a:pt x="87819" y="164938"/>
                  </a:lnTo>
                  <a:lnTo>
                    <a:pt x="99674" y="133615"/>
                  </a:lnTo>
                  <a:lnTo>
                    <a:pt x="112506" y="92952"/>
                  </a:lnTo>
                  <a:lnTo>
                    <a:pt x="118532" y="51922"/>
                  </a:lnTo>
                  <a:lnTo>
                    <a:pt x="118623" y="25990"/>
                  </a:lnTo>
                  <a:lnTo>
                    <a:pt x="115269" y="12170"/>
                  </a:lnTo>
                  <a:lnTo>
                    <a:pt x="110603" y="4758"/>
                  </a:lnTo>
                  <a:lnTo>
                    <a:pt x="105355" y="1464"/>
                  </a:lnTo>
                  <a:lnTo>
                    <a:pt x="99847" y="0"/>
                  </a:lnTo>
                  <a:lnTo>
                    <a:pt x="97044" y="562"/>
                  </a:lnTo>
                  <a:lnTo>
                    <a:pt x="91391" y="3726"/>
                  </a:lnTo>
                  <a:lnTo>
                    <a:pt x="59254" y="41994"/>
                  </a:lnTo>
                  <a:lnTo>
                    <a:pt x="53790" y="47608"/>
                  </a:lnTo>
                  <a:lnTo>
                    <a:pt x="47720" y="61465"/>
                  </a:lnTo>
                  <a:lnTo>
                    <a:pt x="43822" y="93646"/>
                  </a:lnTo>
                  <a:lnTo>
                    <a:pt x="47698" y="118997"/>
                  </a:lnTo>
                  <a:lnTo>
                    <a:pt x="69593" y="154941"/>
                  </a:lnTo>
                  <a:lnTo>
                    <a:pt x="90444" y="190343"/>
                  </a:lnTo>
                  <a:lnTo>
                    <a:pt x="100133" y="219750"/>
                  </a:lnTo>
                  <a:lnTo>
                    <a:pt x="103462" y="248125"/>
                  </a:lnTo>
                  <a:lnTo>
                    <a:pt x="105170" y="250751"/>
                  </a:lnTo>
                  <a:lnTo>
                    <a:pt x="107261" y="252502"/>
                  </a:lnTo>
                  <a:lnTo>
                    <a:pt x="109584" y="256987"/>
                  </a:lnTo>
                  <a:lnTo>
                    <a:pt x="110203" y="259517"/>
                  </a:lnTo>
                  <a:lnTo>
                    <a:pt x="112522" y="261203"/>
                  </a:lnTo>
                  <a:lnTo>
                    <a:pt x="127389" y="263910"/>
                  </a:lnTo>
                  <a:lnTo>
                    <a:pt x="130646" y="264132"/>
                  </a:lnTo>
                  <a:lnTo>
                    <a:pt x="136805" y="261838"/>
                  </a:lnTo>
                  <a:lnTo>
                    <a:pt x="145732" y="25600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62" name="SMARTInkShape-3038"/>
            <p:cNvSpPr/>
            <p:nvPr>
              <p:custDataLst>
                <p:tags r:id="rId30"/>
              </p:custDataLst>
            </p:nvPr>
          </p:nvSpPr>
          <p:spPr bwMode="auto">
            <a:xfrm>
              <a:off x="6261384" y="3754755"/>
              <a:ext cx="40318" cy="365504"/>
            </a:xfrm>
            <a:custGeom>
              <a:avLst/>
              <a:gdLst/>
              <a:ahLst/>
              <a:cxnLst/>
              <a:rect l="0" t="0" r="0" b="0"/>
              <a:pathLst>
                <a:path w="40318" h="365504">
                  <a:moveTo>
                    <a:pt x="25116" y="0"/>
                  </a:moveTo>
                  <a:lnTo>
                    <a:pt x="25116" y="0"/>
                  </a:lnTo>
                  <a:lnTo>
                    <a:pt x="25116" y="41098"/>
                  </a:lnTo>
                  <a:lnTo>
                    <a:pt x="27656" y="79170"/>
                  </a:lnTo>
                  <a:lnTo>
                    <a:pt x="31901" y="120612"/>
                  </a:lnTo>
                  <a:lnTo>
                    <a:pt x="35699" y="163055"/>
                  </a:lnTo>
                  <a:lnTo>
                    <a:pt x="40317" y="205792"/>
                  </a:lnTo>
                  <a:lnTo>
                    <a:pt x="39145" y="248618"/>
                  </a:lnTo>
                  <a:lnTo>
                    <a:pt x="32766" y="288929"/>
                  </a:lnTo>
                  <a:lnTo>
                    <a:pt x="22303" y="325004"/>
                  </a:lnTo>
                  <a:lnTo>
                    <a:pt x="1428" y="365375"/>
                  </a:lnTo>
                  <a:lnTo>
                    <a:pt x="752" y="365503"/>
                  </a:lnTo>
                  <a:lnTo>
                    <a:pt x="300" y="364636"/>
                  </a:lnTo>
                  <a:lnTo>
                    <a:pt x="0" y="363106"/>
                  </a:lnTo>
                  <a:lnTo>
                    <a:pt x="16543" y="32575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63" name="SMARTInkShape-3039"/>
            <p:cNvSpPr/>
            <p:nvPr>
              <p:custDataLst>
                <p:tags r:id="rId31"/>
              </p:custDataLst>
            </p:nvPr>
          </p:nvSpPr>
          <p:spPr bwMode="auto">
            <a:xfrm>
              <a:off x="6157913" y="3677602"/>
              <a:ext cx="288005" cy="34291"/>
            </a:xfrm>
            <a:custGeom>
              <a:avLst/>
              <a:gdLst/>
              <a:ahLst/>
              <a:cxnLst/>
              <a:rect l="0" t="0" r="0" b="0"/>
              <a:pathLst>
                <a:path w="288005" h="34291">
                  <a:moveTo>
                    <a:pt x="0" y="34290"/>
                  </a:moveTo>
                  <a:lnTo>
                    <a:pt x="0" y="34290"/>
                  </a:lnTo>
                  <a:lnTo>
                    <a:pt x="36087" y="19668"/>
                  </a:lnTo>
                  <a:lnTo>
                    <a:pt x="77389" y="5672"/>
                  </a:lnTo>
                  <a:lnTo>
                    <a:pt x="92812" y="498"/>
                  </a:lnTo>
                  <a:lnTo>
                    <a:pt x="117832" y="6851"/>
                  </a:lnTo>
                  <a:lnTo>
                    <a:pt x="152705" y="8063"/>
                  </a:lnTo>
                  <a:lnTo>
                    <a:pt x="183121" y="8346"/>
                  </a:lnTo>
                  <a:lnTo>
                    <a:pt x="215689" y="8472"/>
                  </a:lnTo>
                  <a:lnTo>
                    <a:pt x="257053" y="8543"/>
                  </a:lnTo>
                  <a:lnTo>
                    <a:pt x="288004" y="8570"/>
                  </a:lnTo>
                  <a:lnTo>
                    <a:pt x="26574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64" name="SMARTInkShape-3040"/>
            <p:cNvSpPr/>
            <p:nvPr>
              <p:custDataLst>
                <p:tags r:id="rId32"/>
              </p:custDataLst>
            </p:nvPr>
          </p:nvSpPr>
          <p:spPr bwMode="auto">
            <a:xfrm>
              <a:off x="6295779" y="3593069"/>
              <a:ext cx="69958" cy="204549"/>
            </a:xfrm>
            <a:custGeom>
              <a:avLst/>
              <a:gdLst/>
              <a:ahLst/>
              <a:cxnLst/>
              <a:rect l="0" t="0" r="0" b="0"/>
              <a:pathLst>
                <a:path w="69958" h="204549">
                  <a:moveTo>
                    <a:pt x="16439" y="7381"/>
                  </a:moveTo>
                  <a:lnTo>
                    <a:pt x="16439" y="7381"/>
                  </a:lnTo>
                  <a:lnTo>
                    <a:pt x="7337" y="7381"/>
                  </a:lnTo>
                  <a:lnTo>
                    <a:pt x="4656" y="6428"/>
                  </a:lnTo>
                  <a:lnTo>
                    <a:pt x="2868" y="4841"/>
                  </a:lnTo>
                  <a:lnTo>
                    <a:pt x="0" y="0"/>
                  </a:lnTo>
                  <a:lnTo>
                    <a:pt x="8604" y="3712"/>
                  </a:lnTo>
                  <a:lnTo>
                    <a:pt x="44165" y="35473"/>
                  </a:lnTo>
                  <a:lnTo>
                    <a:pt x="59367" y="68621"/>
                  </a:lnTo>
                  <a:lnTo>
                    <a:pt x="69904" y="104055"/>
                  </a:lnTo>
                  <a:lnTo>
                    <a:pt x="69957" y="138683"/>
                  </a:lnTo>
                  <a:lnTo>
                    <a:pt x="63940" y="177624"/>
                  </a:lnTo>
                  <a:lnTo>
                    <a:pt x="59301" y="20454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566" name="SMARTInkShape-3041"/>
          <p:cNvSpPr/>
          <p:nvPr>
            <p:custDataLst>
              <p:tags r:id="rId18"/>
            </p:custDataLst>
          </p:nvPr>
        </p:nvSpPr>
        <p:spPr bwMode="auto">
          <a:xfrm>
            <a:off x="5892165" y="4638694"/>
            <a:ext cx="235803" cy="161907"/>
          </a:xfrm>
          <a:custGeom>
            <a:avLst/>
            <a:gdLst/>
            <a:ahLst/>
            <a:cxnLst/>
            <a:rect l="0" t="0" r="0" b="0"/>
            <a:pathLst>
              <a:path w="235803" h="161907">
                <a:moveTo>
                  <a:pt x="0" y="84753"/>
                </a:moveTo>
                <a:lnTo>
                  <a:pt x="0" y="84753"/>
                </a:lnTo>
                <a:lnTo>
                  <a:pt x="0" y="80202"/>
                </a:lnTo>
                <a:lnTo>
                  <a:pt x="5080" y="75428"/>
                </a:lnTo>
                <a:lnTo>
                  <a:pt x="9102" y="72822"/>
                </a:lnTo>
                <a:lnTo>
                  <a:pt x="28414" y="69153"/>
                </a:lnTo>
                <a:lnTo>
                  <a:pt x="61336" y="72617"/>
                </a:lnTo>
                <a:lnTo>
                  <a:pt x="90125" y="74597"/>
                </a:lnTo>
                <a:lnTo>
                  <a:pt x="121018" y="76429"/>
                </a:lnTo>
                <a:lnTo>
                  <a:pt x="150623" y="80419"/>
                </a:lnTo>
                <a:lnTo>
                  <a:pt x="179656" y="82827"/>
                </a:lnTo>
                <a:lnTo>
                  <a:pt x="215156" y="84183"/>
                </a:lnTo>
                <a:lnTo>
                  <a:pt x="235117" y="84640"/>
                </a:lnTo>
                <a:lnTo>
                  <a:pt x="235802" y="83726"/>
                </a:lnTo>
                <a:lnTo>
                  <a:pt x="235306" y="82163"/>
                </a:lnTo>
                <a:lnTo>
                  <a:pt x="195773" y="40533"/>
                </a:lnTo>
                <a:lnTo>
                  <a:pt x="191785" y="31445"/>
                </a:lnTo>
                <a:lnTo>
                  <a:pt x="188063" y="6402"/>
                </a:lnTo>
                <a:lnTo>
                  <a:pt x="186335" y="3944"/>
                </a:lnTo>
                <a:lnTo>
                  <a:pt x="181270" y="0"/>
                </a:lnTo>
                <a:lnTo>
                  <a:pt x="178037" y="2000"/>
                </a:lnTo>
                <a:lnTo>
                  <a:pt x="175841" y="3867"/>
                </a:lnTo>
                <a:lnTo>
                  <a:pt x="175330" y="7969"/>
                </a:lnTo>
                <a:lnTo>
                  <a:pt x="183767" y="43068"/>
                </a:lnTo>
                <a:lnTo>
                  <a:pt x="213394" y="84908"/>
                </a:lnTo>
                <a:lnTo>
                  <a:pt x="232440" y="114523"/>
                </a:lnTo>
                <a:lnTo>
                  <a:pt x="234018" y="120792"/>
                </a:lnTo>
                <a:lnTo>
                  <a:pt x="233230" y="132838"/>
                </a:lnTo>
                <a:lnTo>
                  <a:pt x="224626" y="144542"/>
                </a:lnTo>
                <a:lnTo>
                  <a:pt x="205740" y="16190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67" name="SMARTInkShape-3042"/>
          <p:cNvSpPr/>
          <p:nvPr>
            <p:custDataLst>
              <p:tags r:id="rId19"/>
            </p:custDataLst>
          </p:nvPr>
        </p:nvSpPr>
        <p:spPr bwMode="auto">
          <a:xfrm>
            <a:off x="5598301" y="4649929"/>
            <a:ext cx="405307" cy="1042212"/>
          </a:xfrm>
          <a:custGeom>
            <a:avLst/>
            <a:gdLst/>
            <a:ahLst/>
            <a:cxnLst/>
            <a:rect l="0" t="0" r="0" b="0"/>
            <a:pathLst>
              <a:path w="405307" h="1042212">
                <a:moveTo>
                  <a:pt x="208139" y="4938"/>
                </a:moveTo>
                <a:lnTo>
                  <a:pt x="208139" y="4938"/>
                </a:lnTo>
                <a:lnTo>
                  <a:pt x="208139" y="388"/>
                </a:lnTo>
                <a:lnTo>
                  <a:pt x="206234" y="0"/>
                </a:lnTo>
                <a:lnTo>
                  <a:pt x="199037" y="2109"/>
                </a:lnTo>
                <a:lnTo>
                  <a:pt x="175174" y="22303"/>
                </a:lnTo>
                <a:lnTo>
                  <a:pt x="149673" y="57106"/>
                </a:lnTo>
                <a:lnTo>
                  <a:pt x="134872" y="79722"/>
                </a:lnTo>
                <a:lnTo>
                  <a:pt x="120241" y="106229"/>
                </a:lnTo>
                <a:lnTo>
                  <a:pt x="105726" y="135330"/>
                </a:lnTo>
                <a:lnTo>
                  <a:pt x="91286" y="166162"/>
                </a:lnTo>
                <a:lnTo>
                  <a:pt x="75945" y="201003"/>
                </a:lnTo>
                <a:lnTo>
                  <a:pt x="60002" y="238518"/>
                </a:lnTo>
                <a:lnTo>
                  <a:pt x="43658" y="277816"/>
                </a:lnTo>
                <a:lnTo>
                  <a:pt x="29905" y="320206"/>
                </a:lnTo>
                <a:lnTo>
                  <a:pt x="17879" y="364659"/>
                </a:lnTo>
                <a:lnTo>
                  <a:pt x="7004" y="410488"/>
                </a:lnTo>
                <a:lnTo>
                  <a:pt x="1659" y="455327"/>
                </a:lnTo>
                <a:lnTo>
                  <a:pt x="0" y="499507"/>
                </a:lnTo>
                <a:lnTo>
                  <a:pt x="800" y="543248"/>
                </a:lnTo>
                <a:lnTo>
                  <a:pt x="7048" y="585744"/>
                </a:lnTo>
                <a:lnTo>
                  <a:pt x="16928" y="627410"/>
                </a:lnTo>
                <a:lnTo>
                  <a:pt x="29230" y="668522"/>
                </a:lnTo>
                <a:lnTo>
                  <a:pt x="46004" y="707360"/>
                </a:lnTo>
                <a:lnTo>
                  <a:pt x="65759" y="744682"/>
                </a:lnTo>
                <a:lnTo>
                  <a:pt x="87502" y="780993"/>
                </a:lnTo>
                <a:lnTo>
                  <a:pt x="111521" y="815678"/>
                </a:lnTo>
                <a:lnTo>
                  <a:pt x="137059" y="849279"/>
                </a:lnTo>
                <a:lnTo>
                  <a:pt x="163610" y="882157"/>
                </a:lnTo>
                <a:lnTo>
                  <a:pt x="191788" y="910743"/>
                </a:lnTo>
                <a:lnTo>
                  <a:pt x="221051" y="936468"/>
                </a:lnTo>
                <a:lnTo>
                  <a:pt x="251037" y="960286"/>
                </a:lnTo>
                <a:lnTo>
                  <a:pt x="281505" y="979975"/>
                </a:lnTo>
                <a:lnTo>
                  <a:pt x="312295" y="996910"/>
                </a:lnTo>
                <a:lnTo>
                  <a:pt x="343298" y="1012010"/>
                </a:lnTo>
                <a:lnTo>
                  <a:pt x="405306" y="104221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572" name="SMARTInkShape-Group1018"/>
          <p:cNvGrpSpPr/>
          <p:nvPr/>
        </p:nvGrpSpPr>
        <p:grpSpPr>
          <a:xfrm>
            <a:off x="5978252" y="4474845"/>
            <a:ext cx="1336949" cy="1174433"/>
            <a:chOff x="5978252" y="4474845"/>
            <a:chExt cx="1336949" cy="1174433"/>
          </a:xfrm>
        </p:grpSpPr>
        <p:sp>
          <p:nvSpPr>
            <p:cNvPr id="568" name="SMARTInkShape-3043"/>
            <p:cNvSpPr/>
            <p:nvPr>
              <p:custDataLst>
                <p:tags r:id="rId25"/>
              </p:custDataLst>
            </p:nvPr>
          </p:nvSpPr>
          <p:spPr bwMode="auto">
            <a:xfrm>
              <a:off x="6595110" y="4680585"/>
              <a:ext cx="463625" cy="960121"/>
            </a:xfrm>
            <a:custGeom>
              <a:avLst/>
              <a:gdLst/>
              <a:ahLst/>
              <a:cxnLst/>
              <a:rect l="0" t="0" r="0" b="0"/>
              <a:pathLst>
                <a:path w="463625" h="960121">
                  <a:moveTo>
                    <a:pt x="171450" y="0"/>
                  </a:moveTo>
                  <a:lnTo>
                    <a:pt x="171450" y="0"/>
                  </a:lnTo>
                  <a:lnTo>
                    <a:pt x="176001" y="9102"/>
                  </a:lnTo>
                  <a:lnTo>
                    <a:pt x="215088" y="39816"/>
                  </a:lnTo>
                  <a:lnTo>
                    <a:pt x="247042" y="61511"/>
                  </a:lnTo>
                  <a:lnTo>
                    <a:pt x="289819" y="90203"/>
                  </a:lnTo>
                  <a:lnTo>
                    <a:pt x="312275" y="108713"/>
                  </a:lnTo>
                  <a:lnTo>
                    <a:pt x="334865" y="129625"/>
                  </a:lnTo>
                  <a:lnTo>
                    <a:pt x="357546" y="152139"/>
                  </a:lnTo>
                  <a:lnTo>
                    <a:pt x="379334" y="177626"/>
                  </a:lnTo>
                  <a:lnTo>
                    <a:pt x="400527" y="205095"/>
                  </a:lnTo>
                  <a:lnTo>
                    <a:pt x="421323" y="233885"/>
                  </a:lnTo>
                  <a:lnTo>
                    <a:pt x="437092" y="265461"/>
                  </a:lnTo>
                  <a:lnTo>
                    <a:pt x="449510" y="298894"/>
                  </a:lnTo>
                  <a:lnTo>
                    <a:pt x="459693" y="333565"/>
                  </a:lnTo>
                  <a:lnTo>
                    <a:pt x="463624" y="370014"/>
                  </a:lnTo>
                  <a:lnTo>
                    <a:pt x="463388" y="407649"/>
                  </a:lnTo>
                  <a:lnTo>
                    <a:pt x="460373" y="446073"/>
                  </a:lnTo>
                  <a:lnTo>
                    <a:pt x="452647" y="485977"/>
                  </a:lnTo>
                  <a:lnTo>
                    <a:pt x="441782" y="526868"/>
                  </a:lnTo>
                  <a:lnTo>
                    <a:pt x="428824" y="568415"/>
                  </a:lnTo>
                  <a:lnTo>
                    <a:pt x="411613" y="608496"/>
                  </a:lnTo>
                  <a:lnTo>
                    <a:pt x="391566" y="647599"/>
                  </a:lnTo>
                  <a:lnTo>
                    <a:pt x="369629" y="686050"/>
                  </a:lnTo>
                  <a:lnTo>
                    <a:pt x="346432" y="722161"/>
                  </a:lnTo>
                  <a:lnTo>
                    <a:pt x="322394" y="756714"/>
                  </a:lnTo>
                  <a:lnTo>
                    <a:pt x="297797" y="790226"/>
                  </a:lnTo>
                  <a:lnTo>
                    <a:pt x="269969" y="820187"/>
                  </a:lnTo>
                  <a:lnTo>
                    <a:pt x="239987" y="847781"/>
                  </a:lnTo>
                  <a:lnTo>
                    <a:pt x="208569" y="873798"/>
                  </a:lnTo>
                  <a:lnTo>
                    <a:pt x="178098" y="894951"/>
                  </a:lnTo>
                  <a:lnTo>
                    <a:pt x="148260" y="912864"/>
                  </a:lnTo>
                  <a:lnTo>
                    <a:pt x="118842" y="928616"/>
                  </a:lnTo>
                  <a:lnTo>
                    <a:pt x="92563" y="939117"/>
                  </a:lnTo>
                  <a:lnTo>
                    <a:pt x="68376" y="946119"/>
                  </a:lnTo>
                  <a:lnTo>
                    <a:pt x="30389" y="953897"/>
                  </a:lnTo>
                  <a:lnTo>
                    <a:pt x="0" y="96012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69" name="SMARTInkShape-3044"/>
            <p:cNvSpPr/>
            <p:nvPr>
              <p:custDataLst>
                <p:tags r:id="rId26"/>
              </p:custDataLst>
            </p:nvPr>
          </p:nvSpPr>
          <p:spPr bwMode="auto">
            <a:xfrm>
              <a:off x="7075170" y="4475375"/>
              <a:ext cx="240031" cy="24701"/>
            </a:xfrm>
            <a:custGeom>
              <a:avLst/>
              <a:gdLst/>
              <a:ahLst/>
              <a:cxnLst/>
              <a:rect l="0" t="0" r="0" b="0"/>
              <a:pathLst>
                <a:path w="240031" h="24701">
                  <a:moveTo>
                    <a:pt x="0" y="8042"/>
                  </a:moveTo>
                  <a:lnTo>
                    <a:pt x="0" y="8042"/>
                  </a:lnTo>
                  <a:lnTo>
                    <a:pt x="0" y="3492"/>
                  </a:lnTo>
                  <a:lnTo>
                    <a:pt x="952" y="2151"/>
                  </a:lnTo>
                  <a:lnTo>
                    <a:pt x="2541" y="1257"/>
                  </a:lnTo>
                  <a:lnTo>
                    <a:pt x="11866" y="0"/>
                  </a:lnTo>
                  <a:lnTo>
                    <a:pt x="45736" y="4125"/>
                  </a:lnTo>
                  <a:lnTo>
                    <a:pt x="84565" y="11433"/>
                  </a:lnTo>
                  <a:lnTo>
                    <a:pt x="126233" y="19630"/>
                  </a:lnTo>
                  <a:lnTo>
                    <a:pt x="168741" y="23540"/>
                  </a:lnTo>
                  <a:lnTo>
                    <a:pt x="206948" y="24700"/>
                  </a:lnTo>
                  <a:lnTo>
                    <a:pt x="223104" y="22430"/>
                  </a:lnTo>
                  <a:lnTo>
                    <a:pt x="240030" y="1661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70" name="SMARTInkShape-3045"/>
            <p:cNvSpPr/>
            <p:nvPr>
              <p:custDataLst>
                <p:tags r:id="rId27"/>
              </p:custDataLst>
            </p:nvPr>
          </p:nvSpPr>
          <p:spPr bwMode="auto">
            <a:xfrm>
              <a:off x="7133534" y="4474845"/>
              <a:ext cx="78797" cy="282894"/>
            </a:xfrm>
            <a:custGeom>
              <a:avLst/>
              <a:gdLst/>
              <a:ahLst/>
              <a:cxnLst/>
              <a:rect l="0" t="0" r="0" b="0"/>
              <a:pathLst>
                <a:path w="78797" h="282894">
                  <a:moveTo>
                    <a:pt x="78796" y="0"/>
                  </a:moveTo>
                  <a:lnTo>
                    <a:pt x="78796" y="0"/>
                  </a:lnTo>
                  <a:lnTo>
                    <a:pt x="71415" y="0"/>
                  </a:lnTo>
                  <a:lnTo>
                    <a:pt x="71018" y="952"/>
                  </a:lnTo>
                  <a:lnTo>
                    <a:pt x="65190" y="41098"/>
                  </a:lnTo>
                  <a:lnTo>
                    <a:pt x="54652" y="67796"/>
                  </a:lnTo>
                  <a:lnTo>
                    <a:pt x="37267" y="101886"/>
                  </a:lnTo>
                  <a:lnTo>
                    <a:pt x="21921" y="141803"/>
                  </a:lnTo>
                  <a:lnTo>
                    <a:pt x="9703" y="182086"/>
                  </a:lnTo>
                  <a:lnTo>
                    <a:pt x="1099" y="215865"/>
                  </a:lnTo>
                  <a:lnTo>
                    <a:pt x="0" y="257106"/>
                  </a:lnTo>
                  <a:lnTo>
                    <a:pt x="1643" y="28289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71" name="SMARTInkShape-3046"/>
            <p:cNvSpPr/>
            <p:nvPr>
              <p:custDataLst>
                <p:tags r:id="rId28"/>
              </p:custDataLst>
            </p:nvPr>
          </p:nvSpPr>
          <p:spPr bwMode="auto">
            <a:xfrm>
              <a:off x="5978252" y="5580830"/>
              <a:ext cx="609195" cy="68448"/>
            </a:xfrm>
            <a:custGeom>
              <a:avLst/>
              <a:gdLst/>
              <a:ahLst/>
              <a:cxnLst/>
              <a:rect l="0" t="0" r="0" b="0"/>
              <a:pathLst>
                <a:path w="609195" h="68448">
                  <a:moveTo>
                    <a:pt x="16783" y="68447"/>
                  </a:moveTo>
                  <a:lnTo>
                    <a:pt x="16783" y="68447"/>
                  </a:lnTo>
                  <a:lnTo>
                    <a:pt x="12232" y="63896"/>
                  </a:lnTo>
                  <a:lnTo>
                    <a:pt x="9998" y="56582"/>
                  </a:lnTo>
                  <a:lnTo>
                    <a:pt x="8563" y="40915"/>
                  </a:lnTo>
                  <a:lnTo>
                    <a:pt x="7493" y="38663"/>
                  </a:lnTo>
                  <a:lnTo>
                    <a:pt x="5828" y="37161"/>
                  </a:lnTo>
                  <a:lnTo>
                    <a:pt x="0" y="34333"/>
                  </a:lnTo>
                  <a:lnTo>
                    <a:pt x="31036" y="34181"/>
                  </a:lnTo>
                  <a:lnTo>
                    <a:pt x="64075" y="33215"/>
                  </a:lnTo>
                  <a:lnTo>
                    <a:pt x="104159" y="29610"/>
                  </a:lnTo>
                  <a:lnTo>
                    <a:pt x="128374" y="27317"/>
                  </a:lnTo>
                  <a:lnTo>
                    <a:pt x="154995" y="24834"/>
                  </a:lnTo>
                  <a:lnTo>
                    <a:pt x="183219" y="22227"/>
                  </a:lnTo>
                  <a:lnTo>
                    <a:pt x="213465" y="19536"/>
                  </a:lnTo>
                  <a:lnTo>
                    <a:pt x="245060" y="16790"/>
                  </a:lnTo>
                  <a:lnTo>
                    <a:pt x="277552" y="14006"/>
                  </a:lnTo>
                  <a:lnTo>
                    <a:pt x="310644" y="12151"/>
                  </a:lnTo>
                  <a:lnTo>
                    <a:pt x="344135" y="10914"/>
                  </a:lnTo>
                  <a:lnTo>
                    <a:pt x="377893" y="10089"/>
                  </a:lnTo>
                  <a:lnTo>
                    <a:pt x="408971" y="9539"/>
                  </a:lnTo>
                  <a:lnTo>
                    <a:pt x="438262" y="9173"/>
                  </a:lnTo>
                  <a:lnTo>
                    <a:pt x="466361" y="8928"/>
                  </a:lnTo>
                  <a:lnTo>
                    <a:pt x="491762" y="9718"/>
                  </a:lnTo>
                  <a:lnTo>
                    <a:pt x="515362" y="11197"/>
                  </a:lnTo>
                  <a:lnTo>
                    <a:pt x="555557" y="14428"/>
                  </a:lnTo>
                  <a:lnTo>
                    <a:pt x="592345" y="15294"/>
                  </a:lnTo>
                  <a:lnTo>
                    <a:pt x="605328" y="12121"/>
                  </a:lnTo>
                  <a:lnTo>
                    <a:pt x="608219" y="9942"/>
                  </a:lnTo>
                  <a:lnTo>
                    <a:pt x="609194" y="7537"/>
                  </a:lnTo>
                  <a:lnTo>
                    <a:pt x="608891" y="4979"/>
                  </a:lnTo>
                  <a:lnTo>
                    <a:pt x="607737" y="3276"/>
                  </a:lnTo>
                  <a:lnTo>
                    <a:pt x="606014" y="2140"/>
                  </a:lnTo>
                  <a:lnTo>
                    <a:pt x="600608" y="877"/>
                  </a:lnTo>
                  <a:lnTo>
                    <a:pt x="585320" y="0"/>
                  </a:lnTo>
                  <a:lnTo>
                    <a:pt x="584402" y="908"/>
                  </a:lnTo>
                  <a:lnTo>
                    <a:pt x="582568" y="844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573" name="SMARTInkShape-3047"/>
          <p:cNvSpPr/>
          <p:nvPr>
            <p:custDataLst>
              <p:tags r:id="rId20"/>
            </p:custDataLst>
          </p:nvPr>
        </p:nvSpPr>
        <p:spPr bwMode="auto">
          <a:xfrm>
            <a:off x="5987024" y="5580697"/>
            <a:ext cx="713132" cy="54784"/>
          </a:xfrm>
          <a:custGeom>
            <a:avLst/>
            <a:gdLst/>
            <a:ahLst/>
            <a:cxnLst/>
            <a:rect l="0" t="0" r="0" b="0"/>
            <a:pathLst>
              <a:path w="713132" h="54784">
                <a:moveTo>
                  <a:pt x="25156" y="0"/>
                </a:moveTo>
                <a:lnTo>
                  <a:pt x="25156" y="0"/>
                </a:lnTo>
                <a:lnTo>
                  <a:pt x="5844" y="11932"/>
                </a:lnTo>
                <a:lnTo>
                  <a:pt x="2286" y="17368"/>
                </a:lnTo>
                <a:lnTo>
                  <a:pt x="282" y="25784"/>
                </a:lnTo>
                <a:lnTo>
                  <a:pt x="0" y="28620"/>
                </a:lnTo>
                <a:lnTo>
                  <a:pt x="3624" y="30510"/>
                </a:lnTo>
                <a:lnTo>
                  <a:pt x="17808" y="32610"/>
                </a:lnTo>
                <a:lnTo>
                  <a:pt x="56316" y="24691"/>
                </a:lnTo>
                <a:lnTo>
                  <a:pt x="92662" y="17959"/>
                </a:lnTo>
                <a:lnTo>
                  <a:pt x="113023" y="14830"/>
                </a:lnTo>
                <a:lnTo>
                  <a:pt x="136122" y="13697"/>
                </a:lnTo>
                <a:lnTo>
                  <a:pt x="161046" y="13894"/>
                </a:lnTo>
                <a:lnTo>
                  <a:pt x="187186" y="14978"/>
                </a:lnTo>
                <a:lnTo>
                  <a:pt x="216044" y="16653"/>
                </a:lnTo>
                <a:lnTo>
                  <a:pt x="246713" y="18722"/>
                </a:lnTo>
                <a:lnTo>
                  <a:pt x="278588" y="21054"/>
                </a:lnTo>
                <a:lnTo>
                  <a:pt x="310316" y="24514"/>
                </a:lnTo>
                <a:lnTo>
                  <a:pt x="341944" y="28725"/>
                </a:lnTo>
                <a:lnTo>
                  <a:pt x="373508" y="33438"/>
                </a:lnTo>
                <a:lnTo>
                  <a:pt x="404076" y="37532"/>
                </a:lnTo>
                <a:lnTo>
                  <a:pt x="433979" y="41214"/>
                </a:lnTo>
                <a:lnTo>
                  <a:pt x="463440" y="44621"/>
                </a:lnTo>
                <a:lnTo>
                  <a:pt x="490700" y="47845"/>
                </a:lnTo>
                <a:lnTo>
                  <a:pt x="516494" y="50947"/>
                </a:lnTo>
                <a:lnTo>
                  <a:pt x="541309" y="53967"/>
                </a:lnTo>
                <a:lnTo>
                  <a:pt x="579043" y="54783"/>
                </a:lnTo>
                <a:lnTo>
                  <a:pt x="611546" y="49887"/>
                </a:lnTo>
                <a:lnTo>
                  <a:pt x="619148" y="45032"/>
                </a:lnTo>
                <a:lnTo>
                  <a:pt x="622528" y="39699"/>
                </a:lnTo>
                <a:lnTo>
                  <a:pt x="624430" y="31343"/>
                </a:lnTo>
                <a:lnTo>
                  <a:pt x="623745" y="29468"/>
                </a:lnTo>
                <a:lnTo>
                  <a:pt x="622335" y="28218"/>
                </a:lnTo>
                <a:lnTo>
                  <a:pt x="608678" y="21660"/>
                </a:lnTo>
                <a:lnTo>
                  <a:pt x="574924" y="18483"/>
                </a:lnTo>
                <a:lnTo>
                  <a:pt x="537150" y="20281"/>
                </a:lnTo>
                <a:lnTo>
                  <a:pt x="515075" y="22092"/>
                </a:lnTo>
                <a:lnTo>
                  <a:pt x="488929" y="24253"/>
                </a:lnTo>
                <a:lnTo>
                  <a:pt x="460068" y="26647"/>
                </a:lnTo>
                <a:lnTo>
                  <a:pt x="429397" y="29194"/>
                </a:lnTo>
                <a:lnTo>
                  <a:pt x="397520" y="31846"/>
                </a:lnTo>
                <a:lnTo>
                  <a:pt x="364839" y="34566"/>
                </a:lnTo>
                <a:lnTo>
                  <a:pt x="331621" y="37331"/>
                </a:lnTo>
                <a:lnTo>
                  <a:pt x="298047" y="39175"/>
                </a:lnTo>
                <a:lnTo>
                  <a:pt x="264233" y="40405"/>
                </a:lnTo>
                <a:lnTo>
                  <a:pt x="230260" y="41224"/>
                </a:lnTo>
                <a:lnTo>
                  <a:pt x="198088" y="40817"/>
                </a:lnTo>
                <a:lnTo>
                  <a:pt x="167114" y="39594"/>
                </a:lnTo>
                <a:lnTo>
                  <a:pt x="136939" y="37826"/>
                </a:lnTo>
                <a:lnTo>
                  <a:pt x="111108" y="35695"/>
                </a:lnTo>
                <a:lnTo>
                  <a:pt x="88173" y="33322"/>
                </a:lnTo>
                <a:lnTo>
                  <a:pt x="51259" y="28145"/>
                </a:lnTo>
                <a:lnTo>
                  <a:pt x="19658" y="19601"/>
                </a:lnTo>
                <a:lnTo>
                  <a:pt x="18633" y="18782"/>
                </a:lnTo>
                <a:lnTo>
                  <a:pt x="57875" y="17469"/>
                </a:lnTo>
                <a:lnTo>
                  <a:pt x="81258" y="17361"/>
                </a:lnTo>
                <a:lnTo>
                  <a:pt x="108278" y="17288"/>
                </a:lnTo>
                <a:lnTo>
                  <a:pt x="139625" y="18194"/>
                </a:lnTo>
                <a:lnTo>
                  <a:pt x="173859" y="19750"/>
                </a:lnTo>
                <a:lnTo>
                  <a:pt x="210016" y="21739"/>
                </a:lnTo>
                <a:lnTo>
                  <a:pt x="249361" y="23065"/>
                </a:lnTo>
                <a:lnTo>
                  <a:pt x="290831" y="23950"/>
                </a:lnTo>
                <a:lnTo>
                  <a:pt x="333717" y="24539"/>
                </a:lnTo>
                <a:lnTo>
                  <a:pt x="375643" y="25885"/>
                </a:lnTo>
                <a:lnTo>
                  <a:pt x="416929" y="27734"/>
                </a:lnTo>
                <a:lnTo>
                  <a:pt x="457788" y="29919"/>
                </a:lnTo>
                <a:lnTo>
                  <a:pt x="496458" y="33281"/>
                </a:lnTo>
                <a:lnTo>
                  <a:pt x="533667" y="37428"/>
                </a:lnTo>
                <a:lnTo>
                  <a:pt x="569903" y="42097"/>
                </a:lnTo>
                <a:lnTo>
                  <a:pt x="600728" y="45210"/>
                </a:lnTo>
                <a:lnTo>
                  <a:pt x="627946" y="47285"/>
                </a:lnTo>
                <a:lnTo>
                  <a:pt x="652758" y="48668"/>
                </a:lnTo>
                <a:lnTo>
                  <a:pt x="685407" y="50206"/>
                </a:lnTo>
                <a:lnTo>
                  <a:pt x="704364" y="49936"/>
                </a:lnTo>
                <a:lnTo>
                  <a:pt x="709419" y="48531"/>
                </a:lnTo>
                <a:lnTo>
                  <a:pt x="712789" y="46642"/>
                </a:lnTo>
                <a:lnTo>
                  <a:pt x="713131" y="43477"/>
                </a:lnTo>
                <a:lnTo>
                  <a:pt x="708430" y="34880"/>
                </a:lnTo>
                <a:lnTo>
                  <a:pt x="692371" y="27250"/>
                </a:lnTo>
                <a:lnTo>
                  <a:pt x="651474" y="17599"/>
                </a:lnTo>
                <a:lnTo>
                  <a:pt x="614987" y="11632"/>
                </a:lnTo>
                <a:lnTo>
                  <a:pt x="573370" y="5805"/>
                </a:lnTo>
                <a:lnTo>
                  <a:pt x="548748" y="4823"/>
                </a:lnTo>
                <a:lnTo>
                  <a:pt x="521855" y="5120"/>
                </a:lnTo>
                <a:lnTo>
                  <a:pt x="493449" y="6271"/>
                </a:lnTo>
                <a:lnTo>
                  <a:pt x="463081" y="7991"/>
                </a:lnTo>
                <a:lnTo>
                  <a:pt x="431406" y="10090"/>
                </a:lnTo>
                <a:lnTo>
                  <a:pt x="398859" y="12442"/>
                </a:lnTo>
                <a:lnTo>
                  <a:pt x="366684" y="14962"/>
                </a:lnTo>
                <a:lnTo>
                  <a:pt x="334756" y="17595"/>
                </a:lnTo>
                <a:lnTo>
                  <a:pt x="302994" y="20302"/>
                </a:lnTo>
                <a:lnTo>
                  <a:pt x="275151" y="23060"/>
                </a:lnTo>
                <a:lnTo>
                  <a:pt x="249922" y="25851"/>
                </a:lnTo>
                <a:lnTo>
                  <a:pt x="207920" y="31492"/>
                </a:lnTo>
                <a:lnTo>
                  <a:pt x="167832" y="40335"/>
                </a:lnTo>
                <a:lnTo>
                  <a:pt x="165993" y="41177"/>
                </a:lnTo>
                <a:lnTo>
                  <a:pt x="195261" y="42363"/>
                </a:lnTo>
                <a:lnTo>
                  <a:pt x="216664" y="41577"/>
                </a:lnTo>
                <a:lnTo>
                  <a:pt x="243315" y="40101"/>
                </a:lnTo>
                <a:lnTo>
                  <a:pt x="273466" y="38164"/>
                </a:lnTo>
                <a:lnTo>
                  <a:pt x="306900" y="35920"/>
                </a:lnTo>
                <a:lnTo>
                  <a:pt x="342526" y="33472"/>
                </a:lnTo>
                <a:lnTo>
                  <a:pt x="379611" y="30887"/>
                </a:lnTo>
                <a:lnTo>
                  <a:pt x="416717" y="30116"/>
                </a:lnTo>
                <a:lnTo>
                  <a:pt x="453836" y="30555"/>
                </a:lnTo>
                <a:lnTo>
                  <a:pt x="490965" y="31801"/>
                </a:lnTo>
                <a:lnTo>
                  <a:pt x="525243" y="32630"/>
                </a:lnTo>
                <a:lnTo>
                  <a:pt x="557620" y="33184"/>
                </a:lnTo>
                <a:lnTo>
                  <a:pt x="588730" y="33552"/>
                </a:lnTo>
                <a:lnTo>
                  <a:pt x="614232" y="33798"/>
                </a:lnTo>
                <a:lnTo>
                  <a:pt x="655267" y="34072"/>
                </a:lnTo>
                <a:lnTo>
                  <a:pt x="674140" y="31653"/>
                </a:lnTo>
                <a:lnTo>
                  <a:pt x="677840" y="29675"/>
                </a:lnTo>
                <a:lnTo>
                  <a:pt x="674591" y="27403"/>
                </a:lnTo>
                <a:lnTo>
                  <a:pt x="633803" y="1714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74" name="SMARTInkShape-3048"/>
          <p:cNvSpPr/>
          <p:nvPr>
            <p:custDataLst>
              <p:tags r:id="rId21"/>
            </p:custDataLst>
          </p:nvPr>
        </p:nvSpPr>
        <p:spPr bwMode="auto">
          <a:xfrm>
            <a:off x="4342926" y="6232207"/>
            <a:ext cx="409084" cy="25517"/>
          </a:xfrm>
          <a:custGeom>
            <a:avLst/>
            <a:gdLst/>
            <a:ahLst/>
            <a:cxnLst/>
            <a:rect l="0" t="0" r="0" b="0"/>
            <a:pathLst>
              <a:path w="409084" h="25517">
                <a:moveTo>
                  <a:pt x="14762" y="0"/>
                </a:moveTo>
                <a:lnTo>
                  <a:pt x="14762" y="0"/>
                </a:lnTo>
                <a:lnTo>
                  <a:pt x="0" y="7381"/>
                </a:lnTo>
                <a:lnTo>
                  <a:pt x="158" y="8731"/>
                </a:lnTo>
                <a:lnTo>
                  <a:pt x="2873" y="12771"/>
                </a:lnTo>
                <a:lnTo>
                  <a:pt x="9795" y="15201"/>
                </a:lnTo>
                <a:lnTo>
                  <a:pt x="21127" y="15329"/>
                </a:lnTo>
                <a:lnTo>
                  <a:pt x="61986" y="10189"/>
                </a:lnTo>
                <a:lnTo>
                  <a:pt x="101779" y="9052"/>
                </a:lnTo>
                <a:lnTo>
                  <a:pt x="130589" y="9738"/>
                </a:lnTo>
                <a:lnTo>
                  <a:pt x="162442" y="13218"/>
                </a:lnTo>
                <a:lnTo>
                  <a:pt x="198191" y="17940"/>
                </a:lnTo>
                <a:lnTo>
                  <a:pt x="235350" y="22261"/>
                </a:lnTo>
                <a:lnTo>
                  <a:pt x="270916" y="24182"/>
                </a:lnTo>
                <a:lnTo>
                  <a:pt x="303233" y="25035"/>
                </a:lnTo>
                <a:lnTo>
                  <a:pt x="345662" y="25516"/>
                </a:lnTo>
                <a:lnTo>
                  <a:pt x="379824" y="23118"/>
                </a:lnTo>
                <a:lnTo>
                  <a:pt x="403314" y="18325"/>
                </a:lnTo>
                <a:lnTo>
                  <a:pt x="405242" y="16980"/>
                </a:lnTo>
                <a:lnTo>
                  <a:pt x="406527" y="15129"/>
                </a:lnTo>
                <a:lnTo>
                  <a:pt x="409083" y="8607"/>
                </a:lnTo>
                <a:lnTo>
                  <a:pt x="400524" y="857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75" name="SMARTInkShape-3049"/>
          <p:cNvSpPr/>
          <p:nvPr>
            <p:custDataLst>
              <p:tags r:id="rId22"/>
            </p:custDataLst>
          </p:nvPr>
        </p:nvSpPr>
        <p:spPr bwMode="auto">
          <a:xfrm>
            <a:off x="5420677" y="4320540"/>
            <a:ext cx="25719" cy="8574"/>
          </a:xfrm>
          <a:custGeom>
            <a:avLst/>
            <a:gdLst/>
            <a:ahLst/>
            <a:cxnLst/>
            <a:rect l="0" t="0" r="0" b="0"/>
            <a:pathLst>
              <a:path w="25719" h="8574">
                <a:moveTo>
                  <a:pt x="0" y="8573"/>
                </a:moveTo>
                <a:lnTo>
                  <a:pt x="0" y="8573"/>
                </a:lnTo>
                <a:lnTo>
                  <a:pt x="11932" y="8573"/>
                </a:lnTo>
                <a:lnTo>
                  <a:pt x="17369" y="6032"/>
                </a:lnTo>
                <a:lnTo>
                  <a:pt x="2571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76" name="SMARTInkShape-3050"/>
          <p:cNvSpPr/>
          <p:nvPr>
            <p:custDataLst>
              <p:tags r:id="rId23"/>
            </p:custDataLst>
          </p:nvPr>
        </p:nvSpPr>
        <p:spPr bwMode="auto">
          <a:xfrm>
            <a:off x="6252210" y="4431982"/>
            <a:ext cx="34291" cy="14763"/>
          </a:xfrm>
          <a:custGeom>
            <a:avLst/>
            <a:gdLst/>
            <a:ahLst/>
            <a:cxnLst/>
            <a:rect l="0" t="0" r="0" b="0"/>
            <a:pathLst>
              <a:path w="34291" h="14763">
                <a:moveTo>
                  <a:pt x="34290" y="0"/>
                </a:moveTo>
                <a:lnTo>
                  <a:pt x="34290" y="0"/>
                </a:lnTo>
                <a:lnTo>
                  <a:pt x="20637" y="0"/>
                </a:lnTo>
                <a:lnTo>
                  <a:pt x="17569" y="1906"/>
                </a:lnTo>
                <a:lnTo>
                  <a:pt x="16475" y="5081"/>
                </a:lnTo>
                <a:lnTo>
                  <a:pt x="17013" y="14762"/>
                </a:lnTo>
                <a:lnTo>
                  <a:pt x="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77" name="SMARTInkShape-3051"/>
          <p:cNvSpPr/>
          <p:nvPr>
            <p:custDataLst>
              <p:tags r:id="rId24"/>
            </p:custDataLst>
          </p:nvPr>
        </p:nvSpPr>
        <p:spPr bwMode="auto">
          <a:xfrm>
            <a:off x="5970862" y="5644031"/>
            <a:ext cx="759958" cy="72020"/>
          </a:xfrm>
          <a:custGeom>
            <a:avLst/>
            <a:gdLst/>
            <a:ahLst/>
            <a:cxnLst/>
            <a:rect l="0" t="0" r="0" b="0"/>
            <a:pathLst>
              <a:path w="759958" h="72020">
                <a:moveTo>
                  <a:pt x="15601" y="56682"/>
                </a:moveTo>
                <a:lnTo>
                  <a:pt x="15601" y="56682"/>
                </a:lnTo>
                <a:lnTo>
                  <a:pt x="1931" y="42059"/>
                </a:lnTo>
                <a:lnTo>
                  <a:pt x="0" y="36530"/>
                </a:lnTo>
                <a:lnTo>
                  <a:pt x="438" y="34675"/>
                </a:lnTo>
                <a:lnTo>
                  <a:pt x="1682" y="33438"/>
                </a:lnTo>
                <a:lnTo>
                  <a:pt x="3464" y="32613"/>
                </a:lnTo>
                <a:lnTo>
                  <a:pt x="5605" y="33016"/>
                </a:lnTo>
                <a:lnTo>
                  <a:pt x="10523" y="36003"/>
                </a:lnTo>
                <a:lnTo>
                  <a:pt x="48817" y="31995"/>
                </a:lnTo>
                <a:lnTo>
                  <a:pt x="91271" y="24707"/>
                </a:lnTo>
                <a:lnTo>
                  <a:pt x="129876" y="19293"/>
                </a:lnTo>
                <a:lnTo>
                  <a:pt x="152744" y="17468"/>
                </a:lnTo>
                <a:lnTo>
                  <a:pt x="177515" y="16252"/>
                </a:lnTo>
                <a:lnTo>
                  <a:pt x="203553" y="15441"/>
                </a:lnTo>
                <a:lnTo>
                  <a:pt x="231390" y="14900"/>
                </a:lnTo>
                <a:lnTo>
                  <a:pt x="260425" y="14540"/>
                </a:lnTo>
                <a:lnTo>
                  <a:pt x="290259" y="14299"/>
                </a:lnTo>
                <a:lnTo>
                  <a:pt x="321579" y="15092"/>
                </a:lnTo>
                <a:lnTo>
                  <a:pt x="353888" y="16573"/>
                </a:lnTo>
                <a:lnTo>
                  <a:pt x="386858" y="18513"/>
                </a:lnTo>
                <a:lnTo>
                  <a:pt x="419316" y="20757"/>
                </a:lnTo>
                <a:lnTo>
                  <a:pt x="451431" y="23208"/>
                </a:lnTo>
                <a:lnTo>
                  <a:pt x="483320" y="25793"/>
                </a:lnTo>
                <a:lnTo>
                  <a:pt x="515055" y="28468"/>
                </a:lnTo>
                <a:lnTo>
                  <a:pt x="546691" y="31206"/>
                </a:lnTo>
                <a:lnTo>
                  <a:pt x="578258" y="33982"/>
                </a:lnTo>
                <a:lnTo>
                  <a:pt x="606923" y="36786"/>
                </a:lnTo>
                <a:lnTo>
                  <a:pt x="633653" y="39608"/>
                </a:lnTo>
                <a:lnTo>
                  <a:pt x="659093" y="42442"/>
                </a:lnTo>
                <a:lnTo>
                  <a:pt x="700059" y="48130"/>
                </a:lnTo>
                <a:lnTo>
                  <a:pt x="742278" y="54148"/>
                </a:lnTo>
                <a:lnTo>
                  <a:pt x="756716" y="54603"/>
                </a:lnTo>
                <a:lnTo>
                  <a:pt x="759233" y="53390"/>
                </a:lnTo>
                <a:lnTo>
                  <a:pt x="759957" y="51630"/>
                </a:lnTo>
                <a:lnTo>
                  <a:pt x="753143" y="44594"/>
                </a:lnTo>
                <a:lnTo>
                  <a:pt x="747326" y="40051"/>
                </a:lnTo>
                <a:lnTo>
                  <a:pt x="720542" y="29923"/>
                </a:lnTo>
                <a:lnTo>
                  <a:pt x="682285" y="19071"/>
                </a:lnTo>
                <a:lnTo>
                  <a:pt x="660082" y="13510"/>
                </a:lnTo>
                <a:lnTo>
                  <a:pt x="636708" y="7898"/>
                </a:lnTo>
                <a:lnTo>
                  <a:pt x="608742" y="4157"/>
                </a:lnTo>
                <a:lnTo>
                  <a:pt x="577716" y="1662"/>
                </a:lnTo>
                <a:lnTo>
                  <a:pt x="544649" y="0"/>
                </a:lnTo>
                <a:lnTo>
                  <a:pt x="510222" y="796"/>
                </a:lnTo>
                <a:lnTo>
                  <a:pt x="474888" y="3232"/>
                </a:lnTo>
                <a:lnTo>
                  <a:pt x="438950" y="6761"/>
                </a:lnTo>
                <a:lnTo>
                  <a:pt x="402608" y="11018"/>
                </a:lnTo>
                <a:lnTo>
                  <a:pt x="365998" y="15762"/>
                </a:lnTo>
                <a:lnTo>
                  <a:pt x="329208" y="20829"/>
                </a:lnTo>
                <a:lnTo>
                  <a:pt x="293253" y="25160"/>
                </a:lnTo>
                <a:lnTo>
                  <a:pt x="257852" y="29000"/>
                </a:lnTo>
                <a:lnTo>
                  <a:pt x="222822" y="32512"/>
                </a:lnTo>
                <a:lnTo>
                  <a:pt x="190896" y="36758"/>
                </a:lnTo>
                <a:lnTo>
                  <a:pt x="161039" y="41495"/>
                </a:lnTo>
                <a:lnTo>
                  <a:pt x="132562" y="46557"/>
                </a:lnTo>
                <a:lnTo>
                  <a:pt x="107862" y="50884"/>
                </a:lnTo>
                <a:lnTo>
                  <a:pt x="65178" y="58232"/>
                </a:lnTo>
                <a:lnTo>
                  <a:pt x="27221" y="67724"/>
                </a:lnTo>
                <a:lnTo>
                  <a:pt x="13011" y="72019"/>
                </a:lnTo>
                <a:lnTo>
                  <a:pt x="40348" y="66625"/>
                </a:lnTo>
                <a:lnTo>
                  <a:pt x="78034" y="61736"/>
                </a:lnTo>
                <a:lnTo>
                  <a:pt x="101991" y="59099"/>
                </a:lnTo>
                <a:lnTo>
                  <a:pt x="128439" y="56388"/>
                </a:lnTo>
                <a:lnTo>
                  <a:pt x="156548" y="53628"/>
                </a:lnTo>
                <a:lnTo>
                  <a:pt x="187671" y="50836"/>
                </a:lnTo>
                <a:lnTo>
                  <a:pt x="220801" y="48022"/>
                </a:lnTo>
                <a:lnTo>
                  <a:pt x="255271" y="45193"/>
                </a:lnTo>
                <a:lnTo>
                  <a:pt x="291586" y="43308"/>
                </a:lnTo>
                <a:lnTo>
                  <a:pt x="329131" y="42051"/>
                </a:lnTo>
                <a:lnTo>
                  <a:pt x="367495" y="41213"/>
                </a:lnTo>
                <a:lnTo>
                  <a:pt x="404502" y="40654"/>
                </a:lnTo>
                <a:lnTo>
                  <a:pt x="440604" y="40281"/>
                </a:lnTo>
                <a:lnTo>
                  <a:pt x="476101" y="40033"/>
                </a:lnTo>
                <a:lnTo>
                  <a:pt x="508338" y="39867"/>
                </a:lnTo>
                <a:lnTo>
                  <a:pt x="538403" y="39758"/>
                </a:lnTo>
                <a:lnTo>
                  <a:pt x="567017" y="39684"/>
                </a:lnTo>
                <a:lnTo>
                  <a:pt x="606433" y="42142"/>
                </a:lnTo>
                <a:lnTo>
                  <a:pt x="630617" y="44504"/>
                </a:lnTo>
                <a:lnTo>
                  <a:pt x="641366" y="42379"/>
                </a:lnTo>
                <a:lnTo>
                  <a:pt x="639470" y="41432"/>
                </a:lnTo>
                <a:lnTo>
                  <a:pt x="607102" y="3953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9783308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Invited Talks</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a:t>
            </a:fld>
            <a:endParaRPr lang="en-US"/>
          </a:p>
        </p:txBody>
      </p:sp>
      <p:sp>
        <p:nvSpPr>
          <p:cNvPr id="7" name="Content Placeholder 6"/>
          <p:cNvSpPr>
            <a:spLocks noGrp="1"/>
          </p:cNvSpPr>
          <p:nvPr>
            <p:ph idx="1"/>
          </p:nvPr>
        </p:nvSpPr>
        <p:spPr/>
        <p:txBody>
          <a:bodyPr/>
          <a:lstStyle/>
          <a:p>
            <a:r>
              <a:rPr lang="en-US" dirty="0" err="1" smtClean="0"/>
              <a:t>Sumit</a:t>
            </a:r>
            <a:r>
              <a:rPr lang="en-US" dirty="0" smtClean="0"/>
              <a:t> Chopra on CNNs for Pixel Labeling </a:t>
            </a:r>
          </a:p>
          <a:p>
            <a:pPr lvl="1"/>
            <a:r>
              <a:rPr lang="en-US" dirty="0" smtClean="0"/>
              <a:t>Head of AI Research @ Imagen Technologies</a:t>
            </a:r>
          </a:p>
          <a:p>
            <a:pPr lvl="2"/>
            <a:r>
              <a:rPr lang="en-US" dirty="0" smtClean="0"/>
              <a:t>Previously Facebook AI Research</a:t>
            </a:r>
          </a:p>
          <a:p>
            <a:pPr lvl="1"/>
            <a:r>
              <a:rPr lang="en-US" dirty="0" smtClean="0"/>
              <a:t>Tue 09/26, in class</a:t>
            </a:r>
          </a:p>
          <a:p>
            <a:pPr lvl="1"/>
            <a:endParaRPr lang="en-US" dirty="0"/>
          </a:p>
        </p:txBody>
      </p:sp>
      <p:pic>
        <p:nvPicPr>
          <p:cNvPr id="1026" name="Picture 2" descr="https://secure.meetupstatic.com/photos/event/2/0/d/0/600_450128400.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71800"/>
            <a:ext cx="2706624" cy="2743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2988765"/>
            <a:ext cx="5867400" cy="3869236"/>
          </a:xfrm>
          <a:prstGeom prst="rect">
            <a:avLst/>
          </a:prstGeom>
        </p:spPr>
      </p:pic>
    </p:spTree>
    <p:extLst>
      <p:ext uri="{BB962C8B-B14F-4D97-AF65-F5344CB8AC3E}">
        <p14:creationId xmlns:p14="http://schemas.microsoft.com/office/powerpoint/2010/main" val="614227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1" name="Shape 421"/>
          <p:cNvSpPr txBox="1"/>
          <p:nvPr/>
        </p:nvSpPr>
        <p:spPr>
          <a:xfrm>
            <a:off x="287025" y="2333350"/>
            <a:ext cx="9144000" cy="960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4800" kern="0">
                <a:solidFill>
                  <a:srgbClr val="000000"/>
                </a:solidFill>
                <a:latin typeface="Arial"/>
                <a:ea typeface="Arial"/>
                <a:cs typeface="Arial"/>
                <a:sym typeface="Arial"/>
              </a:rPr>
              <a:t>Convolutional Neural Networks</a:t>
            </a:r>
          </a:p>
        </p:txBody>
      </p:sp>
      <p:sp>
        <p:nvSpPr>
          <p:cNvPr id="422" name="Shape 422"/>
          <p:cNvSpPr txBox="1"/>
          <p:nvPr/>
        </p:nvSpPr>
        <p:spPr>
          <a:xfrm>
            <a:off x="2132750" y="3223100"/>
            <a:ext cx="5059800" cy="6735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2400" kern="0" dirty="0" smtClean="0">
                <a:solidFill>
                  <a:srgbClr val="000000"/>
                </a:solidFill>
                <a:latin typeface="Arial"/>
                <a:ea typeface="Arial"/>
                <a:cs typeface="Arial"/>
                <a:sym typeface="Arial"/>
              </a:rPr>
              <a:t>(without </a:t>
            </a:r>
            <a:r>
              <a:rPr lang="en" sz="2400" kern="0" dirty="0">
                <a:solidFill>
                  <a:srgbClr val="000000"/>
                </a:solidFill>
                <a:latin typeface="Arial"/>
                <a:ea typeface="Arial"/>
                <a:cs typeface="Arial"/>
                <a:sym typeface="Arial"/>
              </a:rPr>
              <a:t>the brain stuff)</a:t>
            </a:r>
          </a:p>
        </p:txBody>
      </p:sp>
      <p:sp>
        <p:nvSpPr>
          <p:cNvPr id="5"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614729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idx="12"/>
          </p:nvPr>
        </p:nvSpPr>
        <p:spPr/>
        <p:txBody>
          <a:bodyPr/>
          <a:lstStyle/>
          <a:p>
            <a:fld id="{E43E7D0D-8759-C044-A8DC-5462D26E452B}" type="slidenum">
              <a:rPr lang="en-US">
                <a:solidFill>
                  <a:prstClr val="white">
                    <a:lumMod val="50000"/>
                  </a:prstClr>
                </a:solidFill>
              </a:rPr>
              <a:pPr/>
              <a:t>21</a:t>
            </a:fld>
            <a:endParaRPr lang="en-US">
              <a:solidFill>
                <a:prstClr val="white">
                  <a:lumMod val="50000"/>
                </a:prstClr>
              </a:solidFill>
            </a:endParaRPr>
          </a:p>
        </p:txBody>
      </p:sp>
      <p:pic>
        <p:nvPicPr>
          <p:cNvPr id="46081" name="Picture 1"/>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8960" y="1244291"/>
            <a:ext cx="5757120" cy="5419289"/>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6082" name="Text Box 2"/>
          <p:cNvSpPr txBox="1">
            <a:spLocks noChangeArrowheads="1"/>
          </p:cNvSpPr>
          <p:nvPr/>
        </p:nvSpPr>
        <p:spPr bwMode="auto">
          <a:xfrm>
            <a:off x="4038600" y="956261"/>
            <a:ext cx="5184000" cy="194708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3220" rIns="81639" bIns="40820"/>
          <a:lstStyle>
            <a:lvl1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9pPr>
          </a:lstStyle>
          <a:p>
            <a:pPr algn="l">
              <a:spcBef>
                <a:spcPts val="0"/>
              </a:spcBef>
            </a:pPr>
            <a:r>
              <a:rPr lang="en-US" sz="2500" dirty="0">
                <a:latin typeface="FreeSans" charset="0"/>
              </a:rPr>
              <a:t>Example:  200x200 image</a:t>
            </a:r>
          </a:p>
          <a:p>
            <a:pPr algn="l">
              <a:spcBef>
                <a:spcPts val="0"/>
              </a:spcBef>
            </a:pPr>
            <a:r>
              <a:rPr lang="en-US" sz="2500" dirty="0">
                <a:latin typeface="FreeSans" charset="0"/>
              </a:rPr>
              <a:t>                  40K hidden units</a:t>
            </a:r>
          </a:p>
          <a:p>
            <a:pPr algn="l">
              <a:spcBef>
                <a:spcPts val="0"/>
              </a:spcBef>
            </a:pPr>
            <a:r>
              <a:rPr lang="en-US" sz="2500" dirty="0">
                <a:latin typeface="FreeSans" charset="0"/>
              </a:rPr>
              <a:t>		       </a:t>
            </a:r>
            <a:r>
              <a:rPr lang="en-US" sz="2500" b="1" dirty="0">
                <a:solidFill>
                  <a:srgbClr val="FF0000"/>
                </a:solidFill>
                <a:latin typeface="FreeSans" charset="0"/>
              </a:rPr>
              <a:t>  ~2B parameters</a:t>
            </a:r>
            <a:r>
              <a:rPr lang="en-US" sz="2500" dirty="0">
                <a:latin typeface="FreeSans" charset="0"/>
              </a:rPr>
              <a:t>!!!</a:t>
            </a:r>
          </a:p>
        </p:txBody>
      </p:sp>
      <p:sp>
        <p:nvSpPr>
          <p:cNvPr id="46083" name="AutoShape 3"/>
          <p:cNvSpPr>
            <a:spLocks noChangeArrowheads="1"/>
          </p:cNvSpPr>
          <p:nvPr/>
        </p:nvSpPr>
        <p:spPr bwMode="auto">
          <a:xfrm>
            <a:off x="5436000" y="1866436"/>
            <a:ext cx="414720" cy="414764"/>
          </a:xfrm>
          <a:prstGeom prst="rightArrow">
            <a:avLst>
              <a:gd name="adj1" fmla="val 50000"/>
              <a:gd name="adj2" fmla="val 25000"/>
            </a:avLst>
          </a:prstGeom>
          <a:solidFill>
            <a:srgbClr val="FF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solidFill>
                <a:prstClr val="black"/>
              </a:solidFill>
            </a:endParaRPr>
          </a:p>
        </p:txBody>
      </p:sp>
      <p:sp>
        <p:nvSpPr>
          <p:cNvPr id="46084" name="Text Box 4"/>
          <p:cNvSpPr txBox="1">
            <a:spLocks noChangeArrowheads="1"/>
          </p:cNvSpPr>
          <p:nvPr/>
        </p:nvSpPr>
        <p:spPr bwMode="auto">
          <a:xfrm>
            <a:off x="2607841" y="5546023"/>
            <a:ext cx="6308640" cy="10066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charset="0"/>
                <a:ea typeface="ＭＳ Ｐゴシック" charset="0"/>
                <a:cs typeface="DejaVu Sans" charset="0"/>
              </a:defRPr>
            </a:lvl9pPr>
          </a:lstStyle>
          <a:p>
            <a:pPr algn="l">
              <a:spcBef>
                <a:spcPts val="0"/>
              </a:spcBef>
            </a:pPr>
            <a:r>
              <a:rPr lang="en-US" sz="2200" dirty="0">
                <a:latin typeface="FreeSans" charset="0"/>
              </a:rPr>
              <a:t>- Spatial correlation is local</a:t>
            </a:r>
          </a:p>
          <a:p>
            <a:pPr algn="l">
              <a:spcBef>
                <a:spcPts val="0"/>
              </a:spcBef>
            </a:pPr>
            <a:r>
              <a:rPr lang="en-US" sz="2200" dirty="0">
                <a:latin typeface="FreeSans" charset="0"/>
              </a:rPr>
              <a:t>- Waste of resources + we have not enough          training samples anyway..</a:t>
            </a:r>
          </a:p>
        </p:txBody>
      </p:sp>
      <p:sp>
        <p:nvSpPr>
          <p:cNvPr id="11"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solidFill>
                  <a:prstClr val="black"/>
                </a:solidFill>
              </a:rPr>
              <a:t>Fully Connected Layer</a:t>
            </a:r>
          </a:p>
        </p:txBody>
      </p:sp>
      <p:sp>
        <p:nvSpPr>
          <p:cNvPr id="12" name="TextBox 11"/>
          <p:cNvSpPr txBox="1"/>
          <p:nvPr/>
        </p:nvSpPr>
        <p:spPr>
          <a:xfrm>
            <a:off x="3346992" y="6578469"/>
            <a:ext cx="2531913" cy="276999"/>
          </a:xfrm>
          <a:prstGeom prst="rect">
            <a:avLst/>
          </a:prstGeom>
          <a:noFill/>
        </p:spPr>
        <p:txBody>
          <a:bodyPr wrap="none" rtlCol="0">
            <a:spAutoFit/>
          </a:bodyPr>
          <a:lstStyle/>
          <a:p>
            <a:r>
              <a:rPr lang="en-US" dirty="0">
                <a:solidFill>
                  <a:prstClr val="white">
                    <a:lumMod val="65000"/>
                  </a:prstClr>
                </a:solidFill>
              </a:rPr>
              <a:t>Slide Credit: </a:t>
            </a:r>
            <a:r>
              <a:rPr lang="en-US" dirty="0" err="1">
                <a:solidFill>
                  <a:prstClr val="white">
                    <a:lumMod val="65000"/>
                  </a:prstClr>
                </a:solidFill>
              </a:rPr>
              <a:t>Marc'Aurelio</a:t>
            </a:r>
            <a:r>
              <a:rPr lang="en-US" dirty="0">
                <a:solidFill>
                  <a:prstClr val="white">
                    <a:lumMod val="65000"/>
                  </a:prstClr>
                </a:solidFill>
              </a:rPr>
              <a:t> </a:t>
            </a:r>
            <a:r>
              <a:rPr lang="en-US" dirty="0" err="1">
                <a:solidFill>
                  <a:prstClr val="white">
                    <a:lumMod val="65000"/>
                  </a:prstClr>
                </a:solidFill>
              </a:rPr>
              <a:t>Ranzato</a:t>
            </a:r>
            <a:endParaRPr lang="en-US" dirty="0">
              <a:solidFill>
                <a:prstClr val="white">
                  <a:lumMod val="65000"/>
                </a:prstClr>
              </a:solidFill>
            </a:endParaRPr>
          </a:p>
        </p:txBody>
      </p:sp>
      <p:grpSp>
        <p:nvGrpSpPr>
          <p:cNvPr id="6" name="SMARTInkShape-Group1024"/>
          <p:cNvGrpSpPr/>
          <p:nvPr/>
        </p:nvGrpSpPr>
        <p:grpSpPr>
          <a:xfrm>
            <a:off x="-280035" y="1480484"/>
            <a:ext cx="2453143" cy="3714452"/>
            <a:chOff x="-280035" y="1480484"/>
            <a:chExt cx="2453143" cy="3714452"/>
          </a:xfrm>
        </p:grpSpPr>
        <p:sp>
          <p:nvSpPr>
            <p:cNvPr id="2" name="SMARTInkShape-3052"/>
            <p:cNvSpPr/>
            <p:nvPr>
              <p:custDataLst>
                <p:tags r:id="rId20"/>
              </p:custDataLst>
            </p:nvPr>
          </p:nvSpPr>
          <p:spPr bwMode="auto">
            <a:xfrm>
              <a:off x="1845945" y="1480484"/>
              <a:ext cx="327163" cy="216872"/>
            </a:xfrm>
            <a:custGeom>
              <a:avLst/>
              <a:gdLst/>
              <a:ahLst/>
              <a:cxnLst/>
              <a:rect l="0" t="0" r="0" b="0"/>
              <a:pathLst>
                <a:path w="327163" h="216872">
                  <a:moveTo>
                    <a:pt x="0" y="53993"/>
                  </a:moveTo>
                  <a:lnTo>
                    <a:pt x="0" y="53993"/>
                  </a:lnTo>
                  <a:lnTo>
                    <a:pt x="36407" y="35790"/>
                  </a:lnTo>
                  <a:lnTo>
                    <a:pt x="74601" y="21773"/>
                  </a:lnTo>
                  <a:lnTo>
                    <a:pt x="116023" y="10146"/>
                  </a:lnTo>
                  <a:lnTo>
                    <a:pt x="156659" y="1803"/>
                  </a:lnTo>
                  <a:lnTo>
                    <a:pt x="196944" y="0"/>
                  </a:lnTo>
                  <a:lnTo>
                    <a:pt x="235168" y="4279"/>
                  </a:lnTo>
                  <a:lnTo>
                    <a:pt x="268032" y="15706"/>
                  </a:lnTo>
                  <a:lnTo>
                    <a:pt x="304207" y="38204"/>
                  </a:lnTo>
                  <a:lnTo>
                    <a:pt x="318718" y="57136"/>
                  </a:lnTo>
                  <a:lnTo>
                    <a:pt x="323921" y="67518"/>
                  </a:lnTo>
                  <a:lnTo>
                    <a:pt x="327162" y="94295"/>
                  </a:lnTo>
                  <a:lnTo>
                    <a:pt x="326693" y="109436"/>
                  </a:lnTo>
                  <a:lnTo>
                    <a:pt x="313472" y="149119"/>
                  </a:lnTo>
                  <a:lnTo>
                    <a:pt x="296484" y="186759"/>
                  </a:lnTo>
                  <a:lnTo>
                    <a:pt x="282893" y="21687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 name="SMARTInkShape-3053"/>
            <p:cNvSpPr/>
            <p:nvPr>
              <p:custDataLst>
                <p:tags r:id="rId21"/>
              </p:custDataLst>
            </p:nvPr>
          </p:nvSpPr>
          <p:spPr bwMode="auto">
            <a:xfrm>
              <a:off x="45720" y="1697355"/>
              <a:ext cx="1783047" cy="1697356"/>
            </a:xfrm>
            <a:custGeom>
              <a:avLst/>
              <a:gdLst/>
              <a:ahLst/>
              <a:cxnLst/>
              <a:rect l="0" t="0" r="0" b="0"/>
              <a:pathLst>
                <a:path w="1783047" h="1697356">
                  <a:moveTo>
                    <a:pt x="0" y="1697355"/>
                  </a:moveTo>
                  <a:lnTo>
                    <a:pt x="0" y="1697355"/>
                  </a:lnTo>
                  <a:lnTo>
                    <a:pt x="28810" y="1661760"/>
                  </a:lnTo>
                  <a:lnTo>
                    <a:pt x="60430" y="1630100"/>
                  </a:lnTo>
                  <a:lnTo>
                    <a:pt x="82197" y="1609656"/>
                  </a:lnTo>
                  <a:lnTo>
                    <a:pt x="106233" y="1587454"/>
                  </a:lnTo>
                  <a:lnTo>
                    <a:pt x="135592" y="1559318"/>
                  </a:lnTo>
                  <a:lnTo>
                    <a:pt x="168500" y="1527225"/>
                  </a:lnTo>
                  <a:lnTo>
                    <a:pt x="203773" y="1492495"/>
                  </a:lnTo>
                  <a:lnTo>
                    <a:pt x="244434" y="1451244"/>
                  </a:lnTo>
                  <a:lnTo>
                    <a:pt x="288686" y="1405646"/>
                  </a:lnTo>
                  <a:lnTo>
                    <a:pt x="335332" y="1357150"/>
                  </a:lnTo>
                  <a:lnTo>
                    <a:pt x="389290" y="1304816"/>
                  </a:lnTo>
                  <a:lnTo>
                    <a:pt x="448122" y="1249925"/>
                  </a:lnTo>
                  <a:lnTo>
                    <a:pt x="510203" y="1193328"/>
                  </a:lnTo>
                  <a:lnTo>
                    <a:pt x="577308" y="1134642"/>
                  </a:lnTo>
                  <a:lnTo>
                    <a:pt x="647762" y="1074563"/>
                  </a:lnTo>
                  <a:lnTo>
                    <a:pt x="720449" y="1013555"/>
                  </a:lnTo>
                  <a:lnTo>
                    <a:pt x="794624" y="951929"/>
                  </a:lnTo>
                  <a:lnTo>
                    <a:pt x="869792" y="889889"/>
                  </a:lnTo>
                  <a:lnTo>
                    <a:pt x="945621" y="827574"/>
                  </a:lnTo>
                  <a:lnTo>
                    <a:pt x="1021892" y="766029"/>
                  </a:lnTo>
                  <a:lnTo>
                    <a:pt x="1098456" y="704996"/>
                  </a:lnTo>
                  <a:lnTo>
                    <a:pt x="1175217" y="644305"/>
                  </a:lnTo>
                  <a:lnTo>
                    <a:pt x="1248298" y="585746"/>
                  </a:lnTo>
                  <a:lnTo>
                    <a:pt x="1318926" y="528610"/>
                  </a:lnTo>
                  <a:lnTo>
                    <a:pt x="1387919" y="472421"/>
                  </a:lnTo>
                  <a:lnTo>
                    <a:pt x="1451059" y="420675"/>
                  </a:lnTo>
                  <a:lnTo>
                    <a:pt x="1510298" y="371890"/>
                  </a:lnTo>
                  <a:lnTo>
                    <a:pt x="1566935" y="325079"/>
                  </a:lnTo>
                  <a:lnTo>
                    <a:pt x="1614219" y="283394"/>
                  </a:lnTo>
                  <a:lnTo>
                    <a:pt x="1655266" y="245127"/>
                  </a:lnTo>
                  <a:lnTo>
                    <a:pt x="1692156" y="209138"/>
                  </a:lnTo>
                  <a:lnTo>
                    <a:pt x="1719606" y="178478"/>
                  </a:lnTo>
                  <a:lnTo>
                    <a:pt x="1740764" y="151370"/>
                  </a:lnTo>
                  <a:lnTo>
                    <a:pt x="1757727" y="126631"/>
                  </a:lnTo>
                  <a:lnTo>
                    <a:pt x="1776575" y="86443"/>
                  </a:lnTo>
                  <a:lnTo>
                    <a:pt x="1783046" y="53659"/>
                  </a:lnTo>
                  <a:lnTo>
                    <a:pt x="177450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 name="SMARTInkShape-3054"/>
            <p:cNvSpPr/>
            <p:nvPr>
              <p:custDataLst>
                <p:tags r:id="rId22"/>
              </p:custDataLst>
            </p:nvPr>
          </p:nvSpPr>
          <p:spPr bwMode="auto">
            <a:xfrm>
              <a:off x="-280035" y="4797617"/>
              <a:ext cx="261055" cy="397319"/>
            </a:xfrm>
            <a:custGeom>
              <a:avLst/>
              <a:gdLst/>
              <a:ahLst/>
              <a:cxnLst/>
              <a:rect l="0" t="0" r="0" b="0"/>
              <a:pathLst>
                <a:path w="261055" h="397319">
                  <a:moveTo>
                    <a:pt x="0" y="54418"/>
                  </a:moveTo>
                  <a:lnTo>
                    <a:pt x="0" y="54418"/>
                  </a:lnTo>
                  <a:lnTo>
                    <a:pt x="0" y="63520"/>
                  </a:lnTo>
                  <a:lnTo>
                    <a:pt x="5080" y="73068"/>
                  </a:lnTo>
                  <a:lnTo>
                    <a:pt x="15593" y="83662"/>
                  </a:lnTo>
                  <a:lnTo>
                    <a:pt x="43884" y="99383"/>
                  </a:lnTo>
                  <a:lnTo>
                    <a:pt x="82006" y="111450"/>
                  </a:lnTo>
                  <a:lnTo>
                    <a:pt x="123464" y="124762"/>
                  </a:lnTo>
                  <a:lnTo>
                    <a:pt x="165910" y="129553"/>
                  </a:lnTo>
                  <a:lnTo>
                    <a:pt x="206745" y="129068"/>
                  </a:lnTo>
                  <a:lnTo>
                    <a:pt x="236835" y="117705"/>
                  </a:lnTo>
                  <a:lnTo>
                    <a:pt x="251628" y="107629"/>
                  </a:lnTo>
                  <a:lnTo>
                    <a:pt x="259472" y="89179"/>
                  </a:lnTo>
                  <a:lnTo>
                    <a:pt x="261054" y="66057"/>
                  </a:lnTo>
                  <a:lnTo>
                    <a:pt x="251233" y="32573"/>
                  </a:lnTo>
                  <a:lnTo>
                    <a:pt x="234438" y="0"/>
                  </a:lnTo>
                  <a:lnTo>
                    <a:pt x="232341" y="27923"/>
                  </a:lnTo>
                  <a:lnTo>
                    <a:pt x="232046" y="48184"/>
                  </a:lnTo>
                  <a:lnTo>
                    <a:pt x="231850" y="73122"/>
                  </a:lnTo>
                  <a:lnTo>
                    <a:pt x="231719" y="101178"/>
                  </a:lnTo>
                  <a:lnTo>
                    <a:pt x="231632" y="132263"/>
                  </a:lnTo>
                  <a:lnTo>
                    <a:pt x="231574" y="165370"/>
                  </a:lnTo>
                  <a:lnTo>
                    <a:pt x="231535" y="199823"/>
                  </a:lnTo>
                  <a:lnTo>
                    <a:pt x="231509" y="232317"/>
                  </a:lnTo>
                  <a:lnTo>
                    <a:pt x="231492" y="263505"/>
                  </a:lnTo>
                  <a:lnTo>
                    <a:pt x="231481" y="293822"/>
                  </a:lnTo>
                  <a:lnTo>
                    <a:pt x="232425" y="318796"/>
                  </a:lnTo>
                  <a:lnTo>
                    <a:pt x="236015" y="359244"/>
                  </a:lnTo>
                  <a:lnTo>
                    <a:pt x="240030" y="39731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 name="SMARTInkShape-3055"/>
            <p:cNvSpPr/>
            <p:nvPr>
              <p:custDataLst>
                <p:tags r:id="rId23"/>
              </p:custDataLst>
            </p:nvPr>
          </p:nvSpPr>
          <p:spPr bwMode="auto">
            <a:xfrm>
              <a:off x="-77313" y="3549368"/>
              <a:ext cx="62578" cy="1498322"/>
            </a:xfrm>
            <a:custGeom>
              <a:avLst/>
              <a:gdLst/>
              <a:ahLst/>
              <a:cxnLst/>
              <a:rect l="0" t="0" r="0" b="0"/>
              <a:pathLst>
                <a:path w="62578" h="1498322">
                  <a:moveTo>
                    <a:pt x="54453" y="8220"/>
                  </a:moveTo>
                  <a:lnTo>
                    <a:pt x="54453" y="8220"/>
                  </a:lnTo>
                  <a:lnTo>
                    <a:pt x="54453" y="0"/>
                  </a:lnTo>
                  <a:lnTo>
                    <a:pt x="49902" y="8853"/>
                  </a:lnTo>
                  <a:lnTo>
                    <a:pt x="47072" y="32643"/>
                  </a:lnTo>
                  <a:lnTo>
                    <a:pt x="50785" y="72923"/>
                  </a:lnTo>
                  <a:lnTo>
                    <a:pt x="55363" y="112224"/>
                  </a:lnTo>
                  <a:lnTo>
                    <a:pt x="57917" y="134706"/>
                  </a:lnTo>
                  <a:lnTo>
                    <a:pt x="59620" y="160171"/>
                  </a:lnTo>
                  <a:lnTo>
                    <a:pt x="60755" y="187626"/>
                  </a:lnTo>
                  <a:lnTo>
                    <a:pt x="61512" y="216406"/>
                  </a:lnTo>
                  <a:lnTo>
                    <a:pt x="62017" y="246070"/>
                  </a:lnTo>
                  <a:lnTo>
                    <a:pt x="62353" y="276324"/>
                  </a:lnTo>
                  <a:lnTo>
                    <a:pt x="62577" y="306971"/>
                  </a:lnTo>
                  <a:lnTo>
                    <a:pt x="61774" y="338832"/>
                  </a:lnTo>
                  <a:lnTo>
                    <a:pt x="60286" y="371503"/>
                  </a:lnTo>
                  <a:lnTo>
                    <a:pt x="58342" y="404713"/>
                  </a:lnTo>
                  <a:lnTo>
                    <a:pt x="57046" y="439236"/>
                  </a:lnTo>
                  <a:lnTo>
                    <a:pt x="56181" y="474634"/>
                  </a:lnTo>
                  <a:lnTo>
                    <a:pt x="55605" y="510615"/>
                  </a:lnTo>
                  <a:lnTo>
                    <a:pt x="55221" y="546985"/>
                  </a:lnTo>
                  <a:lnTo>
                    <a:pt x="54965" y="583613"/>
                  </a:lnTo>
                  <a:lnTo>
                    <a:pt x="54795" y="620415"/>
                  </a:lnTo>
                  <a:lnTo>
                    <a:pt x="53728" y="659238"/>
                  </a:lnTo>
                  <a:lnTo>
                    <a:pt x="52065" y="699406"/>
                  </a:lnTo>
                  <a:lnTo>
                    <a:pt x="50003" y="740473"/>
                  </a:lnTo>
                  <a:lnTo>
                    <a:pt x="47677" y="782139"/>
                  </a:lnTo>
                  <a:lnTo>
                    <a:pt x="45173" y="824203"/>
                  </a:lnTo>
                  <a:lnTo>
                    <a:pt x="42551" y="866533"/>
                  </a:lnTo>
                  <a:lnTo>
                    <a:pt x="39851" y="908089"/>
                  </a:lnTo>
                  <a:lnTo>
                    <a:pt x="37098" y="949128"/>
                  </a:lnTo>
                  <a:lnTo>
                    <a:pt x="34311" y="989822"/>
                  </a:lnTo>
                  <a:lnTo>
                    <a:pt x="31500" y="1030286"/>
                  </a:lnTo>
                  <a:lnTo>
                    <a:pt x="28673" y="1070597"/>
                  </a:lnTo>
                  <a:lnTo>
                    <a:pt x="25837" y="1110806"/>
                  </a:lnTo>
                  <a:lnTo>
                    <a:pt x="22041" y="1149042"/>
                  </a:lnTo>
                  <a:lnTo>
                    <a:pt x="17605" y="1185963"/>
                  </a:lnTo>
                  <a:lnTo>
                    <a:pt x="12743" y="1222007"/>
                  </a:lnTo>
                  <a:lnTo>
                    <a:pt x="8549" y="1255561"/>
                  </a:lnTo>
                  <a:lnTo>
                    <a:pt x="4800" y="1287455"/>
                  </a:lnTo>
                  <a:lnTo>
                    <a:pt x="1349" y="1318243"/>
                  </a:lnTo>
                  <a:lnTo>
                    <a:pt x="0" y="1346388"/>
                  </a:lnTo>
                  <a:lnTo>
                    <a:pt x="54" y="1372772"/>
                  </a:lnTo>
                  <a:lnTo>
                    <a:pt x="1042" y="1397981"/>
                  </a:lnTo>
                  <a:lnTo>
                    <a:pt x="4680" y="1436152"/>
                  </a:lnTo>
                  <a:lnTo>
                    <a:pt x="12083" y="1473980"/>
                  </a:lnTo>
                  <a:lnTo>
                    <a:pt x="19690" y="1498321"/>
                  </a:lnTo>
                  <a:lnTo>
                    <a:pt x="3018" y="147411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9" name="SMARTInkShape-Group1025"/>
          <p:cNvGrpSpPr/>
          <p:nvPr/>
        </p:nvGrpSpPr>
        <p:grpSpPr>
          <a:xfrm>
            <a:off x="5576174" y="1328738"/>
            <a:ext cx="1170438" cy="89564"/>
            <a:chOff x="5576174" y="1328738"/>
            <a:chExt cx="1170438" cy="89564"/>
          </a:xfrm>
        </p:grpSpPr>
        <p:sp>
          <p:nvSpPr>
            <p:cNvPr id="7" name="SMARTInkShape-3056"/>
            <p:cNvSpPr/>
            <p:nvPr>
              <p:custDataLst>
                <p:tags r:id="rId18"/>
              </p:custDataLst>
            </p:nvPr>
          </p:nvSpPr>
          <p:spPr bwMode="auto">
            <a:xfrm>
              <a:off x="6389370" y="1328738"/>
              <a:ext cx="357242" cy="60008"/>
            </a:xfrm>
            <a:custGeom>
              <a:avLst/>
              <a:gdLst/>
              <a:ahLst/>
              <a:cxnLst/>
              <a:rect l="0" t="0" r="0" b="0"/>
              <a:pathLst>
                <a:path w="357242" h="60008">
                  <a:moveTo>
                    <a:pt x="0" y="60007"/>
                  </a:moveTo>
                  <a:lnTo>
                    <a:pt x="0" y="60007"/>
                  </a:lnTo>
                  <a:lnTo>
                    <a:pt x="4551" y="60007"/>
                  </a:lnTo>
                  <a:lnTo>
                    <a:pt x="32083" y="48075"/>
                  </a:lnTo>
                  <a:lnTo>
                    <a:pt x="71958" y="27438"/>
                  </a:lnTo>
                  <a:lnTo>
                    <a:pt x="95798" y="21719"/>
                  </a:lnTo>
                  <a:lnTo>
                    <a:pt x="128620" y="19178"/>
                  </a:lnTo>
                  <a:lnTo>
                    <a:pt x="165431" y="18048"/>
                  </a:lnTo>
                  <a:lnTo>
                    <a:pt x="204970" y="17546"/>
                  </a:lnTo>
                  <a:lnTo>
                    <a:pt x="226182" y="17412"/>
                  </a:lnTo>
                  <a:lnTo>
                    <a:pt x="268165" y="16311"/>
                  </a:lnTo>
                  <a:lnTo>
                    <a:pt x="305875" y="12647"/>
                  </a:lnTo>
                  <a:lnTo>
                    <a:pt x="345582" y="9779"/>
                  </a:lnTo>
                  <a:lnTo>
                    <a:pt x="357241" y="8930"/>
                  </a:lnTo>
                  <a:lnTo>
                    <a:pt x="32575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 name="SMARTInkShape-3057"/>
            <p:cNvSpPr/>
            <p:nvPr>
              <p:custDataLst>
                <p:tags r:id="rId19"/>
              </p:custDataLst>
            </p:nvPr>
          </p:nvSpPr>
          <p:spPr bwMode="auto">
            <a:xfrm>
              <a:off x="5576174" y="1363027"/>
              <a:ext cx="621767" cy="55275"/>
            </a:xfrm>
            <a:custGeom>
              <a:avLst/>
              <a:gdLst/>
              <a:ahLst/>
              <a:cxnLst/>
              <a:rect l="0" t="0" r="0" b="0"/>
              <a:pathLst>
                <a:path w="621767" h="55275">
                  <a:moveTo>
                    <a:pt x="7381" y="0"/>
                  </a:moveTo>
                  <a:lnTo>
                    <a:pt x="7381" y="0"/>
                  </a:lnTo>
                  <a:lnTo>
                    <a:pt x="0" y="7381"/>
                  </a:lnTo>
                  <a:lnTo>
                    <a:pt x="29480" y="17741"/>
                  </a:lnTo>
                  <a:lnTo>
                    <a:pt x="67904" y="23354"/>
                  </a:lnTo>
                  <a:lnTo>
                    <a:pt x="105718" y="24668"/>
                  </a:lnTo>
                  <a:lnTo>
                    <a:pt x="129137" y="25018"/>
                  </a:lnTo>
                  <a:lnTo>
                    <a:pt x="154274" y="25251"/>
                  </a:lnTo>
                  <a:lnTo>
                    <a:pt x="180557" y="25407"/>
                  </a:lnTo>
                  <a:lnTo>
                    <a:pt x="207604" y="25511"/>
                  </a:lnTo>
                  <a:lnTo>
                    <a:pt x="235161" y="25580"/>
                  </a:lnTo>
                  <a:lnTo>
                    <a:pt x="264961" y="26578"/>
                  </a:lnTo>
                  <a:lnTo>
                    <a:pt x="296259" y="28196"/>
                  </a:lnTo>
                  <a:lnTo>
                    <a:pt x="328553" y="30228"/>
                  </a:lnTo>
                  <a:lnTo>
                    <a:pt x="359609" y="32535"/>
                  </a:lnTo>
                  <a:lnTo>
                    <a:pt x="389837" y="35025"/>
                  </a:lnTo>
                  <a:lnTo>
                    <a:pt x="419514" y="37638"/>
                  </a:lnTo>
                  <a:lnTo>
                    <a:pt x="447871" y="40332"/>
                  </a:lnTo>
                  <a:lnTo>
                    <a:pt x="475348" y="43080"/>
                  </a:lnTo>
                  <a:lnTo>
                    <a:pt x="502239" y="45865"/>
                  </a:lnTo>
                  <a:lnTo>
                    <a:pt x="544818" y="51500"/>
                  </a:lnTo>
                  <a:lnTo>
                    <a:pt x="576759" y="55274"/>
                  </a:lnTo>
                  <a:lnTo>
                    <a:pt x="615032" y="52129"/>
                  </a:lnTo>
                  <a:lnTo>
                    <a:pt x="618221" y="50945"/>
                  </a:lnTo>
                  <a:lnTo>
                    <a:pt x="620348" y="49204"/>
                  </a:lnTo>
                  <a:lnTo>
                    <a:pt x="621766" y="47090"/>
                  </a:lnTo>
                  <a:lnTo>
                    <a:pt x="621758" y="45681"/>
                  </a:lnTo>
                  <a:lnTo>
                    <a:pt x="620800" y="44742"/>
                  </a:lnTo>
                  <a:lnTo>
                    <a:pt x="619210" y="44115"/>
                  </a:lnTo>
                  <a:lnTo>
                    <a:pt x="618149" y="42746"/>
                  </a:lnTo>
                  <a:lnTo>
                    <a:pt x="616028" y="3429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21" name="SMARTInkShape-Group1026"/>
          <p:cNvGrpSpPr/>
          <p:nvPr/>
        </p:nvGrpSpPr>
        <p:grpSpPr>
          <a:xfrm>
            <a:off x="7476447" y="308610"/>
            <a:ext cx="970324" cy="498774"/>
            <a:chOff x="7476447" y="308610"/>
            <a:chExt cx="970324" cy="498774"/>
          </a:xfrm>
        </p:grpSpPr>
        <p:sp>
          <p:nvSpPr>
            <p:cNvPr id="13" name="SMARTInkShape-3058"/>
            <p:cNvSpPr/>
            <p:nvPr>
              <p:custDataLst>
                <p:tags r:id="rId10"/>
              </p:custDataLst>
            </p:nvPr>
          </p:nvSpPr>
          <p:spPr bwMode="auto">
            <a:xfrm>
              <a:off x="8260630" y="308610"/>
              <a:ext cx="186141" cy="119572"/>
            </a:xfrm>
            <a:custGeom>
              <a:avLst/>
              <a:gdLst/>
              <a:ahLst/>
              <a:cxnLst/>
              <a:rect l="0" t="0" r="0" b="0"/>
              <a:pathLst>
                <a:path w="186141" h="119572">
                  <a:moveTo>
                    <a:pt x="151850" y="0"/>
                  </a:moveTo>
                  <a:lnTo>
                    <a:pt x="151850" y="0"/>
                  </a:lnTo>
                  <a:lnTo>
                    <a:pt x="147299" y="0"/>
                  </a:lnTo>
                  <a:lnTo>
                    <a:pt x="113291" y="21190"/>
                  </a:lnTo>
                  <a:lnTo>
                    <a:pt x="75548" y="52234"/>
                  </a:lnTo>
                  <a:lnTo>
                    <a:pt x="35637" y="85883"/>
                  </a:lnTo>
                  <a:lnTo>
                    <a:pt x="9973" y="112426"/>
                  </a:lnTo>
                  <a:lnTo>
                    <a:pt x="0" y="118516"/>
                  </a:lnTo>
                  <a:lnTo>
                    <a:pt x="134" y="119016"/>
                  </a:lnTo>
                  <a:lnTo>
                    <a:pt x="2823" y="119571"/>
                  </a:lnTo>
                  <a:lnTo>
                    <a:pt x="45524" y="108091"/>
                  </a:lnTo>
                  <a:lnTo>
                    <a:pt x="84786" y="95845"/>
                  </a:lnTo>
                  <a:lnTo>
                    <a:pt x="126582" y="83643"/>
                  </a:lnTo>
                  <a:lnTo>
                    <a:pt x="161508" y="73043"/>
                  </a:lnTo>
                  <a:lnTo>
                    <a:pt x="186140" y="6858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4" name="SMARTInkShape-3059"/>
            <p:cNvSpPr/>
            <p:nvPr>
              <p:custDataLst>
                <p:tags r:id="rId11"/>
              </p:custDataLst>
            </p:nvPr>
          </p:nvSpPr>
          <p:spPr bwMode="auto">
            <a:xfrm>
              <a:off x="8335327" y="325755"/>
              <a:ext cx="49539" cy="152793"/>
            </a:xfrm>
            <a:custGeom>
              <a:avLst/>
              <a:gdLst/>
              <a:ahLst/>
              <a:cxnLst/>
              <a:rect l="0" t="0" r="0" b="0"/>
              <a:pathLst>
                <a:path w="49539" h="152793">
                  <a:moveTo>
                    <a:pt x="25718" y="0"/>
                  </a:moveTo>
                  <a:lnTo>
                    <a:pt x="25718" y="0"/>
                  </a:lnTo>
                  <a:lnTo>
                    <a:pt x="38453" y="14640"/>
                  </a:lnTo>
                  <a:lnTo>
                    <a:pt x="45030" y="28414"/>
                  </a:lnTo>
                  <a:lnTo>
                    <a:pt x="49538" y="56785"/>
                  </a:lnTo>
                  <a:lnTo>
                    <a:pt x="44217" y="93661"/>
                  </a:lnTo>
                  <a:lnTo>
                    <a:pt x="31454" y="128462"/>
                  </a:lnTo>
                  <a:lnTo>
                    <a:pt x="22552" y="142819"/>
                  </a:lnTo>
                  <a:lnTo>
                    <a:pt x="15421" y="149200"/>
                  </a:lnTo>
                  <a:lnTo>
                    <a:pt x="9076" y="152036"/>
                  </a:lnTo>
                  <a:lnTo>
                    <a:pt x="6051" y="152792"/>
                  </a:lnTo>
                  <a:lnTo>
                    <a:pt x="4035" y="149487"/>
                  </a:lnTo>
                  <a:lnTo>
                    <a:pt x="0" y="12001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5" name="SMARTInkShape-3060"/>
            <p:cNvSpPr/>
            <p:nvPr>
              <p:custDataLst>
                <p:tags r:id="rId12"/>
              </p:custDataLst>
            </p:nvPr>
          </p:nvSpPr>
          <p:spPr bwMode="auto">
            <a:xfrm>
              <a:off x="8104715" y="540067"/>
              <a:ext cx="190981" cy="245208"/>
            </a:xfrm>
            <a:custGeom>
              <a:avLst/>
              <a:gdLst/>
              <a:ahLst/>
              <a:cxnLst/>
              <a:rect l="0" t="0" r="0" b="0"/>
              <a:pathLst>
                <a:path w="190981" h="245208">
                  <a:moveTo>
                    <a:pt x="50590" y="0"/>
                  </a:moveTo>
                  <a:lnTo>
                    <a:pt x="50590" y="0"/>
                  </a:lnTo>
                  <a:lnTo>
                    <a:pt x="34990" y="0"/>
                  </a:lnTo>
                  <a:lnTo>
                    <a:pt x="29351" y="4551"/>
                  </a:lnTo>
                  <a:lnTo>
                    <a:pt x="17961" y="37059"/>
                  </a:lnTo>
                  <a:lnTo>
                    <a:pt x="8783" y="65048"/>
                  </a:lnTo>
                  <a:lnTo>
                    <a:pt x="3433" y="101618"/>
                  </a:lnTo>
                  <a:lnTo>
                    <a:pt x="1057" y="141366"/>
                  </a:lnTo>
                  <a:lnTo>
                    <a:pt x="0" y="178082"/>
                  </a:lnTo>
                  <a:lnTo>
                    <a:pt x="7151" y="208370"/>
                  </a:lnTo>
                  <a:lnTo>
                    <a:pt x="13058" y="221781"/>
                  </a:lnTo>
                  <a:lnTo>
                    <a:pt x="22711" y="231674"/>
                  </a:lnTo>
                  <a:lnTo>
                    <a:pt x="48677" y="245207"/>
                  </a:lnTo>
                  <a:lnTo>
                    <a:pt x="79268" y="244236"/>
                  </a:lnTo>
                  <a:lnTo>
                    <a:pt x="111913" y="232375"/>
                  </a:lnTo>
                  <a:lnTo>
                    <a:pt x="145472" y="211228"/>
                  </a:lnTo>
                  <a:lnTo>
                    <a:pt x="169278" y="178334"/>
                  </a:lnTo>
                  <a:lnTo>
                    <a:pt x="184302" y="140220"/>
                  </a:lnTo>
                  <a:lnTo>
                    <a:pt x="190980" y="104230"/>
                  </a:lnTo>
                  <a:lnTo>
                    <a:pt x="187999" y="88537"/>
                  </a:lnTo>
                  <a:lnTo>
                    <a:pt x="171985" y="60940"/>
                  </a:lnTo>
                  <a:lnTo>
                    <a:pt x="141373" y="38515"/>
                  </a:lnTo>
                  <a:lnTo>
                    <a:pt x="84880" y="857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6" name="SMARTInkShape-3061"/>
            <p:cNvSpPr/>
            <p:nvPr>
              <p:custDataLst>
                <p:tags r:id="rId13"/>
              </p:custDataLst>
            </p:nvPr>
          </p:nvSpPr>
          <p:spPr bwMode="auto">
            <a:xfrm>
              <a:off x="8035289" y="514350"/>
              <a:ext cx="51437" cy="231458"/>
            </a:xfrm>
            <a:custGeom>
              <a:avLst/>
              <a:gdLst/>
              <a:ahLst/>
              <a:cxnLst/>
              <a:rect l="0" t="0" r="0" b="0"/>
              <a:pathLst>
                <a:path w="51437" h="231458">
                  <a:moveTo>
                    <a:pt x="51436" y="0"/>
                  </a:moveTo>
                  <a:lnTo>
                    <a:pt x="51436" y="0"/>
                  </a:lnTo>
                  <a:lnTo>
                    <a:pt x="50483" y="8749"/>
                  </a:lnTo>
                  <a:lnTo>
                    <a:pt x="39504" y="48565"/>
                  </a:lnTo>
                  <a:lnTo>
                    <a:pt x="35835" y="89955"/>
                  </a:lnTo>
                  <a:lnTo>
                    <a:pt x="29898" y="119355"/>
                  </a:lnTo>
                  <a:lnTo>
                    <a:pt x="15844" y="160142"/>
                  </a:lnTo>
                  <a:lnTo>
                    <a:pt x="4695" y="193817"/>
                  </a:lnTo>
                  <a:lnTo>
                    <a:pt x="0" y="23145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7" name="SMARTInkShape-3062"/>
            <p:cNvSpPr/>
            <p:nvPr>
              <p:custDataLst>
                <p:tags r:id="rId14"/>
              </p:custDataLst>
            </p:nvPr>
          </p:nvSpPr>
          <p:spPr bwMode="auto">
            <a:xfrm>
              <a:off x="7760970" y="577991"/>
              <a:ext cx="128588" cy="193535"/>
            </a:xfrm>
            <a:custGeom>
              <a:avLst/>
              <a:gdLst/>
              <a:ahLst/>
              <a:cxnLst/>
              <a:rect l="0" t="0" r="0" b="0"/>
              <a:pathLst>
                <a:path w="128588" h="193535">
                  <a:moveTo>
                    <a:pt x="128587" y="4939"/>
                  </a:moveTo>
                  <a:lnTo>
                    <a:pt x="128587" y="4939"/>
                  </a:lnTo>
                  <a:lnTo>
                    <a:pt x="123648" y="0"/>
                  </a:lnTo>
                  <a:lnTo>
                    <a:pt x="125757" y="2109"/>
                  </a:lnTo>
                  <a:lnTo>
                    <a:pt x="122250" y="11301"/>
                  </a:lnTo>
                  <a:lnTo>
                    <a:pt x="104485" y="35082"/>
                  </a:lnTo>
                  <a:lnTo>
                    <a:pt x="75091" y="68798"/>
                  </a:lnTo>
                  <a:lnTo>
                    <a:pt x="47332" y="108950"/>
                  </a:lnTo>
                  <a:lnTo>
                    <a:pt x="0" y="19353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8" name="SMARTInkShape-3063"/>
            <p:cNvSpPr/>
            <p:nvPr>
              <p:custDataLst>
                <p:tags r:id="rId15"/>
              </p:custDataLst>
            </p:nvPr>
          </p:nvSpPr>
          <p:spPr bwMode="auto">
            <a:xfrm>
              <a:off x="7795260" y="625792"/>
              <a:ext cx="137161" cy="106192"/>
            </a:xfrm>
            <a:custGeom>
              <a:avLst/>
              <a:gdLst/>
              <a:ahLst/>
              <a:cxnLst/>
              <a:rect l="0" t="0" r="0" b="0"/>
              <a:pathLst>
                <a:path w="137161" h="106192">
                  <a:moveTo>
                    <a:pt x="0" y="0"/>
                  </a:moveTo>
                  <a:lnTo>
                    <a:pt x="0" y="0"/>
                  </a:lnTo>
                  <a:lnTo>
                    <a:pt x="32101" y="37041"/>
                  </a:lnTo>
                  <a:lnTo>
                    <a:pt x="65497" y="65480"/>
                  </a:lnTo>
                  <a:lnTo>
                    <a:pt x="106318" y="90581"/>
                  </a:lnTo>
                  <a:lnTo>
                    <a:pt x="131546" y="106191"/>
                  </a:lnTo>
                  <a:lnTo>
                    <a:pt x="133417" y="106037"/>
                  </a:lnTo>
                  <a:lnTo>
                    <a:pt x="137160" y="10287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9" name="SMARTInkShape-3064"/>
            <p:cNvSpPr/>
            <p:nvPr>
              <p:custDataLst>
                <p:tags r:id="rId16"/>
              </p:custDataLst>
            </p:nvPr>
          </p:nvSpPr>
          <p:spPr bwMode="auto">
            <a:xfrm>
              <a:off x="7476447" y="483694"/>
              <a:ext cx="267379" cy="207775"/>
            </a:xfrm>
            <a:custGeom>
              <a:avLst/>
              <a:gdLst/>
              <a:ahLst/>
              <a:cxnLst/>
              <a:rect l="0" t="0" r="0" b="0"/>
              <a:pathLst>
                <a:path w="267379" h="207775">
                  <a:moveTo>
                    <a:pt x="181653" y="4938"/>
                  </a:moveTo>
                  <a:lnTo>
                    <a:pt x="181653" y="4938"/>
                  </a:lnTo>
                  <a:lnTo>
                    <a:pt x="172551" y="4938"/>
                  </a:lnTo>
                  <a:lnTo>
                    <a:pt x="169870" y="3986"/>
                  </a:lnTo>
                  <a:lnTo>
                    <a:pt x="168083" y="2399"/>
                  </a:lnTo>
                  <a:lnTo>
                    <a:pt x="166891" y="388"/>
                  </a:lnTo>
                  <a:lnTo>
                    <a:pt x="166097" y="0"/>
                  </a:lnTo>
                  <a:lnTo>
                    <a:pt x="165567" y="693"/>
                  </a:lnTo>
                  <a:lnTo>
                    <a:pt x="160167" y="13202"/>
                  </a:lnTo>
                  <a:lnTo>
                    <a:pt x="136239" y="47705"/>
                  </a:lnTo>
                  <a:lnTo>
                    <a:pt x="111365" y="81957"/>
                  </a:lnTo>
                  <a:lnTo>
                    <a:pt x="91041" y="111559"/>
                  </a:lnTo>
                  <a:lnTo>
                    <a:pt x="53628" y="151253"/>
                  </a:lnTo>
                  <a:lnTo>
                    <a:pt x="13913" y="190050"/>
                  </a:lnTo>
                  <a:lnTo>
                    <a:pt x="613" y="204143"/>
                  </a:lnTo>
                  <a:lnTo>
                    <a:pt x="0" y="206322"/>
                  </a:lnTo>
                  <a:lnTo>
                    <a:pt x="543" y="207774"/>
                  </a:lnTo>
                  <a:lnTo>
                    <a:pt x="19512" y="205267"/>
                  </a:lnTo>
                  <a:lnTo>
                    <a:pt x="53813" y="193941"/>
                  </a:lnTo>
                  <a:lnTo>
                    <a:pt x="85465" y="186412"/>
                  </a:lnTo>
                  <a:lnTo>
                    <a:pt x="120806" y="180843"/>
                  </a:lnTo>
                  <a:lnTo>
                    <a:pt x="155562" y="178368"/>
                  </a:lnTo>
                  <a:lnTo>
                    <a:pt x="190060" y="174728"/>
                  </a:lnTo>
                  <a:lnTo>
                    <a:pt x="221584" y="171841"/>
                  </a:lnTo>
                  <a:lnTo>
                    <a:pt x="267378" y="17638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0" name="SMARTInkShape-3065"/>
            <p:cNvSpPr/>
            <p:nvPr>
              <p:custDataLst>
                <p:tags r:id="rId17"/>
              </p:custDataLst>
            </p:nvPr>
          </p:nvSpPr>
          <p:spPr bwMode="auto">
            <a:xfrm>
              <a:off x="7615238" y="507322"/>
              <a:ext cx="50139" cy="300062"/>
            </a:xfrm>
            <a:custGeom>
              <a:avLst/>
              <a:gdLst/>
              <a:ahLst/>
              <a:cxnLst/>
              <a:rect l="0" t="0" r="0" b="0"/>
              <a:pathLst>
                <a:path w="50139" h="300062">
                  <a:moveTo>
                    <a:pt x="34289" y="15600"/>
                  </a:moveTo>
                  <a:lnTo>
                    <a:pt x="34289" y="15600"/>
                  </a:lnTo>
                  <a:lnTo>
                    <a:pt x="34289" y="11050"/>
                  </a:lnTo>
                  <a:lnTo>
                    <a:pt x="36830" y="6275"/>
                  </a:lnTo>
                  <a:lnTo>
                    <a:pt x="41671" y="0"/>
                  </a:lnTo>
                  <a:lnTo>
                    <a:pt x="44872" y="4222"/>
                  </a:lnTo>
                  <a:lnTo>
                    <a:pt x="47059" y="8015"/>
                  </a:lnTo>
                  <a:lnTo>
                    <a:pt x="50138" y="40658"/>
                  </a:lnTo>
                  <a:lnTo>
                    <a:pt x="45778" y="80712"/>
                  </a:lnTo>
                  <a:lnTo>
                    <a:pt x="41949" y="104728"/>
                  </a:lnTo>
                  <a:lnTo>
                    <a:pt x="37490" y="129311"/>
                  </a:lnTo>
                  <a:lnTo>
                    <a:pt x="32613" y="154273"/>
                  </a:lnTo>
                  <a:lnTo>
                    <a:pt x="27457" y="179486"/>
                  </a:lnTo>
                  <a:lnTo>
                    <a:pt x="23066" y="202010"/>
                  </a:lnTo>
                  <a:lnTo>
                    <a:pt x="15649" y="242277"/>
                  </a:lnTo>
                  <a:lnTo>
                    <a:pt x="6119" y="283424"/>
                  </a:lnTo>
                  <a:lnTo>
                    <a:pt x="1813" y="300061"/>
                  </a:lnTo>
                  <a:lnTo>
                    <a:pt x="0" y="26420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22" name="SMARTInkShape-3066"/>
          <p:cNvSpPr/>
          <p:nvPr>
            <p:custDataLst>
              <p:tags r:id="rId1"/>
            </p:custDataLst>
          </p:nvPr>
        </p:nvSpPr>
        <p:spPr bwMode="auto">
          <a:xfrm>
            <a:off x="7486650" y="822960"/>
            <a:ext cx="863338" cy="41141"/>
          </a:xfrm>
          <a:custGeom>
            <a:avLst/>
            <a:gdLst/>
            <a:ahLst/>
            <a:cxnLst/>
            <a:rect l="0" t="0" r="0" b="0"/>
            <a:pathLst>
              <a:path w="863338" h="41141">
                <a:moveTo>
                  <a:pt x="0" y="17145"/>
                </a:moveTo>
                <a:lnTo>
                  <a:pt x="0" y="17145"/>
                </a:lnTo>
                <a:lnTo>
                  <a:pt x="4551" y="12594"/>
                </a:lnTo>
                <a:lnTo>
                  <a:pt x="16945" y="15440"/>
                </a:lnTo>
                <a:lnTo>
                  <a:pt x="50423" y="25212"/>
                </a:lnTo>
                <a:lnTo>
                  <a:pt x="84323" y="31208"/>
                </a:lnTo>
                <a:lnTo>
                  <a:pt x="106697" y="34140"/>
                </a:lnTo>
                <a:lnTo>
                  <a:pt x="131139" y="37048"/>
                </a:lnTo>
                <a:lnTo>
                  <a:pt x="160768" y="38986"/>
                </a:lnTo>
                <a:lnTo>
                  <a:pt x="193856" y="40278"/>
                </a:lnTo>
                <a:lnTo>
                  <a:pt x="229250" y="41140"/>
                </a:lnTo>
                <a:lnTo>
                  <a:pt x="267134" y="40761"/>
                </a:lnTo>
                <a:lnTo>
                  <a:pt x="306676" y="39557"/>
                </a:lnTo>
                <a:lnTo>
                  <a:pt x="347326" y="37801"/>
                </a:lnTo>
                <a:lnTo>
                  <a:pt x="390618" y="35678"/>
                </a:lnTo>
                <a:lnTo>
                  <a:pt x="435672" y="33311"/>
                </a:lnTo>
                <a:lnTo>
                  <a:pt x="481900" y="30779"/>
                </a:lnTo>
                <a:lnTo>
                  <a:pt x="526055" y="29092"/>
                </a:lnTo>
                <a:lnTo>
                  <a:pt x="568826" y="27967"/>
                </a:lnTo>
                <a:lnTo>
                  <a:pt x="610674" y="27217"/>
                </a:lnTo>
                <a:lnTo>
                  <a:pt x="650956" y="26717"/>
                </a:lnTo>
                <a:lnTo>
                  <a:pt x="690194" y="26384"/>
                </a:lnTo>
                <a:lnTo>
                  <a:pt x="728734" y="26162"/>
                </a:lnTo>
                <a:lnTo>
                  <a:pt x="760143" y="25061"/>
                </a:lnTo>
                <a:lnTo>
                  <a:pt x="786797" y="23375"/>
                </a:lnTo>
                <a:lnTo>
                  <a:pt x="827842" y="19914"/>
                </a:lnTo>
                <a:lnTo>
                  <a:pt x="858802" y="17013"/>
                </a:lnTo>
                <a:lnTo>
                  <a:pt x="862095" y="15152"/>
                </a:lnTo>
                <a:lnTo>
                  <a:pt x="863337" y="12959"/>
                </a:lnTo>
                <a:lnTo>
                  <a:pt x="861309" y="10544"/>
                </a:lnTo>
                <a:lnTo>
                  <a:pt x="84010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3" name="SMARTInkShape-3067"/>
          <p:cNvSpPr/>
          <p:nvPr>
            <p:custDataLst>
              <p:tags r:id="rId2"/>
            </p:custDataLst>
          </p:nvPr>
        </p:nvSpPr>
        <p:spPr bwMode="auto">
          <a:xfrm>
            <a:off x="5746432" y="1758554"/>
            <a:ext cx="394337" cy="7382"/>
          </a:xfrm>
          <a:custGeom>
            <a:avLst/>
            <a:gdLst/>
            <a:ahLst/>
            <a:cxnLst/>
            <a:rect l="0" t="0" r="0" b="0"/>
            <a:pathLst>
              <a:path w="394337" h="7382">
                <a:moveTo>
                  <a:pt x="0" y="7381"/>
                </a:moveTo>
                <a:lnTo>
                  <a:pt x="0" y="7381"/>
                </a:lnTo>
                <a:lnTo>
                  <a:pt x="41185" y="7381"/>
                </a:lnTo>
                <a:lnTo>
                  <a:pt x="71962" y="7381"/>
                </a:lnTo>
                <a:lnTo>
                  <a:pt x="112946" y="6428"/>
                </a:lnTo>
                <a:lnTo>
                  <a:pt x="137210" y="4841"/>
                </a:lnTo>
                <a:lnTo>
                  <a:pt x="162911" y="2830"/>
                </a:lnTo>
                <a:lnTo>
                  <a:pt x="190523" y="1490"/>
                </a:lnTo>
                <a:lnTo>
                  <a:pt x="219407" y="596"/>
                </a:lnTo>
                <a:lnTo>
                  <a:pt x="249142" y="0"/>
                </a:lnTo>
                <a:lnTo>
                  <a:pt x="278490" y="555"/>
                </a:lnTo>
                <a:lnTo>
                  <a:pt x="307580" y="1878"/>
                </a:lnTo>
                <a:lnTo>
                  <a:pt x="336498" y="3712"/>
                </a:lnTo>
                <a:lnTo>
                  <a:pt x="394336" y="738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4" name="SMARTInkShape-3068"/>
          <p:cNvSpPr/>
          <p:nvPr>
            <p:custDataLst>
              <p:tags r:id="rId3"/>
            </p:custDataLst>
          </p:nvPr>
        </p:nvSpPr>
        <p:spPr bwMode="auto">
          <a:xfrm>
            <a:off x="5156060" y="2312561"/>
            <a:ext cx="872604" cy="3221775"/>
          </a:xfrm>
          <a:custGeom>
            <a:avLst/>
            <a:gdLst/>
            <a:ahLst/>
            <a:cxnLst/>
            <a:rect l="0" t="0" r="0" b="0"/>
            <a:pathLst>
              <a:path w="872604" h="3221775">
                <a:moveTo>
                  <a:pt x="744678" y="96311"/>
                </a:moveTo>
                <a:lnTo>
                  <a:pt x="744678" y="96311"/>
                </a:lnTo>
                <a:lnTo>
                  <a:pt x="764586" y="78943"/>
                </a:lnTo>
                <a:lnTo>
                  <a:pt x="769379" y="76160"/>
                </a:lnTo>
                <a:lnTo>
                  <a:pt x="789779" y="72243"/>
                </a:lnTo>
                <a:lnTo>
                  <a:pt x="821320" y="71872"/>
                </a:lnTo>
                <a:lnTo>
                  <a:pt x="834621" y="75290"/>
                </a:lnTo>
                <a:lnTo>
                  <a:pt x="852819" y="87119"/>
                </a:lnTo>
                <a:lnTo>
                  <a:pt x="865725" y="107241"/>
                </a:lnTo>
                <a:lnTo>
                  <a:pt x="871031" y="144952"/>
                </a:lnTo>
                <a:lnTo>
                  <a:pt x="872272" y="181112"/>
                </a:lnTo>
                <a:lnTo>
                  <a:pt x="872603" y="201423"/>
                </a:lnTo>
                <a:lnTo>
                  <a:pt x="871871" y="224488"/>
                </a:lnTo>
                <a:lnTo>
                  <a:pt x="870431" y="249390"/>
                </a:lnTo>
                <a:lnTo>
                  <a:pt x="868518" y="275516"/>
                </a:lnTo>
                <a:lnTo>
                  <a:pt x="865338" y="303411"/>
                </a:lnTo>
                <a:lnTo>
                  <a:pt x="861313" y="332486"/>
                </a:lnTo>
                <a:lnTo>
                  <a:pt x="856724" y="362346"/>
                </a:lnTo>
                <a:lnTo>
                  <a:pt x="852713" y="394635"/>
                </a:lnTo>
                <a:lnTo>
                  <a:pt x="849086" y="428544"/>
                </a:lnTo>
                <a:lnTo>
                  <a:pt x="845716" y="463532"/>
                </a:lnTo>
                <a:lnTo>
                  <a:pt x="842516" y="499240"/>
                </a:lnTo>
                <a:lnTo>
                  <a:pt x="839431" y="535428"/>
                </a:lnTo>
                <a:lnTo>
                  <a:pt x="836422" y="571936"/>
                </a:lnTo>
                <a:lnTo>
                  <a:pt x="832510" y="611514"/>
                </a:lnTo>
                <a:lnTo>
                  <a:pt x="827997" y="653140"/>
                </a:lnTo>
                <a:lnTo>
                  <a:pt x="823084" y="696130"/>
                </a:lnTo>
                <a:lnTo>
                  <a:pt x="817904" y="740983"/>
                </a:lnTo>
                <a:lnTo>
                  <a:pt x="812545" y="787078"/>
                </a:lnTo>
                <a:lnTo>
                  <a:pt x="807067" y="834000"/>
                </a:lnTo>
                <a:lnTo>
                  <a:pt x="801510" y="882426"/>
                </a:lnTo>
                <a:lnTo>
                  <a:pt x="795901" y="931855"/>
                </a:lnTo>
                <a:lnTo>
                  <a:pt x="790257" y="981953"/>
                </a:lnTo>
                <a:lnTo>
                  <a:pt x="785541" y="1035354"/>
                </a:lnTo>
                <a:lnTo>
                  <a:pt x="781445" y="1090958"/>
                </a:lnTo>
                <a:lnTo>
                  <a:pt x="777762" y="1148029"/>
                </a:lnTo>
                <a:lnTo>
                  <a:pt x="773401" y="1205126"/>
                </a:lnTo>
                <a:lnTo>
                  <a:pt x="768589" y="1262241"/>
                </a:lnTo>
                <a:lnTo>
                  <a:pt x="763476" y="1319368"/>
                </a:lnTo>
                <a:lnTo>
                  <a:pt x="759115" y="1377455"/>
                </a:lnTo>
                <a:lnTo>
                  <a:pt x="755255" y="1436182"/>
                </a:lnTo>
                <a:lnTo>
                  <a:pt x="751729" y="1495336"/>
                </a:lnTo>
                <a:lnTo>
                  <a:pt x="748426" y="1552870"/>
                </a:lnTo>
                <a:lnTo>
                  <a:pt x="745272" y="1609323"/>
                </a:lnTo>
                <a:lnTo>
                  <a:pt x="742216" y="1665056"/>
                </a:lnTo>
                <a:lnTo>
                  <a:pt x="738274" y="1721261"/>
                </a:lnTo>
                <a:lnTo>
                  <a:pt x="733741" y="1777781"/>
                </a:lnTo>
                <a:lnTo>
                  <a:pt x="728814" y="1834511"/>
                </a:lnTo>
                <a:lnTo>
                  <a:pt x="725529" y="1890429"/>
                </a:lnTo>
                <a:lnTo>
                  <a:pt x="723340" y="1945805"/>
                </a:lnTo>
                <a:lnTo>
                  <a:pt x="721880" y="2000819"/>
                </a:lnTo>
                <a:lnTo>
                  <a:pt x="719002" y="2056546"/>
                </a:lnTo>
                <a:lnTo>
                  <a:pt x="715178" y="2112747"/>
                </a:lnTo>
                <a:lnTo>
                  <a:pt x="710724" y="2169264"/>
                </a:lnTo>
                <a:lnTo>
                  <a:pt x="704897" y="2225040"/>
                </a:lnTo>
                <a:lnTo>
                  <a:pt x="698154" y="2280321"/>
                </a:lnTo>
                <a:lnTo>
                  <a:pt x="690802" y="2335273"/>
                </a:lnTo>
                <a:lnTo>
                  <a:pt x="683996" y="2388100"/>
                </a:lnTo>
                <a:lnTo>
                  <a:pt x="677553" y="2439510"/>
                </a:lnTo>
                <a:lnTo>
                  <a:pt x="671353" y="2489976"/>
                </a:lnTo>
                <a:lnTo>
                  <a:pt x="667219" y="2536003"/>
                </a:lnTo>
                <a:lnTo>
                  <a:pt x="664464" y="2579070"/>
                </a:lnTo>
                <a:lnTo>
                  <a:pt x="662627" y="2620164"/>
                </a:lnTo>
                <a:lnTo>
                  <a:pt x="662355" y="2658037"/>
                </a:lnTo>
                <a:lnTo>
                  <a:pt x="663126" y="2693764"/>
                </a:lnTo>
                <a:lnTo>
                  <a:pt x="664592" y="2728058"/>
                </a:lnTo>
                <a:lnTo>
                  <a:pt x="667474" y="2758542"/>
                </a:lnTo>
                <a:lnTo>
                  <a:pt x="671302" y="2786484"/>
                </a:lnTo>
                <a:lnTo>
                  <a:pt x="675758" y="2812732"/>
                </a:lnTo>
                <a:lnTo>
                  <a:pt x="679681" y="2835946"/>
                </a:lnTo>
                <a:lnTo>
                  <a:pt x="686580" y="2876979"/>
                </a:lnTo>
                <a:lnTo>
                  <a:pt x="690282" y="2909186"/>
                </a:lnTo>
                <a:lnTo>
                  <a:pt x="689825" y="2943658"/>
                </a:lnTo>
                <a:lnTo>
                  <a:pt x="688107" y="2951805"/>
                </a:lnTo>
                <a:lnTo>
                  <a:pt x="684104" y="2958189"/>
                </a:lnTo>
                <a:lnTo>
                  <a:pt x="672035" y="2967822"/>
                </a:lnTo>
                <a:lnTo>
                  <a:pt x="632700" y="2984831"/>
                </a:lnTo>
                <a:lnTo>
                  <a:pt x="602279" y="2996234"/>
                </a:lnTo>
                <a:lnTo>
                  <a:pt x="563103" y="3011678"/>
                </a:lnTo>
                <a:lnTo>
                  <a:pt x="532533" y="3024614"/>
                </a:lnTo>
                <a:lnTo>
                  <a:pt x="493546" y="3043064"/>
                </a:lnTo>
                <a:lnTo>
                  <a:pt x="470576" y="3054271"/>
                </a:lnTo>
                <a:lnTo>
                  <a:pt x="445739" y="3066504"/>
                </a:lnTo>
                <a:lnTo>
                  <a:pt x="419655" y="3079423"/>
                </a:lnTo>
                <a:lnTo>
                  <a:pt x="393693" y="3090892"/>
                </a:lnTo>
                <a:lnTo>
                  <a:pt x="367813" y="3101396"/>
                </a:lnTo>
                <a:lnTo>
                  <a:pt x="341987" y="3111256"/>
                </a:lnTo>
                <a:lnTo>
                  <a:pt x="314292" y="3121640"/>
                </a:lnTo>
                <a:lnTo>
                  <a:pt x="285351" y="3132373"/>
                </a:lnTo>
                <a:lnTo>
                  <a:pt x="255580" y="3143337"/>
                </a:lnTo>
                <a:lnTo>
                  <a:pt x="227160" y="3152552"/>
                </a:lnTo>
                <a:lnTo>
                  <a:pt x="199641" y="3160600"/>
                </a:lnTo>
                <a:lnTo>
                  <a:pt x="172722" y="3167871"/>
                </a:lnTo>
                <a:lnTo>
                  <a:pt x="146204" y="3175575"/>
                </a:lnTo>
                <a:lnTo>
                  <a:pt x="119953" y="3183569"/>
                </a:lnTo>
                <a:lnTo>
                  <a:pt x="93879" y="3191755"/>
                </a:lnTo>
                <a:lnTo>
                  <a:pt x="54749" y="3205932"/>
                </a:lnTo>
                <a:lnTo>
                  <a:pt x="16379" y="3219543"/>
                </a:lnTo>
                <a:lnTo>
                  <a:pt x="2842" y="3221774"/>
                </a:lnTo>
                <a:lnTo>
                  <a:pt x="566" y="3221036"/>
                </a:lnTo>
                <a:lnTo>
                  <a:pt x="0" y="3219591"/>
                </a:lnTo>
                <a:lnTo>
                  <a:pt x="20209" y="3184027"/>
                </a:lnTo>
                <a:lnTo>
                  <a:pt x="35024" y="3157411"/>
                </a:lnTo>
                <a:lnTo>
                  <a:pt x="51133" y="3123358"/>
                </a:lnTo>
                <a:lnTo>
                  <a:pt x="65278" y="3080918"/>
                </a:lnTo>
                <a:lnTo>
                  <a:pt x="71717" y="3057599"/>
                </a:lnTo>
                <a:lnTo>
                  <a:pt x="76962" y="3032528"/>
                </a:lnTo>
                <a:lnTo>
                  <a:pt x="81412" y="3006290"/>
                </a:lnTo>
                <a:lnTo>
                  <a:pt x="85330" y="2979271"/>
                </a:lnTo>
                <a:lnTo>
                  <a:pt x="87942" y="2949830"/>
                </a:lnTo>
                <a:lnTo>
                  <a:pt x="89684" y="2918772"/>
                </a:lnTo>
                <a:lnTo>
                  <a:pt x="90845" y="2886637"/>
                </a:lnTo>
                <a:lnTo>
                  <a:pt x="89714" y="2852831"/>
                </a:lnTo>
                <a:lnTo>
                  <a:pt x="87056" y="2817911"/>
                </a:lnTo>
                <a:lnTo>
                  <a:pt x="83378" y="2782248"/>
                </a:lnTo>
                <a:lnTo>
                  <a:pt x="78068" y="2745138"/>
                </a:lnTo>
                <a:lnTo>
                  <a:pt x="71671" y="2707064"/>
                </a:lnTo>
                <a:lnTo>
                  <a:pt x="64549" y="2668345"/>
                </a:lnTo>
                <a:lnTo>
                  <a:pt x="57896" y="2627293"/>
                </a:lnTo>
                <a:lnTo>
                  <a:pt x="51556" y="2584685"/>
                </a:lnTo>
                <a:lnTo>
                  <a:pt x="45424" y="2541040"/>
                </a:lnTo>
                <a:lnTo>
                  <a:pt x="39431" y="2493845"/>
                </a:lnTo>
                <a:lnTo>
                  <a:pt x="33531" y="2444285"/>
                </a:lnTo>
                <a:lnTo>
                  <a:pt x="27692" y="2393147"/>
                </a:lnTo>
                <a:lnTo>
                  <a:pt x="22847" y="2340005"/>
                </a:lnTo>
                <a:lnTo>
                  <a:pt x="18665" y="2285527"/>
                </a:lnTo>
                <a:lnTo>
                  <a:pt x="14924" y="2230159"/>
                </a:lnTo>
                <a:lnTo>
                  <a:pt x="12430" y="2174196"/>
                </a:lnTo>
                <a:lnTo>
                  <a:pt x="10768" y="2117838"/>
                </a:lnTo>
                <a:lnTo>
                  <a:pt x="9659" y="2061215"/>
                </a:lnTo>
                <a:lnTo>
                  <a:pt x="8920" y="2002512"/>
                </a:lnTo>
                <a:lnTo>
                  <a:pt x="8428" y="1942422"/>
                </a:lnTo>
                <a:lnTo>
                  <a:pt x="8099" y="1881407"/>
                </a:lnTo>
                <a:lnTo>
                  <a:pt x="8833" y="1817870"/>
                </a:lnTo>
                <a:lnTo>
                  <a:pt x="10275" y="1752652"/>
                </a:lnTo>
                <a:lnTo>
                  <a:pt x="12188" y="1686314"/>
                </a:lnTo>
                <a:lnTo>
                  <a:pt x="14416" y="1619228"/>
                </a:lnTo>
                <a:lnTo>
                  <a:pt x="16854" y="1551644"/>
                </a:lnTo>
                <a:lnTo>
                  <a:pt x="19432" y="1483728"/>
                </a:lnTo>
                <a:lnTo>
                  <a:pt x="23055" y="1416543"/>
                </a:lnTo>
                <a:lnTo>
                  <a:pt x="27376" y="1349846"/>
                </a:lnTo>
                <a:lnTo>
                  <a:pt x="32162" y="1283474"/>
                </a:lnTo>
                <a:lnTo>
                  <a:pt x="35352" y="1217318"/>
                </a:lnTo>
                <a:lnTo>
                  <a:pt x="37479" y="1151307"/>
                </a:lnTo>
                <a:lnTo>
                  <a:pt x="38897" y="1085391"/>
                </a:lnTo>
                <a:lnTo>
                  <a:pt x="39842" y="1020493"/>
                </a:lnTo>
                <a:lnTo>
                  <a:pt x="40472" y="956273"/>
                </a:lnTo>
                <a:lnTo>
                  <a:pt x="40892" y="892504"/>
                </a:lnTo>
                <a:lnTo>
                  <a:pt x="42125" y="830941"/>
                </a:lnTo>
                <a:lnTo>
                  <a:pt x="43899" y="770850"/>
                </a:lnTo>
                <a:lnTo>
                  <a:pt x="46034" y="711739"/>
                </a:lnTo>
                <a:lnTo>
                  <a:pt x="47458" y="655186"/>
                </a:lnTo>
                <a:lnTo>
                  <a:pt x="48407" y="600340"/>
                </a:lnTo>
                <a:lnTo>
                  <a:pt x="49040" y="546630"/>
                </a:lnTo>
                <a:lnTo>
                  <a:pt x="50414" y="496537"/>
                </a:lnTo>
                <a:lnTo>
                  <a:pt x="52283" y="448853"/>
                </a:lnTo>
                <a:lnTo>
                  <a:pt x="54481" y="402777"/>
                </a:lnTo>
                <a:lnTo>
                  <a:pt x="55946" y="359677"/>
                </a:lnTo>
                <a:lnTo>
                  <a:pt x="56923" y="318561"/>
                </a:lnTo>
                <a:lnTo>
                  <a:pt x="57574" y="278767"/>
                </a:lnTo>
                <a:lnTo>
                  <a:pt x="58009" y="242714"/>
                </a:lnTo>
                <a:lnTo>
                  <a:pt x="58298" y="209153"/>
                </a:lnTo>
                <a:lnTo>
                  <a:pt x="58491" y="177254"/>
                </a:lnTo>
                <a:lnTo>
                  <a:pt x="57667" y="149321"/>
                </a:lnTo>
                <a:lnTo>
                  <a:pt x="56166" y="124031"/>
                </a:lnTo>
                <a:lnTo>
                  <a:pt x="54212" y="100504"/>
                </a:lnTo>
                <a:lnTo>
                  <a:pt x="49502" y="64202"/>
                </a:lnTo>
                <a:lnTo>
                  <a:pt x="41494" y="27425"/>
                </a:lnTo>
                <a:lnTo>
                  <a:pt x="33090" y="7003"/>
                </a:lnTo>
                <a:lnTo>
                  <a:pt x="28366" y="421"/>
                </a:lnTo>
                <a:lnTo>
                  <a:pt x="27106" y="0"/>
                </a:lnTo>
                <a:lnTo>
                  <a:pt x="26267" y="671"/>
                </a:lnTo>
                <a:lnTo>
                  <a:pt x="25085" y="15268"/>
                </a:lnTo>
                <a:lnTo>
                  <a:pt x="38387" y="42242"/>
                </a:lnTo>
                <a:lnTo>
                  <a:pt x="74079" y="69813"/>
                </a:lnTo>
                <a:lnTo>
                  <a:pt x="93777" y="77693"/>
                </a:lnTo>
                <a:lnTo>
                  <a:pt x="117386" y="84852"/>
                </a:lnTo>
                <a:lnTo>
                  <a:pt x="143603" y="91529"/>
                </a:lnTo>
                <a:lnTo>
                  <a:pt x="175369" y="95981"/>
                </a:lnTo>
                <a:lnTo>
                  <a:pt x="210833" y="98948"/>
                </a:lnTo>
                <a:lnTo>
                  <a:pt x="248764" y="100927"/>
                </a:lnTo>
                <a:lnTo>
                  <a:pt x="291196" y="101293"/>
                </a:lnTo>
                <a:lnTo>
                  <a:pt x="336629" y="100585"/>
                </a:lnTo>
                <a:lnTo>
                  <a:pt x="384062" y="99161"/>
                </a:lnTo>
                <a:lnTo>
                  <a:pt x="429972" y="97259"/>
                </a:lnTo>
                <a:lnTo>
                  <a:pt x="474867" y="95038"/>
                </a:lnTo>
                <a:lnTo>
                  <a:pt x="519084" y="92605"/>
                </a:lnTo>
                <a:lnTo>
                  <a:pt x="559039" y="90983"/>
                </a:lnTo>
                <a:lnTo>
                  <a:pt x="596153" y="89902"/>
                </a:lnTo>
                <a:lnTo>
                  <a:pt x="631374" y="89181"/>
                </a:lnTo>
                <a:lnTo>
                  <a:pt x="701815" y="8773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5" name="SMARTInkShape-3069"/>
          <p:cNvSpPr/>
          <p:nvPr>
            <p:custDataLst>
              <p:tags r:id="rId4"/>
            </p:custDataLst>
          </p:nvPr>
        </p:nvSpPr>
        <p:spPr bwMode="auto">
          <a:xfrm>
            <a:off x="5819034" y="1740217"/>
            <a:ext cx="313162" cy="56622"/>
          </a:xfrm>
          <a:custGeom>
            <a:avLst/>
            <a:gdLst/>
            <a:ahLst/>
            <a:cxnLst/>
            <a:rect l="0" t="0" r="0" b="0"/>
            <a:pathLst>
              <a:path w="313162" h="56622">
                <a:moveTo>
                  <a:pt x="4551" y="0"/>
                </a:moveTo>
                <a:lnTo>
                  <a:pt x="4551" y="0"/>
                </a:lnTo>
                <a:lnTo>
                  <a:pt x="0" y="9102"/>
                </a:lnTo>
                <a:lnTo>
                  <a:pt x="565" y="14641"/>
                </a:lnTo>
                <a:lnTo>
                  <a:pt x="6272" y="28415"/>
                </a:lnTo>
                <a:lnTo>
                  <a:pt x="22778" y="41522"/>
                </a:lnTo>
                <a:lnTo>
                  <a:pt x="33848" y="47684"/>
                </a:lnTo>
                <a:lnTo>
                  <a:pt x="66466" y="54530"/>
                </a:lnTo>
                <a:lnTo>
                  <a:pt x="108269" y="56621"/>
                </a:lnTo>
                <a:lnTo>
                  <a:pt x="132752" y="55845"/>
                </a:lnTo>
                <a:lnTo>
                  <a:pt x="158598" y="54375"/>
                </a:lnTo>
                <a:lnTo>
                  <a:pt x="187259" y="51490"/>
                </a:lnTo>
                <a:lnTo>
                  <a:pt x="217796" y="47662"/>
                </a:lnTo>
                <a:lnTo>
                  <a:pt x="249585" y="43205"/>
                </a:lnTo>
                <a:lnTo>
                  <a:pt x="313161" y="3429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28" name="SMARTInkShape-Group1031"/>
          <p:cNvGrpSpPr/>
          <p:nvPr/>
        </p:nvGrpSpPr>
        <p:grpSpPr>
          <a:xfrm>
            <a:off x="6434301" y="2168842"/>
            <a:ext cx="460847" cy="1413361"/>
            <a:chOff x="6434301" y="2168842"/>
            <a:chExt cx="460847" cy="1413361"/>
          </a:xfrm>
        </p:grpSpPr>
        <p:sp>
          <p:nvSpPr>
            <p:cNvPr id="26" name="SMARTInkShape-3070"/>
            <p:cNvSpPr/>
            <p:nvPr>
              <p:custDataLst>
                <p:tags r:id="rId8"/>
              </p:custDataLst>
            </p:nvPr>
          </p:nvSpPr>
          <p:spPr bwMode="auto">
            <a:xfrm>
              <a:off x="6492240" y="2168842"/>
              <a:ext cx="402908" cy="51436"/>
            </a:xfrm>
            <a:custGeom>
              <a:avLst/>
              <a:gdLst/>
              <a:ahLst/>
              <a:cxnLst/>
              <a:rect l="0" t="0" r="0" b="0"/>
              <a:pathLst>
                <a:path w="402908" h="51436">
                  <a:moveTo>
                    <a:pt x="0" y="51435"/>
                  </a:moveTo>
                  <a:lnTo>
                    <a:pt x="0" y="51435"/>
                  </a:lnTo>
                  <a:lnTo>
                    <a:pt x="16110" y="44650"/>
                  </a:lnTo>
                  <a:lnTo>
                    <a:pt x="55389" y="36235"/>
                  </a:lnTo>
                  <a:lnTo>
                    <a:pt x="94517" y="32327"/>
                  </a:lnTo>
                  <a:lnTo>
                    <a:pt x="130590" y="27703"/>
                  </a:lnTo>
                  <a:lnTo>
                    <a:pt x="172022" y="22473"/>
                  </a:lnTo>
                  <a:lnTo>
                    <a:pt x="193739" y="19744"/>
                  </a:lnTo>
                  <a:lnTo>
                    <a:pt x="215837" y="16973"/>
                  </a:lnTo>
                  <a:lnTo>
                    <a:pt x="238189" y="14173"/>
                  </a:lnTo>
                  <a:lnTo>
                    <a:pt x="261662" y="11354"/>
                  </a:lnTo>
                  <a:lnTo>
                    <a:pt x="285884" y="8522"/>
                  </a:lnTo>
                  <a:lnTo>
                    <a:pt x="310604" y="5681"/>
                  </a:lnTo>
                  <a:lnTo>
                    <a:pt x="350772" y="2525"/>
                  </a:lnTo>
                  <a:lnTo>
                    <a:pt x="40290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7" name="SMARTInkShape-3071"/>
            <p:cNvSpPr/>
            <p:nvPr>
              <p:custDataLst>
                <p:tags r:id="rId9"/>
              </p:custDataLst>
            </p:nvPr>
          </p:nvSpPr>
          <p:spPr bwMode="auto">
            <a:xfrm>
              <a:off x="6434301" y="2503794"/>
              <a:ext cx="246535" cy="1078409"/>
            </a:xfrm>
            <a:custGeom>
              <a:avLst/>
              <a:gdLst/>
              <a:ahLst/>
              <a:cxnLst/>
              <a:rect l="0" t="0" r="0" b="0"/>
              <a:pathLst>
                <a:path w="246535" h="1078409">
                  <a:moveTo>
                    <a:pt x="152237" y="42238"/>
                  </a:moveTo>
                  <a:lnTo>
                    <a:pt x="152237" y="42238"/>
                  </a:lnTo>
                  <a:lnTo>
                    <a:pt x="151284" y="13947"/>
                  </a:lnTo>
                  <a:lnTo>
                    <a:pt x="147686" y="6487"/>
                  </a:lnTo>
                  <a:lnTo>
                    <a:pt x="144440" y="4116"/>
                  </a:lnTo>
                  <a:lnTo>
                    <a:pt x="135754" y="1483"/>
                  </a:lnTo>
                  <a:lnTo>
                    <a:pt x="120153" y="0"/>
                  </a:lnTo>
                  <a:lnTo>
                    <a:pt x="98916" y="4112"/>
                  </a:lnTo>
                  <a:lnTo>
                    <a:pt x="85358" y="13863"/>
                  </a:lnTo>
                  <a:lnTo>
                    <a:pt x="79076" y="20464"/>
                  </a:lnTo>
                  <a:lnTo>
                    <a:pt x="72096" y="40499"/>
                  </a:lnTo>
                  <a:lnTo>
                    <a:pt x="70706" y="81093"/>
                  </a:lnTo>
                  <a:lnTo>
                    <a:pt x="73138" y="114752"/>
                  </a:lnTo>
                  <a:lnTo>
                    <a:pt x="74220" y="155112"/>
                  </a:lnTo>
                  <a:lnTo>
                    <a:pt x="75460" y="177495"/>
                  </a:lnTo>
                  <a:lnTo>
                    <a:pt x="77240" y="200989"/>
                  </a:lnTo>
                  <a:lnTo>
                    <a:pt x="79379" y="225225"/>
                  </a:lnTo>
                  <a:lnTo>
                    <a:pt x="79852" y="251859"/>
                  </a:lnTo>
                  <a:lnTo>
                    <a:pt x="79215" y="280093"/>
                  </a:lnTo>
                  <a:lnTo>
                    <a:pt x="77838" y="309393"/>
                  </a:lnTo>
                  <a:lnTo>
                    <a:pt x="75015" y="340356"/>
                  </a:lnTo>
                  <a:lnTo>
                    <a:pt x="71228" y="372429"/>
                  </a:lnTo>
                  <a:lnTo>
                    <a:pt x="66798" y="405240"/>
                  </a:lnTo>
                  <a:lnTo>
                    <a:pt x="61940" y="439497"/>
                  </a:lnTo>
                  <a:lnTo>
                    <a:pt x="56797" y="474718"/>
                  </a:lnTo>
                  <a:lnTo>
                    <a:pt x="51462" y="510581"/>
                  </a:lnTo>
                  <a:lnTo>
                    <a:pt x="46001" y="546871"/>
                  </a:lnTo>
                  <a:lnTo>
                    <a:pt x="40456" y="583448"/>
                  </a:lnTo>
                  <a:lnTo>
                    <a:pt x="34853" y="620215"/>
                  </a:lnTo>
                  <a:lnTo>
                    <a:pt x="31118" y="657108"/>
                  </a:lnTo>
                  <a:lnTo>
                    <a:pt x="28629" y="694087"/>
                  </a:lnTo>
                  <a:lnTo>
                    <a:pt x="26969" y="731121"/>
                  </a:lnTo>
                  <a:lnTo>
                    <a:pt x="24909" y="767241"/>
                  </a:lnTo>
                  <a:lnTo>
                    <a:pt x="22585" y="802751"/>
                  </a:lnTo>
                  <a:lnTo>
                    <a:pt x="20082" y="837854"/>
                  </a:lnTo>
                  <a:lnTo>
                    <a:pt x="17461" y="870781"/>
                  </a:lnTo>
                  <a:lnTo>
                    <a:pt x="14761" y="902258"/>
                  </a:lnTo>
                  <a:lnTo>
                    <a:pt x="12009" y="932767"/>
                  </a:lnTo>
                  <a:lnTo>
                    <a:pt x="9221" y="959774"/>
                  </a:lnTo>
                  <a:lnTo>
                    <a:pt x="6411" y="984447"/>
                  </a:lnTo>
                  <a:lnTo>
                    <a:pt x="1700" y="1025830"/>
                  </a:lnTo>
                  <a:lnTo>
                    <a:pt x="0" y="1063288"/>
                  </a:lnTo>
                  <a:lnTo>
                    <a:pt x="2979" y="1076428"/>
                  </a:lnTo>
                  <a:lnTo>
                    <a:pt x="7964" y="1078408"/>
                  </a:lnTo>
                  <a:lnTo>
                    <a:pt x="23662" y="1075528"/>
                  </a:lnTo>
                  <a:lnTo>
                    <a:pt x="63023" y="1058646"/>
                  </a:lnTo>
                  <a:lnTo>
                    <a:pt x="94488" y="1046108"/>
                  </a:lnTo>
                  <a:lnTo>
                    <a:pt x="127523" y="1034185"/>
                  </a:lnTo>
                  <a:lnTo>
                    <a:pt x="161255" y="1022536"/>
                  </a:lnTo>
                  <a:lnTo>
                    <a:pt x="246534" y="99378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29" name="SMARTInkShape-3072"/>
          <p:cNvSpPr/>
          <p:nvPr>
            <p:custDataLst>
              <p:tags r:id="rId5"/>
            </p:custDataLst>
          </p:nvPr>
        </p:nvSpPr>
        <p:spPr bwMode="auto">
          <a:xfrm>
            <a:off x="7529513" y="2358982"/>
            <a:ext cx="301964" cy="1174268"/>
          </a:xfrm>
          <a:custGeom>
            <a:avLst/>
            <a:gdLst/>
            <a:ahLst/>
            <a:cxnLst/>
            <a:rect l="0" t="0" r="0" b="0"/>
            <a:pathLst>
              <a:path w="301964" h="1174268">
                <a:moveTo>
                  <a:pt x="137159" y="15600"/>
                </a:moveTo>
                <a:lnTo>
                  <a:pt x="137159" y="15600"/>
                </a:lnTo>
                <a:lnTo>
                  <a:pt x="132608" y="11049"/>
                </a:lnTo>
                <a:lnTo>
                  <a:pt x="133173" y="8756"/>
                </a:lnTo>
                <a:lnTo>
                  <a:pt x="138880" y="3669"/>
                </a:lnTo>
                <a:lnTo>
                  <a:pt x="161905" y="0"/>
                </a:lnTo>
                <a:lnTo>
                  <a:pt x="192857" y="3464"/>
                </a:lnTo>
                <a:lnTo>
                  <a:pt x="226158" y="19624"/>
                </a:lnTo>
                <a:lnTo>
                  <a:pt x="255604" y="51612"/>
                </a:lnTo>
                <a:lnTo>
                  <a:pt x="273622" y="85263"/>
                </a:lnTo>
                <a:lnTo>
                  <a:pt x="289249" y="126572"/>
                </a:lnTo>
                <a:lnTo>
                  <a:pt x="294750" y="149589"/>
                </a:lnTo>
                <a:lnTo>
                  <a:pt x="299370" y="173506"/>
                </a:lnTo>
                <a:lnTo>
                  <a:pt x="301497" y="199928"/>
                </a:lnTo>
                <a:lnTo>
                  <a:pt x="301963" y="228021"/>
                </a:lnTo>
                <a:lnTo>
                  <a:pt x="301321" y="257226"/>
                </a:lnTo>
                <a:lnTo>
                  <a:pt x="298988" y="288127"/>
                </a:lnTo>
                <a:lnTo>
                  <a:pt x="295527" y="320157"/>
                </a:lnTo>
                <a:lnTo>
                  <a:pt x="291315" y="352941"/>
                </a:lnTo>
                <a:lnTo>
                  <a:pt x="285650" y="388131"/>
                </a:lnTo>
                <a:lnTo>
                  <a:pt x="279016" y="424927"/>
                </a:lnTo>
                <a:lnTo>
                  <a:pt x="271735" y="462792"/>
                </a:lnTo>
                <a:lnTo>
                  <a:pt x="264024" y="500418"/>
                </a:lnTo>
                <a:lnTo>
                  <a:pt x="256026" y="537885"/>
                </a:lnTo>
                <a:lnTo>
                  <a:pt x="247836" y="575245"/>
                </a:lnTo>
                <a:lnTo>
                  <a:pt x="241424" y="613487"/>
                </a:lnTo>
                <a:lnTo>
                  <a:pt x="236196" y="652316"/>
                </a:lnTo>
                <a:lnTo>
                  <a:pt x="231759" y="691538"/>
                </a:lnTo>
                <a:lnTo>
                  <a:pt x="227848" y="729115"/>
                </a:lnTo>
                <a:lnTo>
                  <a:pt x="224289" y="765597"/>
                </a:lnTo>
                <a:lnTo>
                  <a:pt x="220964" y="801348"/>
                </a:lnTo>
                <a:lnTo>
                  <a:pt x="218746" y="835660"/>
                </a:lnTo>
                <a:lnTo>
                  <a:pt x="217268" y="869012"/>
                </a:lnTo>
                <a:lnTo>
                  <a:pt x="216282" y="901724"/>
                </a:lnTo>
                <a:lnTo>
                  <a:pt x="215626" y="933057"/>
                </a:lnTo>
                <a:lnTo>
                  <a:pt x="215188" y="963470"/>
                </a:lnTo>
                <a:lnTo>
                  <a:pt x="214896" y="993271"/>
                </a:lnTo>
                <a:lnTo>
                  <a:pt x="215654" y="1019806"/>
                </a:lnTo>
                <a:lnTo>
                  <a:pt x="217112" y="1044163"/>
                </a:lnTo>
                <a:lnTo>
                  <a:pt x="219036" y="1067069"/>
                </a:lnTo>
                <a:lnTo>
                  <a:pt x="221174" y="1105220"/>
                </a:lnTo>
                <a:lnTo>
                  <a:pt x="222377" y="1145853"/>
                </a:lnTo>
                <a:lnTo>
                  <a:pt x="221706" y="1161825"/>
                </a:lnTo>
                <a:lnTo>
                  <a:pt x="218233" y="1172099"/>
                </a:lnTo>
                <a:lnTo>
                  <a:pt x="213116" y="1174267"/>
                </a:lnTo>
                <a:lnTo>
                  <a:pt x="184853" y="1172767"/>
                </a:lnTo>
                <a:lnTo>
                  <a:pt x="153277" y="1168707"/>
                </a:lnTo>
                <a:lnTo>
                  <a:pt x="114478" y="1161187"/>
                </a:lnTo>
                <a:lnTo>
                  <a:pt x="73738" y="1153400"/>
                </a:lnTo>
                <a:lnTo>
                  <a:pt x="36583" y="1149939"/>
                </a:lnTo>
                <a:lnTo>
                  <a:pt x="0" y="114717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0" name="SMARTInkShape-3073"/>
          <p:cNvSpPr/>
          <p:nvPr>
            <p:custDataLst>
              <p:tags r:id="rId6"/>
            </p:custDataLst>
          </p:nvPr>
        </p:nvSpPr>
        <p:spPr bwMode="auto">
          <a:xfrm>
            <a:off x="5137785" y="5366385"/>
            <a:ext cx="608648" cy="127856"/>
          </a:xfrm>
          <a:custGeom>
            <a:avLst/>
            <a:gdLst/>
            <a:ahLst/>
            <a:cxnLst/>
            <a:rect l="0" t="0" r="0" b="0"/>
            <a:pathLst>
              <a:path w="608648" h="127856">
                <a:moveTo>
                  <a:pt x="0" y="0"/>
                </a:moveTo>
                <a:lnTo>
                  <a:pt x="0" y="0"/>
                </a:lnTo>
                <a:lnTo>
                  <a:pt x="23864" y="0"/>
                </a:lnTo>
                <a:lnTo>
                  <a:pt x="53955" y="9102"/>
                </a:lnTo>
                <a:lnTo>
                  <a:pt x="84623" y="18650"/>
                </a:lnTo>
                <a:lnTo>
                  <a:pt x="123335" y="30196"/>
                </a:lnTo>
                <a:lnTo>
                  <a:pt x="146994" y="37276"/>
                </a:lnTo>
                <a:lnTo>
                  <a:pt x="172290" y="44853"/>
                </a:lnTo>
                <a:lnTo>
                  <a:pt x="200585" y="52762"/>
                </a:lnTo>
                <a:lnTo>
                  <a:pt x="230879" y="60892"/>
                </a:lnTo>
                <a:lnTo>
                  <a:pt x="262504" y="69170"/>
                </a:lnTo>
                <a:lnTo>
                  <a:pt x="294065" y="76593"/>
                </a:lnTo>
                <a:lnTo>
                  <a:pt x="325583" y="83447"/>
                </a:lnTo>
                <a:lnTo>
                  <a:pt x="357073" y="89921"/>
                </a:lnTo>
                <a:lnTo>
                  <a:pt x="387591" y="94238"/>
                </a:lnTo>
                <a:lnTo>
                  <a:pt x="417461" y="97115"/>
                </a:lnTo>
                <a:lnTo>
                  <a:pt x="446900" y="99033"/>
                </a:lnTo>
                <a:lnTo>
                  <a:pt x="474146" y="100312"/>
                </a:lnTo>
                <a:lnTo>
                  <a:pt x="499930" y="101165"/>
                </a:lnTo>
                <a:lnTo>
                  <a:pt x="524739" y="101733"/>
                </a:lnTo>
                <a:lnTo>
                  <a:pt x="562465" y="102365"/>
                </a:lnTo>
                <a:lnTo>
                  <a:pt x="594974" y="102770"/>
                </a:lnTo>
                <a:lnTo>
                  <a:pt x="566929" y="103803"/>
                </a:lnTo>
                <a:lnTo>
                  <a:pt x="529146" y="107412"/>
                </a:lnTo>
                <a:lnTo>
                  <a:pt x="506116" y="109708"/>
                </a:lnTo>
                <a:lnTo>
                  <a:pt x="481238" y="112191"/>
                </a:lnTo>
                <a:lnTo>
                  <a:pt x="455128" y="114799"/>
                </a:lnTo>
                <a:lnTo>
                  <a:pt x="428196" y="117490"/>
                </a:lnTo>
                <a:lnTo>
                  <a:pt x="400716" y="120237"/>
                </a:lnTo>
                <a:lnTo>
                  <a:pt x="372872" y="123020"/>
                </a:lnTo>
                <a:lnTo>
                  <a:pt x="346689" y="124876"/>
                </a:lnTo>
                <a:lnTo>
                  <a:pt x="321613" y="126113"/>
                </a:lnTo>
                <a:lnTo>
                  <a:pt x="297276" y="126938"/>
                </a:lnTo>
                <a:lnTo>
                  <a:pt x="257536" y="127855"/>
                </a:lnTo>
                <a:lnTo>
                  <a:pt x="221087" y="125830"/>
                </a:lnTo>
                <a:lnTo>
                  <a:pt x="215971" y="123892"/>
                </a:lnTo>
                <a:lnTo>
                  <a:pt x="215418" y="120695"/>
                </a:lnTo>
                <a:lnTo>
                  <a:pt x="217907" y="116658"/>
                </a:lnTo>
                <a:lnTo>
                  <a:pt x="222424" y="112062"/>
                </a:lnTo>
                <a:lnTo>
                  <a:pt x="265188" y="101043"/>
                </a:lnTo>
                <a:lnTo>
                  <a:pt x="287282" y="97842"/>
                </a:lnTo>
                <a:lnTo>
                  <a:pt x="312489" y="94755"/>
                </a:lnTo>
                <a:lnTo>
                  <a:pt x="339771" y="91745"/>
                </a:lnTo>
                <a:lnTo>
                  <a:pt x="370342" y="88786"/>
                </a:lnTo>
                <a:lnTo>
                  <a:pt x="403104" y="85860"/>
                </a:lnTo>
                <a:lnTo>
                  <a:pt x="437329" y="82958"/>
                </a:lnTo>
                <a:lnTo>
                  <a:pt x="468718" y="80070"/>
                </a:lnTo>
                <a:lnTo>
                  <a:pt x="498216" y="77193"/>
                </a:lnTo>
                <a:lnTo>
                  <a:pt x="526454" y="74322"/>
                </a:lnTo>
                <a:lnTo>
                  <a:pt x="567989" y="73672"/>
                </a:lnTo>
                <a:lnTo>
                  <a:pt x="608647" y="7715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1" name="SMARTInkShape-3074"/>
          <p:cNvSpPr/>
          <p:nvPr>
            <p:custDataLst>
              <p:tags r:id="rId7"/>
            </p:custDataLst>
          </p:nvPr>
        </p:nvSpPr>
        <p:spPr bwMode="auto">
          <a:xfrm>
            <a:off x="465773" y="6275419"/>
            <a:ext cx="617118" cy="244103"/>
          </a:xfrm>
          <a:custGeom>
            <a:avLst/>
            <a:gdLst/>
            <a:ahLst/>
            <a:cxnLst/>
            <a:rect l="0" t="0" r="0" b="0"/>
            <a:pathLst>
              <a:path w="617118" h="244103">
                <a:moveTo>
                  <a:pt x="0" y="171101"/>
                </a:moveTo>
                <a:lnTo>
                  <a:pt x="0" y="171101"/>
                </a:lnTo>
                <a:lnTo>
                  <a:pt x="18203" y="171101"/>
                </a:lnTo>
                <a:lnTo>
                  <a:pt x="38805" y="165386"/>
                </a:lnTo>
                <a:lnTo>
                  <a:pt x="67780" y="155861"/>
                </a:lnTo>
                <a:lnTo>
                  <a:pt x="102337" y="143795"/>
                </a:lnTo>
                <a:lnTo>
                  <a:pt x="134899" y="131942"/>
                </a:lnTo>
                <a:lnTo>
                  <a:pt x="166133" y="120230"/>
                </a:lnTo>
                <a:lnTo>
                  <a:pt x="196480" y="108612"/>
                </a:lnTo>
                <a:lnTo>
                  <a:pt x="225284" y="97056"/>
                </a:lnTo>
                <a:lnTo>
                  <a:pt x="253059" y="85543"/>
                </a:lnTo>
                <a:lnTo>
                  <a:pt x="280149" y="74057"/>
                </a:lnTo>
                <a:lnTo>
                  <a:pt x="303923" y="65447"/>
                </a:lnTo>
                <a:lnTo>
                  <a:pt x="345579" y="53341"/>
                </a:lnTo>
                <a:lnTo>
                  <a:pt x="387509" y="41171"/>
                </a:lnTo>
                <a:lnTo>
                  <a:pt x="403366" y="39694"/>
                </a:lnTo>
                <a:lnTo>
                  <a:pt x="408928" y="40634"/>
                </a:lnTo>
                <a:lnTo>
                  <a:pt x="410731" y="43165"/>
                </a:lnTo>
                <a:lnTo>
                  <a:pt x="410028" y="46758"/>
                </a:lnTo>
                <a:lnTo>
                  <a:pt x="407654" y="51058"/>
                </a:lnTo>
                <a:lnTo>
                  <a:pt x="374564" y="73552"/>
                </a:lnTo>
                <a:lnTo>
                  <a:pt x="346495" y="91868"/>
                </a:lnTo>
                <a:lnTo>
                  <a:pt x="322437" y="107802"/>
                </a:lnTo>
                <a:lnTo>
                  <a:pt x="292110" y="127949"/>
                </a:lnTo>
                <a:lnTo>
                  <a:pt x="257605" y="150906"/>
                </a:lnTo>
                <a:lnTo>
                  <a:pt x="229839" y="170972"/>
                </a:lnTo>
                <a:lnTo>
                  <a:pt x="206566" y="189113"/>
                </a:lnTo>
                <a:lnTo>
                  <a:pt x="171817" y="218158"/>
                </a:lnTo>
                <a:lnTo>
                  <a:pt x="153198" y="234243"/>
                </a:lnTo>
                <a:lnTo>
                  <a:pt x="149757" y="238913"/>
                </a:lnTo>
                <a:lnTo>
                  <a:pt x="149368" y="242027"/>
                </a:lnTo>
                <a:lnTo>
                  <a:pt x="151013" y="244102"/>
                </a:lnTo>
                <a:lnTo>
                  <a:pt x="170208" y="237866"/>
                </a:lnTo>
                <a:lnTo>
                  <a:pt x="201102" y="226089"/>
                </a:lnTo>
                <a:lnTo>
                  <a:pt x="239795" y="210617"/>
                </a:lnTo>
                <a:lnTo>
                  <a:pt x="278926" y="192682"/>
                </a:lnTo>
                <a:lnTo>
                  <a:pt x="318348" y="173106"/>
                </a:lnTo>
                <a:lnTo>
                  <a:pt x="357964" y="152435"/>
                </a:lnTo>
                <a:lnTo>
                  <a:pt x="403425" y="127224"/>
                </a:lnTo>
                <a:lnTo>
                  <a:pt x="452783" y="98987"/>
                </a:lnTo>
                <a:lnTo>
                  <a:pt x="504737" y="68733"/>
                </a:lnTo>
                <a:lnTo>
                  <a:pt x="542231" y="47611"/>
                </a:lnTo>
                <a:lnTo>
                  <a:pt x="570085" y="32576"/>
                </a:lnTo>
                <a:lnTo>
                  <a:pt x="612779" y="6867"/>
                </a:lnTo>
                <a:lnTo>
                  <a:pt x="617117" y="1604"/>
                </a:lnTo>
                <a:lnTo>
                  <a:pt x="614293" y="0"/>
                </a:lnTo>
                <a:lnTo>
                  <a:pt x="595917" y="3299"/>
                </a:lnTo>
                <a:lnTo>
                  <a:pt x="566822" y="13513"/>
                </a:lnTo>
                <a:lnTo>
                  <a:pt x="525519" y="28895"/>
                </a:lnTo>
                <a:lnTo>
                  <a:pt x="476076" y="47722"/>
                </a:lnTo>
                <a:lnTo>
                  <a:pt x="443114" y="60273"/>
                </a:lnTo>
                <a:lnTo>
                  <a:pt x="377190" y="8537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11094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idx="12"/>
          </p:nvPr>
        </p:nvSpPr>
        <p:spPr/>
        <p:txBody>
          <a:bodyPr/>
          <a:lstStyle/>
          <a:p>
            <a:fld id="{423EF0F9-D3C2-054E-BFAB-38CAEEF1474C}" type="slidenum">
              <a:rPr lang="en-US">
                <a:solidFill>
                  <a:prstClr val="white">
                    <a:lumMod val="50000"/>
                  </a:prstClr>
                </a:solidFill>
              </a:rPr>
              <a:pPr/>
              <a:t>22</a:t>
            </a:fld>
            <a:endParaRPr lang="en-US">
              <a:solidFill>
                <a:prstClr val="white">
                  <a:lumMod val="50000"/>
                </a:prstClr>
              </a:solidFill>
            </a:endParaRPr>
          </a:p>
        </p:txBody>
      </p:sp>
      <p:pic>
        <p:nvPicPr>
          <p:cNvPr id="47106" name="Picture 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07360" y="829527"/>
            <a:ext cx="5755680" cy="602847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7107" name="Text Box 3"/>
          <p:cNvSpPr txBox="1">
            <a:spLocks noChangeArrowheads="1"/>
          </p:cNvSpPr>
          <p:nvPr/>
        </p:nvSpPr>
        <p:spPr bwMode="auto">
          <a:xfrm>
            <a:off x="4615200" y="3110727"/>
            <a:ext cx="4301280" cy="194708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9pPr>
          </a:lstStyle>
          <a:p>
            <a:pPr algn="l">
              <a:spcBef>
                <a:spcPts val="0"/>
              </a:spcBef>
            </a:pPr>
            <a:r>
              <a:rPr lang="en-US" sz="2200" dirty="0">
                <a:latin typeface="FreeSans" charset="0"/>
              </a:rPr>
              <a:t>Example: 200x200 image</a:t>
            </a:r>
          </a:p>
          <a:p>
            <a:pPr algn="l">
              <a:spcBef>
                <a:spcPts val="0"/>
              </a:spcBef>
            </a:pPr>
            <a:r>
              <a:rPr lang="en-US" sz="2200" dirty="0">
                <a:latin typeface="FreeSans" charset="0"/>
              </a:rPr>
              <a:t>                40K hidden units</a:t>
            </a:r>
          </a:p>
          <a:p>
            <a:pPr algn="l">
              <a:spcBef>
                <a:spcPts val="0"/>
              </a:spcBef>
            </a:pPr>
            <a:r>
              <a:rPr lang="en-US" sz="2200" dirty="0">
                <a:latin typeface="FreeSans" charset="0"/>
              </a:rPr>
              <a:t>                Filter size: 10x10</a:t>
            </a:r>
          </a:p>
          <a:p>
            <a:pPr algn="l">
              <a:spcBef>
                <a:spcPts val="0"/>
              </a:spcBef>
            </a:pPr>
            <a:r>
              <a:rPr lang="en-US" sz="2200" dirty="0">
                <a:latin typeface="FreeSans" charset="0"/>
              </a:rPr>
              <a:t>		      4M parameters</a:t>
            </a:r>
          </a:p>
        </p:txBody>
      </p:sp>
      <p:sp>
        <p:nvSpPr>
          <p:cNvPr id="47111" name="Text Box 7"/>
          <p:cNvSpPr txBox="1">
            <a:spLocks noChangeArrowheads="1"/>
          </p:cNvSpPr>
          <p:nvPr/>
        </p:nvSpPr>
        <p:spPr bwMode="auto">
          <a:xfrm>
            <a:off x="3913920" y="5577706"/>
            <a:ext cx="5064480" cy="10066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9pPr>
          </a:lstStyle>
          <a:p>
            <a:pPr algn="l">
              <a:spcBef>
                <a:spcPts val="0"/>
              </a:spcBef>
            </a:pPr>
            <a:r>
              <a:rPr lang="en-US" sz="2200" b="1">
                <a:solidFill>
                  <a:srgbClr val="FF0000"/>
                </a:solidFill>
                <a:latin typeface="FreeSans" charset="0"/>
              </a:rPr>
              <a:t>Note: </a:t>
            </a:r>
            <a:r>
              <a:rPr lang="en-US" sz="2200">
                <a:latin typeface="FreeSans" charset="0"/>
              </a:rPr>
              <a:t>This parameterization is good when input image is registered (e.g., face recognition).</a:t>
            </a:r>
          </a:p>
        </p:txBody>
      </p:sp>
      <p:sp>
        <p:nvSpPr>
          <p:cNvPr id="10"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solidFill>
                  <a:prstClr val="black"/>
                </a:solidFill>
              </a:rPr>
              <a:t>Locally Connected Layer</a:t>
            </a:r>
          </a:p>
        </p:txBody>
      </p:sp>
      <p:sp>
        <p:nvSpPr>
          <p:cNvPr id="11" name="TextBox 10"/>
          <p:cNvSpPr txBox="1"/>
          <p:nvPr/>
        </p:nvSpPr>
        <p:spPr>
          <a:xfrm>
            <a:off x="3346992" y="6578469"/>
            <a:ext cx="2531913" cy="276999"/>
          </a:xfrm>
          <a:prstGeom prst="rect">
            <a:avLst/>
          </a:prstGeom>
          <a:noFill/>
        </p:spPr>
        <p:txBody>
          <a:bodyPr wrap="none" rtlCol="0">
            <a:spAutoFit/>
          </a:bodyPr>
          <a:lstStyle/>
          <a:p>
            <a:r>
              <a:rPr lang="en-US" dirty="0">
                <a:solidFill>
                  <a:prstClr val="white">
                    <a:lumMod val="65000"/>
                  </a:prstClr>
                </a:solidFill>
              </a:rPr>
              <a:t>Slide Credit: </a:t>
            </a:r>
            <a:r>
              <a:rPr lang="en-US" dirty="0" err="1">
                <a:solidFill>
                  <a:prstClr val="white">
                    <a:lumMod val="65000"/>
                  </a:prstClr>
                </a:solidFill>
              </a:rPr>
              <a:t>Marc'Aurelio</a:t>
            </a:r>
            <a:r>
              <a:rPr lang="en-US" dirty="0">
                <a:solidFill>
                  <a:prstClr val="white">
                    <a:lumMod val="65000"/>
                  </a:prstClr>
                </a:solidFill>
              </a:rPr>
              <a:t> </a:t>
            </a:r>
            <a:r>
              <a:rPr lang="en-US" dirty="0" err="1">
                <a:solidFill>
                  <a:prstClr val="white">
                    <a:lumMod val="65000"/>
                  </a:prstClr>
                </a:solidFill>
              </a:rPr>
              <a:t>Ranzato</a:t>
            </a:r>
            <a:endParaRPr lang="en-US" dirty="0">
              <a:solidFill>
                <a:prstClr val="white">
                  <a:lumMod val="65000"/>
                </a:prstClr>
              </a:solidFill>
            </a:endParaRPr>
          </a:p>
        </p:txBody>
      </p:sp>
      <p:sp>
        <p:nvSpPr>
          <p:cNvPr id="2" name="SMARTInkShape-3075"/>
          <p:cNvSpPr/>
          <p:nvPr>
            <p:custDataLst>
              <p:tags r:id="rId1"/>
            </p:custDataLst>
          </p:nvPr>
        </p:nvSpPr>
        <p:spPr bwMode="auto">
          <a:xfrm>
            <a:off x="4139202" y="3655834"/>
            <a:ext cx="503815" cy="489181"/>
          </a:xfrm>
          <a:custGeom>
            <a:avLst/>
            <a:gdLst/>
            <a:ahLst/>
            <a:cxnLst/>
            <a:rect l="0" t="0" r="0" b="0"/>
            <a:pathLst>
              <a:path w="503815" h="489181">
                <a:moveTo>
                  <a:pt x="312783" y="56058"/>
                </a:moveTo>
                <a:lnTo>
                  <a:pt x="312783" y="56058"/>
                </a:lnTo>
                <a:lnTo>
                  <a:pt x="312783" y="51508"/>
                </a:lnTo>
                <a:lnTo>
                  <a:pt x="310243" y="46733"/>
                </a:lnTo>
                <a:lnTo>
                  <a:pt x="292632" y="27440"/>
                </a:lnTo>
                <a:lnTo>
                  <a:pt x="279613" y="18898"/>
                </a:lnTo>
                <a:lnTo>
                  <a:pt x="263691" y="14885"/>
                </a:lnTo>
                <a:lnTo>
                  <a:pt x="222489" y="13344"/>
                </a:lnTo>
                <a:lnTo>
                  <a:pt x="192818" y="14178"/>
                </a:lnTo>
                <a:lnTo>
                  <a:pt x="161718" y="25131"/>
                </a:lnTo>
                <a:lnTo>
                  <a:pt x="131630" y="49196"/>
                </a:lnTo>
                <a:lnTo>
                  <a:pt x="100978" y="86700"/>
                </a:lnTo>
                <a:lnTo>
                  <a:pt x="71558" y="124541"/>
                </a:lnTo>
                <a:lnTo>
                  <a:pt x="39717" y="160045"/>
                </a:lnTo>
                <a:lnTo>
                  <a:pt x="13608" y="201136"/>
                </a:lnTo>
                <a:lnTo>
                  <a:pt x="8367" y="213883"/>
                </a:lnTo>
                <a:lnTo>
                  <a:pt x="4725" y="253689"/>
                </a:lnTo>
                <a:lnTo>
                  <a:pt x="0" y="296149"/>
                </a:lnTo>
                <a:lnTo>
                  <a:pt x="4576" y="334020"/>
                </a:lnTo>
                <a:lnTo>
                  <a:pt x="11807" y="361832"/>
                </a:lnTo>
                <a:lnTo>
                  <a:pt x="33374" y="391801"/>
                </a:lnTo>
                <a:lnTo>
                  <a:pt x="73212" y="432482"/>
                </a:lnTo>
                <a:lnTo>
                  <a:pt x="115676" y="464204"/>
                </a:lnTo>
                <a:lnTo>
                  <a:pt x="141351" y="477134"/>
                </a:lnTo>
                <a:lnTo>
                  <a:pt x="184198" y="486229"/>
                </a:lnTo>
                <a:lnTo>
                  <a:pt x="202294" y="489180"/>
                </a:lnTo>
                <a:lnTo>
                  <a:pt x="242416" y="485854"/>
                </a:lnTo>
                <a:lnTo>
                  <a:pt x="282691" y="480364"/>
                </a:lnTo>
                <a:lnTo>
                  <a:pt x="320588" y="468269"/>
                </a:lnTo>
                <a:lnTo>
                  <a:pt x="357429" y="457172"/>
                </a:lnTo>
                <a:lnTo>
                  <a:pt x="397025" y="438749"/>
                </a:lnTo>
                <a:lnTo>
                  <a:pt x="434370" y="410642"/>
                </a:lnTo>
                <a:lnTo>
                  <a:pt x="473325" y="373856"/>
                </a:lnTo>
                <a:lnTo>
                  <a:pt x="493172" y="345800"/>
                </a:lnTo>
                <a:lnTo>
                  <a:pt x="501858" y="321357"/>
                </a:lnTo>
                <a:lnTo>
                  <a:pt x="503814" y="292079"/>
                </a:lnTo>
                <a:lnTo>
                  <a:pt x="500556" y="260017"/>
                </a:lnTo>
                <a:lnTo>
                  <a:pt x="492758" y="226717"/>
                </a:lnTo>
                <a:lnTo>
                  <a:pt x="480401" y="192867"/>
                </a:lnTo>
                <a:lnTo>
                  <a:pt x="465385" y="159725"/>
                </a:lnTo>
                <a:lnTo>
                  <a:pt x="449186" y="129119"/>
                </a:lnTo>
                <a:lnTo>
                  <a:pt x="414900" y="89665"/>
                </a:lnTo>
                <a:lnTo>
                  <a:pt x="374578" y="58396"/>
                </a:lnTo>
                <a:lnTo>
                  <a:pt x="332468" y="31034"/>
                </a:lnTo>
                <a:lnTo>
                  <a:pt x="301530" y="16044"/>
                </a:lnTo>
                <a:lnTo>
                  <a:pt x="267777" y="4937"/>
                </a:lnTo>
                <a:lnTo>
                  <a:pt x="230550" y="0"/>
                </a:lnTo>
                <a:lnTo>
                  <a:pt x="194320" y="346"/>
                </a:lnTo>
                <a:lnTo>
                  <a:pt x="161073" y="3675"/>
                </a:lnTo>
                <a:lnTo>
                  <a:pt x="120935" y="12809"/>
                </a:lnTo>
                <a:lnTo>
                  <a:pt x="86818" y="32766"/>
                </a:lnTo>
                <a:lnTo>
                  <a:pt x="64749" y="56777"/>
                </a:lnTo>
                <a:lnTo>
                  <a:pt x="43197" y="95570"/>
                </a:lnTo>
                <a:lnTo>
                  <a:pt x="25261" y="132218"/>
                </a:lnTo>
                <a:lnTo>
                  <a:pt x="19260" y="155629"/>
                </a:lnTo>
                <a:lnTo>
                  <a:pt x="19768" y="178735"/>
                </a:lnTo>
                <a:lnTo>
                  <a:pt x="25710" y="196624"/>
                </a:lnTo>
                <a:lnTo>
                  <a:pt x="38463" y="21893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5" name="SMARTInkShape-Group1036"/>
          <p:cNvGrpSpPr/>
          <p:nvPr/>
        </p:nvGrpSpPr>
        <p:grpSpPr>
          <a:xfrm>
            <a:off x="5404611" y="2418856"/>
            <a:ext cx="527955" cy="531832"/>
            <a:chOff x="5404611" y="2418856"/>
            <a:chExt cx="527955" cy="531832"/>
          </a:xfrm>
        </p:grpSpPr>
        <p:sp>
          <p:nvSpPr>
            <p:cNvPr id="3" name="SMARTInkShape-3076"/>
            <p:cNvSpPr/>
            <p:nvPr>
              <p:custDataLst>
                <p:tags r:id="rId20"/>
              </p:custDataLst>
            </p:nvPr>
          </p:nvSpPr>
          <p:spPr bwMode="auto">
            <a:xfrm>
              <a:off x="5404611" y="2418856"/>
              <a:ext cx="527955" cy="531832"/>
            </a:xfrm>
            <a:custGeom>
              <a:avLst/>
              <a:gdLst/>
              <a:ahLst/>
              <a:cxnLst/>
              <a:rect l="0" t="0" r="0" b="0"/>
              <a:pathLst>
                <a:path w="527955" h="531832">
                  <a:moveTo>
                    <a:pt x="230379" y="92886"/>
                  </a:moveTo>
                  <a:lnTo>
                    <a:pt x="230379" y="92886"/>
                  </a:lnTo>
                  <a:lnTo>
                    <a:pt x="231332" y="78246"/>
                  </a:lnTo>
                  <a:lnTo>
                    <a:pt x="237760" y="40652"/>
                  </a:lnTo>
                  <a:lnTo>
                    <a:pt x="234048" y="20048"/>
                  </a:lnTo>
                  <a:lnTo>
                    <a:pt x="229967" y="14800"/>
                  </a:lnTo>
                  <a:lnTo>
                    <a:pt x="217813" y="6429"/>
                  </a:lnTo>
                  <a:lnTo>
                    <a:pt x="199457" y="912"/>
                  </a:lnTo>
                  <a:lnTo>
                    <a:pt x="169343" y="0"/>
                  </a:lnTo>
                  <a:lnTo>
                    <a:pt x="152770" y="3344"/>
                  </a:lnTo>
                  <a:lnTo>
                    <a:pt x="135878" y="15625"/>
                  </a:lnTo>
                  <a:lnTo>
                    <a:pt x="97200" y="54553"/>
                  </a:lnTo>
                  <a:lnTo>
                    <a:pt x="73232" y="92218"/>
                  </a:lnTo>
                  <a:lnTo>
                    <a:pt x="55126" y="122117"/>
                  </a:lnTo>
                  <a:lnTo>
                    <a:pt x="36284" y="153503"/>
                  </a:lnTo>
                  <a:lnTo>
                    <a:pt x="21559" y="183327"/>
                  </a:lnTo>
                  <a:lnTo>
                    <a:pt x="11206" y="214997"/>
                  </a:lnTo>
                  <a:lnTo>
                    <a:pt x="4381" y="247170"/>
                  </a:lnTo>
                  <a:lnTo>
                    <a:pt x="1348" y="277345"/>
                  </a:lnTo>
                  <a:lnTo>
                    <a:pt x="0" y="309171"/>
                  </a:lnTo>
                  <a:lnTo>
                    <a:pt x="353" y="340460"/>
                  </a:lnTo>
                  <a:lnTo>
                    <a:pt x="6860" y="380448"/>
                  </a:lnTo>
                  <a:lnTo>
                    <a:pt x="19477" y="421083"/>
                  </a:lnTo>
                  <a:lnTo>
                    <a:pt x="32528" y="457677"/>
                  </a:lnTo>
                  <a:lnTo>
                    <a:pt x="59255" y="491697"/>
                  </a:lnTo>
                  <a:lnTo>
                    <a:pt x="80346" y="511118"/>
                  </a:lnTo>
                  <a:lnTo>
                    <a:pt x="122742" y="529015"/>
                  </a:lnTo>
                  <a:lnTo>
                    <a:pt x="154918" y="531831"/>
                  </a:lnTo>
                  <a:lnTo>
                    <a:pt x="188269" y="528956"/>
                  </a:lnTo>
                  <a:lnTo>
                    <a:pt x="222141" y="521327"/>
                  </a:lnTo>
                  <a:lnTo>
                    <a:pt x="256245" y="509047"/>
                  </a:lnTo>
                  <a:lnTo>
                    <a:pt x="291405" y="494064"/>
                  </a:lnTo>
                  <a:lnTo>
                    <a:pt x="329256" y="477880"/>
                  </a:lnTo>
                  <a:lnTo>
                    <a:pt x="360685" y="461162"/>
                  </a:lnTo>
                  <a:lnTo>
                    <a:pt x="402338" y="430605"/>
                  </a:lnTo>
                  <a:lnTo>
                    <a:pt x="444842" y="391389"/>
                  </a:lnTo>
                  <a:lnTo>
                    <a:pt x="482519" y="349607"/>
                  </a:lnTo>
                  <a:lnTo>
                    <a:pt x="500556" y="319379"/>
                  </a:lnTo>
                  <a:lnTo>
                    <a:pt x="511748" y="283720"/>
                  </a:lnTo>
                  <a:lnTo>
                    <a:pt x="522437" y="245646"/>
                  </a:lnTo>
                  <a:lnTo>
                    <a:pt x="527954" y="226159"/>
                  </a:lnTo>
                  <a:lnTo>
                    <a:pt x="523924" y="186726"/>
                  </a:lnTo>
                  <a:lnTo>
                    <a:pt x="507529" y="147928"/>
                  </a:lnTo>
                  <a:lnTo>
                    <a:pt x="481191" y="111634"/>
                  </a:lnTo>
                  <a:lnTo>
                    <a:pt x="461405" y="95860"/>
                  </a:lnTo>
                  <a:lnTo>
                    <a:pt x="437736" y="81534"/>
                  </a:lnTo>
                  <a:lnTo>
                    <a:pt x="411479" y="68173"/>
                  </a:lnTo>
                  <a:lnTo>
                    <a:pt x="382545" y="57361"/>
                  </a:lnTo>
                  <a:lnTo>
                    <a:pt x="351825" y="48248"/>
                  </a:lnTo>
                  <a:lnTo>
                    <a:pt x="319916" y="40268"/>
                  </a:lnTo>
                  <a:lnTo>
                    <a:pt x="287213" y="34947"/>
                  </a:lnTo>
                  <a:lnTo>
                    <a:pt x="253981" y="31400"/>
                  </a:lnTo>
                  <a:lnTo>
                    <a:pt x="220396" y="29036"/>
                  </a:lnTo>
                  <a:lnTo>
                    <a:pt x="190386" y="29364"/>
                  </a:lnTo>
                  <a:lnTo>
                    <a:pt x="162760" y="31488"/>
                  </a:lnTo>
                  <a:lnTo>
                    <a:pt x="136722" y="34809"/>
                  </a:lnTo>
                  <a:lnTo>
                    <a:pt x="97631" y="43579"/>
                  </a:lnTo>
                  <a:lnTo>
                    <a:pt x="70415" y="53827"/>
                  </a:lnTo>
                  <a:lnTo>
                    <a:pt x="41784" y="7574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 name="SMARTInkShape-3077"/>
            <p:cNvSpPr/>
            <p:nvPr>
              <p:custDataLst>
                <p:tags r:id="rId21"/>
              </p:custDataLst>
            </p:nvPr>
          </p:nvSpPr>
          <p:spPr bwMode="auto">
            <a:xfrm>
              <a:off x="5574982" y="2571750"/>
              <a:ext cx="68582" cy="38435"/>
            </a:xfrm>
            <a:custGeom>
              <a:avLst/>
              <a:gdLst/>
              <a:ahLst/>
              <a:cxnLst/>
              <a:rect l="0" t="0" r="0" b="0"/>
              <a:pathLst>
                <a:path w="68582" h="38435">
                  <a:moveTo>
                    <a:pt x="0" y="25717"/>
                  </a:moveTo>
                  <a:lnTo>
                    <a:pt x="0" y="25717"/>
                  </a:lnTo>
                  <a:lnTo>
                    <a:pt x="17675" y="32561"/>
                  </a:lnTo>
                  <a:lnTo>
                    <a:pt x="22143" y="37649"/>
                  </a:lnTo>
                  <a:lnTo>
                    <a:pt x="24287" y="38434"/>
                  </a:lnTo>
                  <a:lnTo>
                    <a:pt x="26669" y="38005"/>
                  </a:lnTo>
                  <a:lnTo>
                    <a:pt x="31856" y="35941"/>
                  </a:lnTo>
                  <a:lnTo>
                    <a:pt x="41225" y="34508"/>
                  </a:lnTo>
                  <a:lnTo>
                    <a:pt x="49383" y="28442"/>
                  </a:lnTo>
                  <a:lnTo>
                    <a:pt x="57389" y="26525"/>
                  </a:lnTo>
                  <a:lnTo>
                    <a:pt x="68537" y="25720"/>
                  </a:lnTo>
                  <a:lnTo>
                    <a:pt x="68581" y="17145"/>
                  </a:lnTo>
                  <a:lnTo>
                    <a:pt x="54892" y="11254"/>
                  </a:lnTo>
                  <a:lnTo>
                    <a:pt x="41241" y="8414"/>
                  </a:lnTo>
                  <a:lnTo>
                    <a:pt x="38925" y="6562"/>
                  </a:lnTo>
                  <a:lnTo>
                    <a:pt x="34291"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8" name="SMARTInkShape-Group1037"/>
          <p:cNvGrpSpPr/>
          <p:nvPr/>
        </p:nvGrpSpPr>
        <p:grpSpPr>
          <a:xfrm>
            <a:off x="2154555" y="1158742"/>
            <a:ext cx="874393" cy="1712596"/>
            <a:chOff x="2154555" y="1158742"/>
            <a:chExt cx="874393" cy="1712596"/>
          </a:xfrm>
        </p:grpSpPr>
        <p:sp>
          <p:nvSpPr>
            <p:cNvPr id="6" name="SMARTInkShape-3078"/>
            <p:cNvSpPr/>
            <p:nvPr>
              <p:custDataLst>
                <p:tags r:id="rId18"/>
              </p:custDataLst>
            </p:nvPr>
          </p:nvSpPr>
          <p:spPr bwMode="auto">
            <a:xfrm>
              <a:off x="2154555" y="1158742"/>
              <a:ext cx="874393" cy="1627322"/>
            </a:xfrm>
            <a:custGeom>
              <a:avLst/>
              <a:gdLst/>
              <a:ahLst/>
              <a:cxnLst/>
              <a:rect l="0" t="0" r="0" b="0"/>
              <a:pathLst>
                <a:path w="874393" h="1627322">
                  <a:moveTo>
                    <a:pt x="0" y="684346"/>
                  </a:moveTo>
                  <a:lnTo>
                    <a:pt x="0" y="684346"/>
                  </a:lnTo>
                  <a:lnTo>
                    <a:pt x="9102" y="666142"/>
                  </a:lnTo>
                  <a:lnTo>
                    <a:pt x="48823" y="631749"/>
                  </a:lnTo>
                  <a:lnTo>
                    <a:pt x="85798" y="597429"/>
                  </a:lnTo>
                  <a:lnTo>
                    <a:pt x="119412" y="564436"/>
                  </a:lnTo>
                  <a:lnTo>
                    <a:pt x="161657" y="525007"/>
                  </a:lnTo>
                  <a:lnTo>
                    <a:pt x="184924" y="503825"/>
                  </a:lnTo>
                  <a:lnTo>
                    <a:pt x="212818" y="479226"/>
                  </a:lnTo>
                  <a:lnTo>
                    <a:pt x="243796" y="452349"/>
                  </a:lnTo>
                  <a:lnTo>
                    <a:pt x="276831" y="423954"/>
                  </a:lnTo>
                  <a:lnTo>
                    <a:pt x="310284" y="395498"/>
                  </a:lnTo>
                  <a:lnTo>
                    <a:pt x="344016" y="367003"/>
                  </a:lnTo>
                  <a:lnTo>
                    <a:pt x="377934" y="338482"/>
                  </a:lnTo>
                  <a:lnTo>
                    <a:pt x="410071" y="310894"/>
                  </a:lnTo>
                  <a:lnTo>
                    <a:pt x="441021" y="283931"/>
                  </a:lnTo>
                  <a:lnTo>
                    <a:pt x="471179" y="257382"/>
                  </a:lnTo>
                  <a:lnTo>
                    <a:pt x="500809" y="232063"/>
                  </a:lnTo>
                  <a:lnTo>
                    <a:pt x="530088" y="207564"/>
                  </a:lnTo>
                  <a:lnTo>
                    <a:pt x="559132" y="183611"/>
                  </a:lnTo>
                  <a:lnTo>
                    <a:pt x="584210" y="160975"/>
                  </a:lnTo>
                  <a:lnTo>
                    <a:pt x="606643" y="139217"/>
                  </a:lnTo>
                  <a:lnTo>
                    <a:pt x="644904" y="100119"/>
                  </a:lnTo>
                  <a:lnTo>
                    <a:pt x="686912" y="57640"/>
                  </a:lnTo>
                  <a:lnTo>
                    <a:pt x="719569" y="22283"/>
                  </a:lnTo>
                  <a:lnTo>
                    <a:pt x="725573" y="13858"/>
                  </a:lnTo>
                  <a:lnTo>
                    <a:pt x="733357" y="8163"/>
                  </a:lnTo>
                  <a:lnTo>
                    <a:pt x="735511" y="3455"/>
                  </a:lnTo>
                  <a:lnTo>
                    <a:pt x="737991" y="1818"/>
                  </a:lnTo>
                  <a:lnTo>
                    <a:pt x="745826" y="0"/>
                  </a:lnTo>
                  <a:lnTo>
                    <a:pt x="755658" y="1732"/>
                  </a:lnTo>
                  <a:lnTo>
                    <a:pt x="779457" y="9185"/>
                  </a:lnTo>
                  <a:lnTo>
                    <a:pt x="791401" y="18956"/>
                  </a:lnTo>
                  <a:lnTo>
                    <a:pt x="808661" y="55041"/>
                  </a:lnTo>
                  <a:lnTo>
                    <a:pt x="825992" y="92114"/>
                  </a:lnTo>
                  <a:lnTo>
                    <a:pt x="836453" y="126811"/>
                  </a:lnTo>
                  <a:lnTo>
                    <a:pt x="842609" y="156517"/>
                  </a:lnTo>
                  <a:lnTo>
                    <a:pt x="845980" y="191310"/>
                  </a:lnTo>
                  <a:lnTo>
                    <a:pt x="848431" y="228999"/>
                  </a:lnTo>
                  <a:lnTo>
                    <a:pt x="852696" y="267974"/>
                  </a:lnTo>
                  <a:lnTo>
                    <a:pt x="855226" y="310062"/>
                  </a:lnTo>
                  <a:lnTo>
                    <a:pt x="855901" y="331953"/>
                  </a:lnTo>
                  <a:lnTo>
                    <a:pt x="856350" y="355119"/>
                  </a:lnTo>
                  <a:lnTo>
                    <a:pt x="856650" y="379137"/>
                  </a:lnTo>
                  <a:lnTo>
                    <a:pt x="856850" y="403720"/>
                  </a:lnTo>
                  <a:lnTo>
                    <a:pt x="856984" y="429635"/>
                  </a:lnTo>
                  <a:lnTo>
                    <a:pt x="857072" y="456436"/>
                  </a:lnTo>
                  <a:lnTo>
                    <a:pt x="857132" y="483828"/>
                  </a:lnTo>
                  <a:lnTo>
                    <a:pt x="857171" y="512567"/>
                  </a:lnTo>
                  <a:lnTo>
                    <a:pt x="857198" y="542204"/>
                  </a:lnTo>
                  <a:lnTo>
                    <a:pt x="857215" y="572440"/>
                  </a:lnTo>
                  <a:lnTo>
                    <a:pt x="857227" y="604027"/>
                  </a:lnTo>
                  <a:lnTo>
                    <a:pt x="857235" y="636515"/>
                  </a:lnTo>
                  <a:lnTo>
                    <a:pt x="857240" y="669603"/>
                  </a:lnTo>
                  <a:lnTo>
                    <a:pt x="857243" y="702140"/>
                  </a:lnTo>
                  <a:lnTo>
                    <a:pt x="857245" y="734308"/>
                  </a:lnTo>
                  <a:lnTo>
                    <a:pt x="857247" y="766232"/>
                  </a:lnTo>
                  <a:lnTo>
                    <a:pt x="857248" y="797991"/>
                  </a:lnTo>
                  <a:lnTo>
                    <a:pt x="857249" y="829642"/>
                  </a:lnTo>
                  <a:lnTo>
                    <a:pt x="857249" y="861220"/>
                  </a:lnTo>
                  <a:lnTo>
                    <a:pt x="857250" y="892749"/>
                  </a:lnTo>
                  <a:lnTo>
                    <a:pt x="857250" y="924246"/>
                  </a:lnTo>
                  <a:lnTo>
                    <a:pt x="857250" y="955722"/>
                  </a:lnTo>
                  <a:lnTo>
                    <a:pt x="857250" y="987183"/>
                  </a:lnTo>
                  <a:lnTo>
                    <a:pt x="857250" y="1018635"/>
                  </a:lnTo>
                  <a:lnTo>
                    <a:pt x="857250" y="1050080"/>
                  </a:lnTo>
                  <a:lnTo>
                    <a:pt x="857250" y="1080568"/>
                  </a:lnTo>
                  <a:lnTo>
                    <a:pt x="857250" y="1110419"/>
                  </a:lnTo>
                  <a:lnTo>
                    <a:pt x="857250" y="1139844"/>
                  </a:lnTo>
                  <a:lnTo>
                    <a:pt x="857250" y="1167082"/>
                  </a:lnTo>
                  <a:lnTo>
                    <a:pt x="857250" y="1192859"/>
                  </a:lnTo>
                  <a:lnTo>
                    <a:pt x="857250" y="1217665"/>
                  </a:lnTo>
                  <a:lnTo>
                    <a:pt x="857250" y="1260466"/>
                  </a:lnTo>
                  <a:lnTo>
                    <a:pt x="858203" y="1297587"/>
                  </a:lnTo>
                  <a:lnTo>
                    <a:pt x="861801" y="1329960"/>
                  </a:lnTo>
                  <a:lnTo>
                    <a:pt x="866575" y="1360222"/>
                  </a:lnTo>
                  <a:lnTo>
                    <a:pt x="872078" y="1398955"/>
                  </a:lnTo>
                  <a:lnTo>
                    <a:pt x="873937" y="1437643"/>
                  </a:lnTo>
                  <a:lnTo>
                    <a:pt x="874355" y="1461651"/>
                  </a:lnTo>
                  <a:lnTo>
                    <a:pt x="874368" y="1461629"/>
                  </a:lnTo>
                  <a:lnTo>
                    <a:pt x="874392" y="1452266"/>
                  </a:lnTo>
                  <a:lnTo>
                    <a:pt x="871853" y="1446966"/>
                  </a:lnTo>
                  <a:lnTo>
                    <a:pt x="869843" y="1444219"/>
                  </a:lnTo>
                  <a:lnTo>
                    <a:pt x="857912" y="1435802"/>
                  </a:lnTo>
                  <a:lnTo>
                    <a:pt x="852929" y="1434872"/>
                  </a:lnTo>
                  <a:lnTo>
                    <a:pt x="811972" y="1442581"/>
                  </a:lnTo>
                  <a:lnTo>
                    <a:pt x="777371" y="1450451"/>
                  </a:lnTo>
                  <a:lnTo>
                    <a:pt x="749358" y="1458542"/>
                  </a:lnTo>
                  <a:lnTo>
                    <a:pt x="715001" y="1470393"/>
                  </a:lnTo>
                  <a:lnTo>
                    <a:pt x="693837" y="1478887"/>
                  </a:lnTo>
                  <a:lnTo>
                    <a:pt x="671156" y="1488360"/>
                  </a:lnTo>
                  <a:lnTo>
                    <a:pt x="648415" y="1496580"/>
                  </a:lnTo>
                  <a:lnTo>
                    <a:pt x="625634" y="1503965"/>
                  </a:lnTo>
                  <a:lnTo>
                    <a:pt x="602827" y="1510794"/>
                  </a:lnTo>
                  <a:lnTo>
                    <a:pt x="580002" y="1518203"/>
                  </a:lnTo>
                  <a:lnTo>
                    <a:pt x="557166" y="1526001"/>
                  </a:lnTo>
                  <a:lnTo>
                    <a:pt x="534321" y="1534056"/>
                  </a:lnTo>
                  <a:lnTo>
                    <a:pt x="511472" y="1543237"/>
                  </a:lnTo>
                  <a:lnTo>
                    <a:pt x="488619" y="1553167"/>
                  </a:lnTo>
                  <a:lnTo>
                    <a:pt x="465763" y="1563597"/>
                  </a:lnTo>
                  <a:lnTo>
                    <a:pt x="443859" y="1574361"/>
                  </a:lnTo>
                  <a:lnTo>
                    <a:pt x="401741" y="1596481"/>
                  </a:lnTo>
                  <a:lnTo>
                    <a:pt x="370957" y="1611391"/>
                  </a:lnTo>
                  <a:lnTo>
                    <a:pt x="332461" y="1624174"/>
                  </a:lnTo>
                  <a:lnTo>
                    <a:pt x="292878" y="1627239"/>
                  </a:lnTo>
                  <a:lnTo>
                    <a:pt x="274320" y="162732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 name="SMARTInkShape-3079"/>
            <p:cNvSpPr/>
            <p:nvPr>
              <p:custDataLst>
                <p:tags r:id="rId19"/>
              </p:custDataLst>
            </p:nvPr>
          </p:nvSpPr>
          <p:spPr bwMode="auto">
            <a:xfrm>
              <a:off x="2303025" y="1705927"/>
              <a:ext cx="48699" cy="1165411"/>
            </a:xfrm>
            <a:custGeom>
              <a:avLst/>
              <a:gdLst/>
              <a:ahLst/>
              <a:cxnLst/>
              <a:rect l="0" t="0" r="0" b="0"/>
              <a:pathLst>
                <a:path w="48699" h="1165411">
                  <a:moveTo>
                    <a:pt x="48698" y="0"/>
                  </a:moveTo>
                  <a:lnTo>
                    <a:pt x="48698" y="0"/>
                  </a:lnTo>
                  <a:lnTo>
                    <a:pt x="39596" y="4551"/>
                  </a:lnTo>
                  <a:lnTo>
                    <a:pt x="32587" y="11865"/>
                  </a:lnTo>
                  <a:lnTo>
                    <a:pt x="27250" y="20514"/>
                  </a:lnTo>
                  <a:lnTo>
                    <a:pt x="24245" y="31690"/>
                  </a:lnTo>
                  <a:lnTo>
                    <a:pt x="23054" y="71303"/>
                  </a:lnTo>
                  <a:lnTo>
                    <a:pt x="20462" y="102725"/>
                  </a:lnTo>
                  <a:lnTo>
                    <a:pt x="15194" y="133286"/>
                  </a:lnTo>
                  <a:lnTo>
                    <a:pt x="6502" y="169093"/>
                  </a:lnTo>
                  <a:lnTo>
                    <a:pt x="3422" y="190834"/>
                  </a:lnTo>
                  <a:lnTo>
                    <a:pt x="1369" y="214853"/>
                  </a:lnTo>
                  <a:lnTo>
                    <a:pt x="0" y="240390"/>
                  </a:lnTo>
                  <a:lnTo>
                    <a:pt x="993" y="266940"/>
                  </a:lnTo>
                  <a:lnTo>
                    <a:pt x="3559" y="294165"/>
                  </a:lnTo>
                  <a:lnTo>
                    <a:pt x="7175" y="321841"/>
                  </a:lnTo>
                  <a:lnTo>
                    <a:pt x="11491" y="350768"/>
                  </a:lnTo>
                  <a:lnTo>
                    <a:pt x="16273" y="380531"/>
                  </a:lnTo>
                  <a:lnTo>
                    <a:pt x="21366" y="410850"/>
                  </a:lnTo>
                  <a:lnTo>
                    <a:pt x="25714" y="443445"/>
                  </a:lnTo>
                  <a:lnTo>
                    <a:pt x="29566" y="477558"/>
                  </a:lnTo>
                  <a:lnTo>
                    <a:pt x="33085" y="512682"/>
                  </a:lnTo>
                  <a:lnTo>
                    <a:pt x="35432" y="549433"/>
                  </a:lnTo>
                  <a:lnTo>
                    <a:pt x="36996" y="587269"/>
                  </a:lnTo>
                  <a:lnTo>
                    <a:pt x="38039" y="625828"/>
                  </a:lnTo>
                  <a:lnTo>
                    <a:pt x="39687" y="662964"/>
                  </a:lnTo>
                  <a:lnTo>
                    <a:pt x="41738" y="699151"/>
                  </a:lnTo>
                  <a:lnTo>
                    <a:pt x="44058" y="734706"/>
                  </a:lnTo>
                  <a:lnTo>
                    <a:pt x="45605" y="768886"/>
                  </a:lnTo>
                  <a:lnTo>
                    <a:pt x="46635" y="802151"/>
                  </a:lnTo>
                  <a:lnTo>
                    <a:pt x="47323" y="834805"/>
                  </a:lnTo>
                  <a:lnTo>
                    <a:pt x="47781" y="867052"/>
                  </a:lnTo>
                  <a:lnTo>
                    <a:pt x="48087" y="899027"/>
                  </a:lnTo>
                  <a:lnTo>
                    <a:pt x="48290" y="930822"/>
                  </a:lnTo>
                  <a:lnTo>
                    <a:pt x="48426" y="960590"/>
                  </a:lnTo>
                  <a:lnTo>
                    <a:pt x="48516" y="989009"/>
                  </a:lnTo>
                  <a:lnTo>
                    <a:pt x="48577" y="1016527"/>
                  </a:lnTo>
                  <a:lnTo>
                    <a:pt x="48617" y="1042492"/>
                  </a:lnTo>
                  <a:lnTo>
                    <a:pt x="48644" y="1067423"/>
                  </a:lnTo>
                  <a:lnTo>
                    <a:pt x="48662" y="1091663"/>
                  </a:lnTo>
                  <a:lnTo>
                    <a:pt x="48682" y="1128756"/>
                  </a:lnTo>
                  <a:lnTo>
                    <a:pt x="48695" y="1165410"/>
                  </a:lnTo>
                  <a:lnTo>
                    <a:pt x="48698" y="113157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12" name="SMARTInkShape-3080"/>
          <p:cNvSpPr/>
          <p:nvPr>
            <p:custDataLst>
              <p:tags r:id="rId2"/>
            </p:custDataLst>
          </p:nvPr>
        </p:nvSpPr>
        <p:spPr bwMode="auto">
          <a:xfrm>
            <a:off x="2218196" y="1180877"/>
            <a:ext cx="852268" cy="1698394"/>
          </a:xfrm>
          <a:custGeom>
            <a:avLst/>
            <a:gdLst/>
            <a:ahLst/>
            <a:cxnLst/>
            <a:rect l="0" t="0" r="0" b="0"/>
            <a:pathLst>
              <a:path w="852268" h="1698394">
                <a:moveTo>
                  <a:pt x="4939" y="585058"/>
                </a:moveTo>
                <a:lnTo>
                  <a:pt x="4939" y="585058"/>
                </a:lnTo>
                <a:lnTo>
                  <a:pt x="388" y="589609"/>
                </a:lnTo>
                <a:lnTo>
                  <a:pt x="0" y="590949"/>
                </a:lnTo>
                <a:lnTo>
                  <a:pt x="694" y="591843"/>
                </a:lnTo>
                <a:lnTo>
                  <a:pt x="4005" y="593789"/>
                </a:lnTo>
                <a:lnTo>
                  <a:pt x="8651" y="597828"/>
                </a:lnTo>
                <a:lnTo>
                  <a:pt x="11351" y="602799"/>
                </a:lnTo>
                <a:lnTo>
                  <a:pt x="18166" y="638053"/>
                </a:lnTo>
                <a:lnTo>
                  <a:pt x="15314" y="677701"/>
                </a:lnTo>
                <a:lnTo>
                  <a:pt x="14313" y="712275"/>
                </a:lnTo>
                <a:lnTo>
                  <a:pt x="16408" y="754946"/>
                </a:lnTo>
                <a:lnTo>
                  <a:pt x="18300" y="778327"/>
                </a:lnTo>
                <a:lnTo>
                  <a:pt x="22419" y="804391"/>
                </a:lnTo>
                <a:lnTo>
                  <a:pt x="28022" y="832245"/>
                </a:lnTo>
                <a:lnTo>
                  <a:pt x="34615" y="861292"/>
                </a:lnTo>
                <a:lnTo>
                  <a:pt x="40916" y="890181"/>
                </a:lnTo>
                <a:lnTo>
                  <a:pt x="47021" y="918966"/>
                </a:lnTo>
                <a:lnTo>
                  <a:pt x="52996" y="947681"/>
                </a:lnTo>
                <a:lnTo>
                  <a:pt x="58885" y="978254"/>
                </a:lnTo>
                <a:lnTo>
                  <a:pt x="64715" y="1010066"/>
                </a:lnTo>
                <a:lnTo>
                  <a:pt x="70507" y="1042704"/>
                </a:lnTo>
                <a:lnTo>
                  <a:pt x="76274" y="1075893"/>
                </a:lnTo>
                <a:lnTo>
                  <a:pt x="82023" y="1109449"/>
                </a:lnTo>
                <a:lnTo>
                  <a:pt x="87761" y="1143249"/>
                </a:lnTo>
                <a:lnTo>
                  <a:pt x="92539" y="1176261"/>
                </a:lnTo>
                <a:lnTo>
                  <a:pt x="96676" y="1208745"/>
                </a:lnTo>
                <a:lnTo>
                  <a:pt x="100387" y="1240879"/>
                </a:lnTo>
                <a:lnTo>
                  <a:pt x="103814" y="1271827"/>
                </a:lnTo>
                <a:lnTo>
                  <a:pt x="107050" y="1301984"/>
                </a:lnTo>
                <a:lnTo>
                  <a:pt x="110161" y="1331614"/>
                </a:lnTo>
                <a:lnTo>
                  <a:pt x="111282" y="1359939"/>
                </a:lnTo>
                <a:lnTo>
                  <a:pt x="111077" y="1387396"/>
                </a:lnTo>
                <a:lnTo>
                  <a:pt x="109987" y="1414272"/>
                </a:lnTo>
                <a:lnTo>
                  <a:pt x="107356" y="1439810"/>
                </a:lnTo>
                <a:lnTo>
                  <a:pt x="103697" y="1464455"/>
                </a:lnTo>
                <a:lnTo>
                  <a:pt x="99353" y="1488505"/>
                </a:lnTo>
                <a:lnTo>
                  <a:pt x="91986" y="1530468"/>
                </a:lnTo>
                <a:lnTo>
                  <a:pt x="86489" y="1568167"/>
                </a:lnTo>
                <a:lnTo>
                  <a:pt x="84046" y="1603973"/>
                </a:lnTo>
                <a:lnTo>
                  <a:pt x="87221" y="1642609"/>
                </a:lnTo>
                <a:lnTo>
                  <a:pt x="94214" y="1660236"/>
                </a:lnTo>
                <a:lnTo>
                  <a:pt x="114225" y="1687074"/>
                </a:lnTo>
                <a:lnTo>
                  <a:pt x="122726" y="1693968"/>
                </a:lnTo>
                <a:lnTo>
                  <a:pt x="132866" y="1697849"/>
                </a:lnTo>
                <a:lnTo>
                  <a:pt x="135944" y="1698393"/>
                </a:lnTo>
                <a:lnTo>
                  <a:pt x="149377" y="1694609"/>
                </a:lnTo>
                <a:lnTo>
                  <a:pt x="188460" y="1672747"/>
                </a:lnTo>
                <a:lnTo>
                  <a:pt x="225368" y="1653779"/>
                </a:lnTo>
                <a:lnTo>
                  <a:pt x="258165" y="1638213"/>
                </a:lnTo>
                <a:lnTo>
                  <a:pt x="298141" y="1621769"/>
                </a:lnTo>
                <a:lnTo>
                  <a:pt x="320422" y="1613383"/>
                </a:lnTo>
                <a:lnTo>
                  <a:pt x="343849" y="1604936"/>
                </a:lnTo>
                <a:lnTo>
                  <a:pt x="368039" y="1596446"/>
                </a:lnTo>
                <a:lnTo>
                  <a:pt x="394643" y="1586977"/>
                </a:lnTo>
                <a:lnTo>
                  <a:pt x="422857" y="1576854"/>
                </a:lnTo>
                <a:lnTo>
                  <a:pt x="452143" y="1566295"/>
                </a:lnTo>
                <a:lnTo>
                  <a:pt x="481193" y="1556399"/>
                </a:lnTo>
                <a:lnTo>
                  <a:pt x="510084" y="1546943"/>
                </a:lnTo>
                <a:lnTo>
                  <a:pt x="538870" y="1537782"/>
                </a:lnTo>
                <a:lnTo>
                  <a:pt x="567586" y="1528817"/>
                </a:lnTo>
                <a:lnTo>
                  <a:pt x="596254" y="1519983"/>
                </a:lnTo>
                <a:lnTo>
                  <a:pt x="624892" y="1511237"/>
                </a:lnTo>
                <a:lnTo>
                  <a:pt x="651603" y="1504453"/>
                </a:lnTo>
                <a:lnTo>
                  <a:pt x="677031" y="1498978"/>
                </a:lnTo>
                <a:lnTo>
                  <a:pt x="701603" y="1494375"/>
                </a:lnTo>
                <a:lnTo>
                  <a:pt x="724652" y="1490355"/>
                </a:lnTo>
                <a:lnTo>
                  <a:pt x="746685" y="1486721"/>
                </a:lnTo>
                <a:lnTo>
                  <a:pt x="785136" y="1481097"/>
                </a:lnTo>
                <a:lnTo>
                  <a:pt x="821896" y="1477931"/>
                </a:lnTo>
                <a:lnTo>
                  <a:pt x="849063" y="1476773"/>
                </a:lnTo>
                <a:lnTo>
                  <a:pt x="850581" y="1475762"/>
                </a:lnTo>
                <a:lnTo>
                  <a:pt x="851593" y="1474136"/>
                </a:lnTo>
                <a:lnTo>
                  <a:pt x="852267" y="1472099"/>
                </a:lnTo>
                <a:lnTo>
                  <a:pt x="850812" y="1469789"/>
                </a:lnTo>
                <a:lnTo>
                  <a:pt x="829635" y="1456451"/>
                </a:lnTo>
                <a:lnTo>
                  <a:pt x="826199" y="1450784"/>
                </a:lnTo>
                <a:lnTo>
                  <a:pt x="821363" y="1424605"/>
                </a:lnTo>
                <a:lnTo>
                  <a:pt x="819930" y="1388909"/>
                </a:lnTo>
                <a:lnTo>
                  <a:pt x="819595" y="1352217"/>
                </a:lnTo>
                <a:lnTo>
                  <a:pt x="819446" y="1310510"/>
                </a:lnTo>
                <a:lnTo>
                  <a:pt x="819406" y="1288720"/>
                </a:lnTo>
                <a:lnTo>
                  <a:pt x="818427" y="1266574"/>
                </a:lnTo>
                <a:lnTo>
                  <a:pt x="816822" y="1244189"/>
                </a:lnTo>
                <a:lnTo>
                  <a:pt x="814799" y="1221647"/>
                </a:lnTo>
                <a:lnTo>
                  <a:pt x="812498" y="1198045"/>
                </a:lnTo>
                <a:lnTo>
                  <a:pt x="810012" y="1173739"/>
                </a:lnTo>
                <a:lnTo>
                  <a:pt x="807401" y="1148962"/>
                </a:lnTo>
                <a:lnTo>
                  <a:pt x="803757" y="1121966"/>
                </a:lnTo>
                <a:lnTo>
                  <a:pt x="799422" y="1093492"/>
                </a:lnTo>
                <a:lnTo>
                  <a:pt x="794627" y="1064031"/>
                </a:lnTo>
                <a:lnTo>
                  <a:pt x="790477" y="1033914"/>
                </a:lnTo>
                <a:lnTo>
                  <a:pt x="786759" y="1003358"/>
                </a:lnTo>
                <a:lnTo>
                  <a:pt x="783327" y="972509"/>
                </a:lnTo>
                <a:lnTo>
                  <a:pt x="780087" y="940514"/>
                </a:lnTo>
                <a:lnTo>
                  <a:pt x="776974" y="907754"/>
                </a:lnTo>
                <a:lnTo>
                  <a:pt x="773947" y="874483"/>
                </a:lnTo>
                <a:lnTo>
                  <a:pt x="770976" y="839921"/>
                </a:lnTo>
                <a:lnTo>
                  <a:pt x="768043" y="804496"/>
                </a:lnTo>
                <a:lnTo>
                  <a:pt x="765135" y="768498"/>
                </a:lnTo>
                <a:lnTo>
                  <a:pt x="761291" y="734974"/>
                </a:lnTo>
                <a:lnTo>
                  <a:pt x="756824" y="703099"/>
                </a:lnTo>
                <a:lnTo>
                  <a:pt x="751941" y="672325"/>
                </a:lnTo>
                <a:lnTo>
                  <a:pt x="747733" y="641331"/>
                </a:lnTo>
                <a:lnTo>
                  <a:pt x="743975" y="610191"/>
                </a:lnTo>
                <a:lnTo>
                  <a:pt x="740517" y="578953"/>
                </a:lnTo>
                <a:lnTo>
                  <a:pt x="736307" y="547650"/>
                </a:lnTo>
                <a:lnTo>
                  <a:pt x="731595" y="516305"/>
                </a:lnTo>
                <a:lnTo>
                  <a:pt x="726549" y="484930"/>
                </a:lnTo>
                <a:lnTo>
                  <a:pt x="723185" y="453536"/>
                </a:lnTo>
                <a:lnTo>
                  <a:pt x="720942" y="422129"/>
                </a:lnTo>
                <a:lnTo>
                  <a:pt x="719447" y="390714"/>
                </a:lnTo>
                <a:lnTo>
                  <a:pt x="718450" y="360245"/>
                </a:lnTo>
                <a:lnTo>
                  <a:pt x="717786" y="330408"/>
                </a:lnTo>
                <a:lnTo>
                  <a:pt x="717343" y="300991"/>
                </a:lnTo>
                <a:lnTo>
                  <a:pt x="718000" y="272808"/>
                </a:lnTo>
                <a:lnTo>
                  <a:pt x="719390" y="245446"/>
                </a:lnTo>
                <a:lnTo>
                  <a:pt x="721270" y="218633"/>
                </a:lnTo>
                <a:lnTo>
                  <a:pt x="722523" y="194089"/>
                </a:lnTo>
                <a:lnTo>
                  <a:pt x="723358" y="171060"/>
                </a:lnTo>
                <a:lnTo>
                  <a:pt x="723334" y="128644"/>
                </a:lnTo>
                <a:lnTo>
                  <a:pt x="720148" y="90742"/>
                </a:lnTo>
                <a:lnTo>
                  <a:pt x="715557" y="59927"/>
                </a:lnTo>
                <a:lnTo>
                  <a:pt x="704849" y="18202"/>
                </a:lnTo>
                <a:lnTo>
                  <a:pt x="696401" y="2340"/>
                </a:lnTo>
                <a:lnTo>
                  <a:pt x="693562" y="364"/>
                </a:lnTo>
                <a:lnTo>
                  <a:pt x="690716" y="0"/>
                </a:lnTo>
                <a:lnTo>
                  <a:pt x="652402" y="13806"/>
                </a:lnTo>
                <a:lnTo>
                  <a:pt x="613340" y="33846"/>
                </a:lnTo>
                <a:lnTo>
                  <a:pt x="576329" y="54325"/>
                </a:lnTo>
                <a:lnTo>
                  <a:pt x="554459" y="66453"/>
                </a:lnTo>
                <a:lnTo>
                  <a:pt x="531305" y="79302"/>
                </a:lnTo>
                <a:lnTo>
                  <a:pt x="505392" y="94534"/>
                </a:lnTo>
                <a:lnTo>
                  <a:pt x="477640" y="111357"/>
                </a:lnTo>
                <a:lnTo>
                  <a:pt x="448660" y="129240"/>
                </a:lnTo>
                <a:lnTo>
                  <a:pt x="420768" y="147829"/>
                </a:lnTo>
                <a:lnTo>
                  <a:pt x="393601" y="166890"/>
                </a:lnTo>
                <a:lnTo>
                  <a:pt x="366917" y="186264"/>
                </a:lnTo>
                <a:lnTo>
                  <a:pt x="341508" y="204895"/>
                </a:lnTo>
                <a:lnTo>
                  <a:pt x="316948" y="223031"/>
                </a:lnTo>
                <a:lnTo>
                  <a:pt x="276960" y="252707"/>
                </a:lnTo>
                <a:lnTo>
                  <a:pt x="244969" y="27644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19" name="SMARTInkShape-Group1039"/>
          <p:cNvGrpSpPr/>
          <p:nvPr/>
        </p:nvGrpSpPr>
        <p:grpSpPr>
          <a:xfrm>
            <a:off x="808673" y="1265397"/>
            <a:ext cx="4646296" cy="4512469"/>
            <a:chOff x="808673" y="1265397"/>
            <a:chExt cx="4646296" cy="4512469"/>
          </a:xfrm>
        </p:grpSpPr>
        <p:sp>
          <p:nvSpPr>
            <p:cNvPr id="13" name="SMARTInkShape-3081"/>
            <p:cNvSpPr/>
            <p:nvPr>
              <p:custDataLst>
                <p:tags r:id="rId12"/>
              </p:custDataLst>
            </p:nvPr>
          </p:nvSpPr>
          <p:spPr bwMode="auto">
            <a:xfrm>
              <a:off x="2848928" y="1525905"/>
              <a:ext cx="2606041" cy="950262"/>
            </a:xfrm>
            <a:custGeom>
              <a:avLst/>
              <a:gdLst/>
              <a:ahLst/>
              <a:cxnLst/>
              <a:rect l="0" t="0" r="0" b="0"/>
              <a:pathLst>
                <a:path w="2606041" h="950262">
                  <a:moveTo>
                    <a:pt x="2606040" y="942975"/>
                  </a:moveTo>
                  <a:lnTo>
                    <a:pt x="2606040" y="942975"/>
                  </a:lnTo>
                  <a:lnTo>
                    <a:pt x="2606040" y="938424"/>
                  </a:lnTo>
                  <a:lnTo>
                    <a:pt x="2605087" y="937084"/>
                  </a:lnTo>
                  <a:lnTo>
                    <a:pt x="2603500" y="936190"/>
                  </a:lnTo>
                  <a:lnTo>
                    <a:pt x="2601489" y="935594"/>
                  </a:lnTo>
                  <a:lnTo>
                    <a:pt x="2599196" y="936149"/>
                  </a:lnTo>
                  <a:lnTo>
                    <a:pt x="2590465" y="940529"/>
                  </a:lnTo>
                  <a:lnTo>
                    <a:pt x="2577189" y="943203"/>
                  </a:lnTo>
                  <a:lnTo>
                    <a:pt x="2564894" y="948652"/>
                  </a:lnTo>
                  <a:lnTo>
                    <a:pt x="2551558" y="950261"/>
                  </a:lnTo>
                  <a:lnTo>
                    <a:pt x="2523434" y="942065"/>
                  </a:lnTo>
                  <a:lnTo>
                    <a:pt x="2481869" y="923020"/>
                  </a:lnTo>
                  <a:lnTo>
                    <a:pt x="2439727" y="907436"/>
                  </a:lnTo>
                  <a:lnTo>
                    <a:pt x="2415155" y="899280"/>
                  </a:lnTo>
                  <a:lnTo>
                    <a:pt x="2386390" y="889080"/>
                  </a:lnTo>
                  <a:lnTo>
                    <a:pt x="2354832" y="877517"/>
                  </a:lnTo>
                  <a:lnTo>
                    <a:pt x="2321411" y="865047"/>
                  </a:lnTo>
                  <a:lnTo>
                    <a:pt x="2282937" y="850065"/>
                  </a:lnTo>
                  <a:lnTo>
                    <a:pt x="2241095" y="833410"/>
                  </a:lnTo>
                  <a:lnTo>
                    <a:pt x="2197008" y="815639"/>
                  </a:lnTo>
                  <a:lnTo>
                    <a:pt x="2146662" y="796172"/>
                  </a:lnTo>
                  <a:lnTo>
                    <a:pt x="2092143" y="775574"/>
                  </a:lnTo>
                  <a:lnTo>
                    <a:pt x="2034842" y="754222"/>
                  </a:lnTo>
                  <a:lnTo>
                    <a:pt x="1972828" y="731414"/>
                  </a:lnTo>
                  <a:lnTo>
                    <a:pt x="1907674" y="707637"/>
                  </a:lnTo>
                  <a:lnTo>
                    <a:pt x="1840425" y="683213"/>
                  </a:lnTo>
                  <a:lnTo>
                    <a:pt x="1768922" y="657405"/>
                  </a:lnTo>
                  <a:lnTo>
                    <a:pt x="1694584" y="630675"/>
                  </a:lnTo>
                  <a:lnTo>
                    <a:pt x="1618355" y="603330"/>
                  </a:lnTo>
                  <a:lnTo>
                    <a:pt x="1541818" y="574623"/>
                  </a:lnTo>
                  <a:lnTo>
                    <a:pt x="1465076" y="545007"/>
                  </a:lnTo>
                  <a:lnTo>
                    <a:pt x="1388197" y="514785"/>
                  </a:lnTo>
                  <a:lnTo>
                    <a:pt x="1311227" y="484160"/>
                  </a:lnTo>
                  <a:lnTo>
                    <a:pt x="1234196" y="453266"/>
                  </a:lnTo>
                  <a:lnTo>
                    <a:pt x="1157125" y="422192"/>
                  </a:lnTo>
                  <a:lnTo>
                    <a:pt x="1080026" y="390046"/>
                  </a:lnTo>
                  <a:lnTo>
                    <a:pt x="1002910" y="357186"/>
                  </a:lnTo>
                  <a:lnTo>
                    <a:pt x="925782" y="323849"/>
                  </a:lnTo>
                  <a:lnTo>
                    <a:pt x="849597" y="291147"/>
                  </a:lnTo>
                  <a:lnTo>
                    <a:pt x="774043" y="258868"/>
                  </a:lnTo>
                  <a:lnTo>
                    <a:pt x="698909" y="226871"/>
                  </a:lnTo>
                  <a:lnTo>
                    <a:pt x="625006" y="197920"/>
                  </a:lnTo>
                  <a:lnTo>
                    <a:pt x="551926" y="170999"/>
                  </a:lnTo>
                  <a:lnTo>
                    <a:pt x="479393" y="145432"/>
                  </a:lnTo>
                  <a:lnTo>
                    <a:pt x="410083" y="121720"/>
                  </a:lnTo>
                  <a:lnTo>
                    <a:pt x="342921" y="99244"/>
                  </a:lnTo>
                  <a:lnTo>
                    <a:pt x="277191" y="77593"/>
                  </a:lnTo>
                  <a:lnTo>
                    <a:pt x="217179" y="59348"/>
                  </a:lnTo>
                  <a:lnTo>
                    <a:pt x="160979" y="43376"/>
                  </a:lnTo>
                  <a:lnTo>
                    <a:pt x="107319" y="28917"/>
                  </a:lnTo>
                  <a:lnTo>
                    <a:pt x="71546" y="19278"/>
                  </a:lnTo>
                  <a:lnTo>
                    <a:pt x="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4" name="SMARTInkShape-3082"/>
            <p:cNvSpPr/>
            <p:nvPr>
              <p:custDataLst>
                <p:tags r:id="rId13"/>
              </p:custDataLst>
            </p:nvPr>
          </p:nvSpPr>
          <p:spPr bwMode="auto">
            <a:xfrm>
              <a:off x="808673" y="2580322"/>
              <a:ext cx="4063366" cy="3197544"/>
            </a:xfrm>
            <a:custGeom>
              <a:avLst/>
              <a:gdLst/>
              <a:ahLst/>
              <a:cxnLst/>
              <a:rect l="0" t="0" r="0" b="0"/>
              <a:pathLst>
                <a:path w="4063366" h="3197544">
                  <a:moveTo>
                    <a:pt x="4063365" y="0"/>
                  </a:moveTo>
                  <a:lnTo>
                    <a:pt x="4063365" y="0"/>
                  </a:lnTo>
                  <a:lnTo>
                    <a:pt x="4038599" y="14288"/>
                  </a:lnTo>
                  <a:lnTo>
                    <a:pt x="3997324" y="38100"/>
                  </a:lnTo>
                  <a:lnTo>
                    <a:pt x="3945043" y="68263"/>
                  </a:lnTo>
                  <a:lnTo>
                    <a:pt x="3882566" y="106469"/>
                  </a:lnTo>
                  <a:lnTo>
                    <a:pt x="3813292" y="150037"/>
                  </a:lnTo>
                  <a:lnTo>
                    <a:pt x="3739487" y="197180"/>
                  </a:lnTo>
                  <a:lnTo>
                    <a:pt x="3657899" y="250516"/>
                  </a:lnTo>
                  <a:lnTo>
                    <a:pt x="3571122" y="307981"/>
                  </a:lnTo>
                  <a:lnTo>
                    <a:pt x="3480885" y="368198"/>
                  </a:lnTo>
                  <a:lnTo>
                    <a:pt x="3386437" y="433108"/>
                  </a:lnTo>
                  <a:lnTo>
                    <a:pt x="3289182" y="501146"/>
                  </a:lnTo>
                  <a:lnTo>
                    <a:pt x="3190056" y="571270"/>
                  </a:lnTo>
                  <a:lnTo>
                    <a:pt x="3089681" y="643737"/>
                  </a:lnTo>
                  <a:lnTo>
                    <a:pt x="2988475" y="717766"/>
                  </a:lnTo>
                  <a:lnTo>
                    <a:pt x="2886714" y="792836"/>
                  </a:lnTo>
                  <a:lnTo>
                    <a:pt x="2781726" y="870505"/>
                  </a:lnTo>
                  <a:lnTo>
                    <a:pt x="2674586" y="949907"/>
                  </a:lnTo>
                  <a:lnTo>
                    <a:pt x="2566012" y="1030464"/>
                  </a:lnTo>
                  <a:lnTo>
                    <a:pt x="2456482" y="1113696"/>
                  </a:lnTo>
                  <a:lnTo>
                    <a:pt x="2346314" y="1198712"/>
                  </a:lnTo>
                  <a:lnTo>
                    <a:pt x="2235722" y="1284916"/>
                  </a:lnTo>
                  <a:lnTo>
                    <a:pt x="2122941" y="1372866"/>
                  </a:lnTo>
                  <a:lnTo>
                    <a:pt x="2008701" y="1461979"/>
                  </a:lnTo>
                  <a:lnTo>
                    <a:pt x="1893489" y="1551868"/>
                  </a:lnTo>
                  <a:lnTo>
                    <a:pt x="1777628" y="1643226"/>
                  </a:lnTo>
                  <a:lnTo>
                    <a:pt x="1661335" y="1735564"/>
                  </a:lnTo>
                  <a:lnTo>
                    <a:pt x="1544754" y="1828555"/>
                  </a:lnTo>
                  <a:lnTo>
                    <a:pt x="1427981" y="1921982"/>
                  </a:lnTo>
                  <a:lnTo>
                    <a:pt x="1311080" y="2015699"/>
                  </a:lnTo>
                  <a:lnTo>
                    <a:pt x="1194093" y="2109610"/>
                  </a:lnTo>
                  <a:lnTo>
                    <a:pt x="1080859" y="2201744"/>
                  </a:lnTo>
                  <a:lnTo>
                    <a:pt x="970128" y="2292695"/>
                  </a:lnTo>
                  <a:lnTo>
                    <a:pt x="861064" y="2382855"/>
                  </a:lnTo>
                  <a:lnTo>
                    <a:pt x="757875" y="2472491"/>
                  </a:lnTo>
                  <a:lnTo>
                    <a:pt x="658602" y="2561775"/>
                  </a:lnTo>
                  <a:lnTo>
                    <a:pt x="561941" y="2650825"/>
                  </a:lnTo>
                  <a:lnTo>
                    <a:pt x="473687" y="2734004"/>
                  </a:lnTo>
                  <a:lnTo>
                    <a:pt x="391039" y="2813270"/>
                  </a:lnTo>
                  <a:lnTo>
                    <a:pt x="312127" y="2889925"/>
                  </a:lnTo>
                  <a:lnTo>
                    <a:pt x="242375" y="2958175"/>
                  </a:lnTo>
                  <a:lnTo>
                    <a:pt x="178728" y="3020819"/>
                  </a:lnTo>
                  <a:lnTo>
                    <a:pt x="119152" y="3079727"/>
                  </a:lnTo>
                  <a:lnTo>
                    <a:pt x="79435" y="3118999"/>
                  </a:lnTo>
                  <a:lnTo>
                    <a:pt x="0" y="319754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5" name="SMARTInkShape-3083"/>
            <p:cNvSpPr/>
            <p:nvPr>
              <p:custDataLst>
                <p:tags r:id="rId14"/>
              </p:custDataLst>
            </p:nvPr>
          </p:nvSpPr>
          <p:spPr bwMode="auto">
            <a:xfrm>
              <a:off x="2128838" y="2108835"/>
              <a:ext cx="1765935" cy="308611"/>
            </a:xfrm>
            <a:custGeom>
              <a:avLst/>
              <a:gdLst/>
              <a:ahLst/>
              <a:cxnLst/>
              <a:rect l="0" t="0" r="0" b="0"/>
              <a:pathLst>
                <a:path w="1765935" h="308611">
                  <a:moveTo>
                    <a:pt x="1765934" y="308610"/>
                  </a:moveTo>
                  <a:lnTo>
                    <a:pt x="1765934" y="308610"/>
                  </a:lnTo>
                  <a:lnTo>
                    <a:pt x="1727834" y="295910"/>
                  </a:lnTo>
                  <a:lnTo>
                    <a:pt x="1697672" y="285856"/>
                  </a:lnTo>
                  <a:lnTo>
                    <a:pt x="1662324" y="273438"/>
                  </a:lnTo>
                  <a:lnTo>
                    <a:pt x="1623518" y="259444"/>
                  </a:lnTo>
                  <a:lnTo>
                    <a:pt x="1582408" y="244401"/>
                  </a:lnTo>
                  <a:lnTo>
                    <a:pt x="1538809" y="228656"/>
                  </a:lnTo>
                  <a:lnTo>
                    <a:pt x="1493549" y="212445"/>
                  </a:lnTo>
                  <a:lnTo>
                    <a:pt x="1447185" y="195922"/>
                  </a:lnTo>
                  <a:lnTo>
                    <a:pt x="1395320" y="180145"/>
                  </a:lnTo>
                  <a:lnTo>
                    <a:pt x="1339788" y="164864"/>
                  </a:lnTo>
                  <a:lnTo>
                    <a:pt x="1281812" y="149914"/>
                  </a:lnTo>
                  <a:lnTo>
                    <a:pt x="1217443" y="135185"/>
                  </a:lnTo>
                  <a:lnTo>
                    <a:pt x="1148814" y="120604"/>
                  </a:lnTo>
                  <a:lnTo>
                    <a:pt x="1077343" y="106120"/>
                  </a:lnTo>
                  <a:lnTo>
                    <a:pt x="1000169" y="92654"/>
                  </a:lnTo>
                  <a:lnTo>
                    <a:pt x="919191" y="79867"/>
                  </a:lnTo>
                  <a:lnTo>
                    <a:pt x="835679" y="67532"/>
                  </a:lnTo>
                  <a:lnTo>
                    <a:pt x="749524" y="57404"/>
                  </a:lnTo>
                  <a:lnTo>
                    <a:pt x="661608" y="48747"/>
                  </a:lnTo>
                  <a:lnTo>
                    <a:pt x="572516" y="41070"/>
                  </a:lnTo>
                  <a:lnTo>
                    <a:pt x="486453" y="34048"/>
                  </a:lnTo>
                  <a:lnTo>
                    <a:pt x="402407" y="27461"/>
                  </a:lnTo>
                  <a:lnTo>
                    <a:pt x="319706" y="21165"/>
                  </a:lnTo>
                  <a:lnTo>
                    <a:pt x="247427" y="16015"/>
                  </a:lnTo>
                  <a:lnTo>
                    <a:pt x="182096" y="11629"/>
                  </a:lnTo>
                  <a:lnTo>
                    <a:pt x="121398" y="7753"/>
                  </a:lnTo>
                  <a:lnTo>
                    <a:pt x="80931" y="5168"/>
                  </a:lnTo>
                  <a:lnTo>
                    <a:pt x="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6" name="SMARTInkShape-3084"/>
            <p:cNvSpPr/>
            <p:nvPr>
              <p:custDataLst>
                <p:tags r:id="rId15"/>
              </p:custDataLst>
            </p:nvPr>
          </p:nvSpPr>
          <p:spPr bwMode="auto">
            <a:xfrm>
              <a:off x="1451610" y="2546032"/>
              <a:ext cx="3934779" cy="2271714"/>
            </a:xfrm>
            <a:custGeom>
              <a:avLst/>
              <a:gdLst/>
              <a:ahLst/>
              <a:cxnLst/>
              <a:rect l="0" t="0" r="0" b="0"/>
              <a:pathLst>
                <a:path w="3934779" h="2271714">
                  <a:moveTo>
                    <a:pt x="3934778" y="0"/>
                  </a:moveTo>
                  <a:lnTo>
                    <a:pt x="3934778" y="0"/>
                  </a:lnTo>
                  <a:lnTo>
                    <a:pt x="3892398" y="2541"/>
                  </a:lnTo>
                  <a:lnTo>
                    <a:pt x="3858792" y="7797"/>
                  </a:lnTo>
                  <a:lnTo>
                    <a:pt x="3836496" y="11866"/>
                  </a:lnTo>
                  <a:lnTo>
                    <a:pt x="3812106" y="16483"/>
                  </a:lnTo>
                  <a:lnTo>
                    <a:pt x="3784417" y="23371"/>
                  </a:lnTo>
                  <a:lnTo>
                    <a:pt x="3754527" y="31774"/>
                  </a:lnTo>
                  <a:lnTo>
                    <a:pt x="3723171" y="41185"/>
                  </a:lnTo>
                  <a:lnTo>
                    <a:pt x="3686073" y="53174"/>
                  </a:lnTo>
                  <a:lnTo>
                    <a:pt x="3645150" y="66882"/>
                  </a:lnTo>
                  <a:lnTo>
                    <a:pt x="3601675" y="81736"/>
                  </a:lnTo>
                  <a:lnTo>
                    <a:pt x="3550784" y="100211"/>
                  </a:lnTo>
                  <a:lnTo>
                    <a:pt x="3494950" y="121100"/>
                  </a:lnTo>
                  <a:lnTo>
                    <a:pt x="3435819" y="143598"/>
                  </a:lnTo>
                  <a:lnTo>
                    <a:pt x="3368776" y="169075"/>
                  </a:lnTo>
                  <a:lnTo>
                    <a:pt x="3296458" y="196537"/>
                  </a:lnTo>
                  <a:lnTo>
                    <a:pt x="3220624" y="225322"/>
                  </a:lnTo>
                  <a:lnTo>
                    <a:pt x="3137682" y="256895"/>
                  </a:lnTo>
                  <a:lnTo>
                    <a:pt x="3050003" y="290326"/>
                  </a:lnTo>
                  <a:lnTo>
                    <a:pt x="2959166" y="324996"/>
                  </a:lnTo>
                  <a:lnTo>
                    <a:pt x="2861460" y="363349"/>
                  </a:lnTo>
                  <a:lnTo>
                    <a:pt x="2759175" y="404158"/>
                  </a:lnTo>
                  <a:lnTo>
                    <a:pt x="2653837" y="446604"/>
                  </a:lnTo>
                  <a:lnTo>
                    <a:pt x="2543607" y="494903"/>
                  </a:lnTo>
                  <a:lnTo>
                    <a:pt x="2430116" y="547106"/>
                  </a:lnTo>
                  <a:lnTo>
                    <a:pt x="2314450" y="601910"/>
                  </a:lnTo>
                  <a:lnTo>
                    <a:pt x="2195429" y="660353"/>
                  </a:lnTo>
                  <a:lnTo>
                    <a:pt x="2074172" y="721223"/>
                  </a:lnTo>
                  <a:lnTo>
                    <a:pt x="1951424" y="783710"/>
                  </a:lnTo>
                  <a:lnTo>
                    <a:pt x="1828634" y="851086"/>
                  </a:lnTo>
                  <a:lnTo>
                    <a:pt x="1705817" y="921721"/>
                  </a:lnTo>
                  <a:lnTo>
                    <a:pt x="1582981" y="994528"/>
                  </a:lnTo>
                  <a:lnTo>
                    <a:pt x="1463943" y="1069736"/>
                  </a:lnTo>
                  <a:lnTo>
                    <a:pt x="1347437" y="1146545"/>
                  </a:lnTo>
                  <a:lnTo>
                    <a:pt x="1232619" y="1224421"/>
                  </a:lnTo>
                  <a:lnTo>
                    <a:pt x="1122736" y="1303008"/>
                  </a:lnTo>
                  <a:lnTo>
                    <a:pt x="1016143" y="1382070"/>
                  </a:lnTo>
                  <a:lnTo>
                    <a:pt x="911744" y="1461447"/>
                  </a:lnTo>
                  <a:lnTo>
                    <a:pt x="815474" y="1537226"/>
                  </a:lnTo>
                  <a:lnTo>
                    <a:pt x="724624" y="1610605"/>
                  </a:lnTo>
                  <a:lnTo>
                    <a:pt x="637388" y="1682384"/>
                  </a:lnTo>
                  <a:lnTo>
                    <a:pt x="557323" y="1751192"/>
                  </a:lnTo>
                  <a:lnTo>
                    <a:pt x="482039" y="1818019"/>
                  </a:lnTo>
                  <a:lnTo>
                    <a:pt x="409942" y="1883526"/>
                  </a:lnTo>
                  <a:lnTo>
                    <a:pt x="344732" y="1944341"/>
                  </a:lnTo>
                  <a:lnTo>
                    <a:pt x="284114" y="2002030"/>
                  </a:lnTo>
                  <a:lnTo>
                    <a:pt x="226557" y="2057634"/>
                  </a:lnTo>
                  <a:lnTo>
                    <a:pt x="175803" y="2106134"/>
                  </a:lnTo>
                  <a:lnTo>
                    <a:pt x="129584" y="2149897"/>
                  </a:lnTo>
                  <a:lnTo>
                    <a:pt x="86390" y="2190503"/>
                  </a:lnTo>
                  <a:lnTo>
                    <a:pt x="57593" y="2217573"/>
                  </a:lnTo>
                  <a:lnTo>
                    <a:pt x="0" y="227171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7" name="SMARTInkShape-3085"/>
            <p:cNvSpPr/>
            <p:nvPr>
              <p:custDataLst>
                <p:tags r:id="rId16"/>
              </p:custDataLst>
            </p:nvPr>
          </p:nvSpPr>
          <p:spPr bwMode="auto">
            <a:xfrm>
              <a:off x="2111693" y="2546032"/>
              <a:ext cx="2657476" cy="522924"/>
            </a:xfrm>
            <a:custGeom>
              <a:avLst/>
              <a:gdLst/>
              <a:ahLst/>
              <a:cxnLst/>
              <a:rect l="0" t="0" r="0" b="0"/>
              <a:pathLst>
                <a:path w="2657476" h="522924">
                  <a:moveTo>
                    <a:pt x="2657475" y="0"/>
                  </a:moveTo>
                  <a:lnTo>
                    <a:pt x="2657475" y="0"/>
                  </a:lnTo>
                  <a:lnTo>
                    <a:pt x="2621914" y="5080"/>
                  </a:lnTo>
                  <a:lnTo>
                    <a:pt x="2593763" y="9102"/>
                  </a:lnTo>
                  <a:lnTo>
                    <a:pt x="2557850" y="13688"/>
                  </a:lnTo>
                  <a:lnTo>
                    <a:pt x="2516763" y="18651"/>
                  </a:lnTo>
                  <a:lnTo>
                    <a:pt x="2472227" y="23864"/>
                  </a:lnTo>
                  <a:lnTo>
                    <a:pt x="2419676" y="30197"/>
                  </a:lnTo>
                  <a:lnTo>
                    <a:pt x="2361782" y="37277"/>
                  </a:lnTo>
                  <a:lnTo>
                    <a:pt x="2300326" y="44854"/>
                  </a:lnTo>
                  <a:lnTo>
                    <a:pt x="2232686" y="54668"/>
                  </a:lnTo>
                  <a:lnTo>
                    <a:pt x="2160922" y="65973"/>
                  </a:lnTo>
                  <a:lnTo>
                    <a:pt x="2086410" y="78272"/>
                  </a:lnTo>
                  <a:lnTo>
                    <a:pt x="2004350" y="92186"/>
                  </a:lnTo>
                  <a:lnTo>
                    <a:pt x="1917258" y="107178"/>
                  </a:lnTo>
                  <a:lnTo>
                    <a:pt x="1826812" y="122887"/>
                  </a:lnTo>
                  <a:lnTo>
                    <a:pt x="1731272" y="140027"/>
                  </a:lnTo>
                  <a:lnTo>
                    <a:pt x="1632336" y="158122"/>
                  </a:lnTo>
                  <a:lnTo>
                    <a:pt x="1531137" y="176852"/>
                  </a:lnTo>
                  <a:lnTo>
                    <a:pt x="1424618" y="196959"/>
                  </a:lnTo>
                  <a:lnTo>
                    <a:pt x="1314552" y="217984"/>
                  </a:lnTo>
                  <a:lnTo>
                    <a:pt x="1202123" y="239620"/>
                  </a:lnTo>
                  <a:lnTo>
                    <a:pt x="1088118" y="263569"/>
                  </a:lnTo>
                  <a:lnTo>
                    <a:pt x="973061" y="289060"/>
                  </a:lnTo>
                  <a:lnTo>
                    <a:pt x="857305" y="315580"/>
                  </a:lnTo>
                  <a:lnTo>
                    <a:pt x="742034" y="341832"/>
                  </a:lnTo>
                  <a:lnTo>
                    <a:pt x="627087" y="367906"/>
                  </a:lnTo>
                  <a:lnTo>
                    <a:pt x="512355" y="393860"/>
                  </a:lnTo>
                  <a:lnTo>
                    <a:pt x="404435" y="419736"/>
                  </a:lnTo>
                  <a:lnTo>
                    <a:pt x="301056" y="445559"/>
                  </a:lnTo>
                  <a:lnTo>
                    <a:pt x="200704" y="471347"/>
                  </a:lnTo>
                  <a:lnTo>
                    <a:pt x="133802" y="488539"/>
                  </a:lnTo>
                  <a:lnTo>
                    <a:pt x="0" y="52292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8" name="SMARTInkShape-3086"/>
            <p:cNvSpPr/>
            <p:nvPr>
              <p:custDataLst>
                <p:tags r:id="rId17"/>
              </p:custDataLst>
            </p:nvPr>
          </p:nvSpPr>
          <p:spPr bwMode="auto">
            <a:xfrm>
              <a:off x="2243375" y="1265397"/>
              <a:ext cx="781988" cy="1479542"/>
            </a:xfrm>
            <a:custGeom>
              <a:avLst/>
              <a:gdLst/>
              <a:ahLst/>
              <a:cxnLst/>
              <a:rect l="0" t="0" r="0" b="0"/>
              <a:pathLst>
                <a:path w="781988" h="1479542">
                  <a:moveTo>
                    <a:pt x="82630" y="354805"/>
                  </a:moveTo>
                  <a:lnTo>
                    <a:pt x="82630" y="354805"/>
                  </a:lnTo>
                  <a:lnTo>
                    <a:pt x="78079" y="395990"/>
                  </a:lnTo>
                  <a:lnTo>
                    <a:pt x="73305" y="424227"/>
                  </a:lnTo>
                  <a:lnTo>
                    <a:pt x="68008" y="459954"/>
                  </a:lnTo>
                  <a:lnTo>
                    <a:pt x="62479" y="501233"/>
                  </a:lnTo>
                  <a:lnTo>
                    <a:pt x="58719" y="527672"/>
                  </a:lnTo>
                  <a:lnTo>
                    <a:pt x="54306" y="557680"/>
                  </a:lnTo>
                  <a:lnTo>
                    <a:pt x="49460" y="590067"/>
                  </a:lnTo>
                  <a:lnTo>
                    <a:pt x="46229" y="623089"/>
                  </a:lnTo>
                  <a:lnTo>
                    <a:pt x="44075" y="656534"/>
                  </a:lnTo>
                  <a:lnTo>
                    <a:pt x="42640" y="690260"/>
                  </a:lnTo>
                  <a:lnTo>
                    <a:pt x="41682" y="726080"/>
                  </a:lnTo>
                  <a:lnTo>
                    <a:pt x="41044" y="763294"/>
                  </a:lnTo>
                  <a:lnTo>
                    <a:pt x="40619" y="801439"/>
                  </a:lnTo>
                  <a:lnTo>
                    <a:pt x="40335" y="839251"/>
                  </a:lnTo>
                  <a:lnTo>
                    <a:pt x="40146" y="876841"/>
                  </a:lnTo>
                  <a:lnTo>
                    <a:pt x="40020" y="914284"/>
                  </a:lnTo>
                  <a:lnTo>
                    <a:pt x="39936" y="950676"/>
                  </a:lnTo>
                  <a:lnTo>
                    <a:pt x="39880" y="986368"/>
                  </a:lnTo>
                  <a:lnTo>
                    <a:pt x="39842" y="1021592"/>
                  </a:lnTo>
                  <a:lnTo>
                    <a:pt x="38865" y="1057457"/>
                  </a:lnTo>
                  <a:lnTo>
                    <a:pt x="37261" y="1093750"/>
                  </a:lnTo>
                  <a:lnTo>
                    <a:pt x="35239" y="1130328"/>
                  </a:lnTo>
                  <a:lnTo>
                    <a:pt x="31986" y="1166143"/>
                  </a:lnTo>
                  <a:lnTo>
                    <a:pt x="27912" y="1201450"/>
                  </a:lnTo>
                  <a:lnTo>
                    <a:pt x="23292" y="1236417"/>
                  </a:lnTo>
                  <a:lnTo>
                    <a:pt x="19259" y="1269254"/>
                  </a:lnTo>
                  <a:lnTo>
                    <a:pt x="15617" y="1300670"/>
                  </a:lnTo>
                  <a:lnTo>
                    <a:pt x="12238" y="1331139"/>
                  </a:lnTo>
                  <a:lnTo>
                    <a:pt x="9032" y="1358120"/>
                  </a:lnTo>
                  <a:lnTo>
                    <a:pt x="5942" y="1382774"/>
                  </a:lnTo>
                  <a:lnTo>
                    <a:pt x="921" y="1425091"/>
                  </a:lnTo>
                  <a:lnTo>
                    <a:pt x="0" y="1466524"/>
                  </a:lnTo>
                  <a:lnTo>
                    <a:pt x="2778" y="1473141"/>
                  </a:lnTo>
                  <a:lnTo>
                    <a:pt x="6536" y="1477552"/>
                  </a:lnTo>
                  <a:lnTo>
                    <a:pt x="10945" y="1479541"/>
                  </a:lnTo>
                  <a:lnTo>
                    <a:pt x="20925" y="1479210"/>
                  </a:lnTo>
                  <a:lnTo>
                    <a:pt x="50651" y="1463441"/>
                  </a:lnTo>
                  <a:lnTo>
                    <a:pt x="92224" y="1433797"/>
                  </a:lnTo>
                  <a:lnTo>
                    <a:pt x="133415" y="1408884"/>
                  </a:lnTo>
                  <a:lnTo>
                    <a:pt x="169019" y="1393832"/>
                  </a:lnTo>
                  <a:lnTo>
                    <a:pt x="207068" y="1383968"/>
                  </a:lnTo>
                  <a:lnTo>
                    <a:pt x="248743" y="1373868"/>
                  </a:lnTo>
                  <a:lnTo>
                    <a:pt x="270525" y="1368508"/>
                  </a:lnTo>
                  <a:lnTo>
                    <a:pt x="292666" y="1363982"/>
                  </a:lnTo>
                  <a:lnTo>
                    <a:pt x="315046" y="1360013"/>
                  </a:lnTo>
                  <a:lnTo>
                    <a:pt x="337587" y="1356413"/>
                  </a:lnTo>
                  <a:lnTo>
                    <a:pt x="360234" y="1353061"/>
                  </a:lnTo>
                  <a:lnTo>
                    <a:pt x="382952" y="1349874"/>
                  </a:lnTo>
                  <a:lnTo>
                    <a:pt x="405717" y="1346797"/>
                  </a:lnTo>
                  <a:lnTo>
                    <a:pt x="428514" y="1341888"/>
                  </a:lnTo>
                  <a:lnTo>
                    <a:pt x="451332" y="1335758"/>
                  </a:lnTo>
                  <a:lnTo>
                    <a:pt x="474164" y="1328814"/>
                  </a:lnTo>
                  <a:lnTo>
                    <a:pt x="496053" y="1322279"/>
                  </a:lnTo>
                  <a:lnTo>
                    <a:pt x="538153" y="1309939"/>
                  </a:lnTo>
                  <a:lnTo>
                    <a:pt x="579090" y="1298104"/>
                  </a:lnTo>
                  <a:lnTo>
                    <a:pt x="617604" y="1287447"/>
                  </a:lnTo>
                  <a:lnTo>
                    <a:pt x="650596" y="1279535"/>
                  </a:lnTo>
                  <a:lnTo>
                    <a:pt x="691395" y="1269726"/>
                  </a:lnTo>
                  <a:lnTo>
                    <a:pt x="732470" y="1263770"/>
                  </a:lnTo>
                  <a:lnTo>
                    <a:pt x="772232" y="1256272"/>
                  </a:lnTo>
                  <a:lnTo>
                    <a:pt x="781621" y="1255319"/>
                  </a:lnTo>
                  <a:lnTo>
                    <a:pt x="781987" y="1254233"/>
                  </a:lnTo>
                  <a:lnTo>
                    <a:pt x="779853" y="1250486"/>
                  </a:lnTo>
                  <a:lnTo>
                    <a:pt x="773189" y="1248186"/>
                  </a:lnTo>
                  <a:lnTo>
                    <a:pt x="768745" y="1247572"/>
                  </a:lnTo>
                  <a:lnTo>
                    <a:pt x="753389" y="1237607"/>
                  </a:lnTo>
                  <a:lnTo>
                    <a:pt x="741325" y="1222590"/>
                  </a:lnTo>
                  <a:lnTo>
                    <a:pt x="727167" y="1187871"/>
                  </a:lnTo>
                  <a:lnTo>
                    <a:pt x="721516" y="1149872"/>
                  </a:lnTo>
                  <a:lnTo>
                    <a:pt x="720009" y="1127737"/>
                  </a:lnTo>
                  <a:lnTo>
                    <a:pt x="719004" y="1102503"/>
                  </a:lnTo>
                  <a:lnTo>
                    <a:pt x="718335" y="1075203"/>
                  </a:lnTo>
                  <a:lnTo>
                    <a:pt x="717888" y="1046526"/>
                  </a:lnTo>
                  <a:lnTo>
                    <a:pt x="718543" y="1016930"/>
                  </a:lnTo>
                  <a:lnTo>
                    <a:pt x="719932" y="986722"/>
                  </a:lnTo>
                  <a:lnTo>
                    <a:pt x="721810" y="956105"/>
                  </a:lnTo>
                  <a:lnTo>
                    <a:pt x="722110" y="925217"/>
                  </a:lnTo>
                  <a:lnTo>
                    <a:pt x="721358" y="894147"/>
                  </a:lnTo>
                  <a:lnTo>
                    <a:pt x="719903" y="862957"/>
                  </a:lnTo>
                  <a:lnTo>
                    <a:pt x="718934" y="831685"/>
                  </a:lnTo>
                  <a:lnTo>
                    <a:pt x="718288" y="800361"/>
                  </a:lnTo>
                  <a:lnTo>
                    <a:pt x="717857" y="769000"/>
                  </a:lnTo>
                  <a:lnTo>
                    <a:pt x="715665" y="735710"/>
                  </a:lnTo>
                  <a:lnTo>
                    <a:pt x="712298" y="701134"/>
                  </a:lnTo>
                  <a:lnTo>
                    <a:pt x="708149" y="665701"/>
                  </a:lnTo>
                  <a:lnTo>
                    <a:pt x="703477" y="630649"/>
                  </a:lnTo>
                  <a:lnTo>
                    <a:pt x="698458" y="595851"/>
                  </a:lnTo>
                  <a:lnTo>
                    <a:pt x="693207" y="561223"/>
                  </a:lnTo>
                  <a:lnTo>
                    <a:pt x="687802" y="527659"/>
                  </a:lnTo>
                  <a:lnTo>
                    <a:pt x="682293" y="494806"/>
                  </a:lnTo>
                  <a:lnTo>
                    <a:pt x="676715" y="462427"/>
                  </a:lnTo>
                  <a:lnTo>
                    <a:pt x="671092" y="432268"/>
                  </a:lnTo>
                  <a:lnTo>
                    <a:pt x="665438" y="403590"/>
                  </a:lnTo>
                  <a:lnTo>
                    <a:pt x="659764" y="375898"/>
                  </a:lnTo>
                  <a:lnTo>
                    <a:pt x="655028" y="349817"/>
                  </a:lnTo>
                  <a:lnTo>
                    <a:pt x="650919" y="324810"/>
                  </a:lnTo>
                  <a:lnTo>
                    <a:pt x="647227" y="300518"/>
                  </a:lnTo>
                  <a:lnTo>
                    <a:pt x="643813" y="277657"/>
                  </a:lnTo>
                  <a:lnTo>
                    <a:pt x="640584" y="255748"/>
                  </a:lnTo>
                  <a:lnTo>
                    <a:pt x="635410" y="213625"/>
                  </a:lnTo>
                  <a:lnTo>
                    <a:pt x="633110" y="172678"/>
                  </a:lnTo>
                  <a:lnTo>
                    <a:pt x="632087" y="137335"/>
                  </a:lnTo>
                  <a:lnTo>
                    <a:pt x="631634" y="106704"/>
                  </a:lnTo>
                  <a:lnTo>
                    <a:pt x="631378" y="68992"/>
                  </a:lnTo>
                  <a:lnTo>
                    <a:pt x="631291" y="32707"/>
                  </a:lnTo>
                  <a:lnTo>
                    <a:pt x="631274" y="11464"/>
                  </a:lnTo>
                  <a:lnTo>
                    <a:pt x="628732" y="4407"/>
                  </a:lnTo>
                  <a:lnTo>
                    <a:pt x="626720" y="1191"/>
                  </a:lnTo>
                  <a:lnTo>
                    <a:pt x="624427" y="0"/>
                  </a:lnTo>
                  <a:lnTo>
                    <a:pt x="621945" y="159"/>
                  </a:lnTo>
                  <a:lnTo>
                    <a:pt x="619339" y="1217"/>
                  </a:lnTo>
                  <a:lnTo>
                    <a:pt x="584296" y="33570"/>
                  </a:lnTo>
                  <a:lnTo>
                    <a:pt x="550360" y="62140"/>
                  </a:lnTo>
                  <a:lnTo>
                    <a:pt x="520062" y="81857"/>
                  </a:lnTo>
                  <a:lnTo>
                    <a:pt x="478022" y="106495"/>
                  </a:lnTo>
                  <a:lnTo>
                    <a:pt x="453857" y="118780"/>
                  </a:lnTo>
                  <a:lnTo>
                    <a:pt x="428222" y="130780"/>
                  </a:lnTo>
                  <a:lnTo>
                    <a:pt x="401607" y="142590"/>
                  </a:lnTo>
                  <a:lnTo>
                    <a:pt x="372434" y="155226"/>
                  </a:lnTo>
                  <a:lnTo>
                    <a:pt x="341555" y="168413"/>
                  </a:lnTo>
                  <a:lnTo>
                    <a:pt x="309539" y="181966"/>
                  </a:lnTo>
                  <a:lnTo>
                    <a:pt x="277718" y="196717"/>
                  </a:lnTo>
                  <a:lnTo>
                    <a:pt x="246026" y="212265"/>
                  </a:lnTo>
                  <a:lnTo>
                    <a:pt x="214421" y="228346"/>
                  </a:lnTo>
                  <a:lnTo>
                    <a:pt x="184778" y="244782"/>
                  </a:lnTo>
                  <a:lnTo>
                    <a:pt x="156444" y="261454"/>
                  </a:lnTo>
                  <a:lnTo>
                    <a:pt x="128982" y="278283"/>
                  </a:lnTo>
                  <a:lnTo>
                    <a:pt x="74058" y="31194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20" name="SMARTInkShape-3087"/>
          <p:cNvSpPr/>
          <p:nvPr>
            <p:custDataLst>
              <p:tags r:id="rId3"/>
            </p:custDataLst>
          </p:nvPr>
        </p:nvSpPr>
        <p:spPr bwMode="auto">
          <a:xfrm>
            <a:off x="6144233" y="979639"/>
            <a:ext cx="416588" cy="1447312"/>
          </a:xfrm>
          <a:custGeom>
            <a:avLst/>
            <a:gdLst/>
            <a:ahLst/>
            <a:cxnLst/>
            <a:rect l="0" t="0" r="0" b="0"/>
            <a:pathLst>
              <a:path w="416588" h="1447312">
                <a:moveTo>
                  <a:pt x="416587" y="160503"/>
                </a:moveTo>
                <a:lnTo>
                  <a:pt x="416587" y="160503"/>
                </a:lnTo>
                <a:lnTo>
                  <a:pt x="400105" y="124708"/>
                </a:lnTo>
                <a:lnTo>
                  <a:pt x="372161" y="90674"/>
                </a:lnTo>
                <a:lnTo>
                  <a:pt x="339126" y="50790"/>
                </a:lnTo>
                <a:lnTo>
                  <a:pt x="305083" y="19663"/>
                </a:lnTo>
                <a:lnTo>
                  <a:pt x="279409" y="5637"/>
                </a:lnTo>
                <a:lnTo>
                  <a:pt x="253704" y="0"/>
                </a:lnTo>
                <a:lnTo>
                  <a:pt x="239102" y="3761"/>
                </a:lnTo>
                <a:lnTo>
                  <a:pt x="232541" y="7431"/>
                </a:lnTo>
                <a:lnTo>
                  <a:pt x="220172" y="26749"/>
                </a:lnTo>
                <a:lnTo>
                  <a:pt x="209276" y="55337"/>
                </a:lnTo>
                <a:lnTo>
                  <a:pt x="201259" y="90268"/>
                </a:lnTo>
                <a:lnTo>
                  <a:pt x="197788" y="111775"/>
                </a:lnTo>
                <a:lnTo>
                  <a:pt x="194521" y="135637"/>
                </a:lnTo>
                <a:lnTo>
                  <a:pt x="191390" y="161071"/>
                </a:lnTo>
                <a:lnTo>
                  <a:pt x="189303" y="187552"/>
                </a:lnTo>
                <a:lnTo>
                  <a:pt x="187912" y="214731"/>
                </a:lnTo>
                <a:lnTo>
                  <a:pt x="186984" y="242375"/>
                </a:lnTo>
                <a:lnTo>
                  <a:pt x="185414" y="271282"/>
                </a:lnTo>
                <a:lnTo>
                  <a:pt x="183414" y="301031"/>
                </a:lnTo>
                <a:lnTo>
                  <a:pt x="181128" y="331341"/>
                </a:lnTo>
                <a:lnTo>
                  <a:pt x="179604" y="363930"/>
                </a:lnTo>
                <a:lnTo>
                  <a:pt x="178589" y="398039"/>
                </a:lnTo>
                <a:lnTo>
                  <a:pt x="177911" y="433160"/>
                </a:lnTo>
                <a:lnTo>
                  <a:pt x="176508" y="471815"/>
                </a:lnTo>
                <a:lnTo>
                  <a:pt x="174619" y="512824"/>
                </a:lnTo>
                <a:lnTo>
                  <a:pt x="172408" y="555404"/>
                </a:lnTo>
                <a:lnTo>
                  <a:pt x="169028" y="598078"/>
                </a:lnTo>
                <a:lnTo>
                  <a:pt x="164870" y="640815"/>
                </a:lnTo>
                <a:lnTo>
                  <a:pt x="160193" y="683594"/>
                </a:lnTo>
                <a:lnTo>
                  <a:pt x="155170" y="725448"/>
                </a:lnTo>
                <a:lnTo>
                  <a:pt x="149917" y="766685"/>
                </a:lnTo>
                <a:lnTo>
                  <a:pt x="144509" y="807512"/>
                </a:lnTo>
                <a:lnTo>
                  <a:pt x="138999" y="848065"/>
                </a:lnTo>
                <a:lnTo>
                  <a:pt x="133421" y="888435"/>
                </a:lnTo>
                <a:lnTo>
                  <a:pt x="127797" y="928684"/>
                </a:lnTo>
                <a:lnTo>
                  <a:pt x="122143" y="965994"/>
                </a:lnTo>
                <a:lnTo>
                  <a:pt x="116469" y="1001344"/>
                </a:lnTo>
                <a:lnTo>
                  <a:pt x="110781" y="1035389"/>
                </a:lnTo>
                <a:lnTo>
                  <a:pt x="105083" y="1067611"/>
                </a:lnTo>
                <a:lnTo>
                  <a:pt x="99380" y="1098616"/>
                </a:lnTo>
                <a:lnTo>
                  <a:pt x="93673" y="1128812"/>
                </a:lnTo>
                <a:lnTo>
                  <a:pt x="87011" y="1156563"/>
                </a:lnTo>
                <a:lnTo>
                  <a:pt x="79712" y="1182683"/>
                </a:lnTo>
                <a:lnTo>
                  <a:pt x="71989" y="1207716"/>
                </a:lnTo>
                <a:lnTo>
                  <a:pt x="64935" y="1231073"/>
                </a:lnTo>
                <a:lnTo>
                  <a:pt x="58327" y="1253311"/>
                </a:lnTo>
                <a:lnTo>
                  <a:pt x="44953" y="1295801"/>
                </a:lnTo>
                <a:lnTo>
                  <a:pt x="29484" y="1336910"/>
                </a:lnTo>
                <a:lnTo>
                  <a:pt x="15624" y="1372326"/>
                </a:lnTo>
                <a:lnTo>
                  <a:pt x="2191" y="1413959"/>
                </a:lnTo>
                <a:lnTo>
                  <a:pt x="0" y="1432922"/>
                </a:lnTo>
                <a:lnTo>
                  <a:pt x="2203" y="1444525"/>
                </a:lnTo>
                <a:lnTo>
                  <a:pt x="6981" y="1447048"/>
                </a:lnTo>
                <a:lnTo>
                  <a:pt x="22450" y="1447311"/>
                </a:lnTo>
                <a:lnTo>
                  <a:pt x="57130" y="1437553"/>
                </a:lnTo>
                <a:lnTo>
                  <a:pt x="86331" y="1427851"/>
                </a:lnTo>
                <a:lnTo>
                  <a:pt x="119311" y="1417189"/>
                </a:lnTo>
                <a:lnTo>
                  <a:pt x="156195" y="1406100"/>
                </a:lnTo>
                <a:lnTo>
                  <a:pt x="192272" y="1397362"/>
                </a:lnTo>
                <a:lnTo>
                  <a:pt x="224498" y="1390303"/>
                </a:lnTo>
                <a:lnTo>
                  <a:pt x="270855" y="137779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1" name="SMARTInkShape-3088"/>
          <p:cNvSpPr/>
          <p:nvPr>
            <p:custDataLst>
              <p:tags r:id="rId4"/>
            </p:custDataLst>
          </p:nvPr>
        </p:nvSpPr>
        <p:spPr bwMode="auto">
          <a:xfrm>
            <a:off x="7923847" y="918161"/>
            <a:ext cx="393645" cy="1370697"/>
          </a:xfrm>
          <a:custGeom>
            <a:avLst/>
            <a:gdLst/>
            <a:ahLst/>
            <a:cxnLst/>
            <a:rect l="0" t="0" r="0" b="0"/>
            <a:pathLst>
              <a:path w="393645" h="1370697">
                <a:moveTo>
                  <a:pt x="94298" y="41959"/>
                </a:moveTo>
                <a:lnTo>
                  <a:pt x="94298" y="41959"/>
                </a:lnTo>
                <a:lnTo>
                  <a:pt x="102094" y="35115"/>
                </a:lnTo>
                <a:lnTo>
                  <a:pt x="140628" y="13109"/>
                </a:lnTo>
                <a:lnTo>
                  <a:pt x="177981" y="3671"/>
                </a:lnTo>
                <a:lnTo>
                  <a:pt x="208643" y="1130"/>
                </a:lnTo>
                <a:lnTo>
                  <a:pt x="241320" y="0"/>
                </a:lnTo>
                <a:lnTo>
                  <a:pt x="272989" y="1403"/>
                </a:lnTo>
                <a:lnTo>
                  <a:pt x="311285" y="12903"/>
                </a:lnTo>
                <a:lnTo>
                  <a:pt x="331706" y="23013"/>
                </a:lnTo>
                <a:lnTo>
                  <a:pt x="345228" y="41476"/>
                </a:lnTo>
                <a:lnTo>
                  <a:pt x="350167" y="53067"/>
                </a:lnTo>
                <a:lnTo>
                  <a:pt x="353114" y="83726"/>
                </a:lnTo>
                <a:lnTo>
                  <a:pt x="351250" y="122434"/>
                </a:lnTo>
                <a:lnTo>
                  <a:pt x="349419" y="146092"/>
                </a:lnTo>
                <a:lnTo>
                  <a:pt x="347247" y="171388"/>
                </a:lnTo>
                <a:lnTo>
                  <a:pt x="345798" y="197778"/>
                </a:lnTo>
                <a:lnTo>
                  <a:pt x="344831" y="224896"/>
                </a:lnTo>
                <a:lnTo>
                  <a:pt x="344188" y="252499"/>
                </a:lnTo>
                <a:lnTo>
                  <a:pt x="344711" y="281379"/>
                </a:lnTo>
                <a:lnTo>
                  <a:pt x="346013" y="311110"/>
                </a:lnTo>
                <a:lnTo>
                  <a:pt x="347833" y="341408"/>
                </a:lnTo>
                <a:lnTo>
                  <a:pt x="349998" y="373989"/>
                </a:lnTo>
                <a:lnTo>
                  <a:pt x="352395" y="408093"/>
                </a:lnTo>
                <a:lnTo>
                  <a:pt x="354945" y="443210"/>
                </a:lnTo>
                <a:lnTo>
                  <a:pt x="357598" y="480910"/>
                </a:lnTo>
                <a:lnTo>
                  <a:pt x="360319" y="520330"/>
                </a:lnTo>
                <a:lnTo>
                  <a:pt x="363085" y="560898"/>
                </a:lnTo>
                <a:lnTo>
                  <a:pt x="365882" y="603184"/>
                </a:lnTo>
                <a:lnTo>
                  <a:pt x="368699" y="646614"/>
                </a:lnTo>
                <a:lnTo>
                  <a:pt x="371529" y="690807"/>
                </a:lnTo>
                <a:lnTo>
                  <a:pt x="373416" y="733604"/>
                </a:lnTo>
                <a:lnTo>
                  <a:pt x="374674" y="775471"/>
                </a:lnTo>
                <a:lnTo>
                  <a:pt x="375513" y="816717"/>
                </a:lnTo>
                <a:lnTo>
                  <a:pt x="376072" y="858502"/>
                </a:lnTo>
                <a:lnTo>
                  <a:pt x="376445" y="900646"/>
                </a:lnTo>
                <a:lnTo>
                  <a:pt x="376694" y="943029"/>
                </a:lnTo>
                <a:lnTo>
                  <a:pt x="377812" y="983667"/>
                </a:lnTo>
                <a:lnTo>
                  <a:pt x="379510" y="1023142"/>
                </a:lnTo>
                <a:lnTo>
                  <a:pt x="381593" y="1061841"/>
                </a:lnTo>
                <a:lnTo>
                  <a:pt x="383936" y="1098118"/>
                </a:lnTo>
                <a:lnTo>
                  <a:pt x="386450" y="1132780"/>
                </a:lnTo>
                <a:lnTo>
                  <a:pt x="389079" y="1166365"/>
                </a:lnTo>
                <a:lnTo>
                  <a:pt x="390831" y="1195423"/>
                </a:lnTo>
                <a:lnTo>
                  <a:pt x="391999" y="1221462"/>
                </a:lnTo>
                <a:lnTo>
                  <a:pt x="392778" y="1245490"/>
                </a:lnTo>
                <a:lnTo>
                  <a:pt x="393644" y="1279806"/>
                </a:lnTo>
                <a:lnTo>
                  <a:pt x="392123" y="1303631"/>
                </a:lnTo>
                <a:lnTo>
                  <a:pt x="385097" y="1320569"/>
                </a:lnTo>
                <a:lnTo>
                  <a:pt x="370544" y="1334448"/>
                </a:lnTo>
                <a:lnTo>
                  <a:pt x="361329" y="1340816"/>
                </a:lnTo>
                <a:lnTo>
                  <a:pt x="321056" y="1349778"/>
                </a:lnTo>
                <a:lnTo>
                  <a:pt x="289377" y="1354414"/>
                </a:lnTo>
                <a:lnTo>
                  <a:pt x="254342" y="1358697"/>
                </a:lnTo>
                <a:lnTo>
                  <a:pt x="213371" y="1360601"/>
                </a:lnTo>
                <a:lnTo>
                  <a:pt x="190825" y="1361109"/>
                </a:lnTo>
                <a:lnTo>
                  <a:pt x="167222" y="1361447"/>
                </a:lnTo>
                <a:lnTo>
                  <a:pt x="142914" y="1361673"/>
                </a:lnTo>
                <a:lnTo>
                  <a:pt x="116231" y="1362776"/>
                </a:lnTo>
                <a:lnTo>
                  <a:pt x="87965" y="1364463"/>
                </a:lnTo>
                <a:lnTo>
                  <a:pt x="58644" y="1366541"/>
                </a:lnTo>
                <a:lnTo>
                  <a:pt x="0" y="137069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2" name="SMARTInkShape-3089"/>
          <p:cNvSpPr/>
          <p:nvPr>
            <p:custDataLst>
              <p:tags r:id="rId5"/>
            </p:custDataLst>
          </p:nvPr>
        </p:nvSpPr>
        <p:spPr bwMode="auto">
          <a:xfrm>
            <a:off x="6406682" y="1157288"/>
            <a:ext cx="634033" cy="68571"/>
          </a:xfrm>
          <a:custGeom>
            <a:avLst/>
            <a:gdLst/>
            <a:ahLst/>
            <a:cxnLst/>
            <a:rect l="0" t="0" r="0" b="0"/>
            <a:pathLst>
              <a:path w="634033" h="68571">
                <a:moveTo>
                  <a:pt x="85558" y="60007"/>
                </a:moveTo>
                <a:lnTo>
                  <a:pt x="85558" y="60007"/>
                </a:lnTo>
                <a:lnTo>
                  <a:pt x="77339" y="60007"/>
                </a:lnTo>
                <a:lnTo>
                  <a:pt x="113639" y="59054"/>
                </a:lnTo>
                <a:lnTo>
                  <a:pt x="148572" y="53222"/>
                </a:lnTo>
                <a:lnTo>
                  <a:pt x="185826" y="51964"/>
                </a:lnTo>
                <a:lnTo>
                  <a:pt x="217752" y="51670"/>
                </a:lnTo>
                <a:lnTo>
                  <a:pt x="254166" y="51539"/>
                </a:lnTo>
                <a:lnTo>
                  <a:pt x="292575" y="51481"/>
                </a:lnTo>
                <a:lnTo>
                  <a:pt x="329966" y="51455"/>
                </a:lnTo>
                <a:lnTo>
                  <a:pt x="362458" y="51444"/>
                </a:lnTo>
                <a:lnTo>
                  <a:pt x="402975" y="51437"/>
                </a:lnTo>
                <a:lnTo>
                  <a:pt x="443753" y="51435"/>
                </a:lnTo>
                <a:lnTo>
                  <a:pt x="485500" y="51434"/>
                </a:lnTo>
                <a:lnTo>
                  <a:pt x="523493" y="51434"/>
                </a:lnTo>
                <a:lnTo>
                  <a:pt x="565715" y="51434"/>
                </a:lnTo>
                <a:lnTo>
                  <a:pt x="597387" y="48894"/>
                </a:lnTo>
                <a:lnTo>
                  <a:pt x="624652" y="43392"/>
                </a:lnTo>
                <a:lnTo>
                  <a:pt x="633639" y="42893"/>
                </a:lnTo>
                <a:lnTo>
                  <a:pt x="634032" y="38320"/>
                </a:lnTo>
                <a:lnTo>
                  <a:pt x="632183" y="36977"/>
                </a:lnTo>
                <a:lnTo>
                  <a:pt x="589341" y="27013"/>
                </a:lnTo>
                <a:lnTo>
                  <a:pt x="548855" y="25973"/>
                </a:lnTo>
                <a:lnTo>
                  <a:pt x="510698" y="25793"/>
                </a:lnTo>
                <a:lnTo>
                  <a:pt x="473886" y="25739"/>
                </a:lnTo>
                <a:lnTo>
                  <a:pt x="431335" y="25724"/>
                </a:lnTo>
                <a:lnTo>
                  <a:pt x="396082" y="25720"/>
                </a:lnTo>
                <a:lnTo>
                  <a:pt x="363268" y="28258"/>
                </a:lnTo>
                <a:lnTo>
                  <a:pt x="331857" y="32561"/>
                </a:lnTo>
                <a:lnTo>
                  <a:pt x="298847" y="37649"/>
                </a:lnTo>
                <a:lnTo>
                  <a:pt x="267666" y="40545"/>
                </a:lnTo>
                <a:lnTo>
                  <a:pt x="225876" y="44715"/>
                </a:lnTo>
                <a:lnTo>
                  <a:pt x="189363" y="49444"/>
                </a:lnTo>
                <a:lnTo>
                  <a:pt x="151994" y="51041"/>
                </a:lnTo>
                <a:lnTo>
                  <a:pt x="109579" y="59190"/>
                </a:lnTo>
                <a:lnTo>
                  <a:pt x="91802" y="59899"/>
                </a:lnTo>
                <a:lnTo>
                  <a:pt x="85793" y="62499"/>
                </a:lnTo>
                <a:lnTo>
                  <a:pt x="79948" y="65877"/>
                </a:lnTo>
                <a:lnTo>
                  <a:pt x="68433" y="68046"/>
                </a:lnTo>
                <a:lnTo>
                  <a:pt x="60343" y="68548"/>
                </a:lnTo>
                <a:lnTo>
                  <a:pt x="64540" y="68570"/>
                </a:lnTo>
                <a:lnTo>
                  <a:pt x="65831" y="67621"/>
                </a:lnTo>
                <a:lnTo>
                  <a:pt x="67265" y="64026"/>
                </a:lnTo>
                <a:lnTo>
                  <a:pt x="69553" y="62686"/>
                </a:lnTo>
                <a:lnTo>
                  <a:pt x="105386" y="54351"/>
                </a:lnTo>
                <a:lnTo>
                  <a:pt x="137682" y="52299"/>
                </a:lnTo>
                <a:lnTo>
                  <a:pt x="166827" y="51819"/>
                </a:lnTo>
                <a:lnTo>
                  <a:pt x="198830" y="51605"/>
                </a:lnTo>
                <a:lnTo>
                  <a:pt x="232103" y="50558"/>
                </a:lnTo>
                <a:lnTo>
                  <a:pt x="265942" y="46917"/>
                </a:lnTo>
                <a:lnTo>
                  <a:pt x="300031" y="44664"/>
                </a:lnTo>
                <a:lnTo>
                  <a:pt x="333279" y="42711"/>
                </a:lnTo>
                <a:lnTo>
                  <a:pt x="363931" y="38667"/>
                </a:lnTo>
                <a:lnTo>
                  <a:pt x="393429" y="36235"/>
                </a:lnTo>
                <a:lnTo>
                  <a:pt x="434271" y="34866"/>
                </a:lnTo>
                <a:lnTo>
                  <a:pt x="467963" y="34460"/>
                </a:lnTo>
                <a:lnTo>
                  <a:pt x="505944" y="33359"/>
                </a:lnTo>
                <a:lnTo>
                  <a:pt x="522693" y="25748"/>
                </a:lnTo>
                <a:lnTo>
                  <a:pt x="479950" y="18933"/>
                </a:lnTo>
                <a:lnTo>
                  <a:pt x="446573" y="15134"/>
                </a:lnTo>
                <a:lnTo>
                  <a:pt x="416506" y="11489"/>
                </a:lnTo>
                <a:lnTo>
                  <a:pt x="384093" y="9868"/>
                </a:lnTo>
                <a:lnTo>
                  <a:pt x="345558" y="9148"/>
                </a:lnTo>
                <a:lnTo>
                  <a:pt x="304936" y="8828"/>
                </a:lnTo>
                <a:lnTo>
                  <a:pt x="267832" y="8686"/>
                </a:lnTo>
                <a:lnTo>
                  <a:pt x="232291" y="11162"/>
                </a:lnTo>
                <a:lnTo>
                  <a:pt x="197445" y="14486"/>
                </a:lnTo>
                <a:lnTo>
                  <a:pt x="162908" y="15963"/>
                </a:lnTo>
                <a:lnTo>
                  <a:pt x="120435" y="16794"/>
                </a:lnTo>
                <a:lnTo>
                  <a:pt x="83721" y="17041"/>
                </a:lnTo>
                <a:lnTo>
                  <a:pt x="44978" y="23015"/>
                </a:lnTo>
                <a:lnTo>
                  <a:pt x="2685" y="25670"/>
                </a:lnTo>
                <a:lnTo>
                  <a:pt x="0" y="25714"/>
                </a:lnTo>
                <a:lnTo>
                  <a:pt x="33640" y="25717"/>
                </a:lnTo>
                <a:lnTo>
                  <a:pt x="64249" y="25717"/>
                </a:lnTo>
                <a:lnTo>
                  <a:pt x="106549" y="25717"/>
                </a:lnTo>
                <a:lnTo>
                  <a:pt x="143782" y="25717"/>
                </a:lnTo>
                <a:lnTo>
                  <a:pt x="164379" y="25717"/>
                </a:lnTo>
                <a:lnTo>
                  <a:pt x="186683" y="25717"/>
                </a:lnTo>
                <a:lnTo>
                  <a:pt x="210125" y="25717"/>
                </a:lnTo>
                <a:lnTo>
                  <a:pt x="234325" y="25717"/>
                </a:lnTo>
                <a:lnTo>
                  <a:pt x="258079" y="25717"/>
                </a:lnTo>
                <a:lnTo>
                  <a:pt x="281535" y="25717"/>
                </a:lnTo>
                <a:lnTo>
                  <a:pt x="304791" y="25717"/>
                </a:lnTo>
                <a:lnTo>
                  <a:pt x="327916" y="25717"/>
                </a:lnTo>
                <a:lnTo>
                  <a:pt x="350953" y="25717"/>
                </a:lnTo>
                <a:lnTo>
                  <a:pt x="373930" y="25717"/>
                </a:lnTo>
                <a:lnTo>
                  <a:pt x="414700" y="25717"/>
                </a:lnTo>
                <a:lnTo>
                  <a:pt x="449013" y="24764"/>
                </a:lnTo>
                <a:lnTo>
                  <a:pt x="489244" y="18932"/>
                </a:lnTo>
                <a:lnTo>
                  <a:pt x="504653" y="17249"/>
                </a:lnTo>
                <a:lnTo>
                  <a:pt x="498145" y="17154"/>
                </a:lnTo>
                <a:lnTo>
                  <a:pt x="482617" y="11255"/>
                </a:lnTo>
                <a:lnTo>
                  <a:pt x="440282" y="8925"/>
                </a:lnTo>
                <a:lnTo>
                  <a:pt x="403175" y="8677"/>
                </a:lnTo>
                <a:lnTo>
                  <a:pt x="373406" y="8618"/>
                </a:lnTo>
                <a:lnTo>
                  <a:pt x="340173" y="8593"/>
                </a:lnTo>
                <a:lnTo>
                  <a:pt x="303177" y="8581"/>
                </a:lnTo>
                <a:lnTo>
                  <a:pt x="264510" y="11116"/>
                </a:lnTo>
                <a:lnTo>
                  <a:pt x="226052" y="14465"/>
                </a:lnTo>
                <a:lnTo>
                  <a:pt x="189910" y="15954"/>
                </a:lnTo>
                <a:lnTo>
                  <a:pt x="159877" y="16615"/>
                </a:lnTo>
                <a:lnTo>
                  <a:pt x="119009" y="16988"/>
                </a:lnTo>
                <a:lnTo>
                  <a:pt x="81817" y="17098"/>
                </a:lnTo>
                <a:lnTo>
                  <a:pt x="39099" y="17135"/>
                </a:lnTo>
                <a:lnTo>
                  <a:pt x="213" y="25612"/>
                </a:lnTo>
                <a:lnTo>
                  <a:pt x="41028" y="25714"/>
                </a:lnTo>
                <a:lnTo>
                  <a:pt x="81572" y="30267"/>
                </a:lnTo>
                <a:lnTo>
                  <a:pt x="118393" y="32502"/>
                </a:lnTo>
                <a:lnTo>
                  <a:pt x="161111" y="32542"/>
                </a:lnTo>
                <a:lnTo>
                  <a:pt x="184505" y="31220"/>
                </a:lnTo>
                <a:lnTo>
                  <a:pt x="208672" y="29385"/>
                </a:lnTo>
                <a:lnTo>
                  <a:pt x="234310" y="28163"/>
                </a:lnTo>
                <a:lnTo>
                  <a:pt x="260926" y="27347"/>
                </a:lnTo>
                <a:lnTo>
                  <a:pt x="288195" y="26804"/>
                </a:lnTo>
                <a:lnTo>
                  <a:pt x="313994" y="25489"/>
                </a:lnTo>
                <a:lnTo>
                  <a:pt x="338814" y="23660"/>
                </a:lnTo>
                <a:lnTo>
                  <a:pt x="362980" y="21488"/>
                </a:lnTo>
                <a:lnTo>
                  <a:pt x="386711" y="20040"/>
                </a:lnTo>
                <a:lnTo>
                  <a:pt x="410152" y="19075"/>
                </a:lnTo>
                <a:lnTo>
                  <a:pt x="433399" y="18432"/>
                </a:lnTo>
                <a:lnTo>
                  <a:pt x="471929" y="17717"/>
                </a:lnTo>
                <a:lnTo>
                  <a:pt x="512775" y="17314"/>
                </a:lnTo>
                <a:lnTo>
                  <a:pt x="538313" y="17154"/>
                </a:lnTo>
                <a:lnTo>
                  <a:pt x="534879" y="17147"/>
                </a:lnTo>
                <a:lnTo>
                  <a:pt x="533696" y="16194"/>
                </a:lnTo>
                <a:lnTo>
                  <a:pt x="531420" y="8925"/>
                </a:lnTo>
                <a:lnTo>
                  <a:pt x="526804" y="8677"/>
                </a:lnTo>
                <a:lnTo>
                  <a:pt x="525455" y="7689"/>
                </a:lnTo>
                <a:lnTo>
                  <a:pt x="523955" y="4052"/>
                </a:lnTo>
                <a:lnTo>
                  <a:pt x="522603" y="2701"/>
                </a:lnTo>
                <a:lnTo>
                  <a:pt x="514182"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27" name="SMARTInkShape-Group1043"/>
          <p:cNvGrpSpPr/>
          <p:nvPr/>
        </p:nvGrpSpPr>
        <p:grpSpPr>
          <a:xfrm>
            <a:off x="7107070" y="1021585"/>
            <a:ext cx="1065040" cy="235371"/>
            <a:chOff x="7107070" y="1021585"/>
            <a:chExt cx="1065040" cy="235371"/>
          </a:xfrm>
        </p:grpSpPr>
        <p:sp>
          <p:nvSpPr>
            <p:cNvPr id="23" name="SMARTInkShape-3090"/>
            <p:cNvSpPr/>
            <p:nvPr>
              <p:custDataLst>
                <p:tags r:id="rId8"/>
              </p:custDataLst>
            </p:nvPr>
          </p:nvSpPr>
          <p:spPr bwMode="auto">
            <a:xfrm>
              <a:off x="7404768" y="1028059"/>
              <a:ext cx="234353" cy="228897"/>
            </a:xfrm>
            <a:custGeom>
              <a:avLst/>
              <a:gdLst/>
              <a:ahLst/>
              <a:cxnLst/>
              <a:rect l="0" t="0" r="0" b="0"/>
              <a:pathLst>
                <a:path w="234353" h="228897">
                  <a:moveTo>
                    <a:pt x="124745" y="43504"/>
                  </a:moveTo>
                  <a:lnTo>
                    <a:pt x="124745" y="43504"/>
                  </a:lnTo>
                  <a:lnTo>
                    <a:pt x="124745" y="38953"/>
                  </a:lnTo>
                  <a:lnTo>
                    <a:pt x="122204" y="34178"/>
                  </a:lnTo>
                  <a:lnTo>
                    <a:pt x="120194" y="31572"/>
                  </a:lnTo>
                  <a:lnTo>
                    <a:pt x="112879" y="28675"/>
                  </a:lnTo>
                  <a:lnTo>
                    <a:pt x="92661" y="26816"/>
                  </a:lnTo>
                  <a:lnTo>
                    <a:pt x="75974" y="31045"/>
                  </a:lnTo>
                  <a:lnTo>
                    <a:pt x="46425" y="48804"/>
                  </a:lnTo>
                  <a:lnTo>
                    <a:pt x="22482" y="72696"/>
                  </a:lnTo>
                  <a:lnTo>
                    <a:pt x="4804" y="108139"/>
                  </a:lnTo>
                  <a:lnTo>
                    <a:pt x="0" y="131603"/>
                  </a:lnTo>
                  <a:lnTo>
                    <a:pt x="2944" y="154731"/>
                  </a:lnTo>
                  <a:lnTo>
                    <a:pt x="17853" y="189172"/>
                  </a:lnTo>
                  <a:lnTo>
                    <a:pt x="24909" y="200624"/>
                  </a:lnTo>
                  <a:lnTo>
                    <a:pt x="45448" y="215887"/>
                  </a:lnTo>
                  <a:lnTo>
                    <a:pt x="71404" y="224893"/>
                  </a:lnTo>
                  <a:lnTo>
                    <a:pt x="101990" y="228896"/>
                  </a:lnTo>
                  <a:lnTo>
                    <a:pt x="134634" y="225595"/>
                  </a:lnTo>
                  <a:lnTo>
                    <a:pt x="166288" y="215873"/>
                  </a:lnTo>
                  <a:lnTo>
                    <a:pt x="193055" y="198852"/>
                  </a:lnTo>
                  <a:lnTo>
                    <a:pt x="224994" y="158748"/>
                  </a:lnTo>
                  <a:lnTo>
                    <a:pt x="233434" y="127108"/>
                  </a:lnTo>
                  <a:lnTo>
                    <a:pt x="234352" y="110670"/>
                  </a:lnTo>
                  <a:lnTo>
                    <a:pt x="225211" y="79705"/>
                  </a:lnTo>
                  <a:lnTo>
                    <a:pt x="207496" y="51021"/>
                  </a:lnTo>
                  <a:lnTo>
                    <a:pt x="183748" y="25572"/>
                  </a:lnTo>
                  <a:lnTo>
                    <a:pt x="147158" y="9181"/>
                  </a:lnTo>
                  <a:lnTo>
                    <a:pt x="105178" y="627"/>
                  </a:lnTo>
                  <a:lnTo>
                    <a:pt x="67471" y="0"/>
                  </a:lnTo>
                  <a:lnTo>
                    <a:pt x="41822" y="5436"/>
                  </a:lnTo>
                  <a:lnTo>
                    <a:pt x="13302" y="1778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4" name="SMARTInkShape-3091"/>
            <p:cNvSpPr/>
            <p:nvPr>
              <p:custDataLst>
                <p:tags r:id="rId9"/>
              </p:custDataLst>
            </p:nvPr>
          </p:nvSpPr>
          <p:spPr bwMode="auto">
            <a:xfrm>
              <a:off x="7107070" y="1123351"/>
              <a:ext cx="198996" cy="30028"/>
            </a:xfrm>
            <a:custGeom>
              <a:avLst/>
              <a:gdLst/>
              <a:ahLst/>
              <a:cxnLst/>
              <a:rect l="0" t="0" r="0" b="0"/>
              <a:pathLst>
                <a:path w="198996" h="30028">
                  <a:moveTo>
                    <a:pt x="173840" y="8219"/>
                  </a:moveTo>
                  <a:lnTo>
                    <a:pt x="173840" y="8219"/>
                  </a:lnTo>
                  <a:lnTo>
                    <a:pt x="182942" y="8219"/>
                  </a:lnTo>
                  <a:lnTo>
                    <a:pt x="189950" y="5679"/>
                  </a:lnTo>
                  <a:lnTo>
                    <a:pt x="198995" y="0"/>
                  </a:lnTo>
                  <a:lnTo>
                    <a:pt x="185738" y="8853"/>
                  </a:lnTo>
                  <a:lnTo>
                    <a:pt x="154611" y="14439"/>
                  </a:lnTo>
                  <a:lnTo>
                    <a:pt x="115226" y="20645"/>
                  </a:lnTo>
                  <a:lnTo>
                    <a:pt x="73393" y="23966"/>
                  </a:lnTo>
                  <a:lnTo>
                    <a:pt x="31232" y="30027"/>
                  </a:lnTo>
                  <a:lnTo>
                    <a:pt x="234" y="25899"/>
                  </a:lnTo>
                  <a:lnTo>
                    <a:pt x="0" y="25720"/>
                  </a:lnTo>
                  <a:lnTo>
                    <a:pt x="28107" y="2536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5" name="SMARTInkShape-3092"/>
            <p:cNvSpPr/>
            <p:nvPr>
              <p:custDataLst>
                <p:tags r:id="rId10"/>
              </p:custDataLst>
            </p:nvPr>
          </p:nvSpPr>
          <p:spPr bwMode="auto">
            <a:xfrm>
              <a:off x="7123816" y="1118294"/>
              <a:ext cx="97087" cy="73284"/>
            </a:xfrm>
            <a:custGeom>
              <a:avLst/>
              <a:gdLst/>
              <a:ahLst/>
              <a:cxnLst/>
              <a:rect l="0" t="0" r="0" b="0"/>
              <a:pathLst>
                <a:path w="97087" h="73284">
                  <a:moveTo>
                    <a:pt x="54223" y="13276"/>
                  </a:moveTo>
                  <a:lnTo>
                    <a:pt x="54223" y="13276"/>
                  </a:lnTo>
                  <a:lnTo>
                    <a:pt x="54223" y="8725"/>
                  </a:lnTo>
                  <a:lnTo>
                    <a:pt x="53272" y="7385"/>
                  </a:lnTo>
                  <a:lnTo>
                    <a:pt x="51684" y="6491"/>
                  </a:lnTo>
                  <a:lnTo>
                    <a:pt x="49673" y="5895"/>
                  </a:lnTo>
                  <a:lnTo>
                    <a:pt x="42292" y="506"/>
                  </a:lnTo>
                  <a:lnTo>
                    <a:pt x="38650" y="0"/>
                  </a:lnTo>
                  <a:lnTo>
                    <a:pt x="24421" y="3839"/>
                  </a:lnTo>
                  <a:lnTo>
                    <a:pt x="5087" y="13670"/>
                  </a:lnTo>
                  <a:lnTo>
                    <a:pt x="1463" y="16396"/>
                  </a:lnTo>
                  <a:lnTo>
                    <a:pt x="0" y="20118"/>
                  </a:lnTo>
                  <a:lnTo>
                    <a:pt x="914" y="29335"/>
                  </a:lnTo>
                  <a:lnTo>
                    <a:pt x="4496" y="37241"/>
                  </a:lnTo>
                  <a:lnTo>
                    <a:pt x="19107" y="54628"/>
                  </a:lnTo>
                  <a:lnTo>
                    <a:pt x="31949" y="60230"/>
                  </a:lnTo>
                  <a:lnTo>
                    <a:pt x="72578" y="68377"/>
                  </a:lnTo>
                  <a:lnTo>
                    <a:pt x="97086" y="7328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6" name="SMARTInkShape-3093"/>
            <p:cNvSpPr/>
            <p:nvPr>
              <p:custDataLst>
                <p:tags r:id="rId11"/>
              </p:custDataLst>
            </p:nvPr>
          </p:nvSpPr>
          <p:spPr bwMode="auto">
            <a:xfrm>
              <a:off x="7692389" y="1021585"/>
              <a:ext cx="479721" cy="178566"/>
            </a:xfrm>
            <a:custGeom>
              <a:avLst/>
              <a:gdLst/>
              <a:ahLst/>
              <a:cxnLst/>
              <a:rect l="0" t="0" r="0" b="0"/>
              <a:pathLst>
                <a:path w="479721" h="178566">
                  <a:moveTo>
                    <a:pt x="0" y="92840"/>
                  </a:moveTo>
                  <a:lnTo>
                    <a:pt x="0" y="92840"/>
                  </a:lnTo>
                  <a:lnTo>
                    <a:pt x="36125" y="98731"/>
                  </a:lnTo>
                  <a:lnTo>
                    <a:pt x="68761" y="100221"/>
                  </a:lnTo>
                  <a:lnTo>
                    <a:pt x="110570" y="100883"/>
                  </a:lnTo>
                  <a:lnTo>
                    <a:pt x="133722" y="101059"/>
                  </a:lnTo>
                  <a:lnTo>
                    <a:pt x="158681" y="101177"/>
                  </a:lnTo>
                  <a:lnTo>
                    <a:pt x="184845" y="101255"/>
                  </a:lnTo>
                  <a:lnTo>
                    <a:pt x="211812" y="101308"/>
                  </a:lnTo>
                  <a:lnTo>
                    <a:pt x="240269" y="101343"/>
                  </a:lnTo>
                  <a:lnTo>
                    <a:pt x="269716" y="101366"/>
                  </a:lnTo>
                  <a:lnTo>
                    <a:pt x="299826" y="101382"/>
                  </a:lnTo>
                  <a:lnTo>
                    <a:pt x="328472" y="101392"/>
                  </a:lnTo>
                  <a:lnTo>
                    <a:pt x="356141" y="101399"/>
                  </a:lnTo>
                  <a:lnTo>
                    <a:pt x="383161" y="101403"/>
                  </a:lnTo>
                  <a:lnTo>
                    <a:pt x="425881" y="101408"/>
                  </a:lnTo>
                  <a:lnTo>
                    <a:pt x="466549" y="101411"/>
                  </a:lnTo>
                  <a:lnTo>
                    <a:pt x="473910" y="101412"/>
                  </a:lnTo>
                  <a:lnTo>
                    <a:pt x="477865" y="99507"/>
                  </a:lnTo>
                  <a:lnTo>
                    <a:pt x="479549" y="96332"/>
                  </a:lnTo>
                  <a:lnTo>
                    <a:pt x="479720" y="92311"/>
                  </a:lnTo>
                  <a:lnTo>
                    <a:pt x="472289" y="82762"/>
                  </a:lnTo>
                  <a:lnTo>
                    <a:pt x="432188" y="49845"/>
                  </a:lnTo>
                  <a:lnTo>
                    <a:pt x="404142" y="31642"/>
                  </a:lnTo>
                  <a:lnTo>
                    <a:pt x="388477" y="13935"/>
                  </a:lnTo>
                  <a:lnTo>
                    <a:pt x="375349" y="8183"/>
                  </a:lnTo>
                  <a:lnTo>
                    <a:pt x="373106" y="5922"/>
                  </a:lnTo>
                  <a:lnTo>
                    <a:pt x="371610" y="3462"/>
                  </a:lnTo>
                  <a:lnTo>
                    <a:pt x="369660" y="1822"/>
                  </a:lnTo>
                  <a:lnTo>
                    <a:pt x="364954" y="0"/>
                  </a:lnTo>
                  <a:lnTo>
                    <a:pt x="363318" y="467"/>
                  </a:lnTo>
                  <a:lnTo>
                    <a:pt x="362227" y="1730"/>
                  </a:lnTo>
                  <a:lnTo>
                    <a:pt x="361500" y="3525"/>
                  </a:lnTo>
                  <a:lnTo>
                    <a:pt x="360477" y="15153"/>
                  </a:lnTo>
                  <a:lnTo>
                    <a:pt x="367857" y="27832"/>
                  </a:lnTo>
                  <a:lnTo>
                    <a:pt x="398046" y="68545"/>
                  </a:lnTo>
                  <a:lnTo>
                    <a:pt x="424279" y="105750"/>
                  </a:lnTo>
                  <a:lnTo>
                    <a:pt x="428586" y="112877"/>
                  </a:lnTo>
                  <a:lnTo>
                    <a:pt x="428599" y="120486"/>
                  </a:lnTo>
                  <a:lnTo>
                    <a:pt x="420994" y="136559"/>
                  </a:lnTo>
                  <a:lnTo>
                    <a:pt x="382444" y="161674"/>
                  </a:lnTo>
                  <a:lnTo>
                    <a:pt x="351474" y="17856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28" name="SMARTInkShape-3094"/>
          <p:cNvSpPr/>
          <p:nvPr>
            <p:custDataLst>
              <p:tags r:id="rId6"/>
            </p:custDataLst>
          </p:nvPr>
        </p:nvSpPr>
        <p:spPr bwMode="auto">
          <a:xfrm>
            <a:off x="6425119" y="1140142"/>
            <a:ext cx="432335" cy="42863"/>
          </a:xfrm>
          <a:custGeom>
            <a:avLst/>
            <a:gdLst/>
            <a:ahLst/>
            <a:cxnLst/>
            <a:rect l="0" t="0" r="0" b="0"/>
            <a:pathLst>
              <a:path w="432335" h="42863">
                <a:moveTo>
                  <a:pt x="15686" y="34290"/>
                </a:moveTo>
                <a:lnTo>
                  <a:pt x="15686" y="34290"/>
                </a:lnTo>
                <a:lnTo>
                  <a:pt x="20236" y="29740"/>
                </a:lnTo>
                <a:lnTo>
                  <a:pt x="27551" y="27505"/>
                </a:lnTo>
                <a:lnTo>
                  <a:pt x="68860" y="25953"/>
                </a:lnTo>
                <a:lnTo>
                  <a:pt x="97421" y="25823"/>
                </a:lnTo>
                <a:lnTo>
                  <a:pt x="131706" y="28304"/>
                </a:lnTo>
                <a:lnTo>
                  <a:pt x="170120" y="32583"/>
                </a:lnTo>
                <a:lnTo>
                  <a:pt x="212594" y="37659"/>
                </a:lnTo>
                <a:lnTo>
                  <a:pt x="234588" y="39394"/>
                </a:lnTo>
                <a:lnTo>
                  <a:pt x="256870" y="40550"/>
                </a:lnTo>
                <a:lnTo>
                  <a:pt x="279345" y="41321"/>
                </a:lnTo>
                <a:lnTo>
                  <a:pt x="319558" y="42178"/>
                </a:lnTo>
                <a:lnTo>
                  <a:pt x="355528" y="42558"/>
                </a:lnTo>
                <a:lnTo>
                  <a:pt x="387389" y="42728"/>
                </a:lnTo>
                <a:lnTo>
                  <a:pt x="423592" y="42855"/>
                </a:lnTo>
                <a:lnTo>
                  <a:pt x="419440" y="42862"/>
                </a:lnTo>
                <a:lnTo>
                  <a:pt x="385650" y="36078"/>
                </a:lnTo>
                <a:lnTo>
                  <a:pt x="345332" y="29740"/>
                </a:lnTo>
                <a:lnTo>
                  <a:pt x="311738" y="21791"/>
                </a:lnTo>
                <a:lnTo>
                  <a:pt x="271407" y="15082"/>
                </a:lnTo>
                <a:lnTo>
                  <a:pt x="249984" y="11960"/>
                </a:lnTo>
                <a:lnTo>
                  <a:pt x="228083" y="8926"/>
                </a:lnTo>
                <a:lnTo>
                  <a:pt x="205861" y="5951"/>
                </a:lnTo>
                <a:lnTo>
                  <a:pt x="182475" y="4920"/>
                </a:lnTo>
                <a:lnTo>
                  <a:pt x="158310" y="5185"/>
                </a:lnTo>
                <a:lnTo>
                  <a:pt x="133629" y="6314"/>
                </a:lnTo>
                <a:lnTo>
                  <a:pt x="90965" y="7569"/>
                </a:lnTo>
                <a:lnTo>
                  <a:pt x="54858" y="9079"/>
                </a:lnTo>
                <a:lnTo>
                  <a:pt x="15968" y="14332"/>
                </a:lnTo>
                <a:lnTo>
                  <a:pt x="2159" y="15895"/>
                </a:lnTo>
                <a:lnTo>
                  <a:pt x="0" y="17264"/>
                </a:lnTo>
                <a:lnTo>
                  <a:pt x="467" y="19130"/>
                </a:lnTo>
                <a:lnTo>
                  <a:pt x="2682" y="21326"/>
                </a:lnTo>
                <a:lnTo>
                  <a:pt x="12764" y="23766"/>
                </a:lnTo>
                <a:lnTo>
                  <a:pt x="51621" y="25332"/>
                </a:lnTo>
                <a:lnTo>
                  <a:pt x="80234" y="25547"/>
                </a:lnTo>
                <a:lnTo>
                  <a:pt x="114859" y="25642"/>
                </a:lnTo>
                <a:lnTo>
                  <a:pt x="136094" y="25667"/>
                </a:lnTo>
                <a:lnTo>
                  <a:pt x="158823" y="25684"/>
                </a:lnTo>
                <a:lnTo>
                  <a:pt x="180643" y="25695"/>
                </a:lnTo>
                <a:lnTo>
                  <a:pt x="222667" y="25708"/>
                </a:lnTo>
                <a:lnTo>
                  <a:pt x="244161" y="25711"/>
                </a:lnTo>
                <a:lnTo>
                  <a:pt x="266111" y="25714"/>
                </a:lnTo>
                <a:lnTo>
                  <a:pt x="288363" y="25715"/>
                </a:lnTo>
                <a:lnTo>
                  <a:pt x="330868" y="25717"/>
                </a:lnTo>
                <a:lnTo>
                  <a:pt x="369127" y="25717"/>
                </a:lnTo>
                <a:lnTo>
                  <a:pt x="409228" y="26670"/>
                </a:lnTo>
                <a:lnTo>
                  <a:pt x="432059" y="33099"/>
                </a:lnTo>
                <a:lnTo>
                  <a:pt x="432334" y="32544"/>
                </a:lnTo>
                <a:lnTo>
                  <a:pt x="430097" y="29387"/>
                </a:lnTo>
                <a:lnTo>
                  <a:pt x="425929" y="27348"/>
                </a:lnTo>
                <a:lnTo>
                  <a:pt x="390608" y="25813"/>
                </a:lnTo>
                <a:lnTo>
                  <a:pt x="357385" y="21195"/>
                </a:lnTo>
                <a:lnTo>
                  <a:pt x="321929" y="13795"/>
                </a:lnTo>
                <a:lnTo>
                  <a:pt x="293716" y="10894"/>
                </a:lnTo>
                <a:lnTo>
                  <a:pt x="253323" y="6721"/>
                </a:lnTo>
                <a:lnTo>
                  <a:pt x="221426"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9" name="SMARTInkShape-3095"/>
          <p:cNvSpPr/>
          <p:nvPr>
            <p:custDataLst>
              <p:tags r:id="rId7"/>
            </p:custDataLst>
          </p:nvPr>
        </p:nvSpPr>
        <p:spPr bwMode="auto">
          <a:xfrm>
            <a:off x="2211210" y="1380833"/>
            <a:ext cx="793625" cy="1359739"/>
          </a:xfrm>
          <a:custGeom>
            <a:avLst/>
            <a:gdLst/>
            <a:ahLst/>
            <a:cxnLst/>
            <a:rect l="0" t="0" r="0" b="0"/>
            <a:pathLst>
              <a:path w="793625" h="1359739">
                <a:moveTo>
                  <a:pt x="46215" y="290805"/>
                </a:moveTo>
                <a:lnTo>
                  <a:pt x="46215" y="290805"/>
                </a:lnTo>
                <a:lnTo>
                  <a:pt x="55317" y="299906"/>
                </a:lnTo>
                <a:lnTo>
                  <a:pt x="65528" y="323770"/>
                </a:lnTo>
                <a:lnTo>
                  <a:pt x="70035" y="359521"/>
                </a:lnTo>
                <a:lnTo>
                  <a:pt x="71089" y="394053"/>
                </a:lnTo>
                <a:lnTo>
                  <a:pt x="71558" y="435752"/>
                </a:lnTo>
                <a:lnTo>
                  <a:pt x="71683" y="458874"/>
                </a:lnTo>
                <a:lnTo>
                  <a:pt x="71766" y="482861"/>
                </a:lnTo>
                <a:lnTo>
                  <a:pt x="70869" y="509330"/>
                </a:lnTo>
                <a:lnTo>
                  <a:pt x="69319" y="537453"/>
                </a:lnTo>
                <a:lnTo>
                  <a:pt x="67332" y="566679"/>
                </a:lnTo>
                <a:lnTo>
                  <a:pt x="65056" y="598546"/>
                </a:lnTo>
                <a:lnTo>
                  <a:pt x="62586" y="632173"/>
                </a:lnTo>
                <a:lnTo>
                  <a:pt x="59986" y="666973"/>
                </a:lnTo>
                <a:lnTo>
                  <a:pt x="57301" y="702556"/>
                </a:lnTo>
                <a:lnTo>
                  <a:pt x="54558" y="738660"/>
                </a:lnTo>
                <a:lnTo>
                  <a:pt x="51777" y="775113"/>
                </a:lnTo>
                <a:lnTo>
                  <a:pt x="49923" y="810844"/>
                </a:lnTo>
                <a:lnTo>
                  <a:pt x="48687" y="846095"/>
                </a:lnTo>
                <a:lnTo>
                  <a:pt x="47863" y="881026"/>
                </a:lnTo>
                <a:lnTo>
                  <a:pt x="46361" y="915743"/>
                </a:lnTo>
                <a:lnTo>
                  <a:pt x="44408" y="950317"/>
                </a:lnTo>
                <a:lnTo>
                  <a:pt x="42152" y="984797"/>
                </a:lnTo>
                <a:lnTo>
                  <a:pt x="38744" y="1019214"/>
                </a:lnTo>
                <a:lnTo>
                  <a:pt x="34567" y="1053588"/>
                </a:lnTo>
                <a:lnTo>
                  <a:pt x="29877" y="1087934"/>
                </a:lnTo>
                <a:lnTo>
                  <a:pt x="24846" y="1119405"/>
                </a:lnTo>
                <a:lnTo>
                  <a:pt x="19586" y="1148957"/>
                </a:lnTo>
                <a:lnTo>
                  <a:pt x="14175" y="1177231"/>
                </a:lnTo>
                <a:lnTo>
                  <a:pt x="10568" y="1203701"/>
                </a:lnTo>
                <a:lnTo>
                  <a:pt x="8162" y="1228967"/>
                </a:lnTo>
                <a:lnTo>
                  <a:pt x="6559" y="1253431"/>
                </a:lnTo>
                <a:lnTo>
                  <a:pt x="2238" y="1295854"/>
                </a:lnTo>
                <a:lnTo>
                  <a:pt x="0" y="1329948"/>
                </a:lnTo>
                <a:lnTo>
                  <a:pt x="5355" y="1351451"/>
                </a:lnTo>
                <a:lnTo>
                  <a:pt x="11355" y="1356995"/>
                </a:lnTo>
                <a:lnTo>
                  <a:pt x="19165" y="1359738"/>
                </a:lnTo>
                <a:lnTo>
                  <a:pt x="38955" y="1359294"/>
                </a:lnTo>
                <a:lnTo>
                  <a:pt x="79730" y="1347380"/>
                </a:lnTo>
                <a:lnTo>
                  <a:pt x="117943" y="1333799"/>
                </a:lnTo>
                <a:lnTo>
                  <a:pt x="140706" y="1325224"/>
                </a:lnTo>
                <a:lnTo>
                  <a:pt x="165407" y="1315697"/>
                </a:lnTo>
                <a:lnTo>
                  <a:pt x="191399" y="1305536"/>
                </a:lnTo>
                <a:lnTo>
                  <a:pt x="219204" y="1295905"/>
                </a:lnTo>
                <a:lnTo>
                  <a:pt x="248219" y="1286627"/>
                </a:lnTo>
                <a:lnTo>
                  <a:pt x="278039" y="1277583"/>
                </a:lnTo>
                <a:lnTo>
                  <a:pt x="309350" y="1268697"/>
                </a:lnTo>
                <a:lnTo>
                  <a:pt x="341653" y="1259916"/>
                </a:lnTo>
                <a:lnTo>
                  <a:pt x="374619" y="1251203"/>
                </a:lnTo>
                <a:lnTo>
                  <a:pt x="408978" y="1243490"/>
                </a:lnTo>
                <a:lnTo>
                  <a:pt x="444267" y="1236444"/>
                </a:lnTo>
                <a:lnTo>
                  <a:pt x="480176" y="1229841"/>
                </a:lnTo>
                <a:lnTo>
                  <a:pt x="514592" y="1224486"/>
                </a:lnTo>
                <a:lnTo>
                  <a:pt x="548014" y="1219964"/>
                </a:lnTo>
                <a:lnTo>
                  <a:pt x="580773" y="1215996"/>
                </a:lnTo>
                <a:lnTo>
                  <a:pt x="611184" y="1213352"/>
                </a:lnTo>
                <a:lnTo>
                  <a:pt x="640031" y="1211588"/>
                </a:lnTo>
                <a:lnTo>
                  <a:pt x="667835" y="1210413"/>
                </a:lnTo>
                <a:lnTo>
                  <a:pt x="692086" y="1210582"/>
                </a:lnTo>
                <a:lnTo>
                  <a:pt x="734271" y="1213309"/>
                </a:lnTo>
                <a:lnTo>
                  <a:pt x="771948" y="1215649"/>
                </a:lnTo>
                <a:lnTo>
                  <a:pt x="790625" y="1216343"/>
                </a:lnTo>
                <a:lnTo>
                  <a:pt x="792996" y="1214535"/>
                </a:lnTo>
                <a:lnTo>
                  <a:pt x="793624" y="1211425"/>
                </a:lnTo>
                <a:lnTo>
                  <a:pt x="790829" y="1200984"/>
                </a:lnTo>
                <a:lnTo>
                  <a:pt x="778545" y="1169876"/>
                </a:lnTo>
                <a:lnTo>
                  <a:pt x="768253" y="1134258"/>
                </a:lnTo>
                <a:lnTo>
                  <a:pt x="762841" y="1112187"/>
                </a:lnTo>
                <a:lnTo>
                  <a:pt x="757328" y="1087948"/>
                </a:lnTo>
                <a:lnTo>
                  <a:pt x="751748" y="1062263"/>
                </a:lnTo>
                <a:lnTo>
                  <a:pt x="746123" y="1032758"/>
                </a:lnTo>
                <a:lnTo>
                  <a:pt x="740468" y="1000705"/>
                </a:lnTo>
                <a:lnTo>
                  <a:pt x="734793" y="966954"/>
                </a:lnTo>
                <a:lnTo>
                  <a:pt x="729104" y="933023"/>
                </a:lnTo>
                <a:lnTo>
                  <a:pt x="723407" y="898973"/>
                </a:lnTo>
                <a:lnTo>
                  <a:pt x="717704" y="864843"/>
                </a:lnTo>
                <a:lnTo>
                  <a:pt x="710092" y="829706"/>
                </a:lnTo>
                <a:lnTo>
                  <a:pt x="701207" y="793900"/>
                </a:lnTo>
                <a:lnTo>
                  <a:pt x="691474" y="757647"/>
                </a:lnTo>
                <a:lnTo>
                  <a:pt x="681175" y="721095"/>
                </a:lnTo>
                <a:lnTo>
                  <a:pt x="670499" y="684345"/>
                </a:lnTo>
                <a:lnTo>
                  <a:pt x="659572" y="647462"/>
                </a:lnTo>
                <a:lnTo>
                  <a:pt x="649430" y="609539"/>
                </a:lnTo>
                <a:lnTo>
                  <a:pt x="639811" y="570922"/>
                </a:lnTo>
                <a:lnTo>
                  <a:pt x="630540" y="531842"/>
                </a:lnTo>
                <a:lnTo>
                  <a:pt x="623408" y="492453"/>
                </a:lnTo>
                <a:lnTo>
                  <a:pt x="617700" y="452860"/>
                </a:lnTo>
                <a:lnTo>
                  <a:pt x="612943" y="413129"/>
                </a:lnTo>
                <a:lnTo>
                  <a:pt x="609771" y="376164"/>
                </a:lnTo>
                <a:lnTo>
                  <a:pt x="607656" y="341043"/>
                </a:lnTo>
                <a:lnTo>
                  <a:pt x="606247" y="307152"/>
                </a:lnTo>
                <a:lnTo>
                  <a:pt x="605307" y="274080"/>
                </a:lnTo>
                <a:lnTo>
                  <a:pt x="604681" y="241555"/>
                </a:lnTo>
                <a:lnTo>
                  <a:pt x="604263" y="209394"/>
                </a:lnTo>
                <a:lnTo>
                  <a:pt x="603984" y="181286"/>
                </a:lnTo>
                <a:lnTo>
                  <a:pt x="603799" y="155880"/>
                </a:lnTo>
                <a:lnTo>
                  <a:pt x="603675" y="132274"/>
                </a:lnTo>
                <a:lnTo>
                  <a:pt x="603538" y="93347"/>
                </a:lnTo>
                <a:lnTo>
                  <a:pt x="603476" y="61123"/>
                </a:lnTo>
                <a:lnTo>
                  <a:pt x="601537" y="23466"/>
                </a:lnTo>
                <a:lnTo>
                  <a:pt x="594332" y="6570"/>
                </a:lnTo>
                <a:lnTo>
                  <a:pt x="590696" y="2255"/>
                </a:lnTo>
                <a:lnTo>
                  <a:pt x="587320" y="331"/>
                </a:lnTo>
                <a:lnTo>
                  <a:pt x="584117" y="0"/>
                </a:lnTo>
                <a:lnTo>
                  <a:pt x="548742" y="21907"/>
                </a:lnTo>
                <a:lnTo>
                  <a:pt x="516893" y="44294"/>
                </a:lnTo>
                <a:lnTo>
                  <a:pt x="495255" y="57884"/>
                </a:lnTo>
                <a:lnTo>
                  <a:pt x="470353" y="72659"/>
                </a:lnTo>
                <a:lnTo>
                  <a:pt x="443274" y="88224"/>
                </a:lnTo>
                <a:lnTo>
                  <a:pt x="411886" y="108126"/>
                </a:lnTo>
                <a:lnTo>
                  <a:pt x="377626" y="130919"/>
                </a:lnTo>
                <a:lnTo>
                  <a:pt x="341450" y="155639"/>
                </a:lnTo>
                <a:lnTo>
                  <a:pt x="302094" y="181644"/>
                </a:lnTo>
                <a:lnTo>
                  <a:pt x="260615" y="208506"/>
                </a:lnTo>
                <a:lnTo>
                  <a:pt x="217724" y="235939"/>
                </a:lnTo>
                <a:lnTo>
                  <a:pt x="189129" y="254227"/>
                </a:lnTo>
                <a:lnTo>
                  <a:pt x="131940" y="29080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844124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idx="12"/>
          </p:nvPr>
        </p:nvSpPr>
        <p:spPr/>
        <p:txBody>
          <a:bodyPr/>
          <a:lstStyle/>
          <a:p>
            <a:fld id="{A2CC5D87-E287-824D-BE18-FC2934BE27F0}" type="slidenum">
              <a:rPr lang="en-US">
                <a:solidFill>
                  <a:prstClr val="white">
                    <a:lumMod val="50000"/>
                  </a:prstClr>
                </a:solidFill>
              </a:rPr>
              <a:pPr/>
              <a:t>23</a:t>
            </a:fld>
            <a:endParaRPr lang="en-US">
              <a:solidFill>
                <a:prstClr val="white">
                  <a:lumMod val="50000"/>
                </a:prstClr>
              </a:solidFill>
            </a:endParaRPr>
          </a:p>
        </p:txBody>
      </p:sp>
      <p:pic>
        <p:nvPicPr>
          <p:cNvPr id="48129" name="Picture 1"/>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207360" y="829527"/>
            <a:ext cx="5755680" cy="602847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8130" name="Text Box 2"/>
          <p:cNvSpPr txBox="1">
            <a:spLocks noChangeArrowheads="1"/>
          </p:cNvSpPr>
          <p:nvPr/>
        </p:nvSpPr>
        <p:spPr bwMode="auto">
          <a:xfrm>
            <a:off x="4037760" y="995145"/>
            <a:ext cx="5204160" cy="69847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9pPr>
          </a:lstStyle>
          <a:p>
            <a:pPr algn="l">
              <a:spcBef>
                <a:spcPts val="0"/>
              </a:spcBef>
            </a:pPr>
            <a:r>
              <a:rPr lang="en-US" sz="2200" b="1" dirty="0">
                <a:solidFill>
                  <a:srgbClr val="FF0000"/>
                </a:solidFill>
                <a:latin typeface="FreeSans" charset="0"/>
              </a:rPr>
              <a:t>STATIONARITY? </a:t>
            </a:r>
            <a:r>
              <a:rPr lang="en-US" sz="2200" dirty="0">
                <a:latin typeface="FreeSans" charset="0"/>
              </a:rPr>
              <a:t>Statistics </a:t>
            </a:r>
            <a:r>
              <a:rPr lang="en-US" sz="2200" dirty="0" smtClean="0">
                <a:latin typeface="FreeSans" charset="0"/>
              </a:rPr>
              <a:t>is </a:t>
            </a:r>
            <a:r>
              <a:rPr lang="en-US" sz="2200" dirty="0">
                <a:latin typeface="FreeSans" charset="0"/>
              </a:rPr>
              <a:t>similar at different locations</a:t>
            </a:r>
          </a:p>
        </p:txBody>
      </p:sp>
      <p:sp>
        <p:nvSpPr>
          <p:cNvPr id="48134" name="Text Box 6"/>
          <p:cNvSpPr txBox="1">
            <a:spLocks noChangeArrowheads="1"/>
          </p:cNvSpPr>
          <p:nvPr/>
        </p:nvSpPr>
        <p:spPr bwMode="auto">
          <a:xfrm>
            <a:off x="3913920" y="5577706"/>
            <a:ext cx="5064480" cy="10066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9pPr>
          </a:lstStyle>
          <a:p>
            <a:pPr algn="l">
              <a:spcBef>
                <a:spcPts val="0"/>
              </a:spcBef>
            </a:pPr>
            <a:r>
              <a:rPr lang="en-US" sz="2200" b="1">
                <a:solidFill>
                  <a:srgbClr val="FF0000"/>
                </a:solidFill>
                <a:latin typeface="FreeSans" charset="0"/>
              </a:rPr>
              <a:t>Note: </a:t>
            </a:r>
            <a:r>
              <a:rPr lang="en-US" sz="2200">
                <a:latin typeface="FreeSans" charset="0"/>
              </a:rPr>
              <a:t>This parameterization is good when input image is registered (e.g., face recognition).</a:t>
            </a:r>
          </a:p>
        </p:txBody>
      </p:sp>
      <p:sp>
        <p:nvSpPr>
          <p:cNvPr id="48136" name="Text Box 8"/>
          <p:cNvSpPr txBox="1">
            <a:spLocks noChangeArrowheads="1"/>
          </p:cNvSpPr>
          <p:nvPr/>
        </p:nvSpPr>
        <p:spPr bwMode="auto">
          <a:xfrm>
            <a:off x="4615200" y="3110727"/>
            <a:ext cx="4301280" cy="194708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9pPr>
          </a:lstStyle>
          <a:p>
            <a:pPr algn="l">
              <a:spcBef>
                <a:spcPts val="0"/>
              </a:spcBef>
            </a:pPr>
            <a:r>
              <a:rPr lang="en-US" sz="2200">
                <a:latin typeface="FreeSans" charset="0"/>
              </a:rPr>
              <a:t>Example: 200x200 image</a:t>
            </a:r>
          </a:p>
          <a:p>
            <a:pPr algn="l">
              <a:spcBef>
                <a:spcPts val="0"/>
              </a:spcBef>
            </a:pPr>
            <a:r>
              <a:rPr lang="en-US" sz="2200">
                <a:latin typeface="FreeSans" charset="0"/>
              </a:rPr>
              <a:t>                40K hidden units</a:t>
            </a:r>
          </a:p>
          <a:p>
            <a:pPr algn="l">
              <a:spcBef>
                <a:spcPts val="0"/>
              </a:spcBef>
            </a:pPr>
            <a:r>
              <a:rPr lang="en-US" sz="2200">
                <a:latin typeface="FreeSans" charset="0"/>
              </a:rPr>
              <a:t>                Filter size: 10x10</a:t>
            </a:r>
          </a:p>
          <a:p>
            <a:pPr algn="l">
              <a:spcBef>
                <a:spcPts val="0"/>
              </a:spcBef>
            </a:pPr>
            <a:r>
              <a:rPr lang="en-US" sz="2200">
                <a:latin typeface="FreeSans" charset="0"/>
              </a:rPr>
              <a:t>		      4M parameters</a:t>
            </a:r>
          </a:p>
        </p:txBody>
      </p:sp>
      <p:sp>
        <p:nvSpPr>
          <p:cNvPr id="11"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solidFill>
                  <a:prstClr val="black"/>
                </a:solidFill>
              </a:rPr>
              <a:t>Locally Connected Layer</a:t>
            </a:r>
          </a:p>
        </p:txBody>
      </p:sp>
      <p:sp>
        <p:nvSpPr>
          <p:cNvPr id="12" name="TextBox 11"/>
          <p:cNvSpPr txBox="1"/>
          <p:nvPr/>
        </p:nvSpPr>
        <p:spPr>
          <a:xfrm>
            <a:off x="3346992" y="6578469"/>
            <a:ext cx="2531913" cy="276999"/>
          </a:xfrm>
          <a:prstGeom prst="rect">
            <a:avLst/>
          </a:prstGeom>
          <a:noFill/>
        </p:spPr>
        <p:txBody>
          <a:bodyPr wrap="none" rtlCol="0">
            <a:spAutoFit/>
          </a:bodyPr>
          <a:lstStyle/>
          <a:p>
            <a:r>
              <a:rPr lang="en-US" dirty="0">
                <a:solidFill>
                  <a:prstClr val="white">
                    <a:lumMod val="65000"/>
                  </a:prstClr>
                </a:solidFill>
              </a:rPr>
              <a:t>Slide Credit: </a:t>
            </a:r>
            <a:r>
              <a:rPr lang="en-US" dirty="0" err="1">
                <a:solidFill>
                  <a:prstClr val="white">
                    <a:lumMod val="65000"/>
                  </a:prstClr>
                </a:solidFill>
              </a:rPr>
              <a:t>Marc'Aurelio</a:t>
            </a:r>
            <a:r>
              <a:rPr lang="en-US" dirty="0">
                <a:solidFill>
                  <a:prstClr val="white">
                    <a:lumMod val="65000"/>
                  </a:prstClr>
                </a:solidFill>
              </a:rPr>
              <a:t> </a:t>
            </a:r>
            <a:r>
              <a:rPr lang="en-US" dirty="0" err="1">
                <a:solidFill>
                  <a:prstClr val="white">
                    <a:lumMod val="65000"/>
                  </a:prstClr>
                </a:solidFill>
              </a:rPr>
              <a:t>Ranzato</a:t>
            </a:r>
            <a:endParaRPr lang="en-US" dirty="0">
              <a:solidFill>
                <a:prstClr val="white">
                  <a:lumMod val="65000"/>
                </a:prstClr>
              </a:solidFill>
            </a:endParaRPr>
          </a:p>
        </p:txBody>
      </p:sp>
      <p:sp>
        <p:nvSpPr>
          <p:cNvPr id="3" name="SMARTInkShape-3096"/>
          <p:cNvSpPr/>
          <p:nvPr>
            <p:custDataLst>
              <p:tags r:id="rId1"/>
            </p:custDataLst>
          </p:nvPr>
        </p:nvSpPr>
        <p:spPr bwMode="auto">
          <a:xfrm>
            <a:off x="7138375" y="1877377"/>
            <a:ext cx="73947" cy="115480"/>
          </a:xfrm>
          <a:custGeom>
            <a:avLst/>
            <a:gdLst/>
            <a:ahLst/>
            <a:cxnLst/>
            <a:rect l="0" t="0" r="0" b="0"/>
            <a:pathLst>
              <a:path w="73947" h="115480">
                <a:moveTo>
                  <a:pt x="65382" y="0"/>
                </a:moveTo>
                <a:lnTo>
                  <a:pt x="65382" y="0"/>
                </a:lnTo>
                <a:lnTo>
                  <a:pt x="69933" y="0"/>
                </a:lnTo>
                <a:lnTo>
                  <a:pt x="71274" y="953"/>
                </a:lnTo>
                <a:lnTo>
                  <a:pt x="72168" y="2540"/>
                </a:lnTo>
                <a:lnTo>
                  <a:pt x="73602" y="11932"/>
                </a:lnTo>
                <a:lnTo>
                  <a:pt x="73924" y="45102"/>
                </a:lnTo>
                <a:lnTo>
                  <a:pt x="73946" y="78345"/>
                </a:lnTo>
                <a:lnTo>
                  <a:pt x="69401" y="104706"/>
                </a:lnTo>
                <a:lnTo>
                  <a:pt x="66157" y="109809"/>
                </a:lnTo>
                <a:lnTo>
                  <a:pt x="62089" y="113211"/>
                </a:lnTo>
                <a:lnTo>
                  <a:pt x="57472" y="115479"/>
                </a:lnTo>
                <a:lnTo>
                  <a:pt x="39641" y="110379"/>
                </a:lnTo>
                <a:lnTo>
                  <a:pt x="7593" y="92924"/>
                </a:lnTo>
                <a:lnTo>
                  <a:pt x="1598" y="86385"/>
                </a:lnTo>
                <a:lnTo>
                  <a:pt x="0" y="83307"/>
                </a:lnTo>
                <a:lnTo>
                  <a:pt x="839" y="81256"/>
                </a:lnTo>
                <a:lnTo>
                  <a:pt x="3304" y="79888"/>
                </a:lnTo>
                <a:lnTo>
                  <a:pt x="29267" y="71622"/>
                </a:lnTo>
                <a:lnTo>
                  <a:pt x="30828" y="70608"/>
                </a:lnTo>
                <a:lnTo>
                  <a:pt x="31093" y="6858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 name="SMARTInkShape-3097"/>
          <p:cNvSpPr/>
          <p:nvPr>
            <p:custDataLst>
              <p:tags r:id="rId2"/>
            </p:custDataLst>
          </p:nvPr>
        </p:nvSpPr>
        <p:spPr bwMode="auto">
          <a:xfrm>
            <a:off x="4033124" y="1346380"/>
            <a:ext cx="2075789" cy="100301"/>
          </a:xfrm>
          <a:custGeom>
            <a:avLst/>
            <a:gdLst/>
            <a:ahLst/>
            <a:cxnLst/>
            <a:rect l="0" t="0" r="0" b="0"/>
            <a:pathLst>
              <a:path w="2075789" h="100301">
                <a:moveTo>
                  <a:pt x="7381" y="33792"/>
                </a:moveTo>
                <a:lnTo>
                  <a:pt x="7381" y="33792"/>
                </a:lnTo>
                <a:lnTo>
                  <a:pt x="0" y="33792"/>
                </a:lnTo>
                <a:lnTo>
                  <a:pt x="3713" y="29242"/>
                </a:lnTo>
                <a:lnTo>
                  <a:pt x="19946" y="21861"/>
                </a:lnTo>
                <a:lnTo>
                  <a:pt x="51956" y="13641"/>
                </a:lnTo>
                <a:lnTo>
                  <a:pt x="80532" y="8009"/>
                </a:lnTo>
                <a:lnTo>
                  <a:pt x="112283" y="3283"/>
                </a:lnTo>
                <a:lnTo>
                  <a:pt x="145444" y="1183"/>
                </a:lnTo>
                <a:lnTo>
                  <a:pt x="184312" y="249"/>
                </a:lnTo>
                <a:lnTo>
                  <a:pt x="205345" y="0"/>
                </a:lnTo>
                <a:lnTo>
                  <a:pt x="227940" y="787"/>
                </a:lnTo>
                <a:lnTo>
                  <a:pt x="251575" y="2264"/>
                </a:lnTo>
                <a:lnTo>
                  <a:pt x="275904" y="4201"/>
                </a:lnTo>
                <a:lnTo>
                  <a:pt x="302602" y="7397"/>
                </a:lnTo>
                <a:lnTo>
                  <a:pt x="330877" y="11433"/>
                </a:lnTo>
                <a:lnTo>
                  <a:pt x="360205" y="16029"/>
                </a:lnTo>
                <a:lnTo>
                  <a:pt x="392140" y="20045"/>
                </a:lnTo>
                <a:lnTo>
                  <a:pt x="425812" y="23675"/>
                </a:lnTo>
                <a:lnTo>
                  <a:pt x="460642" y="27048"/>
                </a:lnTo>
                <a:lnTo>
                  <a:pt x="496245" y="30248"/>
                </a:lnTo>
                <a:lnTo>
                  <a:pt x="532363" y="33335"/>
                </a:lnTo>
                <a:lnTo>
                  <a:pt x="568824" y="36345"/>
                </a:lnTo>
                <a:lnTo>
                  <a:pt x="606466" y="38351"/>
                </a:lnTo>
                <a:lnTo>
                  <a:pt x="644896" y="39689"/>
                </a:lnTo>
                <a:lnTo>
                  <a:pt x="683851" y="40581"/>
                </a:lnTo>
                <a:lnTo>
                  <a:pt x="722204" y="41176"/>
                </a:lnTo>
                <a:lnTo>
                  <a:pt x="760154" y="41572"/>
                </a:lnTo>
                <a:lnTo>
                  <a:pt x="797837" y="41836"/>
                </a:lnTo>
                <a:lnTo>
                  <a:pt x="836294" y="42013"/>
                </a:lnTo>
                <a:lnTo>
                  <a:pt x="875268" y="42130"/>
                </a:lnTo>
                <a:lnTo>
                  <a:pt x="914584" y="42208"/>
                </a:lnTo>
                <a:lnTo>
                  <a:pt x="954131" y="43213"/>
                </a:lnTo>
                <a:lnTo>
                  <a:pt x="993830" y="44835"/>
                </a:lnTo>
                <a:lnTo>
                  <a:pt x="1033631" y="46869"/>
                </a:lnTo>
                <a:lnTo>
                  <a:pt x="1072548" y="49178"/>
                </a:lnTo>
                <a:lnTo>
                  <a:pt x="1110875" y="51669"/>
                </a:lnTo>
                <a:lnTo>
                  <a:pt x="1148809" y="54283"/>
                </a:lnTo>
                <a:lnTo>
                  <a:pt x="1188385" y="56978"/>
                </a:lnTo>
                <a:lnTo>
                  <a:pt x="1229057" y="59727"/>
                </a:lnTo>
                <a:lnTo>
                  <a:pt x="1270459" y="62512"/>
                </a:lnTo>
                <a:lnTo>
                  <a:pt x="1311396" y="64369"/>
                </a:lnTo>
                <a:lnTo>
                  <a:pt x="1352022" y="65607"/>
                </a:lnTo>
                <a:lnTo>
                  <a:pt x="1392441" y="66432"/>
                </a:lnTo>
                <a:lnTo>
                  <a:pt x="1432721" y="66982"/>
                </a:lnTo>
                <a:lnTo>
                  <a:pt x="1472911" y="67349"/>
                </a:lnTo>
                <a:lnTo>
                  <a:pt x="1513038" y="67593"/>
                </a:lnTo>
                <a:lnTo>
                  <a:pt x="1552172" y="67757"/>
                </a:lnTo>
                <a:lnTo>
                  <a:pt x="1590644" y="67865"/>
                </a:lnTo>
                <a:lnTo>
                  <a:pt x="1628675" y="67938"/>
                </a:lnTo>
                <a:lnTo>
                  <a:pt x="1667364" y="68938"/>
                </a:lnTo>
                <a:lnTo>
                  <a:pt x="1706492" y="70558"/>
                </a:lnTo>
                <a:lnTo>
                  <a:pt x="1745911" y="72590"/>
                </a:lnTo>
                <a:lnTo>
                  <a:pt x="1783621" y="74898"/>
                </a:lnTo>
                <a:lnTo>
                  <a:pt x="1820192" y="77389"/>
                </a:lnTo>
                <a:lnTo>
                  <a:pt x="1856001" y="80002"/>
                </a:lnTo>
                <a:lnTo>
                  <a:pt x="1888447" y="82696"/>
                </a:lnTo>
                <a:lnTo>
                  <a:pt x="1918650" y="85445"/>
                </a:lnTo>
                <a:lnTo>
                  <a:pt x="1947357" y="88230"/>
                </a:lnTo>
                <a:lnTo>
                  <a:pt x="1973164" y="91039"/>
                </a:lnTo>
                <a:lnTo>
                  <a:pt x="1997035" y="93864"/>
                </a:lnTo>
                <a:lnTo>
                  <a:pt x="2036577" y="98591"/>
                </a:lnTo>
                <a:lnTo>
                  <a:pt x="2067642" y="100300"/>
                </a:lnTo>
                <a:lnTo>
                  <a:pt x="2072404" y="99086"/>
                </a:lnTo>
                <a:lnTo>
                  <a:pt x="2075578" y="97324"/>
                </a:lnTo>
                <a:lnTo>
                  <a:pt x="2075788" y="96149"/>
                </a:lnTo>
                <a:lnTo>
                  <a:pt x="2074025" y="95366"/>
                </a:lnTo>
                <a:lnTo>
                  <a:pt x="2039302" y="94109"/>
                </a:lnTo>
                <a:lnTo>
                  <a:pt x="2013346" y="9380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 name="SMARTInkShape-3098"/>
          <p:cNvSpPr/>
          <p:nvPr>
            <p:custDataLst>
              <p:tags r:id="rId3"/>
            </p:custDataLst>
          </p:nvPr>
        </p:nvSpPr>
        <p:spPr bwMode="auto">
          <a:xfrm>
            <a:off x="5394960" y="2426842"/>
            <a:ext cx="562151" cy="462064"/>
          </a:xfrm>
          <a:custGeom>
            <a:avLst/>
            <a:gdLst/>
            <a:ahLst/>
            <a:cxnLst/>
            <a:rect l="0" t="0" r="0" b="0"/>
            <a:pathLst>
              <a:path w="562151" h="462064">
                <a:moveTo>
                  <a:pt x="162878" y="50611"/>
                </a:moveTo>
                <a:lnTo>
                  <a:pt x="162878" y="50611"/>
                </a:lnTo>
                <a:lnTo>
                  <a:pt x="167428" y="41509"/>
                </a:lnTo>
                <a:lnTo>
                  <a:pt x="174743" y="34500"/>
                </a:lnTo>
                <a:lnTo>
                  <a:pt x="188524" y="24942"/>
                </a:lnTo>
                <a:lnTo>
                  <a:pt x="179472" y="24908"/>
                </a:lnTo>
                <a:lnTo>
                  <a:pt x="172476" y="27440"/>
                </a:lnTo>
                <a:lnTo>
                  <a:pt x="130961" y="58063"/>
                </a:lnTo>
                <a:lnTo>
                  <a:pt x="91411" y="89606"/>
                </a:lnTo>
                <a:lnTo>
                  <a:pt x="62862" y="128383"/>
                </a:lnTo>
                <a:lnTo>
                  <a:pt x="50270" y="158215"/>
                </a:lnTo>
                <a:lnTo>
                  <a:pt x="43373" y="196537"/>
                </a:lnTo>
                <a:lnTo>
                  <a:pt x="34547" y="228680"/>
                </a:lnTo>
                <a:lnTo>
                  <a:pt x="12010" y="268594"/>
                </a:lnTo>
                <a:lnTo>
                  <a:pt x="5338" y="283700"/>
                </a:lnTo>
                <a:lnTo>
                  <a:pt x="703" y="320594"/>
                </a:lnTo>
                <a:lnTo>
                  <a:pt x="93" y="357238"/>
                </a:lnTo>
                <a:lnTo>
                  <a:pt x="62" y="363614"/>
                </a:lnTo>
                <a:lnTo>
                  <a:pt x="5107" y="375778"/>
                </a:lnTo>
                <a:lnTo>
                  <a:pt x="13700" y="386582"/>
                </a:lnTo>
                <a:lnTo>
                  <a:pt x="32198" y="403819"/>
                </a:lnTo>
                <a:lnTo>
                  <a:pt x="40028" y="413332"/>
                </a:lnTo>
                <a:lnTo>
                  <a:pt x="66101" y="430258"/>
                </a:lnTo>
                <a:lnTo>
                  <a:pt x="102345" y="441057"/>
                </a:lnTo>
                <a:lnTo>
                  <a:pt x="143653" y="444177"/>
                </a:lnTo>
                <a:lnTo>
                  <a:pt x="184163" y="449345"/>
                </a:lnTo>
                <a:lnTo>
                  <a:pt x="222010" y="458585"/>
                </a:lnTo>
                <a:lnTo>
                  <a:pt x="259542" y="461398"/>
                </a:lnTo>
                <a:lnTo>
                  <a:pt x="298812" y="461954"/>
                </a:lnTo>
                <a:lnTo>
                  <a:pt x="339977" y="462063"/>
                </a:lnTo>
                <a:lnTo>
                  <a:pt x="374073" y="459545"/>
                </a:lnTo>
                <a:lnTo>
                  <a:pt x="408212" y="446515"/>
                </a:lnTo>
                <a:lnTo>
                  <a:pt x="430665" y="437388"/>
                </a:lnTo>
                <a:lnTo>
                  <a:pt x="448899" y="421902"/>
                </a:lnTo>
                <a:lnTo>
                  <a:pt x="480678" y="380915"/>
                </a:lnTo>
                <a:lnTo>
                  <a:pt x="510511" y="347445"/>
                </a:lnTo>
                <a:lnTo>
                  <a:pt x="534379" y="313398"/>
                </a:lnTo>
                <a:lnTo>
                  <a:pt x="553516" y="279180"/>
                </a:lnTo>
                <a:lnTo>
                  <a:pt x="562150" y="244912"/>
                </a:lnTo>
                <a:lnTo>
                  <a:pt x="555606" y="206077"/>
                </a:lnTo>
                <a:lnTo>
                  <a:pt x="541602" y="168958"/>
                </a:lnTo>
                <a:lnTo>
                  <a:pt x="516287" y="129280"/>
                </a:lnTo>
                <a:lnTo>
                  <a:pt x="484656" y="87361"/>
                </a:lnTo>
                <a:lnTo>
                  <a:pt x="442051" y="53879"/>
                </a:lnTo>
                <a:lnTo>
                  <a:pt x="409828" y="34919"/>
                </a:lnTo>
                <a:lnTo>
                  <a:pt x="374551" y="18871"/>
                </a:lnTo>
                <a:lnTo>
                  <a:pt x="333472" y="8564"/>
                </a:lnTo>
                <a:lnTo>
                  <a:pt x="310897" y="5435"/>
                </a:lnTo>
                <a:lnTo>
                  <a:pt x="287275" y="3348"/>
                </a:lnTo>
                <a:lnTo>
                  <a:pt x="262954" y="1957"/>
                </a:lnTo>
                <a:lnTo>
                  <a:pt x="239121" y="1030"/>
                </a:lnTo>
                <a:lnTo>
                  <a:pt x="215611" y="412"/>
                </a:lnTo>
                <a:lnTo>
                  <a:pt x="192318" y="0"/>
                </a:lnTo>
                <a:lnTo>
                  <a:pt x="151198" y="4622"/>
                </a:lnTo>
                <a:lnTo>
                  <a:pt x="114824" y="14931"/>
                </a:lnTo>
                <a:lnTo>
                  <a:pt x="82783" y="32213"/>
                </a:lnTo>
                <a:lnTo>
                  <a:pt x="42520" y="58812"/>
                </a:lnTo>
                <a:lnTo>
                  <a:pt x="25882" y="78703"/>
                </a:lnTo>
                <a:lnTo>
                  <a:pt x="11162" y="111322"/>
                </a:lnTo>
                <a:lnTo>
                  <a:pt x="0" y="14490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 name="SMARTInkShape-3099"/>
          <p:cNvSpPr/>
          <p:nvPr>
            <p:custDataLst>
              <p:tags r:id="rId4"/>
            </p:custDataLst>
          </p:nvPr>
        </p:nvSpPr>
        <p:spPr bwMode="auto">
          <a:xfrm>
            <a:off x="2188845" y="1062994"/>
            <a:ext cx="784677" cy="1095627"/>
          </a:xfrm>
          <a:custGeom>
            <a:avLst/>
            <a:gdLst/>
            <a:ahLst/>
            <a:cxnLst/>
            <a:rect l="0" t="0" r="0" b="0"/>
            <a:pathLst>
              <a:path w="784677" h="1095627">
                <a:moveTo>
                  <a:pt x="102870" y="608644"/>
                </a:moveTo>
                <a:lnTo>
                  <a:pt x="102870" y="608644"/>
                </a:lnTo>
                <a:lnTo>
                  <a:pt x="102870" y="600176"/>
                </a:lnTo>
                <a:lnTo>
                  <a:pt x="100330" y="638633"/>
                </a:lnTo>
                <a:lnTo>
                  <a:pt x="97931" y="660072"/>
                </a:lnTo>
                <a:lnTo>
                  <a:pt x="100983" y="698917"/>
                </a:lnTo>
                <a:lnTo>
                  <a:pt x="103264" y="740590"/>
                </a:lnTo>
                <a:lnTo>
                  <a:pt x="109548" y="783100"/>
                </a:lnTo>
                <a:lnTo>
                  <a:pt x="114728" y="811592"/>
                </a:lnTo>
                <a:lnTo>
                  <a:pt x="120205" y="842670"/>
                </a:lnTo>
                <a:lnTo>
                  <a:pt x="125814" y="873628"/>
                </a:lnTo>
                <a:lnTo>
                  <a:pt x="133375" y="913429"/>
                </a:lnTo>
                <a:lnTo>
                  <a:pt x="136038" y="953056"/>
                </a:lnTo>
                <a:lnTo>
                  <a:pt x="139479" y="993011"/>
                </a:lnTo>
                <a:lnTo>
                  <a:pt x="145183" y="1033853"/>
                </a:lnTo>
                <a:lnTo>
                  <a:pt x="145624" y="1043473"/>
                </a:lnTo>
                <a:lnTo>
                  <a:pt x="137948" y="1054433"/>
                </a:lnTo>
                <a:lnTo>
                  <a:pt x="137510" y="1058550"/>
                </a:lnTo>
                <a:lnTo>
                  <a:pt x="134776" y="1063554"/>
                </a:lnTo>
                <a:lnTo>
                  <a:pt x="128619" y="1071517"/>
                </a:lnTo>
                <a:lnTo>
                  <a:pt x="128597" y="1076097"/>
                </a:lnTo>
                <a:lnTo>
                  <a:pt x="131132" y="1080878"/>
                </a:lnTo>
                <a:lnTo>
                  <a:pt x="134481" y="1086178"/>
                </a:lnTo>
                <a:lnTo>
                  <a:pt x="135969" y="1091709"/>
                </a:lnTo>
                <a:lnTo>
                  <a:pt x="137319" y="1093564"/>
                </a:lnTo>
                <a:lnTo>
                  <a:pt x="139171" y="1094801"/>
                </a:lnTo>
                <a:lnTo>
                  <a:pt x="141358" y="1095626"/>
                </a:lnTo>
                <a:lnTo>
                  <a:pt x="143769" y="1095224"/>
                </a:lnTo>
                <a:lnTo>
                  <a:pt x="154482" y="1090274"/>
                </a:lnTo>
                <a:lnTo>
                  <a:pt x="162386" y="1088795"/>
                </a:lnTo>
                <a:lnTo>
                  <a:pt x="167283" y="1084180"/>
                </a:lnTo>
                <a:lnTo>
                  <a:pt x="174678" y="1081930"/>
                </a:lnTo>
                <a:lnTo>
                  <a:pt x="179317" y="1081331"/>
                </a:lnTo>
                <a:lnTo>
                  <a:pt x="189551" y="1073044"/>
                </a:lnTo>
                <a:lnTo>
                  <a:pt x="230984" y="1035383"/>
                </a:lnTo>
                <a:lnTo>
                  <a:pt x="272251" y="993469"/>
                </a:lnTo>
                <a:lnTo>
                  <a:pt x="308201" y="953052"/>
                </a:lnTo>
                <a:lnTo>
                  <a:pt x="342819" y="917551"/>
                </a:lnTo>
                <a:lnTo>
                  <a:pt x="379714" y="883022"/>
                </a:lnTo>
                <a:lnTo>
                  <a:pt x="414768" y="854723"/>
                </a:lnTo>
                <a:lnTo>
                  <a:pt x="455316" y="819669"/>
                </a:lnTo>
                <a:lnTo>
                  <a:pt x="494954" y="781659"/>
                </a:lnTo>
                <a:lnTo>
                  <a:pt x="528288" y="746267"/>
                </a:lnTo>
                <a:lnTo>
                  <a:pt x="565152" y="704726"/>
                </a:lnTo>
                <a:lnTo>
                  <a:pt x="607746" y="669956"/>
                </a:lnTo>
                <a:lnTo>
                  <a:pt x="646269" y="648929"/>
                </a:lnTo>
                <a:lnTo>
                  <a:pt x="688822" y="619247"/>
                </a:lnTo>
                <a:lnTo>
                  <a:pt x="727155" y="589861"/>
                </a:lnTo>
                <a:lnTo>
                  <a:pt x="767685" y="559219"/>
                </a:lnTo>
                <a:lnTo>
                  <a:pt x="778275" y="542962"/>
                </a:lnTo>
                <a:lnTo>
                  <a:pt x="779835" y="541996"/>
                </a:lnTo>
                <a:lnTo>
                  <a:pt x="784108" y="540922"/>
                </a:lnTo>
                <a:lnTo>
                  <a:pt x="784676" y="539684"/>
                </a:lnTo>
                <a:lnTo>
                  <a:pt x="784103" y="537905"/>
                </a:lnTo>
                <a:lnTo>
                  <a:pt x="775781" y="527316"/>
                </a:lnTo>
                <a:lnTo>
                  <a:pt x="770877" y="524873"/>
                </a:lnTo>
                <a:lnTo>
                  <a:pt x="768235" y="524221"/>
                </a:lnTo>
                <a:lnTo>
                  <a:pt x="762760" y="518417"/>
                </a:lnTo>
                <a:lnTo>
                  <a:pt x="758105" y="510440"/>
                </a:lnTo>
                <a:lnTo>
                  <a:pt x="756035" y="503720"/>
                </a:lnTo>
                <a:lnTo>
                  <a:pt x="754707" y="470161"/>
                </a:lnTo>
                <a:lnTo>
                  <a:pt x="753525" y="432251"/>
                </a:lnTo>
                <a:lnTo>
                  <a:pt x="747565" y="390856"/>
                </a:lnTo>
                <a:lnTo>
                  <a:pt x="739767" y="348428"/>
                </a:lnTo>
                <a:lnTo>
                  <a:pt x="734233" y="319955"/>
                </a:lnTo>
                <a:lnTo>
                  <a:pt x="728598" y="286345"/>
                </a:lnTo>
                <a:lnTo>
                  <a:pt x="722919" y="250135"/>
                </a:lnTo>
                <a:lnTo>
                  <a:pt x="717220" y="214991"/>
                </a:lnTo>
                <a:lnTo>
                  <a:pt x="714052" y="182862"/>
                </a:lnTo>
                <a:lnTo>
                  <a:pt x="712644" y="152707"/>
                </a:lnTo>
                <a:lnTo>
                  <a:pt x="711851" y="110860"/>
                </a:lnTo>
                <a:lnTo>
                  <a:pt x="709044" y="72695"/>
                </a:lnTo>
                <a:lnTo>
                  <a:pt x="696696" y="34648"/>
                </a:lnTo>
                <a:lnTo>
                  <a:pt x="694453" y="23969"/>
                </a:lnTo>
                <a:lnTo>
                  <a:pt x="685732" y="4155"/>
                </a:lnTo>
                <a:lnTo>
                  <a:pt x="683850" y="2768"/>
                </a:lnTo>
                <a:lnTo>
                  <a:pt x="677342" y="44"/>
                </a:lnTo>
                <a:lnTo>
                  <a:pt x="669857" y="0"/>
                </a:lnTo>
                <a:lnTo>
                  <a:pt x="631214" y="37468"/>
                </a:lnTo>
                <a:lnTo>
                  <a:pt x="591656" y="71110"/>
                </a:lnTo>
                <a:lnTo>
                  <a:pt x="551755" y="108167"/>
                </a:lnTo>
                <a:lnTo>
                  <a:pt x="520497" y="135385"/>
                </a:lnTo>
                <a:lnTo>
                  <a:pt x="482475" y="168436"/>
                </a:lnTo>
                <a:lnTo>
                  <a:pt x="440176" y="204398"/>
                </a:lnTo>
                <a:lnTo>
                  <a:pt x="418228" y="221989"/>
                </a:lnTo>
                <a:lnTo>
                  <a:pt x="395976" y="239431"/>
                </a:lnTo>
                <a:lnTo>
                  <a:pt x="373521" y="257727"/>
                </a:lnTo>
                <a:lnTo>
                  <a:pt x="350932" y="276592"/>
                </a:lnTo>
                <a:lnTo>
                  <a:pt x="328252" y="295836"/>
                </a:lnTo>
                <a:lnTo>
                  <a:pt x="305512" y="314380"/>
                </a:lnTo>
                <a:lnTo>
                  <a:pt x="282732" y="332458"/>
                </a:lnTo>
                <a:lnTo>
                  <a:pt x="259926" y="350225"/>
                </a:lnTo>
                <a:lnTo>
                  <a:pt x="238054" y="367784"/>
                </a:lnTo>
                <a:lnTo>
                  <a:pt x="195972" y="402535"/>
                </a:lnTo>
                <a:lnTo>
                  <a:pt x="160124" y="437030"/>
                </a:lnTo>
                <a:lnTo>
                  <a:pt x="130221" y="470458"/>
                </a:lnTo>
                <a:lnTo>
                  <a:pt x="107406" y="501190"/>
                </a:lnTo>
                <a:lnTo>
                  <a:pt x="78496" y="536166"/>
                </a:lnTo>
                <a:lnTo>
                  <a:pt x="43792" y="570548"/>
                </a:lnTo>
                <a:lnTo>
                  <a:pt x="15363" y="587187"/>
                </a:lnTo>
                <a:lnTo>
                  <a:pt x="0" y="59149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 name="SMARTInkShape-3100"/>
          <p:cNvSpPr/>
          <p:nvPr>
            <p:custDataLst>
              <p:tags r:id="rId5"/>
            </p:custDataLst>
          </p:nvPr>
        </p:nvSpPr>
        <p:spPr bwMode="auto">
          <a:xfrm>
            <a:off x="4187151" y="3703446"/>
            <a:ext cx="93032" cy="42737"/>
          </a:xfrm>
          <a:custGeom>
            <a:avLst/>
            <a:gdLst/>
            <a:ahLst/>
            <a:cxnLst/>
            <a:rect l="0" t="0" r="0" b="0"/>
            <a:pathLst>
              <a:path w="93032" h="42737">
                <a:moveTo>
                  <a:pt x="84812" y="34164"/>
                </a:moveTo>
                <a:lnTo>
                  <a:pt x="84812" y="34164"/>
                </a:lnTo>
                <a:lnTo>
                  <a:pt x="89362" y="29613"/>
                </a:lnTo>
                <a:lnTo>
                  <a:pt x="91596" y="22299"/>
                </a:lnTo>
                <a:lnTo>
                  <a:pt x="93031" y="11183"/>
                </a:lnTo>
                <a:lnTo>
                  <a:pt x="90687" y="7122"/>
                </a:lnTo>
                <a:lnTo>
                  <a:pt x="88728" y="4706"/>
                </a:lnTo>
                <a:lnTo>
                  <a:pt x="84012" y="2022"/>
                </a:lnTo>
                <a:lnTo>
                  <a:pt x="75884" y="829"/>
                </a:lnTo>
                <a:lnTo>
                  <a:pt x="38069" y="0"/>
                </a:lnTo>
                <a:lnTo>
                  <a:pt x="28160" y="2470"/>
                </a:lnTo>
                <a:lnTo>
                  <a:pt x="6019" y="14503"/>
                </a:lnTo>
                <a:lnTo>
                  <a:pt x="0" y="23943"/>
                </a:lnTo>
                <a:lnTo>
                  <a:pt x="648" y="24492"/>
                </a:lnTo>
                <a:lnTo>
                  <a:pt x="6547" y="25447"/>
                </a:lnTo>
                <a:lnTo>
                  <a:pt x="7165" y="28067"/>
                </a:lnTo>
                <a:lnTo>
                  <a:pt x="7659" y="4273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 name="SMARTInkShape-3101"/>
          <p:cNvSpPr/>
          <p:nvPr>
            <p:custDataLst>
              <p:tags r:id="rId6"/>
            </p:custDataLst>
          </p:nvPr>
        </p:nvSpPr>
        <p:spPr bwMode="auto">
          <a:xfrm>
            <a:off x="4674870" y="4980622"/>
            <a:ext cx="511480" cy="611535"/>
          </a:xfrm>
          <a:custGeom>
            <a:avLst/>
            <a:gdLst/>
            <a:ahLst/>
            <a:cxnLst/>
            <a:rect l="0" t="0" r="0" b="0"/>
            <a:pathLst>
              <a:path w="511480" h="611535">
                <a:moveTo>
                  <a:pt x="291465" y="0"/>
                </a:moveTo>
                <a:lnTo>
                  <a:pt x="291465" y="0"/>
                </a:lnTo>
                <a:lnTo>
                  <a:pt x="283668" y="6844"/>
                </a:lnTo>
                <a:lnTo>
                  <a:pt x="274983" y="11932"/>
                </a:lnTo>
                <a:lnTo>
                  <a:pt x="238988" y="21539"/>
                </a:lnTo>
                <a:lnTo>
                  <a:pt x="196433" y="40873"/>
                </a:lnTo>
                <a:lnTo>
                  <a:pt x="156098" y="57407"/>
                </a:lnTo>
                <a:lnTo>
                  <a:pt x="118535" y="83473"/>
                </a:lnTo>
                <a:lnTo>
                  <a:pt x="87826" y="119877"/>
                </a:lnTo>
                <a:lnTo>
                  <a:pt x="69514" y="152021"/>
                </a:lnTo>
                <a:lnTo>
                  <a:pt x="52803" y="189485"/>
                </a:lnTo>
                <a:lnTo>
                  <a:pt x="39025" y="231536"/>
                </a:lnTo>
                <a:lnTo>
                  <a:pt x="35542" y="253417"/>
                </a:lnTo>
                <a:lnTo>
                  <a:pt x="34172" y="275625"/>
                </a:lnTo>
                <a:lnTo>
                  <a:pt x="34211" y="298050"/>
                </a:lnTo>
                <a:lnTo>
                  <a:pt x="36142" y="320620"/>
                </a:lnTo>
                <a:lnTo>
                  <a:pt x="39334" y="343287"/>
                </a:lnTo>
                <a:lnTo>
                  <a:pt x="43368" y="366018"/>
                </a:lnTo>
                <a:lnTo>
                  <a:pt x="48915" y="387840"/>
                </a:lnTo>
                <a:lnTo>
                  <a:pt x="62697" y="429866"/>
                </a:lnTo>
                <a:lnTo>
                  <a:pt x="80888" y="468229"/>
                </a:lnTo>
                <a:lnTo>
                  <a:pt x="102625" y="502425"/>
                </a:lnTo>
                <a:lnTo>
                  <a:pt x="142591" y="543096"/>
                </a:lnTo>
                <a:lnTo>
                  <a:pt x="173863" y="567449"/>
                </a:lnTo>
                <a:lnTo>
                  <a:pt x="209353" y="588432"/>
                </a:lnTo>
                <a:lnTo>
                  <a:pt x="247350" y="604425"/>
                </a:lnTo>
                <a:lnTo>
                  <a:pt x="286464" y="611534"/>
                </a:lnTo>
                <a:lnTo>
                  <a:pt x="326072" y="609613"/>
                </a:lnTo>
                <a:lnTo>
                  <a:pt x="364949" y="600504"/>
                </a:lnTo>
                <a:lnTo>
                  <a:pt x="401277" y="583756"/>
                </a:lnTo>
                <a:lnTo>
                  <a:pt x="433933" y="553453"/>
                </a:lnTo>
                <a:lnTo>
                  <a:pt x="462416" y="512679"/>
                </a:lnTo>
                <a:lnTo>
                  <a:pt x="474012" y="488471"/>
                </a:lnTo>
                <a:lnTo>
                  <a:pt x="484600" y="462807"/>
                </a:lnTo>
                <a:lnTo>
                  <a:pt x="493565" y="436174"/>
                </a:lnTo>
                <a:lnTo>
                  <a:pt x="501445" y="408892"/>
                </a:lnTo>
                <a:lnTo>
                  <a:pt x="508605" y="381180"/>
                </a:lnTo>
                <a:lnTo>
                  <a:pt x="511472" y="354133"/>
                </a:lnTo>
                <a:lnTo>
                  <a:pt x="511479" y="327529"/>
                </a:lnTo>
                <a:lnTo>
                  <a:pt x="509579" y="301220"/>
                </a:lnTo>
                <a:lnTo>
                  <a:pt x="502597" y="276061"/>
                </a:lnTo>
                <a:lnTo>
                  <a:pt x="492227" y="251669"/>
                </a:lnTo>
                <a:lnTo>
                  <a:pt x="479598" y="227786"/>
                </a:lnTo>
                <a:lnTo>
                  <a:pt x="462608" y="205198"/>
                </a:lnTo>
                <a:lnTo>
                  <a:pt x="442707" y="183471"/>
                </a:lnTo>
                <a:lnTo>
                  <a:pt x="420869" y="162319"/>
                </a:lnTo>
                <a:lnTo>
                  <a:pt x="393926" y="142503"/>
                </a:lnTo>
                <a:lnTo>
                  <a:pt x="363582" y="123577"/>
                </a:lnTo>
                <a:lnTo>
                  <a:pt x="330971" y="105245"/>
                </a:lnTo>
                <a:lnTo>
                  <a:pt x="293989" y="90165"/>
                </a:lnTo>
                <a:lnTo>
                  <a:pt x="254095" y="77256"/>
                </a:lnTo>
                <a:lnTo>
                  <a:pt x="212260" y="65792"/>
                </a:lnTo>
                <a:lnTo>
                  <a:pt x="170082" y="60053"/>
                </a:lnTo>
                <a:lnTo>
                  <a:pt x="127675" y="58133"/>
                </a:lnTo>
                <a:lnTo>
                  <a:pt x="85117" y="58758"/>
                </a:lnTo>
                <a:lnTo>
                  <a:pt x="56744" y="59174"/>
                </a:lnTo>
                <a:lnTo>
                  <a:pt x="0" y="6000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14" name="SMARTInkShape-Group1052"/>
          <p:cNvGrpSpPr/>
          <p:nvPr/>
        </p:nvGrpSpPr>
        <p:grpSpPr>
          <a:xfrm>
            <a:off x="1608298" y="3843137"/>
            <a:ext cx="802785" cy="1103196"/>
            <a:chOff x="1608298" y="3843137"/>
            <a:chExt cx="802785" cy="1103196"/>
          </a:xfrm>
        </p:grpSpPr>
        <p:sp>
          <p:nvSpPr>
            <p:cNvPr id="9" name="SMARTInkShape-3102"/>
            <p:cNvSpPr/>
            <p:nvPr>
              <p:custDataLst>
                <p:tags r:id="rId43"/>
              </p:custDataLst>
            </p:nvPr>
          </p:nvSpPr>
          <p:spPr bwMode="auto">
            <a:xfrm>
              <a:off x="1608298" y="3843137"/>
              <a:ext cx="802785" cy="1103196"/>
            </a:xfrm>
            <a:custGeom>
              <a:avLst/>
              <a:gdLst/>
              <a:ahLst/>
              <a:cxnLst/>
              <a:rect l="0" t="0" r="0" b="0"/>
              <a:pathLst>
                <a:path w="802785" h="1103196">
                  <a:moveTo>
                    <a:pt x="14762" y="614563"/>
                  </a:moveTo>
                  <a:lnTo>
                    <a:pt x="14762" y="614563"/>
                  </a:lnTo>
                  <a:lnTo>
                    <a:pt x="5660" y="605461"/>
                  </a:lnTo>
                  <a:lnTo>
                    <a:pt x="1192" y="595913"/>
                  </a:lnTo>
                  <a:lnTo>
                    <a:pt x="0" y="590700"/>
                  </a:lnTo>
                  <a:lnTo>
                    <a:pt x="3756" y="577287"/>
                  </a:lnTo>
                  <a:lnTo>
                    <a:pt x="13681" y="560848"/>
                  </a:lnTo>
                  <a:lnTo>
                    <a:pt x="43546" y="527316"/>
                  </a:lnTo>
                  <a:lnTo>
                    <a:pt x="75497" y="494506"/>
                  </a:lnTo>
                  <a:lnTo>
                    <a:pt x="117003" y="457699"/>
                  </a:lnTo>
                  <a:lnTo>
                    <a:pt x="140073" y="438550"/>
                  </a:lnTo>
                  <a:lnTo>
                    <a:pt x="164977" y="419116"/>
                  </a:lnTo>
                  <a:lnTo>
                    <a:pt x="191106" y="399492"/>
                  </a:lnTo>
                  <a:lnTo>
                    <a:pt x="218049" y="379742"/>
                  </a:lnTo>
                  <a:lnTo>
                    <a:pt x="245537" y="358956"/>
                  </a:lnTo>
                  <a:lnTo>
                    <a:pt x="273387" y="337478"/>
                  </a:lnTo>
                  <a:lnTo>
                    <a:pt x="301479" y="315540"/>
                  </a:lnTo>
                  <a:lnTo>
                    <a:pt x="329732" y="295200"/>
                  </a:lnTo>
                  <a:lnTo>
                    <a:pt x="358092" y="275924"/>
                  </a:lnTo>
                  <a:lnTo>
                    <a:pt x="386523" y="257358"/>
                  </a:lnTo>
                  <a:lnTo>
                    <a:pt x="414050" y="238314"/>
                  </a:lnTo>
                  <a:lnTo>
                    <a:pt x="440974" y="218950"/>
                  </a:lnTo>
                  <a:lnTo>
                    <a:pt x="467496" y="199374"/>
                  </a:lnTo>
                  <a:lnTo>
                    <a:pt x="492797" y="180607"/>
                  </a:lnTo>
                  <a:lnTo>
                    <a:pt x="517285" y="162382"/>
                  </a:lnTo>
                  <a:lnTo>
                    <a:pt x="541230" y="144516"/>
                  </a:lnTo>
                  <a:lnTo>
                    <a:pt x="583075" y="111966"/>
                  </a:lnTo>
                  <a:lnTo>
                    <a:pt x="617866" y="81624"/>
                  </a:lnTo>
                  <a:lnTo>
                    <a:pt x="651612" y="40624"/>
                  </a:lnTo>
                  <a:lnTo>
                    <a:pt x="681263" y="0"/>
                  </a:lnTo>
                  <a:lnTo>
                    <a:pt x="681981" y="67"/>
                  </a:lnTo>
                  <a:lnTo>
                    <a:pt x="682460" y="1064"/>
                  </a:lnTo>
                  <a:lnTo>
                    <a:pt x="690781" y="37914"/>
                  </a:lnTo>
                  <a:lnTo>
                    <a:pt x="694371" y="77862"/>
                  </a:lnTo>
                  <a:lnTo>
                    <a:pt x="701268" y="112323"/>
                  </a:lnTo>
                  <a:lnTo>
                    <a:pt x="714424" y="152696"/>
                  </a:lnTo>
                  <a:lnTo>
                    <a:pt x="731339" y="194821"/>
                  </a:lnTo>
                  <a:lnTo>
                    <a:pt x="739958" y="225128"/>
                  </a:lnTo>
                  <a:lnTo>
                    <a:pt x="750139" y="260823"/>
                  </a:lnTo>
                  <a:lnTo>
                    <a:pt x="761014" y="296373"/>
                  </a:lnTo>
                  <a:lnTo>
                    <a:pt x="772197" y="331223"/>
                  </a:lnTo>
                  <a:lnTo>
                    <a:pt x="783517" y="365761"/>
                  </a:lnTo>
                  <a:lnTo>
                    <a:pt x="796050" y="408235"/>
                  </a:lnTo>
                  <a:lnTo>
                    <a:pt x="802784" y="444163"/>
                  </a:lnTo>
                  <a:lnTo>
                    <a:pt x="802048" y="445718"/>
                  </a:lnTo>
                  <a:lnTo>
                    <a:pt x="800604" y="445802"/>
                  </a:lnTo>
                  <a:lnTo>
                    <a:pt x="780976" y="437575"/>
                  </a:lnTo>
                  <a:lnTo>
                    <a:pt x="758043" y="436392"/>
                  </a:lnTo>
                  <a:lnTo>
                    <a:pt x="738174" y="439491"/>
                  </a:lnTo>
                  <a:lnTo>
                    <a:pt x="701017" y="460243"/>
                  </a:lnTo>
                  <a:lnTo>
                    <a:pt x="671237" y="485016"/>
                  </a:lnTo>
                  <a:lnTo>
                    <a:pt x="637046" y="517934"/>
                  </a:lnTo>
                  <a:lnTo>
                    <a:pt x="617261" y="538713"/>
                  </a:lnTo>
                  <a:lnTo>
                    <a:pt x="596450" y="561139"/>
                  </a:lnTo>
                  <a:lnTo>
                    <a:pt x="574957" y="584662"/>
                  </a:lnTo>
                  <a:lnTo>
                    <a:pt x="553008" y="608917"/>
                  </a:lnTo>
                  <a:lnTo>
                    <a:pt x="530755" y="633659"/>
                  </a:lnTo>
                  <a:lnTo>
                    <a:pt x="508300" y="660631"/>
                  </a:lnTo>
                  <a:lnTo>
                    <a:pt x="485710" y="689090"/>
                  </a:lnTo>
                  <a:lnTo>
                    <a:pt x="463030" y="718540"/>
                  </a:lnTo>
                  <a:lnTo>
                    <a:pt x="441242" y="746746"/>
                  </a:lnTo>
                  <a:lnTo>
                    <a:pt x="420050" y="774122"/>
                  </a:lnTo>
                  <a:lnTo>
                    <a:pt x="399254" y="800946"/>
                  </a:lnTo>
                  <a:lnTo>
                    <a:pt x="378722" y="827400"/>
                  </a:lnTo>
                  <a:lnTo>
                    <a:pt x="358367" y="853610"/>
                  </a:lnTo>
                  <a:lnTo>
                    <a:pt x="338130" y="879655"/>
                  </a:lnTo>
                  <a:lnTo>
                    <a:pt x="317018" y="904638"/>
                  </a:lnTo>
                  <a:lnTo>
                    <a:pt x="295324" y="928914"/>
                  </a:lnTo>
                  <a:lnTo>
                    <a:pt x="273240" y="952718"/>
                  </a:lnTo>
                  <a:lnTo>
                    <a:pt x="230924" y="994406"/>
                  </a:lnTo>
                  <a:lnTo>
                    <a:pt x="190844" y="1030079"/>
                  </a:lnTo>
                  <a:lnTo>
                    <a:pt x="153981" y="1058634"/>
                  </a:lnTo>
                  <a:lnTo>
                    <a:pt x="123627" y="1076405"/>
                  </a:lnTo>
                  <a:lnTo>
                    <a:pt x="87658" y="1091765"/>
                  </a:lnTo>
                  <a:lnTo>
                    <a:pt x="57625" y="110319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 name="SMARTInkShape-3103"/>
            <p:cNvSpPr/>
            <p:nvPr>
              <p:custDataLst>
                <p:tags r:id="rId44"/>
              </p:custDataLst>
            </p:nvPr>
          </p:nvSpPr>
          <p:spPr bwMode="auto">
            <a:xfrm>
              <a:off x="1631633" y="4483417"/>
              <a:ext cx="34291" cy="462916"/>
            </a:xfrm>
            <a:custGeom>
              <a:avLst/>
              <a:gdLst/>
              <a:ahLst/>
              <a:cxnLst/>
              <a:rect l="0" t="0" r="0" b="0"/>
              <a:pathLst>
                <a:path w="34291" h="462916">
                  <a:moveTo>
                    <a:pt x="0" y="0"/>
                  </a:moveTo>
                  <a:lnTo>
                    <a:pt x="0" y="0"/>
                  </a:lnTo>
                  <a:lnTo>
                    <a:pt x="22981" y="0"/>
                  </a:lnTo>
                  <a:lnTo>
                    <a:pt x="22940" y="953"/>
                  </a:lnTo>
                  <a:lnTo>
                    <a:pt x="20356" y="4551"/>
                  </a:lnTo>
                  <a:lnTo>
                    <a:pt x="17779" y="29263"/>
                  </a:lnTo>
                  <a:lnTo>
                    <a:pt x="17332" y="63810"/>
                  </a:lnTo>
                  <a:lnTo>
                    <a:pt x="17228" y="103608"/>
                  </a:lnTo>
                  <a:lnTo>
                    <a:pt x="18153" y="126222"/>
                  </a:lnTo>
                  <a:lnTo>
                    <a:pt x="19722" y="149871"/>
                  </a:lnTo>
                  <a:lnTo>
                    <a:pt x="21720" y="174209"/>
                  </a:lnTo>
                  <a:lnTo>
                    <a:pt x="24005" y="199007"/>
                  </a:lnTo>
                  <a:lnTo>
                    <a:pt x="26481" y="224111"/>
                  </a:lnTo>
                  <a:lnTo>
                    <a:pt x="29084" y="249420"/>
                  </a:lnTo>
                  <a:lnTo>
                    <a:pt x="30819" y="273913"/>
                  </a:lnTo>
                  <a:lnTo>
                    <a:pt x="31976" y="297861"/>
                  </a:lnTo>
                  <a:lnTo>
                    <a:pt x="32747" y="321447"/>
                  </a:lnTo>
                  <a:lnTo>
                    <a:pt x="33604" y="360353"/>
                  </a:lnTo>
                  <a:lnTo>
                    <a:pt x="33985" y="391615"/>
                  </a:lnTo>
                  <a:lnTo>
                    <a:pt x="34229" y="432427"/>
                  </a:lnTo>
                  <a:lnTo>
                    <a:pt x="34290" y="46291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7" name="SMARTInkShape-Group1053"/>
          <p:cNvGrpSpPr/>
          <p:nvPr/>
        </p:nvGrpSpPr>
        <p:grpSpPr>
          <a:xfrm>
            <a:off x="3869055" y="4775027"/>
            <a:ext cx="462563" cy="747640"/>
            <a:chOff x="3869055" y="4775027"/>
            <a:chExt cx="462563" cy="747640"/>
          </a:xfrm>
        </p:grpSpPr>
        <p:sp>
          <p:nvSpPr>
            <p:cNvPr id="15" name="SMARTInkShape-3104"/>
            <p:cNvSpPr/>
            <p:nvPr>
              <p:custDataLst>
                <p:tags r:id="rId41"/>
              </p:custDataLst>
            </p:nvPr>
          </p:nvSpPr>
          <p:spPr bwMode="auto">
            <a:xfrm>
              <a:off x="3869055" y="5272088"/>
              <a:ext cx="240031" cy="250579"/>
            </a:xfrm>
            <a:custGeom>
              <a:avLst/>
              <a:gdLst/>
              <a:ahLst/>
              <a:cxnLst/>
              <a:rect l="0" t="0" r="0" b="0"/>
              <a:pathLst>
                <a:path w="240031" h="250579">
                  <a:moveTo>
                    <a:pt x="240030" y="0"/>
                  </a:moveTo>
                  <a:lnTo>
                    <a:pt x="240030" y="0"/>
                  </a:lnTo>
                  <a:lnTo>
                    <a:pt x="235479" y="0"/>
                  </a:lnTo>
                  <a:lnTo>
                    <a:pt x="230705" y="2540"/>
                  </a:lnTo>
                  <a:lnTo>
                    <a:pt x="228098" y="4550"/>
                  </a:lnTo>
                  <a:lnTo>
                    <a:pt x="215328" y="39236"/>
                  </a:lnTo>
                  <a:lnTo>
                    <a:pt x="208581" y="78089"/>
                  </a:lnTo>
                  <a:lnTo>
                    <a:pt x="206581" y="118281"/>
                  </a:lnTo>
                  <a:lnTo>
                    <a:pt x="204954" y="160841"/>
                  </a:lnTo>
                  <a:lnTo>
                    <a:pt x="196447" y="196765"/>
                  </a:lnTo>
                  <a:lnTo>
                    <a:pt x="193830" y="205471"/>
                  </a:lnTo>
                  <a:lnTo>
                    <a:pt x="180761" y="222766"/>
                  </a:lnTo>
                  <a:lnTo>
                    <a:pt x="154524" y="243486"/>
                  </a:lnTo>
                  <a:lnTo>
                    <a:pt x="145878" y="248049"/>
                  </a:lnTo>
                  <a:lnTo>
                    <a:pt x="123573" y="250578"/>
                  </a:lnTo>
                  <a:lnTo>
                    <a:pt x="84239" y="246648"/>
                  </a:lnTo>
                  <a:lnTo>
                    <a:pt x="44963" y="241990"/>
                  </a:lnTo>
                  <a:lnTo>
                    <a:pt x="0" y="23145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6" name="SMARTInkShape-3105"/>
            <p:cNvSpPr/>
            <p:nvPr>
              <p:custDataLst>
                <p:tags r:id="rId42"/>
              </p:custDataLst>
            </p:nvPr>
          </p:nvSpPr>
          <p:spPr bwMode="auto">
            <a:xfrm>
              <a:off x="4026451" y="4775027"/>
              <a:ext cx="305167" cy="622736"/>
            </a:xfrm>
            <a:custGeom>
              <a:avLst/>
              <a:gdLst/>
              <a:ahLst/>
              <a:cxnLst/>
              <a:rect l="0" t="0" r="0" b="0"/>
              <a:pathLst>
                <a:path w="305167" h="622736">
                  <a:moveTo>
                    <a:pt x="296946" y="25573"/>
                  </a:moveTo>
                  <a:lnTo>
                    <a:pt x="296946" y="25573"/>
                  </a:lnTo>
                  <a:lnTo>
                    <a:pt x="301497" y="21022"/>
                  </a:lnTo>
                  <a:lnTo>
                    <a:pt x="303732" y="16248"/>
                  </a:lnTo>
                  <a:lnTo>
                    <a:pt x="305166" y="5422"/>
                  </a:lnTo>
                  <a:lnTo>
                    <a:pt x="304331" y="3566"/>
                  </a:lnTo>
                  <a:lnTo>
                    <a:pt x="302822" y="2329"/>
                  </a:lnTo>
                  <a:lnTo>
                    <a:pt x="298605" y="955"/>
                  </a:lnTo>
                  <a:lnTo>
                    <a:pt x="280808" y="0"/>
                  </a:lnTo>
                  <a:lnTo>
                    <a:pt x="260414" y="9000"/>
                  </a:lnTo>
                  <a:lnTo>
                    <a:pt x="226972" y="36904"/>
                  </a:lnTo>
                  <a:lnTo>
                    <a:pt x="195674" y="68194"/>
                  </a:lnTo>
                  <a:lnTo>
                    <a:pt x="161318" y="110062"/>
                  </a:lnTo>
                  <a:lnTo>
                    <a:pt x="135067" y="148531"/>
                  </a:lnTo>
                  <a:lnTo>
                    <a:pt x="110066" y="188489"/>
                  </a:lnTo>
                  <a:lnTo>
                    <a:pt x="86253" y="229425"/>
                  </a:lnTo>
                  <a:lnTo>
                    <a:pt x="74569" y="251009"/>
                  </a:lnTo>
                  <a:lnTo>
                    <a:pt x="62970" y="273019"/>
                  </a:lnTo>
                  <a:lnTo>
                    <a:pt x="51427" y="295312"/>
                  </a:lnTo>
                  <a:lnTo>
                    <a:pt x="39922" y="317794"/>
                  </a:lnTo>
                  <a:lnTo>
                    <a:pt x="28442" y="340401"/>
                  </a:lnTo>
                  <a:lnTo>
                    <a:pt x="19836" y="363093"/>
                  </a:lnTo>
                  <a:lnTo>
                    <a:pt x="13146" y="385842"/>
                  </a:lnTo>
                  <a:lnTo>
                    <a:pt x="7734" y="408627"/>
                  </a:lnTo>
                  <a:lnTo>
                    <a:pt x="1720" y="449184"/>
                  </a:lnTo>
                  <a:lnTo>
                    <a:pt x="0" y="486260"/>
                  </a:lnTo>
                  <a:lnTo>
                    <a:pt x="2410" y="521788"/>
                  </a:lnTo>
                  <a:lnTo>
                    <a:pt x="9196" y="551548"/>
                  </a:lnTo>
                  <a:lnTo>
                    <a:pt x="21187" y="587182"/>
                  </a:lnTo>
                  <a:lnTo>
                    <a:pt x="37994" y="622707"/>
                  </a:lnTo>
                  <a:lnTo>
                    <a:pt x="37634" y="622735"/>
                  </a:lnTo>
                  <a:lnTo>
                    <a:pt x="34694" y="620226"/>
                  </a:lnTo>
                  <a:lnTo>
                    <a:pt x="22627" y="59993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20" name="SMARTInkShape-Group1054"/>
          <p:cNvGrpSpPr/>
          <p:nvPr/>
        </p:nvGrpSpPr>
        <p:grpSpPr>
          <a:xfrm>
            <a:off x="4752022" y="2052738"/>
            <a:ext cx="437199" cy="964783"/>
            <a:chOff x="4752022" y="2052738"/>
            <a:chExt cx="437199" cy="964783"/>
          </a:xfrm>
        </p:grpSpPr>
        <p:sp>
          <p:nvSpPr>
            <p:cNvPr id="18" name="SMARTInkShape-3106"/>
            <p:cNvSpPr/>
            <p:nvPr>
              <p:custDataLst>
                <p:tags r:id="rId39"/>
              </p:custDataLst>
            </p:nvPr>
          </p:nvSpPr>
          <p:spPr bwMode="auto">
            <a:xfrm>
              <a:off x="4752022" y="2717482"/>
              <a:ext cx="242092" cy="300039"/>
            </a:xfrm>
            <a:custGeom>
              <a:avLst/>
              <a:gdLst/>
              <a:ahLst/>
              <a:cxnLst/>
              <a:rect l="0" t="0" r="0" b="0"/>
              <a:pathLst>
                <a:path w="242092" h="300039">
                  <a:moveTo>
                    <a:pt x="188596" y="0"/>
                  </a:moveTo>
                  <a:lnTo>
                    <a:pt x="188596" y="0"/>
                  </a:lnTo>
                  <a:lnTo>
                    <a:pt x="188596" y="11932"/>
                  </a:lnTo>
                  <a:lnTo>
                    <a:pt x="180818" y="52928"/>
                  </a:lnTo>
                  <a:lnTo>
                    <a:pt x="182720" y="88560"/>
                  </a:lnTo>
                  <a:lnTo>
                    <a:pt x="191935" y="118315"/>
                  </a:lnTo>
                  <a:lnTo>
                    <a:pt x="209270" y="145229"/>
                  </a:lnTo>
                  <a:lnTo>
                    <a:pt x="238835" y="185259"/>
                  </a:lnTo>
                  <a:lnTo>
                    <a:pt x="242091" y="189228"/>
                  </a:lnTo>
                  <a:lnTo>
                    <a:pt x="238547" y="192827"/>
                  </a:lnTo>
                  <a:lnTo>
                    <a:pt x="204348" y="203396"/>
                  </a:lnTo>
                  <a:lnTo>
                    <a:pt x="167339" y="212953"/>
                  </a:lnTo>
                  <a:lnTo>
                    <a:pt x="128031" y="228631"/>
                  </a:lnTo>
                  <a:lnTo>
                    <a:pt x="87383" y="249251"/>
                  </a:lnTo>
                  <a:lnTo>
                    <a:pt x="65875" y="261418"/>
                  </a:lnTo>
                  <a:lnTo>
                    <a:pt x="29278" y="282874"/>
                  </a:lnTo>
                  <a:lnTo>
                    <a:pt x="0" y="30003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9" name="SMARTInkShape-3107"/>
            <p:cNvSpPr/>
            <p:nvPr>
              <p:custDataLst>
                <p:tags r:id="rId40"/>
              </p:custDataLst>
            </p:nvPr>
          </p:nvSpPr>
          <p:spPr bwMode="auto">
            <a:xfrm>
              <a:off x="4839922" y="2052738"/>
              <a:ext cx="349299" cy="844454"/>
            </a:xfrm>
            <a:custGeom>
              <a:avLst/>
              <a:gdLst/>
              <a:ahLst/>
              <a:cxnLst/>
              <a:rect l="0" t="0" r="0" b="0"/>
              <a:pathLst>
                <a:path w="349299" h="844454">
                  <a:moveTo>
                    <a:pt x="349298" y="30379"/>
                  </a:moveTo>
                  <a:lnTo>
                    <a:pt x="349298" y="30379"/>
                  </a:lnTo>
                  <a:lnTo>
                    <a:pt x="336563" y="18597"/>
                  </a:lnTo>
                  <a:lnTo>
                    <a:pt x="311158" y="7814"/>
                  </a:lnTo>
                  <a:lnTo>
                    <a:pt x="271881" y="0"/>
                  </a:lnTo>
                  <a:lnTo>
                    <a:pt x="259011" y="1955"/>
                  </a:lnTo>
                  <a:lnTo>
                    <a:pt x="227402" y="22063"/>
                  </a:lnTo>
                  <a:lnTo>
                    <a:pt x="196379" y="49226"/>
                  </a:lnTo>
                  <a:lnTo>
                    <a:pt x="160367" y="85428"/>
                  </a:lnTo>
                  <a:lnTo>
                    <a:pt x="141429" y="107084"/>
                  </a:lnTo>
                  <a:lnTo>
                    <a:pt x="122136" y="130093"/>
                  </a:lnTo>
                  <a:lnTo>
                    <a:pt x="105464" y="155910"/>
                  </a:lnTo>
                  <a:lnTo>
                    <a:pt x="90540" y="183599"/>
                  </a:lnTo>
                  <a:lnTo>
                    <a:pt x="76780" y="212536"/>
                  </a:lnTo>
                  <a:lnTo>
                    <a:pt x="63797" y="242305"/>
                  </a:lnTo>
                  <a:lnTo>
                    <a:pt x="51332" y="272628"/>
                  </a:lnTo>
                  <a:lnTo>
                    <a:pt x="39211" y="303321"/>
                  </a:lnTo>
                  <a:lnTo>
                    <a:pt x="30178" y="334260"/>
                  </a:lnTo>
                  <a:lnTo>
                    <a:pt x="23204" y="365364"/>
                  </a:lnTo>
                  <a:lnTo>
                    <a:pt x="17602" y="396578"/>
                  </a:lnTo>
                  <a:lnTo>
                    <a:pt x="12915" y="429769"/>
                  </a:lnTo>
                  <a:lnTo>
                    <a:pt x="8837" y="464279"/>
                  </a:lnTo>
                  <a:lnTo>
                    <a:pt x="5167" y="499668"/>
                  </a:lnTo>
                  <a:lnTo>
                    <a:pt x="2720" y="531834"/>
                  </a:lnTo>
                  <a:lnTo>
                    <a:pt x="1088" y="561850"/>
                  </a:lnTo>
                  <a:lnTo>
                    <a:pt x="0" y="590433"/>
                  </a:lnTo>
                  <a:lnTo>
                    <a:pt x="228" y="617108"/>
                  </a:lnTo>
                  <a:lnTo>
                    <a:pt x="1332" y="642512"/>
                  </a:lnTo>
                  <a:lnTo>
                    <a:pt x="3021" y="667068"/>
                  </a:lnTo>
                  <a:lnTo>
                    <a:pt x="5099" y="690106"/>
                  </a:lnTo>
                  <a:lnTo>
                    <a:pt x="7437" y="712132"/>
                  </a:lnTo>
                  <a:lnTo>
                    <a:pt x="13527" y="752481"/>
                  </a:lnTo>
                  <a:lnTo>
                    <a:pt x="22584" y="786288"/>
                  </a:lnTo>
                  <a:lnTo>
                    <a:pt x="42944" y="822995"/>
                  </a:lnTo>
                  <a:lnTo>
                    <a:pt x="58836" y="837630"/>
                  </a:lnTo>
                  <a:lnTo>
                    <a:pt x="67074" y="842867"/>
                  </a:lnTo>
                  <a:lnTo>
                    <a:pt x="75424" y="844453"/>
                  </a:lnTo>
                  <a:lnTo>
                    <a:pt x="92321" y="841135"/>
                  </a:lnTo>
                  <a:lnTo>
                    <a:pt x="113349" y="828556"/>
                  </a:lnTo>
                  <a:lnTo>
                    <a:pt x="123146" y="815655"/>
                  </a:lnTo>
                  <a:lnTo>
                    <a:pt x="134985" y="79333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21" name="SMARTInkShape-3108"/>
          <p:cNvSpPr/>
          <p:nvPr>
            <p:custDataLst>
              <p:tags r:id="rId7"/>
            </p:custDataLst>
          </p:nvPr>
        </p:nvSpPr>
        <p:spPr bwMode="auto">
          <a:xfrm>
            <a:off x="4718801" y="4954905"/>
            <a:ext cx="489064" cy="545773"/>
          </a:xfrm>
          <a:custGeom>
            <a:avLst/>
            <a:gdLst/>
            <a:ahLst/>
            <a:cxnLst/>
            <a:rect l="0" t="0" r="0" b="0"/>
            <a:pathLst>
              <a:path w="489064" h="545773">
                <a:moveTo>
                  <a:pt x="153237" y="120015"/>
                </a:moveTo>
                <a:lnTo>
                  <a:pt x="153237" y="120015"/>
                </a:lnTo>
                <a:lnTo>
                  <a:pt x="160080" y="112218"/>
                </a:lnTo>
                <a:lnTo>
                  <a:pt x="173388" y="83381"/>
                </a:lnTo>
                <a:lnTo>
                  <a:pt x="173940" y="70078"/>
                </a:lnTo>
                <a:lnTo>
                  <a:pt x="166534" y="46016"/>
                </a:lnTo>
                <a:lnTo>
                  <a:pt x="158828" y="36961"/>
                </a:lnTo>
                <a:lnTo>
                  <a:pt x="138360" y="23388"/>
                </a:lnTo>
                <a:lnTo>
                  <a:pt x="121630" y="18995"/>
                </a:lnTo>
                <a:lnTo>
                  <a:pt x="107756" y="23047"/>
                </a:lnTo>
                <a:lnTo>
                  <a:pt x="93018" y="32150"/>
                </a:lnTo>
                <a:lnTo>
                  <a:pt x="62954" y="66358"/>
                </a:lnTo>
                <a:lnTo>
                  <a:pt x="36951" y="107291"/>
                </a:lnTo>
                <a:lnTo>
                  <a:pt x="23449" y="140078"/>
                </a:lnTo>
                <a:lnTo>
                  <a:pt x="11098" y="176874"/>
                </a:lnTo>
                <a:lnTo>
                  <a:pt x="4339" y="215453"/>
                </a:lnTo>
                <a:lnTo>
                  <a:pt x="1335" y="255777"/>
                </a:lnTo>
                <a:lnTo>
                  <a:pt x="533" y="277198"/>
                </a:lnTo>
                <a:lnTo>
                  <a:pt x="0" y="299099"/>
                </a:lnTo>
                <a:lnTo>
                  <a:pt x="4486" y="341212"/>
                </a:lnTo>
                <a:lnTo>
                  <a:pt x="11878" y="380250"/>
                </a:lnTo>
                <a:lnTo>
                  <a:pt x="18338" y="413475"/>
                </a:lnTo>
                <a:lnTo>
                  <a:pt x="36431" y="454404"/>
                </a:lnTo>
                <a:lnTo>
                  <a:pt x="59890" y="490661"/>
                </a:lnTo>
                <a:lnTo>
                  <a:pt x="94040" y="520983"/>
                </a:lnTo>
                <a:lnTo>
                  <a:pt x="123117" y="534126"/>
                </a:lnTo>
                <a:lnTo>
                  <a:pt x="156043" y="542189"/>
                </a:lnTo>
                <a:lnTo>
                  <a:pt x="192901" y="545772"/>
                </a:lnTo>
                <a:lnTo>
                  <a:pt x="228968" y="544826"/>
                </a:lnTo>
                <a:lnTo>
                  <a:pt x="264047" y="540277"/>
                </a:lnTo>
                <a:lnTo>
                  <a:pt x="298689" y="531905"/>
                </a:lnTo>
                <a:lnTo>
                  <a:pt x="330594" y="519295"/>
                </a:lnTo>
                <a:lnTo>
                  <a:pt x="360650" y="502260"/>
                </a:lnTo>
                <a:lnTo>
                  <a:pt x="403393" y="466847"/>
                </a:lnTo>
                <a:lnTo>
                  <a:pt x="438706" y="430848"/>
                </a:lnTo>
                <a:lnTo>
                  <a:pt x="462081" y="389490"/>
                </a:lnTo>
                <a:lnTo>
                  <a:pt x="474968" y="357892"/>
                </a:lnTo>
                <a:lnTo>
                  <a:pt x="484506" y="324798"/>
                </a:lnTo>
                <a:lnTo>
                  <a:pt x="489063" y="290087"/>
                </a:lnTo>
                <a:lnTo>
                  <a:pt x="484738" y="252435"/>
                </a:lnTo>
                <a:lnTo>
                  <a:pt x="471386" y="213476"/>
                </a:lnTo>
                <a:lnTo>
                  <a:pt x="449894" y="174888"/>
                </a:lnTo>
                <a:lnTo>
                  <a:pt x="418116" y="138688"/>
                </a:lnTo>
                <a:lnTo>
                  <a:pt x="376689" y="101009"/>
                </a:lnTo>
                <a:lnTo>
                  <a:pt x="353639" y="81626"/>
                </a:lnTo>
                <a:lnTo>
                  <a:pt x="328748" y="64896"/>
                </a:lnTo>
                <a:lnTo>
                  <a:pt x="302630" y="49931"/>
                </a:lnTo>
                <a:lnTo>
                  <a:pt x="275692" y="36145"/>
                </a:lnTo>
                <a:lnTo>
                  <a:pt x="247256" y="26001"/>
                </a:lnTo>
                <a:lnTo>
                  <a:pt x="217821" y="18287"/>
                </a:lnTo>
                <a:lnTo>
                  <a:pt x="187720" y="12191"/>
                </a:lnTo>
                <a:lnTo>
                  <a:pt x="159081" y="8128"/>
                </a:lnTo>
                <a:lnTo>
                  <a:pt x="131415" y="5419"/>
                </a:lnTo>
                <a:lnTo>
                  <a:pt x="104399" y="3612"/>
                </a:lnTo>
                <a:lnTo>
                  <a:pt x="5036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2" name="SMARTInkShape-3109"/>
          <p:cNvSpPr/>
          <p:nvPr>
            <p:custDataLst>
              <p:tags r:id="rId8"/>
            </p:custDataLst>
          </p:nvPr>
        </p:nvSpPr>
        <p:spPr bwMode="auto">
          <a:xfrm>
            <a:off x="5339485" y="2426718"/>
            <a:ext cx="525457" cy="500631"/>
          </a:xfrm>
          <a:custGeom>
            <a:avLst/>
            <a:gdLst/>
            <a:ahLst/>
            <a:cxnLst/>
            <a:rect l="0" t="0" r="0" b="0"/>
            <a:pathLst>
              <a:path w="525457" h="500631">
                <a:moveTo>
                  <a:pt x="269788" y="25017"/>
                </a:moveTo>
                <a:lnTo>
                  <a:pt x="269788" y="25017"/>
                </a:lnTo>
                <a:lnTo>
                  <a:pt x="253677" y="18232"/>
                </a:lnTo>
                <a:lnTo>
                  <a:pt x="241836" y="14434"/>
                </a:lnTo>
                <a:lnTo>
                  <a:pt x="213296" y="2845"/>
                </a:lnTo>
                <a:lnTo>
                  <a:pt x="171387" y="0"/>
                </a:lnTo>
                <a:lnTo>
                  <a:pt x="145091" y="1516"/>
                </a:lnTo>
                <a:lnTo>
                  <a:pt x="103512" y="14032"/>
                </a:lnTo>
                <a:lnTo>
                  <a:pt x="61982" y="37320"/>
                </a:lnTo>
                <a:lnTo>
                  <a:pt x="37095" y="60647"/>
                </a:lnTo>
                <a:lnTo>
                  <a:pt x="18414" y="91970"/>
                </a:lnTo>
                <a:lnTo>
                  <a:pt x="5665" y="129069"/>
                </a:lnTo>
                <a:lnTo>
                  <a:pt x="0" y="170957"/>
                </a:lnTo>
                <a:lnTo>
                  <a:pt x="394" y="192795"/>
                </a:lnTo>
                <a:lnTo>
                  <a:pt x="2562" y="214974"/>
                </a:lnTo>
                <a:lnTo>
                  <a:pt x="5912" y="237380"/>
                </a:lnTo>
                <a:lnTo>
                  <a:pt x="10050" y="259937"/>
                </a:lnTo>
                <a:lnTo>
                  <a:pt x="14715" y="282596"/>
                </a:lnTo>
                <a:lnTo>
                  <a:pt x="19729" y="305321"/>
                </a:lnTo>
                <a:lnTo>
                  <a:pt x="26882" y="328091"/>
                </a:lnTo>
                <a:lnTo>
                  <a:pt x="35460" y="350892"/>
                </a:lnTo>
                <a:lnTo>
                  <a:pt x="44989" y="373712"/>
                </a:lnTo>
                <a:lnTo>
                  <a:pt x="68277" y="414307"/>
                </a:lnTo>
                <a:lnTo>
                  <a:pt x="96408" y="450447"/>
                </a:lnTo>
                <a:lnTo>
                  <a:pt x="131135" y="482385"/>
                </a:lnTo>
                <a:lnTo>
                  <a:pt x="153539" y="491854"/>
                </a:lnTo>
                <a:lnTo>
                  <a:pt x="178954" y="497214"/>
                </a:lnTo>
                <a:lnTo>
                  <a:pt x="206374" y="499835"/>
                </a:lnTo>
                <a:lnTo>
                  <a:pt x="233227" y="500630"/>
                </a:lnTo>
                <a:lnTo>
                  <a:pt x="259701" y="500207"/>
                </a:lnTo>
                <a:lnTo>
                  <a:pt x="285924" y="498973"/>
                </a:lnTo>
                <a:lnTo>
                  <a:pt x="311977" y="494340"/>
                </a:lnTo>
                <a:lnTo>
                  <a:pt x="337919" y="487442"/>
                </a:lnTo>
                <a:lnTo>
                  <a:pt x="363786" y="479033"/>
                </a:lnTo>
                <a:lnTo>
                  <a:pt x="386746" y="468664"/>
                </a:lnTo>
                <a:lnTo>
                  <a:pt x="427496" y="444443"/>
                </a:lnTo>
                <a:lnTo>
                  <a:pt x="464658" y="410184"/>
                </a:lnTo>
                <a:lnTo>
                  <a:pt x="496414" y="368605"/>
                </a:lnTo>
                <a:lnTo>
                  <a:pt x="507550" y="345515"/>
                </a:lnTo>
                <a:lnTo>
                  <a:pt x="516878" y="321550"/>
                </a:lnTo>
                <a:lnTo>
                  <a:pt x="522144" y="295096"/>
                </a:lnTo>
                <a:lnTo>
                  <a:pt x="524703" y="266982"/>
                </a:lnTo>
                <a:lnTo>
                  <a:pt x="525456" y="237762"/>
                </a:lnTo>
                <a:lnTo>
                  <a:pt x="523101" y="209709"/>
                </a:lnTo>
                <a:lnTo>
                  <a:pt x="518673" y="182435"/>
                </a:lnTo>
                <a:lnTo>
                  <a:pt x="512864" y="155680"/>
                </a:lnTo>
                <a:lnTo>
                  <a:pt x="501371" y="131175"/>
                </a:lnTo>
                <a:lnTo>
                  <a:pt x="486088" y="108172"/>
                </a:lnTo>
                <a:lnTo>
                  <a:pt x="468281" y="86169"/>
                </a:lnTo>
                <a:lnTo>
                  <a:pt x="441168" y="67690"/>
                </a:lnTo>
                <a:lnTo>
                  <a:pt x="407854" y="51560"/>
                </a:lnTo>
                <a:lnTo>
                  <a:pt x="370405" y="36998"/>
                </a:lnTo>
                <a:lnTo>
                  <a:pt x="295505" y="787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3" name="SMARTInkShape-3110"/>
          <p:cNvSpPr/>
          <p:nvPr>
            <p:custDataLst>
              <p:tags r:id="rId9"/>
            </p:custDataLst>
          </p:nvPr>
        </p:nvSpPr>
        <p:spPr bwMode="auto">
          <a:xfrm>
            <a:off x="2242995" y="1111224"/>
            <a:ext cx="707991" cy="1078815"/>
          </a:xfrm>
          <a:custGeom>
            <a:avLst/>
            <a:gdLst/>
            <a:ahLst/>
            <a:cxnLst/>
            <a:rect l="0" t="0" r="0" b="0"/>
            <a:pathLst>
              <a:path w="707991" h="1078815">
                <a:moveTo>
                  <a:pt x="31575" y="568986"/>
                </a:moveTo>
                <a:lnTo>
                  <a:pt x="31575" y="568986"/>
                </a:lnTo>
                <a:lnTo>
                  <a:pt x="23034" y="560445"/>
                </a:lnTo>
                <a:lnTo>
                  <a:pt x="23957" y="591583"/>
                </a:lnTo>
                <a:lnTo>
                  <a:pt x="27554" y="618081"/>
                </a:lnTo>
                <a:lnTo>
                  <a:pt x="34868" y="653989"/>
                </a:lnTo>
                <a:lnTo>
                  <a:pt x="39485" y="674232"/>
                </a:lnTo>
                <a:lnTo>
                  <a:pt x="40659" y="698205"/>
                </a:lnTo>
                <a:lnTo>
                  <a:pt x="39536" y="724665"/>
                </a:lnTo>
                <a:lnTo>
                  <a:pt x="36882" y="752782"/>
                </a:lnTo>
                <a:lnTo>
                  <a:pt x="36066" y="780099"/>
                </a:lnTo>
                <a:lnTo>
                  <a:pt x="36474" y="806883"/>
                </a:lnTo>
                <a:lnTo>
                  <a:pt x="37698" y="833311"/>
                </a:lnTo>
                <a:lnTo>
                  <a:pt x="39467" y="858550"/>
                </a:lnTo>
                <a:lnTo>
                  <a:pt x="41599" y="882997"/>
                </a:lnTo>
                <a:lnTo>
                  <a:pt x="43973" y="906914"/>
                </a:lnTo>
                <a:lnTo>
                  <a:pt x="46508" y="930479"/>
                </a:lnTo>
                <a:lnTo>
                  <a:pt x="49150" y="953809"/>
                </a:lnTo>
                <a:lnTo>
                  <a:pt x="51864" y="976982"/>
                </a:lnTo>
                <a:lnTo>
                  <a:pt x="57420" y="1015430"/>
                </a:lnTo>
                <a:lnTo>
                  <a:pt x="60823" y="1056231"/>
                </a:lnTo>
                <a:lnTo>
                  <a:pt x="59814" y="1071289"/>
                </a:lnTo>
                <a:lnTo>
                  <a:pt x="60879" y="1075305"/>
                </a:lnTo>
                <a:lnTo>
                  <a:pt x="62541" y="1077982"/>
                </a:lnTo>
                <a:lnTo>
                  <a:pt x="62696" y="1078814"/>
                </a:lnTo>
                <a:lnTo>
                  <a:pt x="61848" y="1078416"/>
                </a:lnTo>
                <a:lnTo>
                  <a:pt x="60329" y="1077199"/>
                </a:lnTo>
                <a:lnTo>
                  <a:pt x="58642" y="1073306"/>
                </a:lnTo>
                <a:lnTo>
                  <a:pt x="57372" y="1054676"/>
                </a:lnTo>
                <a:lnTo>
                  <a:pt x="78792" y="1028674"/>
                </a:lnTo>
                <a:lnTo>
                  <a:pt x="109912" y="997713"/>
                </a:lnTo>
                <a:lnTo>
                  <a:pt x="138782" y="972256"/>
                </a:lnTo>
                <a:lnTo>
                  <a:pt x="168122" y="947607"/>
                </a:lnTo>
                <a:lnTo>
                  <a:pt x="199895" y="923000"/>
                </a:lnTo>
                <a:lnTo>
                  <a:pt x="239417" y="896188"/>
                </a:lnTo>
                <a:lnTo>
                  <a:pt x="261576" y="882371"/>
                </a:lnTo>
                <a:lnTo>
                  <a:pt x="284921" y="868396"/>
                </a:lnTo>
                <a:lnTo>
                  <a:pt x="309058" y="854318"/>
                </a:lnTo>
                <a:lnTo>
                  <a:pt x="333721" y="840170"/>
                </a:lnTo>
                <a:lnTo>
                  <a:pt x="358735" y="825975"/>
                </a:lnTo>
                <a:lnTo>
                  <a:pt x="383985" y="811750"/>
                </a:lnTo>
                <a:lnTo>
                  <a:pt x="408437" y="797503"/>
                </a:lnTo>
                <a:lnTo>
                  <a:pt x="432359" y="783244"/>
                </a:lnTo>
                <a:lnTo>
                  <a:pt x="455927" y="768974"/>
                </a:lnTo>
                <a:lnTo>
                  <a:pt x="497353" y="745500"/>
                </a:lnTo>
                <a:lnTo>
                  <a:pt x="532910" y="726494"/>
                </a:lnTo>
                <a:lnTo>
                  <a:pt x="573395" y="706037"/>
                </a:lnTo>
                <a:lnTo>
                  <a:pt x="613158" y="690108"/>
                </a:lnTo>
                <a:lnTo>
                  <a:pt x="648529" y="673239"/>
                </a:lnTo>
                <a:lnTo>
                  <a:pt x="682297" y="651024"/>
                </a:lnTo>
                <a:lnTo>
                  <a:pt x="692260" y="647357"/>
                </a:lnTo>
                <a:lnTo>
                  <a:pt x="694917" y="645046"/>
                </a:lnTo>
                <a:lnTo>
                  <a:pt x="696688" y="642553"/>
                </a:lnTo>
                <a:lnTo>
                  <a:pt x="699181" y="629942"/>
                </a:lnTo>
                <a:lnTo>
                  <a:pt x="704689" y="592843"/>
                </a:lnTo>
                <a:lnTo>
                  <a:pt x="707990" y="552249"/>
                </a:lnTo>
                <a:lnTo>
                  <a:pt x="707609" y="512169"/>
                </a:lnTo>
                <a:lnTo>
                  <a:pt x="704144" y="480869"/>
                </a:lnTo>
                <a:lnTo>
                  <a:pt x="699430" y="447908"/>
                </a:lnTo>
                <a:lnTo>
                  <a:pt x="695112" y="412303"/>
                </a:lnTo>
                <a:lnTo>
                  <a:pt x="693193" y="371079"/>
                </a:lnTo>
                <a:lnTo>
                  <a:pt x="692340" y="329898"/>
                </a:lnTo>
                <a:lnTo>
                  <a:pt x="692913" y="288417"/>
                </a:lnTo>
                <a:lnTo>
                  <a:pt x="694400" y="266687"/>
                </a:lnTo>
                <a:lnTo>
                  <a:pt x="696343" y="244581"/>
                </a:lnTo>
                <a:lnTo>
                  <a:pt x="698503" y="202239"/>
                </a:lnTo>
                <a:lnTo>
                  <a:pt x="699462" y="163100"/>
                </a:lnTo>
                <a:lnTo>
                  <a:pt x="699889" y="129830"/>
                </a:lnTo>
                <a:lnTo>
                  <a:pt x="695578" y="88875"/>
                </a:lnTo>
                <a:lnTo>
                  <a:pt x="679697" y="49652"/>
                </a:lnTo>
                <a:lnTo>
                  <a:pt x="660044" y="20890"/>
                </a:lnTo>
                <a:lnTo>
                  <a:pt x="659152" y="17851"/>
                </a:lnTo>
                <a:lnTo>
                  <a:pt x="657604" y="15825"/>
                </a:lnTo>
                <a:lnTo>
                  <a:pt x="632712" y="0"/>
                </a:lnTo>
                <a:lnTo>
                  <a:pt x="626643" y="114"/>
                </a:lnTo>
                <a:lnTo>
                  <a:pt x="612280" y="5322"/>
                </a:lnTo>
                <a:lnTo>
                  <a:pt x="574476" y="32616"/>
                </a:lnTo>
                <a:lnTo>
                  <a:pt x="540834" y="57549"/>
                </a:lnTo>
                <a:lnTo>
                  <a:pt x="504610" y="84506"/>
                </a:lnTo>
                <a:lnTo>
                  <a:pt x="469460" y="112361"/>
                </a:lnTo>
                <a:lnTo>
                  <a:pt x="434788" y="140617"/>
                </a:lnTo>
                <a:lnTo>
                  <a:pt x="399376" y="170002"/>
                </a:lnTo>
                <a:lnTo>
                  <a:pt x="361412" y="202112"/>
                </a:lnTo>
                <a:lnTo>
                  <a:pt x="324854" y="230354"/>
                </a:lnTo>
                <a:lnTo>
                  <a:pt x="290509" y="256558"/>
                </a:lnTo>
                <a:lnTo>
                  <a:pt x="259369" y="284079"/>
                </a:lnTo>
                <a:lnTo>
                  <a:pt x="227114" y="312186"/>
                </a:lnTo>
                <a:lnTo>
                  <a:pt x="193729" y="339600"/>
                </a:lnTo>
                <a:lnTo>
                  <a:pt x="159841" y="364484"/>
                </a:lnTo>
                <a:lnTo>
                  <a:pt x="123190" y="390784"/>
                </a:lnTo>
                <a:lnTo>
                  <a:pt x="86580" y="416442"/>
                </a:lnTo>
                <a:lnTo>
                  <a:pt x="54434" y="437371"/>
                </a:lnTo>
                <a:lnTo>
                  <a:pt x="16476" y="459450"/>
                </a:lnTo>
                <a:lnTo>
                  <a:pt x="0" y="465238"/>
                </a:lnTo>
                <a:lnTo>
                  <a:pt x="48" y="465531"/>
                </a:lnTo>
                <a:lnTo>
                  <a:pt x="2640" y="465856"/>
                </a:lnTo>
                <a:lnTo>
                  <a:pt x="3713" y="466895"/>
                </a:lnTo>
                <a:lnTo>
                  <a:pt x="4904" y="470590"/>
                </a:lnTo>
                <a:lnTo>
                  <a:pt x="6174" y="471956"/>
                </a:lnTo>
                <a:lnTo>
                  <a:pt x="10126" y="473474"/>
                </a:lnTo>
                <a:lnTo>
                  <a:pt x="11561" y="474831"/>
                </a:lnTo>
                <a:lnTo>
                  <a:pt x="20070" y="490192"/>
                </a:lnTo>
                <a:lnTo>
                  <a:pt x="24650" y="519813"/>
                </a:lnTo>
                <a:lnTo>
                  <a:pt x="31990" y="527447"/>
                </a:lnTo>
                <a:lnTo>
                  <a:pt x="39062" y="531474"/>
                </a:lnTo>
                <a:lnTo>
                  <a:pt x="48155" y="534507"/>
                </a:lnTo>
                <a:lnTo>
                  <a:pt x="40248" y="534695"/>
                </a:lnTo>
                <a:lnTo>
                  <a:pt x="44728" y="534695"/>
                </a:lnTo>
                <a:lnTo>
                  <a:pt x="49486" y="539776"/>
                </a:lnTo>
                <a:lnTo>
                  <a:pt x="64852" y="563110"/>
                </a:lnTo>
                <a:lnTo>
                  <a:pt x="71597" y="600582"/>
                </a:lnTo>
                <a:lnTo>
                  <a:pt x="75715" y="636686"/>
                </a:lnTo>
                <a:lnTo>
                  <a:pt x="78815" y="679085"/>
                </a:lnTo>
                <a:lnTo>
                  <a:pt x="78309" y="702393"/>
                </a:lnTo>
                <a:lnTo>
                  <a:pt x="77018" y="726504"/>
                </a:lnTo>
                <a:lnTo>
                  <a:pt x="76158" y="751150"/>
                </a:lnTo>
                <a:lnTo>
                  <a:pt x="75584" y="776154"/>
                </a:lnTo>
                <a:lnTo>
                  <a:pt x="75202" y="801395"/>
                </a:lnTo>
                <a:lnTo>
                  <a:pt x="73995" y="825843"/>
                </a:lnTo>
                <a:lnTo>
                  <a:pt x="72238" y="849762"/>
                </a:lnTo>
                <a:lnTo>
                  <a:pt x="70113" y="873327"/>
                </a:lnTo>
                <a:lnTo>
                  <a:pt x="67745" y="895705"/>
                </a:lnTo>
                <a:lnTo>
                  <a:pt x="62573" y="938349"/>
                </a:lnTo>
                <a:lnTo>
                  <a:pt x="59639" y="971907"/>
                </a:lnTo>
                <a:lnTo>
                  <a:pt x="57756" y="1010843"/>
                </a:lnTo>
                <a:lnTo>
                  <a:pt x="57333" y="1029613"/>
                </a:lnTo>
                <a:lnTo>
                  <a:pt x="81618" y="1001571"/>
                </a:lnTo>
                <a:lnTo>
                  <a:pt x="116358" y="978147"/>
                </a:lnTo>
                <a:lnTo>
                  <a:pt x="146409" y="958163"/>
                </a:lnTo>
                <a:lnTo>
                  <a:pt x="186435" y="931501"/>
                </a:lnTo>
                <a:lnTo>
                  <a:pt x="209110" y="916390"/>
                </a:lnTo>
                <a:lnTo>
                  <a:pt x="233752" y="899649"/>
                </a:lnTo>
                <a:lnTo>
                  <a:pt x="259704" y="881820"/>
                </a:lnTo>
                <a:lnTo>
                  <a:pt x="286531" y="863267"/>
                </a:lnTo>
                <a:lnTo>
                  <a:pt x="313941" y="845184"/>
                </a:lnTo>
                <a:lnTo>
                  <a:pt x="341739" y="827413"/>
                </a:lnTo>
                <a:lnTo>
                  <a:pt x="369796" y="809850"/>
                </a:lnTo>
                <a:lnTo>
                  <a:pt x="397073" y="793380"/>
                </a:lnTo>
                <a:lnTo>
                  <a:pt x="423830" y="777637"/>
                </a:lnTo>
                <a:lnTo>
                  <a:pt x="450241" y="762379"/>
                </a:lnTo>
                <a:lnTo>
                  <a:pt x="474516" y="749350"/>
                </a:lnTo>
                <a:lnTo>
                  <a:pt x="497366" y="737806"/>
                </a:lnTo>
                <a:lnTo>
                  <a:pt x="538631" y="719265"/>
                </a:lnTo>
                <a:lnTo>
                  <a:pt x="572846" y="707849"/>
                </a:lnTo>
                <a:lnTo>
                  <a:pt x="609782" y="696067"/>
                </a:lnTo>
                <a:lnTo>
                  <a:pt x="649043" y="682240"/>
                </a:lnTo>
                <a:lnTo>
                  <a:pt x="651818" y="679731"/>
                </a:lnTo>
                <a:lnTo>
                  <a:pt x="654901" y="671864"/>
                </a:lnTo>
                <a:lnTo>
                  <a:pt x="656637" y="656724"/>
                </a:lnTo>
                <a:lnTo>
                  <a:pt x="652600" y="626521"/>
                </a:lnTo>
                <a:lnTo>
                  <a:pt x="647946" y="598367"/>
                </a:lnTo>
                <a:lnTo>
                  <a:pt x="643655" y="562994"/>
                </a:lnTo>
                <a:lnTo>
                  <a:pt x="642511" y="540226"/>
                </a:lnTo>
                <a:lnTo>
                  <a:pt x="641748" y="515523"/>
                </a:lnTo>
                <a:lnTo>
                  <a:pt x="642192" y="488576"/>
                </a:lnTo>
                <a:lnTo>
                  <a:pt x="643441" y="460135"/>
                </a:lnTo>
                <a:lnTo>
                  <a:pt x="645226" y="430696"/>
                </a:lnTo>
                <a:lnTo>
                  <a:pt x="646415" y="402498"/>
                </a:lnTo>
                <a:lnTo>
                  <a:pt x="647208" y="375126"/>
                </a:lnTo>
                <a:lnTo>
                  <a:pt x="647737" y="348306"/>
                </a:lnTo>
                <a:lnTo>
                  <a:pt x="647138" y="322806"/>
                </a:lnTo>
                <a:lnTo>
                  <a:pt x="645785" y="298186"/>
                </a:lnTo>
                <a:lnTo>
                  <a:pt x="643931" y="274153"/>
                </a:lnTo>
                <a:lnTo>
                  <a:pt x="639331" y="232209"/>
                </a:lnTo>
                <a:lnTo>
                  <a:pt x="633159" y="196422"/>
                </a:lnTo>
                <a:lnTo>
                  <a:pt x="620879" y="154855"/>
                </a:lnTo>
                <a:lnTo>
                  <a:pt x="615441" y="119361"/>
                </a:lnTo>
                <a:lnTo>
                  <a:pt x="605553" y="81285"/>
                </a:lnTo>
                <a:lnTo>
                  <a:pt x="597248" y="59992"/>
                </a:lnTo>
                <a:lnTo>
                  <a:pt x="594428" y="55349"/>
                </a:lnTo>
                <a:lnTo>
                  <a:pt x="589690" y="52254"/>
                </a:lnTo>
                <a:lnTo>
                  <a:pt x="576806" y="48815"/>
                </a:lnTo>
                <a:lnTo>
                  <a:pt x="553487" y="51430"/>
                </a:lnTo>
                <a:lnTo>
                  <a:pt x="513164" y="68643"/>
                </a:lnTo>
                <a:lnTo>
                  <a:pt x="478857" y="91489"/>
                </a:lnTo>
                <a:lnTo>
                  <a:pt x="437999" y="121012"/>
                </a:lnTo>
                <a:lnTo>
                  <a:pt x="406518" y="139381"/>
                </a:lnTo>
                <a:lnTo>
                  <a:pt x="370937" y="159611"/>
                </a:lnTo>
                <a:lnTo>
                  <a:pt x="332897" y="182254"/>
                </a:lnTo>
                <a:lnTo>
                  <a:pt x="293766" y="208193"/>
                </a:lnTo>
                <a:lnTo>
                  <a:pt x="254149" y="230516"/>
                </a:lnTo>
                <a:lnTo>
                  <a:pt x="194453" y="26037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4" name="SMARTInkShape-3111"/>
          <p:cNvSpPr/>
          <p:nvPr>
            <p:custDataLst>
              <p:tags r:id="rId10"/>
            </p:custDataLst>
          </p:nvPr>
        </p:nvSpPr>
        <p:spPr bwMode="auto">
          <a:xfrm>
            <a:off x="1657350" y="3828907"/>
            <a:ext cx="681468" cy="1031566"/>
          </a:xfrm>
          <a:custGeom>
            <a:avLst/>
            <a:gdLst/>
            <a:ahLst/>
            <a:cxnLst/>
            <a:rect l="0" t="0" r="0" b="0"/>
            <a:pathLst>
              <a:path w="681468" h="1031566">
                <a:moveTo>
                  <a:pt x="0" y="483060"/>
                </a:moveTo>
                <a:lnTo>
                  <a:pt x="0" y="483060"/>
                </a:lnTo>
                <a:lnTo>
                  <a:pt x="6844" y="490856"/>
                </a:lnTo>
                <a:lnTo>
                  <a:pt x="20151" y="519694"/>
                </a:lnTo>
                <a:lnTo>
                  <a:pt x="24068" y="561966"/>
                </a:lnTo>
                <a:lnTo>
                  <a:pt x="27524" y="595282"/>
                </a:lnTo>
                <a:lnTo>
                  <a:pt x="32236" y="630091"/>
                </a:lnTo>
                <a:lnTo>
                  <a:pt x="37504" y="667788"/>
                </a:lnTo>
                <a:lnTo>
                  <a:pt x="40481" y="706766"/>
                </a:lnTo>
                <a:lnTo>
                  <a:pt x="39899" y="748220"/>
                </a:lnTo>
                <a:lnTo>
                  <a:pt x="37077" y="771276"/>
                </a:lnTo>
                <a:lnTo>
                  <a:pt x="33290" y="795219"/>
                </a:lnTo>
                <a:lnTo>
                  <a:pt x="29814" y="818802"/>
                </a:lnTo>
                <a:lnTo>
                  <a:pt x="26543" y="842143"/>
                </a:lnTo>
                <a:lnTo>
                  <a:pt x="23411" y="865324"/>
                </a:lnTo>
                <a:lnTo>
                  <a:pt x="21322" y="887445"/>
                </a:lnTo>
                <a:lnTo>
                  <a:pt x="19002" y="929804"/>
                </a:lnTo>
                <a:lnTo>
                  <a:pt x="17970" y="965776"/>
                </a:lnTo>
                <a:lnTo>
                  <a:pt x="17389" y="1005182"/>
                </a:lnTo>
                <a:lnTo>
                  <a:pt x="17149" y="1031241"/>
                </a:lnTo>
                <a:lnTo>
                  <a:pt x="21697" y="1031565"/>
                </a:lnTo>
                <a:lnTo>
                  <a:pt x="51458" y="1015572"/>
                </a:lnTo>
                <a:lnTo>
                  <a:pt x="77163" y="1005482"/>
                </a:lnTo>
                <a:lnTo>
                  <a:pt x="110812" y="985123"/>
                </a:lnTo>
                <a:lnTo>
                  <a:pt x="150532" y="960199"/>
                </a:lnTo>
                <a:lnTo>
                  <a:pt x="171793" y="946886"/>
                </a:lnTo>
                <a:lnTo>
                  <a:pt x="194539" y="933247"/>
                </a:lnTo>
                <a:lnTo>
                  <a:pt x="218275" y="919392"/>
                </a:lnTo>
                <a:lnTo>
                  <a:pt x="242672" y="905393"/>
                </a:lnTo>
                <a:lnTo>
                  <a:pt x="267509" y="891298"/>
                </a:lnTo>
                <a:lnTo>
                  <a:pt x="292639" y="877139"/>
                </a:lnTo>
                <a:lnTo>
                  <a:pt x="317965" y="862937"/>
                </a:lnTo>
                <a:lnTo>
                  <a:pt x="344375" y="848706"/>
                </a:lnTo>
                <a:lnTo>
                  <a:pt x="371506" y="834457"/>
                </a:lnTo>
                <a:lnTo>
                  <a:pt x="399118" y="820194"/>
                </a:lnTo>
                <a:lnTo>
                  <a:pt x="426099" y="805924"/>
                </a:lnTo>
                <a:lnTo>
                  <a:pt x="452658" y="791648"/>
                </a:lnTo>
                <a:lnTo>
                  <a:pt x="478937" y="777368"/>
                </a:lnTo>
                <a:lnTo>
                  <a:pt x="504077" y="763086"/>
                </a:lnTo>
                <a:lnTo>
                  <a:pt x="528456" y="748801"/>
                </a:lnTo>
                <a:lnTo>
                  <a:pt x="552329" y="734516"/>
                </a:lnTo>
                <a:lnTo>
                  <a:pt x="591555" y="711024"/>
                </a:lnTo>
                <a:lnTo>
                  <a:pt x="622958" y="691057"/>
                </a:lnTo>
                <a:lnTo>
                  <a:pt x="663862" y="654957"/>
                </a:lnTo>
                <a:lnTo>
                  <a:pt x="679300" y="634005"/>
                </a:lnTo>
                <a:lnTo>
                  <a:pt x="681467" y="629410"/>
                </a:lnTo>
                <a:lnTo>
                  <a:pt x="681334" y="619225"/>
                </a:lnTo>
                <a:lnTo>
                  <a:pt x="679965" y="613842"/>
                </a:lnTo>
                <a:lnTo>
                  <a:pt x="654693" y="573978"/>
                </a:lnTo>
                <a:lnTo>
                  <a:pt x="641341" y="539526"/>
                </a:lnTo>
                <a:lnTo>
                  <a:pt x="630798" y="511014"/>
                </a:lnTo>
                <a:lnTo>
                  <a:pt x="619762" y="476117"/>
                </a:lnTo>
                <a:lnTo>
                  <a:pt x="611047" y="438382"/>
                </a:lnTo>
                <a:lnTo>
                  <a:pt x="604952" y="397481"/>
                </a:lnTo>
                <a:lnTo>
                  <a:pt x="603326" y="374572"/>
                </a:lnTo>
                <a:lnTo>
                  <a:pt x="602242" y="350727"/>
                </a:lnTo>
                <a:lnTo>
                  <a:pt x="600567" y="326258"/>
                </a:lnTo>
                <a:lnTo>
                  <a:pt x="598498" y="301373"/>
                </a:lnTo>
                <a:lnTo>
                  <a:pt x="596167" y="276211"/>
                </a:lnTo>
                <a:lnTo>
                  <a:pt x="594612" y="252768"/>
                </a:lnTo>
                <a:lnTo>
                  <a:pt x="593575" y="230472"/>
                </a:lnTo>
                <a:lnTo>
                  <a:pt x="592424" y="188871"/>
                </a:lnTo>
                <a:lnTo>
                  <a:pt x="591912" y="151332"/>
                </a:lnTo>
                <a:lnTo>
                  <a:pt x="589145" y="118138"/>
                </a:lnTo>
                <a:lnTo>
                  <a:pt x="585692" y="88462"/>
                </a:lnTo>
                <a:lnTo>
                  <a:pt x="583748" y="51288"/>
                </a:lnTo>
                <a:lnTo>
                  <a:pt x="583038" y="12817"/>
                </a:lnTo>
                <a:lnTo>
                  <a:pt x="581097" y="8592"/>
                </a:lnTo>
                <a:lnTo>
                  <a:pt x="573860" y="1358"/>
                </a:lnTo>
                <a:lnTo>
                  <a:pt x="570216" y="0"/>
                </a:lnTo>
                <a:lnTo>
                  <a:pt x="566834" y="48"/>
                </a:lnTo>
                <a:lnTo>
                  <a:pt x="563627" y="1032"/>
                </a:lnTo>
                <a:lnTo>
                  <a:pt x="529199" y="24096"/>
                </a:lnTo>
                <a:lnTo>
                  <a:pt x="500947" y="43174"/>
                </a:lnTo>
                <a:lnTo>
                  <a:pt x="459181" y="69433"/>
                </a:lnTo>
                <a:lnTo>
                  <a:pt x="434708" y="84436"/>
                </a:lnTo>
                <a:lnTo>
                  <a:pt x="407915" y="101106"/>
                </a:lnTo>
                <a:lnTo>
                  <a:pt x="379576" y="118886"/>
                </a:lnTo>
                <a:lnTo>
                  <a:pt x="350206" y="137407"/>
                </a:lnTo>
                <a:lnTo>
                  <a:pt x="319195" y="158328"/>
                </a:lnTo>
                <a:lnTo>
                  <a:pt x="287092" y="180847"/>
                </a:lnTo>
                <a:lnTo>
                  <a:pt x="254260" y="204432"/>
                </a:lnTo>
                <a:lnTo>
                  <a:pt x="188595" y="25160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28" name="SMARTInkShape-Group1059"/>
          <p:cNvGrpSpPr/>
          <p:nvPr/>
        </p:nvGrpSpPr>
        <p:grpSpPr>
          <a:xfrm>
            <a:off x="4709160" y="1935007"/>
            <a:ext cx="469701" cy="1044409"/>
            <a:chOff x="4709160" y="1935007"/>
            <a:chExt cx="469701" cy="1044409"/>
          </a:xfrm>
        </p:grpSpPr>
        <p:sp>
          <p:nvSpPr>
            <p:cNvPr id="25" name="SMARTInkShape-3112"/>
            <p:cNvSpPr/>
            <p:nvPr>
              <p:custDataLst>
                <p:tags r:id="rId36"/>
              </p:custDataLst>
            </p:nvPr>
          </p:nvSpPr>
          <p:spPr bwMode="auto">
            <a:xfrm>
              <a:off x="4836072" y="1935007"/>
              <a:ext cx="342789" cy="1044409"/>
            </a:xfrm>
            <a:custGeom>
              <a:avLst/>
              <a:gdLst/>
              <a:ahLst/>
              <a:cxnLst/>
              <a:rect l="0" t="0" r="0" b="0"/>
              <a:pathLst>
                <a:path w="342789" h="1044409">
                  <a:moveTo>
                    <a:pt x="336003" y="105248"/>
                  </a:moveTo>
                  <a:lnTo>
                    <a:pt x="336003" y="105248"/>
                  </a:lnTo>
                  <a:lnTo>
                    <a:pt x="342788" y="77273"/>
                  </a:lnTo>
                  <a:lnTo>
                    <a:pt x="341506" y="50604"/>
                  </a:lnTo>
                  <a:lnTo>
                    <a:pt x="334823" y="10881"/>
                  </a:lnTo>
                  <a:lnTo>
                    <a:pt x="327223" y="2029"/>
                  </a:lnTo>
                  <a:lnTo>
                    <a:pt x="323482" y="241"/>
                  </a:lnTo>
                  <a:lnTo>
                    <a:pt x="320036" y="0"/>
                  </a:lnTo>
                  <a:lnTo>
                    <a:pt x="316786" y="793"/>
                  </a:lnTo>
                  <a:lnTo>
                    <a:pt x="298560" y="15561"/>
                  </a:lnTo>
                  <a:lnTo>
                    <a:pt x="275546" y="42845"/>
                  </a:lnTo>
                  <a:lnTo>
                    <a:pt x="247221" y="82275"/>
                  </a:lnTo>
                  <a:lnTo>
                    <a:pt x="233000" y="106126"/>
                  </a:lnTo>
                  <a:lnTo>
                    <a:pt x="218757" y="131551"/>
                  </a:lnTo>
                  <a:lnTo>
                    <a:pt x="203547" y="158978"/>
                  </a:lnTo>
                  <a:lnTo>
                    <a:pt x="187691" y="187741"/>
                  </a:lnTo>
                  <a:lnTo>
                    <a:pt x="171406" y="217393"/>
                  </a:lnTo>
                  <a:lnTo>
                    <a:pt x="157692" y="246686"/>
                  </a:lnTo>
                  <a:lnTo>
                    <a:pt x="145691" y="275740"/>
                  </a:lnTo>
                  <a:lnTo>
                    <a:pt x="134833" y="304634"/>
                  </a:lnTo>
                  <a:lnTo>
                    <a:pt x="121880" y="336280"/>
                  </a:lnTo>
                  <a:lnTo>
                    <a:pt x="107530" y="369759"/>
                  </a:lnTo>
                  <a:lnTo>
                    <a:pt x="92247" y="404461"/>
                  </a:lnTo>
                  <a:lnTo>
                    <a:pt x="78249" y="438073"/>
                  </a:lnTo>
                  <a:lnTo>
                    <a:pt x="65107" y="470959"/>
                  </a:lnTo>
                  <a:lnTo>
                    <a:pt x="52535" y="503360"/>
                  </a:lnTo>
                  <a:lnTo>
                    <a:pt x="41297" y="535439"/>
                  </a:lnTo>
                  <a:lnTo>
                    <a:pt x="30948" y="567302"/>
                  </a:lnTo>
                  <a:lnTo>
                    <a:pt x="21190" y="599021"/>
                  </a:lnTo>
                  <a:lnTo>
                    <a:pt x="13733" y="630645"/>
                  </a:lnTo>
                  <a:lnTo>
                    <a:pt x="7808" y="662205"/>
                  </a:lnTo>
                  <a:lnTo>
                    <a:pt x="2907" y="693723"/>
                  </a:lnTo>
                  <a:lnTo>
                    <a:pt x="591" y="723307"/>
                  </a:lnTo>
                  <a:lnTo>
                    <a:pt x="0" y="751603"/>
                  </a:lnTo>
                  <a:lnTo>
                    <a:pt x="559" y="779038"/>
                  </a:lnTo>
                  <a:lnTo>
                    <a:pt x="4741" y="804949"/>
                  </a:lnTo>
                  <a:lnTo>
                    <a:pt x="11339" y="829843"/>
                  </a:lnTo>
                  <a:lnTo>
                    <a:pt x="19548" y="854058"/>
                  </a:lnTo>
                  <a:lnTo>
                    <a:pt x="29783" y="876870"/>
                  </a:lnTo>
                  <a:lnTo>
                    <a:pt x="41369" y="898745"/>
                  </a:lnTo>
                  <a:lnTo>
                    <a:pt x="65989" y="938926"/>
                  </a:lnTo>
                  <a:lnTo>
                    <a:pt x="89632" y="972659"/>
                  </a:lnTo>
                  <a:lnTo>
                    <a:pt x="119812" y="1009323"/>
                  </a:lnTo>
                  <a:lnTo>
                    <a:pt x="151927" y="1043930"/>
                  </a:lnTo>
                  <a:lnTo>
                    <a:pt x="151373" y="1044408"/>
                  </a:lnTo>
                  <a:lnTo>
                    <a:pt x="138835" y="103965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6" name="SMARTInkShape-3113"/>
            <p:cNvSpPr/>
            <p:nvPr>
              <p:custDataLst>
                <p:tags r:id="rId37"/>
              </p:custDataLst>
            </p:nvPr>
          </p:nvSpPr>
          <p:spPr bwMode="auto">
            <a:xfrm>
              <a:off x="4889182" y="2708910"/>
              <a:ext cx="111444" cy="248604"/>
            </a:xfrm>
            <a:custGeom>
              <a:avLst/>
              <a:gdLst/>
              <a:ahLst/>
              <a:cxnLst/>
              <a:rect l="0" t="0" r="0" b="0"/>
              <a:pathLst>
                <a:path w="111444" h="248604">
                  <a:moveTo>
                    <a:pt x="111443" y="0"/>
                  </a:moveTo>
                  <a:lnTo>
                    <a:pt x="111443" y="0"/>
                  </a:lnTo>
                  <a:lnTo>
                    <a:pt x="102341" y="13652"/>
                  </a:lnTo>
                  <a:lnTo>
                    <a:pt x="96681" y="44897"/>
                  </a:lnTo>
                  <a:lnTo>
                    <a:pt x="92817" y="75834"/>
                  </a:lnTo>
                  <a:lnTo>
                    <a:pt x="85067" y="112761"/>
                  </a:lnTo>
                  <a:lnTo>
                    <a:pt x="68923" y="154574"/>
                  </a:lnTo>
                  <a:lnTo>
                    <a:pt x="43967" y="193477"/>
                  </a:lnTo>
                  <a:lnTo>
                    <a:pt x="0" y="24860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7" name="SMARTInkShape-3114"/>
            <p:cNvSpPr/>
            <p:nvPr>
              <p:custDataLst>
                <p:tags r:id="rId38"/>
              </p:custDataLst>
            </p:nvPr>
          </p:nvSpPr>
          <p:spPr bwMode="auto">
            <a:xfrm>
              <a:off x="4709160" y="2751772"/>
              <a:ext cx="205741" cy="110846"/>
            </a:xfrm>
            <a:custGeom>
              <a:avLst/>
              <a:gdLst/>
              <a:ahLst/>
              <a:cxnLst/>
              <a:rect l="0" t="0" r="0" b="0"/>
              <a:pathLst>
                <a:path w="205741" h="110846">
                  <a:moveTo>
                    <a:pt x="0" y="0"/>
                  </a:moveTo>
                  <a:lnTo>
                    <a:pt x="0" y="0"/>
                  </a:lnTo>
                  <a:lnTo>
                    <a:pt x="4551" y="4551"/>
                  </a:lnTo>
                  <a:lnTo>
                    <a:pt x="22448" y="41099"/>
                  </a:lnTo>
                  <a:lnTo>
                    <a:pt x="39504" y="64939"/>
                  </a:lnTo>
                  <a:lnTo>
                    <a:pt x="66135" y="88234"/>
                  </a:lnTo>
                  <a:lnTo>
                    <a:pt x="99561" y="103668"/>
                  </a:lnTo>
                  <a:lnTo>
                    <a:pt x="135689" y="110845"/>
                  </a:lnTo>
                  <a:lnTo>
                    <a:pt x="170796" y="107684"/>
                  </a:lnTo>
                  <a:lnTo>
                    <a:pt x="205740" y="10287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8128" name="SMARTInkShape-Group1060"/>
          <p:cNvGrpSpPr/>
          <p:nvPr/>
        </p:nvGrpSpPr>
        <p:grpSpPr>
          <a:xfrm>
            <a:off x="3881650" y="4774882"/>
            <a:ext cx="410818" cy="822962"/>
            <a:chOff x="3881650" y="4774882"/>
            <a:chExt cx="410818" cy="822962"/>
          </a:xfrm>
        </p:grpSpPr>
        <p:sp>
          <p:nvSpPr>
            <p:cNvPr id="29" name="SMARTInkShape-3115"/>
            <p:cNvSpPr/>
            <p:nvPr>
              <p:custDataLst>
                <p:tags r:id="rId33"/>
              </p:custDataLst>
            </p:nvPr>
          </p:nvSpPr>
          <p:spPr bwMode="auto">
            <a:xfrm>
              <a:off x="3881650" y="5357813"/>
              <a:ext cx="124566" cy="128588"/>
            </a:xfrm>
            <a:custGeom>
              <a:avLst/>
              <a:gdLst/>
              <a:ahLst/>
              <a:cxnLst/>
              <a:rect l="0" t="0" r="0" b="0"/>
              <a:pathLst>
                <a:path w="124566" h="128588">
                  <a:moveTo>
                    <a:pt x="4550" y="0"/>
                  </a:moveTo>
                  <a:lnTo>
                    <a:pt x="4550" y="0"/>
                  </a:lnTo>
                  <a:lnTo>
                    <a:pt x="0" y="4550"/>
                  </a:lnTo>
                  <a:lnTo>
                    <a:pt x="305" y="16944"/>
                  </a:lnTo>
                  <a:lnTo>
                    <a:pt x="8372" y="47883"/>
                  </a:lnTo>
                  <a:lnTo>
                    <a:pt x="12813" y="60497"/>
                  </a:lnTo>
                  <a:lnTo>
                    <a:pt x="41817" y="96453"/>
                  </a:lnTo>
                  <a:lnTo>
                    <a:pt x="72231" y="112082"/>
                  </a:lnTo>
                  <a:lnTo>
                    <a:pt x="124565" y="12858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0" name="SMARTInkShape-3116"/>
            <p:cNvSpPr/>
            <p:nvPr>
              <p:custDataLst>
                <p:tags r:id="rId34"/>
              </p:custDataLst>
            </p:nvPr>
          </p:nvSpPr>
          <p:spPr bwMode="auto">
            <a:xfrm>
              <a:off x="3975278" y="4774882"/>
              <a:ext cx="317190" cy="797244"/>
            </a:xfrm>
            <a:custGeom>
              <a:avLst/>
              <a:gdLst/>
              <a:ahLst/>
              <a:cxnLst/>
              <a:rect l="0" t="0" r="0" b="0"/>
              <a:pathLst>
                <a:path w="317190" h="797244">
                  <a:moveTo>
                    <a:pt x="305257" y="0"/>
                  </a:moveTo>
                  <a:lnTo>
                    <a:pt x="305257" y="0"/>
                  </a:lnTo>
                  <a:lnTo>
                    <a:pt x="317189" y="11932"/>
                  </a:lnTo>
                  <a:lnTo>
                    <a:pt x="309925" y="27528"/>
                  </a:lnTo>
                  <a:lnTo>
                    <a:pt x="279335" y="65624"/>
                  </a:lnTo>
                  <a:lnTo>
                    <a:pt x="248016" y="98699"/>
                  </a:lnTo>
                  <a:lnTo>
                    <a:pt x="208697" y="138799"/>
                  </a:lnTo>
                  <a:lnTo>
                    <a:pt x="187543" y="161113"/>
                  </a:lnTo>
                  <a:lnTo>
                    <a:pt x="165821" y="184561"/>
                  </a:lnTo>
                  <a:lnTo>
                    <a:pt x="143720" y="208766"/>
                  </a:lnTo>
                  <a:lnTo>
                    <a:pt x="122318" y="238238"/>
                  </a:lnTo>
                  <a:lnTo>
                    <a:pt x="101383" y="271220"/>
                  </a:lnTo>
                  <a:lnTo>
                    <a:pt x="80759" y="306543"/>
                  </a:lnTo>
                  <a:lnTo>
                    <a:pt x="62246" y="345332"/>
                  </a:lnTo>
                  <a:lnTo>
                    <a:pt x="45142" y="386432"/>
                  </a:lnTo>
                  <a:lnTo>
                    <a:pt x="28977" y="429071"/>
                  </a:lnTo>
                  <a:lnTo>
                    <a:pt x="17248" y="470833"/>
                  </a:lnTo>
                  <a:lnTo>
                    <a:pt x="8476" y="512008"/>
                  </a:lnTo>
                  <a:lnTo>
                    <a:pt x="1675" y="552794"/>
                  </a:lnTo>
                  <a:lnTo>
                    <a:pt x="0" y="589510"/>
                  </a:lnTo>
                  <a:lnTo>
                    <a:pt x="1739" y="623512"/>
                  </a:lnTo>
                  <a:lnTo>
                    <a:pt x="5757" y="655704"/>
                  </a:lnTo>
                  <a:lnTo>
                    <a:pt x="12245" y="683834"/>
                  </a:lnTo>
                  <a:lnTo>
                    <a:pt x="20381" y="709254"/>
                  </a:lnTo>
                  <a:lnTo>
                    <a:pt x="40533" y="751469"/>
                  </a:lnTo>
                  <a:lnTo>
                    <a:pt x="65365" y="779756"/>
                  </a:lnTo>
                  <a:lnTo>
                    <a:pt x="89736" y="791693"/>
                  </a:lnTo>
                  <a:lnTo>
                    <a:pt x="125235" y="79724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1" name="SMARTInkShape-3117"/>
            <p:cNvSpPr/>
            <p:nvPr>
              <p:custDataLst>
                <p:tags r:id="rId35"/>
              </p:custDataLst>
            </p:nvPr>
          </p:nvSpPr>
          <p:spPr bwMode="auto">
            <a:xfrm>
              <a:off x="4006215" y="5307343"/>
              <a:ext cx="126939" cy="290501"/>
            </a:xfrm>
            <a:custGeom>
              <a:avLst/>
              <a:gdLst/>
              <a:ahLst/>
              <a:cxnLst/>
              <a:rect l="0" t="0" r="0" b="0"/>
              <a:pathLst>
                <a:path w="126939" h="290501">
                  <a:moveTo>
                    <a:pt x="102870" y="50470"/>
                  </a:moveTo>
                  <a:lnTo>
                    <a:pt x="102870" y="50470"/>
                  </a:lnTo>
                  <a:lnTo>
                    <a:pt x="105410" y="15710"/>
                  </a:lnTo>
                  <a:lnTo>
                    <a:pt x="109714" y="2635"/>
                  </a:lnTo>
                  <a:lnTo>
                    <a:pt x="112195" y="483"/>
                  </a:lnTo>
                  <a:lnTo>
                    <a:pt x="114802" y="0"/>
                  </a:lnTo>
                  <a:lnTo>
                    <a:pt x="117492" y="2536"/>
                  </a:lnTo>
                  <a:lnTo>
                    <a:pt x="123021" y="12973"/>
                  </a:lnTo>
                  <a:lnTo>
                    <a:pt x="126938" y="48567"/>
                  </a:lnTo>
                  <a:lnTo>
                    <a:pt x="120235" y="86771"/>
                  </a:lnTo>
                  <a:lnTo>
                    <a:pt x="114446" y="108961"/>
                  </a:lnTo>
                  <a:lnTo>
                    <a:pt x="104872" y="132326"/>
                  </a:lnTo>
                  <a:lnTo>
                    <a:pt x="92775" y="156475"/>
                  </a:lnTo>
                  <a:lnTo>
                    <a:pt x="78995" y="181148"/>
                  </a:lnTo>
                  <a:lnTo>
                    <a:pt x="64094" y="204263"/>
                  </a:lnTo>
                  <a:lnTo>
                    <a:pt x="48444" y="226341"/>
                  </a:lnTo>
                  <a:lnTo>
                    <a:pt x="21531" y="261984"/>
                  </a:lnTo>
                  <a:lnTo>
                    <a:pt x="0" y="29050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48131" name="SMARTInkShape-3118"/>
          <p:cNvSpPr/>
          <p:nvPr>
            <p:custDataLst>
              <p:tags r:id="rId11"/>
            </p:custDataLst>
          </p:nvPr>
        </p:nvSpPr>
        <p:spPr bwMode="auto">
          <a:xfrm>
            <a:off x="6239276" y="1503958"/>
            <a:ext cx="587293" cy="1479273"/>
          </a:xfrm>
          <a:custGeom>
            <a:avLst/>
            <a:gdLst/>
            <a:ahLst/>
            <a:cxnLst/>
            <a:rect l="0" t="0" r="0" b="0"/>
            <a:pathLst>
              <a:path w="587293" h="1479273">
                <a:moveTo>
                  <a:pt x="587292" y="141962"/>
                </a:moveTo>
                <a:lnTo>
                  <a:pt x="587292" y="141962"/>
                </a:lnTo>
                <a:lnTo>
                  <a:pt x="575509" y="121430"/>
                </a:lnTo>
                <a:lnTo>
                  <a:pt x="566126" y="89858"/>
                </a:lnTo>
                <a:lnTo>
                  <a:pt x="554072" y="72132"/>
                </a:lnTo>
                <a:lnTo>
                  <a:pt x="519558" y="41685"/>
                </a:lnTo>
                <a:lnTo>
                  <a:pt x="489560" y="23099"/>
                </a:lnTo>
                <a:lnTo>
                  <a:pt x="452098" y="10394"/>
                </a:lnTo>
                <a:lnTo>
                  <a:pt x="410048" y="2525"/>
                </a:lnTo>
                <a:lnTo>
                  <a:pt x="388167" y="426"/>
                </a:lnTo>
                <a:lnTo>
                  <a:pt x="345439" y="0"/>
                </a:lnTo>
                <a:lnTo>
                  <a:pt x="307399" y="6160"/>
                </a:lnTo>
                <a:lnTo>
                  <a:pt x="276523" y="20328"/>
                </a:lnTo>
                <a:lnTo>
                  <a:pt x="262954" y="29440"/>
                </a:lnTo>
                <a:lnTo>
                  <a:pt x="242799" y="54805"/>
                </a:lnTo>
                <a:lnTo>
                  <a:pt x="227491" y="87985"/>
                </a:lnTo>
                <a:lnTo>
                  <a:pt x="220742" y="108835"/>
                </a:lnTo>
                <a:lnTo>
                  <a:pt x="214338" y="131307"/>
                </a:lnTo>
                <a:lnTo>
                  <a:pt x="209116" y="155814"/>
                </a:lnTo>
                <a:lnTo>
                  <a:pt x="204682" y="181677"/>
                </a:lnTo>
                <a:lnTo>
                  <a:pt x="200774" y="208443"/>
                </a:lnTo>
                <a:lnTo>
                  <a:pt x="196263" y="236765"/>
                </a:lnTo>
                <a:lnTo>
                  <a:pt x="191351" y="266124"/>
                </a:lnTo>
                <a:lnTo>
                  <a:pt x="186171" y="296174"/>
                </a:lnTo>
                <a:lnTo>
                  <a:pt x="180813" y="328590"/>
                </a:lnTo>
                <a:lnTo>
                  <a:pt x="175336" y="362583"/>
                </a:lnTo>
                <a:lnTo>
                  <a:pt x="169779" y="397628"/>
                </a:lnTo>
                <a:lnTo>
                  <a:pt x="164170" y="435278"/>
                </a:lnTo>
                <a:lnTo>
                  <a:pt x="158525" y="474666"/>
                </a:lnTo>
                <a:lnTo>
                  <a:pt x="152858" y="515212"/>
                </a:lnTo>
                <a:lnTo>
                  <a:pt x="148126" y="555578"/>
                </a:lnTo>
                <a:lnTo>
                  <a:pt x="144020" y="595824"/>
                </a:lnTo>
                <a:lnTo>
                  <a:pt x="140329" y="635989"/>
                </a:lnTo>
                <a:lnTo>
                  <a:pt x="137870" y="676101"/>
                </a:lnTo>
                <a:lnTo>
                  <a:pt x="136229" y="716177"/>
                </a:lnTo>
                <a:lnTo>
                  <a:pt x="135136" y="756229"/>
                </a:lnTo>
                <a:lnTo>
                  <a:pt x="131549" y="797219"/>
                </a:lnTo>
                <a:lnTo>
                  <a:pt x="126301" y="838832"/>
                </a:lnTo>
                <a:lnTo>
                  <a:pt x="119944" y="880862"/>
                </a:lnTo>
                <a:lnTo>
                  <a:pt x="112849" y="924122"/>
                </a:lnTo>
                <a:lnTo>
                  <a:pt x="105262" y="968202"/>
                </a:lnTo>
                <a:lnTo>
                  <a:pt x="97346" y="1012828"/>
                </a:lnTo>
                <a:lnTo>
                  <a:pt x="88259" y="1054962"/>
                </a:lnTo>
                <a:lnTo>
                  <a:pt x="78391" y="1095434"/>
                </a:lnTo>
                <a:lnTo>
                  <a:pt x="68002" y="1134797"/>
                </a:lnTo>
                <a:lnTo>
                  <a:pt x="59171" y="1170565"/>
                </a:lnTo>
                <a:lnTo>
                  <a:pt x="51378" y="1203934"/>
                </a:lnTo>
                <a:lnTo>
                  <a:pt x="44279" y="1235706"/>
                </a:lnTo>
                <a:lnTo>
                  <a:pt x="37640" y="1265460"/>
                </a:lnTo>
                <a:lnTo>
                  <a:pt x="31310" y="1293868"/>
                </a:lnTo>
                <a:lnTo>
                  <a:pt x="25185" y="1321379"/>
                </a:lnTo>
                <a:lnTo>
                  <a:pt x="19196" y="1345435"/>
                </a:lnTo>
                <a:lnTo>
                  <a:pt x="7462" y="1387404"/>
                </a:lnTo>
                <a:lnTo>
                  <a:pt x="977" y="1420027"/>
                </a:lnTo>
                <a:lnTo>
                  <a:pt x="0" y="1445321"/>
                </a:lnTo>
                <a:lnTo>
                  <a:pt x="5916" y="1462912"/>
                </a:lnTo>
                <a:lnTo>
                  <a:pt x="11112" y="1468366"/>
                </a:lnTo>
                <a:lnTo>
                  <a:pt x="24507" y="1474425"/>
                </a:lnTo>
                <a:lnTo>
                  <a:pt x="57215" y="1477836"/>
                </a:lnTo>
                <a:lnTo>
                  <a:pt x="88495" y="1478634"/>
                </a:lnTo>
                <a:lnTo>
                  <a:pt x="127479" y="1478988"/>
                </a:lnTo>
                <a:lnTo>
                  <a:pt x="151210" y="1479083"/>
                </a:lnTo>
                <a:lnTo>
                  <a:pt x="176555" y="1479146"/>
                </a:lnTo>
                <a:lnTo>
                  <a:pt x="204883" y="1479188"/>
                </a:lnTo>
                <a:lnTo>
                  <a:pt x="235197" y="1479216"/>
                </a:lnTo>
                <a:lnTo>
                  <a:pt x="266837" y="1479235"/>
                </a:lnTo>
                <a:lnTo>
                  <a:pt x="296503" y="1479247"/>
                </a:lnTo>
                <a:lnTo>
                  <a:pt x="324852" y="1479255"/>
                </a:lnTo>
                <a:lnTo>
                  <a:pt x="352325" y="1479261"/>
                </a:lnTo>
                <a:lnTo>
                  <a:pt x="393009" y="1479267"/>
                </a:lnTo>
                <a:lnTo>
                  <a:pt x="441559" y="147927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8132" name="SMARTInkShape-3119"/>
          <p:cNvSpPr/>
          <p:nvPr>
            <p:custDataLst>
              <p:tags r:id="rId12"/>
            </p:custDataLst>
          </p:nvPr>
        </p:nvSpPr>
        <p:spPr bwMode="auto">
          <a:xfrm>
            <a:off x="8335327" y="1448752"/>
            <a:ext cx="508480" cy="1545020"/>
          </a:xfrm>
          <a:custGeom>
            <a:avLst/>
            <a:gdLst/>
            <a:ahLst/>
            <a:cxnLst/>
            <a:rect l="0" t="0" r="0" b="0"/>
            <a:pathLst>
              <a:path w="508480" h="1545020">
                <a:moveTo>
                  <a:pt x="248603" y="0"/>
                </a:moveTo>
                <a:lnTo>
                  <a:pt x="248603" y="0"/>
                </a:lnTo>
                <a:lnTo>
                  <a:pt x="285010" y="0"/>
                </a:lnTo>
                <a:lnTo>
                  <a:pt x="320664" y="0"/>
                </a:lnTo>
                <a:lnTo>
                  <a:pt x="357783" y="953"/>
                </a:lnTo>
                <a:lnTo>
                  <a:pt x="393329" y="4551"/>
                </a:lnTo>
                <a:lnTo>
                  <a:pt x="423098" y="6786"/>
                </a:lnTo>
                <a:lnTo>
                  <a:pt x="448076" y="9684"/>
                </a:lnTo>
                <a:lnTo>
                  <a:pt x="468703" y="17322"/>
                </a:lnTo>
                <a:lnTo>
                  <a:pt x="482315" y="29606"/>
                </a:lnTo>
                <a:lnTo>
                  <a:pt x="487279" y="36883"/>
                </a:lnTo>
                <a:lnTo>
                  <a:pt x="487714" y="62748"/>
                </a:lnTo>
                <a:lnTo>
                  <a:pt x="482509" y="98373"/>
                </a:lnTo>
                <a:lnTo>
                  <a:pt x="479788" y="119875"/>
                </a:lnTo>
                <a:lnTo>
                  <a:pt x="477021" y="142781"/>
                </a:lnTo>
                <a:lnTo>
                  <a:pt x="474224" y="167578"/>
                </a:lnTo>
                <a:lnTo>
                  <a:pt x="471407" y="193634"/>
                </a:lnTo>
                <a:lnTo>
                  <a:pt x="468576" y="220529"/>
                </a:lnTo>
                <a:lnTo>
                  <a:pt x="464785" y="250842"/>
                </a:lnTo>
                <a:lnTo>
                  <a:pt x="460352" y="283433"/>
                </a:lnTo>
                <a:lnTo>
                  <a:pt x="455491" y="317543"/>
                </a:lnTo>
                <a:lnTo>
                  <a:pt x="450346" y="354571"/>
                </a:lnTo>
                <a:lnTo>
                  <a:pt x="445010" y="393543"/>
                </a:lnTo>
                <a:lnTo>
                  <a:pt x="439549" y="433812"/>
                </a:lnTo>
                <a:lnTo>
                  <a:pt x="434955" y="475898"/>
                </a:lnTo>
                <a:lnTo>
                  <a:pt x="430941" y="519196"/>
                </a:lnTo>
                <a:lnTo>
                  <a:pt x="427312" y="563301"/>
                </a:lnTo>
                <a:lnTo>
                  <a:pt x="424892" y="607944"/>
                </a:lnTo>
                <a:lnTo>
                  <a:pt x="423279" y="652946"/>
                </a:lnTo>
                <a:lnTo>
                  <a:pt x="422204" y="698187"/>
                </a:lnTo>
                <a:lnTo>
                  <a:pt x="422439" y="745494"/>
                </a:lnTo>
                <a:lnTo>
                  <a:pt x="423548" y="794176"/>
                </a:lnTo>
                <a:lnTo>
                  <a:pt x="425241" y="843776"/>
                </a:lnTo>
                <a:lnTo>
                  <a:pt x="428275" y="893987"/>
                </a:lnTo>
                <a:lnTo>
                  <a:pt x="432201" y="944607"/>
                </a:lnTo>
                <a:lnTo>
                  <a:pt x="436724" y="995498"/>
                </a:lnTo>
                <a:lnTo>
                  <a:pt x="442597" y="1044666"/>
                </a:lnTo>
                <a:lnTo>
                  <a:pt x="449370" y="1092684"/>
                </a:lnTo>
                <a:lnTo>
                  <a:pt x="456743" y="1139936"/>
                </a:lnTo>
                <a:lnTo>
                  <a:pt x="463562" y="1184773"/>
                </a:lnTo>
                <a:lnTo>
                  <a:pt x="470015" y="1227999"/>
                </a:lnTo>
                <a:lnTo>
                  <a:pt x="476220" y="1270151"/>
                </a:lnTo>
                <a:lnTo>
                  <a:pt x="482263" y="1309682"/>
                </a:lnTo>
                <a:lnTo>
                  <a:pt x="488196" y="1347467"/>
                </a:lnTo>
                <a:lnTo>
                  <a:pt x="494057" y="1384086"/>
                </a:lnTo>
                <a:lnTo>
                  <a:pt x="498917" y="1415167"/>
                </a:lnTo>
                <a:lnTo>
                  <a:pt x="503109" y="1442555"/>
                </a:lnTo>
                <a:lnTo>
                  <a:pt x="506856" y="1467481"/>
                </a:lnTo>
                <a:lnTo>
                  <a:pt x="508479" y="1505336"/>
                </a:lnTo>
                <a:lnTo>
                  <a:pt x="505074" y="1531051"/>
                </a:lnTo>
                <a:lnTo>
                  <a:pt x="501498" y="1537908"/>
                </a:lnTo>
                <a:lnTo>
                  <a:pt x="497210" y="1542480"/>
                </a:lnTo>
                <a:lnTo>
                  <a:pt x="477205" y="1545019"/>
                </a:lnTo>
                <a:lnTo>
                  <a:pt x="445454" y="1542020"/>
                </a:lnTo>
                <a:lnTo>
                  <a:pt x="423652" y="1538554"/>
                </a:lnTo>
                <a:lnTo>
                  <a:pt x="399593" y="1534338"/>
                </a:lnTo>
                <a:lnTo>
                  <a:pt x="371170" y="1529622"/>
                </a:lnTo>
                <a:lnTo>
                  <a:pt x="339840" y="1524573"/>
                </a:lnTo>
                <a:lnTo>
                  <a:pt x="306570" y="1519302"/>
                </a:lnTo>
                <a:lnTo>
                  <a:pt x="270103" y="1513883"/>
                </a:lnTo>
                <a:lnTo>
                  <a:pt x="231504" y="1508366"/>
                </a:lnTo>
                <a:lnTo>
                  <a:pt x="191484" y="1502782"/>
                </a:lnTo>
                <a:lnTo>
                  <a:pt x="152421" y="1497155"/>
                </a:lnTo>
                <a:lnTo>
                  <a:pt x="113996" y="1491498"/>
                </a:lnTo>
                <a:lnTo>
                  <a:pt x="75998" y="1485822"/>
                </a:lnTo>
                <a:lnTo>
                  <a:pt x="0" y="147447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8133" name="SMARTInkShape-3120"/>
          <p:cNvSpPr/>
          <p:nvPr>
            <p:custDataLst>
              <p:tags r:id="rId13"/>
            </p:custDataLst>
          </p:nvPr>
        </p:nvSpPr>
        <p:spPr bwMode="auto">
          <a:xfrm>
            <a:off x="6545220" y="1688782"/>
            <a:ext cx="580952" cy="25719"/>
          </a:xfrm>
          <a:custGeom>
            <a:avLst/>
            <a:gdLst/>
            <a:ahLst/>
            <a:cxnLst/>
            <a:rect l="0" t="0" r="0" b="0"/>
            <a:pathLst>
              <a:path w="580952" h="25719">
                <a:moveTo>
                  <a:pt x="15600" y="25718"/>
                </a:moveTo>
                <a:lnTo>
                  <a:pt x="15600" y="25718"/>
                </a:lnTo>
                <a:lnTo>
                  <a:pt x="11049" y="25718"/>
                </a:lnTo>
                <a:lnTo>
                  <a:pt x="6275" y="20638"/>
                </a:lnTo>
                <a:lnTo>
                  <a:pt x="0" y="10956"/>
                </a:lnTo>
                <a:lnTo>
                  <a:pt x="438" y="9209"/>
                </a:lnTo>
                <a:lnTo>
                  <a:pt x="6714" y="415"/>
                </a:lnTo>
                <a:lnTo>
                  <a:pt x="24488" y="14647"/>
                </a:lnTo>
                <a:lnTo>
                  <a:pt x="53370" y="22014"/>
                </a:lnTo>
                <a:lnTo>
                  <a:pt x="85092" y="24072"/>
                </a:lnTo>
                <a:lnTo>
                  <a:pt x="106696" y="24621"/>
                </a:lnTo>
                <a:lnTo>
                  <a:pt x="131576" y="24986"/>
                </a:lnTo>
                <a:lnTo>
                  <a:pt x="158639" y="25230"/>
                </a:lnTo>
                <a:lnTo>
                  <a:pt x="187160" y="25393"/>
                </a:lnTo>
                <a:lnTo>
                  <a:pt x="216650" y="25501"/>
                </a:lnTo>
                <a:lnTo>
                  <a:pt x="246789" y="25573"/>
                </a:lnTo>
                <a:lnTo>
                  <a:pt x="276405" y="25622"/>
                </a:lnTo>
                <a:lnTo>
                  <a:pt x="305675" y="25654"/>
                </a:lnTo>
                <a:lnTo>
                  <a:pt x="334714" y="25675"/>
                </a:lnTo>
                <a:lnTo>
                  <a:pt x="362645" y="24737"/>
                </a:lnTo>
                <a:lnTo>
                  <a:pt x="389839" y="23159"/>
                </a:lnTo>
                <a:lnTo>
                  <a:pt x="416540" y="21155"/>
                </a:lnTo>
                <a:lnTo>
                  <a:pt x="441008" y="19818"/>
                </a:lnTo>
                <a:lnTo>
                  <a:pt x="463988" y="18927"/>
                </a:lnTo>
                <a:lnTo>
                  <a:pt x="504444" y="17937"/>
                </a:lnTo>
                <a:lnTo>
                  <a:pt x="546734" y="17380"/>
                </a:lnTo>
                <a:lnTo>
                  <a:pt x="579921" y="17155"/>
                </a:lnTo>
                <a:lnTo>
                  <a:pt x="580409" y="16199"/>
                </a:lnTo>
                <a:lnTo>
                  <a:pt x="580951" y="12597"/>
                </a:lnTo>
                <a:lnTo>
                  <a:pt x="580144" y="11256"/>
                </a:lnTo>
                <a:lnTo>
                  <a:pt x="578652" y="10362"/>
                </a:lnTo>
                <a:lnTo>
                  <a:pt x="576706" y="9765"/>
                </a:lnTo>
                <a:lnTo>
                  <a:pt x="565785" y="2917"/>
                </a:lnTo>
                <a:lnTo>
                  <a:pt x="547094"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48140" name="SMARTInkShape-Group1064"/>
          <p:cNvGrpSpPr/>
          <p:nvPr/>
        </p:nvGrpSpPr>
        <p:grpSpPr>
          <a:xfrm>
            <a:off x="7304689" y="1526608"/>
            <a:ext cx="1386225" cy="245078"/>
            <a:chOff x="7304689" y="1526608"/>
            <a:chExt cx="1386225" cy="245078"/>
          </a:xfrm>
        </p:grpSpPr>
        <p:sp>
          <p:nvSpPr>
            <p:cNvPr id="48135" name="SMARTInkShape-3121"/>
            <p:cNvSpPr/>
            <p:nvPr>
              <p:custDataLst>
                <p:tags r:id="rId29"/>
              </p:custDataLst>
            </p:nvPr>
          </p:nvSpPr>
          <p:spPr bwMode="auto">
            <a:xfrm>
              <a:off x="7304689" y="1592466"/>
              <a:ext cx="317930" cy="156325"/>
            </a:xfrm>
            <a:custGeom>
              <a:avLst/>
              <a:gdLst/>
              <a:ahLst/>
              <a:cxnLst/>
              <a:rect l="0" t="0" r="0" b="0"/>
              <a:pathLst>
                <a:path w="317930" h="156325">
                  <a:moveTo>
                    <a:pt x="310549" y="27736"/>
                  </a:moveTo>
                  <a:lnTo>
                    <a:pt x="310549" y="27736"/>
                  </a:lnTo>
                  <a:lnTo>
                    <a:pt x="315099" y="23186"/>
                  </a:lnTo>
                  <a:lnTo>
                    <a:pt x="317334" y="15871"/>
                  </a:lnTo>
                  <a:lnTo>
                    <a:pt x="317929" y="11254"/>
                  </a:lnTo>
                  <a:lnTo>
                    <a:pt x="311659" y="7223"/>
                  </a:lnTo>
                  <a:lnTo>
                    <a:pt x="286912" y="204"/>
                  </a:lnTo>
                  <a:lnTo>
                    <a:pt x="244596" y="0"/>
                  </a:lnTo>
                  <a:lnTo>
                    <a:pt x="211069" y="6202"/>
                  </a:lnTo>
                  <a:lnTo>
                    <a:pt x="175848" y="15308"/>
                  </a:lnTo>
                  <a:lnTo>
                    <a:pt x="144319" y="25705"/>
                  </a:lnTo>
                  <a:lnTo>
                    <a:pt x="108896" y="42269"/>
                  </a:lnTo>
                  <a:lnTo>
                    <a:pt x="89403" y="59242"/>
                  </a:lnTo>
                  <a:lnTo>
                    <a:pt x="87871" y="63980"/>
                  </a:lnTo>
                  <a:lnTo>
                    <a:pt x="88754" y="68091"/>
                  </a:lnTo>
                  <a:lnTo>
                    <a:pt x="91249" y="71785"/>
                  </a:lnTo>
                  <a:lnTo>
                    <a:pt x="95769" y="74247"/>
                  </a:lnTo>
                  <a:lnTo>
                    <a:pt x="123554" y="78199"/>
                  </a:lnTo>
                  <a:lnTo>
                    <a:pt x="138857" y="77787"/>
                  </a:lnTo>
                  <a:lnTo>
                    <a:pt x="157230" y="72199"/>
                  </a:lnTo>
                  <a:lnTo>
                    <a:pt x="165572" y="67183"/>
                  </a:lnTo>
                  <a:lnTo>
                    <a:pt x="168177" y="63559"/>
                  </a:lnTo>
                  <a:lnTo>
                    <a:pt x="171844" y="50310"/>
                  </a:lnTo>
                  <a:lnTo>
                    <a:pt x="172702" y="43167"/>
                  </a:lnTo>
                  <a:lnTo>
                    <a:pt x="164617" y="14310"/>
                  </a:lnTo>
                  <a:lnTo>
                    <a:pt x="157535" y="3826"/>
                  </a:lnTo>
                  <a:lnTo>
                    <a:pt x="151738" y="5362"/>
                  </a:lnTo>
                  <a:lnTo>
                    <a:pt x="113387" y="24543"/>
                  </a:lnTo>
                  <a:lnTo>
                    <a:pt x="80151" y="46475"/>
                  </a:lnTo>
                  <a:lnTo>
                    <a:pt x="41517" y="71071"/>
                  </a:lnTo>
                  <a:lnTo>
                    <a:pt x="9327" y="96456"/>
                  </a:lnTo>
                  <a:lnTo>
                    <a:pt x="459" y="113524"/>
                  </a:lnTo>
                  <a:lnTo>
                    <a:pt x="0" y="121123"/>
                  </a:lnTo>
                  <a:lnTo>
                    <a:pt x="4570" y="134646"/>
                  </a:lnTo>
                  <a:lnTo>
                    <a:pt x="23110" y="144467"/>
                  </a:lnTo>
                  <a:lnTo>
                    <a:pt x="61946" y="15632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8137" name="SMARTInkShape-3122"/>
            <p:cNvSpPr/>
            <p:nvPr>
              <p:custDataLst>
                <p:tags r:id="rId30"/>
              </p:custDataLst>
            </p:nvPr>
          </p:nvSpPr>
          <p:spPr bwMode="auto">
            <a:xfrm>
              <a:off x="8541068" y="1585913"/>
              <a:ext cx="149846" cy="162878"/>
            </a:xfrm>
            <a:custGeom>
              <a:avLst/>
              <a:gdLst/>
              <a:ahLst/>
              <a:cxnLst/>
              <a:rect l="0" t="0" r="0" b="0"/>
              <a:pathLst>
                <a:path w="149846" h="162878">
                  <a:moveTo>
                    <a:pt x="0" y="0"/>
                  </a:moveTo>
                  <a:lnTo>
                    <a:pt x="0" y="0"/>
                  </a:lnTo>
                  <a:lnTo>
                    <a:pt x="4551" y="0"/>
                  </a:lnTo>
                  <a:lnTo>
                    <a:pt x="9325" y="2539"/>
                  </a:lnTo>
                  <a:lnTo>
                    <a:pt x="51218" y="29233"/>
                  </a:lnTo>
                  <a:lnTo>
                    <a:pt x="82168" y="52476"/>
                  </a:lnTo>
                  <a:lnTo>
                    <a:pt x="116421" y="77461"/>
                  </a:lnTo>
                  <a:lnTo>
                    <a:pt x="149044" y="111503"/>
                  </a:lnTo>
                  <a:lnTo>
                    <a:pt x="149845" y="120055"/>
                  </a:lnTo>
                  <a:lnTo>
                    <a:pt x="146569" y="128614"/>
                  </a:lnTo>
                  <a:lnTo>
                    <a:pt x="140575" y="137178"/>
                  </a:lnTo>
                  <a:lnTo>
                    <a:pt x="111055" y="149232"/>
                  </a:lnTo>
                  <a:lnTo>
                    <a:pt x="51434" y="16287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8138" name="SMARTInkShape-3123"/>
            <p:cNvSpPr/>
            <p:nvPr>
              <p:custDataLst>
                <p:tags r:id="rId31"/>
              </p:custDataLst>
            </p:nvPr>
          </p:nvSpPr>
          <p:spPr bwMode="auto">
            <a:xfrm>
              <a:off x="8069580" y="1637347"/>
              <a:ext cx="573534" cy="50542"/>
            </a:xfrm>
            <a:custGeom>
              <a:avLst/>
              <a:gdLst/>
              <a:ahLst/>
              <a:cxnLst/>
              <a:rect l="0" t="0" r="0" b="0"/>
              <a:pathLst>
                <a:path w="573534" h="50542">
                  <a:moveTo>
                    <a:pt x="0" y="8573"/>
                  </a:moveTo>
                  <a:lnTo>
                    <a:pt x="0" y="8573"/>
                  </a:lnTo>
                  <a:lnTo>
                    <a:pt x="42067" y="13124"/>
                  </a:lnTo>
                  <a:lnTo>
                    <a:pt x="79656" y="15358"/>
                  </a:lnTo>
                  <a:lnTo>
                    <a:pt x="101682" y="15954"/>
                  </a:lnTo>
                  <a:lnTo>
                    <a:pt x="126843" y="17304"/>
                  </a:lnTo>
                  <a:lnTo>
                    <a:pt x="154095" y="19156"/>
                  </a:lnTo>
                  <a:lnTo>
                    <a:pt x="182740" y="21343"/>
                  </a:lnTo>
                  <a:lnTo>
                    <a:pt x="213266" y="24707"/>
                  </a:lnTo>
                  <a:lnTo>
                    <a:pt x="245047" y="28854"/>
                  </a:lnTo>
                  <a:lnTo>
                    <a:pt x="277665" y="33523"/>
                  </a:lnTo>
                  <a:lnTo>
                    <a:pt x="309888" y="37589"/>
                  </a:lnTo>
                  <a:lnTo>
                    <a:pt x="341847" y="41252"/>
                  </a:lnTo>
                  <a:lnTo>
                    <a:pt x="373630" y="44646"/>
                  </a:lnTo>
                  <a:lnTo>
                    <a:pt x="404345" y="46909"/>
                  </a:lnTo>
                  <a:lnTo>
                    <a:pt x="434346" y="48418"/>
                  </a:lnTo>
                  <a:lnTo>
                    <a:pt x="463871" y="49424"/>
                  </a:lnTo>
                  <a:lnTo>
                    <a:pt x="489270" y="50094"/>
                  </a:lnTo>
                  <a:lnTo>
                    <a:pt x="511918" y="50541"/>
                  </a:lnTo>
                  <a:lnTo>
                    <a:pt x="547558" y="50086"/>
                  </a:lnTo>
                  <a:lnTo>
                    <a:pt x="566574" y="46708"/>
                  </a:lnTo>
                  <a:lnTo>
                    <a:pt x="571073" y="42569"/>
                  </a:lnTo>
                  <a:lnTo>
                    <a:pt x="573121" y="36952"/>
                  </a:lnTo>
                  <a:lnTo>
                    <a:pt x="573533" y="30350"/>
                  </a:lnTo>
                  <a:lnTo>
                    <a:pt x="570951" y="24043"/>
                  </a:lnTo>
                  <a:lnTo>
                    <a:pt x="54864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8139" name="SMARTInkShape-3124"/>
            <p:cNvSpPr/>
            <p:nvPr>
              <p:custDataLst>
                <p:tags r:id="rId32"/>
              </p:custDataLst>
            </p:nvPr>
          </p:nvSpPr>
          <p:spPr bwMode="auto">
            <a:xfrm>
              <a:off x="7675245" y="1526608"/>
              <a:ext cx="306828" cy="245078"/>
            </a:xfrm>
            <a:custGeom>
              <a:avLst/>
              <a:gdLst/>
              <a:ahLst/>
              <a:cxnLst/>
              <a:rect l="0" t="0" r="0" b="0"/>
              <a:pathLst>
                <a:path w="306828" h="245078">
                  <a:moveTo>
                    <a:pt x="94298" y="42159"/>
                  </a:moveTo>
                  <a:lnTo>
                    <a:pt x="94298" y="42159"/>
                  </a:lnTo>
                  <a:lnTo>
                    <a:pt x="98849" y="37609"/>
                  </a:lnTo>
                  <a:lnTo>
                    <a:pt x="101083" y="32834"/>
                  </a:lnTo>
                  <a:lnTo>
                    <a:pt x="102517" y="26559"/>
                  </a:lnTo>
                  <a:lnTo>
                    <a:pt x="101682" y="26044"/>
                  </a:lnTo>
                  <a:lnTo>
                    <a:pt x="98215" y="25472"/>
                  </a:lnTo>
                  <a:lnTo>
                    <a:pt x="95957" y="27224"/>
                  </a:lnTo>
                  <a:lnTo>
                    <a:pt x="78159" y="58020"/>
                  </a:lnTo>
                  <a:lnTo>
                    <a:pt x="66867" y="93743"/>
                  </a:lnTo>
                  <a:lnTo>
                    <a:pt x="63056" y="123188"/>
                  </a:lnTo>
                  <a:lnTo>
                    <a:pt x="64220" y="154372"/>
                  </a:lnTo>
                  <a:lnTo>
                    <a:pt x="74262" y="184107"/>
                  </a:lnTo>
                  <a:lnTo>
                    <a:pt x="100532" y="218520"/>
                  </a:lnTo>
                  <a:lnTo>
                    <a:pt x="129136" y="235160"/>
                  </a:lnTo>
                  <a:lnTo>
                    <a:pt x="146099" y="242264"/>
                  </a:lnTo>
                  <a:lnTo>
                    <a:pt x="182725" y="245077"/>
                  </a:lnTo>
                  <a:lnTo>
                    <a:pt x="219323" y="238073"/>
                  </a:lnTo>
                  <a:lnTo>
                    <a:pt x="251464" y="222259"/>
                  </a:lnTo>
                  <a:lnTo>
                    <a:pt x="276544" y="194911"/>
                  </a:lnTo>
                  <a:lnTo>
                    <a:pt x="295311" y="160532"/>
                  </a:lnTo>
                  <a:lnTo>
                    <a:pt x="306827" y="123027"/>
                  </a:lnTo>
                  <a:lnTo>
                    <a:pt x="302420" y="84133"/>
                  </a:lnTo>
                  <a:lnTo>
                    <a:pt x="295910" y="64427"/>
                  </a:lnTo>
                  <a:lnTo>
                    <a:pt x="270898" y="34911"/>
                  </a:lnTo>
                  <a:lnTo>
                    <a:pt x="254893" y="23040"/>
                  </a:lnTo>
                  <a:lnTo>
                    <a:pt x="232794" y="14173"/>
                  </a:lnTo>
                  <a:lnTo>
                    <a:pt x="206630" y="7309"/>
                  </a:lnTo>
                  <a:lnTo>
                    <a:pt x="177759" y="1781"/>
                  </a:lnTo>
                  <a:lnTo>
                    <a:pt x="148986" y="0"/>
                  </a:lnTo>
                  <a:lnTo>
                    <a:pt x="120279" y="719"/>
                  </a:lnTo>
                  <a:lnTo>
                    <a:pt x="91616" y="3102"/>
                  </a:lnTo>
                  <a:lnTo>
                    <a:pt x="49608" y="15911"/>
                  </a:lnTo>
                  <a:lnTo>
                    <a:pt x="22048" y="33351"/>
                  </a:lnTo>
                  <a:lnTo>
                    <a:pt x="0" y="6787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8148" name="SMARTInkShape-Group1065"/>
          <p:cNvGrpSpPr/>
          <p:nvPr/>
        </p:nvGrpSpPr>
        <p:grpSpPr>
          <a:xfrm>
            <a:off x="6418094" y="2007712"/>
            <a:ext cx="1769119" cy="178277"/>
            <a:chOff x="6418094" y="2007712"/>
            <a:chExt cx="1769119" cy="178277"/>
          </a:xfrm>
        </p:grpSpPr>
        <p:sp>
          <p:nvSpPr>
            <p:cNvPr id="48141" name="SMARTInkShape-3125"/>
            <p:cNvSpPr/>
            <p:nvPr>
              <p:custDataLst>
                <p:tags r:id="rId22"/>
              </p:custDataLst>
            </p:nvPr>
          </p:nvSpPr>
          <p:spPr bwMode="auto">
            <a:xfrm>
              <a:off x="6427179" y="2007712"/>
              <a:ext cx="73635" cy="75406"/>
            </a:xfrm>
            <a:custGeom>
              <a:avLst/>
              <a:gdLst/>
              <a:ahLst/>
              <a:cxnLst/>
              <a:rect l="0" t="0" r="0" b="0"/>
              <a:pathLst>
                <a:path w="73635" h="75406">
                  <a:moveTo>
                    <a:pt x="73634" y="6826"/>
                  </a:moveTo>
                  <a:lnTo>
                    <a:pt x="73634" y="6826"/>
                  </a:lnTo>
                  <a:lnTo>
                    <a:pt x="64532" y="2275"/>
                  </a:lnTo>
                  <a:lnTo>
                    <a:pt x="21776" y="0"/>
                  </a:lnTo>
                  <a:lnTo>
                    <a:pt x="8358" y="3157"/>
                  </a:lnTo>
                  <a:lnTo>
                    <a:pt x="4399" y="6285"/>
                  </a:lnTo>
                  <a:lnTo>
                    <a:pt x="0" y="14840"/>
                  </a:lnTo>
                  <a:lnTo>
                    <a:pt x="585" y="24992"/>
                  </a:lnTo>
                  <a:lnTo>
                    <a:pt x="8722" y="47032"/>
                  </a:lnTo>
                  <a:lnTo>
                    <a:pt x="21275" y="64035"/>
                  </a:lnTo>
                  <a:lnTo>
                    <a:pt x="39251" y="70352"/>
                  </a:lnTo>
                  <a:lnTo>
                    <a:pt x="73634" y="7540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8142" name="SMARTInkShape-3126"/>
            <p:cNvSpPr/>
            <p:nvPr>
              <p:custDataLst>
                <p:tags r:id="rId23"/>
              </p:custDataLst>
            </p:nvPr>
          </p:nvSpPr>
          <p:spPr bwMode="auto">
            <a:xfrm>
              <a:off x="6418094" y="2040301"/>
              <a:ext cx="201543" cy="66013"/>
            </a:xfrm>
            <a:custGeom>
              <a:avLst/>
              <a:gdLst/>
              <a:ahLst/>
              <a:cxnLst/>
              <a:rect l="0" t="0" r="0" b="0"/>
              <a:pathLst>
                <a:path w="201543" h="66013">
                  <a:moveTo>
                    <a:pt x="194161" y="8526"/>
                  </a:moveTo>
                  <a:lnTo>
                    <a:pt x="194161" y="8526"/>
                  </a:lnTo>
                  <a:lnTo>
                    <a:pt x="201542" y="1146"/>
                  </a:lnTo>
                  <a:lnTo>
                    <a:pt x="193278" y="307"/>
                  </a:lnTo>
                  <a:lnTo>
                    <a:pt x="156086" y="0"/>
                  </a:lnTo>
                  <a:lnTo>
                    <a:pt x="119380" y="5048"/>
                  </a:lnTo>
                  <a:lnTo>
                    <a:pt x="89487" y="13648"/>
                  </a:lnTo>
                  <a:lnTo>
                    <a:pt x="47788" y="30152"/>
                  </a:lnTo>
                  <a:lnTo>
                    <a:pt x="7140" y="60022"/>
                  </a:lnTo>
                  <a:lnTo>
                    <a:pt x="0" y="66012"/>
                  </a:lnTo>
                  <a:lnTo>
                    <a:pt x="5950" y="64873"/>
                  </a:lnTo>
                  <a:lnTo>
                    <a:pt x="41036" y="52812"/>
                  </a:lnTo>
                  <a:lnTo>
                    <a:pt x="74146" y="3424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8143" name="SMARTInkShape-3127"/>
            <p:cNvSpPr/>
            <p:nvPr>
              <p:custDataLst>
                <p:tags r:id="rId24"/>
              </p:custDataLst>
            </p:nvPr>
          </p:nvSpPr>
          <p:spPr bwMode="auto">
            <a:xfrm>
              <a:off x="6955155" y="2031682"/>
              <a:ext cx="89041" cy="85726"/>
            </a:xfrm>
            <a:custGeom>
              <a:avLst/>
              <a:gdLst/>
              <a:ahLst/>
              <a:cxnLst/>
              <a:rect l="0" t="0" r="0" b="0"/>
              <a:pathLst>
                <a:path w="89041" h="85726">
                  <a:moveTo>
                    <a:pt x="0" y="0"/>
                  </a:moveTo>
                  <a:lnTo>
                    <a:pt x="0" y="0"/>
                  </a:lnTo>
                  <a:lnTo>
                    <a:pt x="13688" y="953"/>
                  </a:lnTo>
                  <a:lnTo>
                    <a:pt x="49404" y="11932"/>
                  </a:lnTo>
                  <a:lnTo>
                    <a:pt x="76551" y="24702"/>
                  </a:lnTo>
                  <a:lnTo>
                    <a:pt x="86411" y="35109"/>
                  </a:lnTo>
                  <a:lnTo>
                    <a:pt x="89040" y="40551"/>
                  </a:lnTo>
                  <a:lnTo>
                    <a:pt x="86982" y="46084"/>
                  </a:lnTo>
                  <a:lnTo>
                    <a:pt x="74536" y="57312"/>
                  </a:lnTo>
                  <a:lnTo>
                    <a:pt x="37007" y="74343"/>
                  </a:lnTo>
                  <a:lnTo>
                    <a:pt x="8572" y="8572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8144" name="SMARTInkShape-3128"/>
            <p:cNvSpPr/>
            <p:nvPr>
              <p:custDataLst>
                <p:tags r:id="rId25"/>
              </p:custDataLst>
            </p:nvPr>
          </p:nvSpPr>
          <p:spPr bwMode="auto">
            <a:xfrm>
              <a:off x="6816392" y="2057400"/>
              <a:ext cx="261610" cy="42864"/>
            </a:xfrm>
            <a:custGeom>
              <a:avLst/>
              <a:gdLst/>
              <a:ahLst/>
              <a:cxnLst/>
              <a:rect l="0" t="0" r="0" b="0"/>
              <a:pathLst>
                <a:path w="261610" h="42864">
                  <a:moveTo>
                    <a:pt x="27321" y="42863"/>
                  </a:moveTo>
                  <a:lnTo>
                    <a:pt x="27321" y="42863"/>
                  </a:lnTo>
                  <a:lnTo>
                    <a:pt x="627" y="42863"/>
                  </a:lnTo>
                  <a:lnTo>
                    <a:pt x="0" y="41910"/>
                  </a:lnTo>
                  <a:lnTo>
                    <a:pt x="4383" y="38312"/>
                  </a:lnTo>
                  <a:lnTo>
                    <a:pt x="46109" y="29193"/>
                  </a:lnTo>
                  <a:lnTo>
                    <a:pt x="82978" y="27262"/>
                  </a:lnTo>
                  <a:lnTo>
                    <a:pt x="104431" y="25795"/>
                  </a:lnTo>
                  <a:lnTo>
                    <a:pt x="127305" y="23864"/>
                  </a:lnTo>
                  <a:lnTo>
                    <a:pt x="151127" y="21624"/>
                  </a:lnTo>
                  <a:lnTo>
                    <a:pt x="192836" y="19136"/>
                  </a:lnTo>
                  <a:lnTo>
                    <a:pt x="226613" y="18030"/>
                  </a:lnTo>
                  <a:lnTo>
                    <a:pt x="254434" y="16455"/>
                  </a:lnTo>
                  <a:lnTo>
                    <a:pt x="258739" y="14780"/>
                  </a:lnTo>
                  <a:lnTo>
                    <a:pt x="261609" y="12711"/>
                  </a:lnTo>
                  <a:lnTo>
                    <a:pt x="260666" y="10379"/>
                  </a:lnTo>
                  <a:lnTo>
                    <a:pt x="24163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8145" name="SMARTInkShape-3129"/>
            <p:cNvSpPr/>
            <p:nvPr>
              <p:custDataLst>
                <p:tags r:id="rId26"/>
              </p:custDataLst>
            </p:nvPr>
          </p:nvSpPr>
          <p:spPr bwMode="auto">
            <a:xfrm>
              <a:off x="7947182" y="2061421"/>
              <a:ext cx="113826" cy="124568"/>
            </a:xfrm>
            <a:custGeom>
              <a:avLst/>
              <a:gdLst/>
              <a:ahLst/>
              <a:cxnLst/>
              <a:rect l="0" t="0" r="0" b="0"/>
              <a:pathLst>
                <a:path w="113826" h="124568">
                  <a:moveTo>
                    <a:pt x="113825" y="4551"/>
                  </a:moveTo>
                  <a:lnTo>
                    <a:pt x="113825" y="4551"/>
                  </a:lnTo>
                  <a:lnTo>
                    <a:pt x="100138" y="3599"/>
                  </a:lnTo>
                  <a:lnTo>
                    <a:pt x="89962" y="0"/>
                  </a:lnTo>
                  <a:lnTo>
                    <a:pt x="76550" y="306"/>
                  </a:lnTo>
                  <a:lnTo>
                    <a:pt x="40105" y="12814"/>
                  </a:lnTo>
                  <a:lnTo>
                    <a:pt x="16523" y="28166"/>
                  </a:lnTo>
                  <a:lnTo>
                    <a:pt x="6126" y="41717"/>
                  </a:lnTo>
                  <a:lnTo>
                    <a:pt x="2021" y="49331"/>
                  </a:lnTo>
                  <a:lnTo>
                    <a:pt x="0" y="67951"/>
                  </a:lnTo>
                  <a:lnTo>
                    <a:pt x="794" y="78250"/>
                  </a:lnTo>
                  <a:lnTo>
                    <a:pt x="6086" y="87974"/>
                  </a:lnTo>
                  <a:lnTo>
                    <a:pt x="45245" y="12456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8146" name="SMARTInkShape-3130"/>
            <p:cNvSpPr/>
            <p:nvPr>
              <p:custDataLst>
                <p:tags r:id="rId27"/>
              </p:custDataLst>
            </p:nvPr>
          </p:nvSpPr>
          <p:spPr bwMode="auto">
            <a:xfrm>
              <a:off x="7958731" y="2091690"/>
              <a:ext cx="228482" cy="8574"/>
            </a:xfrm>
            <a:custGeom>
              <a:avLst/>
              <a:gdLst/>
              <a:ahLst/>
              <a:cxnLst/>
              <a:rect l="0" t="0" r="0" b="0"/>
              <a:pathLst>
                <a:path w="228482" h="8574">
                  <a:moveTo>
                    <a:pt x="213719" y="8573"/>
                  </a:moveTo>
                  <a:lnTo>
                    <a:pt x="213719" y="8573"/>
                  </a:lnTo>
                  <a:lnTo>
                    <a:pt x="222820" y="8573"/>
                  </a:lnTo>
                  <a:lnTo>
                    <a:pt x="225501" y="7620"/>
                  </a:lnTo>
                  <a:lnTo>
                    <a:pt x="227289" y="6032"/>
                  </a:lnTo>
                  <a:lnTo>
                    <a:pt x="228481" y="4022"/>
                  </a:lnTo>
                  <a:lnTo>
                    <a:pt x="227370" y="2681"/>
                  </a:lnTo>
                  <a:lnTo>
                    <a:pt x="221057" y="1192"/>
                  </a:lnTo>
                  <a:lnTo>
                    <a:pt x="186840" y="6127"/>
                  </a:lnTo>
                  <a:lnTo>
                    <a:pt x="147864" y="7848"/>
                  </a:lnTo>
                  <a:lnTo>
                    <a:pt x="116823" y="8250"/>
                  </a:lnTo>
                  <a:lnTo>
                    <a:pt x="81437" y="8429"/>
                  </a:lnTo>
                  <a:lnTo>
                    <a:pt x="47294" y="8509"/>
                  </a:lnTo>
                  <a:lnTo>
                    <a:pt x="7172" y="8560"/>
                  </a:lnTo>
                  <a:lnTo>
                    <a:pt x="1726" y="8564"/>
                  </a:lnTo>
                  <a:lnTo>
                    <a:pt x="0" y="7614"/>
                  </a:lnTo>
                  <a:lnTo>
                    <a:pt x="755" y="6029"/>
                  </a:lnTo>
                  <a:lnTo>
                    <a:pt x="3163" y="4019"/>
                  </a:lnTo>
                  <a:lnTo>
                    <a:pt x="33696"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8147" name="SMARTInkShape-3131"/>
            <p:cNvSpPr/>
            <p:nvPr>
              <p:custDataLst>
                <p:tags r:id="rId28"/>
              </p:custDataLst>
            </p:nvPr>
          </p:nvSpPr>
          <p:spPr bwMode="auto">
            <a:xfrm>
              <a:off x="7190904" y="2092160"/>
              <a:ext cx="686666" cy="59536"/>
            </a:xfrm>
            <a:custGeom>
              <a:avLst/>
              <a:gdLst/>
              <a:ahLst/>
              <a:cxnLst/>
              <a:rect l="0" t="0" r="0" b="0"/>
              <a:pathLst>
                <a:path w="686666" h="59536">
                  <a:moveTo>
                    <a:pt x="64289" y="33820"/>
                  </a:moveTo>
                  <a:lnTo>
                    <a:pt x="64289" y="33820"/>
                  </a:lnTo>
                  <a:lnTo>
                    <a:pt x="64289" y="38371"/>
                  </a:lnTo>
                  <a:lnTo>
                    <a:pt x="63335" y="39711"/>
                  </a:lnTo>
                  <a:lnTo>
                    <a:pt x="61748" y="40605"/>
                  </a:lnTo>
                  <a:lnTo>
                    <a:pt x="56907" y="42039"/>
                  </a:lnTo>
                  <a:lnTo>
                    <a:pt x="91892" y="43324"/>
                  </a:lnTo>
                  <a:lnTo>
                    <a:pt x="133216" y="48278"/>
                  </a:lnTo>
                  <a:lnTo>
                    <a:pt x="174933" y="49770"/>
                  </a:lnTo>
                  <a:lnTo>
                    <a:pt x="199011" y="50169"/>
                  </a:lnTo>
                  <a:lnTo>
                    <a:pt x="224588" y="50434"/>
                  </a:lnTo>
                  <a:lnTo>
                    <a:pt x="251165" y="50611"/>
                  </a:lnTo>
                  <a:lnTo>
                    <a:pt x="280313" y="50729"/>
                  </a:lnTo>
                  <a:lnTo>
                    <a:pt x="311175" y="50808"/>
                  </a:lnTo>
                  <a:lnTo>
                    <a:pt x="343179" y="50860"/>
                  </a:lnTo>
                  <a:lnTo>
                    <a:pt x="375946" y="51848"/>
                  </a:lnTo>
                  <a:lnTo>
                    <a:pt x="409220" y="53458"/>
                  </a:lnTo>
                  <a:lnTo>
                    <a:pt x="442833" y="55485"/>
                  </a:lnTo>
                  <a:lnTo>
                    <a:pt x="474766" y="56836"/>
                  </a:lnTo>
                  <a:lnTo>
                    <a:pt x="505580" y="57736"/>
                  </a:lnTo>
                  <a:lnTo>
                    <a:pt x="535648" y="58337"/>
                  </a:lnTo>
                  <a:lnTo>
                    <a:pt x="561408" y="58737"/>
                  </a:lnTo>
                  <a:lnTo>
                    <a:pt x="584297" y="59004"/>
                  </a:lnTo>
                  <a:lnTo>
                    <a:pt x="623063" y="59300"/>
                  </a:lnTo>
                  <a:lnTo>
                    <a:pt x="663451" y="59467"/>
                  </a:lnTo>
                  <a:lnTo>
                    <a:pt x="686665" y="59531"/>
                  </a:lnTo>
                  <a:lnTo>
                    <a:pt x="684435" y="59535"/>
                  </a:lnTo>
                  <a:lnTo>
                    <a:pt x="665541" y="53645"/>
                  </a:lnTo>
                  <a:lnTo>
                    <a:pt x="629047" y="50807"/>
                  </a:lnTo>
                  <a:lnTo>
                    <a:pt x="591834" y="46767"/>
                  </a:lnTo>
                  <a:lnTo>
                    <a:pt x="566481" y="45309"/>
                  </a:lnTo>
                  <a:lnTo>
                    <a:pt x="537196" y="44337"/>
                  </a:lnTo>
                  <a:lnTo>
                    <a:pt x="505290" y="43689"/>
                  </a:lnTo>
                  <a:lnTo>
                    <a:pt x="472589" y="43257"/>
                  </a:lnTo>
                  <a:lnTo>
                    <a:pt x="439359" y="42968"/>
                  </a:lnTo>
                  <a:lnTo>
                    <a:pt x="405776" y="42776"/>
                  </a:lnTo>
                  <a:lnTo>
                    <a:pt x="372910" y="42648"/>
                  </a:lnTo>
                  <a:lnTo>
                    <a:pt x="340521" y="42563"/>
                  </a:lnTo>
                  <a:lnTo>
                    <a:pt x="308451" y="42506"/>
                  </a:lnTo>
                  <a:lnTo>
                    <a:pt x="276593" y="41516"/>
                  </a:lnTo>
                  <a:lnTo>
                    <a:pt x="244878" y="39903"/>
                  </a:lnTo>
                  <a:lnTo>
                    <a:pt x="213256" y="37875"/>
                  </a:lnTo>
                  <a:lnTo>
                    <a:pt x="183602" y="35571"/>
                  </a:lnTo>
                  <a:lnTo>
                    <a:pt x="155262" y="33082"/>
                  </a:lnTo>
                  <a:lnTo>
                    <a:pt x="127795" y="30471"/>
                  </a:lnTo>
                  <a:lnTo>
                    <a:pt x="103769" y="27777"/>
                  </a:lnTo>
                  <a:lnTo>
                    <a:pt x="61833" y="22244"/>
                  </a:lnTo>
                  <a:lnTo>
                    <a:pt x="29224" y="19150"/>
                  </a:lnTo>
                  <a:lnTo>
                    <a:pt x="6795" y="16823"/>
                  </a:lnTo>
                  <a:lnTo>
                    <a:pt x="2146" y="14868"/>
                  </a:lnTo>
                  <a:lnTo>
                    <a:pt x="0" y="12613"/>
                  </a:lnTo>
                  <a:lnTo>
                    <a:pt x="1428" y="10157"/>
                  </a:lnTo>
                  <a:lnTo>
                    <a:pt x="10632" y="4888"/>
                  </a:lnTo>
                  <a:lnTo>
                    <a:pt x="45533" y="1118"/>
                  </a:lnTo>
                  <a:lnTo>
                    <a:pt x="83576" y="236"/>
                  </a:lnTo>
                  <a:lnTo>
                    <a:pt x="105722" y="0"/>
                  </a:lnTo>
                  <a:lnTo>
                    <a:pt x="130010" y="796"/>
                  </a:lnTo>
                  <a:lnTo>
                    <a:pt x="155728" y="2279"/>
                  </a:lnTo>
                  <a:lnTo>
                    <a:pt x="182398" y="4220"/>
                  </a:lnTo>
                  <a:lnTo>
                    <a:pt x="209703" y="6467"/>
                  </a:lnTo>
                  <a:lnTo>
                    <a:pt x="237432" y="8917"/>
                  </a:lnTo>
                  <a:lnTo>
                    <a:pt x="265442" y="11503"/>
                  </a:lnTo>
                  <a:lnTo>
                    <a:pt x="291735" y="14179"/>
                  </a:lnTo>
                  <a:lnTo>
                    <a:pt x="316885" y="16916"/>
                  </a:lnTo>
                  <a:lnTo>
                    <a:pt x="341271" y="19693"/>
                  </a:lnTo>
                  <a:lnTo>
                    <a:pt x="364196" y="22497"/>
                  </a:lnTo>
                  <a:lnTo>
                    <a:pt x="386147" y="25319"/>
                  </a:lnTo>
                  <a:lnTo>
                    <a:pt x="428316" y="30042"/>
                  </a:lnTo>
                  <a:lnTo>
                    <a:pt x="469283" y="32141"/>
                  </a:lnTo>
                  <a:lnTo>
                    <a:pt x="504636" y="35614"/>
                  </a:lnTo>
                  <a:lnTo>
                    <a:pt x="535271" y="39380"/>
                  </a:lnTo>
                  <a:lnTo>
                    <a:pt x="571080" y="40547"/>
                  </a:lnTo>
                  <a:lnTo>
                    <a:pt x="584169" y="37445"/>
                  </a:lnTo>
                  <a:lnTo>
                    <a:pt x="588041" y="35284"/>
                  </a:lnTo>
                  <a:lnTo>
                    <a:pt x="590622" y="32891"/>
                  </a:lnTo>
                  <a:lnTo>
                    <a:pt x="592343" y="30343"/>
                  </a:lnTo>
                  <a:lnTo>
                    <a:pt x="590632" y="28645"/>
                  </a:lnTo>
                  <a:lnTo>
                    <a:pt x="550764" y="18702"/>
                  </a:lnTo>
                  <a:lnTo>
                    <a:pt x="517145" y="11666"/>
                  </a:lnTo>
                  <a:lnTo>
                    <a:pt x="484315" y="9687"/>
                  </a:lnTo>
                  <a:lnTo>
                    <a:pt x="444960" y="8806"/>
                  </a:lnTo>
                  <a:lnTo>
                    <a:pt x="423797" y="8572"/>
                  </a:lnTo>
                  <a:lnTo>
                    <a:pt x="401116" y="9368"/>
                  </a:lnTo>
                  <a:lnTo>
                    <a:pt x="377423" y="10851"/>
                  </a:lnTo>
                  <a:lnTo>
                    <a:pt x="353055" y="12792"/>
                  </a:lnTo>
                  <a:lnTo>
                    <a:pt x="330142" y="15039"/>
                  </a:lnTo>
                  <a:lnTo>
                    <a:pt x="308200" y="17489"/>
                  </a:lnTo>
                  <a:lnTo>
                    <a:pt x="269848" y="22752"/>
                  </a:lnTo>
                  <a:lnTo>
                    <a:pt x="229565" y="31351"/>
                  </a:lnTo>
                  <a:lnTo>
                    <a:pt x="225908" y="32174"/>
                  </a:lnTo>
                  <a:lnTo>
                    <a:pt x="227280" y="32723"/>
                  </a:lnTo>
                  <a:lnTo>
                    <a:pt x="269557" y="36143"/>
                  </a:lnTo>
                  <a:lnTo>
                    <a:pt x="289717" y="38226"/>
                  </a:lnTo>
                  <a:lnTo>
                    <a:pt x="313634" y="40568"/>
                  </a:lnTo>
                  <a:lnTo>
                    <a:pt x="340056" y="43081"/>
                  </a:lnTo>
                  <a:lnTo>
                    <a:pt x="368149" y="45709"/>
                  </a:lnTo>
                  <a:lnTo>
                    <a:pt x="424334" y="5096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8151" name="SMARTInkShape-Group1066"/>
          <p:cNvGrpSpPr/>
          <p:nvPr/>
        </p:nvGrpSpPr>
        <p:grpSpPr>
          <a:xfrm>
            <a:off x="8238780" y="1989656"/>
            <a:ext cx="526001" cy="235773"/>
            <a:chOff x="8238780" y="1989656"/>
            <a:chExt cx="526001" cy="235773"/>
          </a:xfrm>
        </p:grpSpPr>
        <p:sp>
          <p:nvSpPr>
            <p:cNvPr id="48149" name="SMARTInkShape-3132"/>
            <p:cNvSpPr/>
            <p:nvPr>
              <p:custDataLst>
                <p:tags r:id="rId20"/>
              </p:custDataLst>
            </p:nvPr>
          </p:nvSpPr>
          <p:spPr bwMode="auto">
            <a:xfrm>
              <a:off x="8558213" y="2077653"/>
              <a:ext cx="206568" cy="125480"/>
            </a:xfrm>
            <a:custGeom>
              <a:avLst/>
              <a:gdLst/>
              <a:ahLst/>
              <a:cxnLst/>
              <a:rect l="0" t="0" r="0" b="0"/>
              <a:pathLst>
                <a:path w="206568" h="125480">
                  <a:moveTo>
                    <a:pt x="0" y="48327"/>
                  </a:moveTo>
                  <a:lnTo>
                    <a:pt x="0" y="48327"/>
                  </a:lnTo>
                  <a:lnTo>
                    <a:pt x="34312" y="48327"/>
                  </a:lnTo>
                  <a:lnTo>
                    <a:pt x="73666" y="50867"/>
                  </a:lnTo>
                  <a:lnTo>
                    <a:pt x="105130" y="54218"/>
                  </a:lnTo>
                  <a:lnTo>
                    <a:pt x="138164" y="55708"/>
                  </a:lnTo>
                  <a:lnTo>
                    <a:pt x="179791" y="51995"/>
                  </a:lnTo>
                  <a:lnTo>
                    <a:pt x="202602" y="44863"/>
                  </a:lnTo>
                  <a:lnTo>
                    <a:pt x="205553" y="42208"/>
                  </a:lnTo>
                  <a:lnTo>
                    <a:pt x="206567" y="39485"/>
                  </a:lnTo>
                  <a:lnTo>
                    <a:pt x="206292" y="36717"/>
                  </a:lnTo>
                  <a:lnTo>
                    <a:pt x="183149" y="23720"/>
                  </a:lnTo>
                  <a:lnTo>
                    <a:pt x="146129" y="7804"/>
                  </a:lnTo>
                  <a:lnTo>
                    <a:pt x="118651" y="125"/>
                  </a:lnTo>
                  <a:lnTo>
                    <a:pt x="114343" y="0"/>
                  </a:lnTo>
                  <a:lnTo>
                    <a:pt x="112424" y="869"/>
                  </a:lnTo>
                  <a:lnTo>
                    <a:pt x="112097" y="2401"/>
                  </a:lnTo>
                  <a:lnTo>
                    <a:pt x="142044" y="38116"/>
                  </a:lnTo>
                  <a:lnTo>
                    <a:pt x="179293" y="80600"/>
                  </a:lnTo>
                  <a:lnTo>
                    <a:pt x="184298" y="89845"/>
                  </a:lnTo>
                  <a:lnTo>
                    <a:pt x="188594" y="12547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8150" name="SMARTInkShape-3133"/>
            <p:cNvSpPr/>
            <p:nvPr>
              <p:custDataLst>
                <p:tags r:id="rId21"/>
              </p:custDataLst>
            </p:nvPr>
          </p:nvSpPr>
          <p:spPr bwMode="auto">
            <a:xfrm>
              <a:off x="8238780" y="1989656"/>
              <a:ext cx="300839" cy="235773"/>
            </a:xfrm>
            <a:custGeom>
              <a:avLst/>
              <a:gdLst/>
              <a:ahLst/>
              <a:cxnLst/>
              <a:rect l="0" t="0" r="0" b="0"/>
              <a:pathLst>
                <a:path w="300839" h="235773">
                  <a:moveTo>
                    <a:pt x="79402" y="16309"/>
                  </a:moveTo>
                  <a:lnTo>
                    <a:pt x="79402" y="16309"/>
                  </a:lnTo>
                  <a:lnTo>
                    <a:pt x="79402" y="11758"/>
                  </a:lnTo>
                  <a:lnTo>
                    <a:pt x="78450" y="10418"/>
                  </a:lnTo>
                  <a:lnTo>
                    <a:pt x="76862" y="9524"/>
                  </a:lnTo>
                  <a:lnTo>
                    <a:pt x="67470" y="8090"/>
                  </a:lnTo>
                  <a:lnTo>
                    <a:pt x="50150" y="21494"/>
                  </a:lnTo>
                  <a:lnTo>
                    <a:pt x="26920" y="48113"/>
                  </a:lnTo>
                  <a:lnTo>
                    <a:pt x="11041" y="89233"/>
                  </a:lnTo>
                  <a:lnTo>
                    <a:pt x="3618" y="123649"/>
                  </a:lnTo>
                  <a:lnTo>
                    <a:pt x="0" y="159266"/>
                  </a:lnTo>
                  <a:lnTo>
                    <a:pt x="4743" y="190970"/>
                  </a:lnTo>
                  <a:lnTo>
                    <a:pt x="20820" y="215856"/>
                  </a:lnTo>
                  <a:lnTo>
                    <a:pt x="31775" y="226493"/>
                  </a:lnTo>
                  <a:lnTo>
                    <a:pt x="64267" y="235772"/>
                  </a:lnTo>
                  <a:lnTo>
                    <a:pt x="105061" y="235768"/>
                  </a:lnTo>
                  <a:lnTo>
                    <a:pt x="127940" y="233100"/>
                  </a:lnTo>
                  <a:lnTo>
                    <a:pt x="151767" y="229416"/>
                  </a:lnTo>
                  <a:lnTo>
                    <a:pt x="175270" y="222198"/>
                  </a:lnTo>
                  <a:lnTo>
                    <a:pt x="198559" y="212623"/>
                  </a:lnTo>
                  <a:lnTo>
                    <a:pt x="221705" y="201478"/>
                  </a:lnTo>
                  <a:lnTo>
                    <a:pt x="260123" y="166234"/>
                  </a:lnTo>
                  <a:lnTo>
                    <a:pt x="288310" y="123900"/>
                  </a:lnTo>
                  <a:lnTo>
                    <a:pt x="300838" y="82860"/>
                  </a:lnTo>
                  <a:lnTo>
                    <a:pt x="298464" y="65439"/>
                  </a:lnTo>
                  <a:lnTo>
                    <a:pt x="280586" y="35922"/>
                  </a:lnTo>
                  <a:lnTo>
                    <a:pt x="243429" y="15183"/>
                  </a:lnTo>
                  <a:lnTo>
                    <a:pt x="220186" y="6986"/>
                  </a:lnTo>
                  <a:lnTo>
                    <a:pt x="193261" y="2474"/>
                  </a:lnTo>
                  <a:lnTo>
                    <a:pt x="163881" y="418"/>
                  </a:lnTo>
                  <a:lnTo>
                    <a:pt x="132864" y="0"/>
                  </a:lnTo>
                  <a:lnTo>
                    <a:pt x="104566" y="2579"/>
                  </a:lnTo>
                  <a:lnTo>
                    <a:pt x="78081" y="7155"/>
                  </a:lnTo>
                  <a:lnTo>
                    <a:pt x="35953" y="17003"/>
                  </a:lnTo>
                  <a:lnTo>
                    <a:pt x="2250" y="2488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48152" name="SMARTInkShape-3134"/>
          <p:cNvSpPr/>
          <p:nvPr>
            <p:custDataLst>
              <p:tags r:id="rId14"/>
            </p:custDataLst>
          </p:nvPr>
        </p:nvSpPr>
        <p:spPr bwMode="auto">
          <a:xfrm>
            <a:off x="6670180" y="1972133"/>
            <a:ext cx="179370" cy="195668"/>
          </a:xfrm>
          <a:custGeom>
            <a:avLst/>
            <a:gdLst/>
            <a:ahLst/>
            <a:cxnLst/>
            <a:rect l="0" t="0" r="0" b="0"/>
            <a:pathLst>
              <a:path w="179370" h="195668">
                <a:moveTo>
                  <a:pt x="53517" y="16687"/>
                </a:moveTo>
                <a:lnTo>
                  <a:pt x="53517" y="16687"/>
                </a:lnTo>
                <a:lnTo>
                  <a:pt x="71191" y="9843"/>
                </a:lnTo>
                <a:lnTo>
                  <a:pt x="75660" y="4755"/>
                </a:lnTo>
                <a:lnTo>
                  <a:pt x="75900" y="3018"/>
                </a:lnTo>
                <a:lnTo>
                  <a:pt x="75107" y="1859"/>
                </a:lnTo>
                <a:lnTo>
                  <a:pt x="73625" y="1087"/>
                </a:lnTo>
                <a:lnTo>
                  <a:pt x="62439" y="0"/>
                </a:lnTo>
                <a:lnTo>
                  <a:pt x="49863" y="7365"/>
                </a:lnTo>
                <a:lnTo>
                  <a:pt x="34748" y="23022"/>
                </a:lnTo>
                <a:lnTo>
                  <a:pt x="12079" y="63966"/>
                </a:lnTo>
                <a:lnTo>
                  <a:pt x="2397" y="95803"/>
                </a:lnTo>
                <a:lnTo>
                  <a:pt x="0" y="126462"/>
                </a:lnTo>
                <a:lnTo>
                  <a:pt x="4014" y="154058"/>
                </a:lnTo>
                <a:lnTo>
                  <a:pt x="15324" y="175848"/>
                </a:lnTo>
                <a:lnTo>
                  <a:pt x="37495" y="189978"/>
                </a:lnTo>
                <a:lnTo>
                  <a:pt x="51408" y="195079"/>
                </a:lnTo>
                <a:lnTo>
                  <a:pt x="82107" y="195667"/>
                </a:lnTo>
                <a:lnTo>
                  <a:pt x="114802" y="187674"/>
                </a:lnTo>
                <a:lnTo>
                  <a:pt x="148382" y="171421"/>
                </a:lnTo>
                <a:lnTo>
                  <a:pt x="169657" y="146418"/>
                </a:lnTo>
                <a:lnTo>
                  <a:pt x="176664" y="131749"/>
                </a:lnTo>
                <a:lnTo>
                  <a:pt x="179369" y="100211"/>
                </a:lnTo>
                <a:lnTo>
                  <a:pt x="177424" y="83799"/>
                </a:lnTo>
                <a:lnTo>
                  <a:pt x="170412" y="70954"/>
                </a:lnTo>
                <a:lnTo>
                  <a:pt x="147381" y="51600"/>
                </a:lnTo>
                <a:lnTo>
                  <a:pt x="113014" y="41729"/>
                </a:lnTo>
                <a:lnTo>
                  <a:pt x="75197" y="39247"/>
                </a:lnTo>
                <a:lnTo>
                  <a:pt x="42516" y="44494"/>
                </a:lnTo>
                <a:lnTo>
                  <a:pt x="10655" y="5097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8153" name="SMARTInkShape-3135"/>
          <p:cNvSpPr/>
          <p:nvPr>
            <p:custDataLst>
              <p:tags r:id="rId15"/>
            </p:custDataLst>
          </p:nvPr>
        </p:nvSpPr>
        <p:spPr bwMode="auto">
          <a:xfrm>
            <a:off x="7195185" y="2102821"/>
            <a:ext cx="592093" cy="99956"/>
          </a:xfrm>
          <a:custGeom>
            <a:avLst/>
            <a:gdLst/>
            <a:ahLst/>
            <a:cxnLst/>
            <a:rect l="0" t="0" r="0" b="0"/>
            <a:pathLst>
              <a:path w="592093" h="99956">
                <a:moveTo>
                  <a:pt x="0" y="31731"/>
                </a:moveTo>
                <a:lnTo>
                  <a:pt x="0" y="31731"/>
                </a:lnTo>
                <a:lnTo>
                  <a:pt x="31856" y="31731"/>
                </a:lnTo>
                <a:lnTo>
                  <a:pt x="62736" y="34271"/>
                </a:lnTo>
                <a:lnTo>
                  <a:pt x="97415" y="39528"/>
                </a:lnTo>
                <a:lnTo>
                  <a:pt x="138228" y="48214"/>
                </a:lnTo>
                <a:lnTo>
                  <a:pt x="160732" y="52245"/>
                </a:lnTo>
                <a:lnTo>
                  <a:pt x="184307" y="55885"/>
                </a:lnTo>
                <a:lnTo>
                  <a:pt x="208596" y="59264"/>
                </a:lnTo>
                <a:lnTo>
                  <a:pt x="234313" y="63421"/>
                </a:lnTo>
                <a:lnTo>
                  <a:pt x="260984" y="68098"/>
                </a:lnTo>
                <a:lnTo>
                  <a:pt x="288289" y="73121"/>
                </a:lnTo>
                <a:lnTo>
                  <a:pt x="315065" y="77422"/>
                </a:lnTo>
                <a:lnTo>
                  <a:pt x="341488" y="81242"/>
                </a:lnTo>
                <a:lnTo>
                  <a:pt x="367677" y="84741"/>
                </a:lnTo>
                <a:lnTo>
                  <a:pt x="393708" y="88026"/>
                </a:lnTo>
                <a:lnTo>
                  <a:pt x="419635" y="91169"/>
                </a:lnTo>
                <a:lnTo>
                  <a:pt x="445491" y="94216"/>
                </a:lnTo>
                <a:lnTo>
                  <a:pt x="484382" y="97602"/>
                </a:lnTo>
                <a:lnTo>
                  <a:pt x="526739" y="99776"/>
                </a:lnTo>
                <a:lnTo>
                  <a:pt x="528324" y="99955"/>
                </a:lnTo>
                <a:lnTo>
                  <a:pt x="515951" y="99253"/>
                </a:lnTo>
                <a:lnTo>
                  <a:pt x="485720" y="93436"/>
                </a:lnTo>
                <a:lnTo>
                  <a:pt x="453683" y="88366"/>
                </a:lnTo>
                <a:lnTo>
                  <a:pt x="414679" y="80397"/>
                </a:lnTo>
                <a:lnTo>
                  <a:pt x="393611" y="75605"/>
                </a:lnTo>
                <a:lnTo>
                  <a:pt x="370039" y="70506"/>
                </a:lnTo>
                <a:lnTo>
                  <a:pt x="344800" y="65201"/>
                </a:lnTo>
                <a:lnTo>
                  <a:pt x="318449" y="59759"/>
                </a:lnTo>
                <a:lnTo>
                  <a:pt x="292310" y="54227"/>
                </a:lnTo>
                <a:lnTo>
                  <a:pt x="266310" y="48633"/>
                </a:lnTo>
                <a:lnTo>
                  <a:pt x="240405" y="43000"/>
                </a:lnTo>
                <a:lnTo>
                  <a:pt x="214563" y="38291"/>
                </a:lnTo>
                <a:lnTo>
                  <a:pt x="188761" y="34199"/>
                </a:lnTo>
                <a:lnTo>
                  <a:pt x="162988" y="30519"/>
                </a:lnTo>
                <a:lnTo>
                  <a:pt x="124191" y="23890"/>
                </a:lnTo>
                <a:lnTo>
                  <a:pt x="81893" y="11874"/>
                </a:lnTo>
                <a:lnTo>
                  <a:pt x="78408" y="8968"/>
                </a:lnTo>
                <a:lnTo>
                  <a:pt x="77037" y="6078"/>
                </a:lnTo>
                <a:lnTo>
                  <a:pt x="77076" y="3199"/>
                </a:lnTo>
                <a:lnTo>
                  <a:pt x="89818" y="0"/>
                </a:lnTo>
                <a:lnTo>
                  <a:pt x="131388" y="740"/>
                </a:lnTo>
                <a:lnTo>
                  <a:pt x="150457" y="2498"/>
                </a:lnTo>
                <a:lnTo>
                  <a:pt x="174599" y="3670"/>
                </a:lnTo>
                <a:lnTo>
                  <a:pt x="202125" y="4451"/>
                </a:lnTo>
                <a:lnTo>
                  <a:pt x="231904" y="4972"/>
                </a:lnTo>
                <a:lnTo>
                  <a:pt x="264140" y="6272"/>
                </a:lnTo>
                <a:lnTo>
                  <a:pt x="298013" y="8091"/>
                </a:lnTo>
                <a:lnTo>
                  <a:pt x="332978" y="10256"/>
                </a:lnTo>
                <a:lnTo>
                  <a:pt x="366765" y="12652"/>
                </a:lnTo>
                <a:lnTo>
                  <a:pt x="399768" y="15202"/>
                </a:lnTo>
                <a:lnTo>
                  <a:pt x="432247" y="17854"/>
                </a:lnTo>
                <a:lnTo>
                  <a:pt x="459614" y="19623"/>
                </a:lnTo>
                <a:lnTo>
                  <a:pt x="483575" y="20801"/>
                </a:lnTo>
                <a:lnTo>
                  <a:pt x="521627" y="22111"/>
                </a:lnTo>
                <a:lnTo>
                  <a:pt x="549950" y="21896"/>
                </a:lnTo>
                <a:lnTo>
                  <a:pt x="551418" y="20412"/>
                </a:lnTo>
                <a:lnTo>
                  <a:pt x="550493" y="18470"/>
                </a:lnTo>
                <a:lnTo>
                  <a:pt x="512782" y="11186"/>
                </a:lnTo>
                <a:lnTo>
                  <a:pt x="471743" y="8313"/>
                </a:lnTo>
                <a:lnTo>
                  <a:pt x="448798" y="7547"/>
                </a:lnTo>
                <a:lnTo>
                  <a:pt x="424928" y="7036"/>
                </a:lnTo>
                <a:lnTo>
                  <a:pt x="400443" y="6695"/>
                </a:lnTo>
                <a:lnTo>
                  <a:pt x="375547" y="6468"/>
                </a:lnTo>
                <a:lnTo>
                  <a:pt x="351330" y="5364"/>
                </a:lnTo>
                <a:lnTo>
                  <a:pt x="327565" y="3676"/>
                </a:lnTo>
                <a:lnTo>
                  <a:pt x="285602" y="1165"/>
                </a:lnTo>
                <a:lnTo>
                  <a:pt x="248771" y="5106"/>
                </a:lnTo>
                <a:lnTo>
                  <a:pt x="239152" y="9738"/>
                </a:lnTo>
                <a:lnTo>
                  <a:pt x="241349" y="13259"/>
                </a:lnTo>
                <a:lnTo>
                  <a:pt x="256492" y="22252"/>
                </a:lnTo>
                <a:lnTo>
                  <a:pt x="289256" y="30058"/>
                </a:lnTo>
                <a:lnTo>
                  <a:pt x="309995" y="33473"/>
                </a:lnTo>
                <a:lnTo>
                  <a:pt x="334298" y="35750"/>
                </a:lnTo>
                <a:lnTo>
                  <a:pt x="360978" y="37268"/>
                </a:lnTo>
                <a:lnTo>
                  <a:pt x="389242" y="38280"/>
                </a:lnTo>
                <a:lnTo>
                  <a:pt x="418562" y="40860"/>
                </a:lnTo>
                <a:lnTo>
                  <a:pt x="448586" y="44484"/>
                </a:lnTo>
                <a:lnTo>
                  <a:pt x="479080" y="48806"/>
                </a:lnTo>
                <a:lnTo>
                  <a:pt x="505124" y="52639"/>
                </a:lnTo>
                <a:lnTo>
                  <a:pt x="528202" y="56148"/>
                </a:lnTo>
                <a:lnTo>
                  <a:pt x="565274" y="61633"/>
                </a:lnTo>
                <a:lnTo>
                  <a:pt x="588100" y="64071"/>
                </a:lnTo>
                <a:lnTo>
                  <a:pt x="592092" y="62816"/>
                </a:lnTo>
                <a:lnTo>
                  <a:pt x="591896" y="60074"/>
                </a:lnTo>
                <a:lnTo>
                  <a:pt x="588907" y="56342"/>
                </a:lnTo>
                <a:lnTo>
                  <a:pt x="562726" y="49654"/>
                </a:lnTo>
                <a:lnTo>
                  <a:pt x="521563" y="42555"/>
                </a:lnTo>
                <a:lnTo>
                  <a:pt x="497251" y="37994"/>
                </a:lnTo>
                <a:lnTo>
                  <a:pt x="471518" y="33049"/>
                </a:lnTo>
                <a:lnTo>
                  <a:pt x="420053" y="23159"/>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48158" name="SMARTInkShape-Group1069"/>
          <p:cNvGrpSpPr/>
          <p:nvPr/>
        </p:nvGrpSpPr>
        <p:grpSpPr>
          <a:xfrm>
            <a:off x="6533866" y="1671895"/>
            <a:ext cx="980940" cy="417274"/>
            <a:chOff x="6533866" y="1671895"/>
            <a:chExt cx="980940" cy="417274"/>
          </a:xfrm>
        </p:grpSpPr>
        <p:sp>
          <p:nvSpPr>
            <p:cNvPr id="48154" name="SMARTInkShape-3136"/>
            <p:cNvSpPr/>
            <p:nvPr>
              <p:custDataLst>
                <p:tags r:id="rId16"/>
              </p:custDataLst>
            </p:nvPr>
          </p:nvSpPr>
          <p:spPr bwMode="auto">
            <a:xfrm>
              <a:off x="6915855" y="1724910"/>
              <a:ext cx="149552" cy="221048"/>
            </a:xfrm>
            <a:custGeom>
              <a:avLst/>
              <a:gdLst/>
              <a:ahLst/>
              <a:cxnLst/>
              <a:rect l="0" t="0" r="0" b="0"/>
              <a:pathLst>
                <a:path w="149552" h="221048">
                  <a:moveTo>
                    <a:pt x="142170" y="23880"/>
                  </a:moveTo>
                  <a:lnTo>
                    <a:pt x="142170" y="23880"/>
                  </a:lnTo>
                  <a:lnTo>
                    <a:pt x="146721" y="19329"/>
                  </a:lnTo>
                  <a:lnTo>
                    <a:pt x="148956" y="14555"/>
                  </a:lnTo>
                  <a:lnTo>
                    <a:pt x="149551" y="11948"/>
                  </a:lnTo>
                  <a:lnTo>
                    <a:pt x="148996" y="10210"/>
                  </a:lnTo>
                  <a:lnTo>
                    <a:pt x="147673" y="9052"/>
                  </a:lnTo>
                  <a:lnTo>
                    <a:pt x="128255" y="1149"/>
                  </a:lnTo>
                  <a:lnTo>
                    <a:pt x="105344" y="0"/>
                  </a:lnTo>
                  <a:lnTo>
                    <a:pt x="66492" y="7662"/>
                  </a:lnTo>
                  <a:lnTo>
                    <a:pt x="31019" y="18348"/>
                  </a:lnTo>
                  <a:lnTo>
                    <a:pt x="9647" y="26792"/>
                  </a:lnTo>
                  <a:lnTo>
                    <a:pt x="2309" y="32477"/>
                  </a:lnTo>
                  <a:lnTo>
                    <a:pt x="352" y="35326"/>
                  </a:lnTo>
                  <a:lnTo>
                    <a:pt x="0" y="39131"/>
                  </a:lnTo>
                  <a:lnTo>
                    <a:pt x="2148" y="48438"/>
                  </a:lnTo>
                  <a:lnTo>
                    <a:pt x="11358" y="58925"/>
                  </a:lnTo>
                  <a:lnTo>
                    <a:pt x="48708" y="93688"/>
                  </a:lnTo>
                  <a:lnTo>
                    <a:pt x="84867" y="129533"/>
                  </a:lnTo>
                  <a:lnTo>
                    <a:pt x="109634" y="159324"/>
                  </a:lnTo>
                  <a:lnTo>
                    <a:pt x="120464" y="183709"/>
                  </a:lnTo>
                  <a:lnTo>
                    <a:pt x="121984" y="190440"/>
                  </a:lnTo>
                  <a:lnTo>
                    <a:pt x="121093" y="196833"/>
                  </a:lnTo>
                  <a:lnTo>
                    <a:pt x="107880" y="221047"/>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8155" name="SMARTInkShape-3137"/>
            <p:cNvSpPr/>
            <p:nvPr>
              <p:custDataLst>
                <p:tags r:id="rId17"/>
              </p:custDataLst>
            </p:nvPr>
          </p:nvSpPr>
          <p:spPr bwMode="auto">
            <a:xfrm>
              <a:off x="7306627" y="1928813"/>
              <a:ext cx="208179" cy="160356"/>
            </a:xfrm>
            <a:custGeom>
              <a:avLst/>
              <a:gdLst/>
              <a:ahLst/>
              <a:cxnLst/>
              <a:rect l="0" t="0" r="0" b="0"/>
              <a:pathLst>
                <a:path w="208179" h="160356">
                  <a:moveTo>
                    <a:pt x="120016" y="0"/>
                  </a:moveTo>
                  <a:lnTo>
                    <a:pt x="120016" y="0"/>
                  </a:lnTo>
                  <a:lnTo>
                    <a:pt x="120016" y="9101"/>
                  </a:lnTo>
                  <a:lnTo>
                    <a:pt x="133703" y="42931"/>
                  </a:lnTo>
                  <a:lnTo>
                    <a:pt x="151164" y="74209"/>
                  </a:lnTo>
                  <a:lnTo>
                    <a:pt x="185153" y="110861"/>
                  </a:lnTo>
                  <a:lnTo>
                    <a:pt x="206225" y="141066"/>
                  </a:lnTo>
                  <a:lnTo>
                    <a:pt x="207969" y="146432"/>
                  </a:lnTo>
                  <a:lnTo>
                    <a:pt x="208178" y="150961"/>
                  </a:lnTo>
                  <a:lnTo>
                    <a:pt x="207366" y="154933"/>
                  </a:lnTo>
                  <a:lnTo>
                    <a:pt x="202061" y="157581"/>
                  </a:lnTo>
                  <a:lnTo>
                    <a:pt x="169937" y="160355"/>
                  </a:lnTo>
                  <a:lnTo>
                    <a:pt x="137123" y="157629"/>
                  </a:lnTo>
                  <a:lnTo>
                    <a:pt x="100313" y="155782"/>
                  </a:lnTo>
                  <a:lnTo>
                    <a:pt x="63634" y="154009"/>
                  </a:lnTo>
                  <a:lnTo>
                    <a:pt x="20971" y="148607"/>
                  </a:lnTo>
                  <a:lnTo>
                    <a:pt x="0" y="145732"/>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8156" name="SMARTInkShape-3138"/>
            <p:cNvSpPr/>
            <p:nvPr>
              <p:custDataLst>
                <p:tags r:id="rId18"/>
              </p:custDataLst>
            </p:nvPr>
          </p:nvSpPr>
          <p:spPr bwMode="auto">
            <a:xfrm>
              <a:off x="6912293" y="1757363"/>
              <a:ext cx="591503" cy="323455"/>
            </a:xfrm>
            <a:custGeom>
              <a:avLst/>
              <a:gdLst/>
              <a:ahLst/>
              <a:cxnLst/>
              <a:rect l="0" t="0" r="0" b="0"/>
              <a:pathLst>
                <a:path w="591503" h="323455">
                  <a:moveTo>
                    <a:pt x="0" y="0"/>
                  </a:moveTo>
                  <a:lnTo>
                    <a:pt x="0" y="0"/>
                  </a:lnTo>
                  <a:lnTo>
                    <a:pt x="37765" y="952"/>
                  </a:lnTo>
                  <a:lnTo>
                    <a:pt x="69503" y="7796"/>
                  </a:lnTo>
                  <a:lnTo>
                    <a:pt x="98518" y="16482"/>
                  </a:lnTo>
                  <a:lnTo>
                    <a:pt x="135543" y="29233"/>
                  </a:lnTo>
                  <a:lnTo>
                    <a:pt x="156084" y="36633"/>
                  </a:lnTo>
                  <a:lnTo>
                    <a:pt x="180256" y="46329"/>
                  </a:lnTo>
                  <a:lnTo>
                    <a:pt x="206848" y="57556"/>
                  </a:lnTo>
                  <a:lnTo>
                    <a:pt x="235054" y="69803"/>
                  </a:lnTo>
                  <a:lnTo>
                    <a:pt x="264335" y="84635"/>
                  </a:lnTo>
                  <a:lnTo>
                    <a:pt x="294333" y="101191"/>
                  </a:lnTo>
                  <a:lnTo>
                    <a:pt x="324809" y="118895"/>
                  </a:lnTo>
                  <a:lnTo>
                    <a:pt x="354652" y="136413"/>
                  </a:lnTo>
                  <a:lnTo>
                    <a:pt x="384072" y="153807"/>
                  </a:lnTo>
                  <a:lnTo>
                    <a:pt x="413210" y="171118"/>
                  </a:lnTo>
                  <a:lnTo>
                    <a:pt x="439303" y="187421"/>
                  </a:lnTo>
                  <a:lnTo>
                    <a:pt x="463367" y="203052"/>
                  </a:lnTo>
                  <a:lnTo>
                    <a:pt x="505025" y="232167"/>
                  </a:lnTo>
                  <a:lnTo>
                    <a:pt x="547041" y="268074"/>
                  </a:lnTo>
                  <a:lnTo>
                    <a:pt x="565840" y="291625"/>
                  </a:lnTo>
                  <a:lnTo>
                    <a:pt x="572674" y="314109"/>
                  </a:lnTo>
                  <a:lnTo>
                    <a:pt x="574024" y="323454"/>
                  </a:lnTo>
                  <a:lnTo>
                    <a:pt x="574135" y="323269"/>
                  </a:lnTo>
                  <a:lnTo>
                    <a:pt x="574258" y="320522"/>
                  </a:lnTo>
                  <a:lnTo>
                    <a:pt x="591502" y="300037"/>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8157" name="SMARTInkShape-3139"/>
            <p:cNvSpPr/>
            <p:nvPr>
              <p:custDataLst>
                <p:tags r:id="rId19"/>
              </p:custDataLst>
            </p:nvPr>
          </p:nvSpPr>
          <p:spPr bwMode="auto">
            <a:xfrm>
              <a:off x="6533866" y="1671895"/>
              <a:ext cx="495140" cy="29706"/>
            </a:xfrm>
            <a:custGeom>
              <a:avLst/>
              <a:gdLst/>
              <a:ahLst/>
              <a:cxnLst/>
              <a:rect l="0" t="0" r="0" b="0"/>
              <a:pathLst>
                <a:path w="495140" h="29706">
                  <a:moveTo>
                    <a:pt x="69816" y="8315"/>
                  </a:moveTo>
                  <a:lnTo>
                    <a:pt x="69816" y="8315"/>
                  </a:lnTo>
                  <a:lnTo>
                    <a:pt x="31191" y="8315"/>
                  </a:lnTo>
                  <a:lnTo>
                    <a:pt x="21535" y="5775"/>
                  </a:lnTo>
                  <a:lnTo>
                    <a:pt x="12125" y="934"/>
                  </a:lnTo>
                  <a:lnTo>
                    <a:pt x="12305" y="1489"/>
                  </a:lnTo>
                  <a:lnTo>
                    <a:pt x="15046" y="4646"/>
                  </a:lnTo>
                  <a:lnTo>
                    <a:pt x="27059" y="4145"/>
                  </a:lnTo>
                  <a:lnTo>
                    <a:pt x="62862" y="1047"/>
                  </a:lnTo>
                  <a:lnTo>
                    <a:pt x="99111" y="322"/>
                  </a:lnTo>
                  <a:lnTo>
                    <a:pt x="120778" y="129"/>
                  </a:lnTo>
                  <a:lnTo>
                    <a:pt x="143796" y="0"/>
                  </a:lnTo>
                  <a:lnTo>
                    <a:pt x="169619" y="867"/>
                  </a:lnTo>
                  <a:lnTo>
                    <a:pt x="197312" y="2397"/>
                  </a:lnTo>
                  <a:lnTo>
                    <a:pt x="226250" y="4370"/>
                  </a:lnTo>
                  <a:lnTo>
                    <a:pt x="255068" y="6637"/>
                  </a:lnTo>
                  <a:lnTo>
                    <a:pt x="283805" y="9101"/>
                  </a:lnTo>
                  <a:lnTo>
                    <a:pt x="312488" y="11697"/>
                  </a:lnTo>
                  <a:lnTo>
                    <a:pt x="339230" y="13427"/>
                  </a:lnTo>
                  <a:lnTo>
                    <a:pt x="364679" y="14581"/>
                  </a:lnTo>
                  <a:lnTo>
                    <a:pt x="389263" y="15349"/>
                  </a:lnTo>
                  <a:lnTo>
                    <a:pt x="429280" y="18744"/>
                  </a:lnTo>
                  <a:lnTo>
                    <a:pt x="468424" y="23470"/>
                  </a:lnTo>
                  <a:lnTo>
                    <a:pt x="480974" y="24870"/>
                  </a:lnTo>
                  <a:lnTo>
                    <a:pt x="481082" y="25067"/>
                  </a:lnTo>
                  <a:lnTo>
                    <a:pt x="438888" y="25408"/>
                  </a:lnTo>
                  <a:lnTo>
                    <a:pt x="409109" y="25437"/>
                  </a:lnTo>
                  <a:lnTo>
                    <a:pt x="376822" y="25450"/>
                  </a:lnTo>
                  <a:lnTo>
                    <a:pt x="335804" y="25455"/>
                  </a:lnTo>
                  <a:lnTo>
                    <a:pt x="312863" y="25457"/>
                  </a:lnTo>
                  <a:lnTo>
                    <a:pt x="288046" y="25458"/>
                  </a:lnTo>
                  <a:lnTo>
                    <a:pt x="261975" y="25459"/>
                  </a:lnTo>
                  <a:lnTo>
                    <a:pt x="235070" y="25459"/>
                  </a:lnTo>
                  <a:lnTo>
                    <a:pt x="208560" y="25459"/>
                  </a:lnTo>
                  <a:lnTo>
                    <a:pt x="182315" y="25460"/>
                  </a:lnTo>
                  <a:lnTo>
                    <a:pt x="156245" y="25460"/>
                  </a:lnTo>
                  <a:lnTo>
                    <a:pt x="132198" y="25460"/>
                  </a:lnTo>
                  <a:lnTo>
                    <a:pt x="109499" y="25460"/>
                  </a:lnTo>
                  <a:lnTo>
                    <a:pt x="87699" y="25460"/>
                  </a:lnTo>
                  <a:lnTo>
                    <a:pt x="45697" y="28000"/>
                  </a:lnTo>
                  <a:lnTo>
                    <a:pt x="4885" y="29705"/>
                  </a:lnTo>
                  <a:lnTo>
                    <a:pt x="811" y="28290"/>
                  </a:lnTo>
                  <a:lnTo>
                    <a:pt x="0" y="26394"/>
                  </a:lnTo>
                  <a:lnTo>
                    <a:pt x="1365" y="24178"/>
                  </a:lnTo>
                  <a:lnTo>
                    <a:pt x="4180" y="21748"/>
                  </a:lnTo>
                  <a:lnTo>
                    <a:pt x="35446" y="13777"/>
                  </a:lnTo>
                  <a:lnTo>
                    <a:pt x="77718" y="10742"/>
                  </a:lnTo>
                  <a:lnTo>
                    <a:pt x="103659" y="9933"/>
                  </a:lnTo>
                  <a:lnTo>
                    <a:pt x="133336" y="9394"/>
                  </a:lnTo>
                  <a:lnTo>
                    <a:pt x="165503" y="9034"/>
                  </a:lnTo>
                  <a:lnTo>
                    <a:pt x="199330" y="8794"/>
                  </a:lnTo>
                  <a:lnTo>
                    <a:pt x="233311" y="8635"/>
                  </a:lnTo>
                  <a:lnTo>
                    <a:pt x="267396" y="8528"/>
                  </a:lnTo>
                  <a:lnTo>
                    <a:pt x="301548" y="8457"/>
                  </a:lnTo>
                  <a:lnTo>
                    <a:pt x="333842" y="9362"/>
                  </a:lnTo>
                  <a:lnTo>
                    <a:pt x="364896" y="10918"/>
                  </a:lnTo>
                  <a:lnTo>
                    <a:pt x="395123" y="12908"/>
                  </a:lnTo>
                  <a:lnTo>
                    <a:pt x="420038" y="14234"/>
                  </a:lnTo>
                  <a:lnTo>
                    <a:pt x="460420" y="15708"/>
                  </a:lnTo>
                  <a:lnTo>
                    <a:pt x="491727" y="16538"/>
                  </a:lnTo>
                  <a:lnTo>
                    <a:pt x="494917" y="15702"/>
                  </a:lnTo>
                  <a:lnTo>
                    <a:pt x="495139" y="14192"/>
                  </a:lnTo>
                  <a:lnTo>
                    <a:pt x="493383" y="12233"/>
                  </a:lnTo>
                  <a:lnTo>
                    <a:pt x="483811" y="10056"/>
                  </a:lnTo>
                  <a:lnTo>
                    <a:pt x="449832" y="8659"/>
                  </a:lnTo>
                  <a:lnTo>
                    <a:pt x="410240" y="8383"/>
                  </a:lnTo>
                  <a:lnTo>
                    <a:pt x="395572" y="8315"/>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Tree>
    <p:extLst>
      <p:ext uri="{BB962C8B-B14F-4D97-AF65-F5344CB8AC3E}">
        <p14:creationId xmlns:p14="http://schemas.microsoft.com/office/powerpoint/2010/main" val="7132793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idx="12"/>
          </p:nvPr>
        </p:nvSpPr>
        <p:spPr/>
        <p:txBody>
          <a:bodyPr/>
          <a:lstStyle/>
          <a:p>
            <a:fld id="{7F187AB3-49F4-4A49-ADBE-0AF7FCB422D6}" type="slidenum">
              <a:rPr lang="en-US">
                <a:solidFill>
                  <a:prstClr val="white">
                    <a:lumMod val="50000"/>
                  </a:prstClr>
                </a:solidFill>
              </a:rPr>
              <a:pPr/>
              <a:t>24</a:t>
            </a:fld>
            <a:endParaRPr lang="en-US">
              <a:solidFill>
                <a:prstClr val="white">
                  <a:lumMod val="50000"/>
                </a:prstClr>
              </a:solidFill>
            </a:endParaRPr>
          </a:p>
        </p:txBody>
      </p:sp>
      <p:pic>
        <p:nvPicPr>
          <p:cNvPr id="49154" name="Picture 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07360" y="796404"/>
            <a:ext cx="5814720" cy="6014071"/>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9155" name="Text Box 3"/>
          <p:cNvSpPr txBox="1">
            <a:spLocks noChangeArrowheads="1"/>
          </p:cNvSpPr>
          <p:nvPr/>
        </p:nvSpPr>
        <p:spPr bwMode="auto">
          <a:xfrm>
            <a:off x="3813121" y="3780398"/>
            <a:ext cx="5280480" cy="194708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ＭＳ Ｐゴシック" charset="0"/>
                <a:cs typeface="DejaVu Sans" charset="0"/>
              </a:defRPr>
            </a:lvl9pPr>
          </a:lstStyle>
          <a:p>
            <a:pPr algn="l">
              <a:spcBef>
                <a:spcPts val="0"/>
              </a:spcBef>
            </a:pPr>
            <a:r>
              <a:rPr lang="en-US" sz="2200" dirty="0">
                <a:latin typeface="FreeSans" charset="0"/>
              </a:rPr>
              <a:t>Share the same parameters across different locations (assuming input is stationary):</a:t>
            </a:r>
          </a:p>
          <a:p>
            <a:pPr algn="l">
              <a:spcBef>
                <a:spcPts val="0"/>
              </a:spcBef>
            </a:pPr>
            <a:r>
              <a:rPr lang="en-US" sz="2200" dirty="0">
                <a:solidFill>
                  <a:srgbClr val="FF0000"/>
                </a:solidFill>
                <a:latin typeface="FreeSans" charset="0"/>
              </a:rPr>
              <a:t>Convolutions with learned kernels</a:t>
            </a:r>
          </a:p>
        </p:txBody>
      </p:sp>
      <p:sp>
        <p:nvSpPr>
          <p:cNvPr id="9"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solidFill>
                  <a:prstClr val="black"/>
                </a:solidFill>
              </a:rPr>
              <a:t>Convolutional Layer</a:t>
            </a:r>
          </a:p>
        </p:txBody>
      </p:sp>
      <p:sp>
        <p:nvSpPr>
          <p:cNvPr id="10" name="TextBox 9"/>
          <p:cNvSpPr txBox="1"/>
          <p:nvPr/>
        </p:nvSpPr>
        <p:spPr>
          <a:xfrm>
            <a:off x="3346992" y="6578469"/>
            <a:ext cx="2531913" cy="276999"/>
          </a:xfrm>
          <a:prstGeom prst="rect">
            <a:avLst/>
          </a:prstGeom>
          <a:noFill/>
        </p:spPr>
        <p:txBody>
          <a:bodyPr wrap="none" rtlCol="0">
            <a:spAutoFit/>
          </a:bodyPr>
          <a:lstStyle/>
          <a:p>
            <a:r>
              <a:rPr lang="en-US" dirty="0">
                <a:solidFill>
                  <a:prstClr val="white">
                    <a:lumMod val="65000"/>
                  </a:prstClr>
                </a:solidFill>
              </a:rPr>
              <a:t>Slide Credit: </a:t>
            </a:r>
            <a:r>
              <a:rPr lang="en-US" dirty="0" err="1">
                <a:solidFill>
                  <a:prstClr val="white">
                    <a:lumMod val="65000"/>
                  </a:prstClr>
                </a:solidFill>
              </a:rPr>
              <a:t>Marc'Aurelio</a:t>
            </a:r>
            <a:r>
              <a:rPr lang="en-US" dirty="0">
                <a:solidFill>
                  <a:prstClr val="white">
                    <a:lumMod val="65000"/>
                  </a:prstClr>
                </a:solidFill>
              </a:rPr>
              <a:t> </a:t>
            </a:r>
            <a:r>
              <a:rPr lang="en-US" dirty="0" err="1">
                <a:solidFill>
                  <a:prstClr val="white">
                    <a:lumMod val="65000"/>
                  </a:prstClr>
                </a:solidFill>
              </a:rPr>
              <a:t>Ranzato</a:t>
            </a:r>
            <a:endParaRPr lang="en-US" dirty="0">
              <a:solidFill>
                <a:prstClr val="white">
                  <a:lumMod val="65000"/>
                </a:prstClr>
              </a:solidFill>
            </a:endParaRPr>
          </a:p>
        </p:txBody>
      </p:sp>
      <p:grpSp>
        <p:nvGrpSpPr>
          <p:cNvPr id="26" name="SMARTInkShape-Group1074"/>
          <p:cNvGrpSpPr/>
          <p:nvPr/>
        </p:nvGrpSpPr>
        <p:grpSpPr>
          <a:xfrm>
            <a:off x="1443038" y="1502085"/>
            <a:ext cx="714034" cy="641041"/>
            <a:chOff x="1443038" y="1502085"/>
            <a:chExt cx="714034" cy="641041"/>
          </a:xfrm>
        </p:grpSpPr>
        <p:sp>
          <p:nvSpPr>
            <p:cNvPr id="23" name="SMARTInkShape-3156"/>
            <p:cNvSpPr/>
            <p:nvPr>
              <p:custDataLst>
                <p:tags r:id="rId14"/>
              </p:custDataLst>
            </p:nvPr>
          </p:nvSpPr>
          <p:spPr bwMode="auto">
            <a:xfrm>
              <a:off x="1443038" y="1937385"/>
              <a:ext cx="214313" cy="205741"/>
            </a:xfrm>
            <a:custGeom>
              <a:avLst/>
              <a:gdLst/>
              <a:ahLst/>
              <a:cxnLst/>
              <a:rect l="0" t="0" r="0" b="0"/>
              <a:pathLst>
                <a:path w="214313" h="205741">
                  <a:moveTo>
                    <a:pt x="0" y="0"/>
                  </a:moveTo>
                  <a:lnTo>
                    <a:pt x="0" y="0"/>
                  </a:lnTo>
                  <a:lnTo>
                    <a:pt x="29233" y="38558"/>
                  </a:lnTo>
                  <a:lnTo>
                    <a:pt x="55016" y="72385"/>
                  </a:lnTo>
                  <a:lnTo>
                    <a:pt x="81706" y="112570"/>
                  </a:lnTo>
                  <a:lnTo>
                    <a:pt x="96321" y="141471"/>
                  </a:lnTo>
                  <a:lnTo>
                    <a:pt x="112342" y="173366"/>
                  </a:lnTo>
                  <a:lnTo>
                    <a:pt x="134067" y="193891"/>
                  </a:lnTo>
                  <a:lnTo>
                    <a:pt x="146528" y="200699"/>
                  </a:lnTo>
                  <a:lnTo>
                    <a:pt x="173073" y="205722"/>
                  </a:lnTo>
                  <a:lnTo>
                    <a:pt x="214312" y="20574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4" name="SMARTInkShape-3157"/>
            <p:cNvSpPr/>
            <p:nvPr>
              <p:custDataLst>
                <p:tags r:id="rId15"/>
              </p:custDataLst>
            </p:nvPr>
          </p:nvSpPr>
          <p:spPr bwMode="auto">
            <a:xfrm>
              <a:off x="2009529" y="1502085"/>
              <a:ext cx="124280" cy="255279"/>
            </a:xfrm>
            <a:custGeom>
              <a:avLst/>
              <a:gdLst/>
              <a:ahLst/>
              <a:cxnLst/>
              <a:rect l="0" t="0" r="0" b="0"/>
              <a:pathLst>
                <a:path w="124280" h="255279">
                  <a:moveTo>
                    <a:pt x="16439" y="23820"/>
                  </a:moveTo>
                  <a:lnTo>
                    <a:pt x="16439" y="23820"/>
                  </a:lnTo>
                  <a:lnTo>
                    <a:pt x="4656" y="11085"/>
                  </a:lnTo>
                  <a:lnTo>
                    <a:pt x="0" y="0"/>
                  </a:lnTo>
                  <a:lnTo>
                    <a:pt x="15838" y="22133"/>
                  </a:lnTo>
                  <a:lnTo>
                    <a:pt x="54318" y="59017"/>
                  </a:lnTo>
                  <a:lnTo>
                    <a:pt x="92607" y="88028"/>
                  </a:lnTo>
                  <a:lnTo>
                    <a:pt x="114466" y="110790"/>
                  </a:lnTo>
                  <a:lnTo>
                    <a:pt x="121919" y="129783"/>
                  </a:lnTo>
                  <a:lnTo>
                    <a:pt x="124279" y="151877"/>
                  </a:lnTo>
                  <a:lnTo>
                    <a:pt x="119300" y="190139"/>
                  </a:lnTo>
                  <a:lnTo>
                    <a:pt x="103573" y="232603"/>
                  </a:lnTo>
                  <a:lnTo>
                    <a:pt x="93591" y="25527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5" name="SMARTInkShape-3158"/>
            <p:cNvSpPr/>
            <p:nvPr>
              <p:custDataLst>
                <p:tags r:id="rId16"/>
              </p:custDataLst>
            </p:nvPr>
          </p:nvSpPr>
          <p:spPr bwMode="auto">
            <a:xfrm>
              <a:off x="1589476" y="1606256"/>
              <a:ext cx="567596" cy="494008"/>
            </a:xfrm>
            <a:custGeom>
              <a:avLst/>
              <a:gdLst/>
              <a:ahLst/>
              <a:cxnLst/>
              <a:rect l="0" t="0" r="0" b="0"/>
              <a:pathLst>
                <a:path w="567596" h="494008">
                  <a:moveTo>
                    <a:pt x="16439" y="494007"/>
                  </a:moveTo>
                  <a:lnTo>
                    <a:pt x="16439" y="494007"/>
                  </a:lnTo>
                  <a:lnTo>
                    <a:pt x="4656" y="481271"/>
                  </a:lnTo>
                  <a:lnTo>
                    <a:pt x="1677" y="474694"/>
                  </a:lnTo>
                  <a:lnTo>
                    <a:pt x="0" y="465636"/>
                  </a:lnTo>
                  <a:lnTo>
                    <a:pt x="8605" y="447818"/>
                  </a:lnTo>
                  <a:lnTo>
                    <a:pt x="36376" y="407448"/>
                  </a:lnTo>
                  <a:lnTo>
                    <a:pt x="56097" y="378384"/>
                  </a:lnTo>
                  <a:lnTo>
                    <a:pt x="77563" y="341336"/>
                  </a:lnTo>
                  <a:lnTo>
                    <a:pt x="99803" y="299470"/>
                  </a:lnTo>
                  <a:lnTo>
                    <a:pt x="111067" y="277638"/>
                  </a:lnTo>
                  <a:lnTo>
                    <a:pt x="122387" y="255464"/>
                  </a:lnTo>
                  <a:lnTo>
                    <a:pt x="134696" y="233060"/>
                  </a:lnTo>
                  <a:lnTo>
                    <a:pt x="147665" y="210505"/>
                  </a:lnTo>
                  <a:lnTo>
                    <a:pt x="161073" y="187848"/>
                  </a:lnTo>
                  <a:lnTo>
                    <a:pt x="176679" y="166076"/>
                  </a:lnTo>
                  <a:lnTo>
                    <a:pt x="211799" y="124104"/>
                  </a:lnTo>
                  <a:lnTo>
                    <a:pt x="252173" y="85766"/>
                  </a:lnTo>
                  <a:lnTo>
                    <a:pt x="294565" y="52534"/>
                  </a:lnTo>
                  <a:lnTo>
                    <a:pt x="335631" y="28239"/>
                  </a:lnTo>
                  <a:lnTo>
                    <a:pt x="376107" y="12996"/>
                  </a:lnTo>
                  <a:lnTo>
                    <a:pt x="415369" y="3999"/>
                  </a:lnTo>
                  <a:lnTo>
                    <a:pt x="451869" y="0"/>
                  </a:lnTo>
                  <a:lnTo>
                    <a:pt x="484601" y="3303"/>
                  </a:lnTo>
                  <a:lnTo>
                    <a:pt x="512166" y="12074"/>
                  </a:lnTo>
                  <a:lnTo>
                    <a:pt x="551949" y="44568"/>
                  </a:lnTo>
                  <a:lnTo>
                    <a:pt x="565740" y="62284"/>
                  </a:lnTo>
                  <a:lnTo>
                    <a:pt x="567425" y="67126"/>
                  </a:lnTo>
                  <a:lnTo>
                    <a:pt x="567595" y="71307"/>
                  </a:lnTo>
                  <a:lnTo>
                    <a:pt x="565576" y="80310"/>
                  </a:lnTo>
                  <a:lnTo>
                    <a:pt x="562760" y="76461"/>
                  </a:lnTo>
                  <a:lnTo>
                    <a:pt x="555819" y="58504"/>
                  </a:lnTo>
                  <a:lnTo>
                    <a:pt x="547934" y="3109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9160" name="SMARTInkShape-Group1075"/>
          <p:cNvGrpSpPr/>
          <p:nvPr/>
        </p:nvGrpSpPr>
        <p:grpSpPr>
          <a:xfrm>
            <a:off x="1345066" y="1952394"/>
            <a:ext cx="3830423" cy="1746023"/>
            <a:chOff x="1345066" y="1952394"/>
            <a:chExt cx="3830423" cy="1746023"/>
          </a:xfrm>
        </p:grpSpPr>
        <p:sp>
          <p:nvSpPr>
            <p:cNvPr id="27" name="SMARTInkShape-3159"/>
            <p:cNvSpPr/>
            <p:nvPr>
              <p:custDataLst>
                <p:tags r:id="rId3"/>
              </p:custDataLst>
            </p:nvPr>
          </p:nvSpPr>
          <p:spPr bwMode="auto">
            <a:xfrm>
              <a:off x="4574845" y="3156081"/>
              <a:ext cx="600644" cy="542336"/>
            </a:xfrm>
            <a:custGeom>
              <a:avLst/>
              <a:gdLst/>
              <a:ahLst/>
              <a:cxnLst/>
              <a:rect l="0" t="0" r="0" b="0"/>
              <a:pathLst>
                <a:path w="600644" h="542336">
                  <a:moveTo>
                    <a:pt x="271475" y="24316"/>
                  </a:moveTo>
                  <a:lnTo>
                    <a:pt x="271475" y="24316"/>
                  </a:lnTo>
                  <a:lnTo>
                    <a:pt x="262373" y="15215"/>
                  </a:lnTo>
                  <a:lnTo>
                    <a:pt x="252825" y="10746"/>
                  </a:lnTo>
                  <a:lnTo>
                    <a:pt x="211869" y="1751"/>
                  </a:lnTo>
                  <a:lnTo>
                    <a:pt x="190374" y="0"/>
                  </a:lnTo>
                  <a:lnTo>
                    <a:pt x="156851" y="8116"/>
                  </a:lnTo>
                  <a:lnTo>
                    <a:pt x="122789" y="22585"/>
                  </a:lnTo>
                  <a:lnTo>
                    <a:pt x="88566" y="43488"/>
                  </a:lnTo>
                  <a:lnTo>
                    <a:pt x="54296" y="81432"/>
                  </a:lnTo>
                  <a:lnTo>
                    <a:pt x="33981" y="115106"/>
                  </a:lnTo>
                  <a:lnTo>
                    <a:pt x="17332" y="154202"/>
                  </a:lnTo>
                  <a:lnTo>
                    <a:pt x="11559" y="176630"/>
                  </a:lnTo>
                  <a:lnTo>
                    <a:pt x="6758" y="200154"/>
                  </a:lnTo>
                  <a:lnTo>
                    <a:pt x="3557" y="223456"/>
                  </a:lnTo>
                  <a:lnTo>
                    <a:pt x="1423" y="246611"/>
                  </a:lnTo>
                  <a:lnTo>
                    <a:pt x="0" y="269668"/>
                  </a:lnTo>
                  <a:lnTo>
                    <a:pt x="4" y="291707"/>
                  </a:lnTo>
                  <a:lnTo>
                    <a:pt x="2549" y="333974"/>
                  </a:lnTo>
                  <a:lnTo>
                    <a:pt x="11935" y="374984"/>
                  </a:lnTo>
                  <a:lnTo>
                    <a:pt x="27536" y="414484"/>
                  </a:lnTo>
                  <a:lnTo>
                    <a:pt x="50346" y="451089"/>
                  </a:lnTo>
                  <a:lnTo>
                    <a:pt x="81437" y="481328"/>
                  </a:lnTo>
                  <a:lnTo>
                    <a:pt x="119386" y="506515"/>
                  </a:lnTo>
                  <a:lnTo>
                    <a:pt x="141507" y="517232"/>
                  </a:lnTo>
                  <a:lnTo>
                    <a:pt x="164828" y="527234"/>
                  </a:lnTo>
                  <a:lnTo>
                    <a:pt x="191804" y="533903"/>
                  </a:lnTo>
                  <a:lnTo>
                    <a:pt x="221219" y="538348"/>
                  </a:lnTo>
                  <a:lnTo>
                    <a:pt x="252258" y="541312"/>
                  </a:lnTo>
                  <a:lnTo>
                    <a:pt x="285334" y="542335"/>
                  </a:lnTo>
                  <a:lnTo>
                    <a:pt x="319767" y="542065"/>
                  </a:lnTo>
                  <a:lnTo>
                    <a:pt x="355104" y="540932"/>
                  </a:lnTo>
                  <a:lnTo>
                    <a:pt x="388188" y="536366"/>
                  </a:lnTo>
                  <a:lnTo>
                    <a:pt x="419770" y="529513"/>
                  </a:lnTo>
                  <a:lnTo>
                    <a:pt x="450347" y="521134"/>
                  </a:lnTo>
                  <a:lnTo>
                    <a:pt x="478354" y="508881"/>
                  </a:lnTo>
                  <a:lnTo>
                    <a:pt x="504644" y="494044"/>
                  </a:lnTo>
                  <a:lnTo>
                    <a:pt x="529791" y="477486"/>
                  </a:lnTo>
                  <a:lnTo>
                    <a:pt x="550365" y="455017"/>
                  </a:lnTo>
                  <a:lnTo>
                    <a:pt x="567891" y="428608"/>
                  </a:lnTo>
                  <a:lnTo>
                    <a:pt x="583387" y="399571"/>
                  </a:lnTo>
                  <a:lnTo>
                    <a:pt x="592764" y="369736"/>
                  </a:lnTo>
                  <a:lnTo>
                    <a:pt x="598063" y="339369"/>
                  </a:lnTo>
                  <a:lnTo>
                    <a:pt x="600643" y="308646"/>
                  </a:lnTo>
                  <a:lnTo>
                    <a:pt x="592836" y="279592"/>
                  </a:lnTo>
                  <a:lnTo>
                    <a:pt x="578109" y="251650"/>
                  </a:lnTo>
                  <a:lnTo>
                    <a:pt x="558766" y="224450"/>
                  </a:lnTo>
                  <a:lnTo>
                    <a:pt x="529677" y="199649"/>
                  </a:lnTo>
                  <a:lnTo>
                    <a:pt x="494092" y="176447"/>
                  </a:lnTo>
                  <a:lnTo>
                    <a:pt x="454177" y="154312"/>
                  </a:lnTo>
                  <a:lnTo>
                    <a:pt x="404706" y="137650"/>
                  </a:lnTo>
                  <a:lnTo>
                    <a:pt x="348865" y="124637"/>
                  </a:lnTo>
                  <a:lnTo>
                    <a:pt x="288779" y="114057"/>
                  </a:lnTo>
                  <a:lnTo>
                    <a:pt x="248721" y="107004"/>
                  </a:lnTo>
                  <a:lnTo>
                    <a:pt x="168605" y="9289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8" name="SMARTInkShape-3160"/>
            <p:cNvSpPr/>
            <p:nvPr>
              <p:custDataLst>
                <p:tags r:id="rId4"/>
              </p:custDataLst>
            </p:nvPr>
          </p:nvSpPr>
          <p:spPr bwMode="auto">
            <a:xfrm>
              <a:off x="1588770" y="2340292"/>
              <a:ext cx="3086101" cy="1002984"/>
            </a:xfrm>
            <a:custGeom>
              <a:avLst/>
              <a:gdLst/>
              <a:ahLst/>
              <a:cxnLst/>
              <a:rect l="0" t="0" r="0" b="0"/>
              <a:pathLst>
                <a:path w="3086101" h="1002984">
                  <a:moveTo>
                    <a:pt x="0" y="0"/>
                  </a:moveTo>
                  <a:lnTo>
                    <a:pt x="0" y="0"/>
                  </a:lnTo>
                  <a:lnTo>
                    <a:pt x="4551" y="0"/>
                  </a:lnTo>
                  <a:lnTo>
                    <a:pt x="36853" y="11866"/>
                  </a:lnTo>
                  <a:lnTo>
                    <a:pt x="67814" y="22419"/>
                  </a:lnTo>
                  <a:lnTo>
                    <a:pt x="110150" y="36634"/>
                  </a:lnTo>
                  <a:lnTo>
                    <a:pt x="136298" y="45378"/>
                  </a:lnTo>
                  <a:lnTo>
                    <a:pt x="165161" y="55017"/>
                  </a:lnTo>
                  <a:lnTo>
                    <a:pt x="195832" y="65253"/>
                  </a:lnTo>
                  <a:lnTo>
                    <a:pt x="230567" y="75887"/>
                  </a:lnTo>
                  <a:lnTo>
                    <a:pt x="268011" y="86787"/>
                  </a:lnTo>
                  <a:lnTo>
                    <a:pt x="307262" y="97863"/>
                  </a:lnTo>
                  <a:lnTo>
                    <a:pt x="350574" y="110010"/>
                  </a:lnTo>
                  <a:lnTo>
                    <a:pt x="396593" y="122870"/>
                  </a:lnTo>
                  <a:lnTo>
                    <a:pt x="444418" y="136206"/>
                  </a:lnTo>
                  <a:lnTo>
                    <a:pt x="496304" y="151764"/>
                  </a:lnTo>
                  <a:lnTo>
                    <a:pt x="550897" y="168804"/>
                  </a:lnTo>
                  <a:lnTo>
                    <a:pt x="607294" y="186831"/>
                  </a:lnTo>
                  <a:lnTo>
                    <a:pt x="667753" y="206469"/>
                  </a:lnTo>
                  <a:lnTo>
                    <a:pt x="730919" y="227181"/>
                  </a:lnTo>
                  <a:lnTo>
                    <a:pt x="795889" y="248609"/>
                  </a:lnTo>
                  <a:lnTo>
                    <a:pt x="863015" y="272420"/>
                  </a:lnTo>
                  <a:lnTo>
                    <a:pt x="931578" y="297818"/>
                  </a:lnTo>
                  <a:lnTo>
                    <a:pt x="1001100" y="324276"/>
                  </a:lnTo>
                  <a:lnTo>
                    <a:pt x="1075070" y="352391"/>
                  </a:lnTo>
                  <a:lnTo>
                    <a:pt x="1152006" y="381613"/>
                  </a:lnTo>
                  <a:lnTo>
                    <a:pt x="1230919" y="411571"/>
                  </a:lnTo>
                  <a:lnTo>
                    <a:pt x="1312103" y="442021"/>
                  </a:lnTo>
                  <a:lnTo>
                    <a:pt x="1394800" y="472798"/>
                  </a:lnTo>
                  <a:lnTo>
                    <a:pt x="1478507" y="503794"/>
                  </a:lnTo>
                  <a:lnTo>
                    <a:pt x="1563839" y="534935"/>
                  </a:lnTo>
                  <a:lnTo>
                    <a:pt x="1650254" y="566174"/>
                  </a:lnTo>
                  <a:lnTo>
                    <a:pt x="1737392" y="597477"/>
                  </a:lnTo>
                  <a:lnTo>
                    <a:pt x="1825964" y="626918"/>
                  </a:lnTo>
                  <a:lnTo>
                    <a:pt x="1915492" y="655118"/>
                  </a:lnTo>
                  <a:lnTo>
                    <a:pt x="2005657" y="682490"/>
                  </a:lnTo>
                  <a:lnTo>
                    <a:pt x="2093390" y="709311"/>
                  </a:lnTo>
                  <a:lnTo>
                    <a:pt x="2179501" y="735764"/>
                  </a:lnTo>
                  <a:lnTo>
                    <a:pt x="2264530" y="761972"/>
                  </a:lnTo>
                  <a:lnTo>
                    <a:pt x="2347887" y="787064"/>
                  </a:lnTo>
                  <a:lnTo>
                    <a:pt x="2430128" y="811412"/>
                  </a:lnTo>
                  <a:lnTo>
                    <a:pt x="2511625" y="835264"/>
                  </a:lnTo>
                  <a:lnTo>
                    <a:pt x="2586912" y="857833"/>
                  </a:lnTo>
                  <a:lnTo>
                    <a:pt x="2658058" y="879546"/>
                  </a:lnTo>
                  <a:lnTo>
                    <a:pt x="2726444" y="900689"/>
                  </a:lnTo>
                  <a:lnTo>
                    <a:pt x="2788226" y="918594"/>
                  </a:lnTo>
                  <a:lnTo>
                    <a:pt x="2845607" y="934341"/>
                  </a:lnTo>
                  <a:lnTo>
                    <a:pt x="2900054" y="948649"/>
                  </a:lnTo>
                  <a:lnTo>
                    <a:pt x="2944925" y="961046"/>
                  </a:lnTo>
                  <a:lnTo>
                    <a:pt x="2983411" y="972167"/>
                  </a:lnTo>
                  <a:lnTo>
                    <a:pt x="3017640" y="982439"/>
                  </a:lnTo>
                  <a:lnTo>
                    <a:pt x="3086100" y="100298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9" name="SMARTInkShape-3161"/>
            <p:cNvSpPr/>
            <p:nvPr>
              <p:custDataLst>
                <p:tags r:id="rId5"/>
              </p:custDataLst>
            </p:nvPr>
          </p:nvSpPr>
          <p:spPr bwMode="auto">
            <a:xfrm>
              <a:off x="1511618" y="2434590"/>
              <a:ext cx="3300413" cy="908686"/>
            </a:xfrm>
            <a:custGeom>
              <a:avLst/>
              <a:gdLst/>
              <a:ahLst/>
              <a:cxnLst/>
              <a:rect l="0" t="0" r="0" b="0"/>
              <a:pathLst>
                <a:path w="3300413" h="908686">
                  <a:moveTo>
                    <a:pt x="0" y="0"/>
                  </a:moveTo>
                  <a:lnTo>
                    <a:pt x="0" y="0"/>
                  </a:lnTo>
                  <a:lnTo>
                    <a:pt x="4551" y="4551"/>
                  </a:lnTo>
                  <a:lnTo>
                    <a:pt x="41098" y="19908"/>
                  </a:lnTo>
                  <a:lnTo>
                    <a:pt x="69700" y="30755"/>
                  </a:lnTo>
                  <a:lnTo>
                    <a:pt x="110988" y="45101"/>
                  </a:lnTo>
                  <a:lnTo>
                    <a:pt x="139714" y="52928"/>
                  </a:lnTo>
                  <a:lnTo>
                    <a:pt x="173153" y="61002"/>
                  </a:lnTo>
                  <a:lnTo>
                    <a:pt x="209732" y="69243"/>
                  </a:lnTo>
                  <a:lnTo>
                    <a:pt x="254122" y="78547"/>
                  </a:lnTo>
                  <a:lnTo>
                    <a:pt x="303717" y="88560"/>
                  </a:lnTo>
                  <a:lnTo>
                    <a:pt x="356783" y="99045"/>
                  </a:lnTo>
                  <a:lnTo>
                    <a:pt x="416925" y="110797"/>
                  </a:lnTo>
                  <a:lnTo>
                    <a:pt x="481785" y="123395"/>
                  </a:lnTo>
                  <a:lnTo>
                    <a:pt x="549790" y="136556"/>
                  </a:lnTo>
                  <a:lnTo>
                    <a:pt x="624654" y="150092"/>
                  </a:lnTo>
                  <a:lnTo>
                    <a:pt x="704091" y="163879"/>
                  </a:lnTo>
                  <a:lnTo>
                    <a:pt x="786576" y="177833"/>
                  </a:lnTo>
                  <a:lnTo>
                    <a:pt x="873952" y="193802"/>
                  </a:lnTo>
                  <a:lnTo>
                    <a:pt x="964587" y="211117"/>
                  </a:lnTo>
                  <a:lnTo>
                    <a:pt x="1057395" y="229327"/>
                  </a:lnTo>
                  <a:lnTo>
                    <a:pt x="1154510" y="249087"/>
                  </a:lnTo>
                  <a:lnTo>
                    <a:pt x="1254496" y="269880"/>
                  </a:lnTo>
                  <a:lnTo>
                    <a:pt x="1356395" y="291363"/>
                  </a:lnTo>
                  <a:lnTo>
                    <a:pt x="1459571" y="315209"/>
                  </a:lnTo>
                  <a:lnTo>
                    <a:pt x="1563597" y="340632"/>
                  </a:lnTo>
                  <a:lnTo>
                    <a:pt x="1668191" y="367106"/>
                  </a:lnTo>
                  <a:lnTo>
                    <a:pt x="1773162" y="395232"/>
                  </a:lnTo>
                  <a:lnTo>
                    <a:pt x="1878385" y="424460"/>
                  </a:lnTo>
                  <a:lnTo>
                    <a:pt x="1983777" y="454424"/>
                  </a:lnTo>
                  <a:lnTo>
                    <a:pt x="2087375" y="484877"/>
                  </a:lnTo>
                  <a:lnTo>
                    <a:pt x="2189779" y="515656"/>
                  </a:lnTo>
                  <a:lnTo>
                    <a:pt x="2291385" y="546653"/>
                  </a:lnTo>
                  <a:lnTo>
                    <a:pt x="2389602" y="578748"/>
                  </a:lnTo>
                  <a:lnTo>
                    <a:pt x="2485560" y="611574"/>
                  </a:lnTo>
                  <a:lnTo>
                    <a:pt x="2580012" y="644889"/>
                  </a:lnTo>
                  <a:lnTo>
                    <a:pt x="2668698" y="676623"/>
                  </a:lnTo>
                  <a:lnTo>
                    <a:pt x="2753539" y="707305"/>
                  </a:lnTo>
                  <a:lnTo>
                    <a:pt x="2835818" y="737284"/>
                  </a:lnTo>
                  <a:lnTo>
                    <a:pt x="2908767" y="763937"/>
                  </a:lnTo>
                  <a:lnTo>
                    <a:pt x="2975498" y="788374"/>
                  </a:lnTo>
                  <a:lnTo>
                    <a:pt x="3038083" y="811333"/>
                  </a:lnTo>
                  <a:lnTo>
                    <a:pt x="3090283" y="830449"/>
                  </a:lnTo>
                  <a:lnTo>
                    <a:pt x="3135561" y="847002"/>
                  </a:lnTo>
                  <a:lnTo>
                    <a:pt x="3176224" y="861848"/>
                  </a:lnTo>
                  <a:lnTo>
                    <a:pt x="3208095" y="873650"/>
                  </a:lnTo>
                  <a:lnTo>
                    <a:pt x="3234105" y="883423"/>
                  </a:lnTo>
                  <a:lnTo>
                    <a:pt x="3270942" y="897457"/>
                  </a:lnTo>
                  <a:lnTo>
                    <a:pt x="3300412" y="90868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0" name="SMARTInkShape-3162"/>
            <p:cNvSpPr/>
            <p:nvPr>
              <p:custDataLst>
                <p:tags r:id="rId6"/>
              </p:custDataLst>
            </p:nvPr>
          </p:nvSpPr>
          <p:spPr bwMode="auto">
            <a:xfrm>
              <a:off x="1471138" y="2695399"/>
              <a:ext cx="3110186" cy="722671"/>
            </a:xfrm>
            <a:custGeom>
              <a:avLst/>
              <a:gdLst/>
              <a:ahLst/>
              <a:cxnLst/>
              <a:rect l="0" t="0" r="0" b="0"/>
              <a:pathLst>
                <a:path w="3110186" h="722671">
                  <a:moveTo>
                    <a:pt x="14762" y="4939"/>
                  </a:moveTo>
                  <a:lnTo>
                    <a:pt x="14762" y="4939"/>
                  </a:lnTo>
                  <a:lnTo>
                    <a:pt x="5661" y="4939"/>
                  </a:lnTo>
                  <a:lnTo>
                    <a:pt x="2979" y="3986"/>
                  </a:lnTo>
                  <a:lnTo>
                    <a:pt x="1192" y="2398"/>
                  </a:lnTo>
                  <a:lnTo>
                    <a:pt x="0" y="388"/>
                  </a:lnTo>
                  <a:lnTo>
                    <a:pt x="1111" y="0"/>
                  </a:lnTo>
                  <a:lnTo>
                    <a:pt x="38607" y="13128"/>
                  </a:lnTo>
                  <a:lnTo>
                    <a:pt x="72667" y="25723"/>
                  </a:lnTo>
                  <a:lnTo>
                    <a:pt x="95275" y="33083"/>
                  </a:lnTo>
                  <a:lnTo>
                    <a:pt x="120825" y="40846"/>
                  </a:lnTo>
                  <a:lnTo>
                    <a:pt x="148336" y="48879"/>
                  </a:lnTo>
                  <a:lnTo>
                    <a:pt x="181916" y="58045"/>
                  </a:lnTo>
                  <a:lnTo>
                    <a:pt x="219543" y="67965"/>
                  </a:lnTo>
                  <a:lnTo>
                    <a:pt x="259868" y="78389"/>
                  </a:lnTo>
                  <a:lnTo>
                    <a:pt x="306753" y="89148"/>
                  </a:lnTo>
                  <a:lnTo>
                    <a:pt x="358013" y="100131"/>
                  </a:lnTo>
                  <a:lnTo>
                    <a:pt x="412189" y="111262"/>
                  </a:lnTo>
                  <a:lnTo>
                    <a:pt x="473070" y="122494"/>
                  </a:lnTo>
                  <a:lnTo>
                    <a:pt x="538424" y="133791"/>
                  </a:lnTo>
                  <a:lnTo>
                    <a:pt x="606757" y="145133"/>
                  </a:lnTo>
                  <a:lnTo>
                    <a:pt x="678030" y="156504"/>
                  </a:lnTo>
                  <a:lnTo>
                    <a:pt x="751264" y="167894"/>
                  </a:lnTo>
                  <a:lnTo>
                    <a:pt x="825803" y="179298"/>
                  </a:lnTo>
                  <a:lnTo>
                    <a:pt x="902166" y="191664"/>
                  </a:lnTo>
                  <a:lnTo>
                    <a:pt x="979745" y="204669"/>
                  </a:lnTo>
                  <a:lnTo>
                    <a:pt x="1058134" y="218102"/>
                  </a:lnTo>
                  <a:lnTo>
                    <a:pt x="1138016" y="232773"/>
                  </a:lnTo>
                  <a:lnTo>
                    <a:pt x="1218893" y="248268"/>
                  </a:lnTo>
                  <a:lnTo>
                    <a:pt x="1300434" y="264313"/>
                  </a:lnTo>
                  <a:lnTo>
                    <a:pt x="1380512" y="280725"/>
                  </a:lnTo>
                  <a:lnTo>
                    <a:pt x="1459614" y="297381"/>
                  </a:lnTo>
                  <a:lnTo>
                    <a:pt x="1538067" y="314200"/>
                  </a:lnTo>
                  <a:lnTo>
                    <a:pt x="1615134" y="330175"/>
                  </a:lnTo>
                  <a:lnTo>
                    <a:pt x="1691277" y="345588"/>
                  </a:lnTo>
                  <a:lnTo>
                    <a:pt x="1766803" y="360626"/>
                  </a:lnTo>
                  <a:lnTo>
                    <a:pt x="1839062" y="376366"/>
                  </a:lnTo>
                  <a:lnTo>
                    <a:pt x="1909142" y="392574"/>
                  </a:lnTo>
                  <a:lnTo>
                    <a:pt x="1977770" y="409095"/>
                  </a:lnTo>
                  <a:lnTo>
                    <a:pt x="2042572" y="425823"/>
                  </a:lnTo>
                  <a:lnTo>
                    <a:pt x="2104822" y="442691"/>
                  </a:lnTo>
                  <a:lnTo>
                    <a:pt x="2165373" y="459651"/>
                  </a:lnTo>
                  <a:lnTo>
                    <a:pt x="2222885" y="475720"/>
                  </a:lnTo>
                  <a:lnTo>
                    <a:pt x="2278372" y="491195"/>
                  </a:lnTo>
                  <a:lnTo>
                    <a:pt x="2332508" y="506275"/>
                  </a:lnTo>
                  <a:lnTo>
                    <a:pt x="2383838" y="521090"/>
                  </a:lnTo>
                  <a:lnTo>
                    <a:pt x="2433299" y="535729"/>
                  </a:lnTo>
                  <a:lnTo>
                    <a:pt x="2481512" y="550252"/>
                  </a:lnTo>
                  <a:lnTo>
                    <a:pt x="2527942" y="563743"/>
                  </a:lnTo>
                  <a:lnTo>
                    <a:pt x="2573183" y="576547"/>
                  </a:lnTo>
                  <a:lnTo>
                    <a:pt x="2617631" y="588894"/>
                  </a:lnTo>
                  <a:lnTo>
                    <a:pt x="2660598" y="600934"/>
                  </a:lnTo>
                  <a:lnTo>
                    <a:pt x="2702578" y="612772"/>
                  </a:lnTo>
                  <a:lnTo>
                    <a:pt x="2743899" y="624473"/>
                  </a:lnTo>
                  <a:lnTo>
                    <a:pt x="2783829" y="635131"/>
                  </a:lnTo>
                  <a:lnTo>
                    <a:pt x="2822832" y="645095"/>
                  </a:lnTo>
                  <a:lnTo>
                    <a:pt x="2861216" y="654594"/>
                  </a:lnTo>
                  <a:lnTo>
                    <a:pt x="2896331" y="663785"/>
                  </a:lnTo>
                  <a:lnTo>
                    <a:pt x="2929265" y="672769"/>
                  </a:lnTo>
                  <a:lnTo>
                    <a:pt x="2960747" y="681617"/>
                  </a:lnTo>
                  <a:lnTo>
                    <a:pt x="2988402" y="689420"/>
                  </a:lnTo>
                  <a:lnTo>
                    <a:pt x="3013506" y="696527"/>
                  </a:lnTo>
                  <a:lnTo>
                    <a:pt x="3056322" y="708551"/>
                  </a:lnTo>
                  <a:lnTo>
                    <a:pt x="3098037" y="719723"/>
                  </a:lnTo>
                  <a:lnTo>
                    <a:pt x="3109131" y="722670"/>
                  </a:lnTo>
                  <a:lnTo>
                    <a:pt x="3110185" y="722504"/>
                  </a:lnTo>
                  <a:lnTo>
                    <a:pt x="3106276" y="719779"/>
                  </a:lnTo>
                  <a:lnTo>
                    <a:pt x="3066814" y="707568"/>
                  </a:lnTo>
                  <a:lnTo>
                    <a:pt x="3023709" y="69073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1" name="SMARTInkShape-3163"/>
            <p:cNvSpPr/>
            <p:nvPr>
              <p:custDataLst>
                <p:tags r:id="rId7"/>
              </p:custDataLst>
            </p:nvPr>
          </p:nvSpPr>
          <p:spPr bwMode="auto">
            <a:xfrm>
              <a:off x="3509010" y="3357107"/>
              <a:ext cx="63861" cy="170806"/>
            </a:xfrm>
            <a:custGeom>
              <a:avLst/>
              <a:gdLst/>
              <a:ahLst/>
              <a:cxnLst/>
              <a:rect l="0" t="0" r="0" b="0"/>
              <a:pathLst>
                <a:path w="63861" h="170806">
                  <a:moveTo>
                    <a:pt x="0" y="106183"/>
                  </a:moveTo>
                  <a:lnTo>
                    <a:pt x="0" y="106183"/>
                  </a:lnTo>
                  <a:lnTo>
                    <a:pt x="14828" y="73987"/>
                  </a:lnTo>
                  <a:lnTo>
                    <a:pt x="16115" y="69013"/>
                  </a:lnTo>
                  <a:lnTo>
                    <a:pt x="16459" y="69021"/>
                  </a:lnTo>
                  <a:lnTo>
                    <a:pt x="16687" y="69978"/>
                  </a:lnTo>
                  <a:lnTo>
                    <a:pt x="5173" y="112071"/>
                  </a:lnTo>
                  <a:lnTo>
                    <a:pt x="6084" y="139678"/>
                  </a:lnTo>
                  <a:lnTo>
                    <a:pt x="12386" y="161404"/>
                  </a:lnTo>
                  <a:lnTo>
                    <a:pt x="15877" y="165857"/>
                  </a:lnTo>
                  <a:lnTo>
                    <a:pt x="24837" y="170805"/>
                  </a:lnTo>
                  <a:lnTo>
                    <a:pt x="28940" y="170219"/>
                  </a:lnTo>
                  <a:lnTo>
                    <a:pt x="32629" y="167924"/>
                  </a:lnTo>
                  <a:lnTo>
                    <a:pt x="40219" y="158388"/>
                  </a:lnTo>
                  <a:lnTo>
                    <a:pt x="49943" y="141450"/>
                  </a:lnTo>
                  <a:lnTo>
                    <a:pt x="57025" y="101392"/>
                  </a:lnTo>
                  <a:lnTo>
                    <a:pt x="61222" y="69764"/>
                  </a:lnTo>
                  <a:lnTo>
                    <a:pt x="63860" y="27447"/>
                  </a:lnTo>
                  <a:lnTo>
                    <a:pt x="62576" y="16545"/>
                  </a:lnTo>
                  <a:lnTo>
                    <a:pt x="59815" y="9277"/>
                  </a:lnTo>
                  <a:lnTo>
                    <a:pt x="56069" y="4431"/>
                  </a:lnTo>
                  <a:lnTo>
                    <a:pt x="51667" y="1201"/>
                  </a:lnTo>
                  <a:lnTo>
                    <a:pt x="46827" y="0"/>
                  </a:lnTo>
                  <a:lnTo>
                    <a:pt x="36370" y="1205"/>
                  </a:lnTo>
                  <a:lnTo>
                    <a:pt x="27912" y="7456"/>
                  </a:lnTo>
                  <a:lnTo>
                    <a:pt x="17145" y="2045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9152" name="SMARTInkShape-3164"/>
            <p:cNvSpPr/>
            <p:nvPr>
              <p:custDataLst>
                <p:tags r:id="rId8"/>
              </p:custDataLst>
            </p:nvPr>
          </p:nvSpPr>
          <p:spPr bwMode="auto">
            <a:xfrm>
              <a:off x="3414713" y="3317572"/>
              <a:ext cx="15850" cy="42849"/>
            </a:xfrm>
            <a:custGeom>
              <a:avLst/>
              <a:gdLst/>
              <a:ahLst/>
              <a:cxnLst/>
              <a:rect l="0" t="0" r="0" b="0"/>
              <a:pathLst>
                <a:path w="15850" h="42849">
                  <a:moveTo>
                    <a:pt x="0" y="42848"/>
                  </a:moveTo>
                  <a:lnTo>
                    <a:pt x="0" y="42848"/>
                  </a:lnTo>
                  <a:lnTo>
                    <a:pt x="10583" y="9394"/>
                  </a:lnTo>
                  <a:lnTo>
                    <a:pt x="15849" y="1844"/>
                  </a:lnTo>
                  <a:lnTo>
                    <a:pt x="15328" y="1224"/>
                  </a:lnTo>
                  <a:lnTo>
                    <a:pt x="9650" y="148"/>
                  </a:lnTo>
                  <a:lnTo>
                    <a:pt x="1286" y="0"/>
                  </a:lnTo>
                  <a:lnTo>
                    <a:pt x="3111" y="2532"/>
                  </a:lnTo>
                  <a:lnTo>
                    <a:pt x="8572" y="855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9153" name="SMARTInkShape-3165"/>
            <p:cNvSpPr/>
            <p:nvPr>
              <p:custDataLst>
                <p:tags r:id="rId9"/>
              </p:custDataLst>
            </p:nvPr>
          </p:nvSpPr>
          <p:spPr bwMode="auto">
            <a:xfrm>
              <a:off x="3351961" y="3395416"/>
              <a:ext cx="88470" cy="181500"/>
            </a:xfrm>
            <a:custGeom>
              <a:avLst/>
              <a:gdLst/>
              <a:ahLst/>
              <a:cxnLst/>
              <a:rect l="0" t="0" r="0" b="0"/>
              <a:pathLst>
                <a:path w="88470" h="181500">
                  <a:moveTo>
                    <a:pt x="88469" y="16439"/>
                  </a:moveTo>
                  <a:lnTo>
                    <a:pt x="88469" y="16439"/>
                  </a:lnTo>
                  <a:lnTo>
                    <a:pt x="88469" y="1677"/>
                  </a:lnTo>
                  <a:lnTo>
                    <a:pt x="87517" y="883"/>
                  </a:lnTo>
                  <a:lnTo>
                    <a:pt x="83918" y="0"/>
                  </a:lnTo>
                  <a:lnTo>
                    <a:pt x="82577" y="2622"/>
                  </a:lnTo>
                  <a:lnTo>
                    <a:pt x="81088" y="13156"/>
                  </a:lnTo>
                  <a:lnTo>
                    <a:pt x="86023" y="50045"/>
                  </a:lnTo>
                  <a:lnTo>
                    <a:pt x="87745" y="83758"/>
                  </a:lnTo>
                  <a:lnTo>
                    <a:pt x="88254" y="121581"/>
                  </a:lnTo>
                  <a:lnTo>
                    <a:pt x="86500" y="150780"/>
                  </a:lnTo>
                  <a:lnTo>
                    <a:pt x="79339" y="165364"/>
                  </a:lnTo>
                  <a:lnTo>
                    <a:pt x="64597" y="179733"/>
                  </a:lnTo>
                  <a:lnTo>
                    <a:pt x="59220" y="181499"/>
                  </a:lnTo>
                  <a:lnTo>
                    <a:pt x="48164" y="180922"/>
                  </a:lnTo>
                  <a:lnTo>
                    <a:pt x="31230" y="175241"/>
                  </a:lnTo>
                  <a:lnTo>
                    <a:pt x="14148" y="158424"/>
                  </a:lnTo>
                  <a:lnTo>
                    <a:pt x="1572" y="135344"/>
                  </a:lnTo>
                  <a:lnTo>
                    <a:pt x="0" y="121355"/>
                  </a:lnTo>
                  <a:lnTo>
                    <a:pt x="4471" y="102770"/>
                  </a:lnTo>
                  <a:lnTo>
                    <a:pt x="10179" y="91003"/>
                  </a:lnTo>
                  <a:lnTo>
                    <a:pt x="28461" y="6787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9156" name="SMARTInkShape-3166"/>
            <p:cNvSpPr/>
            <p:nvPr>
              <p:custDataLst>
                <p:tags r:id="rId10"/>
              </p:custDataLst>
            </p:nvPr>
          </p:nvSpPr>
          <p:spPr bwMode="auto">
            <a:xfrm>
              <a:off x="3166604" y="3224451"/>
              <a:ext cx="213203" cy="154728"/>
            </a:xfrm>
            <a:custGeom>
              <a:avLst/>
              <a:gdLst/>
              <a:ahLst/>
              <a:cxnLst/>
              <a:rect l="0" t="0" r="0" b="0"/>
              <a:pathLst>
                <a:path w="213203" h="154728">
                  <a:moveTo>
                    <a:pt x="16651" y="7381"/>
                  </a:moveTo>
                  <a:lnTo>
                    <a:pt x="16651" y="7381"/>
                  </a:lnTo>
                  <a:lnTo>
                    <a:pt x="21202" y="2830"/>
                  </a:lnTo>
                  <a:lnTo>
                    <a:pt x="25976" y="596"/>
                  </a:lnTo>
                  <a:lnTo>
                    <a:pt x="28583" y="0"/>
                  </a:lnTo>
                  <a:lnTo>
                    <a:pt x="29368" y="556"/>
                  </a:lnTo>
                  <a:lnTo>
                    <a:pt x="28939" y="1878"/>
                  </a:lnTo>
                  <a:lnTo>
                    <a:pt x="27701" y="3713"/>
                  </a:lnTo>
                  <a:lnTo>
                    <a:pt x="18869" y="39923"/>
                  </a:lnTo>
                  <a:lnTo>
                    <a:pt x="10747" y="74385"/>
                  </a:lnTo>
                  <a:lnTo>
                    <a:pt x="3260" y="112430"/>
                  </a:lnTo>
                  <a:lnTo>
                    <a:pt x="0" y="151743"/>
                  </a:lnTo>
                  <a:lnTo>
                    <a:pt x="788" y="154105"/>
                  </a:lnTo>
                  <a:lnTo>
                    <a:pt x="2266" y="154727"/>
                  </a:lnTo>
                  <a:lnTo>
                    <a:pt x="4203" y="154189"/>
                  </a:lnTo>
                  <a:lnTo>
                    <a:pt x="31602" y="117413"/>
                  </a:lnTo>
                  <a:lnTo>
                    <a:pt x="53930" y="80269"/>
                  </a:lnTo>
                  <a:lnTo>
                    <a:pt x="70030" y="65596"/>
                  </a:lnTo>
                  <a:lnTo>
                    <a:pt x="77840" y="61829"/>
                  </a:lnTo>
                  <a:lnTo>
                    <a:pt x="82209" y="62730"/>
                  </a:lnTo>
                  <a:lnTo>
                    <a:pt x="97459" y="73100"/>
                  </a:lnTo>
                  <a:lnTo>
                    <a:pt x="139253" y="114663"/>
                  </a:lnTo>
                  <a:lnTo>
                    <a:pt x="176018" y="129432"/>
                  </a:lnTo>
                  <a:lnTo>
                    <a:pt x="190033" y="130524"/>
                  </a:lnTo>
                  <a:lnTo>
                    <a:pt x="195104" y="129481"/>
                  </a:lnTo>
                  <a:lnTo>
                    <a:pt x="203278" y="123243"/>
                  </a:lnTo>
                  <a:lnTo>
                    <a:pt x="206792" y="118912"/>
                  </a:lnTo>
                  <a:lnTo>
                    <a:pt x="210695" y="106481"/>
                  </a:lnTo>
                  <a:lnTo>
                    <a:pt x="213202" y="66115"/>
                  </a:lnTo>
                  <a:lnTo>
                    <a:pt x="209085" y="35261"/>
                  </a:lnTo>
                  <a:lnTo>
                    <a:pt x="196674" y="738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9157" name="SMARTInkShape-3167"/>
            <p:cNvSpPr/>
            <p:nvPr>
              <p:custDataLst>
                <p:tags r:id="rId11"/>
              </p:custDataLst>
            </p:nvPr>
          </p:nvSpPr>
          <p:spPr bwMode="auto">
            <a:xfrm>
              <a:off x="1345066" y="2563178"/>
              <a:ext cx="2635230" cy="728663"/>
            </a:xfrm>
            <a:custGeom>
              <a:avLst/>
              <a:gdLst/>
              <a:ahLst/>
              <a:cxnLst/>
              <a:rect l="0" t="0" r="0" b="0"/>
              <a:pathLst>
                <a:path w="2635230" h="728663">
                  <a:moveTo>
                    <a:pt x="29392" y="0"/>
                  </a:moveTo>
                  <a:lnTo>
                    <a:pt x="29392" y="0"/>
                  </a:lnTo>
                  <a:lnTo>
                    <a:pt x="20290" y="0"/>
                  </a:lnTo>
                  <a:lnTo>
                    <a:pt x="13282" y="2539"/>
                  </a:lnTo>
                  <a:lnTo>
                    <a:pt x="6992" y="5891"/>
                  </a:lnTo>
                  <a:lnTo>
                    <a:pt x="1021" y="7381"/>
                  </a:lnTo>
                  <a:lnTo>
                    <a:pt x="0" y="8730"/>
                  </a:lnTo>
                  <a:lnTo>
                    <a:pt x="272" y="10582"/>
                  </a:lnTo>
                  <a:lnTo>
                    <a:pt x="4067" y="16133"/>
                  </a:lnTo>
                  <a:lnTo>
                    <a:pt x="12104" y="24950"/>
                  </a:lnTo>
                  <a:lnTo>
                    <a:pt x="47426" y="41194"/>
                  </a:lnTo>
                  <a:lnTo>
                    <a:pt x="87546" y="61100"/>
                  </a:lnTo>
                  <a:lnTo>
                    <a:pt x="122230" y="73510"/>
                  </a:lnTo>
                  <a:lnTo>
                    <a:pt x="159871" y="90456"/>
                  </a:lnTo>
                  <a:lnTo>
                    <a:pt x="201682" y="109735"/>
                  </a:lnTo>
                  <a:lnTo>
                    <a:pt x="226167" y="118876"/>
                  </a:lnTo>
                  <a:lnTo>
                    <a:pt x="252015" y="127828"/>
                  </a:lnTo>
                  <a:lnTo>
                    <a:pt x="278772" y="136654"/>
                  </a:lnTo>
                  <a:lnTo>
                    <a:pt x="306135" y="145395"/>
                  </a:lnTo>
                  <a:lnTo>
                    <a:pt x="333902" y="154080"/>
                  </a:lnTo>
                  <a:lnTo>
                    <a:pt x="362891" y="161775"/>
                  </a:lnTo>
                  <a:lnTo>
                    <a:pt x="392695" y="168810"/>
                  </a:lnTo>
                  <a:lnTo>
                    <a:pt x="423041" y="175404"/>
                  </a:lnTo>
                  <a:lnTo>
                    <a:pt x="455655" y="182659"/>
                  </a:lnTo>
                  <a:lnTo>
                    <a:pt x="489780" y="190352"/>
                  </a:lnTo>
                  <a:lnTo>
                    <a:pt x="524912" y="198339"/>
                  </a:lnTo>
                  <a:lnTo>
                    <a:pt x="559763" y="205568"/>
                  </a:lnTo>
                  <a:lnTo>
                    <a:pt x="594428" y="212293"/>
                  </a:lnTo>
                  <a:lnTo>
                    <a:pt x="628967" y="218681"/>
                  </a:lnTo>
                  <a:lnTo>
                    <a:pt x="663424" y="224844"/>
                  </a:lnTo>
                  <a:lnTo>
                    <a:pt x="697825" y="230859"/>
                  </a:lnTo>
                  <a:lnTo>
                    <a:pt x="732189" y="236773"/>
                  </a:lnTo>
                  <a:lnTo>
                    <a:pt x="765576" y="243573"/>
                  </a:lnTo>
                  <a:lnTo>
                    <a:pt x="798311" y="250965"/>
                  </a:lnTo>
                  <a:lnTo>
                    <a:pt x="830612" y="258749"/>
                  </a:lnTo>
                  <a:lnTo>
                    <a:pt x="863576" y="265844"/>
                  </a:lnTo>
                  <a:lnTo>
                    <a:pt x="896982" y="272480"/>
                  </a:lnTo>
                  <a:lnTo>
                    <a:pt x="930683" y="278808"/>
                  </a:lnTo>
                  <a:lnTo>
                    <a:pt x="964580" y="285884"/>
                  </a:lnTo>
                  <a:lnTo>
                    <a:pt x="998608" y="293459"/>
                  </a:lnTo>
                  <a:lnTo>
                    <a:pt x="1032723" y="301367"/>
                  </a:lnTo>
                  <a:lnTo>
                    <a:pt x="1066897" y="308544"/>
                  </a:lnTo>
                  <a:lnTo>
                    <a:pt x="1101109" y="315233"/>
                  </a:lnTo>
                  <a:lnTo>
                    <a:pt x="1135348" y="321598"/>
                  </a:lnTo>
                  <a:lnTo>
                    <a:pt x="1169603" y="328698"/>
                  </a:lnTo>
                  <a:lnTo>
                    <a:pt x="1203870" y="336290"/>
                  </a:lnTo>
                  <a:lnTo>
                    <a:pt x="1238145" y="344208"/>
                  </a:lnTo>
                  <a:lnTo>
                    <a:pt x="1271472" y="352344"/>
                  </a:lnTo>
                  <a:lnTo>
                    <a:pt x="1304168" y="360626"/>
                  </a:lnTo>
                  <a:lnTo>
                    <a:pt x="1336442" y="369004"/>
                  </a:lnTo>
                  <a:lnTo>
                    <a:pt x="1368436" y="377448"/>
                  </a:lnTo>
                  <a:lnTo>
                    <a:pt x="1400243" y="385934"/>
                  </a:lnTo>
                  <a:lnTo>
                    <a:pt x="1431925" y="394449"/>
                  </a:lnTo>
                  <a:lnTo>
                    <a:pt x="1463524" y="402983"/>
                  </a:lnTo>
                  <a:lnTo>
                    <a:pt x="1495067" y="411531"/>
                  </a:lnTo>
                  <a:lnTo>
                    <a:pt x="1526573" y="420086"/>
                  </a:lnTo>
                  <a:lnTo>
                    <a:pt x="1558055" y="428647"/>
                  </a:lnTo>
                  <a:lnTo>
                    <a:pt x="1589521" y="437212"/>
                  </a:lnTo>
                  <a:lnTo>
                    <a:pt x="1620975" y="445780"/>
                  </a:lnTo>
                  <a:lnTo>
                    <a:pt x="1652422" y="455301"/>
                  </a:lnTo>
                  <a:lnTo>
                    <a:pt x="1683865" y="465459"/>
                  </a:lnTo>
                  <a:lnTo>
                    <a:pt x="1715304" y="476041"/>
                  </a:lnTo>
                  <a:lnTo>
                    <a:pt x="1747693" y="485953"/>
                  </a:lnTo>
                  <a:lnTo>
                    <a:pt x="1780716" y="495418"/>
                  </a:lnTo>
                  <a:lnTo>
                    <a:pt x="1814161" y="504586"/>
                  </a:lnTo>
                  <a:lnTo>
                    <a:pt x="1847888" y="513556"/>
                  </a:lnTo>
                  <a:lnTo>
                    <a:pt x="1881803" y="522393"/>
                  </a:lnTo>
                  <a:lnTo>
                    <a:pt x="1915842" y="531142"/>
                  </a:lnTo>
                  <a:lnTo>
                    <a:pt x="1950918" y="539832"/>
                  </a:lnTo>
                  <a:lnTo>
                    <a:pt x="1986684" y="548483"/>
                  </a:lnTo>
                  <a:lnTo>
                    <a:pt x="2022911" y="557108"/>
                  </a:lnTo>
                  <a:lnTo>
                    <a:pt x="2058492" y="565715"/>
                  </a:lnTo>
                  <a:lnTo>
                    <a:pt x="2093643" y="574310"/>
                  </a:lnTo>
                  <a:lnTo>
                    <a:pt x="2128506" y="582898"/>
                  </a:lnTo>
                  <a:lnTo>
                    <a:pt x="2163179" y="591481"/>
                  </a:lnTo>
                  <a:lnTo>
                    <a:pt x="2197724" y="600061"/>
                  </a:lnTo>
                  <a:lnTo>
                    <a:pt x="2232184" y="608638"/>
                  </a:lnTo>
                  <a:lnTo>
                    <a:pt x="2264682" y="617213"/>
                  </a:lnTo>
                  <a:lnTo>
                    <a:pt x="2295873" y="625788"/>
                  </a:lnTo>
                  <a:lnTo>
                    <a:pt x="2326192" y="634362"/>
                  </a:lnTo>
                  <a:lnTo>
                    <a:pt x="2355929" y="641983"/>
                  </a:lnTo>
                  <a:lnTo>
                    <a:pt x="2385279" y="648968"/>
                  </a:lnTo>
                  <a:lnTo>
                    <a:pt x="2414370" y="655530"/>
                  </a:lnTo>
                  <a:lnTo>
                    <a:pt x="2441385" y="662763"/>
                  </a:lnTo>
                  <a:lnTo>
                    <a:pt x="2467014" y="670441"/>
                  </a:lnTo>
                  <a:lnTo>
                    <a:pt x="2491722" y="678418"/>
                  </a:lnTo>
                  <a:lnTo>
                    <a:pt x="2515812" y="684688"/>
                  </a:lnTo>
                  <a:lnTo>
                    <a:pt x="2539493" y="689822"/>
                  </a:lnTo>
                  <a:lnTo>
                    <a:pt x="2582314" y="699017"/>
                  </a:lnTo>
                  <a:lnTo>
                    <a:pt x="2624032" y="712999"/>
                  </a:lnTo>
                  <a:lnTo>
                    <a:pt x="2635127" y="716938"/>
                  </a:lnTo>
                  <a:lnTo>
                    <a:pt x="2635229" y="718941"/>
                  </a:lnTo>
                  <a:lnTo>
                    <a:pt x="2618287" y="72866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9158" name="SMARTInkShape-3168"/>
            <p:cNvSpPr/>
            <p:nvPr>
              <p:custDataLst>
                <p:tags r:id="rId12"/>
              </p:custDataLst>
            </p:nvPr>
          </p:nvSpPr>
          <p:spPr bwMode="auto">
            <a:xfrm>
              <a:off x="1377254" y="2392536"/>
              <a:ext cx="151509" cy="230502"/>
            </a:xfrm>
            <a:custGeom>
              <a:avLst/>
              <a:gdLst/>
              <a:ahLst/>
              <a:cxnLst/>
              <a:rect l="0" t="0" r="0" b="0"/>
              <a:pathLst>
                <a:path w="151509" h="230502">
                  <a:moveTo>
                    <a:pt x="125791" y="16336"/>
                  </a:moveTo>
                  <a:lnTo>
                    <a:pt x="125791" y="16336"/>
                  </a:lnTo>
                  <a:lnTo>
                    <a:pt x="125791" y="736"/>
                  </a:lnTo>
                  <a:lnTo>
                    <a:pt x="126744" y="14137"/>
                  </a:lnTo>
                  <a:lnTo>
                    <a:pt x="133172" y="56016"/>
                  </a:lnTo>
                  <a:lnTo>
                    <a:pt x="140019" y="98752"/>
                  </a:lnTo>
                  <a:lnTo>
                    <a:pt x="144900" y="135697"/>
                  </a:lnTo>
                  <a:lnTo>
                    <a:pt x="151458" y="178324"/>
                  </a:lnTo>
                  <a:lnTo>
                    <a:pt x="151508" y="179198"/>
                  </a:lnTo>
                  <a:lnTo>
                    <a:pt x="137821" y="185102"/>
                  </a:lnTo>
                  <a:lnTo>
                    <a:pt x="98746" y="194395"/>
                  </a:lnTo>
                  <a:lnTo>
                    <a:pt x="62982" y="205108"/>
                  </a:lnTo>
                  <a:lnTo>
                    <a:pt x="24061" y="216396"/>
                  </a:lnTo>
                  <a:lnTo>
                    <a:pt x="0" y="228959"/>
                  </a:lnTo>
                  <a:lnTo>
                    <a:pt x="21" y="229522"/>
                  </a:lnTo>
                  <a:lnTo>
                    <a:pt x="2583" y="230148"/>
                  </a:lnTo>
                  <a:lnTo>
                    <a:pt x="9381" y="230501"/>
                  </a:lnTo>
                  <a:lnTo>
                    <a:pt x="14681" y="228043"/>
                  </a:lnTo>
                  <a:lnTo>
                    <a:pt x="17427" y="226054"/>
                  </a:lnTo>
                  <a:lnTo>
                    <a:pt x="25844" y="214153"/>
                  </a:lnTo>
                  <a:lnTo>
                    <a:pt x="29820" y="194011"/>
                  </a:lnTo>
                  <a:lnTo>
                    <a:pt x="31163" y="153809"/>
                  </a:lnTo>
                  <a:lnTo>
                    <a:pt x="30443" y="114748"/>
                  </a:lnTo>
                  <a:lnTo>
                    <a:pt x="24621" y="73965"/>
                  </a:lnTo>
                  <a:lnTo>
                    <a:pt x="16660" y="33188"/>
                  </a:lnTo>
                  <a:lnTo>
                    <a:pt x="14484" y="17323"/>
                  </a:lnTo>
                  <a:lnTo>
                    <a:pt x="21219" y="22423"/>
                  </a:lnTo>
                  <a:lnTo>
                    <a:pt x="26292" y="23804"/>
                  </a:lnTo>
                  <a:lnTo>
                    <a:pt x="51950" y="23738"/>
                  </a:lnTo>
                  <a:lnTo>
                    <a:pt x="80947" y="17048"/>
                  </a:lnTo>
                  <a:lnTo>
                    <a:pt x="120979" y="1919"/>
                  </a:lnTo>
                  <a:lnTo>
                    <a:pt x="134949" y="0"/>
                  </a:lnTo>
                  <a:lnTo>
                    <a:pt x="136659" y="683"/>
                  </a:lnTo>
                  <a:lnTo>
                    <a:pt x="136846" y="2091"/>
                  </a:lnTo>
                  <a:lnTo>
                    <a:pt x="136019" y="3982"/>
                  </a:lnTo>
                  <a:lnTo>
                    <a:pt x="118471" y="19131"/>
                  </a:lnTo>
                  <a:lnTo>
                    <a:pt x="94408" y="60279"/>
                  </a:lnTo>
                  <a:lnTo>
                    <a:pt x="85478" y="84566"/>
                  </a:lnTo>
                  <a:lnTo>
                    <a:pt x="83078" y="108418"/>
                  </a:lnTo>
                  <a:lnTo>
                    <a:pt x="83981" y="108204"/>
                  </a:lnTo>
                  <a:lnTo>
                    <a:pt x="87524" y="105427"/>
                  </a:lnTo>
                  <a:lnTo>
                    <a:pt x="89733" y="101017"/>
                  </a:lnTo>
                  <a:lnTo>
                    <a:pt x="91501" y="8491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9159" name="SMARTInkShape-3169"/>
            <p:cNvSpPr/>
            <p:nvPr>
              <p:custDataLst>
                <p:tags r:id="rId13"/>
              </p:custDataLst>
            </p:nvPr>
          </p:nvSpPr>
          <p:spPr bwMode="auto">
            <a:xfrm>
              <a:off x="1400175" y="1952394"/>
              <a:ext cx="531253" cy="1003747"/>
            </a:xfrm>
            <a:custGeom>
              <a:avLst/>
              <a:gdLst/>
              <a:ahLst/>
              <a:cxnLst/>
              <a:rect l="0" t="0" r="0" b="0"/>
              <a:pathLst>
                <a:path w="531253" h="1003747">
                  <a:moveTo>
                    <a:pt x="0" y="456478"/>
                  </a:moveTo>
                  <a:lnTo>
                    <a:pt x="0" y="456478"/>
                  </a:lnTo>
                  <a:lnTo>
                    <a:pt x="4551" y="456478"/>
                  </a:lnTo>
                  <a:lnTo>
                    <a:pt x="5892" y="458383"/>
                  </a:lnTo>
                  <a:lnTo>
                    <a:pt x="7778" y="472071"/>
                  </a:lnTo>
                  <a:lnTo>
                    <a:pt x="7385" y="502268"/>
                  </a:lnTo>
                  <a:lnTo>
                    <a:pt x="3917" y="534297"/>
                  </a:lnTo>
                  <a:lnTo>
                    <a:pt x="1741" y="575837"/>
                  </a:lnTo>
                  <a:lnTo>
                    <a:pt x="1161" y="598916"/>
                  </a:lnTo>
                  <a:lnTo>
                    <a:pt x="774" y="622874"/>
                  </a:lnTo>
                  <a:lnTo>
                    <a:pt x="516" y="647419"/>
                  </a:lnTo>
                  <a:lnTo>
                    <a:pt x="344" y="672355"/>
                  </a:lnTo>
                  <a:lnTo>
                    <a:pt x="229" y="696598"/>
                  </a:lnTo>
                  <a:lnTo>
                    <a:pt x="153" y="720381"/>
                  </a:lnTo>
                  <a:lnTo>
                    <a:pt x="102" y="743856"/>
                  </a:lnTo>
                  <a:lnTo>
                    <a:pt x="68" y="766173"/>
                  </a:lnTo>
                  <a:lnTo>
                    <a:pt x="30" y="808751"/>
                  </a:lnTo>
                  <a:lnTo>
                    <a:pt x="14" y="849899"/>
                  </a:lnTo>
                  <a:lnTo>
                    <a:pt x="6" y="888507"/>
                  </a:lnTo>
                  <a:lnTo>
                    <a:pt x="3" y="921541"/>
                  </a:lnTo>
                  <a:lnTo>
                    <a:pt x="1" y="962363"/>
                  </a:lnTo>
                  <a:lnTo>
                    <a:pt x="0" y="1003746"/>
                  </a:lnTo>
                  <a:lnTo>
                    <a:pt x="23371" y="968950"/>
                  </a:lnTo>
                  <a:lnTo>
                    <a:pt x="61802" y="936167"/>
                  </a:lnTo>
                  <a:lnTo>
                    <a:pt x="87475" y="918276"/>
                  </a:lnTo>
                  <a:lnTo>
                    <a:pt x="124285" y="897624"/>
                  </a:lnTo>
                  <a:lnTo>
                    <a:pt x="145722" y="885831"/>
                  </a:lnTo>
                  <a:lnTo>
                    <a:pt x="168585" y="873206"/>
                  </a:lnTo>
                  <a:lnTo>
                    <a:pt x="192400" y="860027"/>
                  </a:lnTo>
                  <a:lnTo>
                    <a:pt x="216849" y="847430"/>
                  </a:lnTo>
                  <a:lnTo>
                    <a:pt x="241721" y="835223"/>
                  </a:lnTo>
                  <a:lnTo>
                    <a:pt x="266875" y="823275"/>
                  </a:lnTo>
                  <a:lnTo>
                    <a:pt x="293169" y="811500"/>
                  </a:lnTo>
                  <a:lnTo>
                    <a:pt x="320224" y="799839"/>
                  </a:lnTo>
                  <a:lnTo>
                    <a:pt x="347785" y="788256"/>
                  </a:lnTo>
                  <a:lnTo>
                    <a:pt x="372827" y="777676"/>
                  </a:lnTo>
                  <a:lnTo>
                    <a:pt x="396189" y="767765"/>
                  </a:lnTo>
                  <a:lnTo>
                    <a:pt x="438021" y="750086"/>
                  </a:lnTo>
                  <a:lnTo>
                    <a:pt x="472489" y="735878"/>
                  </a:lnTo>
                  <a:lnTo>
                    <a:pt x="511937" y="713140"/>
                  </a:lnTo>
                  <a:lnTo>
                    <a:pt x="525277" y="706516"/>
                  </a:lnTo>
                  <a:lnTo>
                    <a:pt x="531252" y="696955"/>
                  </a:lnTo>
                  <a:lnTo>
                    <a:pt x="507610" y="680065"/>
                  </a:lnTo>
                  <a:lnTo>
                    <a:pt x="491186" y="659886"/>
                  </a:lnTo>
                  <a:lnTo>
                    <a:pt x="474255" y="617607"/>
                  </a:lnTo>
                  <a:lnTo>
                    <a:pt x="467955" y="579208"/>
                  </a:lnTo>
                  <a:lnTo>
                    <a:pt x="466275" y="558301"/>
                  </a:lnTo>
                  <a:lnTo>
                    <a:pt x="466108" y="535790"/>
                  </a:lnTo>
                  <a:lnTo>
                    <a:pt x="466948" y="512211"/>
                  </a:lnTo>
                  <a:lnTo>
                    <a:pt x="468461" y="487918"/>
                  </a:lnTo>
                  <a:lnTo>
                    <a:pt x="470423" y="464103"/>
                  </a:lnTo>
                  <a:lnTo>
                    <a:pt x="472683" y="440607"/>
                  </a:lnTo>
                  <a:lnTo>
                    <a:pt x="475142" y="417322"/>
                  </a:lnTo>
                  <a:lnTo>
                    <a:pt x="477734" y="394179"/>
                  </a:lnTo>
                  <a:lnTo>
                    <a:pt x="480414" y="371131"/>
                  </a:lnTo>
                  <a:lnTo>
                    <a:pt x="483154" y="348145"/>
                  </a:lnTo>
                  <a:lnTo>
                    <a:pt x="484980" y="325201"/>
                  </a:lnTo>
                  <a:lnTo>
                    <a:pt x="486198" y="302285"/>
                  </a:lnTo>
                  <a:lnTo>
                    <a:pt x="487009" y="279388"/>
                  </a:lnTo>
                  <a:lnTo>
                    <a:pt x="487550" y="256503"/>
                  </a:lnTo>
                  <a:lnTo>
                    <a:pt x="487911" y="233627"/>
                  </a:lnTo>
                  <a:lnTo>
                    <a:pt x="488151" y="210756"/>
                  </a:lnTo>
                  <a:lnTo>
                    <a:pt x="487359" y="188841"/>
                  </a:lnTo>
                  <a:lnTo>
                    <a:pt x="483939" y="146711"/>
                  </a:lnTo>
                  <a:lnTo>
                    <a:pt x="476704" y="108302"/>
                  </a:lnTo>
                  <a:lnTo>
                    <a:pt x="468091" y="74086"/>
                  </a:lnTo>
                  <a:lnTo>
                    <a:pt x="456935" y="35308"/>
                  </a:lnTo>
                  <a:lnTo>
                    <a:pt x="435622" y="2330"/>
                  </a:lnTo>
                  <a:lnTo>
                    <a:pt x="433290" y="360"/>
                  </a:lnTo>
                  <a:lnTo>
                    <a:pt x="431735" y="0"/>
                  </a:lnTo>
                  <a:lnTo>
                    <a:pt x="430698" y="712"/>
                  </a:lnTo>
                  <a:lnTo>
                    <a:pt x="424689" y="10816"/>
                  </a:lnTo>
                  <a:lnTo>
                    <a:pt x="419063" y="30344"/>
                  </a:lnTo>
                  <a:lnTo>
                    <a:pt x="380290" y="67787"/>
                  </a:lnTo>
                  <a:lnTo>
                    <a:pt x="344771" y="98106"/>
                  </a:lnTo>
                  <a:lnTo>
                    <a:pt x="311347" y="122894"/>
                  </a:lnTo>
                  <a:lnTo>
                    <a:pt x="290432" y="138839"/>
                  </a:lnTo>
                  <a:lnTo>
                    <a:pt x="267916" y="156136"/>
                  </a:lnTo>
                  <a:lnTo>
                    <a:pt x="245286" y="174335"/>
                  </a:lnTo>
                  <a:lnTo>
                    <a:pt x="222579" y="193136"/>
                  </a:lnTo>
                  <a:lnTo>
                    <a:pt x="199821" y="212336"/>
                  </a:lnTo>
                  <a:lnTo>
                    <a:pt x="177982" y="232757"/>
                  </a:lnTo>
                  <a:lnTo>
                    <a:pt x="156755" y="253991"/>
                  </a:lnTo>
                  <a:lnTo>
                    <a:pt x="135936" y="275767"/>
                  </a:lnTo>
                  <a:lnTo>
                    <a:pt x="116341" y="297904"/>
                  </a:lnTo>
                  <a:lnTo>
                    <a:pt x="97563" y="320282"/>
                  </a:lnTo>
                  <a:lnTo>
                    <a:pt x="63364" y="361657"/>
                  </a:lnTo>
                  <a:lnTo>
                    <a:pt x="26501" y="402560"/>
                  </a:lnTo>
                  <a:lnTo>
                    <a:pt x="8573" y="42218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49161" name="SMARTInkShape-3170"/>
          <p:cNvSpPr/>
          <p:nvPr>
            <p:custDataLst>
              <p:tags r:id="rId1"/>
            </p:custDataLst>
          </p:nvPr>
        </p:nvSpPr>
        <p:spPr bwMode="auto">
          <a:xfrm>
            <a:off x="1374467" y="2426048"/>
            <a:ext cx="588739" cy="453939"/>
          </a:xfrm>
          <a:custGeom>
            <a:avLst/>
            <a:gdLst/>
            <a:ahLst/>
            <a:cxnLst/>
            <a:rect l="0" t="0" r="0" b="0"/>
            <a:pathLst>
              <a:path w="588739" h="453939">
                <a:moveTo>
                  <a:pt x="17136" y="8542"/>
                </a:moveTo>
                <a:lnTo>
                  <a:pt x="17136" y="8542"/>
                </a:lnTo>
                <a:lnTo>
                  <a:pt x="12585" y="8542"/>
                </a:lnTo>
                <a:lnTo>
                  <a:pt x="11244" y="7590"/>
                </a:lnTo>
                <a:lnTo>
                  <a:pt x="10350" y="6002"/>
                </a:lnTo>
                <a:lnTo>
                  <a:pt x="9755" y="3991"/>
                </a:lnTo>
                <a:lnTo>
                  <a:pt x="8405" y="2651"/>
                </a:lnTo>
                <a:lnTo>
                  <a:pt x="104" y="0"/>
                </a:lnTo>
                <a:lnTo>
                  <a:pt x="1" y="35767"/>
                </a:lnTo>
                <a:lnTo>
                  <a:pt x="945" y="76644"/>
                </a:lnTo>
                <a:lnTo>
                  <a:pt x="6835" y="115821"/>
                </a:lnTo>
                <a:lnTo>
                  <a:pt x="13660" y="157592"/>
                </a:lnTo>
                <a:lnTo>
                  <a:pt x="15591" y="185911"/>
                </a:lnTo>
                <a:lnTo>
                  <a:pt x="16449" y="216913"/>
                </a:lnTo>
                <a:lnTo>
                  <a:pt x="15878" y="249741"/>
                </a:lnTo>
                <a:lnTo>
                  <a:pt x="12449" y="283382"/>
                </a:lnTo>
                <a:lnTo>
                  <a:pt x="9714" y="325349"/>
                </a:lnTo>
                <a:lnTo>
                  <a:pt x="8904" y="361914"/>
                </a:lnTo>
                <a:lnTo>
                  <a:pt x="1823" y="401246"/>
                </a:lnTo>
                <a:lnTo>
                  <a:pt x="98" y="439957"/>
                </a:lnTo>
                <a:lnTo>
                  <a:pt x="0" y="453051"/>
                </a:lnTo>
                <a:lnTo>
                  <a:pt x="949" y="453472"/>
                </a:lnTo>
                <a:lnTo>
                  <a:pt x="4544" y="453938"/>
                </a:lnTo>
                <a:lnTo>
                  <a:pt x="6836" y="452158"/>
                </a:lnTo>
                <a:lnTo>
                  <a:pt x="15566" y="441503"/>
                </a:lnTo>
                <a:lnTo>
                  <a:pt x="57302" y="409841"/>
                </a:lnTo>
                <a:lnTo>
                  <a:pt x="94673" y="390565"/>
                </a:lnTo>
                <a:lnTo>
                  <a:pt x="134195" y="373088"/>
                </a:lnTo>
                <a:lnTo>
                  <a:pt x="165365" y="358205"/>
                </a:lnTo>
                <a:lnTo>
                  <a:pt x="198268" y="342065"/>
                </a:lnTo>
                <a:lnTo>
                  <a:pt x="232894" y="324415"/>
                </a:lnTo>
                <a:lnTo>
                  <a:pt x="270508" y="303870"/>
                </a:lnTo>
                <a:lnTo>
                  <a:pt x="306911" y="284579"/>
                </a:lnTo>
                <a:lnTo>
                  <a:pt x="342139" y="265528"/>
                </a:lnTo>
                <a:lnTo>
                  <a:pt x="376847" y="244360"/>
                </a:lnTo>
                <a:lnTo>
                  <a:pt x="408782" y="224793"/>
                </a:lnTo>
                <a:lnTo>
                  <a:pt x="438851" y="206571"/>
                </a:lnTo>
                <a:lnTo>
                  <a:pt x="481601" y="180247"/>
                </a:lnTo>
                <a:lnTo>
                  <a:pt x="517869" y="153397"/>
                </a:lnTo>
                <a:lnTo>
                  <a:pt x="556207" y="110674"/>
                </a:lnTo>
                <a:lnTo>
                  <a:pt x="587360" y="70743"/>
                </a:lnTo>
                <a:lnTo>
                  <a:pt x="588738" y="67154"/>
                </a:lnTo>
                <a:lnTo>
                  <a:pt x="588704" y="64762"/>
                </a:lnTo>
                <a:lnTo>
                  <a:pt x="587729" y="63167"/>
                </a:lnTo>
                <a:lnTo>
                  <a:pt x="586126" y="62103"/>
                </a:lnTo>
                <a:lnTo>
                  <a:pt x="585057" y="62347"/>
                </a:lnTo>
                <a:lnTo>
                  <a:pt x="584345" y="63462"/>
                </a:lnTo>
                <a:lnTo>
                  <a:pt x="583870" y="65158"/>
                </a:lnTo>
                <a:lnTo>
                  <a:pt x="578651" y="72095"/>
                </a:lnTo>
                <a:lnTo>
                  <a:pt x="573720" y="74888"/>
                </a:lnTo>
                <a:lnTo>
                  <a:pt x="568354" y="77081"/>
                </a:lnTo>
                <a:lnTo>
                  <a:pt x="557694" y="85303"/>
                </a:lnTo>
                <a:lnTo>
                  <a:pt x="552798" y="85578"/>
                </a:lnTo>
                <a:lnTo>
                  <a:pt x="547943" y="83103"/>
                </a:lnTo>
                <a:lnTo>
                  <a:pt x="540058" y="77122"/>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9162" name="SMARTInkShape-3171"/>
          <p:cNvSpPr/>
          <p:nvPr>
            <p:custDataLst>
              <p:tags r:id="rId2"/>
            </p:custDataLst>
          </p:nvPr>
        </p:nvSpPr>
        <p:spPr bwMode="auto">
          <a:xfrm>
            <a:off x="4475186" y="3134534"/>
            <a:ext cx="609305" cy="514960"/>
          </a:xfrm>
          <a:custGeom>
            <a:avLst/>
            <a:gdLst/>
            <a:ahLst/>
            <a:cxnLst/>
            <a:rect l="0" t="0" r="0" b="0"/>
            <a:pathLst>
              <a:path w="609305" h="514960">
                <a:moveTo>
                  <a:pt x="285409" y="88726"/>
                </a:moveTo>
                <a:lnTo>
                  <a:pt x="285409" y="88726"/>
                </a:lnTo>
                <a:lnTo>
                  <a:pt x="285409" y="84175"/>
                </a:lnTo>
                <a:lnTo>
                  <a:pt x="282869" y="79401"/>
                </a:lnTo>
                <a:lnTo>
                  <a:pt x="273477" y="68575"/>
                </a:lnTo>
                <a:lnTo>
                  <a:pt x="244858" y="51565"/>
                </a:lnTo>
                <a:lnTo>
                  <a:pt x="223547" y="47553"/>
                </a:lnTo>
                <a:lnTo>
                  <a:pt x="207432" y="51694"/>
                </a:lnTo>
                <a:lnTo>
                  <a:pt x="169253" y="69875"/>
                </a:lnTo>
                <a:lnTo>
                  <a:pt x="131866" y="99607"/>
                </a:lnTo>
                <a:lnTo>
                  <a:pt x="96964" y="138641"/>
                </a:lnTo>
                <a:lnTo>
                  <a:pt x="62554" y="174151"/>
                </a:lnTo>
                <a:lnTo>
                  <a:pt x="22205" y="210489"/>
                </a:lnTo>
                <a:lnTo>
                  <a:pt x="5810" y="234976"/>
                </a:lnTo>
                <a:lnTo>
                  <a:pt x="1855" y="243376"/>
                </a:lnTo>
                <a:lnTo>
                  <a:pt x="0" y="260329"/>
                </a:lnTo>
                <a:lnTo>
                  <a:pt x="6570" y="294496"/>
                </a:lnTo>
                <a:lnTo>
                  <a:pt x="36619" y="335606"/>
                </a:lnTo>
                <a:lnTo>
                  <a:pt x="73600" y="377875"/>
                </a:lnTo>
                <a:lnTo>
                  <a:pt x="106128" y="405222"/>
                </a:lnTo>
                <a:lnTo>
                  <a:pt x="139897" y="428883"/>
                </a:lnTo>
                <a:lnTo>
                  <a:pt x="180889" y="453944"/>
                </a:lnTo>
                <a:lnTo>
                  <a:pt x="212319" y="471470"/>
                </a:lnTo>
                <a:lnTo>
                  <a:pt x="250312" y="493279"/>
                </a:lnTo>
                <a:lnTo>
                  <a:pt x="293081" y="506669"/>
                </a:lnTo>
                <a:lnTo>
                  <a:pt x="334691" y="514959"/>
                </a:lnTo>
                <a:lnTo>
                  <a:pt x="364464" y="514102"/>
                </a:lnTo>
                <a:lnTo>
                  <a:pt x="399955" y="505276"/>
                </a:lnTo>
                <a:lnTo>
                  <a:pt x="440634" y="488056"/>
                </a:lnTo>
                <a:lnTo>
                  <a:pt x="482849" y="464856"/>
                </a:lnTo>
                <a:lnTo>
                  <a:pt x="525520" y="437344"/>
                </a:lnTo>
                <a:lnTo>
                  <a:pt x="552145" y="414165"/>
                </a:lnTo>
                <a:lnTo>
                  <a:pt x="573504" y="384813"/>
                </a:lnTo>
                <a:lnTo>
                  <a:pt x="589981" y="350178"/>
                </a:lnTo>
                <a:lnTo>
                  <a:pt x="601749" y="311606"/>
                </a:lnTo>
                <a:lnTo>
                  <a:pt x="606980" y="269064"/>
                </a:lnTo>
                <a:lnTo>
                  <a:pt x="609304" y="227296"/>
                </a:lnTo>
                <a:lnTo>
                  <a:pt x="607480" y="186508"/>
                </a:lnTo>
                <a:lnTo>
                  <a:pt x="597144" y="146155"/>
                </a:lnTo>
                <a:lnTo>
                  <a:pt x="575405" y="108535"/>
                </a:lnTo>
                <a:lnTo>
                  <a:pt x="544789" y="72765"/>
                </a:lnTo>
                <a:lnTo>
                  <a:pt x="505781" y="37817"/>
                </a:lnTo>
                <a:lnTo>
                  <a:pt x="480901" y="24307"/>
                </a:lnTo>
                <a:lnTo>
                  <a:pt x="452885" y="13395"/>
                </a:lnTo>
                <a:lnTo>
                  <a:pt x="422777" y="4215"/>
                </a:lnTo>
                <a:lnTo>
                  <a:pt x="391275" y="0"/>
                </a:lnTo>
                <a:lnTo>
                  <a:pt x="259692" y="3001"/>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0215043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Convolutions for mathematicians</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25</a:t>
            </a:fld>
            <a:endParaRPr lang="en-US"/>
          </a:p>
        </p:txBody>
      </p:sp>
      <p:grpSp>
        <p:nvGrpSpPr>
          <p:cNvPr id="12" name="SMARTInkShape-Group1078"/>
          <p:cNvGrpSpPr/>
          <p:nvPr/>
        </p:nvGrpSpPr>
        <p:grpSpPr>
          <a:xfrm>
            <a:off x="1460183" y="925830"/>
            <a:ext cx="773245" cy="445771"/>
            <a:chOff x="1460183" y="925830"/>
            <a:chExt cx="773245" cy="445771"/>
          </a:xfrm>
        </p:grpSpPr>
        <p:sp>
          <p:nvSpPr>
            <p:cNvPr id="6" name="SMARTInkShape-3172"/>
            <p:cNvSpPr/>
            <p:nvPr>
              <p:custDataLst>
                <p:tags r:id="rId111"/>
              </p:custDataLst>
            </p:nvPr>
          </p:nvSpPr>
          <p:spPr bwMode="auto">
            <a:xfrm>
              <a:off x="1460183" y="1084992"/>
              <a:ext cx="109100" cy="209456"/>
            </a:xfrm>
            <a:custGeom>
              <a:avLst/>
              <a:gdLst/>
              <a:ahLst/>
              <a:cxnLst/>
              <a:rect l="0" t="0" r="0" b="0"/>
              <a:pathLst>
                <a:path w="109100" h="209456">
                  <a:moveTo>
                    <a:pt x="8572" y="12288"/>
                  </a:moveTo>
                  <a:lnTo>
                    <a:pt x="8572" y="12288"/>
                  </a:lnTo>
                  <a:lnTo>
                    <a:pt x="36986" y="356"/>
                  </a:lnTo>
                  <a:lnTo>
                    <a:pt x="52633" y="0"/>
                  </a:lnTo>
                  <a:lnTo>
                    <a:pt x="60806" y="1239"/>
                  </a:lnTo>
                  <a:lnTo>
                    <a:pt x="74967" y="10235"/>
                  </a:lnTo>
                  <a:lnTo>
                    <a:pt x="93650" y="33905"/>
                  </a:lnTo>
                  <a:lnTo>
                    <a:pt x="103534" y="54280"/>
                  </a:lnTo>
                  <a:lnTo>
                    <a:pt x="109099" y="87172"/>
                  </a:lnTo>
                  <a:lnTo>
                    <a:pt x="108843" y="120095"/>
                  </a:lnTo>
                  <a:lnTo>
                    <a:pt x="102032" y="139260"/>
                  </a:lnTo>
                  <a:lnTo>
                    <a:pt x="78385" y="166114"/>
                  </a:lnTo>
                  <a:lnTo>
                    <a:pt x="37214" y="192992"/>
                  </a:lnTo>
                  <a:lnTo>
                    <a:pt x="0" y="20945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 name="SMARTInkShape-3173"/>
            <p:cNvSpPr/>
            <p:nvPr>
              <p:custDataLst>
                <p:tags r:id="rId112"/>
              </p:custDataLst>
            </p:nvPr>
          </p:nvSpPr>
          <p:spPr bwMode="auto">
            <a:xfrm>
              <a:off x="1568278" y="1071563"/>
              <a:ext cx="114791" cy="195565"/>
            </a:xfrm>
            <a:custGeom>
              <a:avLst/>
              <a:gdLst/>
              <a:ahLst/>
              <a:cxnLst/>
              <a:rect l="0" t="0" r="0" b="0"/>
              <a:pathLst>
                <a:path w="114791" h="195565">
                  <a:moveTo>
                    <a:pt x="89072" y="0"/>
                  </a:moveTo>
                  <a:lnTo>
                    <a:pt x="89072" y="0"/>
                  </a:lnTo>
                  <a:lnTo>
                    <a:pt x="50091" y="24152"/>
                  </a:lnTo>
                  <a:lnTo>
                    <a:pt x="45940" y="27532"/>
                  </a:lnTo>
                  <a:lnTo>
                    <a:pt x="41327" y="36366"/>
                  </a:lnTo>
                  <a:lnTo>
                    <a:pt x="26096" y="73842"/>
                  </a:lnTo>
                  <a:lnTo>
                    <a:pt x="10169" y="115339"/>
                  </a:lnTo>
                  <a:lnTo>
                    <a:pt x="818" y="148897"/>
                  </a:lnTo>
                  <a:lnTo>
                    <a:pt x="0" y="166506"/>
                  </a:lnTo>
                  <a:lnTo>
                    <a:pt x="3765" y="180682"/>
                  </a:lnTo>
                  <a:lnTo>
                    <a:pt x="11788" y="193333"/>
                  </a:lnTo>
                  <a:lnTo>
                    <a:pt x="19452" y="195564"/>
                  </a:lnTo>
                  <a:lnTo>
                    <a:pt x="40667" y="192962"/>
                  </a:lnTo>
                  <a:lnTo>
                    <a:pt x="68511" y="182915"/>
                  </a:lnTo>
                  <a:lnTo>
                    <a:pt x="114790" y="16287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 name="SMARTInkShape-3174"/>
            <p:cNvSpPr/>
            <p:nvPr>
              <p:custDataLst>
                <p:tags r:id="rId113"/>
              </p:custDataLst>
            </p:nvPr>
          </p:nvSpPr>
          <p:spPr bwMode="auto">
            <a:xfrm>
              <a:off x="1776622" y="925830"/>
              <a:ext cx="180767" cy="353635"/>
            </a:xfrm>
            <a:custGeom>
              <a:avLst/>
              <a:gdLst/>
              <a:ahLst/>
              <a:cxnLst/>
              <a:rect l="0" t="0" r="0" b="0"/>
              <a:pathLst>
                <a:path w="180767" h="353635">
                  <a:moveTo>
                    <a:pt x="112186" y="0"/>
                  </a:moveTo>
                  <a:lnTo>
                    <a:pt x="112186" y="0"/>
                  </a:lnTo>
                  <a:lnTo>
                    <a:pt x="107635" y="4551"/>
                  </a:lnTo>
                  <a:lnTo>
                    <a:pt x="83876" y="17479"/>
                  </a:lnTo>
                  <a:lnTo>
                    <a:pt x="51666" y="56299"/>
                  </a:lnTo>
                  <a:lnTo>
                    <a:pt x="35758" y="85029"/>
                  </a:lnTo>
                  <a:lnTo>
                    <a:pt x="22338" y="123198"/>
                  </a:lnTo>
                  <a:lnTo>
                    <a:pt x="10023" y="165562"/>
                  </a:lnTo>
                  <a:lnTo>
                    <a:pt x="4072" y="187527"/>
                  </a:lnTo>
                  <a:lnTo>
                    <a:pt x="0" y="229713"/>
                  </a:lnTo>
                  <a:lnTo>
                    <a:pt x="3271" y="268782"/>
                  </a:lnTo>
                  <a:lnTo>
                    <a:pt x="14249" y="302021"/>
                  </a:lnTo>
                  <a:lnTo>
                    <a:pt x="33733" y="327589"/>
                  </a:lnTo>
                  <a:lnTo>
                    <a:pt x="45596" y="338408"/>
                  </a:lnTo>
                  <a:lnTo>
                    <a:pt x="74018" y="350428"/>
                  </a:lnTo>
                  <a:lnTo>
                    <a:pt x="89598" y="353634"/>
                  </a:lnTo>
                  <a:lnTo>
                    <a:pt x="124689" y="347036"/>
                  </a:lnTo>
                  <a:lnTo>
                    <a:pt x="180766" y="32575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 name="SMARTInkShape-3175"/>
            <p:cNvSpPr/>
            <p:nvPr>
              <p:custDataLst>
                <p:tags r:id="rId114"/>
              </p:custDataLst>
            </p:nvPr>
          </p:nvSpPr>
          <p:spPr bwMode="auto">
            <a:xfrm>
              <a:off x="2005243" y="998044"/>
              <a:ext cx="72161" cy="250613"/>
            </a:xfrm>
            <a:custGeom>
              <a:avLst/>
              <a:gdLst/>
              <a:ahLst/>
              <a:cxnLst/>
              <a:rect l="0" t="0" r="0" b="0"/>
              <a:pathLst>
                <a:path w="72161" h="250613">
                  <a:moveTo>
                    <a:pt x="46442" y="4938"/>
                  </a:moveTo>
                  <a:lnTo>
                    <a:pt x="46442" y="4938"/>
                  </a:lnTo>
                  <a:lnTo>
                    <a:pt x="51381" y="0"/>
                  </a:lnTo>
                  <a:lnTo>
                    <a:pt x="49272" y="2108"/>
                  </a:lnTo>
                  <a:lnTo>
                    <a:pt x="40157" y="27769"/>
                  </a:lnTo>
                  <a:lnTo>
                    <a:pt x="31033" y="69170"/>
                  </a:lnTo>
                  <a:lnTo>
                    <a:pt x="21814" y="101114"/>
                  </a:lnTo>
                  <a:lnTo>
                    <a:pt x="13906" y="134360"/>
                  </a:lnTo>
                  <a:lnTo>
                    <a:pt x="7217" y="166282"/>
                  </a:lnTo>
                  <a:lnTo>
                    <a:pt x="0" y="204721"/>
                  </a:lnTo>
                  <a:lnTo>
                    <a:pt x="1354" y="225176"/>
                  </a:lnTo>
                  <a:lnTo>
                    <a:pt x="7671" y="238712"/>
                  </a:lnTo>
                  <a:lnTo>
                    <a:pt x="12022" y="243655"/>
                  </a:lnTo>
                  <a:lnTo>
                    <a:pt x="24477" y="249147"/>
                  </a:lnTo>
                  <a:lnTo>
                    <a:pt x="31799" y="250612"/>
                  </a:lnTo>
                  <a:lnTo>
                    <a:pt x="38585" y="249683"/>
                  </a:lnTo>
                  <a:lnTo>
                    <a:pt x="51205" y="243571"/>
                  </a:lnTo>
                  <a:lnTo>
                    <a:pt x="60624" y="229425"/>
                  </a:lnTo>
                  <a:lnTo>
                    <a:pt x="72160" y="20210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 name="SMARTInkShape-3176"/>
            <p:cNvSpPr/>
            <p:nvPr>
              <p:custDataLst>
                <p:tags r:id="rId115"/>
              </p:custDataLst>
            </p:nvPr>
          </p:nvSpPr>
          <p:spPr bwMode="auto">
            <a:xfrm>
              <a:off x="1880235" y="1071563"/>
              <a:ext cx="188596" cy="85726"/>
            </a:xfrm>
            <a:custGeom>
              <a:avLst/>
              <a:gdLst/>
              <a:ahLst/>
              <a:cxnLst/>
              <a:rect l="0" t="0" r="0" b="0"/>
              <a:pathLst>
                <a:path w="188596" h="85726">
                  <a:moveTo>
                    <a:pt x="0" y="85725"/>
                  </a:moveTo>
                  <a:lnTo>
                    <a:pt x="0" y="85725"/>
                  </a:lnTo>
                  <a:lnTo>
                    <a:pt x="33055" y="76399"/>
                  </a:lnTo>
                  <a:lnTo>
                    <a:pt x="70754" y="63276"/>
                  </a:lnTo>
                  <a:lnTo>
                    <a:pt x="112087" y="43831"/>
                  </a:lnTo>
                  <a:lnTo>
                    <a:pt x="151956" y="23464"/>
                  </a:lnTo>
                  <a:lnTo>
                    <a:pt x="18859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 name="SMARTInkShape-3177"/>
            <p:cNvSpPr/>
            <p:nvPr>
              <p:custDataLst>
                <p:tags r:id="rId116"/>
              </p:custDataLst>
            </p:nvPr>
          </p:nvSpPr>
          <p:spPr bwMode="auto">
            <a:xfrm>
              <a:off x="2068830" y="960120"/>
              <a:ext cx="164598" cy="411481"/>
            </a:xfrm>
            <a:custGeom>
              <a:avLst/>
              <a:gdLst/>
              <a:ahLst/>
              <a:cxnLst/>
              <a:rect l="0" t="0" r="0" b="0"/>
              <a:pathLst>
                <a:path w="164598" h="411481">
                  <a:moveTo>
                    <a:pt x="0" y="0"/>
                  </a:moveTo>
                  <a:lnTo>
                    <a:pt x="0" y="0"/>
                  </a:lnTo>
                  <a:lnTo>
                    <a:pt x="40346" y="23863"/>
                  </a:lnTo>
                  <a:lnTo>
                    <a:pt x="76936" y="58506"/>
                  </a:lnTo>
                  <a:lnTo>
                    <a:pt x="101504" y="91407"/>
                  </a:lnTo>
                  <a:lnTo>
                    <a:pt x="125123" y="129208"/>
                  </a:lnTo>
                  <a:lnTo>
                    <a:pt x="148320" y="171408"/>
                  </a:lnTo>
                  <a:lnTo>
                    <a:pt x="156030" y="193330"/>
                  </a:lnTo>
                  <a:lnTo>
                    <a:pt x="161170" y="215564"/>
                  </a:lnTo>
                  <a:lnTo>
                    <a:pt x="164597" y="238007"/>
                  </a:lnTo>
                  <a:lnTo>
                    <a:pt x="163324" y="278183"/>
                  </a:lnTo>
                  <a:lnTo>
                    <a:pt x="153551" y="314137"/>
                  </a:lnTo>
                  <a:lnTo>
                    <a:pt x="133332" y="345991"/>
                  </a:lnTo>
                  <a:lnTo>
                    <a:pt x="90623" y="386149"/>
                  </a:lnTo>
                  <a:lnTo>
                    <a:pt x="60915" y="400222"/>
                  </a:lnTo>
                  <a:lnTo>
                    <a:pt x="17145" y="41148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8" name="SMARTInkShape-Group1079"/>
          <p:cNvGrpSpPr/>
          <p:nvPr/>
        </p:nvGrpSpPr>
        <p:grpSpPr>
          <a:xfrm>
            <a:off x="2739043" y="977265"/>
            <a:ext cx="822389" cy="494511"/>
            <a:chOff x="2739043" y="977265"/>
            <a:chExt cx="822389" cy="494511"/>
          </a:xfrm>
        </p:grpSpPr>
        <p:sp>
          <p:nvSpPr>
            <p:cNvPr id="13" name="SMARTInkShape-3178"/>
            <p:cNvSpPr/>
            <p:nvPr>
              <p:custDataLst>
                <p:tags r:id="rId106"/>
              </p:custDataLst>
            </p:nvPr>
          </p:nvSpPr>
          <p:spPr bwMode="auto">
            <a:xfrm>
              <a:off x="2739043" y="1063343"/>
              <a:ext cx="149754" cy="408433"/>
            </a:xfrm>
            <a:custGeom>
              <a:avLst/>
              <a:gdLst/>
              <a:ahLst/>
              <a:cxnLst/>
              <a:rect l="0" t="0" r="0" b="0"/>
              <a:pathLst>
                <a:path w="149754" h="408433">
                  <a:moveTo>
                    <a:pt x="32732" y="8220"/>
                  </a:moveTo>
                  <a:lnTo>
                    <a:pt x="32732" y="8220"/>
                  </a:lnTo>
                  <a:lnTo>
                    <a:pt x="32732" y="839"/>
                  </a:lnTo>
                  <a:lnTo>
                    <a:pt x="31779" y="441"/>
                  </a:lnTo>
                  <a:lnTo>
                    <a:pt x="28181" y="0"/>
                  </a:lnTo>
                  <a:lnTo>
                    <a:pt x="16250" y="17955"/>
                  </a:lnTo>
                  <a:lnTo>
                    <a:pt x="8579" y="44614"/>
                  </a:lnTo>
                  <a:lnTo>
                    <a:pt x="3900" y="76782"/>
                  </a:lnTo>
                  <a:lnTo>
                    <a:pt x="4995" y="106954"/>
                  </a:lnTo>
                  <a:lnTo>
                    <a:pt x="13737" y="131159"/>
                  </a:lnTo>
                  <a:lnTo>
                    <a:pt x="20069" y="141614"/>
                  </a:lnTo>
                  <a:lnTo>
                    <a:pt x="39804" y="155771"/>
                  </a:lnTo>
                  <a:lnTo>
                    <a:pt x="51734" y="160880"/>
                  </a:lnTo>
                  <a:lnTo>
                    <a:pt x="77690" y="161476"/>
                  </a:lnTo>
                  <a:lnTo>
                    <a:pt x="113998" y="151101"/>
                  </a:lnTo>
                  <a:lnTo>
                    <a:pt x="124057" y="146336"/>
                  </a:lnTo>
                  <a:lnTo>
                    <a:pt x="137773" y="130882"/>
                  </a:lnTo>
                  <a:lnTo>
                    <a:pt x="145140" y="113219"/>
                  </a:lnTo>
                  <a:lnTo>
                    <a:pt x="145239" y="99018"/>
                  </a:lnTo>
                  <a:lnTo>
                    <a:pt x="142107" y="88897"/>
                  </a:lnTo>
                  <a:lnTo>
                    <a:pt x="139939" y="84864"/>
                  </a:lnTo>
                  <a:lnTo>
                    <a:pt x="136588" y="84081"/>
                  </a:lnTo>
                  <a:lnTo>
                    <a:pt x="127786" y="88291"/>
                  </a:lnTo>
                  <a:lnTo>
                    <a:pt x="124676" y="93985"/>
                  </a:lnTo>
                  <a:lnTo>
                    <a:pt x="119686" y="133040"/>
                  </a:lnTo>
                  <a:lnTo>
                    <a:pt x="119955" y="160850"/>
                  </a:lnTo>
                  <a:lnTo>
                    <a:pt x="123251" y="195435"/>
                  </a:lnTo>
                  <a:lnTo>
                    <a:pt x="130430" y="233032"/>
                  </a:lnTo>
                  <a:lnTo>
                    <a:pt x="139018" y="271014"/>
                  </a:lnTo>
                  <a:lnTo>
                    <a:pt x="146011" y="306944"/>
                  </a:lnTo>
                  <a:lnTo>
                    <a:pt x="149753" y="339424"/>
                  </a:lnTo>
                  <a:lnTo>
                    <a:pt x="149320" y="376864"/>
                  </a:lnTo>
                  <a:lnTo>
                    <a:pt x="147605" y="385428"/>
                  </a:lnTo>
                  <a:lnTo>
                    <a:pt x="140619" y="397483"/>
                  </a:lnTo>
                  <a:lnTo>
                    <a:pt x="136089" y="402031"/>
                  </a:lnTo>
                  <a:lnTo>
                    <a:pt x="118356" y="407084"/>
                  </a:lnTo>
                  <a:lnTo>
                    <a:pt x="106960" y="408432"/>
                  </a:lnTo>
                  <a:lnTo>
                    <a:pt x="81597" y="402309"/>
                  </a:lnTo>
                  <a:lnTo>
                    <a:pt x="40543" y="385337"/>
                  </a:lnTo>
                  <a:lnTo>
                    <a:pt x="16201" y="373947"/>
                  </a:lnTo>
                  <a:lnTo>
                    <a:pt x="2208" y="362535"/>
                  </a:lnTo>
                  <a:lnTo>
                    <a:pt x="0" y="355872"/>
                  </a:lnTo>
                  <a:lnTo>
                    <a:pt x="2627" y="340849"/>
                  </a:lnTo>
                  <a:lnTo>
                    <a:pt x="41496" y="304888"/>
                  </a:lnTo>
                  <a:lnTo>
                    <a:pt x="58450" y="29111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4" name="SMARTInkShape-3179"/>
            <p:cNvSpPr/>
            <p:nvPr>
              <p:custDataLst>
                <p:tags r:id="rId107"/>
              </p:custDataLst>
            </p:nvPr>
          </p:nvSpPr>
          <p:spPr bwMode="auto">
            <a:xfrm>
              <a:off x="2990843" y="1028700"/>
              <a:ext cx="158123" cy="257359"/>
            </a:xfrm>
            <a:custGeom>
              <a:avLst/>
              <a:gdLst/>
              <a:ahLst/>
              <a:cxnLst/>
              <a:rect l="0" t="0" r="0" b="0"/>
              <a:pathLst>
                <a:path w="158123" h="257359">
                  <a:moveTo>
                    <a:pt x="98115" y="0"/>
                  </a:moveTo>
                  <a:lnTo>
                    <a:pt x="98115" y="0"/>
                  </a:lnTo>
                  <a:lnTo>
                    <a:pt x="65150" y="16483"/>
                  </a:lnTo>
                  <a:lnTo>
                    <a:pt x="33949" y="41185"/>
                  </a:lnTo>
                  <a:lnTo>
                    <a:pt x="9676" y="81735"/>
                  </a:lnTo>
                  <a:lnTo>
                    <a:pt x="1659" y="113479"/>
                  </a:lnTo>
                  <a:lnTo>
                    <a:pt x="0" y="146638"/>
                  </a:lnTo>
                  <a:lnTo>
                    <a:pt x="5613" y="180425"/>
                  </a:lnTo>
                  <a:lnTo>
                    <a:pt x="19538" y="211951"/>
                  </a:lnTo>
                  <a:lnTo>
                    <a:pt x="28585" y="227026"/>
                  </a:lnTo>
                  <a:lnTo>
                    <a:pt x="53878" y="246315"/>
                  </a:lnTo>
                  <a:lnTo>
                    <a:pt x="85121" y="256158"/>
                  </a:lnTo>
                  <a:lnTo>
                    <a:pt x="121232" y="257358"/>
                  </a:lnTo>
                  <a:lnTo>
                    <a:pt x="158122" y="25717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5" name="SMARTInkShape-3180"/>
            <p:cNvSpPr/>
            <p:nvPr>
              <p:custDataLst>
                <p:tags r:id="rId108"/>
              </p:custDataLst>
            </p:nvPr>
          </p:nvSpPr>
          <p:spPr bwMode="auto">
            <a:xfrm>
              <a:off x="3272205" y="1054417"/>
              <a:ext cx="91074" cy="235338"/>
            </a:xfrm>
            <a:custGeom>
              <a:avLst/>
              <a:gdLst/>
              <a:ahLst/>
              <a:cxnLst/>
              <a:rect l="0" t="0" r="0" b="0"/>
              <a:pathLst>
                <a:path w="91074" h="235338">
                  <a:moveTo>
                    <a:pt x="48210" y="0"/>
                  </a:moveTo>
                  <a:lnTo>
                    <a:pt x="48210" y="0"/>
                  </a:lnTo>
                  <a:lnTo>
                    <a:pt x="28302" y="42356"/>
                  </a:lnTo>
                  <a:lnTo>
                    <a:pt x="13101" y="84623"/>
                  </a:lnTo>
                  <a:lnTo>
                    <a:pt x="4031" y="119525"/>
                  </a:lnTo>
                  <a:lnTo>
                    <a:pt x="0" y="154088"/>
                  </a:lnTo>
                  <a:lnTo>
                    <a:pt x="2282" y="196574"/>
                  </a:lnTo>
                  <a:lnTo>
                    <a:pt x="9065" y="216272"/>
                  </a:lnTo>
                  <a:lnTo>
                    <a:pt x="13541" y="224191"/>
                  </a:lnTo>
                  <a:lnTo>
                    <a:pt x="19382" y="229471"/>
                  </a:lnTo>
                  <a:lnTo>
                    <a:pt x="33493" y="235337"/>
                  </a:lnTo>
                  <a:lnTo>
                    <a:pt x="41256" y="234044"/>
                  </a:lnTo>
                  <a:lnTo>
                    <a:pt x="57502" y="224987"/>
                  </a:lnTo>
                  <a:lnTo>
                    <a:pt x="91073" y="18859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6" name="SMARTInkShape-3181"/>
            <p:cNvSpPr/>
            <p:nvPr>
              <p:custDataLst>
                <p:tags r:id="rId109"/>
              </p:custDataLst>
            </p:nvPr>
          </p:nvSpPr>
          <p:spPr bwMode="auto">
            <a:xfrm>
              <a:off x="3157538" y="1105852"/>
              <a:ext cx="111443" cy="60009"/>
            </a:xfrm>
            <a:custGeom>
              <a:avLst/>
              <a:gdLst/>
              <a:ahLst/>
              <a:cxnLst/>
              <a:rect l="0" t="0" r="0" b="0"/>
              <a:pathLst>
                <a:path w="111443" h="60009">
                  <a:moveTo>
                    <a:pt x="0" y="60008"/>
                  </a:moveTo>
                  <a:lnTo>
                    <a:pt x="0" y="60008"/>
                  </a:lnTo>
                  <a:lnTo>
                    <a:pt x="40345" y="43525"/>
                  </a:lnTo>
                  <a:lnTo>
                    <a:pt x="81486" y="18823"/>
                  </a:lnTo>
                  <a:lnTo>
                    <a:pt x="111442"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7" name="SMARTInkShape-3182"/>
            <p:cNvSpPr/>
            <p:nvPr>
              <p:custDataLst>
                <p:tags r:id="rId110"/>
              </p:custDataLst>
            </p:nvPr>
          </p:nvSpPr>
          <p:spPr bwMode="auto">
            <a:xfrm>
              <a:off x="3268980" y="977265"/>
              <a:ext cx="292452" cy="428626"/>
            </a:xfrm>
            <a:custGeom>
              <a:avLst/>
              <a:gdLst/>
              <a:ahLst/>
              <a:cxnLst/>
              <a:rect l="0" t="0" r="0" b="0"/>
              <a:pathLst>
                <a:path w="292452" h="428626">
                  <a:moveTo>
                    <a:pt x="0" y="0"/>
                  </a:moveTo>
                  <a:lnTo>
                    <a:pt x="0" y="0"/>
                  </a:lnTo>
                  <a:lnTo>
                    <a:pt x="30233" y="21484"/>
                  </a:lnTo>
                  <a:lnTo>
                    <a:pt x="61380" y="40346"/>
                  </a:lnTo>
                  <a:lnTo>
                    <a:pt x="102527" y="63969"/>
                  </a:lnTo>
                  <a:lnTo>
                    <a:pt x="125502" y="76936"/>
                  </a:lnTo>
                  <a:lnTo>
                    <a:pt x="148438" y="93201"/>
                  </a:lnTo>
                  <a:lnTo>
                    <a:pt x="171349" y="111664"/>
                  </a:lnTo>
                  <a:lnTo>
                    <a:pt x="194242" y="131593"/>
                  </a:lnTo>
                  <a:lnTo>
                    <a:pt x="234920" y="174056"/>
                  </a:lnTo>
                  <a:lnTo>
                    <a:pt x="253769" y="196047"/>
                  </a:lnTo>
                  <a:lnTo>
                    <a:pt x="268239" y="218328"/>
                  </a:lnTo>
                  <a:lnTo>
                    <a:pt x="279791" y="240802"/>
                  </a:lnTo>
                  <a:lnTo>
                    <a:pt x="289397" y="263405"/>
                  </a:lnTo>
                  <a:lnTo>
                    <a:pt x="292451" y="303759"/>
                  </a:lnTo>
                  <a:lnTo>
                    <a:pt x="289265" y="322521"/>
                  </a:lnTo>
                  <a:lnTo>
                    <a:pt x="267944" y="358608"/>
                  </a:lnTo>
                  <a:lnTo>
                    <a:pt x="235291" y="389886"/>
                  </a:lnTo>
                  <a:lnTo>
                    <a:pt x="195379" y="410138"/>
                  </a:lnTo>
                  <a:lnTo>
                    <a:pt x="154305" y="42862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24" name="SMARTInkShape-Group1080"/>
          <p:cNvGrpSpPr/>
          <p:nvPr/>
        </p:nvGrpSpPr>
        <p:grpSpPr>
          <a:xfrm>
            <a:off x="4101841" y="925830"/>
            <a:ext cx="887224" cy="540068"/>
            <a:chOff x="4101841" y="925830"/>
            <a:chExt cx="887224" cy="540068"/>
          </a:xfrm>
        </p:grpSpPr>
        <p:sp>
          <p:nvSpPr>
            <p:cNvPr id="19" name="SMARTInkShape-3183"/>
            <p:cNvSpPr/>
            <p:nvPr>
              <p:custDataLst>
                <p:tags r:id="rId101"/>
              </p:custDataLst>
            </p:nvPr>
          </p:nvSpPr>
          <p:spPr bwMode="auto">
            <a:xfrm>
              <a:off x="4101841" y="1020127"/>
              <a:ext cx="294588" cy="214135"/>
            </a:xfrm>
            <a:custGeom>
              <a:avLst/>
              <a:gdLst/>
              <a:ahLst/>
              <a:cxnLst/>
              <a:rect l="0" t="0" r="0" b="0"/>
              <a:pathLst>
                <a:path w="294588" h="214135">
                  <a:moveTo>
                    <a:pt x="24389" y="51436"/>
                  </a:moveTo>
                  <a:lnTo>
                    <a:pt x="24389" y="51436"/>
                  </a:lnTo>
                  <a:lnTo>
                    <a:pt x="24389" y="46885"/>
                  </a:lnTo>
                  <a:lnTo>
                    <a:pt x="26929" y="42110"/>
                  </a:lnTo>
                  <a:lnTo>
                    <a:pt x="31770" y="35835"/>
                  </a:lnTo>
                  <a:lnTo>
                    <a:pt x="31214" y="35320"/>
                  </a:lnTo>
                  <a:lnTo>
                    <a:pt x="28057" y="34748"/>
                  </a:lnTo>
                  <a:lnTo>
                    <a:pt x="16374" y="48079"/>
                  </a:lnTo>
                  <a:lnTo>
                    <a:pt x="5398" y="79228"/>
                  </a:lnTo>
                  <a:lnTo>
                    <a:pt x="1661" y="112682"/>
                  </a:lnTo>
                  <a:lnTo>
                    <a:pt x="0" y="149141"/>
                  </a:lnTo>
                  <a:lnTo>
                    <a:pt x="18" y="190134"/>
                  </a:lnTo>
                  <a:lnTo>
                    <a:pt x="3398" y="211187"/>
                  </a:lnTo>
                  <a:lnTo>
                    <a:pt x="7537" y="214134"/>
                  </a:lnTo>
                  <a:lnTo>
                    <a:pt x="13154" y="212289"/>
                  </a:lnTo>
                  <a:lnTo>
                    <a:pt x="26064" y="200078"/>
                  </a:lnTo>
                  <a:lnTo>
                    <a:pt x="52413" y="163735"/>
                  </a:lnTo>
                  <a:lnTo>
                    <a:pt x="75751" y="137859"/>
                  </a:lnTo>
                  <a:lnTo>
                    <a:pt x="85634" y="132708"/>
                  </a:lnTo>
                  <a:lnTo>
                    <a:pt x="90936" y="131335"/>
                  </a:lnTo>
                  <a:lnTo>
                    <a:pt x="96376" y="132324"/>
                  </a:lnTo>
                  <a:lnTo>
                    <a:pt x="107501" y="138504"/>
                  </a:lnTo>
                  <a:lnTo>
                    <a:pt x="140943" y="172756"/>
                  </a:lnTo>
                  <a:lnTo>
                    <a:pt x="174176" y="195015"/>
                  </a:lnTo>
                  <a:lnTo>
                    <a:pt x="200498" y="205736"/>
                  </a:lnTo>
                  <a:lnTo>
                    <a:pt x="228072" y="210501"/>
                  </a:lnTo>
                  <a:lnTo>
                    <a:pt x="253662" y="207539"/>
                  </a:lnTo>
                  <a:lnTo>
                    <a:pt x="265821" y="204082"/>
                  </a:lnTo>
                  <a:lnTo>
                    <a:pt x="274878" y="197015"/>
                  </a:lnTo>
                  <a:lnTo>
                    <a:pt x="287483" y="176462"/>
                  </a:lnTo>
                  <a:lnTo>
                    <a:pt x="293719" y="143833"/>
                  </a:lnTo>
                  <a:lnTo>
                    <a:pt x="294587" y="106789"/>
                  </a:lnTo>
                  <a:lnTo>
                    <a:pt x="288622" y="74449"/>
                  </a:lnTo>
                  <a:lnTo>
                    <a:pt x="270003" y="38569"/>
                  </a:lnTo>
                  <a:lnTo>
                    <a:pt x="238702"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0" name="SMARTInkShape-3184"/>
            <p:cNvSpPr/>
            <p:nvPr>
              <p:custDataLst>
                <p:tags r:id="rId102"/>
              </p:custDataLst>
            </p:nvPr>
          </p:nvSpPr>
          <p:spPr bwMode="auto">
            <a:xfrm>
              <a:off x="4534396" y="949150"/>
              <a:ext cx="149048" cy="340148"/>
            </a:xfrm>
            <a:custGeom>
              <a:avLst/>
              <a:gdLst/>
              <a:ahLst/>
              <a:cxnLst/>
              <a:rect l="0" t="0" r="0" b="0"/>
              <a:pathLst>
                <a:path w="149048" h="340148">
                  <a:moveTo>
                    <a:pt x="149047" y="19542"/>
                  </a:moveTo>
                  <a:lnTo>
                    <a:pt x="149047" y="19542"/>
                  </a:lnTo>
                  <a:lnTo>
                    <a:pt x="113251" y="230"/>
                  </a:lnTo>
                  <a:lnTo>
                    <a:pt x="107085" y="0"/>
                  </a:lnTo>
                  <a:lnTo>
                    <a:pt x="102023" y="1752"/>
                  </a:lnTo>
                  <a:lnTo>
                    <a:pt x="92905" y="9730"/>
                  </a:lnTo>
                  <a:lnTo>
                    <a:pt x="68989" y="45756"/>
                  </a:lnTo>
                  <a:lnTo>
                    <a:pt x="53458" y="76913"/>
                  </a:lnTo>
                  <a:lnTo>
                    <a:pt x="37030" y="116160"/>
                  </a:lnTo>
                  <a:lnTo>
                    <a:pt x="28649" y="138247"/>
                  </a:lnTo>
                  <a:lnTo>
                    <a:pt x="20204" y="161544"/>
                  </a:lnTo>
                  <a:lnTo>
                    <a:pt x="11716" y="185647"/>
                  </a:lnTo>
                  <a:lnTo>
                    <a:pt x="6058" y="208384"/>
                  </a:lnTo>
                  <a:lnTo>
                    <a:pt x="2286" y="230210"/>
                  </a:lnTo>
                  <a:lnTo>
                    <a:pt x="0" y="270335"/>
                  </a:lnTo>
                  <a:lnTo>
                    <a:pt x="5333" y="304043"/>
                  </a:lnTo>
                  <a:lnTo>
                    <a:pt x="12280" y="316842"/>
                  </a:lnTo>
                  <a:lnTo>
                    <a:pt x="32699" y="336143"/>
                  </a:lnTo>
                  <a:lnTo>
                    <a:pt x="46717" y="340147"/>
                  </a:lnTo>
                  <a:lnTo>
                    <a:pt x="80072" y="339516"/>
                  </a:lnTo>
                  <a:lnTo>
                    <a:pt x="114757" y="33672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1" name="SMARTInkShape-3185"/>
            <p:cNvSpPr/>
            <p:nvPr>
              <p:custDataLst>
                <p:tags r:id="rId103"/>
              </p:custDataLst>
            </p:nvPr>
          </p:nvSpPr>
          <p:spPr bwMode="auto">
            <a:xfrm>
              <a:off x="4723731" y="1023761"/>
              <a:ext cx="96873" cy="299112"/>
            </a:xfrm>
            <a:custGeom>
              <a:avLst/>
              <a:gdLst/>
              <a:ahLst/>
              <a:cxnLst/>
              <a:rect l="0" t="0" r="0" b="0"/>
              <a:pathLst>
                <a:path w="96873" h="299112">
                  <a:moveTo>
                    <a:pt x="54009" y="4939"/>
                  </a:moveTo>
                  <a:lnTo>
                    <a:pt x="54009" y="4939"/>
                  </a:lnTo>
                  <a:lnTo>
                    <a:pt x="54009" y="0"/>
                  </a:lnTo>
                  <a:lnTo>
                    <a:pt x="51469" y="35082"/>
                  </a:lnTo>
                  <a:lnTo>
                    <a:pt x="39604" y="73878"/>
                  </a:lnTo>
                  <a:lnTo>
                    <a:pt x="26652" y="109873"/>
                  </a:lnTo>
                  <a:lnTo>
                    <a:pt x="14545" y="151271"/>
                  </a:lnTo>
                  <a:lnTo>
                    <a:pt x="5354" y="189991"/>
                  </a:lnTo>
                  <a:lnTo>
                    <a:pt x="0" y="224344"/>
                  </a:lnTo>
                  <a:lnTo>
                    <a:pt x="3293" y="264152"/>
                  </a:lnTo>
                  <a:lnTo>
                    <a:pt x="11149" y="284927"/>
                  </a:lnTo>
                  <a:lnTo>
                    <a:pt x="16863" y="291610"/>
                  </a:lnTo>
                  <a:lnTo>
                    <a:pt x="30832" y="299036"/>
                  </a:lnTo>
                  <a:lnTo>
                    <a:pt x="38558" y="299111"/>
                  </a:lnTo>
                  <a:lnTo>
                    <a:pt x="54762" y="294115"/>
                  </a:lnTo>
                  <a:lnTo>
                    <a:pt x="96872" y="25354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2" name="SMARTInkShape-3186"/>
            <p:cNvSpPr/>
            <p:nvPr>
              <p:custDataLst>
                <p:tags r:id="rId104"/>
              </p:custDataLst>
            </p:nvPr>
          </p:nvSpPr>
          <p:spPr bwMode="auto">
            <a:xfrm>
              <a:off x="4597718" y="1088707"/>
              <a:ext cx="180023" cy="60009"/>
            </a:xfrm>
            <a:custGeom>
              <a:avLst/>
              <a:gdLst/>
              <a:ahLst/>
              <a:cxnLst/>
              <a:rect l="0" t="0" r="0" b="0"/>
              <a:pathLst>
                <a:path w="180023" h="60009">
                  <a:moveTo>
                    <a:pt x="0" y="60008"/>
                  </a:moveTo>
                  <a:lnTo>
                    <a:pt x="0" y="60008"/>
                  </a:lnTo>
                  <a:lnTo>
                    <a:pt x="37077" y="52212"/>
                  </a:lnTo>
                  <a:lnTo>
                    <a:pt x="73310" y="43525"/>
                  </a:lnTo>
                  <a:lnTo>
                    <a:pt x="114815" y="28235"/>
                  </a:lnTo>
                  <a:lnTo>
                    <a:pt x="151041" y="12549"/>
                  </a:lnTo>
                  <a:lnTo>
                    <a:pt x="180022"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3" name="SMARTInkShape-3187"/>
            <p:cNvSpPr/>
            <p:nvPr>
              <p:custDataLst>
                <p:tags r:id="rId105"/>
              </p:custDataLst>
            </p:nvPr>
          </p:nvSpPr>
          <p:spPr bwMode="auto">
            <a:xfrm>
              <a:off x="4820603" y="925830"/>
              <a:ext cx="168462" cy="540068"/>
            </a:xfrm>
            <a:custGeom>
              <a:avLst/>
              <a:gdLst/>
              <a:ahLst/>
              <a:cxnLst/>
              <a:rect l="0" t="0" r="0" b="0"/>
              <a:pathLst>
                <a:path w="168462" h="540068">
                  <a:moveTo>
                    <a:pt x="8572" y="0"/>
                  </a:moveTo>
                  <a:lnTo>
                    <a:pt x="8572" y="0"/>
                  </a:lnTo>
                  <a:lnTo>
                    <a:pt x="44168" y="26270"/>
                  </a:lnTo>
                  <a:lnTo>
                    <a:pt x="72970" y="52633"/>
                  </a:lnTo>
                  <a:lnTo>
                    <a:pt x="104821" y="89750"/>
                  </a:lnTo>
                  <a:lnTo>
                    <a:pt x="119410" y="111268"/>
                  </a:lnTo>
                  <a:lnTo>
                    <a:pt x="132947" y="134186"/>
                  </a:lnTo>
                  <a:lnTo>
                    <a:pt x="145781" y="158038"/>
                  </a:lnTo>
                  <a:lnTo>
                    <a:pt x="155290" y="184416"/>
                  </a:lnTo>
                  <a:lnTo>
                    <a:pt x="162581" y="212479"/>
                  </a:lnTo>
                  <a:lnTo>
                    <a:pt x="168395" y="241665"/>
                  </a:lnTo>
                  <a:lnTo>
                    <a:pt x="168461" y="270648"/>
                  </a:lnTo>
                  <a:lnTo>
                    <a:pt x="164694" y="299494"/>
                  </a:lnTo>
                  <a:lnTo>
                    <a:pt x="158374" y="328250"/>
                  </a:lnTo>
                  <a:lnTo>
                    <a:pt x="147492" y="356946"/>
                  </a:lnTo>
                  <a:lnTo>
                    <a:pt x="133570" y="385601"/>
                  </a:lnTo>
                  <a:lnTo>
                    <a:pt x="117622" y="414230"/>
                  </a:lnTo>
                  <a:lnTo>
                    <a:pt x="97464" y="440936"/>
                  </a:lnTo>
                  <a:lnTo>
                    <a:pt x="74501" y="466360"/>
                  </a:lnTo>
                  <a:lnTo>
                    <a:pt x="33111" y="507308"/>
                  </a:lnTo>
                  <a:lnTo>
                    <a:pt x="0" y="54006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2" name="SMARTInkShape-Group1081"/>
          <p:cNvGrpSpPr/>
          <p:nvPr/>
        </p:nvGrpSpPr>
        <p:grpSpPr>
          <a:xfrm>
            <a:off x="200025" y="1800225"/>
            <a:ext cx="3070208" cy="651511"/>
            <a:chOff x="200025" y="1800225"/>
            <a:chExt cx="3070208" cy="651511"/>
          </a:xfrm>
        </p:grpSpPr>
        <p:sp>
          <p:nvSpPr>
            <p:cNvPr id="25" name="SMARTInkShape-3188"/>
            <p:cNvSpPr/>
            <p:nvPr>
              <p:custDataLst>
                <p:tags r:id="rId84"/>
              </p:custDataLst>
            </p:nvPr>
          </p:nvSpPr>
          <p:spPr bwMode="auto">
            <a:xfrm>
              <a:off x="2857500" y="2005965"/>
              <a:ext cx="171451" cy="47414"/>
            </a:xfrm>
            <a:custGeom>
              <a:avLst/>
              <a:gdLst/>
              <a:ahLst/>
              <a:cxnLst/>
              <a:rect l="0" t="0" r="0" b="0"/>
              <a:pathLst>
                <a:path w="171451" h="47414">
                  <a:moveTo>
                    <a:pt x="0" y="42862"/>
                  </a:moveTo>
                  <a:lnTo>
                    <a:pt x="0" y="42862"/>
                  </a:lnTo>
                  <a:lnTo>
                    <a:pt x="9102" y="47413"/>
                  </a:lnTo>
                  <a:lnTo>
                    <a:pt x="32965" y="45693"/>
                  </a:lnTo>
                  <a:lnTo>
                    <a:pt x="61006" y="39040"/>
                  </a:lnTo>
                  <a:lnTo>
                    <a:pt x="95694" y="28781"/>
                  </a:lnTo>
                  <a:lnTo>
                    <a:pt x="133336" y="14697"/>
                  </a:lnTo>
                  <a:lnTo>
                    <a:pt x="17145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6" name="SMARTInkShape-3189"/>
            <p:cNvSpPr/>
            <p:nvPr>
              <p:custDataLst>
                <p:tags r:id="rId85"/>
              </p:custDataLst>
            </p:nvPr>
          </p:nvSpPr>
          <p:spPr bwMode="auto">
            <a:xfrm>
              <a:off x="3071813" y="1800225"/>
              <a:ext cx="198420" cy="497206"/>
            </a:xfrm>
            <a:custGeom>
              <a:avLst/>
              <a:gdLst/>
              <a:ahLst/>
              <a:cxnLst/>
              <a:rect l="0" t="0" r="0" b="0"/>
              <a:pathLst>
                <a:path w="198420" h="497206">
                  <a:moveTo>
                    <a:pt x="0" y="0"/>
                  </a:moveTo>
                  <a:lnTo>
                    <a:pt x="0" y="0"/>
                  </a:lnTo>
                  <a:lnTo>
                    <a:pt x="0" y="4551"/>
                  </a:lnTo>
                  <a:lnTo>
                    <a:pt x="42380" y="34313"/>
                  </a:lnTo>
                  <a:lnTo>
                    <a:pt x="73128" y="61923"/>
                  </a:lnTo>
                  <a:lnTo>
                    <a:pt x="109018" y="102769"/>
                  </a:lnTo>
                  <a:lnTo>
                    <a:pt x="126019" y="125662"/>
                  </a:lnTo>
                  <a:lnTo>
                    <a:pt x="142115" y="149497"/>
                  </a:lnTo>
                  <a:lnTo>
                    <a:pt x="157608" y="173960"/>
                  </a:lnTo>
                  <a:lnTo>
                    <a:pt x="171747" y="200746"/>
                  </a:lnTo>
                  <a:lnTo>
                    <a:pt x="184983" y="229081"/>
                  </a:lnTo>
                  <a:lnTo>
                    <a:pt x="197617" y="258448"/>
                  </a:lnTo>
                  <a:lnTo>
                    <a:pt x="198419" y="293266"/>
                  </a:lnTo>
                  <a:lnTo>
                    <a:pt x="191334" y="331718"/>
                  </a:lnTo>
                  <a:lnTo>
                    <a:pt x="178991" y="372593"/>
                  </a:lnTo>
                  <a:lnTo>
                    <a:pt x="161237" y="404605"/>
                  </a:lnTo>
                  <a:lnTo>
                    <a:pt x="139876" y="430709"/>
                  </a:lnTo>
                  <a:lnTo>
                    <a:pt x="100267" y="467651"/>
                  </a:lnTo>
                  <a:lnTo>
                    <a:pt x="68580" y="49720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7" name="SMARTInkShape-3190"/>
            <p:cNvSpPr/>
            <p:nvPr>
              <p:custDataLst>
                <p:tags r:id="rId86"/>
              </p:custDataLst>
            </p:nvPr>
          </p:nvSpPr>
          <p:spPr bwMode="auto">
            <a:xfrm>
              <a:off x="662940" y="2048827"/>
              <a:ext cx="117633" cy="1"/>
            </a:xfrm>
            <a:custGeom>
              <a:avLst/>
              <a:gdLst/>
              <a:ahLst/>
              <a:cxnLst/>
              <a:rect l="0" t="0" r="0" b="0"/>
              <a:pathLst>
                <a:path w="117633" h="1">
                  <a:moveTo>
                    <a:pt x="102870" y="0"/>
                  </a:moveTo>
                  <a:lnTo>
                    <a:pt x="102870" y="0"/>
                  </a:lnTo>
                  <a:lnTo>
                    <a:pt x="117632" y="0"/>
                  </a:lnTo>
                  <a:lnTo>
                    <a:pt x="75100" y="0"/>
                  </a:lnTo>
                  <a:lnTo>
                    <a:pt x="41505" y="0"/>
                  </a:lnTo>
                  <a:lnTo>
                    <a:pt x="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8" name="SMARTInkShape-3191"/>
            <p:cNvSpPr/>
            <p:nvPr>
              <p:custDataLst>
                <p:tags r:id="rId87"/>
              </p:custDataLst>
            </p:nvPr>
          </p:nvSpPr>
          <p:spPr bwMode="auto">
            <a:xfrm>
              <a:off x="1160145" y="1992454"/>
              <a:ext cx="145191" cy="224016"/>
            </a:xfrm>
            <a:custGeom>
              <a:avLst/>
              <a:gdLst/>
              <a:ahLst/>
              <a:cxnLst/>
              <a:rect l="0" t="0" r="0" b="0"/>
              <a:pathLst>
                <a:path w="145191" h="224016">
                  <a:moveTo>
                    <a:pt x="0" y="4938"/>
                  </a:moveTo>
                  <a:lnTo>
                    <a:pt x="0" y="4938"/>
                  </a:lnTo>
                  <a:lnTo>
                    <a:pt x="11932" y="4938"/>
                  </a:lnTo>
                  <a:lnTo>
                    <a:pt x="31708" y="0"/>
                  </a:lnTo>
                  <a:lnTo>
                    <a:pt x="58819" y="4957"/>
                  </a:lnTo>
                  <a:lnTo>
                    <a:pt x="85373" y="19020"/>
                  </a:lnTo>
                  <a:lnTo>
                    <a:pt x="119946" y="51429"/>
                  </a:lnTo>
                  <a:lnTo>
                    <a:pt x="135224" y="72273"/>
                  </a:lnTo>
                  <a:lnTo>
                    <a:pt x="145190" y="94238"/>
                  </a:lnTo>
                  <a:lnTo>
                    <a:pt x="145174" y="116699"/>
                  </a:lnTo>
                  <a:lnTo>
                    <a:pt x="137864" y="138430"/>
                  </a:lnTo>
                  <a:lnTo>
                    <a:pt x="115779" y="167681"/>
                  </a:lnTo>
                  <a:lnTo>
                    <a:pt x="80871" y="198150"/>
                  </a:lnTo>
                  <a:lnTo>
                    <a:pt x="42080" y="221397"/>
                  </a:lnTo>
                  <a:lnTo>
                    <a:pt x="36626" y="223539"/>
                  </a:lnTo>
                  <a:lnTo>
                    <a:pt x="32990" y="224015"/>
                  </a:lnTo>
                  <a:lnTo>
                    <a:pt x="30566" y="223380"/>
                  </a:lnTo>
                  <a:lnTo>
                    <a:pt x="25718" y="21925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9" name="SMARTInkShape-3192"/>
            <p:cNvSpPr/>
            <p:nvPr>
              <p:custDataLst>
                <p:tags r:id="rId88"/>
              </p:custDataLst>
            </p:nvPr>
          </p:nvSpPr>
          <p:spPr bwMode="auto">
            <a:xfrm>
              <a:off x="1308979" y="1980247"/>
              <a:ext cx="125487" cy="196952"/>
            </a:xfrm>
            <a:custGeom>
              <a:avLst/>
              <a:gdLst/>
              <a:ahLst/>
              <a:cxnLst/>
              <a:rect l="0" t="0" r="0" b="0"/>
              <a:pathLst>
                <a:path w="125487" h="196952">
                  <a:moveTo>
                    <a:pt x="48334" y="0"/>
                  </a:moveTo>
                  <a:lnTo>
                    <a:pt x="48334" y="0"/>
                  </a:lnTo>
                  <a:lnTo>
                    <a:pt x="48334" y="4551"/>
                  </a:lnTo>
                  <a:lnTo>
                    <a:pt x="47381" y="5892"/>
                  </a:lnTo>
                  <a:lnTo>
                    <a:pt x="45794" y="6786"/>
                  </a:lnTo>
                  <a:lnTo>
                    <a:pt x="43783" y="7381"/>
                  </a:lnTo>
                  <a:lnTo>
                    <a:pt x="36402" y="12771"/>
                  </a:lnTo>
                  <a:lnTo>
                    <a:pt x="23632" y="29502"/>
                  </a:lnTo>
                  <a:lnTo>
                    <a:pt x="9094" y="68552"/>
                  </a:lnTo>
                  <a:lnTo>
                    <a:pt x="935" y="107413"/>
                  </a:lnTo>
                  <a:lnTo>
                    <a:pt x="0" y="147185"/>
                  </a:lnTo>
                  <a:lnTo>
                    <a:pt x="6532" y="168286"/>
                  </a:lnTo>
                  <a:lnTo>
                    <a:pt x="20865" y="184649"/>
                  </a:lnTo>
                  <a:lnTo>
                    <a:pt x="30021" y="191679"/>
                  </a:lnTo>
                  <a:lnTo>
                    <a:pt x="50355" y="196951"/>
                  </a:lnTo>
                  <a:lnTo>
                    <a:pt x="73044" y="195167"/>
                  </a:lnTo>
                  <a:lnTo>
                    <a:pt x="125486" y="18002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0" name="SMARTInkShape-3193"/>
            <p:cNvSpPr/>
            <p:nvPr>
              <p:custDataLst>
                <p:tags r:id="rId89"/>
              </p:custDataLst>
            </p:nvPr>
          </p:nvSpPr>
          <p:spPr bwMode="auto">
            <a:xfrm>
              <a:off x="1614488" y="1998584"/>
              <a:ext cx="128588" cy="123002"/>
            </a:xfrm>
            <a:custGeom>
              <a:avLst/>
              <a:gdLst/>
              <a:ahLst/>
              <a:cxnLst/>
              <a:rect l="0" t="0" r="0" b="0"/>
              <a:pathLst>
                <a:path w="128588" h="123002">
                  <a:moveTo>
                    <a:pt x="0" y="7381"/>
                  </a:moveTo>
                  <a:lnTo>
                    <a:pt x="0" y="7381"/>
                  </a:lnTo>
                  <a:lnTo>
                    <a:pt x="0" y="2830"/>
                  </a:lnTo>
                  <a:lnTo>
                    <a:pt x="952" y="1490"/>
                  </a:lnTo>
                  <a:lnTo>
                    <a:pt x="2540" y="596"/>
                  </a:lnTo>
                  <a:lnTo>
                    <a:pt x="4551" y="0"/>
                  </a:lnTo>
                  <a:lnTo>
                    <a:pt x="6844" y="1508"/>
                  </a:lnTo>
                  <a:lnTo>
                    <a:pt x="30755" y="35919"/>
                  </a:lnTo>
                  <a:lnTo>
                    <a:pt x="61002" y="74542"/>
                  </a:lnTo>
                  <a:lnTo>
                    <a:pt x="95204" y="115779"/>
                  </a:lnTo>
                  <a:lnTo>
                    <a:pt x="103590" y="122233"/>
                  </a:lnTo>
                  <a:lnTo>
                    <a:pt x="108112" y="123001"/>
                  </a:lnTo>
                  <a:lnTo>
                    <a:pt x="128587" y="11882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1" name="SMARTInkShape-3194"/>
            <p:cNvSpPr/>
            <p:nvPr>
              <p:custDataLst>
                <p:tags r:id="rId90"/>
              </p:custDataLst>
            </p:nvPr>
          </p:nvSpPr>
          <p:spPr bwMode="auto">
            <a:xfrm>
              <a:off x="1563053" y="1963102"/>
              <a:ext cx="145733" cy="128589"/>
            </a:xfrm>
            <a:custGeom>
              <a:avLst/>
              <a:gdLst/>
              <a:ahLst/>
              <a:cxnLst/>
              <a:rect l="0" t="0" r="0" b="0"/>
              <a:pathLst>
                <a:path w="145733" h="128589">
                  <a:moveTo>
                    <a:pt x="145732" y="0"/>
                  </a:moveTo>
                  <a:lnTo>
                    <a:pt x="145732" y="0"/>
                  </a:lnTo>
                  <a:lnTo>
                    <a:pt x="117318" y="35796"/>
                  </a:lnTo>
                  <a:lnTo>
                    <a:pt x="78348" y="68878"/>
                  </a:lnTo>
                  <a:lnTo>
                    <a:pt x="36501" y="100389"/>
                  </a:lnTo>
                  <a:lnTo>
                    <a:pt x="0" y="12858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2" name="SMARTInkShape-3195"/>
            <p:cNvSpPr/>
            <p:nvPr>
              <p:custDataLst>
                <p:tags r:id="rId91"/>
              </p:custDataLst>
            </p:nvPr>
          </p:nvSpPr>
          <p:spPr bwMode="auto">
            <a:xfrm>
              <a:off x="1520190" y="1947682"/>
              <a:ext cx="147633" cy="118291"/>
            </a:xfrm>
            <a:custGeom>
              <a:avLst/>
              <a:gdLst/>
              <a:ahLst/>
              <a:cxnLst/>
              <a:rect l="0" t="0" r="0" b="0"/>
              <a:pathLst>
                <a:path w="147633" h="118291">
                  <a:moveTo>
                    <a:pt x="0" y="118290"/>
                  </a:moveTo>
                  <a:lnTo>
                    <a:pt x="0" y="118290"/>
                  </a:lnTo>
                  <a:lnTo>
                    <a:pt x="35795" y="94427"/>
                  </a:lnTo>
                  <a:lnTo>
                    <a:pt x="69555" y="82539"/>
                  </a:lnTo>
                  <a:lnTo>
                    <a:pt x="109942" y="69989"/>
                  </a:lnTo>
                  <a:lnTo>
                    <a:pt x="140356" y="58337"/>
                  </a:lnTo>
                  <a:lnTo>
                    <a:pt x="145006" y="55462"/>
                  </a:lnTo>
                  <a:lnTo>
                    <a:pt x="147153" y="52592"/>
                  </a:lnTo>
                  <a:lnTo>
                    <a:pt x="147632" y="49727"/>
                  </a:lnTo>
                  <a:lnTo>
                    <a:pt x="137076" y="19073"/>
                  </a:lnTo>
                  <a:lnTo>
                    <a:pt x="125343" y="4095"/>
                  </a:lnTo>
                  <a:lnTo>
                    <a:pt x="117303" y="862"/>
                  </a:lnTo>
                  <a:lnTo>
                    <a:pt x="112492" y="0"/>
                  </a:lnTo>
                  <a:lnTo>
                    <a:pt x="109285" y="377"/>
                  </a:lnTo>
                  <a:lnTo>
                    <a:pt x="107147" y="1582"/>
                  </a:lnTo>
                  <a:lnTo>
                    <a:pt x="105721" y="3337"/>
                  </a:lnTo>
                  <a:lnTo>
                    <a:pt x="104137" y="7828"/>
                  </a:lnTo>
                  <a:lnTo>
                    <a:pt x="100442" y="42729"/>
                  </a:lnTo>
                  <a:lnTo>
                    <a:pt x="95511" y="84844"/>
                  </a:lnTo>
                  <a:lnTo>
                    <a:pt x="94298" y="10971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3" name="SMARTInkShape-3196"/>
            <p:cNvSpPr/>
            <p:nvPr>
              <p:custDataLst>
                <p:tags r:id="rId92"/>
              </p:custDataLst>
            </p:nvPr>
          </p:nvSpPr>
          <p:spPr bwMode="auto">
            <a:xfrm>
              <a:off x="946488" y="1817370"/>
              <a:ext cx="316528" cy="557213"/>
            </a:xfrm>
            <a:custGeom>
              <a:avLst/>
              <a:gdLst/>
              <a:ahLst/>
              <a:cxnLst/>
              <a:rect l="0" t="0" r="0" b="0"/>
              <a:pathLst>
                <a:path w="316528" h="557213">
                  <a:moveTo>
                    <a:pt x="50780" y="0"/>
                  </a:moveTo>
                  <a:lnTo>
                    <a:pt x="50780" y="0"/>
                  </a:lnTo>
                  <a:lnTo>
                    <a:pt x="37127" y="4551"/>
                  </a:lnTo>
                  <a:lnTo>
                    <a:pt x="25344" y="19485"/>
                  </a:lnTo>
                  <a:lnTo>
                    <a:pt x="14710" y="45808"/>
                  </a:lnTo>
                  <a:lnTo>
                    <a:pt x="6809" y="86081"/>
                  </a:lnTo>
                  <a:lnTo>
                    <a:pt x="4321" y="111680"/>
                  </a:lnTo>
                  <a:lnTo>
                    <a:pt x="2662" y="140176"/>
                  </a:lnTo>
                  <a:lnTo>
                    <a:pt x="1556" y="170603"/>
                  </a:lnTo>
                  <a:lnTo>
                    <a:pt x="819" y="204223"/>
                  </a:lnTo>
                  <a:lnTo>
                    <a:pt x="328" y="239971"/>
                  </a:lnTo>
                  <a:lnTo>
                    <a:pt x="0" y="277138"/>
                  </a:lnTo>
                  <a:lnTo>
                    <a:pt x="2639" y="313346"/>
                  </a:lnTo>
                  <a:lnTo>
                    <a:pt x="7256" y="348915"/>
                  </a:lnTo>
                  <a:lnTo>
                    <a:pt x="13191" y="384057"/>
                  </a:lnTo>
                  <a:lnTo>
                    <a:pt x="22863" y="416058"/>
                  </a:lnTo>
                  <a:lnTo>
                    <a:pt x="35026" y="445965"/>
                  </a:lnTo>
                  <a:lnTo>
                    <a:pt x="48850" y="474475"/>
                  </a:lnTo>
                  <a:lnTo>
                    <a:pt x="68543" y="497291"/>
                  </a:lnTo>
                  <a:lnTo>
                    <a:pt x="92149" y="516313"/>
                  </a:lnTo>
                  <a:lnTo>
                    <a:pt x="118364" y="532803"/>
                  </a:lnTo>
                  <a:lnTo>
                    <a:pt x="152034" y="542845"/>
                  </a:lnTo>
                  <a:lnTo>
                    <a:pt x="190672" y="548586"/>
                  </a:lnTo>
                  <a:lnTo>
                    <a:pt x="232624" y="551462"/>
                  </a:lnTo>
                  <a:lnTo>
                    <a:pt x="260592" y="553379"/>
                  </a:lnTo>
                  <a:lnTo>
                    <a:pt x="316527" y="55721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4" name="SMARTInkShape-3197"/>
            <p:cNvSpPr/>
            <p:nvPr>
              <p:custDataLst>
                <p:tags r:id="rId93"/>
              </p:custDataLst>
            </p:nvPr>
          </p:nvSpPr>
          <p:spPr bwMode="auto">
            <a:xfrm>
              <a:off x="2257425" y="1800225"/>
              <a:ext cx="244873" cy="565786"/>
            </a:xfrm>
            <a:custGeom>
              <a:avLst/>
              <a:gdLst/>
              <a:ahLst/>
              <a:cxnLst/>
              <a:rect l="0" t="0" r="0" b="0"/>
              <a:pathLst>
                <a:path w="244873" h="565786">
                  <a:moveTo>
                    <a:pt x="0" y="0"/>
                  </a:moveTo>
                  <a:lnTo>
                    <a:pt x="0" y="0"/>
                  </a:lnTo>
                  <a:lnTo>
                    <a:pt x="33055" y="26270"/>
                  </a:lnTo>
                  <a:lnTo>
                    <a:pt x="58506" y="52633"/>
                  </a:lnTo>
                  <a:lnTo>
                    <a:pt x="88868" y="89750"/>
                  </a:lnTo>
                  <a:lnTo>
                    <a:pt x="104965" y="112221"/>
                  </a:lnTo>
                  <a:lnTo>
                    <a:pt x="121412" y="136726"/>
                  </a:lnTo>
                  <a:lnTo>
                    <a:pt x="138091" y="162588"/>
                  </a:lnTo>
                  <a:lnTo>
                    <a:pt x="154926" y="190307"/>
                  </a:lnTo>
                  <a:lnTo>
                    <a:pt x="171864" y="219264"/>
                  </a:lnTo>
                  <a:lnTo>
                    <a:pt x="188871" y="249046"/>
                  </a:lnTo>
                  <a:lnTo>
                    <a:pt x="204019" y="279378"/>
                  </a:lnTo>
                  <a:lnTo>
                    <a:pt x="217928" y="310077"/>
                  </a:lnTo>
                  <a:lnTo>
                    <a:pt x="231010" y="341020"/>
                  </a:lnTo>
                  <a:lnTo>
                    <a:pt x="238779" y="370222"/>
                  </a:lnTo>
                  <a:lnTo>
                    <a:pt x="243006" y="398262"/>
                  </a:lnTo>
                  <a:lnTo>
                    <a:pt x="244872" y="425528"/>
                  </a:lnTo>
                  <a:lnTo>
                    <a:pt x="240400" y="450373"/>
                  </a:lnTo>
                  <a:lnTo>
                    <a:pt x="231704" y="473604"/>
                  </a:lnTo>
                  <a:lnTo>
                    <a:pt x="205850" y="514338"/>
                  </a:lnTo>
                  <a:lnTo>
                    <a:pt x="172134" y="545142"/>
                  </a:lnTo>
                  <a:lnTo>
                    <a:pt x="134924" y="558833"/>
                  </a:lnTo>
                  <a:lnTo>
                    <a:pt x="77153" y="56578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5" name="SMARTInkShape-3198"/>
            <p:cNvSpPr/>
            <p:nvPr>
              <p:custDataLst>
                <p:tags r:id="rId94"/>
              </p:custDataLst>
            </p:nvPr>
          </p:nvSpPr>
          <p:spPr bwMode="auto">
            <a:xfrm>
              <a:off x="2664422" y="1843088"/>
              <a:ext cx="201651" cy="380993"/>
            </a:xfrm>
            <a:custGeom>
              <a:avLst/>
              <a:gdLst/>
              <a:ahLst/>
              <a:cxnLst/>
              <a:rect l="0" t="0" r="0" b="0"/>
              <a:pathLst>
                <a:path w="201651" h="380993">
                  <a:moveTo>
                    <a:pt x="150216" y="0"/>
                  </a:moveTo>
                  <a:lnTo>
                    <a:pt x="150216" y="0"/>
                  </a:lnTo>
                  <a:lnTo>
                    <a:pt x="133689" y="952"/>
                  </a:lnTo>
                  <a:lnTo>
                    <a:pt x="120963" y="4550"/>
                  </a:lnTo>
                  <a:lnTo>
                    <a:pt x="105782" y="19485"/>
                  </a:lnTo>
                  <a:lnTo>
                    <a:pt x="76090" y="59748"/>
                  </a:lnTo>
                  <a:lnTo>
                    <a:pt x="52501" y="97039"/>
                  </a:lnTo>
                  <a:lnTo>
                    <a:pt x="42210" y="118985"/>
                  </a:lnTo>
                  <a:lnTo>
                    <a:pt x="32492" y="142188"/>
                  </a:lnTo>
                  <a:lnTo>
                    <a:pt x="24108" y="166229"/>
                  </a:lnTo>
                  <a:lnTo>
                    <a:pt x="16614" y="190829"/>
                  </a:lnTo>
                  <a:lnTo>
                    <a:pt x="9713" y="215802"/>
                  </a:lnTo>
                  <a:lnTo>
                    <a:pt x="5112" y="240070"/>
                  </a:lnTo>
                  <a:lnTo>
                    <a:pt x="2045" y="263869"/>
                  </a:lnTo>
                  <a:lnTo>
                    <a:pt x="0" y="287355"/>
                  </a:lnTo>
                  <a:lnTo>
                    <a:pt x="7888" y="323611"/>
                  </a:lnTo>
                  <a:lnTo>
                    <a:pt x="15326" y="338613"/>
                  </a:lnTo>
                  <a:lnTo>
                    <a:pt x="38830" y="360362"/>
                  </a:lnTo>
                  <a:lnTo>
                    <a:pt x="69278" y="374473"/>
                  </a:lnTo>
                  <a:lnTo>
                    <a:pt x="105036" y="380744"/>
                  </a:lnTo>
                  <a:lnTo>
                    <a:pt x="143153" y="380992"/>
                  </a:lnTo>
                  <a:lnTo>
                    <a:pt x="201650" y="37718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6" name="SMARTInkShape-3199"/>
            <p:cNvSpPr/>
            <p:nvPr>
              <p:custDataLst>
                <p:tags r:id="rId95"/>
              </p:custDataLst>
            </p:nvPr>
          </p:nvSpPr>
          <p:spPr bwMode="auto">
            <a:xfrm>
              <a:off x="2973760" y="1894522"/>
              <a:ext cx="106626" cy="316444"/>
            </a:xfrm>
            <a:custGeom>
              <a:avLst/>
              <a:gdLst/>
              <a:ahLst/>
              <a:cxnLst/>
              <a:rect l="0" t="0" r="0" b="0"/>
              <a:pathLst>
                <a:path w="106626" h="316444">
                  <a:moveTo>
                    <a:pt x="38045" y="0"/>
                  </a:moveTo>
                  <a:lnTo>
                    <a:pt x="38045" y="0"/>
                  </a:lnTo>
                  <a:lnTo>
                    <a:pt x="42596" y="0"/>
                  </a:lnTo>
                  <a:lnTo>
                    <a:pt x="42984" y="953"/>
                  </a:lnTo>
                  <a:lnTo>
                    <a:pt x="25869" y="36107"/>
                  </a:lnTo>
                  <a:lnTo>
                    <a:pt x="15810" y="76527"/>
                  </a:lnTo>
                  <a:lnTo>
                    <a:pt x="9748" y="114657"/>
                  </a:lnTo>
                  <a:lnTo>
                    <a:pt x="3879" y="157004"/>
                  </a:lnTo>
                  <a:lnTo>
                    <a:pt x="0" y="199320"/>
                  </a:lnTo>
                  <a:lnTo>
                    <a:pt x="1451" y="237177"/>
                  </a:lnTo>
                  <a:lnTo>
                    <a:pt x="7811" y="267972"/>
                  </a:lnTo>
                  <a:lnTo>
                    <a:pt x="22102" y="301649"/>
                  </a:lnTo>
                  <a:lnTo>
                    <a:pt x="27416" y="309685"/>
                  </a:lnTo>
                  <a:lnTo>
                    <a:pt x="33816" y="314089"/>
                  </a:lnTo>
                  <a:lnTo>
                    <a:pt x="48548" y="316443"/>
                  </a:lnTo>
                  <a:lnTo>
                    <a:pt x="67161" y="309234"/>
                  </a:lnTo>
                  <a:lnTo>
                    <a:pt x="77458" y="303311"/>
                  </a:lnTo>
                  <a:lnTo>
                    <a:pt x="91440" y="281490"/>
                  </a:lnTo>
                  <a:lnTo>
                    <a:pt x="106625" y="24003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7" name="SMARTInkShape-3200"/>
            <p:cNvSpPr/>
            <p:nvPr>
              <p:custDataLst>
                <p:tags r:id="rId96"/>
              </p:custDataLst>
            </p:nvPr>
          </p:nvSpPr>
          <p:spPr bwMode="auto">
            <a:xfrm>
              <a:off x="551498" y="2125980"/>
              <a:ext cx="162878" cy="77153"/>
            </a:xfrm>
            <a:custGeom>
              <a:avLst/>
              <a:gdLst/>
              <a:ahLst/>
              <a:cxnLst/>
              <a:rect l="0" t="0" r="0" b="0"/>
              <a:pathLst>
                <a:path w="162878" h="77153">
                  <a:moveTo>
                    <a:pt x="162877" y="0"/>
                  </a:moveTo>
                  <a:lnTo>
                    <a:pt x="162877" y="0"/>
                  </a:lnTo>
                  <a:lnTo>
                    <a:pt x="162877" y="4551"/>
                  </a:lnTo>
                  <a:lnTo>
                    <a:pt x="149189" y="21466"/>
                  </a:lnTo>
                  <a:lnTo>
                    <a:pt x="118024" y="48770"/>
                  </a:lnTo>
                  <a:lnTo>
                    <a:pt x="89156" y="65780"/>
                  </a:lnTo>
                  <a:lnTo>
                    <a:pt x="56473" y="73783"/>
                  </a:lnTo>
                  <a:lnTo>
                    <a:pt x="15106" y="76487"/>
                  </a:lnTo>
                  <a:lnTo>
                    <a:pt x="0" y="7715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8" name="SMARTInkShape-3201"/>
            <p:cNvSpPr/>
            <p:nvPr>
              <p:custDataLst>
                <p:tags r:id="rId97"/>
              </p:custDataLst>
            </p:nvPr>
          </p:nvSpPr>
          <p:spPr bwMode="auto">
            <a:xfrm>
              <a:off x="275250" y="1963102"/>
              <a:ext cx="87654" cy="311183"/>
            </a:xfrm>
            <a:custGeom>
              <a:avLst/>
              <a:gdLst/>
              <a:ahLst/>
              <a:cxnLst/>
              <a:rect l="0" t="0" r="0" b="0"/>
              <a:pathLst>
                <a:path w="87654" h="311183">
                  <a:moveTo>
                    <a:pt x="19073" y="0"/>
                  </a:moveTo>
                  <a:lnTo>
                    <a:pt x="19073" y="0"/>
                  </a:lnTo>
                  <a:lnTo>
                    <a:pt x="19073" y="38946"/>
                  </a:lnTo>
                  <a:lnTo>
                    <a:pt x="19073" y="65887"/>
                  </a:lnTo>
                  <a:lnTo>
                    <a:pt x="16533" y="101991"/>
                  </a:lnTo>
                  <a:lnTo>
                    <a:pt x="11276" y="144390"/>
                  </a:lnTo>
                  <a:lnTo>
                    <a:pt x="7208" y="167697"/>
                  </a:lnTo>
                  <a:lnTo>
                    <a:pt x="2590" y="191808"/>
                  </a:lnTo>
                  <a:lnTo>
                    <a:pt x="0" y="231298"/>
                  </a:lnTo>
                  <a:lnTo>
                    <a:pt x="2023" y="263772"/>
                  </a:lnTo>
                  <a:lnTo>
                    <a:pt x="6098" y="290905"/>
                  </a:lnTo>
                  <a:lnTo>
                    <a:pt x="10423" y="299664"/>
                  </a:lnTo>
                  <a:lnTo>
                    <a:pt x="16164" y="305504"/>
                  </a:lnTo>
                  <a:lnTo>
                    <a:pt x="22848" y="309397"/>
                  </a:lnTo>
                  <a:lnTo>
                    <a:pt x="37896" y="311182"/>
                  </a:lnTo>
                  <a:lnTo>
                    <a:pt x="45909" y="310325"/>
                  </a:lnTo>
                  <a:lnTo>
                    <a:pt x="53156" y="304991"/>
                  </a:lnTo>
                  <a:lnTo>
                    <a:pt x="66288" y="286364"/>
                  </a:lnTo>
                  <a:lnTo>
                    <a:pt x="79841" y="249102"/>
                  </a:lnTo>
                  <a:lnTo>
                    <a:pt x="87653" y="22288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9" name="SMARTInkShape-3202"/>
            <p:cNvSpPr/>
            <p:nvPr>
              <p:custDataLst>
                <p:tags r:id="rId98"/>
              </p:custDataLst>
            </p:nvPr>
          </p:nvSpPr>
          <p:spPr bwMode="auto">
            <a:xfrm>
              <a:off x="200025" y="2048827"/>
              <a:ext cx="60009" cy="8574"/>
            </a:xfrm>
            <a:custGeom>
              <a:avLst/>
              <a:gdLst/>
              <a:ahLst/>
              <a:cxnLst/>
              <a:rect l="0" t="0" r="0" b="0"/>
              <a:pathLst>
                <a:path w="60009" h="8574">
                  <a:moveTo>
                    <a:pt x="0" y="8573"/>
                  </a:moveTo>
                  <a:lnTo>
                    <a:pt x="0" y="8573"/>
                  </a:lnTo>
                  <a:lnTo>
                    <a:pt x="40346" y="4022"/>
                  </a:lnTo>
                  <a:lnTo>
                    <a:pt x="6000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0" name="SMARTInkShape-3203"/>
            <p:cNvSpPr/>
            <p:nvPr>
              <p:custDataLst>
                <p:tags r:id="rId99"/>
              </p:custDataLst>
            </p:nvPr>
          </p:nvSpPr>
          <p:spPr bwMode="auto">
            <a:xfrm>
              <a:off x="268605" y="1945957"/>
              <a:ext cx="132221" cy="505779"/>
            </a:xfrm>
            <a:custGeom>
              <a:avLst/>
              <a:gdLst/>
              <a:ahLst/>
              <a:cxnLst/>
              <a:rect l="0" t="0" r="0" b="0"/>
              <a:pathLst>
                <a:path w="132221" h="505779">
                  <a:moveTo>
                    <a:pt x="0" y="0"/>
                  </a:moveTo>
                  <a:lnTo>
                    <a:pt x="0" y="0"/>
                  </a:lnTo>
                  <a:lnTo>
                    <a:pt x="0" y="4551"/>
                  </a:lnTo>
                  <a:lnTo>
                    <a:pt x="21190" y="41099"/>
                  </a:lnTo>
                  <a:lnTo>
                    <a:pt x="37993" y="67796"/>
                  </a:lnTo>
                  <a:lnTo>
                    <a:pt x="61336" y="101887"/>
                  </a:lnTo>
                  <a:lnTo>
                    <a:pt x="85045" y="141803"/>
                  </a:lnTo>
                  <a:lnTo>
                    <a:pt x="96702" y="163116"/>
                  </a:lnTo>
                  <a:lnTo>
                    <a:pt x="107331" y="185896"/>
                  </a:lnTo>
                  <a:lnTo>
                    <a:pt x="117274" y="209656"/>
                  </a:lnTo>
                  <a:lnTo>
                    <a:pt x="126760" y="234068"/>
                  </a:lnTo>
                  <a:lnTo>
                    <a:pt x="131179" y="258916"/>
                  </a:lnTo>
                  <a:lnTo>
                    <a:pt x="132220" y="284053"/>
                  </a:lnTo>
                  <a:lnTo>
                    <a:pt x="131009" y="309384"/>
                  </a:lnTo>
                  <a:lnTo>
                    <a:pt x="126392" y="334844"/>
                  </a:lnTo>
                  <a:lnTo>
                    <a:pt x="119504" y="360389"/>
                  </a:lnTo>
                  <a:lnTo>
                    <a:pt x="111102" y="385992"/>
                  </a:lnTo>
                  <a:lnTo>
                    <a:pt x="97880" y="410681"/>
                  </a:lnTo>
                  <a:lnTo>
                    <a:pt x="81446" y="434760"/>
                  </a:lnTo>
                  <a:lnTo>
                    <a:pt x="50486" y="474214"/>
                  </a:lnTo>
                  <a:lnTo>
                    <a:pt x="25718" y="50577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1" name="SMARTInkShape-3204"/>
            <p:cNvSpPr/>
            <p:nvPr>
              <p:custDataLst>
                <p:tags r:id="rId100"/>
              </p:custDataLst>
            </p:nvPr>
          </p:nvSpPr>
          <p:spPr bwMode="auto">
            <a:xfrm>
              <a:off x="1905953" y="1894522"/>
              <a:ext cx="274206" cy="245574"/>
            </a:xfrm>
            <a:custGeom>
              <a:avLst/>
              <a:gdLst/>
              <a:ahLst/>
              <a:cxnLst/>
              <a:rect l="0" t="0" r="0" b="0"/>
              <a:pathLst>
                <a:path w="274206" h="245574">
                  <a:moveTo>
                    <a:pt x="0" y="25718"/>
                  </a:moveTo>
                  <a:lnTo>
                    <a:pt x="0" y="25718"/>
                  </a:lnTo>
                  <a:lnTo>
                    <a:pt x="9101" y="21167"/>
                  </a:lnTo>
                  <a:lnTo>
                    <a:pt x="11782" y="18874"/>
                  </a:lnTo>
                  <a:lnTo>
                    <a:pt x="16438" y="10118"/>
                  </a:lnTo>
                  <a:lnTo>
                    <a:pt x="16935" y="18132"/>
                  </a:lnTo>
                  <a:lnTo>
                    <a:pt x="11212" y="59391"/>
                  </a:lnTo>
                  <a:lnTo>
                    <a:pt x="9745" y="89262"/>
                  </a:lnTo>
                  <a:lnTo>
                    <a:pt x="6554" y="121587"/>
                  </a:lnTo>
                  <a:lnTo>
                    <a:pt x="2912" y="154051"/>
                  </a:lnTo>
                  <a:lnTo>
                    <a:pt x="1294" y="184355"/>
                  </a:lnTo>
                  <a:lnTo>
                    <a:pt x="1208" y="227022"/>
                  </a:lnTo>
                  <a:lnTo>
                    <a:pt x="4664" y="238376"/>
                  </a:lnTo>
                  <a:lnTo>
                    <a:pt x="6919" y="241785"/>
                  </a:lnTo>
                  <a:lnTo>
                    <a:pt x="11965" y="245573"/>
                  </a:lnTo>
                  <a:lnTo>
                    <a:pt x="25003" y="239636"/>
                  </a:lnTo>
                  <a:lnTo>
                    <a:pt x="42545" y="226520"/>
                  </a:lnTo>
                  <a:lnTo>
                    <a:pt x="67533" y="195811"/>
                  </a:lnTo>
                  <a:lnTo>
                    <a:pt x="81132" y="167037"/>
                  </a:lnTo>
                  <a:lnTo>
                    <a:pt x="93526" y="137739"/>
                  </a:lnTo>
                  <a:lnTo>
                    <a:pt x="108674" y="99550"/>
                  </a:lnTo>
                  <a:lnTo>
                    <a:pt x="115927" y="82344"/>
                  </a:lnTo>
                  <a:lnTo>
                    <a:pt x="126732" y="70393"/>
                  </a:lnTo>
                  <a:lnTo>
                    <a:pt x="127350" y="70741"/>
                  </a:lnTo>
                  <a:lnTo>
                    <a:pt x="140380" y="107209"/>
                  </a:lnTo>
                  <a:lnTo>
                    <a:pt x="165206" y="149447"/>
                  </a:lnTo>
                  <a:lnTo>
                    <a:pt x="193836" y="187685"/>
                  </a:lnTo>
                  <a:lnTo>
                    <a:pt x="235738" y="221789"/>
                  </a:lnTo>
                  <a:lnTo>
                    <a:pt x="256009" y="233250"/>
                  </a:lnTo>
                  <a:lnTo>
                    <a:pt x="259255" y="233605"/>
                  </a:lnTo>
                  <a:lnTo>
                    <a:pt x="261419" y="232889"/>
                  </a:lnTo>
                  <a:lnTo>
                    <a:pt x="262862" y="230507"/>
                  </a:lnTo>
                  <a:lnTo>
                    <a:pt x="269918" y="194068"/>
                  </a:lnTo>
                  <a:lnTo>
                    <a:pt x="272363" y="163723"/>
                  </a:lnTo>
                  <a:lnTo>
                    <a:pt x="273450" y="128963"/>
                  </a:lnTo>
                  <a:lnTo>
                    <a:pt x="273933" y="94465"/>
                  </a:lnTo>
                  <a:lnTo>
                    <a:pt x="274205" y="56565"/>
                  </a:lnTo>
                  <a:lnTo>
                    <a:pt x="267520" y="14328"/>
                  </a:lnTo>
                  <a:lnTo>
                    <a:pt x="26574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43" name="SMARTInkShape-3205"/>
          <p:cNvSpPr/>
          <p:nvPr>
            <p:custDataLst>
              <p:tags r:id="rId1"/>
            </p:custDataLst>
          </p:nvPr>
        </p:nvSpPr>
        <p:spPr bwMode="auto">
          <a:xfrm>
            <a:off x="1950007" y="1946311"/>
            <a:ext cx="165654" cy="151252"/>
          </a:xfrm>
          <a:custGeom>
            <a:avLst/>
            <a:gdLst/>
            <a:ahLst/>
            <a:cxnLst/>
            <a:rect l="0" t="0" r="0" b="0"/>
            <a:pathLst>
              <a:path w="165654" h="151252">
                <a:moveTo>
                  <a:pt x="7381" y="8219"/>
                </a:moveTo>
                <a:lnTo>
                  <a:pt x="7381" y="8219"/>
                </a:lnTo>
                <a:lnTo>
                  <a:pt x="7381" y="0"/>
                </a:lnTo>
                <a:lnTo>
                  <a:pt x="4841" y="35288"/>
                </a:lnTo>
                <a:lnTo>
                  <a:pt x="595" y="77199"/>
                </a:lnTo>
                <a:lnTo>
                  <a:pt x="0" y="91353"/>
                </a:lnTo>
                <a:lnTo>
                  <a:pt x="6958" y="117240"/>
                </a:lnTo>
                <a:lnTo>
                  <a:pt x="12814" y="129477"/>
                </a:lnTo>
                <a:lnTo>
                  <a:pt x="32020" y="145614"/>
                </a:lnTo>
                <a:lnTo>
                  <a:pt x="43809" y="151251"/>
                </a:lnTo>
                <a:lnTo>
                  <a:pt x="72149" y="149894"/>
                </a:lnTo>
                <a:lnTo>
                  <a:pt x="101889" y="138813"/>
                </a:lnTo>
                <a:lnTo>
                  <a:pt x="138147" y="111154"/>
                </a:lnTo>
                <a:lnTo>
                  <a:pt x="159897" y="79782"/>
                </a:lnTo>
                <a:lnTo>
                  <a:pt x="165653" y="60980"/>
                </a:lnTo>
                <a:lnTo>
                  <a:pt x="165283" y="52918"/>
                </a:lnTo>
                <a:lnTo>
                  <a:pt x="159792" y="38880"/>
                </a:lnTo>
                <a:lnTo>
                  <a:pt x="151002" y="28831"/>
                </a:lnTo>
                <a:lnTo>
                  <a:pt x="145990" y="24818"/>
                </a:lnTo>
                <a:lnTo>
                  <a:pt x="140745" y="23095"/>
                </a:lnTo>
                <a:lnTo>
                  <a:pt x="129836" y="23720"/>
                </a:lnTo>
                <a:lnTo>
                  <a:pt x="121178" y="27174"/>
                </a:lnTo>
                <a:lnTo>
                  <a:pt x="117535" y="29428"/>
                </a:lnTo>
                <a:lnTo>
                  <a:pt x="113488" y="34473"/>
                </a:lnTo>
                <a:lnTo>
                  <a:pt x="110890" y="40922"/>
                </a:lnTo>
                <a:lnTo>
                  <a:pt x="111629" y="41451"/>
                </a:lnTo>
                <a:lnTo>
                  <a:pt x="118793" y="42505"/>
                </a:lnTo>
                <a:lnTo>
                  <a:pt x="134672" y="42509"/>
                </a:lnTo>
                <a:lnTo>
                  <a:pt x="131033" y="42509"/>
                </a:lnTo>
                <a:lnTo>
                  <a:pt x="129821" y="43461"/>
                </a:lnTo>
                <a:lnTo>
                  <a:pt x="128473" y="47060"/>
                </a:lnTo>
                <a:lnTo>
                  <a:pt x="127162" y="48400"/>
                </a:lnTo>
                <a:lnTo>
                  <a:pt x="118823" y="5108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46" name="SMARTInkShape-Group1083"/>
          <p:cNvGrpSpPr/>
          <p:nvPr/>
        </p:nvGrpSpPr>
        <p:grpSpPr>
          <a:xfrm>
            <a:off x="-23179" y="1933241"/>
            <a:ext cx="266068" cy="543989"/>
            <a:chOff x="-23179" y="1933241"/>
            <a:chExt cx="266068" cy="543989"/>
          </a:xfrm>
        </p:grpSpPr>
        <p:sp>
          <p:nvSpPr>
            <p:cNvPr id="44" name="SMARTInkShape-3206"/>
            <p:cNvSpPr/>
            <p:nvPr>
              <p:custDataLst>
                <p:tags r:id="rId82"/>
              </p:custDataLst>
            </p:nvPr>
          </p:nvSpPr>
          <p:spPr bwMode="auto">
            <a:xfrm>
              <a:off x="162181" y="1933241"/>
              <a:ext cx="80708" cy="335845"/>
            </a:xfrm>
            <a:custGeom>
              <a:avLst/>
              <a:gdLst/>
              <a:ahLst/>
              <a:cxnLst/>
              <a:rect l="0" t="0" r="0" b="0"/>
              <a:pathLst>
                <a:path w="80708" h="335845">
                  <a:moveTo>
                    <a:pt x="80707" y="12716"/>
                  </a:moveTo>
                  <a:lnTo>
                    <a:pt x="80707" y="12716"/>
                  </a:lnTo>
                  <a:lnTo>
                    <a:pt x="68775" y="785"/>
                  </a:lnTo>
                  <a:lnTo>
                    <a:pt x="66085" y="0"/>
                  </a:lnTo>
                  <a:lnTo>
                    <a:pt x="63339" y="429"/>
                  </a:lnTo>
                  <a:lnTo>
                    <a:pt x="56795" y="4398"/>
                  </a:lnTo>
                  <a:lnTo>
                    <a:pt x="47537" y="12512"/>
                  </a:lnTo>
                  <a:lnTo>
                    <a:pt x="36165" y="32341"/>
                  </a:lnTo>
                  <a:lnTo>
                    <a:pt x="22213" y="69966"/>
                  </a:lnTo>
                  <a:lnTo>
                    <a:pt x="14069" y="106106"/>
                  </a:lnTo>
                  <a:lnTo>
                    <a:pt x="7275" y="148520"/>
                  </a:lnTo>
                  <a:lnTo>
                    <a:pt x="4130" y="171832"/>
                  </a:lnTo>
                  <a:lnTo>
                    <a:pt x="1080" y="195946"/>
                  </a:lnTo>
                  <a:lnTo>
                    <a:pt x="0" y="218690"/>
                  </a:lnTo>
                  <a:lnTo>
                    <a:pt x="232" y="240519"/>
                  </a:lnTo>
                  <a:lnTo>
                    <a:pt x="4935" y="279697"/>
                  </a:lnTo>
                  <a:lnTo>
                    <a:pt x="16550" y="309809"/>
                  </a:lnTo>
                  <a:lnTo>
                    <a:pt x="31238" y="328273"/>
                  </a:lnTo>
                  <a:lnTo>
                    <a:pt x="39155" y="334530"/>
                  </a:lnTo>
                  <a:lnTo>
                    <a:pt x="47290" y="335844"/>
                  </a:lnTo>
                  <a:lnTo>
                    <a:pt x="55572" y="333862"/>
                  </a:lnTo>
                  <a:lnTo>
                    <a:pt x="80707" y="32132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5" name="SMARTInkShape-3207"/>
            <p:cNvSpPr/>
            <p:nvPr>
              <p:custDataLst>
                <p:tags r:id="rId83"/>
              </p:custDataLst>
            </p:nvPr>
          </p:nvSpPr>
          <p:spPr bwMode="auto">
            <a:xfrm>
              <a:off x="-23179" y="2005965"/>
              <a:ext cx="135498" cy="471265"/>
            </a:xfrm>
            <a:custGeom>
              <a:avLst/>
              <a:gdLst/>
              <a:ahLst/>
              <a:cxnLst/>
              <a:rect l="0" t="0" r="0" b="0"/>
              <a:pathLst>
                <a:path w="135498" h="471265">
                  <a:moveTo>
                    <a:pt x="26037" y="0"/>
                  </a:moveTo>
                  <a:lnTo>
                    <a:pt x="26037" y="0"/>
                  </a:lnTo>
                  <a:lnTo>
                    <a:pt x="18656" y="0"/>
                  </a:lnTo>
                  <a:lnTo>
                    <a:pt x="18259" y="952"/>
                  </a:lnTo>
                  <a:lnTo>
                    <a:pt x="17534" y="37059"/>
                  </a:lnTo>
                  <a:lnTo>
                    <a:pt x="17495" y="65048"/>
                  </a:lnTo>
                  <a:lnTo>
                    <a:pt x="20018" y="99078"/>
                  </a:lnTo>
                  <a:lnTo>
                    <a:pt x="24314" y="133570"/>
                  </a:lnTo>
                  <a:lnTo>
                    <a:pt x="29399" y="161599"/>
                  </a:lnTo>
                  <a:lnTo>
                    <a:pt x="33993" y="170598"/>
                  </a:lnTo>
                  <a:lnTo>
                    <a:pt x="39913" y="176597"/>
                  </a:lnTo>
                  <a:lnTo>
                    <a:pt x="46718" y="180596"/>
                  </a:lnTo>
                  <a:lnTo>
                    <a:pt x="55064" y="181357"/>
                  </a:lnTo>
                  <a:lnTo>
                    <a:pt x="74498" y="177123"/>
                  </a:lnTo>
                  <a:lnTo>
                    <a:pt x="93295" y="161272"/>
                  </a:lnTo>
                  <a:lnTo>
                    <a:pt x="109269" y="138351"/>
                  </a:lnTo>
                  <a:lnTo>
                    <a:pt x="122665" y="100577"/>
                  </a:lnTo>
                  <a:lnTo>
                    <a:pt x="126105" y="72346"/>
                  </a:lnTo>
                  <a:lnTo>
                    <a:pt x="123534" y="61364"/>
                  </a:lnTo>
                  <a:lnTo>
                    <a:pt x="120562" y="59959"/>
                  </a:lnTo>
                  <a:lnTo>
                    <a:pt x="116676" y="60928"/>
                  </a:lnTo>
                  <a:lnTo>
                    <a:pt x="112181" y="63478"/>
                  </a:lnTo>
                  <a:lnTo>
                    <a:pt x="109183" y="68989"/>
                  </a:lnTo>
                  <a:lnTo>
                    <a:pt x="105853" y="85272"/>
                  </a:lnTo>
                  <a:lnTo>
                    <a:pt x="108529" y="124961"/>
                  </a:lnTo>
                  <a:lnTo>
                    <a:pt x="115405" y="159043"/>
                  </a:lnTo>
                  <a:lnTo>
                    <a:pt x="123858" y="197368"/>
                  </a:lnTo>
                  <a:lnTo>
                    <a:pt x="130790" y="239802"/>
                  </a:lnTo>
                  <a:lnTo>
                    <a:pt x="133020" y="261785"/>
                  </a:lnTo>
                  <a:lnTo>
                    <a:pt x="134506" y="284061"/>
                  </a:lnTo>
                  <a:lnTo>
                    <a:pt x="135497" y="306531"/>
                  </a:lnTo>
                  <a:lnTo>
                    <a:pt x="134058" y="346739"/>
                  </a:lnTo>
                  <a:lnTo>
                    <a:pt x="128339" y="382706"/>
                  </a:lnTo>
                  <a:lnTo>
                    <a:pt x="116272" y="414567"/>
                  </a:lnTo>
                  <a:lnTo>
                    <a:pt x="93413" y="450177"/>
                  </a:lnTo>
                  <a:lnTo>
                    <a:pt x="76937" y="464556"/>
                  </a:lnTo>
                  <a:lnTo>
                    <a:pt x="68542" y="469724"/>
                  </a:lnTo>
                  <a:lnTo>
                    <a:pt x="59136" y="471264"/>
                  </a:lnTo>
                  <a:lnTo>
                    <a:pt x="38525" y="467896"/>
                  </a:lnTo>
                  <a:lnTo>
                    <a:pt x="21745" y="454969"/>
                  </a:lnTo>
                  <a:lnTo>
                    <a:pt x="8889" y="435571"/>
                  </a:lnTo>
                  <a:lnTo>
                    <a:pt x="0" y="411074"/>
                  </a:lnTo>
                  <a:lnTo>
                    <a:pt x="3035" y="384312"/>
                  </a:lnTo>
                  <a:lnTo>
                    <a:pt x="23349" y="342470"/>
                  </a:lnTo>
                  <a:lnTo>
                    <a:pt x="58578" y="299910"/>
                  </a:lnTo>
                  <a:lnTo>
                    <a:pt x="103189" y="25717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50" name="SMARTInkShape-Group1084"/>
          <p:cNvGrpSpPr/>
          <p:nvPr/>
        </p:nvGrpSpPr>
        <p:grpSpPr>
          <a:xfrm>
            <a:off x="3534728" y="1690327"/>
            <a:ext cx="874395" cy="1265771"/>
            <a:chOff x="3534728" y="1690327"/>
            <a:chExt cx="874395" cy="1265771"/>
          </a:xfrm>
        </p:grpSpPr>
        <p:sp>
          <p:nvSpPr>
            <p:cNvPr id="47" name="SMARTInkShape-3208"/>
            <p:cNvSpPr/>
            <p:nvPr>
              <p:custDataLst>
                <p:tags r:id="rId79"/>
              </p:custDataLst>
            </p:nvPr>
          </p:nvSpPr>
          <p:spPr bwMode="auto">
            <a:xfrm>
              <a:off x="3534728" y="2040746"/>
              <a:ext cx="188595" cy="33800"/>
            </a:xfrm>
            <a:custGeom>
              <a:avLst/>
              <a:gdLst/>
              <a:ahLst/>
              <a:cxnLst/>
              <a:rect l="0" t="0" r="0" b="0"/>
              <a:pathLst>
                <a:path w="188595" h="33800">
                  <a:moveTo>
                    <a:pt x="0" y="33799"/>
                  </a:moveTo>
                  <a:lnTo>
                    <a:pt x="0" y="33799"/>
                  </a:lnTo>
                  <a:lnTo>
                    <a:pt x="0" y="29248"/>
                  </a:lnTo>
                  <a:lnTo>
                    <a:pt x="1905" y="27908"/>
                  </a:lnTo>
                  <a:lnTo>
                    <a:pt x="43884" y="18618"/>
                  </a:lnTo>
                  <a:lnTo>
                    <a:pt x="80101" y="10674"/>
                  </a:lnTo>
                  <a:lnTo>
                    <a:pt x="118904" y="1997"/>
                  </a:lnTo>
                  <a:lnTo>
                    <a:pt x="154085" y="0"/>
                  </a:lnTo>
                  <a:lnTo>
                    <a:pt x="188594" y="808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8" name="SMARTInkShape-3209"/>
            <p:cNvSpPr/>
            <p:nvPr>
              <p:custDataLst>
                <p:tags r:id="rId80"/>
              </p:custDataLst>
            </p:nvPr>
          </p:nvSpPr>
          <p:spPr bwMode="auto">
            <a:xfrm>
              <a:off x="3543300" y="2168842"/>
              <a:ext cx="240031" cy="51436"/>
            </a:xfrm>
            <a:custGeom>
              <a:avLst/>
              <a:gdLst/>
              <a:ahLst/>
              <a:cxnLst/>
              <a:rect l="0" t="0" r="0" b="0"/>
              <a:pathLst>
                <a:path w="240031" h="51436">
                  <a:moveTo>
                    <a:pt x="0" y="51435"/>
                  </a:moveTo>
                  <a:lnTo>
                    <a:pt x="0" y="51435"/>
                  </a:lnTo>
                  <a:lnTo>
                    <a:pt x="38011" y="50483"/>
                  </a:lnTo>
                  <a:lnTo>
                    <a:pt x="69599" y="46885"/>
                  </a:lnTo>
                  <a:lnTo>
                    <a:pt x="105863" y="39570"/>
                  </a:lnTo>
                  <a:lnTo>
                    <a:pt x="146110" y="29017"/>
                  </a:lnTo>
                  <a:lnTo>
                    <a:pt x="168844" y="22202"/>
                  </a:lnTo>
                  <a:lnTo>
                    <a:pt x="208392" y="9868"/>
                  </a:lnTo>
                  <a:lnTo>
                    <a:pt x="24003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9" name="SMARTInkShape-3210"/>
            <p:cNvSpPr/>
            <p:nvPr>
              <p:custDataLst>
                <p:tags r:id="rId81"/>
              </p:custDataLst>
            </p:nvPr>
          </p:nvSpPr>
          <p:spPr bwMode="auto">
            <a:xfrm>
              <a:off x="3946207" y="1690327"/>
              <a:ext cx="462916" cy="1265771"/>
            </a:xfrm>
            <a:custGeom>
              <a:avLst/>
              <a:gdLst/>
              <a:ahLst/>
              <a:cxnLst/>
              <a:rect l="0" t="0" r="0" b="0"/>
              <a:pathLst>
                <a:path w="462916" h="1265771">
                  <a:moveTo>
                    <a:pt x="462915" y="15600"/>
                  </a:moveTo>
                  <a:lnTo>
                    <a:pt x="462915" y="15600"/>
                  </a:lnTo>
                  <a:lnTo>
                    <a:pt x="462915" y="3669"/>
                  </a:lnTo>
                  <a:lnTo>
                    <a:pt x="461963" y="1931"/>
                  </a:lnTo>
                  <a:lnTo>
                    <a:pt x="460376" y="772"/>
                  </a:lnTo>
                  <a:lnTo>
                    <a:pt x="458365" y="0"/>
                  </a:lnTo>
                  <a:lnTo>
                    <a:pt x="456072" y="438"/>
                  </a:lnTo>
                  <a:lnTo>
                    <a:pt x="438213" y="10523"/>
                  </a:lnTo>
                  <a:lnTo>
                    <a:pt x="422365" y="27749"/>
                  </a:lnTo>
                  <a:lnTo>
                    <a:pt x="405604" y="64602"/>
                  </a:lnTo>
                  <a:lnTo>
                    <a:pt x="394264" y="95482"/>
                  </a:lnTo>
                  <a:lnTo>
                    <a:pt x="384779" y="131113"/>
                  </a:lnTo>
                  <a:lnTo>
                    <a:pt x="382249" y="152616"/>
                  </a:lnTo>
                  <a:lnTo>
                    <a:pt x="380563" y="175524"/>
                  </a:lnTo>
                  <a:lnTo>
                    <a:pt x="380391" y="200321"/>
                  </a:lnTo>
                  <a:lnTo>
                    <a:pt x="381230" y="226378"/>
                  </a:lnTo>
                  <a:lnTo>
                    <a:pt x="382741" y="253274"/>
                  </a:lnTo>
                  <a:lnTo>
                    <a:pt x="383748" y="282634"/>
                  </a:lnTo>
                  <a:lnTo>
                    <a:pt x="384420" y="313638"/>
                  </a:lnTo>
                  <a:lnTo>
                    <a:pt x="384867" y="345737"/>
                  </a:lnTo>
                  <a:lnTo>
                    <a:pt x="386118" y="379519"/>
                  </a:lnTo>
                  <a:lnTo>
                    <a:pt x="387905" y="414423"/>
                  </a:lnTo>
                  <a:lnTo>
                    <a:pt x="390048" y="450075"/>
                  </a:lnTo>
                  <a:lnTo>
                    <a:pt x="391478" y="487177"/>
                  </a:lnTo>
                  <a:lnTo>
                    <a:pt x="392430" y="525247"/>
                  </a:lnTo>
                  <a:lnTo>
                    <a:pt x="393065" y="563963"/>
                  </a:lnTo>
                  <a:lnTo>
                    <a:pt x="393489" y="604060"/>
                  </a:lnTo>
                  <a:lnTo>
                    <a:pt x="393771" y="645079"/>
                  </a:lnTo>
                  <a:lnTo>
                    <a:pt x="393959" y="686713"/>
                  </a:lnTo>
                  <a:lnTo>
                    <a:pt x="394085" y="726851"/>
                  </a:lnTo>
                  <a:lnTo>
                    <a:pt x="394168" y="765993"/>
                  </a:lnTo>
                  <a:lnTo>
                    <a:pt x="394224" y="804470"/>
                  </a:lnTo>
                  <a:lnTo>
                    <a:pt x="393309" y="841551"/>
                  </a:lnTo>
                  <a:lnTo>
                    <a:pt x="391746" y="877702"/>
                  </a:lnTo>
                  <a:lnTo>
                    <a:pt x="389752" y="913232"/>
                  </a:lnTo>
                  <a:lnTo>
                    <a:pt x="386517" y="948349"/>
                  </a:lnTo>
                  <a:lnTo>
                    <a:pt x="382456" y="983190"/>
                  </a:lnTo>
                  <a:lnTo>
                    <a:pt x="377843" y="1017848"/>
                  </a:lnTo>
                  <a:lnTo>
                    <a:pt x="371910" y="1049525"/>
                  </a:lnTo>
                  <a:lnTo>
                    <a:pt x="365098" y="1079216"/>
                  </a:lnTo>
                  <a:lnTo>
                    <a:pt x="357699" y="1107583"/>
                  </a:lnTo>
                  <a:lnTo>
                    <a:pt x="349909" y="1133161"/>
                  </a:lnTo>
                  <a:lnTo>
                    <a:pt x="341858" y="1156881"/>
                  </a:lnTo>
                  <a:lnTo>
                    <a:pt x="324340" y="1198159"/>
                  </a:lnTo>
                  <a:lnTo>
                    <a:pt x="303854" y="1229204"/>
                  </a:lnTo>
                  <a:lnTo>
                    <a:pt x="276969" y="1250623"/>
                  </a:lnTo>
                  <a:lnTo>
                    <a:pt x="261798" y="1259001"/>
                  </a:lnTo>
                  <a:lnTo>
                    <a:pt x="227162" y="1265770"/>
                  </a:lnTo>
                  <a:lnTo>
                    <a:pt x="188591" y="1264652"/>
                  </a:lnTo>
                  <a:lnTo>
                    <a:pt x="146049" y="1257804"/>
                  </a:lnTo>
                  <a:lnTo>
                    <a:pt x="104281" y="1245871"/>
                  </a:lnTo>
                  <a:lnTo>
                    <a:pt x="65397" y="1231042"/>
                  </a:lnTo>
                  <a:lnTo>
                    <a:pt x="32241" y="1214927"/>
                  </a:lnTo>
                  <a:lnTo>
                    <a:pt x="0" y="119860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54" name="SMARTInkShape-Group1085"/>
          <p:cNvGrpSpPr/>
          <p:nvPr/>
        </p:nvGrpSpPr>
        <p:grpSpPr>
          <a:xfrm>
            <a:off x="4649153" y="1988820"/>
            <a:ext cx="685800" cy="451548"/>
            <a:chOff x="4649153" y="1988820"/>
            <a:chExt cx="685800" cy="451548"/>
          </a:xfrm>
        </p:grpSpPr>
        <p:sp>
          <p:nvSpPr>
            <p:cNvPr id="51" name="SMARTInkShape-3211"/>
            <p:cNvSpPr/>
            <p:nvPr>
              <p:custDataLst>
                <p:tags r:id="rId76"/>
              </p:custDataLst>
            </p:nvPr>
          </p:nvSpPr>
          <p:spPr bwMode="auto">
            <a:xfrm>
              <a:off x="4649153" y="2176745"/>
              <a:ext cx="150640" cy="228062"/>
            </a:xfrm>
            <a:custGeom>
              <a:avLst/>
              <a:gdLst/>
              <a:ahLst/>
              <a:cxnLst/>
              <a:rect l="0" t="0" r="0" b="0"/>
              <a:pathLst>
                <a:path w="150640" h="228062">
                  <a:moveTo>
                    <a:pt x="0" y="17815"/>
                  </a:moveTo>
                  <a:lnTo>
                    <a:pt x="0" y="17815"/>
                  </a:lnTo>
                  <a:lnTo>
                    <a:pt x="31855" y="4162"/>
                  </a:lnTo>
                  <a:lnTo>
                    <a:pt x="55115" y="0"/>
                  </a:lnTo>
                  <a:lnTo>
                    <a:pt x="97882" y="5088"/>
                  </a:lnTo>
                  <a:lnTo>
                    <a:pt x="115258" y="17556"/>
                  </a:lnTo>
                  <a:lnTo>
                    <a:pt x="141935" y="56605"/>
                  </a:lnTo>
                  <a:lnTo>
                    <a:pt x="150639" y="89739"/>
                  </a:lnTo>
                  <a:lnTo>
                    <a:pt x="144117" y="128238"/>
                  </a:lnTo>
                  <a:lnTo>
                    <a:pt x="125569" y="165256"/>
                  </a:lnTo>
                  <a:lnTo>
                    <a:pt x="92873" y="195804"/>
                  </a:lnTo>
                  <a:lnTo>
                    <a:pt x="54752" y="222977"/>
                  </a:lnTo>
                  <a:lnTo>
                    <a:pt x="44019" y="228061"/>
                  </a:lnTo>
                  <a:lnTo>
                    <a:pt x="41728" y="226559"/>
                  </a:lnTo>
                  <a:lnTo>
                    <a:pt x="41154" y="222700"/>
                  </a:lnTo>
                  <a:lnTo>
                    <a:pt x="42862" y="20641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2" name="SMARTInkShape-3212"/>
            <p:cNvSpPr/>
            <p:nvPr>
              <p:custDataLst>
                <p:tags r:id="rId77"/>
              </p:custDataLst>
            </p:nvPr>
          </p:nvSpPr>
          <p:spPr bwMode="auto">
            <a:xfrm>
              <a:off x="4776528" y="2186019"/>
              <a:ext cx="206953" cy="211545"/>
            </a:xfrm>
            <a:custGeom>
              <a:avLst/>
              <a:gdLst/>
              <a:ahLst/>
              <a:cxnLst/>
              <a:rect l="0" t="0" r="0" b="0"/>
              <a:pathLst>
                <a:path w="206953" h="211545">
                  <a:moveTo>
                    <a:pt x="78365" y="8541"/>
                  </a:moveTo>
                  <a:lnTo>
                    <a:pt x="78365" y="8541"/>
                  </a:lnTo>
                  <a:lnTo>
                    <a:pt x="69896" y="73"/>
                  </a:lnTo>
                  <a:lnTo>
                    <a:pt x="65273" y="0"/>
                  </a:lnTo>
                  <a:lnTo>
                    <a:pt x="60481" y="2522"/>
                  </a:lnTo>
                  <a:lnTo>
                    <a:pt x="23708" y="30724"/>
                  </a:lnTo>
                  <a:lnTo>
                    <a:pt x="3680" y="60971"/>
                  </a:lnTo>
                  <a:lnTo>
                    <a:pt x="0" y="69212"/>
                  </a:lnTo>
                  <a:lnTo>
                    <a:pt x="990" y="88528"/>
                  </a:lnTo>
                  <a:lnTo>
                    <a:pt x="12259" y="120823"/>
                  </a:lnTo>
                  <a:lnTo>
                    <a:pt x="30203" y="151982"/>
                  </a:lnTo>
                  <a:lnTo>
                    <a:pt x="47434" y="170400"/>
                  </a:lnTo>
                  <a:lnTo>
                    <a:pt x="83911" y="194929"/>
                  </a:lnTo>
                  <a:lnTo>
                    <a:pt x="123929" y="208124"/>
                  </a:lnTo>
                  <a:lnTo>
                    <a:pt x="148463" y="211544"/>
                  </a:lnTo>
                  <a:lnTo>
                    <a:pt x="183696" y="204368"/>
                  </a:lnTo>
                  <a:lnTo>
                    <a:pt x="206952" y="19713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3" name="SMARTInkShape-3213"/>
            <p:cNvSpPr/>
            <p:nvPr>
              <p:custDataLst>
                <p:tags r:id="rId78"/>
              </p:custDataLst>
            </p:nvPr>
          </p:nvSpPr>
          <p:spPr bwMode="auto">
            <a:xfrm>
              <a:off x="5102904" y="1988820"/>
              <a:ext cx="232049" cy="451548"/>
            </a:xfrm>
            <a:custGeom>
              <a:avLst/>
              <a:gdLst/>
              <a:ahLst/>
              <a:cxnLst/>
              <a:rect l="0" t="0" r="0" b="0"/>
              <a:pathLst>
                <a:path w="232049" h="451548">
                  <a:moveTo>
                    <a:pt x="146323" y="0"/>
                  </a:moveTo>
                  <a:lnTo>
                    <a:pt x="146323" y="0"/>
                  </a:lnTo>
                  <a:lnTo>
                    <a:pt x="146323" y="4551"/>
                  </a:lnTo>
                  <a:lnTo>
                    <a:pt x="145371" y="5891"/>
                  </a:lnTo>
                  <a:lnTo>
                    <a:pt x="143784" y="6785"/>
                  </a:lnTo>
                  <a:lnTo>
                    <a:pt x="137593" y="8337"/>
                  </a:lnTo>
                  <a:lnTo>
                    <a:pt x="133553" y="8468"/>
                  </a:lnTo>
                  <a:lnTo>
                    <a:pt x="121373" y="17643"/>
                  </a:lnTo>
                  <a:lnTo>
                    <a:pt x="87455" y="53403"/>
                  </a:lnTo>
                  <a:lnTo>
                    <a:pt x="69677" y="81837"/>
                  </a:lnTo>
                  <a:lnTo>
                    <a:pt x="52251" y="118604"/>
                  </a:lnTo>
                  <a:lnTo>
                    <a:pt x="43604" y="139077"/>
                  </a:lnTo>
                  <a:lnTo>
                    <a:pt x="34981" y="162251"/>
                  </a:lnTo>
                  <a:lnTo>
                    <a:pt x="26375" y="187225"/>
                  </a:lnTo>
                  <a:lnTo>
                    <a:pt x="17780" y="213399"/>
                  </a:lnTo>
                  <a:lnTo>
                    <a:pt x="11098" y="239421"/>
                  </a:lnTo>
                  <a:lnTo>
                    <a:pt x="5690" y="265341"/>
                  </a:lnTo>
                  <a:lnTo>
                    <a:pt x="1133" y="291194"/>
                  </a:lnTo>
                  <a:lnTo>
                    <a:pt x="0" y="316049"/>
                  </a:lnTo>
                  <a:lnTo>
                    <a:pt x="1150" y="340240"/>
                  </a:lnTo>
                  <a:lnTo>
                    <a:pt x="3821" y="363986"/>
                  </a:lnTo>
                  <a:lnTo>
                    <a:pt x="19489" y="403072"/>
                  </a:lnTo>
                  <a:lnTo>
                    <a:pt x="30335" y="420162"/>
                  </a:lnTo>
                  <a:lnTo>
                    <a:pt x="60166" y="441691"/>
                  </a:lnTo>
                  <a:lnTo>
                    <a:pt x="77455" y="448766"/>
                  </a:lnTo>
                  <a:lnTo>
                    <a:pt x="114445" y="451547"/>
                  </a:lnTo>
                  <a:lnTo>
                    <a:pt x="153110" y="443575"/>
                  </a:lnTo>
                  <a:lnTo>
                    <a:pt x="192520" y="424157"/>
                  </a:lnTo>
                  <a:lnTo>
                    <a:pt x="232048" y="40290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66" name="SMARTInkShape-Group1086"/>
          <p:cNvGrpSpPr/>
          <p:nvPr/>
        </p:nvGrpSpPr>
        <p:grpSpPr>
          <a:xfrm>
            <a:off x="5377815" y="1903095"/>
            <a:ext cx="2786063" cy="563921"/>
            <a:chOff x="5377815" y="1903095"/>
            <a:chExt cx="2786063" cy="563921"/>
          </a:xfrm>
        </p:grpSpPr>
        <p:sp>
          <p:nvSpPr>
            <p:cNvPr id="55" name="SMARTInkShape-3214"/>
            <p:cNvSpPr/>
            <p:nvPr>
              <p:custDataLst>
                <p:tags r:id="rId65"/>
              </p:custDataLst>
            </p:nvPr>
          </p:nvSpPr>
          <p:spPr bwMode="auto">
            <a:xfrm>
              <a:off x="7885564" y="2166470"/>
              <a:ext cx="278314" cy="285266"/>
            </a:xfrm>
            <a:custGeom>
              <a:avLst/>
              <a:gdLst/>
              <a:ahLst/>
              <a:cxnLst/>
              <a:rect l="0" t="0" r="0" b="0"/>
              <a:pathLst>
                <a:path w="278314" h="285266">
                  <a:moveTo>
                    <a:pt x="158299" y="96670"/>
                  </a:moveTo>
                  <a:lnTo>
                    <a:pt x="158299" y="96670"/>
                  </a:lnTo>
                  <a:lnTo>
                    <a:pt x="129884" y="60875"/>
                  </a:lnTo>
                  <a:lnTo>
                    <a:pt x="96149" y="21859"/>
                  </a:lnTo>
                  <a:lnTo>
                    <a:pt x="68129" y="1671"/>
                  </a:lnTo>
                  <a:lnTo>
                    <a:pt x="61990" y="0"/>
                  </a:lnTo>
                  <a:lnTo>
                    <a:pt x="50090" y="683"/>
                  </a:lnTo>
                  <a:lnTo>
                    <a:pt x="38451" y="9242"/>
                  </a:lnTo>
                  <a:lnTo>
                    <a:pt x="18648" y="37745"/>
                  </a:lnTo>
                  <a:lnTo>
                    <a:pt x="5744" y="67623"/>
                  </a:lnTo>
                  <a:lnTo>
                    <a:pt x="9" y="103128"/>
                  </a:lnTo>
                  <a:lnTo>
                    <a:pt x="0" y="138593"/>
                  </a:lnTo>
                  <a:lnTo>
                    <a:pt x="1331" y="156051"/>
                  </a:lnTo>
                  <a:lnTo>
                    <a:pt x="12971" y="183069"/>
                  </a:lnTo>
                  <a:lnTo>
                    <a:pt x="21408" y="194274"/>
                  </a:lnTo>
                  <a:lnTo>
                    <a:pt x="30843" y="200792"/>
                  </a:lnTo>
                  <a:lnTo>
                    <a:pt x="51487" y="205494"/>
                  </a:lnTo>
                  <a:lnTo>
                    <a:pt x="73361" y="199329"/>
                  </a:lnTo>
                  <a:lnTo>
                    <a:pt x="84529" y="193684"/>
                  </a:lnTo>
                  <a:lnTo>
                    <a:pt x="102017" y="174712"/>
                  </a:lnTo>
                  <a:lnTo>
                    <a:pt x="109347" y="162986"/>
                  </a:lnTo>
                  <a:lnTo>
                    <a:pt x="117492" y="129636"/>
                  </a:lnTo>
                  <a:lnTo>
                    <a:pt x="122065" y="91319"/>
                  </a:lnTo>
                  <a:lnTo>
                    <a:pt x="127272" y="55239"/>
                  </a:lnTo>
                  <a:lnTo>
                    <a:pt x="126457" y="21000"/>
                  </a:lnTo>
                  <a:lnTo>
                    <a:pt x="122556" y="10651"/>
                  </a:lnTo>
                  <a:lnTo>
                    <a:pt x="120183" y="7892"/>
                  </a:lnTo>
                  <a:lnTo>
                    <a:pt x="118600" y="9862"/>
                  </a:lnTo>
                  <a:lnTo>
                    <a:pt x="116061" y="48020"/>
                  </a:lnTo>
                  <a:lnTo>
                    <a:pt x="117619" y="81715"/>
                  </a:lnTo>
                  <a:lnTo>
                    <a:pt x="124661" y="118916"/>
                  </a:lnTo>
                  <a:lnTo>
                    <a:pt x="146840" y="160214"/>
                  </a:lnTo>
                  <a:lnTo>
                    <a:pt x="181781" y="203017"/>
                  </a:lnTo>
                  <a:lnTo>
                    <a:pt x="204434" y="223765"/>
                  </a:lnTo>
                  <a:lnTo>
                    <a:pt x="245478" y="257932"/>
                  </a:lnTo>
                  <a:lnTo>
                    <a:pt x="278313" y="28526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6" name="SMARTInkShape-3215"/>
            <p:cNvSpPr/>
            <p:nvPr>
              <p:custDataLst>
                <p:tags r:id="rId66"/>
              </p:custDataLst>
            </p:nvPr>
          </p:nvSpPr>
          <p:spPr bwMode="auto">
            <a:xfrm>
              <a:off x="7643786" y="1955033"/>
              <a:ext cx="262917" cy="419550"/>
            </a:xfrm>
            <a:custGeom>
              <a:avLst/>
              <a:gdLst/>
              <a:ahLst/>
              <a:cxnLst/>
              <a:rect l="0" t="0" r="0" b="0"/>
              <a:pathLst>
                <a:path w="262917" h="419550">
                  <a:moveTo>
                    <a:pt x="194336" y="265244"/>
                  </a:moveTo>
                  <a:lnTo>
                    <a:pt x="194336" y="265244"/>
                  </a:lnTo>
                  <a:lnTo>
                    <a:pt x="187493" y="257448"/>
                  </a:lnTo>
                  <a:lnTo>
                    <a:pt x="180667" y="243779"/>
                  </a:lnTo>
                  <a:lnTo>
                    <a:pt x="177327" y="206846"/>
                  </a:lnTo>
                  <a:lnTo>
                    <a:pt x="169632" y="196109"/>
                  </a:lnTo>
                  <a:lnTo>
                    <a:pt x="133333" y="168016"/>
                  </a:lnTo>
                  <a:lnTo>
                    <a:pt x="107364" y="152828"/>
                  </a:lnTo>
                  <a:lnTo>
                    <a:pt x="86785" y="148606"/>
                  </a:lnTo>
                  <a:lnTo>
                    <a:pt x="64937" y="154350"/>
                  </a:lnTo>
                  <a:lnTo>
                    <a:pt x="53778" y="159882"/>
                  </a:lnTo>
                  <a:lnTo>
                    <a:pt x="33758" y="181269"/>
                  </a:lnTo>
                  <a:lnTo>
                    <a:pt x="17241" y="210777"/>
                  </a:lnTo>
                  <a:lnTo>
                    <a:pt x="6725" y="246117"/>
                  </a:lnTo>
                  <a:lnTo>
                    <a:pt x="1416" y="284048"/>
                  </a:lnTo>
                  <a:lnTo>
                    <a:pt x="0" y="303498"/>
                  </a:lnTo>
                  <a:lnTo>
                    <a:pt x="2867" y="319322"/>
                  </a:lnTo>
                  <a:lnTo>
                    <a:pt x="16212" y="344524"/>
                  </a:lnTo>
                  <a:lnTo>
                    <a:pt x="25104" y="351435"/>
                  </a:lnTo>
                  <a:lnTo>
                    <a:pt x="45144" y="356574"/>
                  </a:lnTo>
                  <a:lnTo>
                    <a:pt x="66751" y="348063"/>
                  </a:lnTo>
                  <a:lnTo>
                    <a:pt x="77847" y="340459"/>
                  </a:lnTo>
                  <a:lnTo>
                    <a:pt x="107116" y="297902"/>
                  </a:lnTo>
                  <a:lnTo>
                    <a:pt x="116188" y="277491"/>
                  </a:lnTo>
                  <a:lnTo>
                    <a:pt x="125092" y="254359"/>
                  </a:lnTo>
                  <a:lnTo>
                    <a:pt x="133887" y="229412"/>
                  </a:lnTo>
                  <a:lnTo>
                    <a:pt x="142606" y="202304"/>
                  </a:lnTo>
                  <a:lnTo>
                    <a:pt x="151276" y="173754"/>
                  </a:lnTo>
                  <a:lnTo>
                    <a:pt x="159915" y="144243"/>
                  </a:lnTo>
                  <a:lnTo>
                    <a:pt x="166626" y="118855"/>
                  </a:lnTo>
                  <a:lnTo>
                    <a:pt x="172053" y="96213"/>
                  </a:lnTo>
                  <a:lnTo>
                    <a:pt x="179670" y="58675"/>
                  </a:lnTo>
                  <a:lnTo>
                    <a:pt x="183958" y="22428"/>
                  </a:lnTo>
                  <a:lnTo>
                    <a:pt x="184962" y="6196"/>
                  </a:lnTo>
                  <a:lnTo>
                    <a:pt x="184276" y="2058"/>
                  </a:lnTo>
                  <a:lnTo>
                    <a:pt x="182867" y="252"/>
                  </a:lnTo>
                  <a:lnTo>
                    <a:pt x="180975" y="0"/>
                  </a:lnTo>
                  <a:lnTo>
                    <a:pt x="176333" y="9881"/>
                  </a:lnTo>
                  <a:lnTo>
                    <a:pt x="168365" y="41944"/>
                  </a:lnTo>
                  <a:lnTo>
                    <a:pt x="163744" y="75512"/>
                  </a:lnTo>
                  <a:lnTo>
                    <a:pt x="162511" y="97799"/>
                  </a:lnTo>
                  <a:lnTo>
                    <a:pt x="161690" y="122181"/>
                  </a:lnTo>
                  <a:lnTo>
                    <a:pt x="161141" y="148914"/>
                  </a:lnTo>
                  <a:lnTo>
                    <a:pt x="160776" y="177214"/>
                  </a:lnTo>
                  <a:lnTo>
                    <a:pt x="160533" y="206557"/>
                  </a:lnTo>
                  <a:lnTo>
                    <a:pt x="161324" y="234692"/>
                  </a:lnTo>
                  <a:lnTo>
                    <a:pt x="162803" y="262021"/>
                  </a:lnTo>
                  <a:lnTo>
                    <a:pt x="164741" y="288813"/>
                  </a:lnTo>
                  <a:lnTo>
                    <a:pt x="169844" y="313342"/>
                  </a:lnTo>
                  <a:lnTo>
                    <a:pt x="177056" y="336362"/>
                  </a:lnTo>
                  <a:lnTo>
                    <a:pt x="185673" y="358376"/>
                  </a:lnTo>
                  <a:lnTo>
                    <a:pt x="213028" y="387916"/>
                  </a:lnTo>
                  <a:lnTo>
                    <a:pt x="262916" y="41954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7" name="SMARTInkShape-3216"/>
            <p:cNvSpPr/>
            <p:nvPr>
              <p:custDataLst>
                <p:tags r:id="rId67"/>
              </p:custDataLst>
            </p:nvPr>
          </p:nvSpPr>
          <p:spPr bwMode="auto">
            <a:xfrm>
              <a:off x="6891410" y="2016540"/>
              <a:ext cx="209479" cy="349169"/>
            </a:xfrm>
            <a:custGeom>
              <a:avLst/>
              <a:gdLst/>
              <a:ahLst/>
              <a:cxnLst/>
              <a:rect l="0" t="0" r="0" b="0"/>
              <a:pathLst>
                <a:path w="209479" h="349169">
                  <a:moveTo>
                    <a:pt x="166615" y="32287"/>
                  </a:moveTo>
                  <a:lnTo>
                    <a:pt x="166615" y="32287"/>
                  </a:lnTo>
                  <a:lnTo>
                    <a:pt x="166615" y="27737"/>
                  </a:lnTo>
                  <a:lnTo>
                    <a:pt x="162064" y="15805"/>
                  </a:lnTo>
                  <a:lnTo>
                    <a:pt x="154683" y="4755"/>
                  </a:lnTo>
                  <a:lnTo>
                    <a:pt x="146708" y="1001"/>
                  </a:lnTo>
                  <a:lnTo>
                    <a:pt x="141913" y="0"/>
                  </a:lnTo>
                  <a:lnTo>
                    <a:pt x="116963" y="7692"/>
                  </a:lnTo>
                  <a:lnTo>
                    <a:pt x="89990" y="26587"/>
                  </a:lnTo>
                  <a:lnTo>
                    <a:pt x="59350" y="59385"/>
                  </a:lnTo>
                  <a:lnTo>
                    <a:pt x="42424" y="90686"/>
                  </a:lnTo>
                  <a:lnTo>
                    <a:pt x="27599" y="128727"/>
                  </a:lnTo>
                  <a:lnTo>
                    <a:pt x="19646" y="150873"/>
                  </a:lnTo>
                  <a:lnTo>
                    <a:pt x="11485" y="174210"/>
                  </a:lnTo>
                  <a:lnTo>
                    <a:pt x="6045" y="196435"/>
                  </a:lnTo>
                  <a:lnTo>
                    <a:pt x="0" y="238909"/>
                  </a:lnTo>
                  <a:lnTo>
                    <a:pt x="4935" y="274932"/>
                  </a:lnTo>
                  <a:lnTo>
                    <a:pt x="10251" y="291206"/>
                  </a:lnTo>
                  <a:lnTo>
                    <a:pt x="28857" y="316907"/>
                  </a:lnTo>
                  <a:lnTo>
                    <a:pt x="40486" y="327761"/>
                  </a:lnTo>
                  <a:lnTo>
                    <a:pt x="73728" y="342362"/>
                  </a:lnTo>
                  <a:lnTo>
                    <a:pt x="114854" y="349168"/>
                  </a:lnTo>
                  <a:lnTo>
                    <a:pt x="137823" y="348316"/>
                  </a:lnTo>
                  <a:lnTo>
                    <a:pt x="177631" y="344195"/>
                  </a:lnTo>
                  <a:lnTo>
                    <a:pt x="209478" y="34089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8" name="SMARTInkShape-3217"/>
            <p:cNvSpPr/>
            <p:nvPr>
              <p:custDataLst>
                <p:tags r:id="rId68"/>
              </p:custDataLst>
            </p:nvPr>
          </p:nvSpPr>
          <p:spPr bwMode="auto">
            <a:xfrm>
              <a:off x="6020752" y="1903095"/>
              <a:ext cx="288324" cy="563921"/>
            </a:xfrm>
            <a:custGeom>
              <a:avLst/>
              <a:gdLst/>
              <a:ahLst/>
              <a:cxnLst/>
              <a:rect l="0" t="0" r="0" b="0"/>
              <a:pathLst>
                <a:path w="288324" h="563921">
                  <a:moveTo>
                    <a:pt x="0" y="0"/>
                  </a:moveTo>
                  <a:lnTo>
                    <a:pt x="0" y="0"/>
                  </a:lnTo>
                  <a:lnTo>
                    <a:pt x="8749" y="952"/>
                  </a:lnTo>
                  <a:lnTo>
                    <a:pt x="31168" y="9701"/>
                  </a:lnTo>
                  <a:lnTo>
                    <a:pt x="73688" y="37059"/>
                  </a:lnTo>
                  <a:lnTo>
                    <a:pt x="109268" y="65048"/>
                  </a:lnTo>
                  <a:lnTo>
                    <a:pt x="149847" y="106698"/>
                  </a:lnTo>
                  <a:lnTo>
                    <a:pt x="171335" y="131139"/>
                  </a:lnTo>
                  <a:lnTo>
                    <a:pt x="192328" y="159816"/>
                  </a:lnTo>
                  <a:lnTo>
                    <a:pt x="212992" y="191317"/>
                  </a:lnTo>
                  <a:lnTo>
                    <a:pt x="233435" y="224699"/>
                  </a:lnTo>
                  <a:lnTo>
                    <a:pt x="249920" y="257432"/>
                  </a:lnTo>
                  <a:lnTo>
                    <a:pt x="263769" y="289731"/>
                  </a:lnTo>
                  <a:lnTo>
                    <a:pt x="275858" y="321742"/>
                  </a:lnTo>
                  <a:lnTo>
                    <a:pt x="282966" y="352607"/>
                  </a:lnTo>
                  <a:lnTo>
                    <a:pt x="286752" y="382709"/>
                  </a:lnTo>
                  <a:lnTo>
                    <a:pt x="288323" y="412302"/>
                  </a:lnTo>
                  <a:lnTo>
                    <a:pt x="285561" y="438698"/>
                  </a:lnTo>
                  <a:lnTo>
                    <a:pt x="279909" y="462963"/>
                  </a:lnTo>
                  <a:lnTo>
                    <a:pt x="272331" y="485807"/>
                  </a:lnTo>
                  <a:lnTo>
                    <a:pt x="243591" y="521349"/>
                  </a:lnTo>
                  <a:lnTo>
                    <a:pt x="203513" y="546988"/>
                  </a:lnTo>
                  <a:lnTo>
                    <a:pt x="179490" y="555159"/>
                  </a:lnTo>
                  <a:lnTo>
                    <a:pt x="153950" y="561558"/>
                  </a:lnTo>
                  <a:lnTo>
                    <a:pt x="131209" y="563920"/>
                  </a:lnTo>
                  <a:lnTo>
                    <a:pt x="90701" y="561463"/>
                  </a:lnTo>
                  <a:lnTo>
                    <a:pt x="51436" y="55721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9" name="SMARTInkShape-3218"/>
            <p:cNvSpPr/>
            <p:nvPr>
              <p:custDataLst>
                <p:tags r:id="rId69"/>
              </p:custDataLst>
            </p:nvPr>
          </p:nvSpPr>
          <p:spPr bwMode="auto">
            <a:xfrm>
              <a:off x="7255193" y="1903095"/>
              <a:ext cx="236206" cy="445771"/>
            </a:xfrm>
            <a:custGeom>
              <a:avLst/>
              <a:gdLst/>
              <a:ahLst/>
              <a:cxnLst/>
              <a:rect l="0" t="0" r="0" b="0"/>
              <a:pathLst>
                <a:path w="236206" h="445771">
                  <a:moveTo>
                    <a:pt x="0" y="0"/>
                  </a:moveTo>
                  <a:lnTo>
                    <a:pt x="0" y="0"/>
                  </a:lnTo>
                  <a:lnTo>
                    <a:pt x="33055" y="14405"/>
                  </a:lnTo>
                  <a:lnTo>
                    <a:pt x="60411" y="32120"/>
                  </a:lnTo>
                  <a:lnTo>
                    <a:pt x="97969" y="62218"/>
                  </a:lnTo>
                  <a:lnTo>
                    <a:pt x="134981" y="102900"/>
                  </a:lnTo>
                  <a:lnTo>
                    <a:pt x="152852" y="125750"/>
                  </a:lnTo>
                  <a:lnTo>
                    <a:pt x="170481" y="150508"/>
                  </a:lnTo>
                  <a:lnTo>
                    <a:pt x="187949" y="176539"/>
                  </a:lnTo>
                  <a:lnTo>
                    <a:pt x="205309" y="203418"/>
                  </a:lnTo>
                  <a:lnTo>
                    <a:pt x="217835" y="230862"/>
                  </a:lnTo>
                  <a:lnTo>
                    <a:pt x="227138" y="258683"/>
                  </a:lnTo>
                  <a:lnTo>
                    <a:pt x="234292" y="286755"/>
                  </a:lnTo>
                  <a:lnTo>
                    <a:pt x="236205" y="312138"/>
                  </a:lnTo>
                  <a:lnTo>
                    <a:pt x="234623" y="335727"/>
                  </a:lnTo>
                  <a:lnTo>
                    <a:pt x="223339" y="376859"/>
                  </a:lnTo>
                  <a:lnTo>
                    <a:pt x="202449" y="407840"/>
                  </a:lnTo>
                  <a:lnTo>
                    <a:pt x="172209" y="426690"/>
                  </a:lnTo>
                  <a:lnTo>
                    <a:pt x="120014" y="44577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0" name="SMARTInkShape-3219"/>
            <p:cNvSpPr/>
            <p:nvPr>
              <p:custDataLst>
                <p:tags r:id="rId70"/>
              </p:custDataLst>
            </p:nvPr>
          </p:nvSpPr>
          <p:spPr bwMode="auto">
            <a:xfrm>
              <a:off x="7073159" y="2191101"/>
              <a:ext cx="259187" cy="143778"/>
            </a:xfrm>
            <a:custGeom>
              <a:avLst/>
              <a:gdLst/>
              <a:ahLst/>
              <a:cxnLst/>
              <a:rect l="0" t="0" r="0" b="0"/>
              <a:pathLst>
                <a:path w="259187" h="143778">
                  <a:moveTo>
                    <a:pt x="182034" y="37749"/>
                  </a:moveTo>
                  <a:lnTo>
                    <a:pt x="182034" y="37749"/>
                  </a:lnTo>
                  <a:lnTo>
                    <a:pt x="146238" y="18436"/>
                  </a:lnTo>
                  <a:lnTo>
                    <a:pt x="126131" y="13929"/>
                  </a:lnTo>
                  <a:lnTo>
                    <a:pt x="94455" y="17145"/>
                  </a:lnTo>
                  <a:lnTo>
                    <a:pt x="76117" y="24147"/>
                  </a:lnTo>
                  <a:lnTo>
                    <a:pt x="35900" y="56489"/>
                  </a:lnTo>
                  <a:lnTo>
                    <a:pt x="12370" y="82037"/>
                  </a:lnTo>
                  <a:lnTo>
                    <a:pt x="2487" y="102518"/>
                  </a:lnTo>
                  <a:lnTo>
                    <a:pt x="0" y="121780"/>
                  </a:lnTo>
                  <a:lnTo>
                    <a:pt x="670" y="130917"/>
                  </a:lnTo>
                  <a:lnTo>
                    <a:pt x="4927" y="137008"/>
                  </a:lnTo>
                  <a:lnTo>
                    <a:pt x="11574" y="141069"/>
                  </a:lnTo>
                  <a:lnTo>
                    <a:pt x="19817" y="143777"/>
                  </a:lnTo>
                  <a:lnTo>
                    <a:pt x="54171" y="143036"/>
                  </a:lnTo>
                  <a:lnTo>
                    <a:pt x="94513" y="123132"/>
                  </a:lnTo>
                  <a:lnTo>
                    <a:pt x="112338" y="103637"/>
                  </a:lnTo>
                  <a:lnTo>
                    <a:pt x="118425" y="93104"/>
                  </a:lnTo>
                  <a:lnTo>
                    <a:pt x="122648" y="66161"/>
                  </a:lnTo>
                  <a:lnTo>
                    <a:pt x="119670" y="26482"/>
                  </a:lnTo>
                  <a:lnTo>
                    <a:pt x="117598" y="15951"/>
                  </a:lnTo>
                  <a:lnTo>
                    <a:pt x="114312" y="8929"/>
                  </a:lnTo>
                  <a:lnTo>
                    <a:pt x="110215" y="4248"/>
                  </a:lnTo>
                  <a:lnTo>
                    <a:pt x="105580" y="1128"/>
                  </a:lnTo>
                  <a:lnTo>
                    <a:pt x="102489" y="0"/>
                  </a:lnTo>
                  <a:lnTo>
                    <a:pt x="100429" y="200"/>
                  </a:lnTo>
                  <a:lnTo>
                    <a:pt x="99056" y="1286"/>
                  </a:lnTo>
                  <a:lnTo>
                    <a:pt x="96851" y="24514"/>
                  </a:lnTo>
                  <a:lnTo>
                    <a:pt x="98374" y="54994"/>
                  </a:lnTo>
                  <a:lnTo>
                    <a:pt x="105482" y="80338"/>
                  </a:lnTo>
                  <a:lnTo>
                    <a:pt x="113854" y="90907"/>
                  </a:lnTo>
                  <a:lnTo>
                    <a:pt x="138396" y="107730"/>
                  </a:lnTo>
                  <a:lnTo>
                    <a:pt x="168354" y="113937"/>
                  </a:lnTo>
                  <a:lnTo>
                    <a:pt x="199766" y="112568"/>
                  </a:lnTo>
                  <a:lnTo>
                    <a:pt x="239463" y="102992"/>
                  </a:lnTo>
                  <a:lnTo>
                    <a:pt x="259186" y="9775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1" name="SMARTInkShape-3220"/>
            <p:cNvSpPr/>
            <p:nvPr>
              <p:custDataLst>
                <p:tags r:id="rId71"/>
              </p:custDataLst>
            </p:nvPr>
          </p:nvSpPr>
          <p:spPr bwMode="auto">
            <a:xfrm>
              <a:off x="6504681" y="2091690"/>
              <a:ext cx="277942" cy="210696"/>
            </a:xfrm>
            <a:custGeom>
              <a:avLst/>
              <a:gdLst/>
              <a:ahLst/>
              <a:cxnLst/>
              <a:rect l="0" t="0" r="0" b="0"/>
              <a:pathLst>
                <a:path w="277942" h="210696">
                  <a:moveTo>
                    <a:pt x="13276" y="42862"/>
                  </a:moveTo>
                  <a:lnTo>
                    <a:pt x="13276" y="42862"/>
                  </a:lnTo>
                  <a:lnTo>
                    <a:pt x="13276" y="75828"/>
                  </a:lnTo>
                  <a:lnTo>
                    <a:pt x="8725" y="111579"/>
                  </a:lnTo>
                  <a:lnTo>
                    <a:pt x="6491" y="141031"/>
                  </a:lnTo>
                  <a:lnTo>
                    <a:pt x="2693" y="182122"/>
                  </a:lnTo>
                  <a:lnTo>
                    <a:pt x="0" y="200005"/>
                  </a:lnTo>
                  <a:lnTo>
                    <a:pt x="616" y="204774"/>
                  </a:lnTo>
                  <a:lnTo>
                    <a:pt x="1979" y="207954"/>
                  </a:lnTo>
                  <a:lnTo>
                    <a:pt x="3840" y="209121"/>
                  </a:lnTo>
                  <a:lnTo>
                    <a:pt x="6032" y="208946"/>
                  </a:lnTo>
                  <a:lnTo>
                    <a:pt x="8447" y="207877"/>
                  </a:lnTo>
                  <a:lnTo>
                    <a:pt x="31901" y="178787"/>
                  </a:lnTo>
                  <a:lnTo>
                    <a:pt x="58407" y="138891"/>
                  </a:lnTo>
                  <a:lnTo>
                    <a:pt x="85612" y="109166"/>
                  </a:lnTo>
                  <a:lnTo>
                    <a:pt x="92416" y="105668"/>
                  </a:lnTo>
                  <a:lnTo>
                    <a:pt x="94611" y="106640"/>
                  </a:lnTo>
                  <a:lnTo>
                    <a:pt x="96075" y="109193"/>
                  </a:lnTo>
                  <a:lnTo>
                    <a:pt x="99606" y="118063"/>
                  </a:lnTo>
                  <a:lnTo>
                    <a:pt x="127244" y="159728"/>
                  </a:lnTo>
                  <a:lnTo>
                    <a:pt x="160287" y="183111"/>
                  </a:lnTo>
                  <a:lnTo>
                    <a:pt x="201383" y="206174"/>
                  </a:lnTo>
                  <a:lnTo>
                    <a:pt x="222927" y="210695"/>
                  </a:lnTo>
                  <a:lnTo>
                    <a:pt x="240122" y="207625"/>
                  </a:lnTo>
                  <a:lnTo>
                    <a:pt x="247374" y="204139"/>
                  </a:lnTo>
                  <a:lnTo>
                    <a:pt x="260512" y="190106"/>
                  </a:lnTo>
                  <a:lnTo>
                    <a:pt x="266683" y="181030"/>
                  </a:lnTo>
                  <a:lnTo>
                    <a:pt x="273539" y="153165"/>
                  </a:lnTo>
                  <a:lnTo>
                    <a:pt x="276586" y="119508"/>
                  </a:lnTo>
                  <a:lnTo>
                    <a:pt x="277941" y="85500"/>
                  </a:lnTo>
                  <a:lnTo>
                    <a:pt x="269602" y="43325"/>
                  </a:lnTo>
                  <a:lnTo>
                    <a:pt x="25330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2" name="SMARTInkShape-3221"/>
            <p:cNvSpPr/>
            <p:nvPr>
              <p:custDataLst>
                <p:tags r:id="rId72"/>
              </p:custDataLst>
            </p:nvPr>
          </p:nvSpPr>
          <p:spPr bwMode="auto">
            <a:xfrm>
              <a:off x="5794328" y="2128303"/>
              <a:ext cx="295005" cy="189065"/>
            </a:xfrm>
            <a:custGeom>
              <a:avLst/>
              <a:gdLst/>
              <a:ahLst/>
              <a:cxnLst/>
              <a:rect l="0" t="0" r="0" b="0"/>
              <a:pathLst>
                <a:path w="295005" h="189065">
                  <a:moveTo>
                    <a:pt x="132127" y="91974"/>
                  </a:moveTo>
                  <a:lnTo>
                    <a:pt x="132127" y="91974"/>
                  </a:lnTo>
                  <a:lnTo>
                    <a:pt x="132127" y="63560"/>
                  </a:lnTo>
                  <a:lnTo>
                    <a:pt x="116017" y="25579"/>
                  </a:lnTo>
                  <a:lnTo>
                    <a:pt x="108774" y="13888"/>
                  </a:lnTo>
                  <a:lnTo>
                    <a:pt x="99205" y="5517"/>
                  </a:lnTo>
                  <a:lnTo>
                    <a:pt x="88602" y="1161"/>
                  </a:lnTo>
                  <a:lnTo>
                    <a:pt x="83108" y="0"/>
                  </a:lnTo>
                  <a:lnTo>
                    <a:pt x="69383" y="3789"/>
                  </a:lnTo>
                  <a:lnTo>
                    <a:pt x="53758" y="13729"/>
                  </a:lnTo>
                  <a:lnTo>
                    <a:pt x="20444" y="51154"/>
                  </a:lnTo>
                  <a:lnTo>
                    <a:pt x="11952" y="61903"/>
                  </a:lnTo>
                  <a:lnTo>
                    <a:pt x="2516" y="89087"/>
                  </a:lnTo>
                  <a:lnTo>
                    <a:pt x="0" y="104337"/>
                  </a:lnTo>
                  <a:lnTo>
                    <a:pt x="4824" y="131441"/>
                  </a:lnTo>
                  <a:lnTo>
                    <a:pt x="23604" y="165581"/>
                  </a:lnTo>
                  <a:lnTo>
                    <a:pt x="31204" y="175335"/>
                  </a:lnTo>
                  <a:lnTo>
                    <a:pt x="49807" y="186174"/>
                  </a:lnTo>
                  <a:lnTo>
                    <a:pt x="60102" y="189064"/>
                  </a:lnTo>
                  <a:lnTo>
                    <a:pt x="79161" y="187195"/>
                  </a:lnTo>
                  <a:lnTo>
                    <a:pt x="88244" y="184030"/>
                  </a:lnTo>
                  <a:lnTo>
                    <a:pt x="94299" y="179062"/>
                  </a:lnTo>
                  <a:lnTo>
                    <a:pt x="101027" y="165923"/>
                  </a:lnTo>
                  <a:lnTo>
                    <a:pt x="104815" y="133358"/>
                  </a:lnTo>
                  <a:lnTo>
                    <a:pt x="105937" y="98098"/>
                  </a:lnTo>
                  <a:lnTo>
                    <a:pt x="105364" y="60799"/>
                  </a:lnTo>
                  <a:lnTo>
                    <a:pt x="99016" y="43395"/>
                  </a:lnTo>
                  <a:lnTo>
                    <a:pt x="97670" y="43396"/>
                  </a:lnTo>
                  <a:lnTo>
                    <a:pt x="93636" y="45937"/>
                  </a:lnTo>
                  <a:lnTo>
                    <a:pt x="90559" y="66374"/>
                  </a:lnTo>
                  <a:lnTo>
                    <a:pt x="96364" y="107414"/>
                  </a:lnTo>
                  <a:lnTo>
                    <a:pt x="105867" y="139941"/>
                  </a:lnTo>
                  <a:lnTo>
                    <a:pt x="118551" y="159013"/>
                  </a:lnTo>
                  <a:lnTo>
                    <a:pt x="128791" y="165242"/>
                  </a:lnTo>
                  <a:lnTo>
                    <a:pt x="155410" y="172163"/>
                  </a:lnTo>
                  <a:lnTo>
                    <a:pt x="186290" y="172699"/>
                  </a:lnTo>
                  <a:lnTo>
                    <a:pt x="220017" y="167857"/>
                  </a:lnTo>
                  <a:lnTo>
                    <a:pt x="257232" y="156180"/>
                  </a:lnTo>
                  <a:lnTo>
                    <a:pt x="295004" y="14341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3" name="SMARTInkShape-3222"/>
            <p:cNvSpPr/>
            <p:nvPr>
              <p:custDataLst>
                <p:tags r:id="rId73"/>
              </p:custDataLst>
            </p:nvPr>
          </p:nvSpPr>
          <p:spPr bwMode="auto">
            <a:xfrm>
              <a:off x="5634990" y="2194560"/>
              <a:ext cx="102871" cy="8573"/>
            </a:xfrm>
            <a:custGeom>
              <a:avLst/>
              <a:gdLst/>
              <a:ahLst/>
              <a:cxnLst/>
              <a:rect l="0" t="0" r="0" b="0"/>
              <a:pathLst>
                <a:path w="102871" h="8573">
                  <a:moveTo>
                    <a:pt x="0" y="8572"/>
                  </a:moveTo>
                  <a:lnTo>
                    <a:pt x="0" y="8572"/>
                  </a:lnTo>
                  <a:lnTo>
                    <a:pt x="0" y="1191"/>
                  </a:lnTo>
                  <a:lnTo>
                    <a:pt x="36088" y="70"/>
                  </a:lnTo>
                  <a:lnTo>
                    <a:pt x="71475" y="14"/>
                  </a:lnTo>
                  <a:lnTo>
                    <a:pt x="10287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4" name="SMARTInkShape-3223"/>
            <p:cNvSpPr/>
            <p:nvPr>
              <p:custDataLst>
                <p:tags r:id="rId74"/>
              </p:custDataLst>
            </p:nvPr>
          </p:nvSpPr>
          <p:spPr bwMode="auto">
            <a:xfrm>
              <a:off x="5423897" y="2006776"/>
              <a:ext cx="168231" cy="352310"/>
            </a:xfrm>
            <a:custGeom>
              <a:avLst/>
              <a:gdLst/>
              <a:ahLst/>
              <a:cxnLst/>
              <a:rect l="0" t="0" r="0" b="0"/>
              <a:pathLst>
                <a:path w="168231" h="352310">
                  <a:moveTo>
                    <a:pt x="48216" y="24906"/>
                  </a:moveTo>
                  <a:lnTo>
                    <a:pt x="48216" y="24906"/>
                  </a:lnTo>
                  <a:lnTo>
                    <a:pt x="67795" y="17110"/>
                  </a:lnTo>
                  <a:lnTo>
                    <a:pt x="88454" y="3293"/>
                  </a:lnTo>
                  <a:lnTo>
                    <a:pt x="93722" y="1013"/>
                  </a:lnTo>
                  <a:lnTo>
                    <a:pt x="93793" y="405"/>
                  </a:lnTo>
                  <a:lnTo>
                    <a:pt x="92888" y="0"/>
                  </a:lnTo>
                  <a:lnTo>
                    <a:pt x="92285" y="682"/>
                  </a:lnTo>
                  <a:lnTo>
                    <a:pt x="90483" y="6193"/>
                  </a:lnTo>
                  <a:lnTo>
                    <a:pt x="83744" y="14810"/>
                  </a:lnTo>
                  <a:lnTo>
                    <a:pt x="82873" y="20433"/>
                  </a:lnTo>
                  <a:lnTo>
                    <a:pt x="80014" y="38723"/>
                  </a:lnTo>
                  <a:lnTo>
                    <a:pt x="73778" y="53907"/>
                  </a:lnTo>
                  <a:lnTo>
                    <a:pt x="55155" y="85781"/>
                  </a:lnTo>
                  <a:lnTo>
                    <a:pt x="43045" y="114827"/>
                  </a:lnTo>
                  <a:lnTo>
                    <a:pt x="31313" y="146786"/>
                  </a:lnTo>
                  <a:lnTo>
                    <a:pt x="19748" y="179088"/>
                  </a:lnTo>
                  <a:lnTo>
                    <a:pt x="8258" y="209319"/>
                  </a:lnTo>
                  <a:lnTo>
                    <a:pt x="1882" y="241170"/>
                  </a:lnTo>
                  <a:lnTo>
                    <a:pt x="0" y="272471"/>
                  </a:lnTo>
                  <a:lnTo>
                    <a:pt x="5248" y="310561"/>
                  </a:lnTo>
                  <a:lnTo>
                    <a:pt x="13561" y="330934"/>
                  </a:lnTo>
                  <a:lnTo>
                    <a:pt x="26146" y="344434"/>
                  </a:lnTo>
                  <a:lnTo>
                    <a:pt x="33502" y="349367"/>
                  </a:lnTo>
                  <a:lnTo>
                    <a:pt x="54377" y="352309"/>
                  </a:lnTo>
                  <a:lnTo>
                    <a:pt x="77624" y="349489"/>
                  </a:lnTo>
                  <a:lnTo>
                    <a:pt x="97481" y="341885"/>
                  </a:lnTo>
                  <a:lnTo>
                    <a:pt x="124726" y="317793"/>
                  </a:lnTo>
                  <a:lnTo>
                    <a:pt x="156673" y="279328"/>
                  </a:lnTo>
                  <a:lnTo>
                    <a:pt x="168230" y="26493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5" name="SMARTInkShape-3224"/>
            <p:cNvSpPr/>
            <p:nvPr>
              <p:custDataLst>
                <p:tags r:id="rId75"/>
              </p:custDataLst>
            </p:nvPr>
          </p:nvSpPr>
          <p:spPr bwMode="auto">
            <a:xfrm>
              <a:off x="5377815" y="2185988"/>
              <a:ext cx="128588" cy="42863"/>
            </a:xfrm>
            <a:custGeom>
              <a:avLst/>
              <a:gdLst/>
              <a:ahLst/>
              <a:cxnLst/>
              <a:rect l="0" t="0" r="0" b="0"/>
              <a:pathLst>
                <a:path w="128588" h="42863">
                  <a:moveTo>
                    <a:pt x="0" y="42862"/>
                  </a:moveTo>
                  <a:lnTo>
                    <a:pt x="0" y="42862"/>
                  </a:lnTo>
                  <a:lnTo>
                    <a:pt x="7797" y="36018"/>
                  </a:lnTo>
                  <a:lnTo>
                    <a:pt x="36634" y="22711"/>
                  </a:lnTo>
                  <a:lnTo>
                    <a:pt x="79167" y="8552"/>
                  </a:lnTo>
                  <a:lnTo>
                    <a:pt x="89478" y="3801"/>
                  </a:lnTo>
                  <a:lnTo>
                    <a:pt x="12858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72" name="SMARTInkShape-Group1087"/>
          <p:cNvGrpSpPr/>
          <p:nvPr/>
        </p:nvGrpSpPr>
        <p:grpSpPr>
          <a:xfrm>
            <a:off x="3435873" y="3097125"/>
            <a:ext cx="843777" cy="230250"/>
            <a:chOff x="3435873" y="3097125"/>
            <a:chExt cx="843777" cy="230250"/>
          </a:xfrm>
        </p:grpSpPr>
        <p:sp>
          <p:nvSpPr>
            <p:cNvPr id="67" name="SMARTInkShape-3225"/>
            <p:cNvSpPr/>
            <p:nvPr>
              <p:custDataLst>
                <p:tags r:id="rId60"/>
              </p:custDataLst>
            </p:nvPr>
          </p:nvSpPr>
          <p:spPr bwMode="auto">
            <a:xfrm>
              <a:off x="4035834" y="3097125"/>
              <a:ext cx="243816" cy="181886"/>
            </a:xfrm>
            <a:custGeom>
              <a:avLst/>
              <a:gdLst/>
              <a:ahLst/>
              <a:cxnLst/>
              <a:rect l="0" t="0" r="0" b="0"/>
              <a:pathLst>
                <a:path w="243816" h="181886">
                  <a:moveTo>
                    <a:pt x="116113" y="40410"/>
                  </a:moveTo>
                  <a:lnTo>
                    <a:pt x="116113" y="40410"/>
                  </a:lnTo>
                  <a:lnTo>
                    <a:pt x="120664" y="35859"/>
                  </a:lnTo>
                  <a:lnTo>
                    <a:pt x="125438" y="33625"/>
                  </a:lnTo>
                  <a:lnTo>
                    <a:pt x="128045" y="33029"/>
                  </a:lnTo>
                  <a:lnTo>
                    <a:pt x="128830" y="32632"/>
                  </a:lnTo>
                  <a:lnTo>
                    <a:pt x="128402" y="32367"/>
                  </a:lnTo>
                  <a:lnTo>
                    <a:pt x="127163" y="32190"/>
                  </a:lnTo>
                  <a:lnTo>
                    <a:pt x="108421" y="72214"/>
                  </a:lnTo>
                  <a:lnTo>
                    <a:pt x="83566" y="104232"/>
                  </a:lnTo>
                  <a:lnTo>
                    <a:pt x="56622" y="137848"/>
                  </a:lnTo>
                  <a:lnTo>
                    <a:pt x="30541" y="162837"/>
                  </a:lnTo>
                  <a:lnTo>
                    <a:pt x="22870" y="166796"/>
                  </a:lnTo>
                  <a:lnTo>
                    <a:pt x="9267" y="168654"/>
                  </a:lnTo>
                  <a:lnTo>
                    <a:pt x="4877" y="164958"/>
                  </a:lnTo>
                  <a:lnTo>
                    <a:pt x="0" y="150692"/>
                  </a:lnTo>
                  <a:lnTo>
                    <a:pt x="2913" y="134192"/>
                  </a:lnTo>
                  <a:lnTo>
                    <a:pt x="6356" y="125791"/>
                  </a:lnTo>
                  <a:lnTo>
                    <a:pt x="17802" y="113917"/>
                  </a:lnTo>
                  <a:lnTo>
                    <a:pt x="24855" y="109417"/>
                  </a:lnTo>
                  <a:lnTo>
                    <a:pt x="31462" y="107370"/>
                  </a:lnTo>
                  <a:lnTo>
                    <a:pt x="43883" y="107635"/>
                  </a:lnTo>
                  <a:lnTo>
                    <a:pt x="48910" y="110944"/>
                  </a:lnTo>
                  <a:lnTo>
                    <a:pt x="77809" y="152777"/>
                  </a:lnTo>
                  <a:lnTo>
                    <a:pt x="92422" y="169408"/>
                  </a:lnTo>
                  <a:lnTo>
                    <a:pt x="113521" y="178705"/>
                  </a:lnTo>
                  <a:lnTo>
                    <a:pt x="139727" y="181885"/>
                  </a:lnTo>
                  <a:lnTo>
                    <a:pt x="170423" y="180122"/>
                  </a:lnTo>
                  <a:lnTo>
                    <a:pt x="210734" y="164674"/>
                  </a:lnTo>
                  <a:lnTo>
                    <a:pt x="229922" y="147391"/>
                  </a:lnTo>
                  <a:lnTo>
                    <a:pt x="237706" y="137448"/>
                  </a:lnTo>
                  <a:lnTo>
                    <a:pt x="243815" y="111161"/>
                  </a:lnTo>
                  <a:lnTo>
                    <a:pt x="241449" y="80427"/>
                  </a:lnTo>
                  <a:lnTo>
                    <a:pt x="230873" y="47718"/>
                  </a:lnTo>
                  <a:lnTo>
                    <a:pt x="204303" y="10825"/>
                  </a:lnTo>
                  <a:lnTo>
                    <a:pt x="191099" y="4494"/>
                  </a:lnTo>
                  <a:lnTo>
                    <a:pt x="158648" y="0"/>
                  </a:lnTo>
                  <a:lnTo>
                    <a:pt x="124541" y="6257"/>
                  </a:lnTo>
                  <a:lnTo>
                    <a:pt x="92237" y="19516"/>
                  </a:lnTo>
                  <a:lnTo>
                    <a:pt x="38961" y="5755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8" name="SMARTInkShape-3226"/>
            <p:cNvSpPr/>
            <p:nvPr>
              <p:custDataLst>
                <p:tags r:id="rId61"/>
              </p:custDataLst>
            </p:nvPr>
          </p:nvSpPr>
          <p:spPr bwMode="auto">
            <a:xfrm>
              <a:off x="3937635" y="3198000"/>
              <a:ext cx="120016" cy="16689"/>
            </a:xfrm>
            <a:custGeom>
              <a:avLst/>
              <a:gdLst/>
              <a:ahLst/>
              <a:cxnLst/>
              <a:rect l="0" t="0" r="0" b="0"/>
              <a:pathLst>
                <a:path w="120016" h="16689">
                  <a:moveTo>
                    <a:pt x="0" y="16688"/>
                  </a:moveTo>
                  <a:lnTo>
                    <a:pt x="0" y="16688"/>
                  </a:lnTo>
                  <a:lnTo>
                    <a:pt x="4551" y="16688"/>
                  </a:lnTo>
                  <a:lnTo>
                    <a:pt x="5891" y="15735"/>
                  </a:lnTo>
                  <a:lnTo>
                    <a:pt x="6785" y="14147"/>
                  </a:lnTo>
                  <a:lnTo>
                    <a:pt x="7381" y="12137"/>
                  </a:lnTo>
                  <a:lnTo>
                    <a:pt x="12770" y="4756"/>
                  </a:lnTo>
                  <a:lnTo>
                    <a:pt x="20281" y="1859"/>
                  </a:lnTo>
                  <a:lnTo>
                    <a:pt x="54277" y="0"/>
                  </a:lnTo>
                  <a:lnTo>
                    <a:pt x="93129" y="4229"/>
                  </a:lnTo>
                  <a:lnTo>
                    <a:pt x="120015" y="811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9" name="SMARTInkShape-3227"/>
            <p:cNvSpPr/>
            <p:nvPr>
              <p:custDataLst>
                <p:tags r:id="rId62"/>
              </p:custDataLst>
            </p:nvPr>
          </p:nvSpPr>
          <p:spPr bwMode="auto">
            <a:xfrm>
              <a:off x="3663315" y="3231832"/>
              <a:ext cx="154306" cy="42864"/>
            </a:xfrm>
            <a:custGeom>
              <a:avLst/>
              <a:gdLst/>
              <a:ahLst/>
              <a:cxnLst/>
              <a:rect l="0" t="0" r="0" b="0"/>
              <a:pathLst>
                <a:path w="154306" h="42864">
                  <a:moveTo>
                    <a:pt x="0" y="42863"/>
                  </a:moveTo>
                  <a:lnTo>
                    <a:pt x="0" y="42863"/>
                  </a:lnTo>
                  <a:lnTo>
                    <a:pt x="4551" y="42863"/>
                  </a:lnTo>
                  <a:lnTo>
                    <a:pt x="46330" y="27288"/>
                  </a:lnTo>
                  <a:lnTo>
                    <a:pt x="84636" y="14013"/>
                  </a:lnTo>
                  <a:lnTo>
                    <a:pt x="118896" y="6863"/>
                  </a:lnTo>
                  <a:lnTo>
                    <a:pt x="15430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0" name="SMARTInkShape-3228"/>
            <p:cNvSpPr/>
            <p:nvPr>
              <p:custDataLst>
                <p:tags r:id="rId63"/>
              </p:custDataLst>
            </p:nvPr>
          </p:nvSpPr>
          <p:spPr bwMode="auto">
            <a:xfrm>
              <a:off x="3637597" y="3165284"/>
              <a:ext cx="120017" cy="19665"/>
            </a:xfrm>
            <a:custGeom>
              <a:avLst/>
              <a:gdLst/>
              <a:ahLst/>
              <a:cxnLst/>
              <a:rect l="0" t="0" r="0" b="0"/>
              <a:pathLst>
                <a:path w="120017" h="19665">
                  <a:moveTo>
                    <a:pt x="0" y="15113"/>
                  </a:moveTo>
                  <a:lnTo>
                    <a:pt x="0" y="15113"/>
                  </a:lnTo>
                  <a:lnTo>
                    <a:pt x="4551" y="19664"/>
                  </a:lnTo>
                  <a:lnTo>
                    <a:pt x="16946" y="19358"/>
                  </a:lnTo>
                  <a:lnTo>
                    <a:pt x="51396" y="11401"/>
                  </a:lnTo>
                  <a:lnTo>
                    <a:pt x="91753" y="396"/>
                  </a:lnTo>
                  <a:lnTo>
                    <a:pt x="103644" y="0"/>
                  </a:lnTo>
                  <a:lnTo>
                    <a:pt x="120016" y="654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1" name="SMARTInkShape-3229"/>
            <p:cNvSpPr/>
            <p:nvPr>
              <p:custDataLst>
                <p:tags r:id="rId64"/>
              </p:custDataLst>
            </p:nvPr>
          </p:nvSpPr>
          <p:spPr bwMode="auto">
            <a:xfrm>
              <a:off x="3435873" y="3152341"/>
              <a:ext cx="236016" cy="175034"/>
            </a:xfrm>
            <a:custGeom>
              <a:avLst/>
              <a:gdLst/>
              <a:ahLst/>
              <a:cxnLst/>
              <a:rect l="0" t="0" r="0" b="0"/>
              <a:pathLst>
                <a:path w="236016" h="175034">
                  <a:moveTo>
                    <a:pt x="141717" y="53774"/>
                  </a:moveTo>
                  <a:lnTo>
                    <a:pt x="141717" y="53774"/>
                  </a:lnTo>
                  <a:lnTo>
                    <a:pt x="140765" y="34195"/>
                  </a:lnTo>
                  <a:lnTo>
                    <a:pt x="137166" y="22530"/>
                  </a:lnTo>
                  <a:lnTo>
                    <a:pt x="127312" y="13535"/>
                  </a:lnTo>
                  <a:lnTo>
                    <a:pt x="93152" y="0"/>
                  </a:lnTo>
                  <a:lnTo>
                    <a:pt x="71873" y="1617"/>
                  </a:lnTo>
                  <a:lnTo>
                    <a:pt x="60864" y="4715"/>
                  </a:lnTo>
                  <a:lnTo>
                    <a:pt x="41012" y="20858"/>
                  </a:lnTo>
                  <a:lnTo>
                    <a:pt x="23617" y="44860"/>
                  </a:lnTo>
                  <a:lnTo>
                    <a:pt x="9536" y="74577"/>
                  </a:lnTo>
                  <a:lnTo>
                    <a:pt x="2007" y="104295"/>
                  </a:lnTo>
                  <a:lnTo>
                    <a:pt x="0" y="118887"/>
                  </a:lnTo>
                  <a:lnTo>
                    <a:pt x="5389" y="145261"/>
                  </a:lnTo>
                  <a:lnTo>
                    <a:pt x="10827" y="157628"/>
                  </a:lnTo>
                  <a:lnTo>
                    <a:pt x="18262" y="165872"/>
                  </a:lnTo>
                  <a:lnTo>
                    <a:pt x="36683" y="175033"/>
                  </a:lnTo>
                  <a:lnTo>
                    <a:pt x="45977" y="174618"/>
                  </a:lnTo>
                  <a:lnTo>
                    <a:pt x="63923" y="166537"/>
                  </a:lnTo>
                  <a:lnTo>
                    <a:pt x="78885" y="148341"/>
                  </a:lnTo>
                  <a:lnTo>
                    <a:pt x="95477" y="111321"/>
                  </a:lnTo>
                  <a:lnTo>
                    <a:pt x="101164" y="83161"/>
                  </a:lnTo>
                  <a:lnTo>
                    <a:pt x="100516" y="51594"/>
                  </a:lnTo>
                  <a:lnTo>
                    <a:pt x="99347" y="15345"/>
                  </a:lnTo>
                  <a:lnTo>
                    <a:pt x="99000" y="160"/>
                  </a:lnTo>
                  <a:lnTo>
                    <a:pt x="99905" y="887"/>
                  </a:lnTo>
                  <a:lnTo>
                    <a:pt x="103449" y="9313"/>
                  </a:lnTo>
                  <a:lnTo>
                    <a:pt x="106248" y="39225"/>
                  </a:lnTo>
                  <a:lnTo>
                    <a:pt x="109443" y="67310"/>
                  </a:lnTo>
                  <a:lnTo>
                    <a:pt x="115943" y="95985"/>
                  </a:lnTo>
                  <a:lnTo>
                    <a:pt x="128357" y="118254"/>
                  </a:lnTo>
                  <a:lnTo>
                    <a:pt x="143399" y="132597"/>
                  </a:lnTo>
                  <a:lnTo>
                    <a:pt x="151411" y="137755"/>
                  </a:lnTo>
                  <a:lnTo>
                    <a:pt x="170473" y="140946"/>
                  </a:lnTo>
                  <a:lnTo>
                    <a:pt x="180890" y="140464"/>
                  </a:lnTo>
                  <a:lnTo>
                    <a:pt x="221175" y="122015"/>
                  </a:lnTo>
                  <a:lnTo>
                    <a:pt x="236015" y="11378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73" name="SMARTInkShape-3230"/>
          <p:cNvSpPr/>
          <p:nvPr>
            <p:custDataLst>
              <p:tags r:id="rId2"/>
            </p:custDataLst>
          </p:nvPr>
        </p:nvSpPr>
        <p:spPr bwMode="auto">
          <a:xfrm>
            <a:off x="4015815" y="1552765"/>
            <a:ext cx="340684" cy="199152"/>
          </a:xfrm>
          <a:custGeom>
            <a:avLst/>
            <a:gdLst/>
            <a:ahLst/>
            <a:cxnLst/>
            <a:rect l="0" t="0" r="0" b="0"/>
            <a:pathLst>
              <a:path w="340684" h="199152">
                <a:moveTo>
                  <a:pt x="299010" y="76010"/>
                </a:moveTo>
                <a:lnTo>
                  <a:pt x="299010" y="76010"/>
                </a:lnTo>
                <a:lnTo>
                  <a:pt x="299010" y="66908"/>
                </a:lnTo>
                <a:lnTo>
                  <a:pt x="293930" y="57360"/>
                </a:lnTo>
                <a:lnTo>
                  <a:pt x="285322" y="47719"/>
                </a:lnTo>
                <a:lnTo>
                  <a:pt x="275147" y="40259"/>
                </a:lnTo>
                <a:lnTo>
                  <a:pt x="264274" y="36308"/>
                </a:lnTo>
                <a:lnTo>
                  <a:pt x="258707" y="35255"/>
                </a:lnTo>
                <a:lnTo>
                  <a:pt x="253092" y="36457"/>
                </a:lnTo>
                <a:lnTo>
                  <a:pt x="241772" y="42873"/>
                </a:lnTo>
                <a:lnTo>
                  <a:pt x="210234" y="77155"/>
                </a:lnTo>
                <a:lnTo>
                  <a:pt x="171635" y="114238"/>
                </a:lnTo>
                <a:lnTo>
                  <a:pt x="137307" y="138085"/>
                </a:lnTo>
                <a:lnTo>
                  <a:pt x="102365" y="158844"/>
                </a:lnTo>
                <a:lnTo>
                  <a:pt x="68737" y="174738"/>
                </a:lnTo>
                <a:lnTo>
                  <a:pt x="37917" y="181801"/>
                </a:lnTo>
                <a:lnTo>
                  <a:pt x="25888" y="180828"/>
                </a:lnTo>
                <a:lnTo>
                  <a:pt x="7443" y="172125"/>
                </a:lnTo>
                <a:lnTo>
                  <a:pt x="2714" y="163900"/>
                </a:lnTo>
                <a:lnTo>
                  <a:pt x="0" y="142059"/>
                </a:lnTo>
                <a:lnTo>
                  <a:pt x="7050" y="108858"/>
                </a:lnTo>
                <a:lnTo>
                  <a:pt x="21612" y="71559"/>
                </a:lnTo>
                <a:lnTo>
                  <a:pt x="43960" y="39107"/>
                </a:lnTo>
                <a:lnTo>
                  <a:pt x="74214" y="7714"/>
                </a:lnTo>
                <a:lnTo>
                  <a:pt x="83424" y="2857"/>
                </a:lnTo>
                <a:lnTo>
                  <a:pt x="101276" y="0"/>
                </a:lnTo>
                <a:lnTo>
                  <a:pt x="108133" y="2477"/>
                </a:lnTo>
                <a:lnTo>
                  <a:pt x="118290" y="12848"/>
                </a:lnTo>
                <a:lnTo>
                  <a:pt x="133915" y="48405"/>
                </a:lnTo>
                <a:lnTo>
                  <a:pt x="147529" y="81521"/>
                </a:lnTo>
                <a:lnTo>
                  <a:pt x="165010" y="117512"/>
                </a:lnTo>
                <a:lnTo>
                  <a:pt x="188655" y="152558"/>
                </a:lnTo>
                <a:lnTo>
                  <a:pt x="217579" y="177024"/>
                </a:lnTo>
                <a:lnTo>
                  <a:pt x="249483" y="192342"/>
                </a:lnTo>
                <a:lnTo>
                  <a:pt x="282713" y="199151"/>
                </a:lnTo>
                <a:lnTo>
                  <a:pt x="296718" y="197156"/>
                </a:lnTo>
                <a:lnTo>
                  <a:pt x="319899" y="184780"/>
                </a:lnTo>
                <a:lnTo>
                  <a:pt x="334647" y="161500"/>
                </a:lnTo>
                <a:lnTo>
                  <a:pt x="339913" y="147291"/>
                </a:lnTo>
                <a:lnTo>
                  <a:pt x="340683" y="111183"/>
                </a:lnTo>
                <a:lnTo>
                  <a:pt x="331819" y="71640"/>
                </a:lnTo>
                <a:lnTo>
                  <a:pt x="312004" y="35015"/>
                </a:lnTo>
                <a:lnTo>
                  <a:pt x="297195" y="22963"/>
                </a:lnTo>
                <a:lnTo>
                  <a:pt x="260421" y="9571"/>
                </a:lnTo>
                <a:lnTo>
                  <a:pt x="238994" y="9810"/>
                </a:lnTo>
                <a:lnTo>
                  <a:pt x="216137" y="13779"/>
                </a:lnTo>
                <a:lnTo>
                  <a:pt x="176453" y="24539"/>
                </a:lnTo>
                <a:lnTo>
                  <a:pt x="144705" y="3314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76" name="SMARTInkShape-Group1089"/>
          <p:cNvGrpSpPr/>
          <p:nvPr/>
        </p:nvGrpSpPr>
        <p:grpSpPr>
          <a:xfrm>
            <a:off x="3414713" y="4041281"/>
            <a:ext cx="265748" cy="303786"/>
            <a:chOff x="3414713" y="4041281"/>
            <a:chExt cx="265748" cy="303786"/>
          </a:xfrm>
        </p:grpSpPr>
        <p:sp>
          <p:nvSpPr>
            <p:cNvPr id="74" name="SMARTInkShape-3231"/>
            <p:cNvSpPr/>
            <p:nvPr>
              <p:custDataLst>
                <p:tags r:id="rId58"/>
              </p:custDataLst>
            </p:nvPr>
          </p:nvSpPr>
          <p:spPr bwMode="auto">
            <a:xfrm>
              <a:off x="3414713" y="4303395"/>
              <a:ext cx="180023" cy="41672"/>
            </a:xfrm>
            <a:custGeom>
              <a:avLst/>
              <a:gdLst/>
              <a:ahLst/>
              <a:cxnLst/>
              <a:rect l="0" t="0" r="0" b="0"/>
              <a:pathLst>
                <a:path w="180023" h="41672">
                  <a:moveTo>
                    <a:pt x="0" y="34290"/>
                  </a:moveTo>
                  <a:lnTo>
                    <a:pt x="0" y="34290"/>
                  </a:lnTo>
                  <a:lnTo>
                    <a:pt x="0" y="38841"/>
                  </a:lnTo>
                  <a:lnTo>
                    <a:pt x="2857" y="40181"/>
                  </a:lnTo>
                  <a:lnTo>
                    <a:pt x="13652" y="41671"/>
                  </a:lnTo>
                  <a:lnTo>
                    <a:pt x="40675" y="37253"/>
                  </a:lnTo>
                  <a:lnTo>
                    <a:pt x="79990" y="27987"/>
                  </a:lnTo>
                  <a:lnTo>
                    <a:pt x="103809" y="21515"/>
                  </a:lnTo>
                  <a:lnTo>
                    <a:pt x="146149" y="9562"/>
                  </a:lnTo>
                  <a:lnTo>
                    <a:pt x="180022"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5" name="SMARTInkShape-3232"/>
            <p:cNvSpPr/>
            <p:nvPr>
              <p:custDataLst>
                <p:tags r:id="rId59"/>
              </p:custDataLst>
            </p:nvPr>
          </p:nvSpPr>
          <p:spPr bwMode="auto">
            <a:xfrm>
              <a:off x="3440430" y="4041281"/>
              <a:ext cx="240031" cy="90665"/>
            </a:xfrm>
            <a:custGeom>
              <a:avLst/>
              <a:gdLst/>
              <a:ahLst/>
              <a:cxnLst/>
              <a:rect l="0" t="0" r="0" b="0"/>
              <a:pathLst>
                <a:path w="240031" h="90665">
                  <a:moveTo>
                    <a:pt x="0" y="4939"/>
                  </a:moveTo>
                  <a:lnTo>
                    <a:pt x="0" y="4939"/>
                  </a:lnTo>
                  <a:lnTo>
                    <a:pt x="14641" y="3986"/>
                  </a:lnTo>
                  <a:lnTo>
                    <a:pt x="35135" y="0"/>
                  </a:lnTo>
                  <a:lnTo>
                    <a:pt x="53696" y="4005"/>
                  </a:lnTo>
                  <a:lnTo>
                    <a:pt x="91890" y="21173"/>
                  </a:lnTo>
                  <a:lnTo>
                    <a:pt x="132955" y="41499"/>
                  </a:lnTo>
                  <a:lnTo>
                    <a:pt x="164818" y="54843"/>
                  </a:lnTo>
                  <a:lnTo>
                    <a:pt x="207268" y="73066"/>
                  </a:lnTo>
                  <a:lnTo>
                    <a:pt x="240030" y="9066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77" name="SMARTInkShape-3233"/>
          <p:cNvSpPr/>
          <p:nvPr>
            <p:custDataLst>
              <p:tags r:id="rId3"/>
            </p:custDataLst>
          </p:nvPr>
        </p:nvSpPr>
        <p:spPr bwMode="auto">
          <a:xfrm>
            <a:off x="3937635" y="3734232"/>
            <a:ext cx="460809" cy="1106458"/>
          </a:xfrm>
          <a:custGeom>
            <a:avLst/>
            <a:gdLst/>
            <a:ahLst/>
            <a:cxnLst/>
            <a:rect l="0" t="0" r="0" b="0"/>
            <a:pathLst>
              <a:path w="460809" h="1106458">
                <a:moveTo>
                  <a:pt x="420053" y="131965"/>
                </a:moveTo>
                <a:lnTo>
                  <a:pt x="420053" y="131965"/>
                </a:lnTo>
                <a:lnTo>
                  <a:pt x="433740" y="116372"/>
                </a:lnTo>
                <a:lnTo>
                  <a:pt x="452248" y="78579"/>
                </a:lnTo>
                <a:lnTo>
                  <a:pt x="460808" y="38976"/>
                </a:lnTo>
                <a:lnTo>
                  <a:pt x="456898" y="21104"/>
                </a:lnTo>
                <a:lnTo>
                  <a:pt x="453189" y="12338"/>
                </a:lnTo>
                <a:lnTo>
                  <a:pt x="447859" y="6494"/>
                </a:lnTo>
                <a:lnTo>
                  <a:pt x="434316" y="0"/>
                </a:lnTo>
                <a:lnTo>
                  <a:pt x="416232" y="2194"/>
                </a:lnTo>
                <a:lnTo>
                  <a:pt x="406075" y="5446"/>
                </a:lnTo>
                <a:lnTo>
                  <a:pt x="369027" y="32778"/>
                </a:lnTo>
                <a:lnTo>
                  <a:pt x="349432" y="62799"/>
                </a:lnTo>
                <a:lnTo>
                  <a:pt x="337231" y="98367"/>
                </a:lnTo>
                <a:lnTo>
                  <a:pt x="334982" y="136400"/>
                </a:lnTo>
                <a:lnTo>
                  <a:pt x="337158" y="178069"/>
                </a:lnTo>
                <a:lnTo>
                  <a:pt x="339072" y="199849"/>
                </a:lnTo>
                <a:lnTo>
                  <a:pt x="343206" y="222941"/>
                </a:lnTo>
                <a:lnTo>
                  <a:pt x="348819" y="246908"/>
                </a:lnTo>
                <a:lnTo>
                  <a:pt x="355418" y="271459"/>
                </a:lnTo>
                <a:lnTo>
                  <a:pt x="360771" y="299256"/>
                </a:lnTo>
                <a:lnTo>
                  <a:pt x="365292" y="329218"/>
                </a:lnTo>
                <a:lnTo>
                  <a:pt x="369257" y="360622"/>
                </a:lnTo>
                <a:lnTo>
                  <a:pt x="370949" y="393940"/>
                </a:lnTo>
                <a:lnTo>
                  <a:pt x="371124" y="428536"/>
                </a:lnTo>
                <a:lnTo>
                  <a:pt x="370289" y="463982"/>
                </a:lnTo>
                <a:lnTo>
                  <a:pt x="369732" y="499994"/>
                </a:lnTo>
                <a:lnTo>
                  <a:pt x="369360" y="536385"/>
                </a:lnTo>
                <a:lnTo>
                  <a:pt x="369113" y="573029"/>
                </a:lnTo>
                <a:lnTo>
                  <a:pt x="368947" y="610793"/>
                </a:lnTo>
                <a:lnTo>
                  <a:pt x="368838" y="649304"/>
                </a:lnTo>
                <a:lnTo>
                  <a:pt x="368764" y="688313"/>
                </a:lnTo>
                <a:lnTo>
                  <a:pt x="366810" y="726701"/>
                </a:lnTo>
                <a:lnTo>
                  <a:pt x="363602" y="764676"/>
                </a:lnTo>
                <a:lnTo>
                  <a:pt x="359559" y="802375"/>
                </a:lnTo>
                <a:lnTo>
                  <a:pt x="354958" y="837985"/>
                </a:lnTo>
                <a:lnTo>
                  <a:pt x="349986" y="872202"/>
                </a:lnTo>
                <a:lnTo>
                  <a:pt x="344767" y="905492"/>
                </a:lnTo>
                <a:lnTo>
                  <a:pt x="338430" y="936257"/>
                </a:lnTo>
                <a:lnTo>
                  <a:pt x="331347" y="965340"/>
                </a:lnTo>
                <a:lnTo>
                  <a:pt x="323768" y="993301"/>
                </a:lnTo>
                <a:lnTo>
                  <a:pt x="314905" y="1016704"/>
                </a:lnTo>
                <a:lnTo>
                  <a:pt x="294898" y="1055407"/>
                </a:lnTo>
                <a:lnTo>
                  <a:pt x="262214" y="1094870"/>
                </a:lnTo>
                <a:lnTo>
                  <a:pt x="250057" y="1101562"/>
                </a:lnTo>
                <a:lnTo>
                  <a:pt x="223849" y="1106457"/>
                </a:lnTo>
                <a:lnTo>
                  <a:pt x="191246" y="1102918"/>
                </a:lnTo>
                <a:lnTo>
                  <a:pt x="153578" y="1094042"/>
                </a:lnTo>
                <a:lnTo>
                  <a:pt x="111437" y="1080573"/>
                </a:lnTo>
                <a:lnTo>
                  <a:pt x="89532" y="1074885"/>
                </a:lnTo>
                <a:lnTo>
                  <a:pt x="67307" y="1070141"/>
                </a:lnTo>
                <a:lnTo>
                  <a:pt x="29914" y="1063283"/>
                </a:lnTo>
                <a:lnTo>
                  <a:pt x="0" y="105779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84" name="SMARTInkShape-Group1091"/>
          <p:cNvGrpSpPr/>
          <p:nvPr/>
        </p:nvGrpSpPr>
        <p:grpSpPr>
          <a:xfrm>
            <a:off x="4692015" y="3891915"/>
            <a:ext cx="1051044" cy="591503"/>
            <a:chOff x="4692015" y="3891915"/>
            <a:chExt cx="1051044" cy="591503"/>
          </a:xfrm>
        </p:grpSpPr>
        <p:sp>
          <p:nvSpPr>
            <p:cNvPr id="78" name="SMARTInkShape-3234"/>
            <p:cNvSpPr/>
            <p:nvPr>
              <p:custDataLst>
                <p:tags r:id="rId52"/>
              </p:custDataLst>
            </p:nvPr>
          </p:nvSpPr>
          <p:spPr bwMode="auto">
            <a:xfrm>
              <a:off x="5472113" y="3891915"/>
              <a:ext cx="270946" cy="574358"/>
            </a:xfrm>
            <a:custGeom>
              <a:avLst/>
              <a:gdLst/>
              <a:ahLst/>
              <a:cxnLst/>
              <a:rect l="0" t="0" r="0" b="0"/>
              <a:pathLst>
                <a:path w="270946" h="574358">
                  <a:moveTo>
                    <a:pt x="0" y="0"/>
                  </a:moveTo>
                  <a:lnTo>
                    <a:pt x="0" y="0"/>
                  </a:lnTo>
                  <a:lnTo>
                    <a:pt x="0" y="4551"/>
                  </a:lnTo>
                  <a:lnTo>
                    <a:pt x="18202" y="25584"/>
                  </a:lnTo>
                  <a:lnTo>
                    <a:pt x="50000" y="50423"/>
                  </a:lnTo>
                  <a:lnTo>
                    <a:pt x="70480" y="65048"/>
                  </a:lnTo>
                  <a:lnTo>
                    <a:pt x="93660" y="82418"/>
                  </a:lnTo>
                  <a:lnTo>
                    <a:pt x="118637" y="101618"/>
                  </a:lnTo>
                  <a:lnTo>
                    <a:pt x="144813" y="122038"/>
                  </a:lnTo>
                  <a:lnTo>
                    <a:pt x="168932" y="145176"/>
                  </a:lnTo>
                  <a:lnTo>
                    <a:pt x="191679" y="170126"/>
                  </a:lnTo>
                  <a:lnTo>
                    <a:pt x="213511" y="196285"/>
                  </a:lnTo>
                  <a:lnTo>
                    <a:pt x="231875" y="224202"/>
                  </a:lnTo>
                  <a:lnTo>
                    <a:pt x="247929" y="253290"/>
                  </a:lnTo>
                  <a:lnTo>
                    <a:pt x="262440" y="283160"/>
                  </a:lnTo>
                  <a:lnTo>
                    <a:pt x="269257" y="312598"/>
                  </a:lnTo>
                  <a:lnTo>
                    <a:pt x="270945" y="341749"/>
                  </a:lnTo>
                  <a:lnTo>
                    <a:pt x="269212" y="370707"/>
                  </a:lnTo>
                  <a:lnTo>
                    <a:pt x="262342" y="396681"/>
                  </a:lnTo>
                  <a:lnTo>
                    <a:pt x="252047" y="420664"/>
                  </a:lnTo>
                  <a:lnTo>
                    <a:pt x="239469" y="443320"/>
                  </a:lnTo>
                  <a:lnTo>
                    <a:pt x="200093" y="483733"/>
                  </a:lnTo>
                  <a:lnTo>
                    <a:pt x="176257" y="502511"/>
                  </a:lnTo>
                  <a:lnTo>
                    <a:pt x="150843" y="518840"/>
                  </a:lnTo>
                  <a:lnTo>
                    <a:pt x="124374" y="533536"/>
                  </a:lnTo>
                  <a:lnTo>
                    <a:pt x="97203" y="547143"/>
                  </a:lnTo>
                  <a:lnTo>
                    <a:pt x="42862" y="57435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9" name="SMARTInkShape-3235"/>
            <p:cNvSpPr/>
            <p:nvPr>
              <p:custDataLst>
                <p:tags r:id="rId53"/>
              </p:custDataLst>
            </p:nvPr>
          </p:nvSpPr>
          <p:spPr bwMode="auto">
            <a:xfrm>
              <a:off x="5316107" y="4123987"/>
              <a:ext cx="284594" cy="221597"/>
            </a:xfrm>
            <a:custGeom>
              <a:avLst/>
              <a:gdLst/>
              <a:ahLst/>
              <a:cxnLst/>
              <a:rect l="0" t="0" r="0" b="0"/>
              <a:pathLst>
                <a:path w="284594" h="221597">
                  <a:moveTo>
                    <a:pt x="113143" y="170835"/>
                  </a:moveTo>
                  <a:lnTo>
                    <a:pt x="113143" y="170835"/>
                  </a:lnTo>
                  <a:lnTo>
                    <a:pt x="115683" y="135240"/>
                  </a:lnTo>
                  <a:lnTo>
                    <a:pt x="119035" y="106438"/>
                  </a:lnTo>
                  <a:lnTo>
                    <a:pt x="120524" y="74587"/>
                  </a:lnTo>
                  <a:lnTo>
                    <a:pt x="116811" y="33626"/>
                  </a:lnTo>
                  <a:lnTo>
                    <a:pt x="109693" y="14286"/>
                  </a:lnTo>
                  <a:lnTo>
                    <a:pt x="105128" y="6462"/>
                  </a:lnTo>
                  <a:lnTo>
                    <a:pt x="99228" y="2198"/>
                  </a:lnTo>
                  <a:lnTo>
                    <a:pt x="92436" y="308"/>
                  </a:lnTo>
                  <a:lnTo>
                    <a:pt x="85051" y="0"/>
                  </a:lnTo>
                  <a:lnTo>
                    <a:pt x="51903" y="13220"/>
                  </a:lnTo>
                  <a:lnTo>
                    <a:pt x="30680" y="35062"/>
                  </a:lnTo>
                  <a:lnTo>
                    <a:pt x="13627" y="64772"/>
                  </a:lnTo>
                  <a:lnTo>
                    <a:pt x="2874" y="100201"/>
                  </a:lnTo>
                  <a:lnTo>
                    <a:pt x="0" y="138172"/>
                  </a:lnTo>
                  <a:lnTo>
                    <a:pt x="3802" y="173463"/>
                  </a:lnTo>
                  <a:lnTo>
                    <a:pt x="15017" y="198673"/>
                  </a:lnTo>
                  <a:lnTo>
                    <a:pt x="34607" y="214323"/>
                  </a:lnTo>
                  <a:lnTo>
                    <a:pt x="46497" y="219830"/>
                  </a:lnTo>
                  <a:lnTo>
                    <a:pt x="57283" y="221596"/>
                  </a:lnTo>
                  <a:lnTo>
                    <a:pt x="76886" y="218478"/>
                  </a:lnTo>
                  <a:lnTo>
                    <a:pt x="92584" y="208202"/>
                  </a:lnTo>
                  <a:lnTo>
                    <a:pt x="99437" y="201462"/>
                  </a:lnTo>
                  <a:lnTo>
                    <a:pt x="107052" y="181272"/>
                  </a:lnTo>
                  <a:lnTo>
                    <a:pt x="110435" y="154519"/>
                  </a:lnTo>
                  <a:lnTo>
                    <a:pt x="111940" y="120404"/>
                  </a:lnTo>
                  <a:lnTo>
                    <a:pt x="112608" y="83016"/>
                  </a:lnTo>
                  <a:lnTo>
                    <a:pt x="112905" y="47985"/>
                  </a:lnTo>
                  <a:lnTo>
                    <a:pt x="113096" y="7292"/>
                  </a:lnTo>
                  <a:lnTo>
                    <a:pt x="113112" y="1799"/>
                  </a:lnTo>
                  <a:lnTo>
                    <a:pt x="114074" y="995"/>
                  </a:lnTo>
                  <a:lnTo>
                    <a:pt x="117685" y="7720"/>
                  </a:lnTo>
                  <a:lnTo>
                    <a:pt x="115970" y="36674"/>
                  </a:lnTo>
                  <a:lnTo>
                    <a:pt x="114400" y="67076"/>
                  </a:lnTo>
                  <a:lnTo>
                    <a:pt x="115606" y="101860"/>
                  </a:lnTo>
                  <a:lnTo>
                    <a:pt x="122493" y="136370"/>
                  </a:lnTo>
                  <a:lnTo>
                    <a:pt x="139524" y="165677"/>
                  </a:lnTo>
                  <a:lnTo>
                    <a:pt x="150733" y="178826"/>
                  </a:lnTo>
                  <a:lnTo>
                    <a:pt x="178427" y="193437"/>
                  </a:lnTo>
                  <a:lnTo>
                    <a:pt x="193813" y="197333"/>
                  </a:lnTo>
                  <a:lnTo>
                    <a:pt x="228689" y="194042"/>
                  </a:lnTo>
                  <a:lnTo>
                    <a:pt x="284593" y="17940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0" name="SMARTInkShape-3236"/>
            <p:cNvSpPr/>
            <p:nvPr>
              <p:custDataLst>
                <p:tags r:id="rId54"/>
              </p:custDataLst>
            </p:nvPr>
          </p:nvSpPr>
          <p:spPr bwMode="auto">
            <a:xfrm>
              <a:off x="5438206" y="4063365"/>
              <a:ext cx="16763" cy="34291"/>
            </a:xfrm>
            <a:custGeom>
              <a:avLst/>
              <a:gdLst/>
              <a:ahLst/>
              <a:cxnLst/>
              <a:rect l="0" t="0" r="0" b="0"/>
              <a:pathLst>
                <a:path w="16763" h="34291">
                  <a:moveTo>
                    <a:pt x="16762" y="0"/>
                  </a:moveTo>
                  <a:lnTo>
                    <a:pt x="16762" y="0"/>
                  </a:lnTo>
                  <a:lnTo>
                    <a:pt x="16762" y="4551"/>
                  </a:lnTo>
                  <a:lnTo>
                    <a:pt x="14222" y="9325"/>
                  </a:lnTo>
                  <a:lnTo>
                    <a:pt x="10870" y="14622"/>
                  </a:lnTo>
                  <a:lnTo>
                    <a:pt x="8031" y="22959"/>
                  </a:lnTo>
                  <a:lnTo>
                    <a:pt x="0" y="33792"/>
                  </a:lnTo>
                  <a:lnTo>
                    <a:pt x="7846" y="34277"/>
                  </a:lnTo>
                  <a:lnTo>
                    <a:pt x="8186" y="25822"/>
                  </a:lnTo>
                  <a:lnTo>
                    <a:pt x="8189" y="3429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1" name="SMARTInkShape-3237"/>
            <p:cNvSpPr/>
            <p:nvPr>
              <p:custDataLst>
                <p:tags r:id="rId55"/>
              </p:custDataLst>
            </p:nvPr>
          </p:nvSpPr>
          <p:spPr bwMode="auto">
            <a:xfrm>
              <a:off x="5059283" y="3951922"/>
              <a:ext cx="318533" cy="526706"/>
            </a:xfrm>
            <a:custGeom>
              <a:avLst/>
              <a:gdLst/>
              <a:ahLst/>
              <a:cxnLst/>
              <a:rect l="0" t="0" r="0" b="0"/>
              <a:pathLst>
                <a:path w="318533" h="526706">
                  <a:moveTo>
                    <a:pt x="181372" y="0"/>
                  </a:moveTo>
                  <a:lnTo>
                    <a:pt x="181372" y="0"/>
                  </a:lnTo>
                  <a:lnTo>
                    <a:pt x="174529" y="7797"/>
                  </a:lnTo>
                  <a:lnTo>
                    <a:pt x="166750" y="23371"/>
                  </a:lnTo>
                  <a:lnTo>
                    <a:pt x="154603" y="54127"/>
                  </a:lnTo>
                  <a:lnTo>
                    <a:pt x="134550" y="86287"/>
                  </a:lnTo>
                  <a:lnTo>
                    <a:pt x="109762" y="127885"/>
                  </a:lnTo>
                  <a:lnTo>
                    <a:pt x="96484" y="150979"/>
                  </a:lnTo>
                  <a:lnTo>
                    <a:pt x="82871" y="175900"/>
                  </a:lnTo>
                  <a:lnTo>
                    <a:pt x="69032" y="202040"/>
                  </a:lnTo>
                  <a:lnTo>
                    <a:pt x="55044" y="228991"/>
                  </a:lnTo>
                  <a:lnTo>
                    <a:pt x="41908" y="255530"/>
                  </a:lnTo>
                  <a:lnTo>
                    <a:pt x="29341" y="281796"/>
                  </a:lnTo>
                  <a:lnTo>
                    <a:pt x="17153" y="307879"/>
                  </a:lnTo>
                  <a:lnTo>
                    <a:pt x="9027" y="332888"/>
                  </a:lnTo>
                  <a:lnTo>
                    <a:pt x="3611" y="357180"/>
                  </a:lnTo>
                  <a:lnTo>
                    <a:pt x="0" y="380996"/>
                  </a:lnTo>
                  <a:lnTo>
                    <a:pt x="1067" y="422696"/>
                  </a:lnTo>
                  <a:lnTo>
                    <a:pt x="4019" y="441818"/>
                  </a:lnTo>
                  <a:lnTo>
                    <a:pt x="19998" y="473223"/>
                  </a:lnTo>
                  <a:lnTo>
                    <a:pt x="30926" y="486933"/>
                  </a:lnTo>
                  <a:lnTo>
                    <a:pt x="60850" y="507245"/>
                  </a:lnTo>
                  <a:lnTo>
                    <a:pt x="98279" y="520717"/>
                  </a:lnTo>
                  <a:lnTo>
                    <a:pt x="120262" y="524310"/>
                  </a:lnTo>
                  <a:lnTo>
                    <a:pt x="143489" y="526705"/>
                  </a:lnTo>
                  <a:lnTo>
                    <a:pt x="166595" y="526397"/>
                  </a:lnTo>
                  <a:lnTo>
                    <a:pt x="189618" y="524287"/>
                  </a:lnTo>
                  <a:lnTo>
                    <a:pt x="212587" y="520974"/>
                  </a:lnTo>
                  <a:lnTo>
                    <a:pt x="234567" y="516861"/>
                  </a:lnTo>
                  <a:lnTo>
                    <a:pt x="276769" y="507211"/>
                  </a:lnTo>
                  <a:lnTo>
                    <a:pt x="318532" y="49720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2" name="SMARTInkShape-3238"/>
            <p:cNvSpPr/>
            <p:nvPr>
              <p:custDataLst>
                <p:tags r:id="rId56"/>
              </p:custDataLst>
            </p:nvPr>
          </p:nvSpPr>
          <p:spPr bwMode="auto">
            <a:xfrm>
              <a:off x="4809564" y="4174807"/>
              <a:ext cx="156772" cy="254977"/>
            </a:xfrm>
            <a:custGeom>
              <a:avLst/>
              <a:gdLst/>
              <a:ahLst/>
              <a:cxnLst/>
              <a:rect l="0" t="0" r="0" b="0"/>
              <a:pathLst>
                <a:path w="156772" h="254977">
                  <a:moveTo>
                    <a:pt x="131054" y="0"/>
                  </a:moveTo>
                  <a:lnTo>
                    <a:pt x="131054" y="0"/>
                  </a:lnTo>
                  <a:lnTo>
                    <a:pt x="98088" y="4551"/>
                  </a:lnTo>
                  <a:lnTo>
                    <a:pt x="66888" y="25585"/>
                  </a:lnTo>
                  <a:lnTo>
                    <a:pt x="38064" y="65049"/>
                  </a:lnTo>
                  <a:lnTo>
                    <a:pt x="22733" y="96538"/>
                  </a:lnTo>
                  <a:lnTo>
                    <a:pt x="10520" y="129583"/>
                  </a:lnTo>
                  <a:lnTo>
                    <a:pt x="1918" y="163320"/>
                  </a:lnTo>
                  <a:lnTo>
                    <a:pt x="0" y="194824"/>
                  </a:lnTo>
                  <a:lnTo>
                    <a:pt x="822" y="209893"/>
                  </a:lnTo>
                  <a:lnTo>
                    <a:pt x="6132" y="222796"/>
                  </a:lnTo>
                  <a:lnTo>
                    <a:pt x="24733" y="244753"/>
                  </a:lnTo>
                  <a:lnTo>
                    <a:pt x="36361" y="250799"/>
                  </a:lnTo>
                  <a:lnTo>
                    <a:pt x="61980" y="254976"/>
                  </a:lnTo>
                  <a:lnTo>
                    <a:pt x="96861" y="251118"/>
                  </a:lnTo>
                  <a:lnTo>
                    <a:pt x="156771" y="24003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3" name="SMARTInkShape-3239"/>
            <p:cNvSpPr/>
            <p:nvPr>
              <p:custDataLst>
                <p:tags r:id="rId57"/>
              </p:custDataLst>
            </p:nvPr>
          </p:nvSpPr>
          <p:spPr bwMode="auto">
            <a:xfrm>
              <a:off x="4692015" y="4226596"/>
              <a:ext cx="104234" cy="256822"/>
            </a:xfrm>
            <a:custGeom>
              <a:avLst/>
              <a:gdLst/>
              <a:ahLst/>
              <a:cxnLst/>
              <a:rect l="0" t="0" r="0" b="0"/>
              <a:pathLst>
                <a:path w="104234" h="256822">
                  <a:moveTo>
                    <a:pt x="0" y="8219"/>
                  </a:moveTo>
                  <a:lnTo>
                    <a:pt x="0" y="8219"/>
                  </a:lnTo>
                  <a:lnTo>
                    <a:pt x="0" y="0"/>
                  </a:lnTo>
                  <a:lnTo>
                    <a:pt x="9102" y="4302"/>
                  </a:lnTo>
                  <a:lnTo>
                    <a:pt x="37041" y="30834"/>
                  </a:lnTo>
                  <a:lnTo>
                    <a:pt x="66432" y="72387"/>
                  </a:lnTo>
                  <a:lnTo>
                    <a:pt x="84771" y="104366"/>
                  </a:lnTo>
                  <a:lnTo>
                    <a:pt x="97366" y="137628"/>
                  </a:lnTo>
                  <a:lnTo>
                    <a:pt x="104233" y="169557"/>
                  </a:lnTo>
                  <a:lnTo>
                    <a:pt x="104111" y="196447"/>
                  </a:lnTo>
                  <a:lnTo>
                    <a:pt x="94136" y="228455"/>
                  </a:lnTo>
                  <a:lnTo>
                    <a:pt x="79303" y="244531"/>
                  </a:lnTo>
                  <a:lnTo>
                    <a:pt x="70014" y="251486"/>
                  </a:lnTo>
                  <a:lnTo>
                    <a:pt x="49532" y="256673"/>
                  </a:lnTo>
                  <a:lnTo>
                    <a:pt x="17145" y="25682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94" name="SMARTInkShape-Group1092"/>
          <p:cNvGrpSpPr/>
          <p:nvPr/>
        </p:nvGrpSpPr>
        <p:grpSpPr>
          <a:xfrm>
            <a:off x="6032958" y="3904509"/>
            <a:ext cx="2405296" cy="648264"/>
            <a:chOff x="6032958" y="3904509"/>
            <a:chExt cx="2405296" cy="648264"/>
          </a:xfrm>
        </p:grpSpPr>
        <p:sp>
          <p:nvSpPr>
            <p:cNvPr id="85" name="SMARTInkShape-3240"/>
            <p:cNvSpPr/>
            <p:nvPr>
              <p:custDataLst>
                <p:tags r:id="rId43"/>
              </p:custDataLst>
            </p:nvPr>
          </p:nvSpPr>
          <p:spPr bwMode="auto">
            <a:xfrm>
              <a:off x="6032958" y="4109861"/>
              <a:ext cx="321285" cy="258171"/>
            </a:xfrm>
            <a:custGeom>
              <a:avLst/>
              <a:gdLst/>
              <a:ahLst/>
              <a:cxnLst/>
              <a:rect l="0" t="0" r="0" b="0"/>
              <a:pathLst>
                <a:path w="321285" h="258171">
                  <a:moveTo>
                    <a:pt x="4940" y="4939"/>
                  </a:moveTo>
                  <a:lnTo>
                    <a:pt x="4940" y="4939"/>
                  </a:lnTo>
                  <a:lnTo>
                    <a:pt x="0" y="0"/>
                  </a:lnTo>
                  <a:lnTo>
                    <a:pt x="18068" y="20925"/>
                  </a:lnTo>
                  <a:lnTo>
                    <a:pt x="28555" y="42206"/>
                  </a:lnTo>
                  <a:lnTo>
                    <a:pt x="34485" y="72620"/>
                  </a:lnTo>
                  <a:lnTo>
                    <a:pt x="37121" y="108362"/>
                  </a:lnTo>
                  <a:lnTo>
                    <a:pt x="38292" y="146472"/>
                  </a:lnTo>
                  <a:lnTo>
                    <a:pt x="41353" y="183095"/>
                  </a:lnTo>
                  <a:lnTo>
                    <a:pt x="45891" y="225684"/>
                  </a:lnTo>
                  <a:lnTo>
                    <a:pt x="46528" y="234970"/>
                  </a:lnTo>
                  <a:lnTo>
                    <a:pt x="48858" y="240208"/>
                  </a:lnTo>
                  <a:lnTo>
                    <a:pt x="52316" y="242747"/>
                  </a:lnTo>
                  <a:lnTo>
                    <a:pt x="56526" y="243488"/>
                  </a:lnTo>
                  <a:lnTo>
                    <a:pt x="61238" y="241124"/>
                  </a:lnTo>
                  <a:lnTo>
                    <a:pt x="71554" y="230878"/>
                  </a:lnTo>
                  <a:lnTo>
                    <a:pt x="94651" y="190186"/>
                  </a:lnTo>
                  <a:lnTo>
                    <a:pt x="109581" y="174266"/>
                  </a:lnTo>
                  <a:lnTo>
                    <a:pt x="130822" y="165920"/>
                  </a:lnTo>
                  <a:lnTo>
                    <a:pt x="143153" y="163695"/>
                  </a:lnTo>
                  <a:lnTo>
                    <a:pt x="154233" y="165069"/>
                  </a:lnTo>
                  <a:lnTo>
                    <a:pt x="174162" y="174215"/>
                  </a:lnTo>
                  <a:lnTo>
                    <a:pt x="190005" y="190345"/>
                  </a:lnTo>
                  <a:lnTo>
                    <a:pt x="220248" y="227194"/>
                  </a:lnTo>
                  <a:lnTo>
                    <a:pt x="245265" y="248804"/>
                  </a:lnTo>
                  <a:lnTo>
                    <a:pt x="262245" y="256198"/>
                  </a:lnTo>
                  <a:lnTo>
                    <a:pt x="270775" y="258170"/>
                  </a:lnTo>
                  <a:lnTo>
                    <a:pt x="278365" y="257580"/>
                  </a:lnTo>
                  <a:lnTo>
                    <a:pt x="291879" y="251844"/>
                  </a:lnTo>
                  <a:lnTo>
                    <a:pt x="301696" y="240404"/>
                  </a:lnTo>
                  <a:lnTo>
                    <a:pt x="312577" y="212819"/>
                  </a:lnTo>
                  <a:lnTo>
                    <a:pt x="317880" y="184960"/>
                  </a:lnTo>
                  <a:lnTo>
                    <a:pt x="320237" y="147178"/>
                  </a:lnTo>
                  <a:lnTo>
                    <a:pt x="321284" y="112606"/>
                  </a:lnTo>
                  <a:lnTo>
                    <a:pt x="320797" y="82319"/>
                  </a:lnTo>
                  <a:lnTo>
                    <a:pt x="315168" y="45752"/>
                  </a:lnTo>
                  <a:lnTo>
                    <a:pt x="304977" y="1351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6" name="SMARTInkShape-3241"/>
            <p:cNvSpPr/>
            <p:nvPr>
              <p:custDataLst>
                <p:tags r:id="rId44"/>
              </p:custDataLst>
            </p:nvPr>
          </p:nvSpPr>
          <p:spPr bwMode="auto">
            <a:xfrm>
              <a:off x="6491725" y="3904509"/>
              <a:ext cx="249119" cy="582110"/>
            </a:xfrm>
            <a:custGeom>
              <a:avLst/>
              <a:gdLst/>
              <a:ahLst/>
              <a:cxnLst/>
              <a:rect l="0" t="0" r="0" b="0"/>
              <a:pathLst>
                <a:path w="249119" h="582110">
                  <a:moveTo>
                    <a:pt x="249118" y="4551"/>
                  </a:moveTo>
                  <a:lnTo>
                    <a:pt x="249118" y="4551"/>
                  </a:lnTo>
                  <a:lnTo>
                    <a:pt x="240016" y="0"/>
                  </a:lnTo>
                  <a:lnTo>
                    <a:pt x="227927" y="306"/>
                  </a:lnTo>
                  <a:lnTo>
                    <a:pt x="196884" y="8263"/>
                  </a:lnTo>
                  <a:lnTo>
                    <a:pt x="162626" y="38988"/>
                  </a:lnTo>
                  <a:lnTo>
                    <a:pt x="133525" y="81134"/>
                  </a:lnTo>
                  <a:lnTo>
                    <a:pt x="117763" y="107041"/>
                  </a:lnTo>
                  <a:lnTo>
                    <a:pt x="100587" y="138600"/>
                  </a:lnTo>
                  <a:lnTo>
                    <a:pt x="82471" y="173927"/>
                  </a:lnTo>
                  <a:lnTo>
                    <a:pt x="63724" y="211766"/>
                  </a:lnTo>
                  <a:lnTo>
                    <a:pt x="47417" y="251279"/>
                  </a:lnTo>
                  <a:lnTo>
                    <a:pt x="32736" y="291908"/>
                  </a:lnTo>
                  <a:lnTo>
                    <a:pt x="19138" y="333283"/>
                  </a:lnTo>
                  <a:lnTo>
                    <a:pt x="10073" y="372295"/>
                  </a:lnTo>
                  <a:lnTo>
                    <a:pt x="4029" y="409734"/>
                  </a:lnTo>
                  <a:lnTo>
                    <a:pt x="0" y="446123"/>
                  </a:lnTo>
                  <a:lnTo>
                    <a:pt x="2077" y="478002"/>
                  </a:lnTo>
                  <a:lnTo>
                    <a:pt x="8224" y="506875"/>
                  </a:lnTo>
                  <a:lnTo>
                    <a:pt x="17084" y="533744"/>
                  </a:lnTo>
                  <a:lnTo>
                    <a:pt x="33469" y="552608"/>
                  </a:lnTo>
                  <a:lnTo>
                    <a:pt x="54869" y="566137"/>
                  </a:lnTo>
                  <a:lnTo>
                    <a:pt x="79613" y="576109"/>
                  </a:lnTo>
                  <a:lnTo>
                    <a:pt x="106587" y="580852"/>
                  </a:lnTo>
                  <a:lnTo>
                    <a:pt x="135047" y="582109"/>
                  </a:lnTo>
                  <a:lnTo>
                    <a:pt x="164498" y="581042"/>
                  </a:lnTo>
                  <a:lnTo>
                    <a:pt x="223400" y="57890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7" name="SMARTInkShape-3242"/>
            <p:cNvSpPr/>
            <p:nvPr>
              <p:custDataLst>
                <p:tags r:id="rId45"/>
              </p:custDataLst>
            </p:nvPr>
          </p:nvSpPr>
          <p:spPr bwMode="auto">
            <a:xfrm>
              <a:off x="6895398" y="4089082"/>
              <a:ext cx="136910" cy="463691"/>
            </a:xfrm>
            <a:custGeom>
              <a:avLst/>
              <a:gdLst/>
              <a:ahLst/>
              <a:cxnLst/>
              <a:rect l="0" t="0" r="0" b="0"/>
              <a:pathLst>
                <a:path w="136910" h="463691">
                  <a:moveTo>
                    <a:pt x="136909" y="0"/>
                  </a:moveTo>
                  <a:lnTo>
                    <a:pt x="136909" y="0"/>
                  </a:lnTo>
                  <a:lnTo>
                    <a:pt x="115719" y="42381"/>
                  </a:lnTo>
                  <a:lnTo>
                    <a:pt x="99870" y="73128"/>
                  </a:lnTo>
                  <a:lnTo>
                    <a:pt x="80124" y="109019"/>
                  </a:lnTo>
                  <a:lnTo>
                    <a:pt x="70478" y="130782"/>
                  </a:lnTo>
                  <a:lnTo>
                    <a:pt x="61190" y="154816"/>
                  </a:lnTo>
                  <a:lnTo>
                    <a:pt x="52139" y="180363"/>
                  </a:lnTo>
                  <a:lnTo>
                    <a:pt x="42296" y="207872"/>
                  </a:lnTo>
                  <a:lnTo>
                    <a:pt x="31924" y="236689"/>
                  </a:lnTo>
                  <a:lnTo>
                    <a:pt x="21199" y="266378"/>
                  </a:lnTo>
                  <a:lnTo>
                    <a:pt x="13097" y="295695"/>
                  </a:lnTo>
                  <a:lnTo>
                    <a:pt x="6742" y="324765"/>
                  </a:lnTo>
                  <a:lnTo>
                    <a:pt x="1554" y="353670"/>
                  </a:lnTo>
                  <a:lnTo>
                    <a:pt x="0" y="378655"/>
                  </a:lnTo>
                  <a:lnTo>
                    <a:pt x="869" y="401027"/>
                  </a:lnTo>
                  <a:lnTo>
                    <a:pt x="3354" y="421657"/>
                  </a:lnTo>
                  <a:lnTo>
                    <a:pt x="9773" y="437315"/>
                  </a:lnTo>
                  <a:lnTo>
                    <a:pt x="29604" y="459792"/>
                  </a:lnTo>
                  <a:lnTo>
                    <a:pt x="42512" y="463690"/>
                  </a:lnTo>
                  <a:lnTo>
                    <a:pt x="82271" y="458383"/>
                  </a:lnTo>
                  <a:lnTo>
                    <a:pt x="102620" y="45434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8" name="SMARTInkShape-3243"/>
            <p:cNvSpPr/>
            <p:nvPr>
              <p:custDataLst>
                <p:tags r:id="rId46"/>
              </p:custDataLst>
            </p:nvPr>
          </p:nvSpPr>
          <p:spPr bwMode="auto">
            <a:xfrm>
              <a:off x="6783705" y="4269105"/>
              <a:ext cx="145734" cy="60009"/>
            </a:xfrm>
            <a:custGeom>
              <a:avLst/>
              <a:gdLst/>
              <a:ahLst/>
              <a:cxnLst/>
              <a:rect l="0" t="0" r="0" b="0"/>
              <a:pathLst>
                <a:path w="145734" h="60009">
                  <a:moveTo>
                    <a:pt x="0" y="60008"/>
                  </a:moveTo>
                  <a:lnTo>
                    <a:pt x="0" y="60008"/>
                  </a:lnTo>
                  <a:lnTo>
                    <a:pt x="4550" y="60008"/>
                  </a:lnTo>
                  <a:lnTo>
                    <a:pt x="38011" y="45367"/>
                  </a:lnTo>
                  <a:lnTo>
                    <a:pt x="69599" y="31593"/>
                  </a:lnTo>
                  <a:lnTo>
                    <a:pt x="100783" y="18486"/>
                  </a:lnTo>
                  <a:lnTo>
                    <a:pt x="14573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9" name="SMARTInkShape-3244"/>
            <p:cNvSpPr/>
            <p:nvPr>
              <p:custDataLst>
                <p:tags r:id="rId47"/>
              </p:custDataLst>
            </p:nvPr>
          </p:nvSpPr>
          <p:spPr bwMode="auto">
            <a:xfrm>
              <a:off x="8190890" y="4307742"/>
              <a:ext cx="247364" cy="207029"/>
            </a:xfrm>
            <a:custGeom>
              <a:avLst/>
              <a:gdLst/>
              <a:ahLst/>
              <a:cxnLst/>
              <a:rect l="0" t="0" r="0" b="0"/>
              <a:pathLst>
                <a:path w="247364" h="207029">
                  <a:moveTo>
                    <a:pt x="230162" y="107096"/>
                  </a:moveTo>
                  <a:lnTo>
                    <a:pt x="230162" y="107096"/>
                  </a:lnTo>
                  <a:lnTo>
                    <a:pt x="225612" y="88892"/>
                  </a:lnTo>
                  <a:lnTo>
                    <a:pt x="209129" y="63919"/>
                  </a:lnTo>
                  <a:lnTo>
                    <a:pt x="181597" y="38422"/>
                  </a:lnTo>
                  <a:lnTo>
                    <a:pt x="140208" y="17321"/>
                  </a:lnTo>
                  <a:lnTo>
                    <a:pt x="108267" y="10046"/>
                  </a:lnTo>
                  <a:lnTo>
                    <a:pt x="76927" y="9670"/>
                  </a:lnTo>
                  <a:lnTo>
                    <a:pt x="50298" y="19028"/>
                  </a:lnTo>
                  <a:lnTo>
                    <a:pt x="28303" y="37792"/>
                  </a:lnTo>
                  <a:lnTo>
                    <a:pt x="10907" y="63911"/>
                  </a:lnTo>
                  <a:lnTo>
                    <a:pt x="0" y="97745"/>
                  </a:lnTo>
                  <a:lnTo>
                    <a:pt x="4678" y="135007"/>
                  </a:lnTo>
                  <a:lnTo>
                    <a:pt x="11260" y="154278"/>
                  </a:lnTo>
                  <a:lnTo>
                    <a:pt x="33813" y="183311"/>
                  </a:lnTo>
                  <a:lnTo>
                    <a:pt x="47827" y="195053"/>
                  </a:lnTo>
                  <a:lnTo>
                    <a:pt x="81180" y="205560"/>
                  </a:lnTo>
                  <a:lnTo>
                    <a:pt x="99408" y="207028"/>
                  </a:lnTo>
                  <a:lnTo>
                    <a:pt x="134903" y="198500"/>
                  </a:lnTo>
                  <a:lnTo>
                    <a:pt x="167821" y="180105"/>
                  </a:lnTo>
                  <a:lnTo>
                    <a:pt x="195153" y="152879"/>
                  </a:lnTo>
                  <a:lnTo>
                    <a:pt x="217460" y="114108"/>
                  </a:lnTo>
                  <a:lnTo>
                    <a:pt x="227409" y="91768"/>
                  </a:lnTo>
                  <a:lnTo>
                    <a:pt x="241003" y="51706"/>
                  </a:lnTo>
                  <a:lnTo>
                    <a:pt x="247363" y="19613"/>
                  </a:lnTo>
                  <a:lnTo>
                    <a:pt x="246392" y="9721"/>
                  </a:lnTo>
                  <a:lnTo>
                    <a:pt x="243840" y="2174"/>
                  </a:lnTo>
                  <a:lnTo>
                    <a:pt x="238328" y="0"/>
                  </a:lnTo>
                  <a:lnTo>
                    <a:pt x="222044" y="5205"/>
                  </a:lnTo>
                  <a:lnTo>
                    <a:pt x="204647" y="29743"/>
                  </a:lnTo>
                  <a:lnTo>
                    <a:pt x="196007" y="46955"/>
                  </a:lnTo>
                  <a:lnTo>
                    <a:pt x="191200" y="67954"/>
                  </a:lnTo>
                  <a:lnTo>
                    <a:pt x="188947" y="91479"/>
                  </a:lnTo>
                  <a:lnTo>
                    <a:pt x="188033" y="133492"/>
                  </a:lnTo>
                  <a:lnTo>
                    <a:pt x="187299" y="16710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0" name="SMARTInkShape-3245"/>
            <p:cNvSpPr/>
            <p:nvPr>
              <p:custDataLst>
                <p:tags r:id="rId48"/>
              </p:custDataLst>
            </p:nvPr>
          </p:nvSpPr>
          <p:spPr bwMode="auto">
            <a:xfrm>
              <a:off x="7889869" y="3982775"/>
              <a:ext cx="302533" cy="486581"/>
            </a:xfrm>
            <a:custGeom>
              <a:avLst/>
              <a:gdLst/>
              <a:ahLst/>
              <a:cxnLst/>
              <a:rect l="0" t="0" r="0" b="0"/>
              <a:pathLst>
                <a:path w="302533" h="486581">
                  <a:moveTo>
                    <a:pt x="291153" y="372055"/>
                  </a:moveTo>
                  <a:lnTo>
                    <a:pt x="291153" y="372055"/>
                  </a:lnTo>
                  <a:lnTo>
                    <a:pt x="282052" y="362953"/>
                  </a:lnTo>
                  <a:lnTo>
                    <a:pt x="277583" y="353405"/>
                  </a:lnTo>
                  <a:lnTo>
                    <a:pt x="271782" y="317948"/>
                  </a:lnTo>
                  <a:lnTo>
                    <a:pt x="262139" y="290353"/>
                  </a:lnTo>
                  <a:lnTo>
                    <a:pt x="244774" y="267837"/>
                  </a:lnTo>
                  <a:lnTo>
                    <a:pt x="212429" y="247619"/>
                  </a:lnTo>
                  <a:lnTo>
                    <a:pt x="178695" y="243090"/>
                  </a:lnTo>
                  <a:lnTo>
                    <a:pt x="138302" y="246157"/>
                  </a:lnTo>
                  <a:lnTo>
                    <a:pt x="116862" y="250975"/>
                  </a:lnTo>
                  <a:lnTo>
                    <a:pt x="74625" y="267759"/>
                  </a:lnTo>
                  <a:lnTo>
                    <a:pt x="36804" y="297444"/>
                  </a:lnTo>
                  <a:lnTo>
                    <a:pt x="11105" y="335402"/>
                  </a:lnTo>
                  <a:lnTo>
                    <a:pt x="1584" y="356192"/>
                  </a:lnTo>
                  <a:lnTo>
                    <a:pt x="0" y="376720"/>
                  </a:lnTo>
                  <a:lnTo>
                    <a:pt x="10939" y="417308"/>
                  </a:lnTo>
                  <a:lnTo>
                    <a:pt x="36756" y="452492"/>
                  </a:lnTo>
                  <a:lnTo>
                    <a:pt x="52975" y="468542"/>
                  </a:lnTo>
                  <a:lnTo>
                    <a:pt x="91317" y="483835"/>
                  </a:lnTo>
                  <a:lnTo>
                    <a:pt x="112208" y="486580"/>
                  </a:lnTo>
                  <a:lnTo>
                    <a:pt x="150662" y="476930"/>
                  </a:lnTo>
                  <a:lnTo>
                    <a:pt x="185850" y="453908"/>
                  </a:lnTo>
                  <a:lnTo>
                    <a:pt x="217365" y="418277"/>
                  </a:lnTo>
                  <a:lnTo>
                    <a:pt x="231483" y="393345"/>
                  </a:lnTo>
                  <a:lnTo>
                    <a:pt x="244706" y="364340"/>
                  </a:lnTo>
                  <a:lnTo>
                    <a:pt x="257331" y="332622"/>
                  </a:lnTo>
                  <a:lnTo>
                    <a:pt x="268605" y="297189"/>
                  </a:lnTo>
                  <a:lnTo>
                    <a:pt x="278978" y="259279"/>
                  </a:lnTo>
                  <a:lnTo>
                    <a:pt x="288751" y="219718"/>
                  </a:lnTo>
                  <a:lnTo>
                    <a:pt x="295267" y="181915"/>
                  </a:lnTo>
                  <a:lnTo>
                    <a:pt x="299611" y="145282"/>
                  </a:lnTo>
                  <a:lnTo>
                    <a:pt x="302507" y="109431"/>
                  </a:lnTo>
                  <a:lnTo>
                    <a:pt x="302532" y="80767"/>
                  </a:lnTo>
                  <a:lnTo>
                    <a:pt x="300643" y="56895"/>
                  </a:lnTo>
                  <a:lnTo>
                    <a:pt x="294419" y="21481"/>
                  </a:lnTo>
                  <a:lnTo>
                    <a:pt x="288477" y="2567"/>
                  </a:lnTo>
                  <a:lnTo>
                    <a:pt x="284606" y="0"/>
                  </a:lnTo>
                  <a:lnTo>
                    <a:pt x="280121" y="1145"/>
                  </a:lnTo>
                  <a:lnTo>
                    <a:pt x="275226" y="4767"/>
                  </a:lnTo>
                  <a:lnTo>
                    <a:pt x="259235" y="46271"/>
                  </a:lnTo>
                  <a:lnTo>
                    <a:pt x="254635" y="68188"/>
                  </a:lnTo>
                  <a:lnTo>
                    <a:pt x="250616" y="93277"/>
                  </a:lnTo>
                  <a:lnTo>
                    <a:pt x="246983" y="120480"/>
                  </a:lnTo>
                  <a:lnTo>
                    <a:pt x="242656" y="150999"/>
                  </a:lnTo>
                  <a:lnTo>
                    <a:pt x="237867" y="183726"/>
                  </a:lnTo>
                  <a:lnTo>
                    <a:pt x="232769" y="217928"/>
                  </a:lnTo>
                  <a:lnTo>
                    <a:pt x="228418" y="252158"/>
                  </a:lnTo>
                  <a:lnTo>
                    <a:pt x="224564" y="286409"/>
                  </a:lnTo>
                  <a:lnTo>
                    <a:pt x="221044" y="320672"/>
                  </a:lnTo>
                  <a:lnTo>
                    <a:pt x="221554" y="353040"/>
                  </a:lnTo>
                  <a:lnTo>
                    <a:pt x="224750" y="384143"/>
                  </a:lnTo>
                  <a:lnTo>
                    <a:pt x="229740" y="414404"/>
                  </a:lnTo>
                  <a:lnTo>
                    <a:pt x="239719" y="47492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1" name="SMARTInkShape-3246"/>
            <p:cNvSpPr/>
            <p:nvPr>
              <p:custDataLst>
                <p:tags r:id="rId49"/>
              </p:custDataLst>
            </p:nvPr>
          </p:nvSpPr>
          <p:spPr bwMode="auto">
            <a:xfrm>
              <a:off x="7538085" y="3926205"/>
              <a:ext cx="248904" cy="580029"/>
            </a:xfrm>
            <a:custGeom>
              <a:avLst/>
              <a:gdLst/>
              <a:ahLst/>
              <a:cxnLst/>
              <a:rect l="0" t="0" r="0" b="0"/>
              <a:pathLst>
                <a:path w="248904" h="580029">
                  <a:moveTo>
                    <a:pt x="0" y="0"/>
                  </a:moveTo>
                  <a:lnTo>
                    <a:pt x="0" y="0"/>
                  </a:lnTo>
                  <a:lnTo>
                    <a:pt x="0" y="4551"/>
                  </a:lnTo>
                  <a:lnTo>
                    <a:pt x="30233" y="43902"/>
                  </a:lnTo>
                  <a:lnTo>
                    <a:pt x="61379" y="76980"/>
                  </a:lnTo>
                  <a:lnTo>
                    <a:pt x="99987" y="118986"/>
                  </a:lnTo>
                  <a:lnTo>
                    <a:pt x="120951" y="142189"/>
                  </a:lnTo>
                  <a:lnTo>
                    <a:pt x="143499" y="168135"/>
                  </a:lnTo>
                  <a:lnTo>
                    <a:pt x="167104" y="195910"/>
                  </a:lnTo>
                  <a:lnTo>
                    <a:pt x="191412" y="224904"/>
                  </a:lnTo>
                  <a:lnTo>
                    <a:pt x="210476" y="255664"/>
                  </a:lnTo>
                  <a:lnTo>
                    <a:pt x="226042" y="287599"/>
                  </a:lnTo>
                  <a:lnTo>
                    <a:pt x="239277" y="320320"/>
                  </a:lnTo>
                  <a:lnTo>
                    <a:pt x="246196" y="351659"/>
                  </a:lnTo>
                  <a:lnTo>
                    <a:pt x="248903" y="382077"/>
                  </a:lnTo>
                  <a:lnTo>
                    <a:pt x="248802" y="411881"/>
                  </a:lnTo>
                  <a:lnTo>
                    <a:pt x="243973" y="439370"/>
                  </a:lnTo>
                  <a:lnTo>
                    <a:pt x="235991" y="465315"/>
                  </a:lnTo>
                  <a:lnTo>
                    <a:pt x="225908" y="490233"/>
                  </a:lnTo>
                  <a:lnTo>
                    <a:pt x="189302" y="530619"/>
                  </a:lnTo>
                  <a:lnTo>
                    <a:pt x="166207" y="548056"/>
                  </a:lnTo>
                  <a:lnTo>
                    <a:pt x="143190" y="560633"/>
                  </a:lnTo>
                  <a:lnTo>
                    <a:pt x="120224" y="569970"/>
                  </a:lnTo>
                  <a:lnTo>
                    <a:pt x="80103" y="580028"/>
                  </a:lnTo>
                  <a:lnTo>
                    <a:pt x="34290" y="57435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2" name="SMARTInkShape-3247"/>
            <p:cNvSpPr/>
            <p:nvPr>
              <p:custDataLst>
                <p:tags r:id="rId50"/>
              </p:custDataLst>
            </p:nvPr>
          </p:nvSpPr>
          <p:spPr bwMode="auto">
            <a:xfrm>
              <a:off x="7324234" y="4264038"/>
              <a:ext cx="248142" cy="167945"/>
            </a:xfrm>
            <a:custGeom>
              <a:avLst/>
              <a:gdLst/>
              <a:ahLst/>
              <a:cxnLst/>
              <a:rect l="0" t="0" r="0" b="0"/>
              <a:pathLst>
                <a:path w="248142" h="167945">
                  <a:moveTo>
                    <a:pt x="213851" y="90792"/>
                  </a:moveTo>
                  <a:lnTo>
                    <a:pt x="213851" y="90792"/>
                  </a:lnTo>
                  <a:lnTo>
                    <a:pt x="175293" y="54774"/>
                  </a:lnTo>
                  <a:lnTo>
                    <a:pt x="137549" y="26421"/>
                  </a:lnTo>
                  <a:lnTo>
                    <a:pt x="106682" y="8325"/>
                  </a:lnTo>
                  <a:lnTo>
                    <a:pt x="68856" y="0"/>
                  </a:lnTo>
                  <a:lnTo>
                    <a:pt x="43998" y="5672"/>
                  </a:lnTo>
                  <a:lnTo>
                    <a:pt x="22156" y="18671"/>
                  </a:lnTo>
                  <a:lnTo>
                    <a:pt x="6098" y="37148"/>
                  </a:lnTo>
                  <a:lnTo>
                    <a:pt x="231" y="63140"/>
                  </a:lnTo>
                  <a:lnTo>
                    <a:pt x="0" y="78072"/>
                  </a:lnTo>
                  <a:lnTo>
                    <a:pt x="9903" y="104824"/>
                  </a:lnTo>
                  <a:lnTo>
                    <a:pt x="27958" y="127508"/>
                  </a:lnTo>
                  <a:lnTo>
                    <a:pt x="51857" y="143940"/>
                  </a:lnTo>
                  <a:lnTo>
                    <a:pt x="73273" y="149973"/>
                  </a:lnTo>
                  <a:lnTo>
                    <a:pt x="82985" y="150249"/>
                  </a:lnTo>
                  <a:lnTo>
                    <a:pt x="98856" y="145475"/>
                  </a:lnTo>
                  <a:lnTo>
                    <a:pt x="111307" y="137003"/>
                  </a:lnTo>
                  <a:lnTo>
                    <a:pt x="120016" y="126888"/>
                  </a:lnTo>
                  <a:lnTo>
                    <a:pt x="121981" y="110962"/>
                  </a:lnTo>
                  <a:lnTo>
                    <a:pt x="120033" y="74244"/>
                  </a:lnTo>
                  <a:lnTo>
                    <a:pt x="119695" y="57208"/>
                  </a:lnTo>
                  <a:lnTo>
                    <a:pt x="119595" y="68882"/>
                  </a:lnTo>
                  <a:lnTo>
                    <a:pt x="128668" y="96471"/>
                  </a:lnTo>
                  <a:lnTo>
                    <a:pt x="147972" y="128775"/>
                  </a:lnTo>
                  <a:lnTo>
                    <a:pt x="176339" y="153375"/>
                  </a:lnTo>
                  <a:lnTo>
                    <a:pt x="202894" y="161469"/>
                  </a:lnTo>
                  <a:lnTo>
                    <a:pt x="248141" y="16794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3" name="SMARTInkShape-3248"/>
            <p:cNvSpPr/>
            <p:nvPr>
              <p:custDataLst>
                <p:tags r:id="rId51"/>
              </p:custDataLst>
            </p:nvPr>
          </p:nvSpPr>
          <p:spPr bwMode="auto">
            <a:xfrm>
              <a:off x="7122054" y="4311967"/>
              <a:ext cx="184574" cy="60009"/>
            </a:xfrm>
            <a:custGeom>
              <a:avLst/>
              <a:gdLst/>
              <a:ahLst/>
              <a:cxnLst/>
              <a:rect l="0" t="0" r="0" b="0"/>
              <a:pathLst>
                <a:path w="184574" h="60009">
                  <a:moveTo>
                    <a:pt x="4551" y="60008"/>
                  </a:moveTo>
                  <a:lnTo>
                    <a:pt x="4551" y="60008"/>
                  </a:lnTo>
                  <a:lnTo>
                    <a:pt x="0" y="55457"/>
                  </a:lnTo>
                  <a:lnTo>
                    <a:pt x="564" y="53164"/>
                  </a:lnTo>
                  <a:lnTo>
                    <a:pt x="6272" y="48076"/>
                  </a:lnTo>
                  <a:lnTo>
                    <a:pt x="47894" y="30205"/>
                  </a:lnTo>
                  <a:lnTo>
                    <a:pt x="81282" y="19457"/>
                  </a:lnTo>
                  <a:lnTo>
                    <a:pt x="120886" y="10870"/>
                  </a:lnTo>
                  <a:lnTo>
                    <a:pt x="156268" y="4832"/>
                  </a:lnTo>
                  <a:lnTo>
                    <a:pt x="18457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95" name="SMARTInkShape-3249"/>
          <p:cNvSpPr/>
          <p:nvPr>
            <p:custDataLst>
              <p:tags r:id="rId4"/>
            </p:custDataLst>
          </p:nvPr>
        </p:nvSpPr>
        <p:spPr bwMode="auto">
          <a:xfrm>
            <a:off x="4752376" y="2486025"/>
            <a:ext cx="1436915" cy="59757"/>
          </a:xfrm>
          <a:custGeom>
            <a:avLst/>
            <a:gdLst/>
            <a:ahLst/>
            <a:cxnLst/>
            <a:rect l="0" t="0" r="0" b="0"/>
            <a:pathLst>
              <a:path w="1436915" h="59757">
                <a:moveTo>
                  <a:pt x="8219" y="42863"/>
                </a:moveTo>
                <a:lnTo>
                  <a:pt x="8219" y="42863"/>
                </a:lnTo>
                <a:lnTo>
                  <a:pt x="3668" y="38312"/>
                </a:lnTo>
                <a:lnTo>
                  <a:pt x="1434" y="33537"/>
                </a:lnTo>
                <a:lnTo>
                  <a:pt x="0" y="27262"/>
                </a:lnTo>
                <a:lnTo>
                  <a:pt x="8853" y="21624"/>
                </a:lnTo>
                <a:lnTo>
                  <a:pt x="20883" y="21676"/>
                </a:lnTo>
                <a:lnTo>
                  <a:pt x="56441" y="29470"/>
                </a:lnTo>
                <a:lnTo>
                  <a:pt x="85531" y="34688"/>
                </a:lnTo>
                <a:lnTo>
                  <a:pt x="122590" y="41134"/>
                </a:lnTo>
                <a:lnTo>
                  <a:pt x="144474" y="45520"/>
                </a:lnTo>
                <a:lnTo>
                  <a:pt x="167636" y="50350"/>
                </a:lnTo>
                <a:lnTo>
                  <a:pt x="193554" y="53569"/>
                </a:lnTo>
                <a:lnTo>
                  <a:pt x="221310" y="55715"/>
                </a:lnTo>
                <a:lnTo>
                  <a:pt x="250292" y="57146"/>
                </a:lnTo>
                <a:lnTo>
                  <a:pt x="282948" y="58100"/>
                </a:lnTo>
                <a:lnTo>
                  <a:pt x="318055" y="58736"/>
                </a:lnTo>
                <a:lnTo>
                  <a:pt x="354794" y="59160"/>
                </a:lnTo>
                <a:lnTo>
                  <a:pt x="395479" y="59442"/>
                </a:lnTo>
                <a:lnTo>
                  <a:pt x="438794" y="59631"/>
                </a:lnTo>
                <a:lnTo>
                  <a:pt x="483864" y="59756"/>
                </a:lnTo>
                <a:lnTo>
                  <a:pt x="532961" y="58887"/>
                </a:lnTo>
                <a:lnTo>
                  <a:pt x="584742" y="57356"/>
                </a:lnTo>
                <a:lnTo>
                  <a:pt x="638312" y="55382"/>
                </a:lnTo>
                <a:lnTo>
                  <a:pt x="692123" y="53114"/>
                </a:lnTo>
                <a:lnTo>
                  <a:pt x="746096" y="50649"/>
                </a:lnTo>
                <a:lnTo>
                  <a:pt x="800175" y="48053"/>
                </a:lnTo>
                <a:lnTo>
                  <a:pt x="854324" y="46323"/>
                </a:lnTo>
                <a:lnTo>
                  <a:pt x="908521" y="45170"/>
                </a:lnTo>
                <a:lnTo>
                  <a:pt x="962751" y="44400"/>
                </a:lnTo>
                <a:lnTo>
                  <a:pt x="1015096" y="42935"/>
                </a:lnTo>
                <a:lnTo>
                  <a:pt x="1066186" y="41006"/>
                </a:lnTo>
                <a:lnTo>
                  <a:pt x="1116437" y="38767"/>
                </a:lnTo>
                <a:lnTo>
                  <a:pt x="1163274" y="36323"/>
                </a:lnTo>
                <a:lnTo>
                  <a:pt x="1207833" y="33740"/>
                </a:lnTo>
                <a:lnTo>
                  <a:pt x="1250875" y="31066"/>
                </a:lnTo>
                <a:lnTo>
                  <a:pt x="1287189" y="28330"/>
                </a:lnTo>
                <a:lnTo>
                  <a:pt x="1319017" y="25555"/>
                </a:lnTo>
                <a:lnTo>
                  <a:pt x="1347857" y="22751"/>
                </a:lnTo>
                <a:lnTo>
                  <a:pt x="1390061" y="17097"/>
                </a:lnTo>
                <a:lnTo>
                  <a:pt x="1425081" y="8558"/>
                </a:lnTo>
                <a:lnTo>
                  <a:pt x="1436914" y="1690"/>
                </a:lnTo>
                <a:lnTo>
                  <a:pt x="1435980" y="1127"/>
                </a:lnTo>
                <a:lnTo>
                  <a:pt x="1396964"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6" name="SMARTInkShape-3250"/>
          <p:cNvSpPr/>
          <p:nvPr>
            <p:custDataLst>
              <p:tags r:id="rId5"/>
            </p:custDataLst>
          </p:nvPr>
        </p:nvSpPr>
        <p:spPr bwMode="auto">
          <a:xfrm>
            <a:off x="6183630" y="4638910"/>
            <a:ext cx="1529910" cy="86852"/>
          </a:xfrm>
          <a:custGeom>
            <a:avLst/>
            <a:gdLst/>
            <a:ahLst/>
            <a:cxnLst/>
            <a:rect l="0" t="0" r="0" b="0"/>
            <a:pathLst>
              <a:path w="1529910" h="86852">
                <a:moveTo>
                  <a:pt x="0" y="7385"/>
                </a:moveTo>
                <a:lnTo>
                  <a:pt x="0" y="7385"/>
                </a:lnTo>
                <a:lnTo>
                  <a:pt x="4550" y="2834"/>
                </a:lnTo>
                <a:lnTo>
                  <a:pt x="11865" y="600"/>
                </a:lnTo>
                <a:lnTo>
                  <a:pt x="53174" y="0"/>
                </a:lnTo>
                <a:lnTo>
                  <a:pt x="81735" y="3468"/>
                </a:lnTo>
                <a:lnTo>
                  <a:pt x="123640" y="5644"/>
                </a:lnTo>
                <a:lnTo>
                  <a:pt x="148149" y="6224"/>
                </a:lnTo>
                <a:lnTo>
                  <a:pt x="178776" y="6611"/>
                </a:lnTo>
                <a:lnTo>
                  <a:pt x="213481" y="6869"/>
                </a:lnTo>
                <a:lnTo>
                  <a:pt x="250906" y="7041"/>
                </a:lnTo>
                <a:lnTo>
                  <a:pt x="293001" y="7156"/>
                </a:lnTo>
                <a:lnTo>
                  <a:pt x="338208" y="7232"/>
                </a:lnTo>
                <a:lnTo>
                  <a:pt x="385492" y="7283"/>
                </a:lnTo>
                <a:lnTo>
                  <a:pt x="436065" y="9222"/>
                </a:lnTo>
                <a:lnTo>
                  <a:pt x="488830" y="12419"/>
                </a:lnTo>
                <a:lnTo>
                  <a:pt x="543056" y="16456"/>
                </a:lnTo>
                <a:lnTo>
                  <a:pt x="598258" y="20100"/>
                </a:lnTo>
                <a:lnTo>
                  <a:pt x="654108" y="23481"/>
                </a:lnTo>
                <a:lnTo>
                  <a:pt x="710393" y="26688"/>
                </a:lnTo>
                <a:lnTo>
                  <a:pt x="767917" y="30731"/>
                </a:lnTo>
                <a:lnTo>
                  <a:pt x="826269" y="35331"/>
                </a:lnTo>
                <a:lnTo>
                  <a:pt x="885174" y="40304"/>
                </a:lnTo>
                <a:lnTo>
                  <a:pt x="944446" y="46475"/>
                </a:lnTo>
                <a:lnTo>
                  <a:pt x="1003962" y="53448"/>
                </a:lnTo>
                <a:lnTo>
                  <a:pt x="1063643" y="60954"/>
                </a:lnTo>
                <a:lnTo>
                  <a:pt x="1120576" y="66910"/>
                </a:lnTo>
                <a:lnTo>
                  <a:pt x="1175675" y="71833"/>
                </a:lnTo>
                <a:lnTo>
                  <a:pt x="1229553" y="76068"/>
                </a:lnTo>
                <a:lnTo>
                  <a:pt x="1277855" y="79843"/>
                </a:lnTo>
                <a:lnTo>
                  <a:pt x="1322438" y="83313"/>
                </a:lnTo>
                <a:lnTo>
                  <a:pt x="1364543" y="86579"/>
                </a:lnTo>
                <a:lnTo>
                  <a:pt x="1400233" y="86851"/>
                </a:lnTo>
                <a:lnTo>
                  <a:pt x="1431645" y="85127"/>
                </a:lnTo>
                <a:lnTo>
                  <a:pt x="1460208" y="82073"/>
                </a:lnTo>
                <a:lnTo>
                  <a:pt x="1499563" y="76140"/>
                </a:lnTo>
                <a:lnTo>
                  <a:pt x="1522770" y="70327"/>
                </a:lnTo>
                <a:lnTo>
                  <a:pt x="1527625" y="67444"/>
                </a:lnTo>
                <a:lnTo>
                  <a:pt x="1529909" y="64569"/>
                </a:lnTo>
                <a:lnTo>
                  <a:pt x="1529526" y="61700"/>
                </a:lnTo>
                <a:lnTo>
                  <a:pt x="1524022" y="55972"/>
                </a:lnTo>
                <a:lnTo>
                  <a:pt x="1512685" y="52792"/>
                </a:lnTo>
                <a:lnTo>
                  <a:pt x="1498122" y="52331"/>
                </a:lnTo>
                <a:lnTo>
                  <a:pt x="1465897" y="5882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104" name="SMARTInkShape-Group1095"/>
          <p:cNvGrpSpPr/>
          <p:nvPr/>
        </p:nvGrpSpPr>
        <p:grpSpPr>
          <a:xfrm>
            <a:off x="561262" y="5004547"/>
            <a:ext cx="1928802" cy="670449"/>
            <a:chOff x="561262" y="5004547"/>
            <a:chExt cx="1928802" cy="670449"/>
          </a:xfrm>
        </p:grpSpPr>
        <p:sp>
          <p:nvSpPr>
            <p:cNvPr id="97" name="SMARTInkShape-3251"/>
            <p:cNvSpPr/>
            <p:nvPr>
              <p:custDataLst>
                <p:tags r:id="rId36"/>
              </p:custDataLst>
            </p:nvPr>
          </p:nvSpPr>
          <p:spPr bwMode="auto">
            <a:xfrm>
              <a:off x="2241458" y="5004547"/>
              <a:ext cx="248606" cy="670449"/>
            </a:xfrm>
            <a:custGeom>
              <a:avLst/>
              <a:gdLst/>
              <a:ahLst/>
              <a:cxnLst/>
              <a:rect l="0" t="0" r="0" b="0"/>
              <a:pathLst>
                <a:path w="248606" h="670449">
                  <a:moveTo>
                    <a:pt x="204562" y="96091"/>
                  </a:moveTo>
                  <a:lnTo>
                    <a:pt x="204562" y="96091"/>
                  </a:lnTo>
                  <a:lnTo>
                    <a:pt x="244908" y="67676"/>
                  </a:lnTo>
                  <a:lnTo>
                    <a:pt x="248605" y="55240"/>
                  </a:lnTo>
                  <a:lnTo>
                    <a:pt x="245091" y="21102"/>
                  </a:lnTo>
                  <a:lnTo>
                    <a:pt x="236344" y="9904"/>
                  </a:lnTo>
                  <a:lnTo>
                    <a:pt x="223845" y="3390"/>
                  </a:lnTo>
                  <a:lnTo>
                    <a:pt x="208845" y="0"/>
                  </a:lnTo>
                  <a:lnTo>
                    <a:pt x="166778" y="11474"/>
                  </a:lnTo>
                  <a:lnTo>
                    <a:pt x="142225" y="22534"/>
                  </a:lnTo>
                  <a:lnTo>
                    <a:pt x="117284" y="40385"/>
                  </a:lnTo>
                  <a:lnTo>
                    <a:pt x="92084" y="62763"/>
                  </a:lnTo>
                  <a:lnTo>
                    <a:pt x="66712" y="88160"/>
                  </a:lnTo>
                  <a:lnTo>
                    <a:pt x="45987" y="113663"/>
                  </a:lnTo>
                  <a:lnTo>
                    <a:pt x="28360" y="139238"/>
                  </a:lnTo>
                  <a:lnTo>
                    <a:pt x="12799" y="164861"/>
                  </a:lnTo>
                  <a:lnTo>
                    <a:pt x="4330" y="187657"/>
                  </a:lnTo>
                  <a:lnTo>
                    <a:pt x="0" y="228227"/>
                  </a:lnTo>
                  <a:lnTo>
                    <a:pt x="6275" y="243236"/>
                  </a:lnTo>
                  <a:lnTo>
                    <a:pt x="31027" y="264993"/>
                  </a:lnTo>
                  <a:lnTo>
                    <a:pt x="69333" y="273394"/>
                  </a:lnTo>
                  <a:lnTo>
                    <a:pt x="91549" y="274300"/>
                  </a:lnTo>
                  <a:lnTo>
                    <a:pt x="134014" y="267688"/>
                  </a:lnTo>
                  <a:lnTo>
                    <a:pt x="171302" y="257128"/>
                  </a:lnTo>
                  <a:lnTo>
                    <a:pt x="208364" y="245129"/>
                  </a:lnTo>
                  <a:lnTo>
                    <a:pt x="209954" y="244026"/>
                  </a:lnTo>
                  <a:lnTo>
                    <a:pt x="170491" y="272491"/>
                  </a:lnTo>
                  <a:lnTo>
                    <a:pt x="136714" y="303396"/>
                  </a:lnTo>
                  <a:lnTo>
                    <a:pt x="102017" y="341896"/>
                  </a:lnTo>
                  <a:lnTo>
                    <a:pt x="73262" y="382502"/>
                  </a:lnTo>
                  <a:lnTo>
                    <a:pt x="60481" y="419600"/>
                  </a:lnTo>
                  <a:lnTo>
                    <a:pt x="60883" y="435588"/>
                  </a:lnTo>
                  <a:lnTo>
                    <a:pt x="71490" y="463513"/>
                  </a:lnTo>
                  <a:lnTo>
                    <a:pt x="91444" y="483544"/>
                  </a:lnTo>
                  <a:lnTo>
                    <a:pt x="126913" y="502992"/>
                  </a:lnTo>
                  <a:lnTo>
                    <a:pt x="147191" y="512203"/>
                  </a:lnTo>
                  <a:lnTo>
                    <a:pt x="159379" y="522647"/>
                  </a:lnTo>
                  <a:lnTo>
                    <a:pt x="161105" y="527146"/>
                  </a:lnTo>
                  <a:lnTo>
                    <a:pt x="160351" y="531098"/>
                  </a:lnTo>
                  <a:lnTo>
                    <a:pt x="123246" y="571430"/>
                  </a:lnTo>
                  <a:lnTo>
                    <a:pt x="104604" y="593103"/>
                  </a:lnTo>
                  <a:lnTo>
                    <a:pt x="89969" y="618610"/>
                  </a:lnTo>
                  <a:lnTo>
                    <a:pt x="87209" y="630174"/>
                  </a:lnTo>
                  <a:lnTo>
                    <a:pt x="93120" y="67044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8" name="SMARTInkShape-3252"/>
            <p:cNvSpPr/>
            <p:nvPr>
              <p:custDataLst>
                <p:tags r:id="rId37"/>
              </p:custDataLst>
            </p:nvPr>
          </p:nvSpPr>
          <p:spPr bwMode="auto">
            <a:xfrm>
              <a:off x="1935304" y="5332095"/>
              <a:ext cx="136119" cy="171451"/>
            </a:xfrm>
            <a:custGeom>
              <a:avLst/>
              <a:gdLst/>
              <a:ahLst/>
              <a:cxnLst/>
              <a:rect l="0" t="0" r="0" b="0"/>
              <a:pathLst>
                <a:path w="136119" h="171451">
                  <a:moveTo>
                    <a:pt x="4939" y="0"/>
                  </a:moveTo>
                  <a:lnTo>
                    <a:pt x="4939" y="0"/>
                  </a:lnTo>
                  <a:lnTo>
                    <a:pt x="388" y="4551"/>
                  </a:lnTo>
                  <a:lnTo>
                    <a:pt x="0" y="7796"/>
                  </a:lnTo>
                  <a:lnTo>
                    <a:pt x="2109" y="16482"/>
                  </a:lnTo>
                  <a:lnTo>
                    <a:pt x="17753" y="32083"/>
                  </a:lnTo>
                  <a:lnTo>
                    <a:pt x="49587" y="48770"/>
                  </a:lnTo>
                  <a:lnTo>
                    <a:pt x="78122" y="65173"/>
                  </a:lnTo>
                  <a:lnTo>
                    <a:pt x="118698" y="93289"/>
                  </a:lnTo>
                  <a:lnTo>
                    <a:pt x="129355" y="102197"/>
                  </a:lnTo>
                  <a:lnTo>
                    <a:pt x="134556" y="110994"/>
                  </a:lnTo>
                  <a:lnTo>
                    <a:pt x="136118" y="119716"/>
                  </a:lnTo>
                  <a:lnTo>
                    <a:pt x="135254" y="128388"/>
                  </a:lnTo>
                  <a:lnTo>
                    <a:pt x="128963" y="136074"/>
                  </a:lnTo>
                  <a:lnTo>
                    <a:pt x="106733" y="149695"/>
                  </a:lnTo>
                  <a:lnTo>
                    <a:pt x="77803" y="159559"/>
                  </a:lnTo>
                  <a:lnTo>
                    <a:pt x="30656" y="17145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9" name="SMARTInkShape-3253"/>
            <p:cNvSpPr/>
            <p:nvPr>
              <p:custDataLst>
                <p:tags r:id="rId38"/>
              </p:custDataLst>
            </p:nvPr>
          </p:nvSpPr>
          <p:spPr bwMode="auto">
            <a:xfrm>
              <a:off x="1705553" y="5392102"/>
              <a:ext cx="346133" cy="58007"/>
            </a:xfrm>
            <a:custGeom>
              <a:avLst/>
              <a:gdLst/>
              <a:ahLst/>
              <a:cxnLst/>
              <a:rect l="0" t="0" r="0" b="0"/>
              <a:pathLst>
                <a:path w="346133" h="58007">
                  <a:moveTo>
                    <a:pt x="63240" y="25718"/>
                  </a:moveTo>
                  <a:lnTo>
                    <a:pt x="63240" y="25718"/>
                  </a:lnTo>
                  <a:lnTo>
                    <a:pt x="21694" y="37583"/>
                  </a:lnTo>
                  <a:lnTo>
                    <a:pt x="6675" y="46231"/>
                  </a:lnTo>
                  <a:lnTo>
                    <a:pt x="0" y="53250"/>
                  </a:lnTo>
                  <a:lnTo>
                    <a:pt x="2030" y="55503"/>
                  </a:lnTo>
                  <a:lnTo>
                    <a:pt x="14445" y="58006"/>
                  </a:lnTo>
                  <a:lnTo>
                    <a:pt x="45363" y="54038"/>
                  </a:lnTo>
                  <a:lnTo>
                    <a:pt x="65609" y="50313"/>
                  </a:lnTo>
                  <a:lnTo>
                    <a:pt x="88632" y="46877"/>
                  </a:lnTo>
                  <a:lnTo>
                    <a:pt x="113505" y="43634"/>
                  </a:lnTo>
                  <a:lnTo>
                    <a:pt x="139613" y="40519"/>
                  </a:lnTo>
                  <a:lnTo>
                    <a:pt x="165590" y="37491"/>
                  </a:lnTo>
                  <a:lnTo>
                    <a:pt x="191481" y="34519"/>
                  </a:lnTo>
                  <a:lnTo>
                    <a:pt x="217314" y="31585"/>
                  </a:lnTo>
                  <a:lnTo>
                    <a:pt x="240251" y="28677"/>
                  </a:lnTo>
                  <a:lnTo>
                    <a:pt x="280976" y="22905"/>
                  </a:lnTo>
                  <a:lnTo>
                    <a:pt x="322382" y="14301"/>
                  </a:lnTo>
                  <a:lnTo>
                    <a:pt x="335576" y="8579"/>
                  </a:lnTo>
                  <a:lnTo>
                    <a:pt x="346132"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0" name="SMARTInkShape-3254"/>
            <p:cNvSpPr/>
            <p:nvPr>
              <p:custDataLst>
                <p:tags r:id="rId39"/>
              </p:custDataLst>
            </p:nvPr>
          </p:nvSpPr>
          <p:spPr bwMode="auto">
            <a:xfrm>
              <a:off x="1263015" y="5066347"/>
              <a:ext cx="288542" cy="531497"/>
            </a:xfrm>
            <a:custGeom>
              <a:avLst/>
              <a:gdLst/>
              <a:ahLst/>
              <a:cxnLst/>
              <a:rect l="0" t="0" r="0" b="0"/>
              <a:pathLst>
                <a:path w="288542" h="531497">
                  <a:moveTo>
                    <a:pt x="0" y="0"/>
                  </a:moveTo>
                  <a:lnTo>
                    <a:pt x="0" y="0"/>
                  </a:lnTo>
                  <a:lnTo>
                    <a:pt x="35595" y="39841"/>
                  </a:lnTo>
                  <a:lnTo>
                    <a:pt x="66303" y="67237"/>
                  </a:lnTo>
                  <a:lnTo>
                    <a:pt x="105351" y="101639"/>
                  </a:lnTo>
                  <a:lnTo>
                    <a:pt x="127384" y="121099"/>
                  </a:lnTo>
                  <a:lnTo>
                    <a:pt x="150645" y="141692"/>
                  </a:lnTo>
                  <a:lnTo>
                    <a:pt x="174725" y="163042"/>
                  </a:lnTo>
                  <a:lnTo>
                    <a:pt x="196493" y="186800"/>
                  </a:lnTo>
                  <a:lnTo>
                    <a:pt x="216721" y="212163"/>
                  </a:lnTo>
                  <a:lnTo>
                    <a:pt x="235920" y="238597"/>
                  </a:lnTo>
                  <a:lnTo>
                    <a:pt x="251578" y="264793"/>
                  </a:lnTo>
                  <a:lnTo>
                    <a:pt x="264873" y="290829"/>
                  </a:lnTo>
                  <a:lnTo>
                    <a:pt x="276595" y="316758"/>
                  </a:lnTo>
                  <a:lnTo>
                    <a:pt x="283457" y="341665"/>
                  </a:lnTo>
                  <a:lnTo>
                    <a:pt x="287079" y="365890"/>
                  </a:lnTo>
                  <a:lnTo>
                    <a:pt x="288541" y="389659"/>
                  </a:lnTo>
                  <a:lnTo>
                    <a:pt x="284753" y="412173"/>
                  </a:lnTo>
                  <a:lnTo>
                    <a:pt x="267844" y="454968"/>
                  </a:lnTo>
                  <a:lnTo>
                    <a:pt x="236834" y="488594"/>
                  </a:lnTo>
                  <a:lnTo>
                    <a:pt x="197652" y="512428"/>
                  </a:lnTo>
                  <a:lnTo>
                    <a:pt x="154838" y="523020"/>
                  </a:lnTo>
                  <a:lnTo>
                    <a:pt x="111443" y="53149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1" name="SMARTInkShape-3255"/>
            <p:cNvSpPr/>
            <p:nvPr>
              <p:custDataLst>
                <p:tags r:id="rId40"/>
              </p:custDataLst>
            </p:nvPr>
          </p:nvSpPr>
          <p:spPr bwMode="auto">
            <a:xfrm>
              <a:off x="1132838" y="5327695"/>
              <a:ext cx="293056" cy="157780"/>
            </a:xfrm>
            <a:custGeom>
              <a:avLst/>
              <a:gdLst/>
              <a:ahLst/>
              <a:cxnLst/>
              <a:rect l="0" t="0" r="0" b="0"/>
              <a:pathLst>
                <a:path w="293056" h="157780">
                  <a:moveTo>
                    <a:pt x="138750" y="124415"/>
                  </a:moveTo>
                  <a:lnTo>
                    <a:pt x="138750" y="124415"/>
                  </a:lnTo>
                  <a:lnTo>
                    <a:pt x="122267" y="103382"/>
                  </a:lnTo>
                  <a:lnTo>
                    <a:pt x="111217" y="66748"/>
                  </a:lnTo>
                  <a:lnTo>
                    <a:pt x="97998" y="24653"/>
                  </a:lnTo>
                  <a:lnTo>
                    <a:pt x="88570" y="9909"/>
                  </a:lnTo>
                  <a:lnTo>
                    <a:pt x="82437" y="5215"/>
                  </a:lnTo>
                  <a:lnTo>
                    <a:pt x="68002" y="0"/>
                  </a:lnTo>
                  <a:lnTo>
                    <a:pt x="52061" y="2762"/>
                  </a:lnTo>
                  <a:lnTo>
                    <a:pt x="43810" y="6165"/>
                  </a:lnTo>
                  <a:lnTo>
                    <a:pt x="18544" y="33710"/>
                  </a:lnTo>
                  <a:lnTo>
                    <a:pt x="6585" y="61242"/>
                  </a:lnTo>
                  <a:lnTo>
                    <a:pt x="0" y="91575"/>
                  </a:lnTo>
                  <a:lnTo>
                    <a:pt x="248" y="120932"/>
                  </a:lnTo>
                  <a:lnTo>
                    <a:pt x="4505" y="132571"/>
                  </a:lnTo>
                  <a:lnTo>
                    <a:pt x="19396" y="150581"/>
                  </a:lnTo>
                  <a:lnTo>
                    <a:pt x="27748" y="155195"/>
                  </a:lnTo>
                  <a:lnTo>
                    <a:pt x="44648" y="157779"/>
                  </a:lnTo>
                  <a:lnTo>
                    <a:pt x="70228" y="153880"/>
                  </a:lnTo>
                  <a:lnTo>
                    <a:pt x="86802" y="146692"/>
                  </a:lnTo>
                  <a:lnTo>
                    <a:pt x="89831" y="142123"/>
                  </a:lnTo>
                  <a:lnTo>
                    <a:pt x="94093" y="121089"/>
                  </a:lnTo>
                  <a:lnTo>
                    <a:pt x="96308" y="90198"/>
                  </a:lnTo>
                  <a:lnTo>
                    <a:pt x="102573" y="54163"/>
                  </a:lnTo>
                  <a:lnTo>
                    <a:pt x="107749" y="37312"/>
                  </a:lnTo>
                  <a:lnTo>
                    <a:pt x="110462" y="33009"/>
                  </a:lnTo>
                  <a:lnTo>
                    <a:pt x="113224" y="31093"/>
                  </a:lnTo>
                  <a:lnTo>
                    <a:pt x="116017" y="30767"/>
                  </a:lnTo>
                  <a:lnTo>
                    <a:pt x="118832" y="33409"/>
                  </a:lnTo>
                  <a:lnTo>
                    <a:pt x="124500" y="43962"/>
                  </a:lnTo>
                  <a:lnTo>
                    <a:pt x="135899" y="85804"/>
                  </a:lnTo>
                  <a:lnTo>
                    <a:pt x="145419" y="113609"/>
                  </a:lnTo>
                  <a:lnTo>
                    <a:pt x="154731" y="127868"/>
                  </a:lnTo>
                  <a:lnTo>
                    <a:pt x="162739" y="131480"/>
                  </a:lnTo>
                  <a:lnTo>
                    <a:pt x="184337" y="132952"/>
                  </a:lnTo>
                  <a:lnTo>
                    <a:pt x="212350" y="122812"/>
                  </a:lnTo>
                  <a:lnTo>
                    <a:pt x="241946" y="103700"/>
                  </a:lnTo>
                  <a:lnTo>
                    <a:pt x="276218" y="66525"/>
                  </a:lnTo>
                  <a:lnTo>
                    <a:pt x="293055" y="4726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2" name="SMARTInkShape-3256"/>
            <p:cNvSpPr/>
            <p:nvPr>
              <p:custDataLst>
                <p:tags r:id="rId41"/>
              </p:custDataLst>
            </p:nvPr>
          </p:nvSpPr>
          <p:spPr bwMode="auto">
            <a:xfrm>
              <a:off x="937746" y="5097287"/>
              <a:ext cx="145248" cy="466266"/>
            </a:xfrm>
            <a:custGeom>
              <a:avLst/>
              <a:gdLst/>
              <a:ahLst/>
              <a:cxnLst/>
              <a:rect l="0" t="0" r="0" b="0"/>
              <a:pathLst>
                <a:path w="145248" h="466266">
                  <a:moveTo>
                    <a:pt x="145247" y="20495"/>
                  </a:moveTo>
                  <a:lnTo>
                    <a:pt x="145247" y="20495"/>
                  </a:lnTo>
                  <a:lnTo>
                    <a:pt x="145247" y="11393"/>
                  </a:lnTo>
                  <a:lnTo>
                    <a:pt x="143342" y="7760"/>
                  </a:lnTo>
                  <a:lnTo>
                    <a:pt x="136145" y="1182"/>
                  </a:lnTo>
                  <a:lnTo>
                    <a:pt x="130606" y="0"/>
                  </a:lnTo>
                  <a:lnTo>
                    <a:pt x="116832" y="1226"/>
                  </a:lnTo>
                  <a:lnTo>
                    <a:pt x="88462" y="20925"/>
                  </a:lnTo>
                  <a:lnTo>
                    <a:pt x="66986" y="53071"/>
                  </a:lnTo>
                  <a:lnTo>
                    <a:pt x="55926" y="73645"/>
                  </a:lnTo>
                  <a:lnTo>
                    <a:pt x="44742" y="98791"/>
                  </a:lnTo>
                  <a:lnTo>
                    <a:pt x="33476" y="126986"/>
                  </a:lnTo>
                  <a:lnTo>
                    <a:pt x="22155" y="157211"/>
                  </a:lnTo>
                  <a:lnTo>
                    <a:pt x="13656" y="189745"/>
                  </a:lnTo>
                  <a:lnTo>
                    <a:pt x="7037" y="223815"/>
                  </a:lnTo>
                  <a:lnTo>
                    <a:pt x="1672" y="258912"/>
                  </a:lnTo>
                  <a:lnTo>
                    <a:pt x="0" y="290883"/>
                  </a:lnTo>
                  <a:lnTo>
                    <a:pt x="791" y="320768"/>
                  </a:lnTo>
                  <a:lnTo>
                    <a:pt x="3223" y="349265"/>
                  </a:lnTo>
                  <a:lnTo>
                    <a:pt x="8654" y="373025"/>
                  </a:lnTo>
                  <a:lnTo>
                    <a:pt x="24849" y="412125"/>
                  </a:lnTo>
                  <a:lnTo>
                    <a:pt x="59937" y="451811"/>
                  </a:lnTo>
                  <a:lnTo>
                    <a:pt x="89234" y="462064"/>
                  </a:lnTo>
                  <a:lnTo>
                    <a:pt x="136674" y="46626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3" name="SMARTInkShape-3257"/>
            <p:cNvSpPr/>
            <p:nvPr>
              <p:custDataLst>
                <p:tags r:id="rId42"/>
              </p:custDataLst>
            </p:nvPr>
          </p:nvSpPr>
          <p:spPr bwMode="auto">
            <a:xfrm>
              <a:off x="561262" y="5299350"/>
              <a:ext cx="299214" cy="248297"/>
            </a:xfrm>
            <a:custGeom>
              <a:avLst/>
              <a:gdLst/>
              <a:ahLst/>
              <a:cxnLst/>
              <a:rect l="0" t="0" r="0" b="0"/>
              <a:pathLst>
                <a:path w="299214" h="248297">
                  <a:moveTo>
                    <a:pt x="7381" y="15600"/>
                  </a:moveTo>
                  <a:lnTo>
                    <a:pt x="7381" y="15600"/>
                  </a:lnTo>
                  <a:lnTo>
                    <a:pt x="7381" y="11049"/>
                  </a:lnTo>
                  <a:lnTo>
                    <a:pt x="4841" y="6275"/>
                  </a:lnTo>
                  <a:lnTo>
                    <a:pt x="0" y="0"/>
                  </a:lnTo>
                  <a:lnTo>
                    <a:pt x="3712" y="3463"/>
                  </a:lnTo>
                  <a:lnTo>
                    <a:pt x="8561" y="41495"/>
                  </a:lnTo>
                  <a:lnTo>
                    <a:pt x="16160" y="70924"/>
                  </a:lnTo>
                  <a:lnTo>
                    <a:pt x="25888" y="108133"/>
                  </a:lnTo>
                  <a:lnTo>
                    <a:pt x="35608" y="148166"/>
                  </a:lnTo>
                  <a:lnTo>
                    <a:pt x="43104" y="185008"/>
                  </a:lnTo>
                  <a:lnTo>
                    <a:pt x="52679" y="224228"/>
                  </a:lnTo>
                  <a:lnTo>
                    <a:pt x="57603" y="247487"/>
                  </a:lnTo>
                  <a:lnTo>
                    <a:pt x="58007" y="248296"/>
                  </a:lnTo>
                  <a:lnTo>
                    <a:pt x="73349" y="212048"/>
                  </a:lnTo>
                  <a:lnTo>
                    <a:pt x="96777" y="170009"/>
                  </a:lnTo>
                  <a:lnTo>
                    <a:pt x="120137" y="148044"/>
                  </a:lnTo>
                  <a:lnTo>
                    <a:pt x="141315" y="136376"/>
                  </a:lnTo>
                  <a:lnTo>
                    <a:pt x="150962" y="133265"/>
                  </a:lnTo>
                  <a:lnTo>
                    <a:pt x="157394" y="134048"/>
                  </a:lnTo>
                  <a:lnTo>
                    <a:pt x="161682" y="137428"/>
                  </a:lnTo>
                  <a:lnTo>
                    <a:pt x="167399" y="150708"/>
                  </a:lnTo>
                  <a:lnTo>
                    <a:pt x="175973" y="184008"/>
                  </a:lnTo>
                  <a:lnTo>
                    <a:pt x="185498" y="215570"/>
                  </a:lnTo>
                  <a:lnTo>
                    <a:pt x="194811" y="227665"/>
                  </a:lnTo>
                  <a:lnTo>
                    <a:pt x="201867" y="229367"/>
                  </a:lnTo>
                  <a:lnTo>
                    <a:pt x="219866" y="226177"/>
                  </a:lnTo>
                  <a:lnTo>
                    <a:pt x="251420" y="200019"/>
                  </a:lnTo>
                  <a:lnTo>
                    <a:pt x="275798" y="157555"/>
                  </a:lnTo>
                  <a:lnTo>
                    <a:pt x="288920" y="120284"/>
                  </a:lnTo>
                  <a:lnTo>
                    <a:pt x="298244" y="81176"/>
                  </a:lnTo>
                  <a:lnTo>
                    <a:pt x="299213" y="47920"/>
                  </a:lnTo>
                  <a:lnTo>
                    <a:pt x="294404" y="20625"/>
                  </a:lnTo>
                  <a:lnTo>
                    <a:pt x="291122" y="17998"/>
                  </a:lnTo>
                  <a:lnTo>
                    <a:pt x="287029" y="18151"/>
                  </a:lnTo>
                  <a:lnTo>
                    <a:pt x="273128" y="2417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11" name="SMARTInkShape-Group1096"/>
          <p:cNvGrpSpPr/>
          <p:nvPr/>
        </p:nvGrpSpPr>
        <p:grpSpPr>
          <a:xfrm>
            <a:off x="2344681" y="5047564"/>
            <a:ext cx="1338864" cy="636005"/>
            <a:chOff x="2344681" y="5047564"/>
            <a:chExt cx="1338864" cy="636005"/>
          </a:xfrm>
        </p:grpSpPr>
        <p:sp>
          <p:nvSpPr>
            <p:cNvPr id="105" name="SMARTInkShape-3258"/>
            <p:cNvSpPr/>
            <p:nvPr>
              <p:custDataLst>
                <p:tags r:id="rId30"/>
              </p:custDataLst>
            </p:nvPr>
          </p:nvSpPr>
          <p:spPr bwMode="auto">
            <a:xfrm>
              <a:off x="2827216" y="5088723"/>
              <a:ext cx="337350" cy="594846"/>
            </a:xfrm>
            <a:custGeom>
              <a:avLst/>
              <a:gdLst/>
              <a:ahLst/>
              <a:cxnLst/>
              <a:rect l="0" t="0" r="0" b="0"/>
              <a:pathLst>
                <a:path w="337350" h="594846">
                  <a:moveTo>
                    <a:pt x="321749" y="46204"/>
                  </a:moveTo>
                  <a:lnTo>
                    <a:pt x="321749" y="46204"/>
                  </a:lnTo>
                  <a:lnTo>
                    <a:pt x="333681" y="34272"/>
                  </a:lnTo>
                  <a:lnTo>
                    <a:pt x="336577" y="26296"/>
                  </a:lnTo>
                  <a:lnTo>
                    <a:pt x="337349" y="21502"/>
                  </a:lnTo>
                  <a:lnTo>
                    <a:pt x="335668" y="13636"/>
                  </a:lnTo>
                  <a:lnTo>
                    <a:pt x="333886" y="10204"/>
                  </a:lnTo>
                  <a:lnTo>
                    <a:pt x="322276" y="824"/>
                  </a:lnTo>
                  <a:lnTo>
                    <a:pt x="307061" y="0"/>
                  </a:lnTo>
                  <a:lnTo>
                    <a:pt x="271994" y="7432"/>
                  </a:lnTo>
                  <a:lnTo>
                    <a:pt x="240581" y="19447"/>
                  </a:lnTo>
                  <a:lnTo>
                    <a:pt x="204394" y="40662"/>
                  </a:lnTo>
                  <a:lnTo>
                    <a:pt x="166087" y="71047"/>
                  </a:lnTo>
                  <a:lnTo>
                    <a:pt x="125883" y="109633"/>
                  </a:lnTo>
                  <a:lnTo>
                    <a:pt x="104494" y="133257"/>
                  </a:lnTo>
                  <a:lnTo>
                    <a:pt x="82615" y="158532"/>
                  </a:lnTo>
                  <a:lnTo>
                    <a:pt x="65171" y="184907"/>
                  </a:lnTo>
                  <a:lnTo>
                    <a:pt x="50685" y="212015"/>
                  </a:lnTo>
                  <a:lnTo>
                    <a:pt x="38170" y="239612"/>
                  </a:lnTo>
                  <a:lnTo>
                    <a:pt x="27921" y="265630"/>
                  </a:lnTo>
                  <a:lnTo>
                    <a:pt x="19184" y="290596"/>
                  </a:lnTo>
                  <a:lnTo>
                    <a:pt x="11454" y="314860"/>
                  </a:lnTo>
                  <a:lnTo>
                    <a:pt x="6301" y="337703"/>
                  </a:lnTo>
                  <a:lnTo>
                    <a:pt x="2865" y="359599"/>
                  </a:lnTo>
                  <a:lnTo>
                    <a:pt x="0" y="401708"/>
                  </a:lnTo>
                  <a:lnTo>
                    <a:pt x="1902" y="442649"/>
                  </a:lnTo>
                  <a:lnTo>
                    <a:pt x="11002" y="475450"/>
                  </a:lnTo>
                  <a:lnTo>
                    <a:pt x="34731" y="515336"/>
                  </a:lnTo>
                  <a:lnTo>
                    <a:pt x="65892" y="546204"/>
                  </a:lnTo>
                  <a:lnTo>
                    <a:pt x="99255" y="567415"/>
                  </a:lnTo>
                  <a:lnTo>
                    <a:pt x="140110" y="587098"/>
                  </a:lnTo>
                  <a:lnTo>
                    <a:pt x="158872" y="59484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6" name="SMARTInkShape-3259"/>
            <p:cNvSpPr/>
            <p:nvPr>
              <p:custDataLst>
                <p:tags r:id="rId31"/>
              </p:custDataLst>
            </p:nvPr>
          </p:nvSpPr>
          <p:spPr bwMode="auto">
            <a:xfrm>
              <a:off x="3225591" y="5341787"/>
              <a:ext cx="317710" cy="209751"/>
            </a:xfrm>
            <a:custGeom>
              <a:avLst/>
              <a:gdLst/>
              <a:ahLst/>
              <a:cxnLst/>
              <a:rect l="0" t="0" r="0" b="0"/>
              <a:pathLst>
                <a:path w="317710" h="209751">
                  <a:moveTo>
                    <a:pt x="180549" y="33170"/>
                  </a:moveTo>
                  <a:lnTo>
                    <a:pt x="180549" y="33170"/>
                  </a:lnTo>
                  <a:lnTo>
                    <a:pt x="180549" y="21238"/>
                  </a:lnTo>
                  <a:lnTo>
                    <a:pt x="178644" y="18549"/>
                  </a:lnTo>
                  <a:lnTo>
                    <a:pt x="156685" y="4551"/>
                  </a:lnTo>
                  <a:lnTo>
                    <a:pt x="121896" y="0"/>
                  </a:lnTo>
                  <a:lnTo>
                    <a:pt x="94273" y="1117"/>
                  </a:lnTo>
                  <a:lnTo>
                    <a:pt x="73306" y="8129"/>
                  </a:lnTo>
                  <a:lnTo>
                    <a:pt x="44633" y="31889"/>
                  </a:lnTo>
                  <a:lnTo>
                    <a:pt x="18040" y="72161"/>
                  </a:lnTo>
                  <a:lnTo>
                    <a:pt x="5770" y="101300"/>
                  </a:lnTo>
                  <a:lnTo>
                    <a:pt x="0" y="128220"/>
                  </a:lnTo>
                  <a:lnTo>
                    <a:pt x="3785" y="149710"/>
                  </a:lnTo>
                  <a:lnTo>
                    <a:pt x="11817" y="163706"/>
                  </a:lnTo>
                  <a:lnTo>
                    <a:pt x="16626" y="168771"/>
                  </a:lnTo>
                  <a:lnTo>
                    <a:pt x="23642" y="170243"/>
                  </a:lnTo>
                  <a:lnTo>
                    <a:pt x="41598" y="166799"/>
                  </a:lnTo>
                  <a:lnTo>
                    <a:pt x="68576" y="154150"/>
                  </a:lnTo>
                  <a:lnTo>
                    <a:pt x="80936" y="138691"/>
                  </a:lnTo>
                  <a:lnTo>
                    <a:pt x="96631" y="97724"/>
                  </a:lnTo>
                  <a:lnTo>
                    <a:pt x="103013" y="62643"/>
                  </a:lnTo>
                  <a:lnTo>
                    <a:pt x="105046" y="58534"/>
                  </a:lnTo>
                  <a:lnTo>
                    <a:pt x="107354" y="55794"/>
                  </a:lnTo>
                  <a:lnTo>
                    <a:pt x="109845" y="55873"/>
                  </a:lnTo>
                  <a:lnTo>
                    <a:pt x="112458" y="57831"/>
                  </a:lnTo>
                  <a:lnTo>
                    <a:pt x="115152" y="61041"/>
                  </a:lnTo>
                  <a:lnTo>
                    <a:pt x="123496" y="92863"/>
                  </a:lnTo>
                  <a:lnTo>
                    <a:pt x="131697" y="122566"/>
                  </a:lnTo>
                  <a:lnTo>
                    <a:pt x="144549" y="152911"/>
                  </a:lnTo>
                  <a:lnTo>
                    <a:pt x="166136" y="179098"/>
                  </a:lnTo>
                  <a:lnTo>
                    <a:pt x="205065" y="206160"/>
                  </a:lnTo>
                  <a:lnTo>
                    <a:pt x="235260" y="209750"/>
                  </a:lnTo>
                  <a:lnTo>
                    <a:pt x="251313" y="208040"/>
                  </a:lnTo>
                  <a:lnTo>
                    <a:pt x="279310" y="193440"/>
                  </a:lnTo>
                  <a:lnTo>
                    <a:pt x="317709" y="16175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7" name="SMARTInkShape-3260"/>
            <p:cNvSpPr/>
            <p:nvPr>
              <p:custDataLst>
                <p:tags r:id="rId32"/>
              </p:custDataLst>
            </p:nvPr>
          </p:nvSpPr>
          <p:spPr bwMode="auto">
            <a:xfrm>
              <a:off x="3354705" y="5074920"/>
              <a:ext cx="328840" cy="514351"/>
            </a:xfrm>
            <a:custGeom>
              <a:avLst/>
              <a:gdLst/>
              <a:ahLst/>
              <a:cxnLst/>
              <a:rect l="0" t="0" r="0" b="0"/>
              <a:pathLst>
                <a:path w="328840" h="514351">
                  <a:moveTo>
                    <a:pt x="0" y="0"/>
                  </a:moveTo>
                  <a:lnTo>
                    <a:pt x="0" y="0"/>
                  </a:lnTo>
                  <a:lnTo>
                    <a:pt x="27305" y="18203"/>
                  </a:lnTo>
                  <a:lnTo>
                    <a:pt x="63571" y="44920"/>
                  </a:lnTo>
                  <a:lnTo>
                    <a:pt x="85243" y="61379"/>
                  </a:lnTo>
                  <a:lnTo>
                    <a:pt x="109216" y="80925"/>
                  </a:lnTo>
                  <a:lnTo>
                    <a:pt x="134723" y="102528"/>
                  </a:lnTo>
                  <a:lnTo>
                    <a:pt x="161253" y="125501"/>
                  </a:lnTo>
                  <a:lnTo>
                    <a:pt x="186559" y="152248"/>
                  </a:lnTo>
                  <a:lnTo>
                    <a:pt x="211050" y="181509"/>
                  </a:lnTo>
                  <a:lnTo>
                    <a:pt x="234998" y="212446"/>
                  </a:lnTo>
                  <a:lnTo>
                    <a:pt x="256678" y="243548"/>
                  </a:lnTo>
                  <a:lnTo>
                    <a:pt x="276846" y="274760"/>
                  </a:lnTo>
                  <a:lnTo>
                    <a:pt x="296006" y="306046"/>
                  </a:lnTo>
                  <a:lnTo>
                    <a:pt x="309733" y="335475"/>
                  </a:lnTo>
                  <a:lnTo>
                    <a:pt x="319836" y="363668"/>
                  </a:lnTo>
                  <a:lnTo>
                    <a:pt x="327524" y="391036"/>
                  </a:lnTo>
                  <a:lnTo>
                    <a:pt x="328839" y="414995"/>
                  </a:lnTo>
                  <a:lnTo>
                    <a:pt x="320141" y="456857"/>
                  </a:lnTo>
                  <a:lnTo>
                    <a:pt x="307725" y="472211"/>
                  </a:lnTo>
                  <a:lnTo>
                    <a:pt x="271069" y="494352"/>
                  </a:lnTo>
                  <a:lnTo>
                    <a:pt x="231458" y="51435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8" name="SMARTInkShape-3261"/>
            <p:cNvSpPr/>
            <p:nvPr>
              <p:custDataLst>
                <p:tags r:id="rId33"/>
              </p:custDataLst>
            </p:nvPr>
          </p:nvSpPr>
          <p:spPr bwMode="auto">
            <a:xfrm>
              <a:off x="2943225" y="5414472"/>
              <a:ext cx="205741" cy="54784"/>
            </a:xfrm>
            <a:custGeom>
              <a:avLst/>
              <a:gdLst/>
              <a:ahLst/>
              <a:cxnLst/>
              <a:rect l="0" t="0" r="0" b="0"/>
              <a:pathLst>
                <a:path w="205741" h="54784">
                  <a:moveTo>
                    <a:pt x="0" y="54783"/>
                  </a:moveTo>
                  <a:lnTo>
                    <a:pt x="0" y="54783"/>
                  </a:lnTo>
                  <a:lnTo>
                    <a:pt x="35595" y="45458"/>
                  </a:lnTo>
                  <a:lnTo>
                    <a:pt x="66303" y="38256"/>
                  </a:lnTo>
                  <a:lnTo>
                    <a:pt x="105351" y="25530"/>
                  </a:lnTo>
                  <a:lnTo>
                    <a:pt x="137945" y="15429"/>
                  </a:lnTo>
                  <a:lnTo>
                    <a:pt x="175175" y="4387"/>
                  </a:lnTo>
                  <a:lnTo>
                    <a:pt x="192155" y="0"/>
                  </a:lnTo>
                  <a:lnTo>
                    <a:pt x="196684" y="163"/>
                  </a:lnTo>
                  <a:lnTo>
                    <a:pt x="205740" y="334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9" name="SMARTInkShape-3262"/>
            <p:cNvSpPr/>
            <p:nvPr>
              <p:custDataLst>
                <p:tags r:id="rId34"/>
              </p:custDataLst>
            </p:nvPr>
          </p:nvSpPr>
          <p:spPr bwMode="auto">
            <a:xfrm>
              <a:off x="2540869" y="5297805"/>
              <a:ext cx="281863" cy="244794"/>
            </a:xfrm>
            <a:custGeom>
              <a:avLst/>
              <a:gdLst/>
              <a:ahLst/>
              <a:cxnLst/>
              <a:rect l="0" t="0" r="0" b="0"/>
              <a:pathLst>
                <a:path w="281863" h="244794">
                  <a:moveTo>
                    <a:pt x="33739" y="60008"/>
                  </a:moveTo>
                  <a:lnTo>
                    <a:pt x="33739" y="60008"/>
                  </a:lnTo>
                  <a:lnTo>
                    <a:pt x="14426" y="48076"/>
                  </a:lnTo>
                  <a:lnTo>
                    <a:pt x="10868" y="42640"/>
                  </a:lnTo>
                  <a:lnTo>
                    <a:pt x="8583" y="35939"/>
                  </a:lnTo>
                  <a:lnTo>
                    <a:pt x="7443" y="35389"/>
                  </a:lnTo>
                  <a:lnTo>
                    <a:pt x="3637" y="34778"/>
                  </a:lnTo>
                  <a:lnTo>
                    <a:pt x="2241" y="37473"/>
                  </a:lnTo>
                  <a:lnTo>
                    <a:pt x="0" y="69950"/>
                  </a:lnTo>
                  <a:lnTo>
                    <a:pt x="646" y="99669"/>
                  </a:lnTo>
                  <a:lnTo>
                    <a:pt x="4108" y="135102"/>
                  </a:lnTo>
                  <a:lnTo>
                    <a:pt x="8822" y="170535"/>
                  </a:lnTo>
                  <a:lnTo>
                    <a:pt x="15044" y="203428"/>
                  </a:lnTo>
                  <a:lnTo>
                    <a:pt x="24160" y="230747"/>
                  </a:lnTo>
                  <a:lnTo>
                    <a:pt x="30210" y="238604"/>
                  </a:lnTo>
                  <a:lnTo>
                    <a:pt x="37101" y="242889"/>
                  </a:lnTo>
                  <a:lnTo>
                    <a:pt x="44553" y="244793"/>
                  </a:lnTo>
                  <a:lnTo>
                    <a:pt x="62992" y="239290"/>
                  </a:lnTo>
                  <a:lnTo>
                    <a:pt x="82935" y="226366"/>
                  </a:lnTo>
                  <a:lnTo>
                    <a:pt x="119022" y="187025"/>
                  </a:lnTo>
                  <a:lnTo>
                    <a:pt x="137365" y="167895"/>
                  </a:lnTo>
                  <a:lnTo>
                    <a:pt x="158217" y="156217"/>
                  </a:lnTo>
                  <a:lnTo>
                    <a:pt x="167207" y="154627"/>
                  </a:lnTo>
                  <a:lnTo>
                    <a:pt x="175105" y="155472"/>
                  </a:lnTo>
                  <a:lnTo>
                    <a:pt x="182275" y="157940"/>
                  </a:lnTo>
                  <a:lnTo>
                    <a:pt x="195323" y="168303"/>
                  </a:lnTo>
                  <a:lnTo>
                    <a:pt x="224068" y="210441"/>
                  </a:lnTo>
                  <a:lnTo>
                    <a:pt x="231995" y="221481"/>
                  </a:lnTo>
                  <a:lnTo>
                    <a:pt x="250913" y="233052"/>
                  </a:lnTo>
                  <a:lnTo>
                    <a:pt x="257579" y="233473"/>
                  </a:lnTo>
                  <a:lnTo>
                    <a:pt x="270066" y="228861"/>
                  </a:lnTo>
                  <a:lnTo>
                    <a:pt x="274157" y="222106"/>
                  </a:lnTo>
                  <a:lnTo>
                    <a:pt x="279916" y="186036"/>
                  </a:lnTo>
                  <a:lnTo>
                    <a:pt x="281263" y="145548"/>
                  </a:lnTo>
                  <a:lnTo>
                    <a:pt x="281623" y="123702"/>
                  </a:lnTo>
                  <a:lnTo>
                    <a:pt x="281862" y="101518"/>
                  </a:lnTo>
                  <a:lnTo>
                    <a:pt x="280223" y="61311"/>
                  </a:lnTo>
                  <a:lnTo>
                    <a:pt x="270495" y="24516"/>
                  </a:lnTo>
                  <a:lnTo>
                    <a:pt x="265196"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0" name="SMARTInkShape-3263"/>
            <p:cNvSpPr/>
            <p:nvPr>
              <p:custDataLst>
                <p:tags r:id="rId35"/>
              </p:custDataLst>
            </p:nvPr>
          </p:nvSpPr>
          <p:spPr bwMode="auto">
            <a:xfrm>
              <a:off x="2344681" y="5047564"/>
              <a:ext cx="229928" cy="584569"/>
            </a:xfrm>
            <a:custGeom>
              <a:avLst/>
              <a:gdLst/>
              <a:ahLst/>
              <a:cxnLst/>
              <a:rect l="0" t="0" r="0" b="0"/>
              <a:pathLst>
                <a:path w="229928" h="584569">
                  <a:moveTo>
                    <a:pt x="229927" y="10211"/>
                  </a:moveTo>
                  <a:lnTo>
                    <a:pt x="229927" y="10211"/>
                  </a:lnTo>
                  <a:lnTo>
                    <a:pt x="216274" y="1109"/>
                  </a:lnTo>
                  <a:lnTo>
                    <a:pt x="175928" y="0"/>
                  </a:lnTo>
                  <a:lnTo>
                    <a:pt x="143062" y="11070"/>
                  </a:lnTo>
                  <a:lnTo>
                    <a:pt x="109405" y="31548"/>
                  </a:lnTo>
                  <a:lnTo>
                    <a:pt x="75396" y="62874"/>
                  </a:lnTo>
                  <a:lnTo>
                    <a:pt x="62136" y="83419"/>
                  </a:lnTo>
                  <a:lnTo>
                    <a:pt x="51391" y="106642"/>
                  </a:lnTo>
                  <a:lnTo>
                    <a:pt x="42323" y="131649"/>
                  </a:lnTo>
                  <a:lnTo>
                    <a:pt x="33420" y="161654"/>
                  </a:lnTo>
                  <a:lnTo>
                    <a:pt x="24627" y="194994"/>
                  </a:lnTo>
                  <a:lnTo>
                    <a:pt x="15908" y="230554"/>
                  </a:lnTo>
                  <a:lnTo>
                    <a:pt x="10095" y="267596"/>
                  </a:lnTo>
                  <a:lnTo>
                    <a:pt x="6219" y="305626"/>
                  </a:lnTo>
                  <a:lnTo>
                    <a:pt x="3636" y="344315"/>
                  </a:lnTo>
                  <a:lnTo>
                    <a:pt x="1914" y="381536"/>
                  </a:lnTo>
                  <a:lnTo>
                    <a:pt x="765" y="417781"/>
                  </a:lnTo>
                  <a:lnTo>
                    <a:pt x="0" y="453375"/>
                  </a:lnTo>
                  <a:lnTo>
                    <a:pt x="2347" y="483771"/>
                  </a:lnTo>
                  <a:lnTo>
                    <a:pt x="6769" y="510703"/>
                  </a:lnTo>
                  <a:lnTo>
                    <a:pt x="16446" y="551739"/>
                  </a:lnTo>
                  <a:lnTo>
                    <a:pt x="24187" y="58456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20" name="SMARTInkShape-Group1097"/>
          <p:cNvGrpSpPr/>
          <p:nvPr/>
        </p:nvGrpSpPr>
        <p:grpSpPr>
          <a:xfrm>
            <a:off x="4409122" y="5460682"/>
            <a:ext cx="1992527" cy="651511"/>
            <a:chOff x="4409122" y="5460682"/>
            <a:chExt cx="1992527" cy="651511"/>
          </a:xfrm>
        </p:grpSpPr>
        <p:sp>
          <p:nvSpPr>
            <p:cNvPr id="112" name="SMARTInkShape-3264"/>
            <p:cNvSpPr/>
            <p:nvPr>
              <p:custDataLst>
                <p:tags r:id="rId22"/>
              </p:custDataLst>
            </p:nvPr>
          </p:nvSpPr>
          <p:spPr bwMode="auto">
            <a:xfrm>
              <a:off x="4409122" y="5702610"/>
              <a:ext cx="394336" cy="258009"/>
            </a:xfrm>
            <a:custGeom>
              <a:avLst/>
              <a:gdLst/>
              <a:ahLst/>
              <a:cxnLst/>
              <a:rect l="0" t="0" r="0" b="0"/>
              <a:pathLst>
                <a:path w="394336" h="258009">
                  <a:moveTo>
                    <a:pt x="0" y="23820"/>
                  </a:moveTo>
                  <a:lnTo>
                    <a:pt x="0" y="23820"/>
                  </a:lnTo>
                  <a:lnTo>
                    <a:pt x="11932" y="4508"/>
                  </a:lnTo>
                  <a:lnTo>
                    <a:pt x="17368" y="950"/>
                  </a:lnTo>
                  <a:lnTo>
                    <a:pt x="20151" y="0"/>
                  </a:lnTo>
                  <a:lnTo>
                    <a:pt x="22959" y="3178"/>
                  </a:lnTo>
                  <a:lnTo>
                    <a:pt x="31462" y="27758"/>
                  </a:lnTo>
                  <a:lnTo>
                    <a:pt x="37161" y="55098"/>
                  </a:lnTo>
                  <a:lnTo>
                    <a:pt x="42868" y="88839"/>
                  </a:lnTo>
                  <a:lnTo>
                    <a:pt x="48581" y="125107"/>
                  </a:lnTo>
                  <a:lnTo>
                    <a:pt x="54294" y="160276"/>
                  </a:lnTo>
                  <a:lnTo>
                    <a:pt x="62548" y="192417"/>
                  </a:lnTo>
                  <a:lnTo>
                    <a:pt x="72826" y="229667"/>
                  </a:lnTo>
                  <a:lnTo>
                    <a:pt x="76298" y="250219"/>
                  </a:lnTo>
                  <a:lnTo>
                    <a:pt x="78488" y="249047"/>
                  </a:lnTo>
                  <a:lnTo>
                    <a:pt x="86002" y="240126"/>
                  </a:lnTo>
                  <a:lnTo>
                    <a:pt x="101408" y="198380"/>
                  </a:lnTo>
                  <a:lnTo>
                    <a:pt x="122122" y="165817"/>
                  </a:lnTo>
                  <a:lnTo>
                    <a:pt x="138097" y="150113"/>
                  </a:lnTo>
                  <a:lnTo>
                    <a:pt x="154722" y="141862"/>
                  </a:lnTo>
                  <a:lnTo>
                    <a:pt x="163156" y="139662"/>
                  </a:lnTo>
                  <a:lnTo>
                    <a:pt x="171636" y="141053"/>
                  </a:lnTo>
                  <a:lnTo>
                    <a:pt x="188678" y="150219"/>
                  </a:lnTo>
                  <a:lnTo>
                    <a:pt x="223854" y="187182"/>
                  </a:lnTo>
                  <a:lnTo>
                    <a:pt x="255452" y="223777"/>
                  </a:lnTo>
                  <a:lnTo>
                    <a:pt x="277682" y="244135"/>
                  </a:lnTo>
                  <a:lnTo>
                    <a:pt x="300262" y="255088"/>
                  </a:lnTo>
                  <a:lnTo>
                    <a:pt x="311617" y="258008"/>
                  </a:lnTo>
                  <a:lnTo>
                    <a:pt x="331855" y="256174"/>
                  </a:lnTo>
                  <a:lnTo>
                    <a:pt x="341252" y="253017"/>
                  </a:lnTo>
                  <a:lnTo>
                    <a:pt x="356772" y="234270"/>
                  </a:lnTo>
                  <a:lnTo>
                    <a:pt x="370021" y="204031"/>
                  </a:lnTo>
                  <a:lnTo>
                    <a:pt x="382259" y="162016"/>
                  </a:lnTo>
                  <a:lnTo>
                    <a:pt x="388968" y="119848"/>
                  </a:lnTo>
                  <a:lnTo>
                    <a:pt x="391950" y="83644"/>
                  </a:lnTo>
                  <a:lnTo>
                    <a:pt x="394335" y="4096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3" name="SMARTInkShape-3265"/>
            <p:cNvSpPr/>
            <p:nvPr>
              <p:custDataLst>
                <p:tags r:id="rId23"/>
              </p:custDataLst>
            </p:nvPr>
          </p:nvSpPr>
          <p:spPr bwMode="auto">
            <a:xfrm>
              <a:off x="4940332" y="5518232"/>
              <a:ext cx="154592" cy="588893"/>
            </a:xfrm>
            <a:custGeom>
              <a:avLst/>
              <a:gdLst/>
              <a:ahLst/>
              <a:cxnLst/>
              <a:rect l="0" t="0" r="0" b="0"/>
              <a:pathLst>
                <a:path w="154592" h="588893">
                  <a:moveTo>
                    <a:pt x="154591" y="11031"/>
                  </a:moveTo>
                  <a:lnTo>
                    <a:pt x="154591" y="11031"/>
                  </a:lnTo>
                  <a:lnTo>
                    <a:pt x="154591" y="1929"/>
                  </a:lnTo>
                  <a:lnTo>
                    <a:pt x="153638" y="200"/>
                  </a:lnTo>
                  <a:lnTo>
                    <a:pt x="152051" y="0"/>
                  </a:lnTo>
                  <a:lnTo>
                    <a:pt x="150040" y="819"/>
                  </a:lnTo>
                  <a:lnTo>
                    <a:pt x="138108" y="11074"/>
                  </a:lnTo>
                  <a:lnTo>
                    <a:pt x="113406" y="44381"/>
                  </a:lnTo>
                  <a:lnTo>
                    <a:pt x="92789" y="79511"/>
                  </a:lnTo>
                  <a:lnTo>
                    <a:pt x="81957" y="99546"/>
                  </a:lnTo>
                  <a:lnTo>
                    <a:pt x="70926" y="124334"/>
                  </a:lnTo>
                  <a:lnTo>
                    <a:pt x="59762" y="152288"/>
                  </a:lnTo>
                  <a:lnTo>
                    <a:pt x="48509" y="182355"/>
                  </a:lnTo>
                  <a:lnTo>
                    <a:pt x="38149" y="215734"/>
                  </a:lnTo>
                  <a:lnTo>
                    <a:pt x="28386" y="251322"/>
                  </a:lnTo>
                  <a:lnTo>
                    <a:pt x="19019" y="288382"/>
                  </a:lnTo>
                  <a:lnTo>
                    <a:pt x="11822" y="324519"/>
                  </a:lnTo>
                  <a:lnTo>
                    <a:pt x="6072" y="360040"/>
                  </a:lnTo>
                  <a:lnTo>
                    <a:pt x="1286" y="395151"/>
                  </a:lnTo>
                  <a:lnTo>
                    <a:pt x="0" y="427131"/>
                  </a:lnTo>
                  <a:lnTo>
                    <a:pt x="1047" y="457023"/>
                  </a:lnTo>
                  <a:lnTo>
                    <a:pt x="3651" y="485524"/>
                  </a:lnTo>
                  <a:lnTo>
                    <a:pt x="8244" y="510240"/>
                  </a:lnTo>
                  <a:lnTo>
                    <a:pt x="20967" y="552941"/>
                  </a:lnTo>
                  <a:lnTo>
                    <a:pt x="30266" y="567567"/>
                  </a:lnTo>
                  <a:lnTo>
                    <a:pt x="53297" y="586357"/>
                  </a:lnTo>
                  <a:lnTo>
                    <a:pt x="68012" y="588892"/>
                  </a:lnTo>
                  <a:lnTo>
                    <a:pt x="102141" y="584088"/>
                  </a:lnTo>
                  <a:lnTo>
                    <a:pt x="137445" y="57681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4" name="SMARTInkShape-3266"/>
            <p:cNvSpPr/>
            <p:nvPr>
              <p:custDataLst>
                <p:tags r:id="rId24"/>
              </p:custDataLst>
            </p:nvPr>
          </p:nvSpPr>
          <p:spPr bwMode="auto">
            <a:xfrm>
              <a:off x="5086350" y="5837872"/>
              <a:ext cx="265749" cy="111444"/>
            </a:xfrm>
            <a:custGeom>
              <a:avLst/>
              <a:gdLst/>
              <a:ahLst/>
              <a:cxnLst/>
              <a:rect l="0" t="0" r="0" b="0"/>
              <a:pathLst>
                <a:path w="265749" h="111444">
                  <a:moveTo>
                    <a:pt x="0" y="111443"/>
                  </a:moveTo>
                  <a:lnTo>
                    <a:pt x="0" y="111443"/>
                  </a:lnTo>
                  <a:lnTo>
                    <a:pt x="0" y="99511"/>
                  </a:lnTo>
                  <a:lnTo>
                    <a:pt x="2540" y="94075"/>
                  </a:lnTo>
                  <a:lnTo>
                    <a:pt x="4551" y="91292"/>
                  </a:lnTo>
                  <a:lnTo>
                    <a:pt x="14405" y="88199"/>
                  </a:lnTo>
                  <a:lnTo>
                    <a:pt x="29262" y="84920"/>
                  </a:lnTo>
                  <a:lnTo>
                    <a:pt x="61904" y="71411"/>
                  </a:lnTo>
                  <a:lnTo>
                    <a:pt x="94505" y="57456"/>
                  </a:lnTo>
                  <a:lnTo>
                    <a:pt x="131220" y="41728"/>
                  </a:lnTo>
                  <a:lnTo>
                    <a:pt x="167857" y="27119"/>
                  </a:lnTo>
                  <a:lnTo>
                    <a:pt x="200016" y="17450"/>
                  </a:lnTo>
                  <a:lnTo>
                    <a:pt x="235794" y="6652"/>
                  </a:lnTo>
                  <a:lnTo>
                    <a:pt x="26574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5" name="SMARTInkShape-3267"/>
            <p:cNvSpPr/>
            <p:nvPr>
              <p:custDataLst>
                <p:tags r:id="rId25"/>
              </p:custDataLst>
            </p:nvPr>
          </p:nvSpPr>
          <p:spPr bwMode="auto">
            <a:xfrm>
              <a:off x="5451869" y="5772788"/>
              <a:ext cx="251702" cy="221839"/>
            </a:xfrm>
            <a:custGeom>
              <a:avLst/>
              <a:gdLst/>
              <a:ahLst/>
              <a:cxnLst/>
              <a:rect l="0" t="0" r="0" b="0"/>
              <a:pathLst>
                <a:path w="251702" h="221839">
                  <a:moveTo>
                    <a:pt x="105969" y="82229"/>
                  </a:moveTo>
                  <a:lnTo>
                    <a:pt x="105969" y="82229"/>
                  </a:lnTo>
                  <a:lnTo>
                    <a:pt x="105969" y="46434"/>
                  </a:lnTo>
                  <a:lnTo>
                    <a:pt x="110907" y="20196"/>
                  </a:lnTo>
                  <a:lnTo>
                    <a:pt x="108799" y="8304"/>
                  </a:lnTo>
                  <a:lnTo>
                    <a:pt x="105950" y="4371"/>
                  </a:lnTo>
                  <a:lnTo>
                    <a:pt x="102147" y="1749"/>
                  </a:lnTo>
                  <a:lnTo>
                    <a:pt x="97705" y="0"/>
                  </a:lnTo>
                  <a:lnTo>
                    <a:pt x="73252" y="2091"/>
                  </a:lnTo>
                  <a:lnTo>
                    <a:pt x="41876" y="22395"/>
                  </a:lnTo>
                  <a:lnTo>
                    <a:pt x="22238" y="49604"/>
                  </a:lnTo>
                  <a:lnTo>
                    <a:pt x="6843" y="83921"/>
                  </a:lnTo>
                  <a:lnTo>
                    <a:pt x="0" y="121399"/>
                  </a:lnTo>
                  <a:lnTo>
                    <a:pt x="2039" y="155201"/>
                  </a:lnTo>
                  <a:lnTo>
                    <a:pt x="11200" y="184194"/>
                  </a:lnTo>
                  <a:lnTo>
                    <a:pt x="27972" y="206604"/>
                  </a:lnTo>
                  <a:lnTo>
                    <a:pt x="45585" y="218470"/>
                  </a:lnTo>
                  <a:lnTo>
                    <a:pt x="54283" y="221634"/>
                  </a:lnTo>
                  <a:lnTo>
                    <a:pt x="61987" y="221838"/>
                  </a:lnTo>
                  <a:lnTo>
                    <a:pt x="75626" y="216985"/>
                  </a:lnTo>
                  <a:lnTo>
                    <a:pt x="85498" y="203398"/>
                  </a:lnTo>
                  <a:lnTo>
                    <a:pt x="96410" y="171789"/>
                  </a:lnTo>
                  <a:lnTo>
                    <a:pt x="103137" y="132260"/>
                  </a:lnTo>
                  <a:lnTo>
                    <a:pt x="109960" y="89889"/>
                  </a:lnTo>
                  <a:lnTo>
                    <a:pt x="112439" y="85431"/>
                  </a:lnTo>
                  <a:lnTo>
                    <a:pt x="115045" y="83411"/>
                  </a:lnTo>
                  <a:lnTo>
                    <a:pt x="117734" y="83017"/>
                  </a:lnTo>
                  <a:lnTo>
                    <a:pt x="119527" y="84660"/>
                  </a:lnTo>
                  <a:lnTo>
                    <a:pt x="121520" y="91565"/>
                  </a:lnTo>
                  <a:lnTo>
                    <a:pt x="123751" y="125207"/>
                  </a:lnTo>
                  <a:lnTo>
                    <a:pt x="127524" y="146415"/>
                  </a:lnTo>
                  <a:lnTo>
                    <a:pt x="137456" y="163461"/>
                  </a:lnTo>
                  <a:lnTo>
                    <a:pt x="144105" y="170674"/>
                  </a:lnTo>
                  <a:lnTo>
                    <a:pt x="164194" y="181228"/>
                  </a:lnTo>
                  <a:lnTo>
                    <a:pt x="176218" y="185375"/>
                  </a:lnTo>
                  <a:lnTo>
                    <a:pt x="204818" y="184905"/>
                  </a:lnTo>
                  <a:lnTo>
                    <a:pt x="251701" y="17652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6" name="SMARTInkShape-3268"/>
            <p:cNvSpPr/>
            <p:nvPr>
              <p:custDataLst>
                <p:tags r:id="rId26"/>
              </p:custDataLst>
            </p:nvPr>
          </p:nvSpPr>
          <p:spPr bwMode="auto">
            <a:xfrm>
              <a:off x="5643563" y="5460682"/>
              <a:ext cx="249773" cy="651511"/>
            </a:xfrm>
            <a:custGeom>
              <a:avLst/>
              <a:gdLst/>
              <a:ahLst/>
              <a:cxnLst/>
              <a:rect l="0" t="0" r="0" b="0"/>
              <a:pathLst>
                <a:path w="249773" h="651511">
                  <a:moveTo>
                    <a:pt x="0" y="0"/>
                  </a:moveTo>
                  <a:lnTo>
                    <a:pt x="0" y="0"/>
                  </a:lnTo>
                  <a:lnTo>
                    <a:pt x="25399" y="15240"/>
                  </a:lnTo>
                  <a:lnTo>
                    <a:pt x="45508" y="27305"/>
                  </a:lnTo>
                  <a:lnTo>
                    <a:pt x="68438" y="43921"/>
                  </a:lnTo>
                  <a:lnTo>
                    <a:pt x="93251" y="63571"/>
                  </a:lnTo>
                  <a:lnTo>
                    <a:pt x="119317" y="85243"/>
                  </a:lnTo>
                  <a:lnTo>
                    <a:pt x="143362" y="109216"/>
                  </a:lnTo>
                  <a:lnTo>
                    <a:pt x="166060" y="134724"/>
                  </a:lnTo>
                  <a:lnTo>
                    <a:pt x="187859" y="161253"/>
                  </a:lnTo>
                  <a:lnTo>
                    <a:pt x="205249" y="189417"/>
                  </a:lnTo>
                  <a:lnTo>
                    <a:pt x="219700" y="218671"/>
                  </a:lnTo>
                  <a:lnTo>
                    <a:pt x="232192" y="248650"/>
                  </a:lnTo>
                  <a:lnTo>
                    <a:pt x="240519" y="279115"/>
                  </a:lnTo>
                  <a:lnTo>
                    <a:pt x="246071" y="309901"/>
                  </a:lnTo>
                  <a:lnTo>
                    <a:pt x="249772" y="340903"/>
                  </a:lnTo>
                  <a:lnTo>
                    <a:pt x="249382" y="371097"/>
                  </a:lnTo>
                  <a:lnTo>
                    <a:pt x="246265" y="400750"/>
                  </a:lnTo>
                  <a:lnTo>
                    <a:pt x="241328" y="430044"/>
                  </a:lnTo>
                  <a:lnTo>
                    <a:pt x="230418" y="458146"/>
                  </a:lnTo>
                  <a:lnTo>
                    <a:pt x="215525" y="485454"/>
                  </a:lnTo>
                  <a:lnTo>
                    <a:pt x="197975" y="512231"/>
                  </a:lnTo>
                  <a:lnTo>
                    <a:pt x="177703" y="536750"/>
                  </a:lnTo>
                  <a:lnTo>
                    <a:pt x="155616" y="559763"/>
                  </a:lnTo>
                  <a:lnTo>
                    <a:pt x="132319" y="581773"/>
                  </a:lnTo>
                  <a:lnTo>
                    <a:pt x="110120" y="599304"/>
                  </a:lnTo>
                  <a:lnTo>
                    <a:pt x="67674" y="626402"/>
                  </a:lnTo>
                  <a:lnTo>
                    <a:pt x="36745" y="640351"/>
                  </a:lnTo>
                  <a:lnTo>
                    <a:pt x="0" y="65151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7" name="SMARTInkShape-3269"/>
            <p:cNvSpPr/>
            <p:nvPr>
              <p:custDataLst>
                <p:tags r:id="rId27"/>
              </p:custDataLst>
            </p:nvPr>
          </p:nvSpPr>
          <p:spPr bwMode="auto">
            <a:xfrm>
              <a:off x="6063615" y="5812155"/>
              <a:ext cx="309240" cy="54795"/>
            </a:xfrm>
            <a:custGeom>
              <a:avLst/>
              <a:gdLst/>
              <a:ahLst/>
              <a:cxnLst/>
              <a:rect l="0" t="0" r="0" b="0"/>
              <a:pathLst>
                <a:path w="309240" h="54795">
                  <a:moveTo>
                    <a:pt x="0" y="42862"/>
                  </a:moveTo>
                  <a:lnTo>
                    <a:pt x="0" y="42862"/>
                  </a:lnTo>
                  <a:lnTo>
                    <a:pt x="7797" y="49707"/>
                  </a:lnTo>
                  <a:lnTo>
                    <a:pt x="16482" y="54794"/>
                  </a:lnTo>
                  <a:lnTo>
                    <a:pt x="50286" y="53912"/>
                  </a:lnTo>
                  <a:lnTo>
                    <a:pt x="85532" y="49996"/>
                  </a:lnTo>
                  <a:lnTo>
                    <a:pt x="127549" y="45081"/>
                  </a:lnTo>
                  <a:lnTo>
                    <a:pt x="150756" y="42436"/>
                  </a:lnTo>
                  <a:lnTo>
                    <a:pt x="174798" y="39720"/>
                  </a:lnTo>
                  <a:lnTo>
                    <a:pt x="216754" y="34163"/>
                  </a:lnTo>
                  <a:lnTo>
                    <a:pt x="252545" y="28519"/>
                  </a:lnTo>
                  <a:lnTo>
                    <a:pt x="291257" y="19986"/>
                  </a:lnTo>
                  <a:lnTo>
                    <a:pt x="305025" y="14280"/>
                  </a:lnTo>
                  <a:lnTo>
                    <a:pt x="308125" y="11425"/>
                  </a:lnTo>
                  <a:lnTo>
                    <a:pt x="309239" y="8570"/>
                  </a:lnTo>
                  <a:lnTo>
                    <a:pt x="30861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8" name="SMARTInkShape-3270"/>
            <p:cNvSpPr/>
            <p:nvPr>
              <p:custDataLst>
                <p:tags r:id="rId28"/>
              </p:custDataLst>
            </p:nvPr>
          </p:nvSpPr>
          <p:spPr bwMode="auto">
            <a:xfrm>
              <a:off x="6264804" y="5726430"/>
              <a:ext cx="136845" cy="90305"/>
            </a:xfrm>
            <a:custGeom>
              <a:avLst/>
              <a:gdLst/>
              <a:ahLst/>
              <a:cxnLst/>
              <a:rect l="0" t="0" r="0" b="0"/>
              <a:pathLst>
                <a:path w="136845" h="90305">
                  <a:moveTo>
                    <a:pt x="4551" y="0"/>
                  </a:moveTo>
                  <a:lnTo>
                    <a:pt x="4551" y="0"/>
                  </a:lnTo>
                  <a:lnTo>
                    <a:pt x="0" y="4550"/>
                  </a:lnTo>
                  <a:lnTo>
                    <a:pt x="565" y="6844"/>
                  </a:lnTo>
                  <a:lnTo>
                    <a:pt x="6272" y="11931"/>
                  </a:lnTo>
                  <a:lnTo>
                    <a:pt x="46942" y="36647"/>
                  </a:lnTo>
                  <a:lnTo>
                    <a:pt x="76731" y="52482"/>
                  </a:lnTo>
                  <a:lnTo>
                    <a:pt x="109022" y="71585"/>
                  </a:lnTo>
                  <a:lnTo>
                    <a:pt x="136844" y="9030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9" name="SMARTInkShape-3271"/>
            <p:cNvSpPr/>
            <p:nvPr>
              <p:custDataLst>
                <p:tags r:id="rId29"/>
              </p:custDataLst>
            </p:nvPr>
          </p:nvSpPr>
          <p:spPr bwMode="auto">
            <a:xfrm>
              <a:off x="6320790" y="5950962"/>
              <a:ext cx="77408" cy="49789"/>
            </a:xfrm>
            <a:custGeom>
              <a:avLst/>
              <a:gdLst/>
              <a:ahLst/>
              <a:cxnLst/>
              <a:rect l="0" t="0" r="0" b="0"/>
              <a:pathLst>
                <a:path w="77408" h="49789">
                  <a:moveTo>
                    <a:pt x="77407" y="0"/>
                  </a:moveTo>
                  <a:lnTo>
                    <a:pt x="77407" y="0"/>
                  </a:lnTo>
                  <a:lnTo>
                    <a:pt x="45511" y="22382"/>
                  </a:lnTo>
                  <a:lnTo>
                    <a:pt x="0" y="4978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32" name="SMARTInkShape-Group1099"/>
          <p:cNvGrpSpPr/>
          <p:nvPr/>
        </p:nvGrpSpPr>
        <p:grpSpPr>
          <a:xfrm>
            <a:off x="6535102" y="5434965"/>
            <a:ext cx="2159376" cy="805816"/>
            <a:chOff x="6535102" y="5434965"/>
            <a:chExt cx="2159376" cy="805816"/>
          </a:xfrm>
        </p:grpSpPr>
        <p:sp>
          <p:nvSpPr>
            <p:cNvPr id="121" name="SMARTInkShape-3272"/>
            <p:cNvSpPr/>
            <p:nvPr>
              <p:custDataLst>
                <p:tags r:id="rId11"/>
              </p:custDataLst>
            </p:nvPr>
          </p:nvSpPr>
          <p:spPr bwMode="auto">
            <a:xfrm>
              <a:off x="6535102" y="5717857"/>
              <a:ext cx="228746" cy="176443"/>
            </a:xfrm>
            <a:custGeom>
              <a:avLst/>
              <a:gdLst/>
              <a:ahLst/>
              <a:cxnLst/>
              <a:rect l="0" t="0" r="0" b="0"/>
              <a:pathLst>
                <a:path w="228746" h="176443">
                  <a:moveTo>
                    <a:pt x="0" y="17145"/>
                  </a:moveTo>
                  <a:lnTo>
                    <a:pt x="0" y="17145"/>
                  </a:lnTo>
                  <a:lnTo>
                    <a:pt x="4552" y="12594"/>
                  </a:lnTo>
                  <a:lnTo>
                    <a:pt x="6844" y="12206"/>
                  </a:lnTo>
                  <a:lnTo>
                    <a:pt x="9325" y="12901"/>
                  </a:lnTo>
                  <a:lnTo>
                    <a:pt x="11932" y="14315"/>
                  </a:lnTo>
                  <a:lnTo>
                    <a:pt x="13670" y="17164"/>
                  </a:lnTo>
                  <a:lnTo>
                    <a:pt x="15600" y="25408"/>
                  </a:lnTo>
                  <a:lnTo>
                    <a:pt x="16841" y="66756"/>
                  </a:lnTo>
                  <a:lnTo>
                    <a:pt x="18008" y="104975"/>
                  </a:lnTo>
                  <a:lnTo>
                    <a:pt x="24515" y="144352"/>
                  </a:lnTo>
                  <a:lnTo>
                    <a:pt x="25868" y="147670"/>
                  </a:lnTo>
                  <a:lnTo>
                    <a:pt x="27723" y="149881"/>
                  </a:lnTo>
                  <a:lnTo>
                    <a:pt x="29912" y="151356"/>
                  </a:lnTo>
                  <a:lnTo>
                    <a:pt x="32323" y="151386"/>
                  </a:lnTo>
                  <a:lnTo>
                    <a:pt x="37544" y="148880"/>
                  </a:lnTo>
                  <a:lnTo>
                    <a:pt x="39317" y="145926"/>
                  </a:lnTo>
                  <a:lnTo>
                    <a:pt x="50348" y="109829"/>
                  </a:lnTo>
                  <a:lnTo>
                    <a:pt x="59207" y="93581"/>
                  </a:lnTo>
                  <a:lnTo>
                    <a:pt x="65189" y="88105"/>
                  </a:lnTo>
                  <a:lnTo>
                    <a:pt x="79455" y="82020"/>
                  </a:lnTo>
                  <a:lnTo>
                    <a:pt x="85356" y="83255"/>
                  </a:lnTo>
                  <a:lnTo>
                    <a:pt x="90241" y="86936"/>
                  </a:lnTo>
                  <a:lnTo>
                    <a:pt x="94451" y="92248"/>
                  </a:lnTo>
                  <a:lnTo>
                    <a:pt x="99129" y="108309"/>
                  </a:lnTo>
                  <a:lnTo>
                    <a:pt x="103112" y="127195"/>
                  </a:lnTo>
                  <a:lnTo>
                    <a:pt x="116066" y="152940"/>
                  </a:lnTo>
                  <a:lnTo>
                    <a:pt x="126515" y="166716"/>
                  </a:lnTo>
                  <a:lnTo>
                    <a:pt x="142589" y="174109"/>
                  </a:lnTo>
                  <a:lnTo>
                    <a:pt x="161481" y="176442"/>
                  </a:lnTo>
                  <a:lnTo>
                    <a:pt x="179402" y="174304"/>
                  </a:lnTo>
                  <a:lnTo>
                    <a:pt x="196893" y="165099"/>
                  </a:lnTo>
                  <a:lnTo>
                    <a:pt x="205556" y="158644"/>
                  </a:lnTo>
                  <a:lnTo>
                    <a:pt x="217724" y="138771"/>
                  </a:lnTo>
                  <a:lnTo>
                    <a:pt x="225354" y="113111"/>
                  </a:lnTo>
                  <a:lnTo>
                    <a:pt x="228745" y="82657"/>
                  </a:lnTo>
                  <a:lnTo>
                    <a:pt x="226103" y="47034"/>
                  </a:lnTo>
                  <a:lnTo>
                    <a:pt x="219288" y="22932"/>
                  </a:lnTo>
                  <a:lnTo>
                    <a:pt x="211444" y="12415"/>
                  </a:lnTo>
                  <a:lnTo>
                    <a:pt x="202560" y="5518"/>
                  </a:lnTo>
                  <a:lnTo>
                    <a:pt x="18859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2" name="SMARTInkShape-3273"/>
            <p:cNvSpPr/>
            <p:nvPr>
              <p:custDataLst>
                <p:tags r:id="rId12"/>
              </p:custDataLst>
            </p:nvPr>
          </p:nvSpPr>
          <p:spPr bwMode="auto">
            <a:xfrm>
              <a:off x="6909984" y="5461035"/>
              <a:ext cx="156614" cy="551611"/>
            </a:xfrm>
            <a:custGeom>
              <a:avLst/>
              <a:gdLst/>
              <a:ahLst/>
              <a:cxnLst/>
              <a:rect l="0" t="0" r="0" b="0"/>
              <a:pathLst>
                <a:path w="156614" h="551611">
                  <a:moveTo>
                    <a:pt x="148041" y="8220"/>
                  </a:moveTo>
                  <a:lnTo>
                    <a:pt x="148041" y="8220"/>
                  </a:lnTo>
                  <a:lnTo>
                    <a:pt x="148041" y="839"/>
                  </a:lnTo>
                  <a:lnTo>
                    <a:pt x="147088" y="442"/>
                  </a:lnTo>
                  <a:lnTo>
                    <a:pt x="143490" y="0"/>
                  </a:lnTo>
                  <a:lnTo>
                    <a:pt x="106856" y="28093"/>
                  </a:lnTo>
                  <a:lnTo>
                    <a:pt x="86239" y="56422"/>
                  </a:lnTo>
                  <a:lnTo>
                    <a:pt x="64376" y="95365"/>
                  </a:lnTo>
                  <a:lnTo>
                    <a:pt x="53211" y="117752"/>
                  </a:lnTo>
                  <a:lnTo>
                    <a:pt x="41958" y="141249"/>
                  </a:lnTo>
                  <a:lnTo>
                    <a:pt x="32552" y="167390"/>
                  </a:lnTo>
                  <a:lnTo>
                    <a:pt x="24376" y="195296"/>
                  </a:lnTo>
                  <a:lnTo>
                    <a:pt x="17020" y="224377"/>
                  </a:lnTo>
                  <a:lnTo>
                    <a:pt x="11164" y="254243"/>
                  </a:lnTo>
                  <a:lnTo>
                    <a:pt x="6307" y="284630"/>
                  </a:lnTo>
                  <a:lnTo>
                    <a:pt x="2117" y="315366"/>
                  </a:lnTo>
                  <a:lnTo>
                    <a:pt x="276" y="345382"/>
                  </a:lnTo>
                  <a:lnTo>
                    <a:pt x="0" y="374917"/>
                  </a:lnTo>
                  <a:lnTo>
                    <a:pt x="769" y="404132"/>
                  </a:lnTo>
                  <a:lnTo>
                    <a:pt x="3188" y="429323"/>
                  </a:lnTo>
                  <a:lnTo>
                    <a:pt x="6704" y="451833"/>
                  </a:lnTo>
                  <a:lnTo>
                    <a:pt x="17597" y="490179"/>
                  </a:lnTo>
                  <a:lnTo>
                    <a:pt x="35139" y="519922"/>
                  </a:lnTo>
                  <a:lnTo>
                    <a:pt x="60715" y="540760"/>
                  </a:lnTo>
                  <a:lnTo>
                    <a:pt x="75536" y="548984"/>
                  </a:lnTo>
                  <a:lnTo>
                    <a:pt x="91131" y="551610"/>
                  </a:lnTo>
                  <a:lnTo>
                    <a:pt x="123701" y="546906"/>
                  </a:lnTo>
                  <a:lnTo>
                    <a:pt x="156613" y="53971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3" name="SMARTInkShape-3274"/>
            <p:cNvSpPr/>
            <p:nvPr>
              <p:custDataLst>
                <p:tags r:id="rId13"/>
              </p:custDataLst>
            </p:nvPr>
          </p:nvSpPr>
          <p:spPr bwMode="auto">
            <a:xfrm>
              <a:off x="7238047" y="5607607"/>
              <a:ext cx="54442" cy="358501"/>
            </a:xfrm>
            <a:custGeom>
              <a:avLst/>
              <a:gdLst/>
              <a:ahLst/>
              <a:cxnLst/>
              <a:rect l="0" t="0" r="0" b="0"/>
              <a:pathLst>
                <a:path w="54442" h="358501">
                  <a:moveTo>
                    <a:pt x="34291" y="7381"/>
                  </a:moveTo>
                  <a:lnTo>
                    <a:pt x="34291" y="7381"/>
                  </a:lnTo>
                  <a:lnTo>
                    <a:pt x="38841" y="2830"/>
                  </a:lnTo>
                  <a:lnTo>
                    <a:pt x="43616" y="596"/>
                  </a:lnTo>
                  <a:lnTo>
                    <a:pt x="46222" y="0"/>
                  </a:lnTo>
                  <a:lnTo>
                    <a:pt x="48912" y="555"/>
                  </a:lnTo>
                  <a:lnTo>
                    <a:pt x="54441" y="3712"/>
                  </a:lnTo>
                  <a:lnTo>
                    <a:pt x="54392" y="7792"/>
                  </a:lnTo>
                  <a:lnTo>
                    <a:pt x="40625" y="39952"/>
                  </a:lnTo>
                  <a:lnTo>
                    <a:pt x="27595" y="75452"/>
                  </a:lnTo>
                  <a:lnTo>
                    <a:pt x="17702" y="112640"/>
                  </a:lnTo>
                  <a:lnTo>
                    <a:pt x="12630" y="140840"/>
                  </a:lnTo>
                  <a:lnTo>
                    <a:pt x="10376" y="172423"/>
                  </a:lnTo>
                  <a:lnTo>
                    <a:pt x="9374" y="202970"/>
                  </a:lnTo>
                  <a:lnTo>
                    <a:pt x="8810" y="244403"/>
                  </a:lnTo>
                  <a:lnTo>
                    <a:pt x="8644" y="278269"/>
                  </a:lnTo>
                  <a:lnTo>
                    <a:pt x="8582" y="317267"/>
                  </a:lnTo>
                  <a:lnTo>
                    <a:pt x="8573" y="348024"/>
                  </a:lnTo>
                  <a:lnTo>
                    <a:pt x="9526" y="348776"/>
                  </a:lnTo>
                  <a:lnTo>
                    <a:pt x="17114" y="350275"/>
                  </a:lnTo>
                  <a:lnTo>
                    <a:pt x="9762" y="357661"/>
                  </a:lnTo>
                  <a:lnTo>
                    <a:pt x="4374" y="358500"/>
                  </a:lnTo>
                  <a:lnTo>
                    <a:pt x="2916" y="357665"/>
                  </a:lnTo>
                  <a:lnTo>
                    <a:pt x="1944" y="356156"/>
                  </a:lnTo>
                  <a:lnTo>
                    <a:pt x="0" y="35028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4" name="SMARTInkShape-3275"/>
            <p:cNvSpPr/>
            <p:nvPr>
              <p:custDataLst>
                <p:tags r:id="rId14"/>
              </p:custDataLst>
            </p:nvPr>
          </p:nvSpPr>
          <p:spPr bwMode="auto">
            <a:xfrm>
              <a:off x="7217562" y="5628174"/>
              <a:ext cx="128290" cy="337892"/>
            </a:xfrm>
            <a:custGeom>
              <a:avLst/>
              <a:gdLst/>
              <a:ahLst/>
              <a:cxnLst/>
              <a:rect l="0" t="0" r="0" b="0"/>
              <a:pathLst>
                <a:path w="128290" h="337892">
                  <a:moveTo>
                    <a:pt x="97638" y="38248"/>
                  </a:moveTo>
                  <a:lnTo>
                    <a:pt x="97638" y="38248"/>
                  </a:lnTo>
                  <a:lnTo>
                    <a:pt x="97638" y="33698"/>
                  </a:lnTo>
                  <a:lnTo>
                    <a:pt x="89301" y="4341"/>
                  </a:lnTo>
                  <a:lnTo>
                    <a:pt x="89170" y="0"/>
                  </a:lnTo>
                  <a:lnTo>
                    <a:pt x="88183" y="367"/>
                  </a:lnTo>
                  <a:lnTo>
                    <a:pt x="82242" y="10938"/>
                  </a:lnTo>
                  <a:lnTo>
                    <a:pt x="68734" y="41269"/>
                  </a:lnTo>
                  <a:lnTo>
                    <a:pt x="56462" y="65027"/>
                  </a:lnTo>
                  <a:lnTo>
                    <a:pt x="41612" y="93248"/>
                  </a:lnTo>
                  <a:lnTo>
                    <a:pt x="29807" y="117778"/>
                  </a:lnTo>
                  <a:lnTo>
                    <a:pt x="11611" y="160272"/>
                  </a:lnTo>
                  <a:lnTo>
                    <a:pt x="2254" y="198209"/>
                  </a:lnTo>
                  <a:lnTo>
                    <a:pt x="0" y="232214"/>
                  </a:lnTo>
                  <a:lnTo>
                    <a:pt x="5348" y="260028"/>
                  </a:lnTo>
                  <a:lnTo>
                    <a:pt x="21695" y="285089"/>
                  </a:lnTo>
                  <a:lnTo>
                    <a:pt x="55134" y="315539"/>
                  </a:lnTo>
                  <a:lnTo>
                    <a:pt x="76842" y="328176"/>
                  </a:lnTo>
                  <a:lnTo>
                    <a:pt x="111522" y="336289"/>
                  </a:lnTo>
                  <a:lnTo>
                    <a:pt x="127897" y="337891"/>
                  </a:lnTo>
                  <a:lnTo>
                    <a:pt x="128289" y="337070"/>
                  </a:lnTo>
                  <a:lnTo>
                    <a:pt x="125240" y="330412"/>
                  </a:lnTo>
                  <a:lnTo>
                    <a:pt x="123356" y="31256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5" name="SMARTInkShape-3276"/>
            <p:cNvSpPr/>
            <p:nvPr>
              <p:custDataLst>
                <p:tags r:id="rId15"/>
              </p:custDataLst>
            </p:nvPr>
          </p:nvSpPr>
          <p:spPr bwMode="auto">
            <a:xfrm>
              <a:off x="7040880" y="5804888"/>
              <a:ext cx="248603" cy="41558"/>
            </a:xfrm>
            <a:custGeom>
              <a:avLst/>
              <a:gdLst/>
              <a:ahLst/>
              <a:cxnLst/>
              <a:rect l="0" t="0" r="0" b="0"/>
              <a:pathLst>
                <a:path w="248603" h="41558">
                  <a:moveTo>
                    <a:pt x="0" y="24412"/>
                  </a:moveTo>
                  <a:lnTo>
                    <a:pt x="0" y="24412"/>
                  </a:lnTo>
                  <a:lnTo>
                    <a:pt x="7381" y="17031"/>
                  </a:lnTo>
                  <a:lnTo>
                    <a:pt x="8219" y="11641"/>
                  </a:lnTo>
                  <a:lnTo>
                    <a:pt x="9290" y="10183"/>
                  </a:lnTo>
                  <a:lnTo>
                    <a:pt x="29574" y="3100"/>
                  </a:lnTo>
                  <a:lnTo>
                    <a:pt x="66230" y="0"/>
                  </a:lnTo>
                  <a:lnTo>
                    <a:pt x="97063" y="4354"/>
                  </a:lnTo>
                  <a:lnTo>
                    <a:pt x="129816" y="11687"/>
                  </a:lnTo>
                  <a:lnTo>
                    <a:pt x="163424" y="18122"/>
                  </a:lnTo>
                  <a:lnTo>
                    <a:pt x="197410" y="26696"/>
                  </a:lnTo>
                  <a:lnTo>
                    <a:pt x="248602" y="4155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6" name="SMARTInkShape-3277"/>
            <p:cNvSpPr/>
            <p:nvPr>
              <p:custDataLst>
                <p:tags r:id="rId16"/>
              </p:custDataLst>
            </p:nvPr>
          </p:nvSpPr>
          <p:spPr bwMode="auto">
            <a:xfrm>
              <a:off x="7448500" y="5751051"/>
              <a:ext cx="209601" cy="172547"/>
            </a:xfrm>
            <a:custGeom>
              <a:avLst/>
              <a:gdLst/>
              <a:ahLst/>
              <a:cxnLst/>
              <a:rect l="0" t="0" r="0" b="0"/>
              <a:pathLst>
                <a:path w="209601" h="172547">
                  <a:moveTo>
                    <a:pt x="98157" y="129684"/>
                  </a:moveTo>
                  <a:lnTo>
                    <a:pt x="98157" y="129684"/>
                  </a:lnTo>
                  <a:lnTo>
                    <a:pt x="102708" y="89338"/>
                  </a:lnTo>
                  <a:lnTo>
                    <a:pt x="105539" y="52747"/>
                  </a:lnTo>
                  <a:lnTo>
                    <a:pt x="101826" y="20846"/>
                  </a:lnTo>
                  <a:lnTo>
                    <a:pt x="97746" y="13310"/>
                  </a:lnTo>
                  <a:lnTo>
                    <a:pt x="85592" y="2397"/>
                  </a:lnTo>
                  <a:lnTo>
                    <a:pt x="78351" y="58"/>
                  </a:lnTo>
                  <a:lnTo>
                    <a:pt x="62684" y="0"/>
                  </a:lnTo>
                  <a:lnTo>
                    <a:pt x="33249" y="14424"/>
                  </a:lnTo>
                  <a:lnTo>
                    <a:pt x="9499" y="41346"/>
                  </a:lnTo>
                  <a:lnTo>
                    <a:pt x="1603" y="65023"/>
                  </a:lnTo>
                  <a:lnTo>
                    <a:pt x="0" y="90468"/>
                  </a:lnTo>
                  <a:lnTo>
                    <a:pt x="5636" y="114477"/>
                  </a:lnTo>
                  <a:lnTo>
                    <a:pt x="17032" y="130227"/>
                  </a:lnTo>
                  <a:lnTo>
                    <a:pt x="31622" y="139451"/>
                  </a:lnTo>
                  <a:lnTo>
                    <a:pt x="47631" y="143550"/>
                  </a:lnTo>
                  <a:lnTo>
                    <a:pt x="59191" y="142831"/>
                  </a:lnTo>
                  <a:lnTo>
                    <a:pt x="63607" y="141306"/>
                  </a:lnTo>
                  <a:lnTo>
                    <a:pt x="71055" y="134532"/>
                  </a:lnTo>
                  <a:lnTo>
                    <a:pt x="74374" y="130059"/>
                  </a:lnTo>
                  <a:lnTo>
                    <a:pt x="86545" y="89612"/>
                  </a:lnTo>
                  <a:lnTo>
                    <a:pt x="95582" y="51566"/>
                  </a:lnTo>
                  <a:lnTo>
                    <a:pt x="97013" y="43529"/>
                  </a:lnTo>
                  <a:lnTo>
                    <a:pt x="97394" y="42720"/>
                  </a:lnTo>
                  <a:lnTo>
                    <a:pt x="97649" y="43133"/>
                  </a:lnTo>
                  <a:lnTo>
                    <a:pt x="98007" y="52816"/>
                  </a:lnTo>
                  <a:lnTo>
                    <a:pt x="91352" y="93068"/>
                  </a:lnTo>
                  <a:lnTo>
                    <a:pt x="92275" y="116268"/>
                  </a:lnTo>
                  <a:lnTo>
                    <a:pt x="99035" y="136104"/>
                  </a:lnTo>
                  <a:lnTo>
                    <a:pt x="110930" y="151904"/>
                  </a:lnTo>
                  <a:lnTo>
                    <a:pt x="118102" y="158785"/>
                  </a:lnTo>
                  <a:lnTo>
                    <a:pt x="136232" y="166430"/>
                  </a:lnTo>
                  <a:lnTo>
                    <a:pt x="170399" y="170734"/>
                  </a:lnTo>
                  <a:lnTo>
                    <a:pt x="209600" y="17254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7" name="SMARTInkShape-3278"/>
            <p:cNvSpPr/>
            <p:nvPr>
              <p:custDataLst>
                <p:tags r:id="rId17"/>
              </p:custDataLst>
            </p:nvPr>
          </p:nvSpPr>
          <p:spPr bwMode="auto">
            <a:xfrm>
              <a:off x="7700963" y="5820727"/>
              <a:ext cx="145733" cy="33100"/>
            </a:xfrm>
            <a:custGeom>
              <a:avLst/>
              <a:gdLst/>
              <a:ahLst/>
              <a:cxnLst/>
              <a:rect l="0" t="0" r="0" b="0"/>
              <a:pathLst>
                <a:path w="145733" h="33100">
                  <a:moveTo>
                    <a:pt x="0" y="25718"/>
                  </a:moveTo>
                  <a:lnTo>
                    <a:pt x="0" y="25718"/>
                  </a:lnTo>
                  <a:lnTo>
                    <a:pt x="0" y="33099"/>
                  </a:lnTo>
                  <a:lnTo>
                    <a:pt x="33055" y="24808"/>
                  </a:lnTo>
                  <a:lnTo>
                    <a:pt x="75215" y="14108"/>
                  </a:lnTo>
                  <a:lnTo>
                    <a:pt x="114679" y="6762"/>
                  </a:lnTo>
                  <a:lnTo>
                    <a:pt x="124311" y="3005"/>
                  </a:lnTo>
                  <a:lnTo>
                    <a:pt x="145732"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8" name="SMARTInkShape-3279"/>
            <p:cNvSpPr/>
            <p:nvPr>
              <p:custDataLst>
                <p:tags r:id="rId18"/>
              </p:custDataLst>
            </p:nvPr>
          </p:nvSpPr>
          <p:spPr bwMode="auto">
            <a:xfrm>
              <a:off x="7981279" y="5667614"/>
              <a:ext cx="131165" cy="345689"/>
            </a:xfrm>
            <a:custGeom>
              <a:avLst/>
              <a:gdLst/>
              <a:ahLst/>
              <a:cxnLst/>
              <a:rect l="0" t="0" r="0" b="0"/>
              <a:pathLst>
                <a:path w="131165" h="345689">
                  <a:moveTo>
                    <a:pt x="45439" y="7381"/>
                  </a:moveTo>
                  <a:lnTo>
                    <a:pt x="45439" y="7381"/>
                  </a:lnTo>
                  <a:lnTo>
                    <a:pt x="52820" y="0"/>
                  </a:lnTo>
                  <a:lnTo>
                    <a:pt x="53217" y="555"/>
                  </a:lnTo>
                  <a:lnTo>
                    <a:pt x="53658" y="3713"/>
                  </a:lnTo>
                  <a:lnTo>
                    <a:pt x="39560" y="42493"/>
                  </a:lnTo>
                  <a:lnTo>
                    <a:pt x="26634" y="72516"/>
                  </a:lnTo>
                  <a:lnTo>
                    <a:pt x="14538" y="108085"/>
                  </a:lnTo>
                  <a:lnTo>
                    <a:pt x="5353" y="146118"/>
                  </a:lnTo>
                  <a:lnTo>
                    <a:pt x="0" y="184295"/>
                  </a:lnTo>
                  <a:lnTo>
                    <a:pt x="796" y="220311"/>
                  </a:lnTo>
                  <a:lnTo>
                    <a:pt x="6864" y="252829"/>
                  </a:lnTo>
                  <a:lnTo>
                    <a:pt x="23532" y="295371"/>
                  </a:lnTo>
                  <a:lnTo>
                    <a:pt x="46567" y="327026"/>
                  </a:lnTo>
                  <a:lnTo>
                    <a:pt x="54764" y="334778"/>
                  </a:lnTo>
                  <a:lnTo>
                    <a:pt x="74030" y="343390"/>
                  </a:lnTo>
                  <a:lnTo>
                    <a:pt x="84502" y="345688"/>
                  </a:lnTo>
                  <a:lnTo>
                    <a:pt x="93389" y="345314"/>
                  </a:lnTo>
                  <a:lnTo>
                    <a:pt x="108342" y="339818"/>
                  </a:lnTo>
                  <a:lnTo>
                    <a:pt x="118797" y="325946"/>
                  </a:lnTo>
                  <a:lnTo>
                    <a:pt x="131164" y="29884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9" name="SMARTInkShape-3280"/>
            <p:cNvSpPr/>
            <p:nvPr>
              <p:custDataLst>
                <p:tags r:id="rId19"/>
              </p:custDataLst>
            </p:nvPr>
          </p:nvSpPr>
          <p:spPr bwMode="auto">
            <a:xfrm>
              <a:off x="7855268" y="5786438"/>
              <a:ext cx="222885" cy="34290"/>
            </a:xfrm>
            <a:custGeom>
              <a:avLst/>
              <a:gdLst/>
              <a:ahLst/>
              <a:cxnLst/>
              <a:rect l="0" t="0" r="0" b="0"/>
              <a:pathLst>
                <a:path w="222885" h="34290">
                  <a:moveTo>
                    <a:pt x="0" y="34289"/>
                  </a:moveTo>
                  <a:lnTo>
                    <a:pt x="0" y="34289"/>
                  </a:lnTo>
                  <a:lnTo>
                    <a:pt x="23388" y="28398"/>
                  </a:lnTo>
                  <a:lnTo>
                    <a:pt x="49447" y="26908"/>
                  </a:lnTo>
                  <a:lnTo>
                    <a:pt x="87698" y="21166"/>
                  </a:lnTo>
                  <a:lnTo>
                    <a:pt x="109900" y="16968"/>
                  </a:lnTo>
                  <a:lnTo>
                    <a:pt x="132322" y="13217"/>
                  </a:lnTo>
                  <a:lnTo>
                    <a:pt x="154890" y="9763"/>
                  </a:lnTo>
                  <a:lnTo>
                    <a:pt x="192665" y="4339"/>
                  </a:lnTo>
                  <a:lnTo>
                    <a:pt x="222884"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0" name="SMARTInkShape-3281"/>
            <p:cNvSpPr/>
            <p:nvPr>
              <p:custDataLst>
                <p:tags r:id="rId20"/>
              </p:custDataLst>
            </p:nvPr>
          </p:nvSpPr>
          <p:spPr bwMode="auto">
            <a:xfrm>
              <a:off x="8155305" y="5520690"/>
              <a:ext cx="205840" cy="582931"/>
            </a:xfrm>
            <a:custGeom>
              <a:avLst/>
              <a:gdLst/>
              <a:ahLst/>
              <a:cxnLst/>
              <a:rect l="0" t="0" r="0" b="0"/>
              <a:pathLst>
                <a:path w="205840" h="582931">
                  <a:moveTo>
                    <a:pt x="0" y="0"/>
                  </a:moveTo>
                  <a:lnTo>
                    <a:pt x="0" y="0"/>
                  </a:lnTo>
                  <a:lnTo>
                    <a:pt x="952" y="8748"/>
                  </a:lnTo>
                  <a:lnTo>
                    <a:pt x="14406" y="41098"/>
                  </a:lnTo>
                  <a:lnTo>
                    <a:pt x="31167" y="67796"/>
                  </a:lnTo>
                  <a:lnTo>
                    <a:pt x="57667" y="101887"/>
                  </a:lnTo>
                  <a:lnTo>
                    <a:pt x="71782" y="123169"/>
                  </a:lnTo>
                  <a:lnTo>
                    <a:pt x="85955" y="146883"/>
                  </a:lnTo>
                  <a:lnTo>
                    <a:pt x="100166" y="172217"/>
                  </a:lnTo>
                  <a:lnTo>
                    <a:pt x="116307" y="199583"/>
                  </a:lnTo>
                  <a:lnTo>
                    <a:pt x="133736" y="228306"/>
                  </a:lnTo>
                  <a:lnTo>
                    <a:pt x="152022" y="257931"/>
                  </a:lnTo>
                  <a:lnTo>
                    <a:pt x="168023" y="288159"/>
                  </a:lnTo>
                  <a:lnTo>
                    <a:pt x="182501" y="318788"/>
                  </a:lnTo>
                  <a:lnTo>
                    <a:pt x="195962" y="349685"/>
                  </a:lnTo>
                  <a:lnTo>
                    <a:pt x="203031" y="378856"/>
                  </a:lnTo>
                  <a:lnTo>
                    <a:pt x="205839" y="406875"/>
                  </a:lnTo>
                  <a:lnTo>
                    <a:pt x="205806" y="434128"/>
                  </a:lnTo>
                  <a:lnTo>
                    <a:pt x="201974" y="458964"/>
                  </a:lnTo>
                  <a:lnTo>
                    <a:pt x="195609" y="482188"/>
                  </a:lnTo>
                  <a:lnTo>
                    <a:pt x="187556" y="504339"/>
                  </a:lnTo>
                  <a:lnTo>
                    <a:pt x="158288" y="536571"/>
                  </a:lnTo>
                  <a:lnTo>
                    <a:pt x="117023" y="558516"/>
                  </a:lnTo>
                  <a:lnTo>
                    <a:pt x="91350" y="565701"/>
                  </a:lnTo>
                  <a:lnTo>
                    <a:pt x="63758" y="571444"/>
                  </a:lnTo>
                  <a:lnTo>
                    <a:pt x="8572" y="58293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1" name="SMARTInkShape-3282"/>
            <p:cNvSpPr/>
            <p:nvPr>
              <p:custDataLst>
                <p:tags r:id="rId21"/>
              </p:custDataLst>
            </p:nvPr>
          </p:nvSpPr>
          <p:spPr bwMode="auto">
            <a:xfrm>
              <a:off x="8446770" y="5434965"/>
              <a:ext cx="247708" cy="805816"/>
            </a:xfrm>
            <a:custGeom>
              <a:avLst/>
              <a:gdLst/>
              <a:ahLst/>
              <a:cxnLst/>
              <a:rect l="0" t="0" r="0" b="0"/>
              <a:pathLst>
                <a:path w="247708" h="805816">
                  <a:moveTo>
                    <a:pt x="0" y="0"/>
                  </a:moveTo>
                  <a:lnTo>
                    <a:pt x="0" y="0"/>
                  </a:lnTo>
                  <a:lnTo>
                    <a:pt x="13652" y="4551"/>
                  </a:lnTo>
                  <a:lnTo>
                    <a:pt x="51662" y="36106"/>
                  </a:lnTo>
                  <a:lnTo>
                    <a:pt x="91296" y="76526"/>
                  </a:lnTo>
                  <a:lnTo>
                    <a:pt x="122491" y="114657"/>
                  </a:lnTo>
                  <a:lnTo>
                    <a:pt x="137858" y="139303"/>
                  </a:lnTo>
                  <a:lnTo>
                    <a:pt x="152865" y="167164"/>
                  </a:lnTo>
                  <a:lnTo>
                    <a:pt x="167633" y="197167"/>
                  </a:lnTo>
                  <a:lnTo>
                    <a:pt x="182240" y="230505"/>
                  </a:lnTo>
                  <a:lnTo>
                    <a:pt x="196740" y="266065"/>
                  </a:lnTo>
                  <a:lnTo>
                    <a:pt x="211170" y="303107"/>
                  </a:lnTo>
                  <a:lnTo>
                    <a:pt x="222695" y="340184"/>
                  </a:lnTo>
                  <a:lnTo>
                    <a:pt x="232283" y="377284"/>
                  </a:lnTo>
                  <a:lnTo>
                    <a:pt x="240580" y="414400"/>
                  </a:lnTo>
                  <a:lnTo>
                    <a:pt x="245159" y="451527"/>
                  </a:lnTo>
                  <a:lnTo>
                    <a:pt x="247259" y="488660"/>
                  </a:lnTo>
                  <a:lnTo>
                    <a:pt x="247707" y="525798"/>
                  </a:lnTo>
                  <a:lnTo>
                    <a:pt x="245148" y="561035"/>
                  </a:lnTo>
                  <a:lnTo>
                    <a:pt x="240584" y="595003"/>
                  </a:lnTo>
                  <a:lnTo>
                    <a:pt x="234685" y="628126"/>
                  </a:lnTo>
                  <a:lnTo>
                    <a:pt x="225036" y="657828"/>
                  </a:lnTo>
                  <a:lnTo>
                    <a:pt x="212889" y="685250"/>
                  </a:lnTo>
                  <a:lnTo>
                    <a:pt x="199076" y="711151"/>
                  </a:lnTo>
                  <a:lnTo>
                    <a:pt x="160868" y="752629"/>
                  </a:lnTo>
                  <a:lnTo>
                    <a:pt x="123884" y="782177"/>
                  </a:lnTo>
                  <a:lnTo>
                    <a:pt x="94298" y="80581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133" name="SMARTInkShape-3283"/>
          <p:cNvSpPr/>
          <p:nvPr>
            <p:custDataLst>
              <p:tags r:id="rId6"/>
            </p:custDataLst>
          </p:nvPr>
        </p:nvSpPr>
        <p:spPr bwMode="auto">
          <a:xfrm>
            <a:off x="6449377" y="4674150"/>
            <a:ext cx="1070066" cy="49298"/>
          </a:xfrm>
          <a:custGeom>
            <a:avLst/>
            <a:gdLst/>
            <a:ahLst/>
            <a:cxnLst/>
            <a:rect l="0" t="0" r="0" b="0"/>
            <a:pathLst>
              <a:path w="1070066" h="49298">
                <a:moveTo>
                  <a:pt x="0" y="49297"/>
                </a:moveTo>
                <a:lnTo>
                  <a:pt x="0" y="49297"/>
                </a:lnTo>
                <a:lnTo>
                  <a:pt x="35596" y="46758"/>
                </a:lnTo>
                <a:lnTo>
                  <a:pt x="68208" y="41501"/>
                </a:lnTo>
                <a:lnTo>
                  <a:pt x="90239" y="37433"/>
                </a:lnTo>
                <a:lnTo>
                  <a:pt x="114453" y="32815"/>
                </a:lnTo>
                <a:lnTo>
                  <a:pt x="142024" y="27832"/>
                </a:lnTo>
                <a:lnTo>
                  <a:pt x="171836" y="22604"/>
                </a:lnTo>
                <a:lnTo>
                  <a:pt x="203139" y="17215"/>
                </a:lnTo>
                <a:lnTo>
                  <a:pt x="239249" y="12669"/>
                </a:lnTo>
                <a:lnTo>
                  <a:pt x="278562" y="8686"/>
                </a:lnTo>
                <a:lnTo>
                  <a:pt x="320011" y="5078"/>
                </a:lnTo>
                <a:lnTo>
                  <a:pt x="365740" y="2673"/>
                </a:lnTo>
                <a:lnTo>
                  <a:pt x="414325" y="1069"/>
                </a:lnTo>
                <a:lnTo>
                  <a:pt x="464812" y="0"/>
                </a:lnTo>
                <a:lnTo>
                  <a:pt x="518472" y="240"/>
                </a:lnTo>
                <a:lnTo>
                  <a:pt x="574249" y="1352"/>
                </a:lnTo>
                <a:lnTo>
                  <a:pt x="631435" y="3047"/>
                </a:lnTo>
                <a:lnTo>
                  <a:pt x="687656" y="7033"/>
                </a:lnTo>
                <a:lnTo>
                  <a:pt x="743235" y="12549"/>
                </a:lnTo>
                <a:lnTo>
                  <a:pt x="798385" y="19083"/>
                </a:lnTo>
                <a:lnTo>
                  <a:pt x="847534" y="25345"/>
                </a:lnTo>
                <a:lnTo>
                  <a:pt x="892683" y="31424"/>
                </a:lnTo>
                <a:lnTo>
                  <a:pt x="935165" y="37382"/>
                </a:lnTo>
                <a:lnTo>
                  <a:pt x="969200" y="41354"/>
                </a:lnTo>
                <a:lnTo>
                  <a:pt x="997606" y="44002"/>
                </a:lnTo>
                <a:lnTo>
                  <a:pt x="1039646" y="46944"/>
                </a:lnTo>
                <a:lnTo>
                  <a:pt x="1061506" y="48251"/>
                </a:lnTo>
                <a:lnTo>
                  <a:pt x="1066763" y="46695"/>
                </a:lnTo>
                <a:lnTo>
                  <a:pt x="1069316" y="43753"/>
                </a:lnTo>
                <a:lnTo>
                  <a:pt x="1070065" y="39886"/>
                </a:lnTo>
                <a:lnTo>
                  <a:pt x="1067707" y="35403"/>
                </a:lnTo>
                <a:lnTo>
                  <a:pt x="1057466" y="25342"/>
                </a:lnTo>
                <a:lnTo>
                  <a:pt x="1043390" y="19601"/>
                </a:lnTo>
                <a:lnTo>
                  <a:pt x="1020128" y="1500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4" name="SMARTInkShape-3284"/>
          <p:cNvSpPr/>
          <p:nvPr>
            <p:custDataLst>
              <p:tags r:id="rId7"/>
            </p:custDataLst>
          </p:nvPr>
        </p:nvSpPr>
        <p:spPr bwMode="auto">
          <a:xfrm>
            <a:off x="4614909" y="4441376"/>
            <a:ext cx="1122803" cy="247249"/>
          </a:xfrm>
          <a:custGeom>
            <a:avLst/>
            <a:gdLst/>
            <a:ahLst/>
            <a:cxnLst/>
            <a:rect l="0" t="0" r="0" b="0"/>
            <a:pathLst>
              <a:path w="1122803" h="247249">
                <a:moveTo>
                  <a:pt x="25671" y="84904"/>
                </a:moveTo>
                <a:lnTo>
                  <a:pt x="25671" y="84904"/>
                </a:lnTo>
                <a:lnTo>
                  <a:pt x="25671" y="64753"/>
                </a:lnTo>
                <a:lnTo>
                  <a:pt x="26623" y="62897"/>
                </a:lnTo>
                <a:lnTo>
                  <a:pt x="28211" y="61660"/>
                </a:lnTo>
                <a:lnTo>
                  <a:pt x="33052" y="59675"/>
                </a:lnTo>
                <a:lnTo>
                  <a:pt x="38441" y="63882"/>
                </a:lnTo>
                <a:lnTo>
                  <a:pt x="38947" y="68032"/>
                </a:lnTo>
                <a:lnTo>
                  <a:pt x="34155" y="88477"/>
                </a:lnTo>
                <a:lnTo>
                  <a:pt x="22047" y="119194"/>
                </a:lnTo>
                <a:lnTo>
                  <a:pt x="12003" y="156130"/>
                </a:lnTo>
                <a:lnTo>
                  <a:pt x="2615" y="192636"/>
                </a:lnTo>
                <a:lnTo>
                  <a:pt x="57" y="225394"/>
                </a:lnTo>
                <a:lnTo>
                  <a:pt x="0" y="224179"/>
                </a:lnTo>
                <a:lnTo>
                  <a:pt x="937" y="223474"/>
                </a:lnTo>
                <a:lnTo>
                  <a:pt x="39440" y="209384"/>
                </a:lnTo>
                <a:lnTo>
                  <a:pt x="78697" y="212398"/>
                </a:lnTo>
                <a:lnTo>
                  <a:pt x="114408" y="215708"/>
                </a:lnTo>
                <a:lnTo>
                  <a:pt x="142262" y="220191"/>
                </a:lnTo>
                <a:lnTo>
                  <a:pt x="173692" y="225359"/>
                </a:lnTo>
                <a:lnTo>
                  <a:pt x="209251" y="228291"/>
                </a:lnTo>
                <a:lnTo>
                  <a:pt x="249184" y="229594"/>
                </a:lnTo>
                <a:lnTo>
                  <a:pt x="271835" y="229942"/>
                </a:lnTo>
                <a:lnTo>
                  <a:pt x="295508" y="230173"/>
                </a:lnTo>
                <a:lnTo>
                  <a:pt x="320815" y="230328"/>
                </a:lnTo>
                <a:lnTo>
                  <a:pt x="347211" y="230430"/>
                </a:lnTo>
                <a:lnTo>
                  <a:pt x="374334" y="230499"/>
                </a:lnTo>
                <a:lnTo>
                  <a:pt x="400035" y="230545"/>
                </a:lnTo>
                <a:lnTo>
                  <a:pt x="424789" y="230575"/>
                </a:lnTo>
                <a:lnTo>
                  <a:pt x="448913" y="230596"/>
                </a:lnTo>
                <a:lnTo>
                  <a:pt x="472614" y="230609"/>
                </a:lnTo>
                <a:lnTo>
                  <a:pt x="496036" y="230618"/>
                </a:lnTo>
                <a:lnTo>
                  <a:pt x="519270" y="230624"/>
                </a:lnTo>
                <a:lnTo>
                  <a:pt x="542380" y="230628"/>
                </a:lnTo>
                <a:lnTo>
                  <a:pt x="565406" y="230631"/>
                </a:lnTo>
                <a:lnTo>
                  <a:pt x="588377" y="230633"/>
                </a:lnTo>
                <a:lnTo>
                  <a:pt x="611311" y="231586"/>
                </a:lnTo>
                <a:lnTo>
                  <a:pt x="634220" y="233175"/>
                </a:lnTo>
                <a:lnTo>
                  <a:pt x="657113" y="235186"/>
                </a:lnTo>
                <a:lnTo>
                  <a:pt x="679995" y="236527"/>
                </a:lnTo>
                <a:lnTo>
                  <a:pt x="702870" y="237421"/>
                </a:lnTo>
                <a:lnTo>
                  <a:pt x="725739" y="238017"/>
                </a:lnTo>
                <a:lnTo>
                  <a:pt x="749558" y="238414"/>
                </a:lnTo>
                <a:lnTo>
                  <a:pt x="774010" y="238679"/>
                </a:lnTo>
                <a:lnTo>
                  <a:pt x="798884" y="238856"/>
                </a:lnTo>
                <a:lnTo>
                  <a:pt x="823086" y="238974"/>
                </a:lnTo>
                <a:lnTo>
                  <a:pt x="846841" y="239052"/>
                </a:lnTo>
                <a:lnTo>
                  <a:pt x="870297" y="239104"/>
                </a:lnTo>
                <a:lnTo>
                  <a:pt x="892603" y="240092"/>
                </a:lnTo>
                <a:lnTo>
                  <a:pt x="935166" y="243729"/>
                </a:lnTo>
                <a:lnTo>
                  <a:pt x="971228" y="245980"/>
                </a:lnTo>
                <a:lnTo>
                  <a:pt x="1013226" y="247248"/>
                </a:lnTo>
                <a:lnTo>
                  <a:pt x="1054244" y="246758"/>
                </a:lnTo>
                <a:lnTo>
                  <a:pt x="1069053" y="240391"/>
                </a:lnTo>
                <a:lnTo>
                  <a:pt x="1069874" y="239045"/>
                </a:lnTo>
                <a:lnTo>
                  <a:pt x="1071300" y="231932"/>
                </a:lnTo>
                <a:lnTo>
                  <a:pt x="1071497" y="218819"/>
                </a:lnTo>
                <a:lnTo>
                  <a:pt x="1074047" y="213319"/>
                </a:lnTo>
                <a:lnTo>
                  <a:pt x="1091667" y="181547"/>
                </a:lnTo>
                <a:lnTo>
                  <a:pt x="1102978" y="145410"/>
                </a:lnTo>
                <a:lnTo>
                  <a:pt x="1111530" y="111827"/>
                </a:lnTo>
                <a:lnTo>
                  <a:pt x="1119143" y="74043"/>
                </a:lnTo>
                <a:lnTo>
                  <a:pt x="1122199" y="34710"/>
                </a:lnTo>
                <a:lnTo>
                  <a:pt x="1122802" y="8526"/>
                </a:lnTo>
                <a:lnTo>
                  <a:pt x="1121900" y="5410"/>
                </a:lnTo>
                <a:lnTo>
                  <a:pt x="1120345" y="3333"/>
                </a:lnTo>
                <a:lnTo>
                  <a:pt x="1115557" y="0"/>
                </a:lnTo>
                <a:lnTo>
                  <a:pt x="1112362" y="2084"/>
                </a:lnTo>
                <a:lnTo>
                  <a:pt x="1105806" y="775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5" name="SMARTInkShape-3285"/>
          <p:cNvSpPr/>
          <p:nvPr>
            <p:custDataLst>
              <p:tags r:id="rId8"/>
            </p:custDataLst>
          </p:nvPr>
        </p:nvSpPr>
        <p:spPr bwMode="auto">
          <a:xfrm>
            <a:off x="4597718" y="4654867"/>
            <a:ext cx="1189610" cy="51436"/>
          </a:xfrm>
          <a:custGeom>
            <a:avLst/>
            <a:gdLst/>
            <a:ahLst/>
            <a:cxnLst/>
            <a:rect l="0" t="0" r="0" b="0"/>
            <a:pathLst>
              <a:path w="1189610" h="51436">
                <a:moveTo>
                  <a:pt x="0" y="0"/>
                </a:moveTo>
                <a:lnTo>
                  <a:pt x="0" y="0"/>
                </a:lnTo>
                <a:lnTo>
                  <a:pt x="35135" y="13670"/>
                </a:lnTo>
                <a:lnTo>
                  <a:pt x="65457" y="16688"/>
                </a:lnTo>
                <a:lnTo>
                  <a:pt x="107186" y="9084"/>
                </a:lnTo>
                <a:lnTo>
                  <a:pt x="137486" y="11264"/>
                </a:lnTo>
                <a:lnTo>
                  <a:pt x="168737" y="16437"/>
                </a:lnTo>
                <a:lnTo>
                  <a:pt x="208027" y="25085"/>
                </a:lnTo>
                <a:lnTo>
                  <a:pt x="232029" y="29106"/>
                </a:lnTo>
                <a:lnTo>
                  <a:pt x="258508" y="32739"/>
                </a:lnTo>
                <a:lnTo>
                  <a:pt x="286639" y="36114"/>
                </a:lnTo>
                <a:lnTo>
                  <a:pt x="320632" y="37411"/>
                </a:lnTo>
                <a:lnTo>
                  <a:pt x="358535" y="37323"/>
                </a:lnTo>
                <a:lnTo>
                  <a:pt x="399043" y="36313"/>
                </a:lnTo>
                <a:lnTo>
                  <a:pt x="444146" y="34686"/>
                </a:lnTo>
                <a:lnTo>
                  <a:pt x="492312" y="32649"/>
                </a:lnTo>
                <a:lnTo>
                  <a:pt x="542521" y="30338"/>
                </a:lnTo>
                <a:lnTo>
                  <a:pt x="595043" y="28798"/>
                </a:lnTo>
                <a:lnTo>
                  <a:pt x="649107" y="27772"/>
                </a:lnTo>
                <a:lnTo>
                  <a:pt x="704200" y="27087"/>
                </a:lnTo>
                <a:lnTo>
                  <a:pt x="757122" y="27583"/>
                </a:lnTo>
                <a:lnTo>
                  <a:pt x="808595" y="28866"/>
                </a:lnTo>
                <a:lnTo>
                  <a:pt x="859104" y="30674"/>
                </a:lnTo>
                <a:lnTo>
                  <a:pt x="906110" y="32832"/>
                </a:lnTo>
                <a:lnTo>
                  <a:pt x="950784" y="35223"/>
                </a:lnTo>
                <a:lnTo>
                  <a:pt x="993900" y="37770"/>
                </a:lnTo>
                <a:lnTo>
                  <a:pt x="1032170" y="40420"/>
                </a:lnTo>
                <a:lnTo>
                  <a:pt x="1067208" y="43139"/>
                </a:lnTo>
                <a:lnTo>
                  <a:pt x="1100092" y="45905"/>
                </a:lnTo>
                <a:lnTo>
                  <a:pt x="1125825" y="47748"/>
                </a:lnTo>
                <a:lnTo>
                  <a:pt x="1164576" y="49797"/>
                </a:lnTo>
                <a:lnTo>
                  <a:pt x="1189609" y="50950"/>
                </a:lnTo>
                <a:lnTo>
                  <a:pt x="1189312" y="51112"/>
                </a:lnTo>
                <a:lnTo>
                  <a:pt x="1165859" y="5143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6" name="SMARTInkShape-3286"/>
          <p:cNvSpPr/>
          <p:nvPr>
            <p:custDataLst>
              <p:tags r:id="rId9"/>
            </p:custDataLst>
          </p:nvPr>
        </p:nvSpPr>
        <p:spPr bwMode="auto">
          <a:xfrm>
            <a:off x="4649153" y="4675109"/>
            <a:ext cx="930228" cy="44317"/>
          </a:xfrm>
          <a:custGeom>
            <a:avLst/>
            <a:gdLst/>
            <a:ahLst/>
            <a:cxnLst/>
            <a:rect l="0" t="0" r="0" b="0"/>
            <a:pathLst>
              <a:path w="930228" h="44317">
                <a:moveTo>
                  <a:pt x="0" y="39766"/>
                </a:moveTo>
                <a:lnTo>
                  <a:pt x="0" y="39766"/>
                </a:lnTo>
                <a:lnTo>
                  <a:pt x="4550" y="44316"/>
                </a:lnTo>
                <a:lnTo>
                  <a:pt x="16944" y="44011"/>
                </a:lnTo>
                <a:lnTo>
                  <a:pt x="51395" y="36053"/>
                </a:lnTo>
                <a:lnTo>
                  <a:pt x="86242" y="23532"/>
                </a:lnTo>
                <a:lnTo>
                  <a:pt x="118022" y="13183"/>
                </a:lnTo>
                <a:lnTo>
                  <a:pt x="157229" y="4139"/>
                </a:lnTo>
                <a:lnTo>
                  <a:pt x="181019" y="1727"/>
                </a:lnTo>
                <a:lnTo>
                  <a:pt x="206404" y="119"/>
                </a:lnTo>
                <a:lnTo>
                  <a:pt x="236663" y="0"/>
                </a:lnTo>
                <a:lnTo>
                  <a:pt x="270170" y="873"/>
                </a:lnTo>
                <a:lnTo>
                  <a:pt x="305843" y="2407"/>
                </a:lnTo>
                <a:lnTo>
                  <a:pt x="345818" y="4383"/>
                </a:lnTo>
                <a:lnTo>
                  <a:pt x="388660" y="6652"/>
                </a:lnTo>
                <a:lnTo>
                  <a:pt x="433414" y="9117"/>
                </a:lnTo>
                <a:lnTo>
                  <a:pt x="479442" y="11713"/>
                </a:lnTo>
                <a:lnTo>
                  <a:pt x="526321" y="14397"/>
                </a:lnTo>
                <a:lnTo>
                  <a:pt x="573765" y="17138"/>
                </a:lnTo>
                <a:lnTo>
                  <a:pt x="618730" y="19918"/>
                </a:lnTo>
                <a:lnTo>
                  <a:pt x="662041" y="22724"/>
                </a:lnTo>
                <a:lnTo>
                  <a:pt x="704250" y="25547"/>
                </a:lnTo>
                <a:lnTo>
                  <a:pt x="742868" y="27429"/>
                </a:lnTo>
                <a:lnTo>
                  <a:pt x="779090" y="28684"/>
                </a:lnTo>
                <a:lnTo>
                  <a:pt x="813716" y="29521"/>
                </a:lnTo>
                <a:lnTo>
                  <a:pt x="842515" y="30078"/>
                </a:lnTo>
                <a:lnTo>
                  <a:pt x="867429" y="30450"/>
                </a:lnTo>
                <a:lnTo>
                  <a:pt x="905589" y="29910"/>
                </a:lnTo>
                <a:lnTo>
                  <a:pt x="925724" y="26495"/>
                </a:lnTo>
                <a:lnTo>
                  <a:pt x="929568" y="23299"/>
                </a:lnTo>
                <a:lnTo>
                  <a:pt x="930227" y="19263"/>
                </a:lnTo>
                <a:lnTo>
                  <a:pt x="928761" y="14667"/>
                </a:lnTo>
                <a:lnTo>
                  <a:pt x="925879" y="12556"/>
                </a:lnTo>
                <a:lnTo>
                  <a:pt x="922052" y="12101"/>
                </a:lnTo>
                <a:lnTo>
                  <a:pt x="907565" y="16012"/>
                </a:lnTo>
                <a:lnTo>
                  <a:pt x="891540" y="2262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7" name="SMARTInkShape-3287"/>
          <p:cNvSpPr/>
          <p:nvPr>
            <p:custDataLst>
              <p:tags r:id="rId10"/>
            </p:custDataLst>
          </p:nvPr>
        </p:nvSpPr>
        <p:spPr bwMode="auto">
          <a:xfrm>
            <a:off x="4623219" y="4543425"/>
            <a:ext cx="3125148" cy="402395"/>
          </a:xfrm>
          <a:custGeom>
            <a:avLst/>
            <a:gdLst/>
            <a:ahLst/>
            <a:cxnLst/>
            <a:rect l="0" t="0" r="0" b="0"/>
            <a:pathLst>
              <a:path w="3125148" h="402395">
                <a:moveTo>
                  <a:pt x="3112033" y="137160"/>
                </a:moveTo>
                <a:lnTo>
                  <a:pt x="3112033" y="137160"/>
                </a:lnTo>
                <a:lnTo>
                  <a:pt x="3105247" y="121050"/>
                </a:lnTo>
                <a:lnTo>
                  <a:pt x="3103814" y="104239"/>
                </a:lnTo>
                <a:lnTo>
                  <a:pt x="3104649" y="100925"/>
                </a:lnTo>
                <a:lnTo>
                  <a:pt x="3106157" y="98716"/>
                </a:lnTo>
                <a:lnTo>
                  <a:pt x="3110872" y="95170"/>
                </a:lnTo>
                <a:lnTo>
                  <a:pt x="3114058" y="97225"/>
                </a:lnTo>
                <a:lnTo>
                  <a:pt x="3116240" y="99107"/>
                </a:lnTo>
                <a:lnTo>
                  <a:pt x="3119312" y="119958"/>
                </a:lnTo>
                <a:lnTo>
                  <a:pt x="3120031" y="147294"/>
                </a:lnTo>
                <a:lnTo>
                  <a:pt x="3120350" y="182622"/>
                </a:lnTo>
                <a:lnTo>
                  <a:pt x="3120493" y="223723"/>
                </a:lnTo>
                <a:lnTo>
                  <a:pt x="3120556" y="264850"/>
                </a:lnTo>
                <a:lnTo>
                  <a:pt x="3121536" y="304401"/>
                </a:lnTo>
                <a:lnTo>
                  <a:pt x="3125147" y="341029"/>
                </a:lnTo>
                <a:lnTo>
                  <a:pt x="3123433" y="380128"/>
                </a:lnTo>
                <a:lnTo>
                  <a:pt x="3121444" y="400709"/>
                </a:lnTo>
                <a:lnTo>
                  <a:pt x="3119260" y="402394"/>
                </a:lnTo>
                <a:lnTo>
                  <a:pt x="3115898" y="401613"/>
                </a:lnTo>
                <a:lnTo>
                  <a:pt x="3073913" y="373809"/>
                </a:lnTo>
                <a:lnTo>
                  <a:pt x="3038259" y="354415"/>
                </a:lnTo>
                <a:lnTo>
                  <a:pt x="3015225" y="344862"/>
                </a:lnTo>
                <a:lnTo>
                  <a:pt x="2989392" y="335635"/>
                </a:lnTo>
                <a:lnTo>
                  <a:pt x="2961693" y="326627"/>
                </a:lnTo>
                <a:lnTo>
                  <a:pt x="2930844" y="319668"/>
                </a:lnTo>
                <a:lnTo>
                  <a:pt x="2897896" y="314077"/>
                </a:lnTo>
                <a:lnTo>
                  <a:pt x="2863547" y="309397"/>
                </a:lnTo>
                <a:lnTo>
                  <a:pt x="2825409" y="306277"/>
                </a:lnTo>
                <a:lnTo>
                  <a:pt x="2784743" y="304198"/>
                </a:lnTo>
                <a:lnTo>
                  <a:pt x="2742392" y="302811"/>
                </a:lnTo>
                <a:lnTo>
                  <a:pt x="2698919" y="302839"/>
                </a:lnTo>
                <a:lnTo>
                  <a:pt x="2654696" y="303810"/>
                </a:lnTo>
                <a:lnTo>
                  <a:pt x="2609974" y="305410"/>
                </a:lnTo>
                <a:lnTo>
                  <a:pt x="2562062" y="307429"/>
                </a:lnTo>
                <a:lnTo>
                  <a:pt x="2512023" y="309728"/>
                </a:lnTo>
                <a:lnTo>
                  <a:pt x="2460566" y="312213"/>
                </a:lnTo>
                <a:lnTo>
                  <a:pt x="2406260" y="314822"/>
                </a:lnTo>
                <a:lnTo>
                  <a:pt x="2350053" y="317514"/>
                </a:lnTo>
                <a:lnTo>
                  <a:pt x="2292579" y="320261"/>
                </a:lnTo>
                <a:lnTo>
                  <a:pt x="2234261" y="322092"/>
                </a:lnTo>
                <a:lnTo>
                  <a:pt x="2175378" y="323313"/>
                </a:lnTo>
                <a:lnTo>
                  <a:pt x="2116122" y="324127"/>
                </a:lnTo>
                <a:lnTo>
                  <a:pt x="2055662" y="324670"/>
                </a:lnTo>
                <a:lnTo>
                  <a:pt x="1994401" y="325031"/>
                </a:lnTo>
                <a:lnTo>
                  <a:pt x="1932606" y="325272"/>
                </a:lnTo>
                <a:lnTo>
                  <a:pt x="1867595" y="325433"/>
                </a:lnTo>
                <a:lnTo>
                  <a:pt x="1800444" y="325541"/>
                </a:lnTo>
                <a:lnTo>
                  <a:pt x="1731862" y="325612"/>
                </a:lnTo>
                <a:lnTo>
                  <a:pt x="1662329" y="325660"/>
                </a:lnTo>
                <a:lnTo>
                  <a:pt x="1592161" y="325691"/>
                </a:lnTo>
                <a:lnTo>
                  <a:pt x="1521570" y="325712"/>
                </a:lnTo>
                <a:lnTo>
                  <a:pt x="1448793" y="325727"/>
                </a:lnTo>
                <a:lnTo>
                  <a:pt x="1374556" y="325736"/>
                </a:lnTo>
                <a:lnTo>
                  <a:pt x="1299348" y="325742"/>
                </a:lnTo>
                <a:lnTo>
                  <a:pt x="1224444" y="325746"/>
                </a:lnTo>
                <a:lnTo>
                  <a:pt x="1149743" y="325749"/>
                </a:lnTo>
                <a:lnTo>
                  <a:pt x="1075177" y="325751"/>
                </a:lnTo>
                <a:lnTo>
                  <a:pt x="999749" y="325753"/>
                </a:lnTo>
                <a:lnTo>
                  <a:pt x="923746" y="325753"/>
                </a:lnTo>
                <a:lnTo>
                  <a:pt x="847360" y="325754"/>
                </a:lnTo>
                <a:lnTo>
                  <a:pt x="772624" y="325754"/>
                </a:lnTo>
                <a:lnTo>
                  <a:pt x="698988" y="325755"/>
                </a:lnTo>
                <a:lnTo>
                  <a:pt x="626083" y="325755"/>
                </a:lnTo>
                <a:lnTo>
                  <a:pt x="556526" y="326707"/>
                </a:lnTo>
                <a:lnTo>
                  <a:pt x="489199" y="328295"/>
                </a:lnTo>
                <a:lnTo>
                  <a:pt x="423360" y="330306"/>
                </a:lnTo>
                <a:lnTo>
                  <a:pt x="361369" y="332599"/>
                </a:lnTo>
                <a:lnTo>
                  <a:pt x="301945" y="335080"/>
                </a:lnTo>
                <a:lnTo>
                  <a:pt x="244231" y="337686"/>
                </a:lnTo>
                <a:lnTo>
                  <a:pt x="195278" y="340377"/>
                </a:lnTo>
                <a:lnTo>
                  <a:pt x="152165" y="343122"/>
                </a:lnTo>
                <a:lnTo>
                  <a:pt x="112945" y="345906"/>
                </a:lnTo>
                <a:lnTo>
                  <a:pt x="82036" y="346809"/>
                </a:lnTo>
                <a:lnTo>
                  <a:pt x="56668" y="346459"/>
                </a:lnTo>
                <a:lnTo>
                  <a:pt x="20543" y="342576"/>
                </a:lnTo>
                <a:lnTo>
                  <a:pt x="10910" y="338874"/>
                </a:lnTo>
                <a:lnTo>
                  <a:pt x="4488" y="334501"/>
                </a:lnTo>
                <a:lnTo>
                  <a:pt x="1159" y="328728"/>
                </a:lnTo>
                <a:lnTo>
                  <a:pt x="0" y="314694"/>
                </a:lnTo>
                <a:lnTo>
                  <a:pt x="13804" y="281626"/>
                </a:lnTo>
                <a:lnTo>
                  <a:pt x="28163" y="252802"/>
                </a:lnTo>
                <a:lnTo>
                  <a:pt x="43117" y="218084"/>
                </a:lnTo>
                <a:lnTo>
                  <a:pt x="49772" y="196824"/>
                </a:lnTo>
                <a:lnTo>
                  <a:pt x="56113" y="174079"/>
                </a:lnTo>
                <a:lnTo>
                  <a:pt x="60341" y="151295"/>
                </a:lnTo>
                <a:lnTo>
                  <a:pt x="63159" y="128486"/>
                </a:lnTo>
                <a:lnTo>
                  <a:pt x="65038" y="105659"/>
                </a:lnTo>
                <a:lnTo>
                  <a:pt x="62481" y="83775"/>
                </a:lnTo>
                <a:lnTo>
                  <a:pt x="49479" y="41678"/>
                </a:lnTo>
                <a:lnTo>
                  <a:pt x="34506"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4612769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dirty="0" smtClean="0">
                <a:solidFill>
                  <a:prstClr val="white">
                    <a:lumMod val="50000"/>
                  </a:prstClr>
                </a:solidFill>
              </a:rPr>
              <a:t>(C) Dhruv Batra </a:t>
            </a:r>
            <a:endParaRPr lang="en-US" dirty="0">
              <a:solidFill>
                <a:prstClr val="white">
                  <a:lumMod val="50000"/>
                </a:prstClr>
              </a:solidFill>
            </a:endParaRPr>
          </a:p>
        </p:txBody>
      </p:sp>
      <p:sp>
        <p:nvSpPr>
          <p:cNvPr id="3" name="Slide Number Placeholder 2"/>
          <p:cNvSpPr>
            <a:spLocks noGrp="1"/>
          </p:cNvSpPr>
          <p:nvPr>
            <p:ph type="sldNum" sz="quarter" idx="12"/>
          </p:nvPr>
        </p:nvSpPr>
        <p:spPr/>
        <p:txBody>
          <a:bodyPr/>
          <a:lstStyle/>
          <a:p>
            <a:pPr>
              <a:defRPr/>
            </a:pPr>
            <a:fld id="{A51550E6-1DFF-B84C-BFE3-E4371400DA8D}" type="slidenum">
              <a:rPr lang="en-US" smtClean="0">
                <a:solidFill>
                  <a:prstClr val="white">
                    <a:lumMod val="50000"/>
                  </a:prstClr>
                </a:solidFill>
              </a:rPr>
              <a:pPr>
                <a:defRPr/>
              </a:pPr>
              <a:t>26</a:t>
            </a:fld>
            <a:endParaRPr lang="en-US">
              <a:solidFill>
                <a:prstClr val="white">
                  <a:lumMod val="50000"/>
                </a:prstClr>
              </a:solidFill>
            </a:endParaRPr>
          </a:p>
        </p:txBody>
      </p:sp>
      <p:pic>
        <p:nvPicPr>
          <p:cNvPr id="6" name="Picture 5" descr="Convolution_of_box_signal_with_itself2.gif"/>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1676400" y="1504698"/>
            <a:ext cx="5943600" cy="1866900"/>
          </a:xfrm>
          <a:prstGeom prst="rect">
            <a:avLst/>
          </a:prstGeom>
        </p:spPr>
      </p:pic>
      <p:sp>
        <p:nvSpPr>
          <p:cNvPr id="7" name="TextBox 6"/>
          <p:cNvSpPr txBox="1"/>
          <p:nvPr/>
        </p:nvSpPr>
        <p:spPr>
          <a:xfrm>
            <a:off x="76200" y="5943600"/>
            <a:ext cx="8686800" cy="646331"/>
          </a:xfrm>
          <a:prstGeom prst="rect">
            <a:avLst/>
          </a:prstGeom>
          <a:noFill/>
        </p:spPr>
        <p:txBody>
          <a:bodyPr wrap="square" rtlCol="0">
            <a:spAutoFit/>
          </a:bodyPr>
          <a:lstStyle/>
          <a:p>
            <a:r>
              <a:rPr lang="en-US" dirty="0">
                <a:solidFill>
                  <a:prstClr val="black"/>
                </a:solidFill>
              </a:rPr>
              <a:t>"Convolution of box signal with itself2" by </a:t>
            </a:r>
            <a:r>
              <a:rPr lang="en-US" dirty="0" err="1">
                <a:solidFill>
                  <a:prstClr val="black"/>
                </a:solidFill>
              </a:rPr>
              <a:t>Convolution_of_box_signal_with_itself.gif</a:t>
            </a:r>
            <a:r>
              <a:rPr lang="en-US" dirty="0">
                <a:solidFill>
                  <a:prstClr val="black"/>
                </a:solidFill>
              </a:rPr>
              <a:t>: Brian </a:t>
            </a:r>
            <a:r>
              <a:rPr lang="en-US" dirty="0" err="1">
                <a:solidFill>
                  <a:prstClr val="black"/>
                </a:solidFill>
              </a:rPr>
              <a:t>Ambergderivative</a:t>
            </a:r>
            <a:r>
              <a:rPr lang="en-US" dirty="0">
                <a:solidFill>
                  <a:prstClr val="black"/>
                </a:solidFill>
              </a:rPr>
              <a:t> work: Tinos (talk) - </a:t>
            </a:r>
            <a:r>
              <a:rPr lang="en-US" dirty="0" err="1">
                <a:solidFill>
                  <a:prstClr val="black"/>
                </a:solidFill>
              </a:rPr>
              <a:t>Convolution_of_box_signal_with_itself.gif</a:t>
            </a:r>
            <a:r>
              <a:rPr lang="en-US" dirty="0">
                <a:solidFill>
                  <a:prstClr val="black"/>
                </a:solidFill>
              </a:rPr>
              <a:t>. Licensed under CC BY-SA 3.0 via Commons - https://</a:t>
            </a:r>
            <a:r>
              <a:rPr lang="en-US" dirty="0" err="1">
                <a:solidFill>
                  <a:prstClr val="black"/>
                </a:solidFill>
              </a:rPr>
              <a:t>commons.wikimedia.org</a:t>
            </a:r>
            <a:r>
              <a:rPr lang="en-US" dirty="0">
                <a:solidFill>
                  <a:prstClr val="black"/>
                </a:solidFill>
              </a:rPr>
              <a:t>/wiki/File:Convolution_of_box_signal_with_itself2.gif#/media/File:Convolution_of_box_signal_with_itself2.gif</a:t>
            </a:r>
          </a:p>
        </p:txBody>
      </p:sp>
      <p:pic>
        <p:nvPicPr>
          <p:cNvPr id="8" name="Picture 7" descr="Convolution_of_spiky_function_with_box2.gif"/>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1676400" y="3505200"/>
            <a:ext cx="5943600" cy="1714500"/>
          </a:xfrm>
          <a:prstGeom prst="rect">
            <a:avLst/>
          </a:prstGeom>
        </p:spPr>
      </p:pic>
      <p:sp>
        <p:nvSpPr>
          <p:cNvPr id="4" name="SMARTInkShape-3288"/>
          <p:cNvSpPr/>
          <p:nvPr>
            <p:custDataLst>
              <p:tags r:id="rId1"/>
            </p:custDataLst>
          </p:nvPr>
        </p:nvSpPr>
        <p:spPr bwMode="auto">
          <a:xfrm>
            <a:off x="3817620" y="3806578"/>
            <a:ext cx="765282" cy="1045458"/>
          </a:xfrm>
          <a:custGeom>
            <a:avLst/>
            <a:gdLst/>
            <a:ahLst/>
            <a:cxnLst/>
            <a:rect l="0" t="0" r="0" b="0"/>
            <a:pathLst>
              <a:path w="765282" h="1045458">
                <a:moveTo>
                  <a:pt x="0" y="16757"/>
                </a:moveTo>
                <a:lnTo>
                  <a:pt x="0" y="16757"/>
                </a:lnTo>
                <a:lnTo>
                  <a:pt x="0" y="3987"/>
                </a:lnTo>
                <a:lnTo>
                  <a:pt x="952" y="2528"/>
                </a:lnTo>
                <a:lnTo>
                  <a:pt x="2540" y="1556"/>
                </a:lnTo>
                <a:lnTo>
                  <a:pt x="4551" y="908"/>
                </a:lnTo>
                <a:lnTo>
                  <a:pt x="23371" y="4807"/>
                </a:lnTo>
                <a:lnTo>
                  <a:pt x="53174" y="1574"/>
                </a:lnTo>
                <a:lnTo>
                  <a:pt x="81735" y="484"/>
                </a:lnTo>
                <a:lnTo>
                  <a:pt x="113479" y="0"/>
                </a:lnTo>
                <a:lnTo>
                  <a:pt x="146638" y="737"/>
                </a:lnTo>
                <a:lnTo>
                  <a:pt x="180425" y="4239"/>
                </a:lnTo>
                <a:lnTo>
                  <a:pt x="208823" y="7016"/>
                </a:lnTo>
                <a:lnTo>
                  <a:pt x="210653" y="9310"/>
                </a:lnTo>
                <a:lnTo>
                  <a:pt x="209015" y="12745"/>
                </a:lnTo>
                <a:lnTo>
                  <a:pt x="205066" y="16940"/>
                </a:lnTo>
                <a:lnTo>
                  <a:pt x="172203" y="31945"/>
                </a:lnTo>
                <a:lnTo>
                  <a:pt x="137177" y="45415"/>
                </a:lnTo>
                <a:lnTo>
                  <a:pt x="98115" y="60926"/>
                </a:lnTo>
                <a:lnTo>
                  <a:pt x="61704" y="77345"/>
                </a:lnTo>
                <a:lnTo>
                  <a:pt x="22728" y="102654"/>
                </a:lnTo>
                <a:lnTo>
                  <a:pt x="10101" y="117163"/>
                </a:lnTo>
                <a:lnTo>
                  <a:pt x="6734" y="123700"/>
                </a:lnTo>
                <a:lnTo>
                  <a:pt x="8299" y="129009"/>
                </a:lnTo>
                <a:lnTo>
                  <a:pt x="13153" y="133502"/>
                </a:lnTo>
                <a:lnTo>
                  <a:pt x="31563" y="141034"/>
                </a:lnTo>
                <a:lnTo>
                  <a:pt x="61971" y="147556"/>
                </a:lnTo>
                <a:lnTo>
                  <a:pt x="102790" y="151090"/>
                </a:lnTo>
                <a:lnTo>
                  <a:pt x="125677" y="152032"/>
                </a:lnTo>
                <a:lnTo>
                  <a:pt x="166346" y="155619"/>
                </a:lnTo>
                <a:lnTo>
                  <a:pt x="199662" y="159436"/>
                </a:lnTo>
                <a:lnTo>
                  <a:pt x="220818" y="161132"/>
                </a:lnTo>
                <a:lnTo>
                  <a:pt x="227222" y="163490"/>
                </a:lnTo>
                <a:lnTo>
                  <a:pt x="231492" y="166966"/>
                </a:lnTo>
                <a:lnTo>
                  <a:pt x="234338" y="171189"/>
                </a:lnTo>
                <a:lnTo>
                  <a:pt x="232425" y="175909"/>
                </a:lnTo>
                <a:lnTo>
                  <a:pt x="220140" y="186234"/>
                </a:lnTo>
                <a:lnTo>
                  <a:pt x="187253" y="202756"/>
                </a:lnTo>
                <a:lnTo>
                  <a:pt x="151897" y="228819"/>
                </a:lnTo>
                <a:lnTo>
                  <a:pt x="126392" y="256120"/>
                </a:lnTo>
                <a:lnTo>
                  <a:pt x="118087" y="271095"/>
                </a:lnTo>
                <a:lnTo>
                  <a:pt x="115872" y="277756"/>
                </a:lnTo>
                <a:lnTo>
                  <a:pt x="115951" y="290236"/>
                </a:lnTo>
                <a:lnTo>
                  <a:pt x="117306" y="296232"/>
                </a:lnTo>
                <a:lnTo>
                  <a:pt x="122019" y="301181"/>
                </a:lnTo>
                <a:lnTo>
                  <a:pt x="137416" y="309220"/>
                </a:lnTo>
                <a:lnTo>
                  <a:pt x="172055" y="319101"/>
                </a:lnTo>
                <a:lnTo>
                  <a:pt x="207930" y="328061"/>
                </a:lnTo>
                <a:lnTo>
                  <a:pt x="248715" y="339950"/>
                </a:lnTo>
                <a:lnTo>
                  <a:pt x="251535" y="340804"/>
                </a:lnTo>
                <a:lnTo>
                  <a:pt x="250557" y="343278"/>
                </a:lnTo>
                <a:lnTo>
                  <a:pt x="241852" y="351108"/>
                </a:lnTo>
                <a:lnTo>
                  <a:pt x="207232" y="370776"/>
                </a:lnTo>
                <a:lnTo>
                  <a:pt x="165331" y="394702"/>
                </a:lnTo>
                <a:lnTo>
                  <a:pt x="122753" y="419888"/>
                </a:lnTo>
                <a:lnTo>
                  <a:pt x="98178" y="440897"/>
                </a:lnTo>
                <a:lnTo>
                  <a:pt x="95932" y="446202"/>
                </a:lnTo>
                <a:lnTo>
                  <a:pt x="96340" y="450691"/>
                </a:lnTo>
                <a:lnTo>
                  <a:pt x="98517" y="454637"/>
                </a:lnTo>
                <a:lnTo>
                  <a:pt x="116176" y="459020"/>
                </a:lnTo>
                <a:lnTo>
                  <a:pt x="146883" y="460016"/>
                </a:lnTo>
                <a:lnTo>
                  <a:pt x="168407" y="458948"/>
                </a:lnTo>
                <a:lnTo>
                  <a:pt x="192282" y="457283"/>
                </a:lnTo>
                <a:lnTo>
                  <a:pt x="219628" y="455221"/>
                </a:lnTo>
                <a:lnTo>
                  <a:pt x="249288" y="452894"/>
                </a:lnTo>
                <a:lnTo>
                  <a:pt x="280492" y="450390"/>
                </a:lnTo>
                <a:lnTo>
                  <a:pt x="309867" y="448721"/>
                </a:lnTo>
                <a:lnTo>
                  <a:pt x="338023" y="447608"/>
                </a:lnTo>
                <a:lnTo>
                  <a:pt x="365366" y="446866"/>
                </a:lnTo>
                <a:lnTo>
                  <a:pt x="403367" y="446041"/>
                </a:lnTo>
                <a:lnTo>
                  <a:pt x="425972" y="447580"/>
                </a:lnTo>
                <a:lnTo>
                  <a:pt x="430666" y="450657"/>
                </a:lnTo>
                <a:lnTo>
                  <a:pt x="432843" y="454614"/>
                </a:lnTo>
                <a:lnTo>
                  <a:pt x="430485" y="459156"/>
                </a:lnTo>
                <a:lnTo>
                  <a:pt x="405152" y="476557"/>
                </a:lnTo>
                <a:lnTo>
                  <a:pt x="370885" y="494797"/>
                </a:lnTo>
                <a:lnTo>
                  <a:pt x="330256" y="515605"/>
                </a:lnTo>
                <a:lnTo>
                  <a:pt x="308753" y="526487"/>
                </a:lnTo>
                <a:lnTo>
                  <a:pt x="286798" y="537552"/>
                </a:lnTo>
                <a:lnTo>
                  <a:pt x="264541" y="548739"/>
                </a:lnTo>
                <a:lnTo>
                  <a:pt x="222349" y="570376"/>
                </a:lnTo>
                <a:lnTo>
                  <a:pt x="187722" y="589517"/>
                </a:lnTo>
                <a:lnTo>
                  <a:pt x="159655" y="607257"/>
                </a:lnTo>
                <a:lnTo>
                  <a:pt x="156920" y="610449"/>
                </a:lnTo>
                <a:lnTo>
                  <a:pt x="157001" y="612576"/>
                </a:lnTo>
                <a:lnTo>
                  <a:pt x="158960" y="613995"/>
                </a:lnTo>
                <a:lnTo>
                  <a:pt x="183996" y="613031"/>
                </a:lnTo>
                <a:lnTo>
                  <a:pt x="202674" y="611441"/>
                </a:lnTo>
                <a:lnTo>
                  <a:pt x="227509" y="608475"/>
                </a:lnTo>
                <a:lnTo>
                  <a:pt x="256448" y="604593"/>
                </a:lnTo>
                <a:lnTo>
                  <a:pt x="288123" y="600100"/>
                </a:lnTo>
                <a:lnTo>
                  <a:pt x="322574" y="596152"/>
                </a:lnTo>
                <a:lnTo>
                  <a:pt x="358877" y="592568"/>
                </a:lnTo>
                <a:lnTo>
                  <a:pt x="396414" y="589226"/>
                </a:lnTo>
                <a:lnTo>
                  <a:pt x="432869" y="586998"/>
                </a:lnTo>
                <a:lnTo>
                  <a:pt x="468601" y="585513"/>
                </a:lnTo>
                <a:lnTo>
                  <a:pt x="503854" y="584523"/>
                </a:lnTo>
                <a:lnTo>
                  <a:pt x="532118" y="583863"/>
                </a:lnTo>
                <a:lnTo>
                  <a:pt x="555722" y="583422"/>
                </a:lnTo>
                <a:lnTo>
                  <a:pt x="596459" y="585343"/>
                </a:lnTo>
                <a:lnTo>
                  <a:pt x="600521" y="587267"/>
                </a:lnTo>
                <a:lnTo>
                  <a:pt x="597515" y="590454"/>
                </a:lnTo>
                <a:lnTo>
                  <a:pt x="563122" y="605947"/>
                </a:lnTo>
                <a:lnTo>
                  <a:pt x="522691" y="623742"/>
                </a:lnTo>
                <a:lnTo>
                  <a:pt x="498956" y="633821"/>
                </a:lnTo>
                <a:lnTo>
                  <a:pt x="473607" y="644351"/>
                </a:lnTo>
                <a:lnTo>
                  <a:pt x="447183" y="655180"/>
                </a:lnTo>
                <a:lnTo>
                  <a:pt x="421947" y="665258"/>
                </a:lnTo>
                <a:lnTo>
                  <a:pt x="397503" y="674833"/>
                </a:lnTo>
                <a:lnTo>
                  <a:pt x="373587" y="684074"/>
                </a:lnTo>
                <a:lnTo>
                  <a:pt x="334313" y="704502"/>
                </a:lnTo>
                <a:lnTo>
                  <a:pt x="295589" y="729803"/>
                </a:lnTo>
                <a:lnTo>
                  <a:pt x="288499" y="735008"/>
                </a:lnTo>
                <a:lnTo>
                  <a:pt x="287583" y="739431"/>
                </a:lnTo>
                <a:lnTo>
                  <a:pt x="290782" y="743333"/>
                </a:lnTo>
                <a:lnTo>
                  <a:pt x="296725" y="746886"/>
                </a:lnTo>
                <a:lnTo>
                  <a:pt x="331268" y="748294"/>
                </a:lnTo>
                <a:lnTo>
                  <a:pt x="355148" y="747336"/>
                </a:lnTo>
                <a:lnTo>
                  <a:pt x="382497" y="745745"/>
                </a:lnTo>
                <a:lnTo>
                  <a:pt x="412161" y="743731"/>
                </a:lnTo>
                <a:lnTo>
                  <a:pt x="443366" y="741436"/>
                </a:lnTo>
                <a:lnTo>
                  <a:pt x="475600" y="739907"/>
                </a:lnTo>
                <a:lnTo>
                  <a:pt x="508519" y="738887"/>
                </a:lnTo>
                <a:lnTo>
                  <a:pt x="541895" y="738207"/>
                </a:lnTo>
                <a:lnTo>
                  <a:pt x="569861" y="738706"/>
                </a:lnTo>
                <a:lnTo>
                  <a:pt x="594220" y="739991"/>
                </a:lnTo>
                <a:lnTo>
                  <a:pt x="629858" y="743959"/>
                </a:lnTo>
                <a:lnTo>
                  <a:pt x="638027" y="746351"/>
                </a:lnTo>
                <a:lnTo>
                  <a:pt x="642522" y="748898"/>
                </a:lnTo>
                <a:lnTo>
                  <a:pt x="638851" y="752501"/>
                </a:lnTo>
                <a:lnTo>
                  <a:pt x="597065" y="769531"/>
                </a:lnTo>
                <a:lnTo>
                  <a:pt x="572351" y="779591"/>
                </a:lnTo>
                <a:lnTo>
                  <a:pt x="544445" y="791061"/>
                </a:lnTo>
                <a:lnTo>
                  <a:pt x="513458" y="803469"/>
                </a:lnTo>
                <a:lnTo>
                  <a:pt x="480418" y="816504"/>
                </a:lnTo>
                <a:lnTo>
                  <a:pt x="446009" y="829957"/>
                </a:lnTo>
                <a:lnTo>
                  <a:pt x="413544" y="844640"/>
                </a:lnTo>
                <a:lnTo>
                  <a:pt x="382376" y="860144"/>
                </a:lnTo>
                <a:lnTo>
                  <a:pt x="352073" y="876195"/>
                </a:lnTo>
                <a:lnTo>
                  <a:pt x="328060" y="889753"/>
                </a:lnTo>
                <a:lnTo>
                  <a:pt x="291219" y="912438"/>
                </a:lnTo>
                <a:lnTo>
                  <a:pt x="274846" y="929505"/>
                </a:lnTo>
                <a:lnTo>
                  <a:pt x="271813" y="936723"/>
                </a:lnTo>
                <a:lnTo>
                  <a:pt x="276459" y="941535"/>
                </a:lnTo>
                <a:lnTo>
                  <a:pt x="299401" y="946882"/>
                </a:lnTo>
                <a:lnTo>
                  <a:pt x="320568" y="948308"/>
                </a:lnTo>
                <a:lnTo>
                  <a:pt x="347062" y="949258"/>
                </a:lnTo>
                <a:lnTo>
                  <a:pt x="377107" y="949892"/>
                </a:lnTo>
                <a:lnTo>
                  <a:pt x="411425" y="949362"/>
                </a:lnTo>
                <a:lnTo>
                  <a:pt x="448591" y="948056"/>
                </a:lnTo>
                <a:lnTo>
                  <a:pt x="487656" y="946233"/>
                </a:lnTo>
                <a:lnTo>
                  <a:pt x="527034" y="945017"/>
                </a:lnTo>
                <a:lnTo>
                  <a:pt x="566621" y="944207"/>
                </a:lnTo>
                <a:lnTo>
                  <a:pt x="606347" y="943667"/>
                </a:lnTo>
                <a:lnTo>
                  <a:pt x="641404" y="943307"/>
                </a:lnTo>
                <a:lnTo>
                  <a:pt x="673348" y="943067"/>
                </a:lnTo>
                <a:lnTo>
                  <a:pt x="703216" y="942907"/>
                </a:lnTo>
                <a:lnTo>
                  <a:pt x="744023" y="945269"/>
                </a:lnTo>
                <a:lnTo>
                  <a:pt x="758905" y="947233"/>
                </a:lnTo>
                <a:lnTo>
                  <a:pt x="765017" y="951399"/>
                </a:lnTo>
                <a:lnTo>
                  <a:pt x="765281" y="957034"/>
                </a:lnTo>
                <a:lnTo>
                  <a:pt x="761648" y="963648"/>
                </a:lnTo>
                <a:lnTo>
                  <a:pt x="734750" y="978618"/>
                </a:lnTo>
                <a:lnTo>
                  <a:pt x="715576" y="986610"/>
                </a:lnTo>
                <a:lnTo>
                  <a:pt x="690411" y="996701"/>
                </a:lnTo>
                <a:lnTo>
                  <a:pt x="661252" y="1008190"/>
                </a:lnTo>
                <a:lnTo>
                  <a:pt x="629429" y="1020613"/>
                </a:lnTo>
                <a:lnTo>
                  <a:pt x="565785" y="104545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10" name="SMARTInkShape-Group1106"/>
          <p:cNvGrpSpPr/>
          <p:nvPr/>
        </p:nvGrpSpPr>
        <p:grpSpPr>
          <a:xfrm>
            <a:off x="3157538" y="4106232"/>
            <a:ext cx="3266123" cy="771521"/>
            <a:chOff x="3157538" y="4106232"/>
            <a:chExt cx="3266123" cy="771521"/>
          </a:xfrm>
        </p:grpSpPr>
        <p:sp>
          <p:nvSpPr>
            <p:cNvPr id="5" name="SMARTInkShape-3289"/>
            <p:cNvSpPr/>
            <p:nvPr>
              <p:custDataLst>
                <p:tags r:id="rId47"/>
              </p:custDataLst>
            </p:nvPr>
          </p:nvSpPr>
          <p:spPr bwMode="auto">
            <a:xfrm>
              <a:off x="3157538" y="4131945"/>
              <a:ext cx="1140143" cy="745808"/>
            </a:xfrm>
            <a:custGeom>
              <a:avLst/>
              <a:gdLst/>
              <a:ahLst/>
              <a:cxnLst/>
              <a:rect l="0" t="0" r="0" b="0"/>
              <a:pathLst>
                <a:path w="1140143" h="745808">
                  <a:moveTo>
                    <a:pt x="0" y="745807"/>
                  </a:moveTo>
                  <a:lnTo>
                    <a:pt x="0" y="745807"/>
                  </a:lnTo>
                  <a:lnTo>
                    <a:pt x="4550" y="745807"/>
                  </a:lnTo>
                  <a:lnTo>
                    <a:pt x="9325" y="743268"/>
                  </a:lnTo>
                  <a:lnTo>
                    <a:pt x="49696" y="705615"/>
                  </a:lnTo>
                  <a:lnTo>
                    <a:pt x="75962" y="682658"/>
                  </a:lnTo>
                  <a:lnTo>
                    <a:pt x="89006" y="669163"/>
                  </a:lnTo>
                  <a:lnTo>
                    <a:pt x="131556" y="639497"/>
                  </a:lnTo>
                  <a:lnTo>
                    <a:pt x="167290" y="611428"/>
                  </a:lnTo>
                  <a:lnTo>
                    <a:pt x="203930" y="587677"/>
                  </a:lnTo>
                  <a:lnTo>
                    <a:pt x="242212" y="556456"/>
                  </a:lnTo>
                  <a:lnTo>
                    <a:pt x="284732" y="521094"/>
                  </a:lnTo>
                  <a:lnTo>
                    <a:pt x="325997" y="491625"/>
                  </a:lnTo>
                  <a:lnTo>
                    <a:pt x="366936" y="467704"/>
                  </a:lnTo>
                  <a:lnTo>
                    <a:pt x="400398" y="445602"/>
                  </a:lnTo>
                  <a:lnTo>
                    <a:pt x="434443" y="426564"/>
                  </a:lnTo>
                  <a:lnTo>
                    <a:pt x="467707" y="407906"/>
                  </a:lnTo>
                  <a:lnTo>
                    <a:pt x="507570" y="379024"/>
                  </a:lnTo>
                  <a:lnTo>
                    <a:pt x="547300" y="354692"/>
                  </a:lnTo>
                  <a:lnTo>
                    <a:pt x="583062" y="337292"/>
                  </a:lnTo>
                  <a:lnTo>
                    <a:pt x="619269" y="315521"/>
                  </a:lnTo>
                  <a:lnTo>
                    <a:pt x="658679" y="295523"/>
                  </a:lnTo>
                  <a:lnTo>
                    <a:pt x="700974" y="271699"/>
                  </a:lnTo>
                  <a:lnTo>
                    <a:pt x="740997" y="242919"/>
                  </a:lnTo>
                  <a:lnTo>
                    <a:pt x="781618" y="215981"/>
                  </a:lnTo>
                  <a:lnTo>
                    <a:pt x="824285" y="182775"/>
                  </a:lnTo>
                  <a:lnTo>
                    <a:pt x="862579" y="153131"/>
                  </a:lnTo>
                  <a:lnTo>
                    <a:pt x="903899" y="125652"/>
                  </a:lnTo>
                  <a:lnTo>
                    <a:pt x="945988" y="105972"/>
                  </a:lnTo>
                  <a:lnTo>
                    <a:pt x="975320" y="91805"/>
                  </a:lnTo>
                  <a:lnTo>
                    <a:pt x="1015131" y="63102"/>
                  </a:lnTo>
                  <a:lnTo>
                    <a:pt x="1039954" y="46402"/>
                  </a:lnTo>
                  <a:lnTo>
                    <a:pt x="1078583" y="16658"/>
                  </a:lnTo>
                  <a:lnTo>
                    <a:pt x="1105801" y="39"/>
                  </a:lnTo>
                  <a:lnTo>
                    <a:pt x="1105848" y="7385"/>
                  </a:lnTo>
                  <a:lnTo>
                    <a:pt x="1106801" y="7780"/>
                  </a:lnTo>
                  <a:lnTo>
                    <a:pt x="1122334" y="8468"/>
                  </a:lnTo>
                  <a:lnTo>
                    <a:pt x="1130005" y="5986"/>
                  </a:lnTo>
                  <a:lnTo>
                    <a:pt x="1140142"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 name="SMARTInkShape-3290"/>
            <p:cNvSpPr/>
            <p:nvPr>
              <p:custDataLst>
                <p:tags r:id="rId48"/>
              </p:custDataLst>
            </p:nvPr>
          </p:nvSpPr>
          <p:spPr bwMode="auto">
            <a:xfrm>
              <a:off x="4306253" y="4106232"/>
              <a:ext cx="2117408" cy="642934"/>
            </a:xfrm>
            <a:custGeom>
              <a:avLst/>
              <a:gdLst/>
              <a:ahLst/>
              <a:cxnLst/>
              <a:rect l="0" t="0" r="0" b="0"/>
              <a:pathLst>
                <a:path w="2117408" h="642934">
                  <a:moveTo>
                    <a:pt x="0" y="17140"/>
                  </a:moveTo>
                  <a:lnTo>
                    <a:pt x="0" y="17140"/>
                  </a:lnTo>
                  <a:lnTo>
                    <a:pt x="0" y="12589"/>
                  </a:lnTo>
                  <a:lnTo>
                    <a:pt x="952" y="11249"/>
                  </a:lnTo>
                  <a:lnTo>
                    <a:pt x="2539" y="10355"/>
                  </a:lnTo>
                  <a:lnTo>
                    <a:pt x="4550" y="9759"/>
                  </a:lnTo>
                  <a:lnTo>
                    <a:pt x="5891" y="8410"/>
                  </a:lnTo>
                  <a:lnTo>
                    <a:pt x="7381" y="4370"/>
                  </a:lnTo>
                  <a:lnTo>
                    <a:pt x="10635" y="2912"/>
                  </a:lnTo>
                  <a:lnTo>
                    <a:pt x="53321" y="251"/>
                  </a:lnTo>
                  <a:lnTo>
                    <a:pt x="85225" y="71"/>
                  </a:lnTo>
                  <a:lnTo>
                    <a:pt x="125370" y="18"/>
                  </a:lnTo>
                  <a:lnTo>
                    <a:pt x="156685" y="5"/>
                  </a:lnTo>
                  <a:lnTo>
                    <a:pt x="187112" y="0"/>
                  </a:lnTo>
                  <a:lnTo>
                    <a:pt x="228478" y="2537"/>
                  </a:lnTo>
                  <a:lnTo>
                    <a:pt x="267487" y="11927"/>
                  </a:lnTo>
                  <a:lnTo>
                    <a:pt x="282878" y="15596"/>
                  </a:lnTo>
                  <a:lnTo>
                    <a:pt x="290188" y="21534"/>
                  </a:lnTo>
                  <a:lnTo>
                    <a:pt x="319689" y="61905"/>
                  </a:lnTo>
                  <a:lnTo>
                    <a:pt x="345088" y="83239"/>
                  </a:lnTo>
                  <a:lnTo>
                    <a:pt x="383513" y="99906"/>
                  </a:lnTo>
                  <a:lnTo>
                    <a:pt x="419608" y="118015"/>
                  </a:lnTo>
                  <a:lnTo>
                    <a:pt x="454254" y="135597"/>
                  </a:lnTo>
                  <a:lnTo>
                    <a:pt x="489567" y="151523"/>
                  </a:lnTo>
                  <a:lnTo>
                    <a:pt x="532244" y="172026"/>
                  </a:lnTo>
                  <a:lnTo>
                    <a:pt x="572811" y="189869"/>
                  </a:lnTo>
                  <a:lnTo>
                    <a:pt x="609294" y="209410"/>
                  </a:lnTo>
                  <a:lnTo>
                    <a:pt x="641118" y="225980"/>
                  </a:lnTo>
                  <a:lnTo>
                    <a:pt x="683465" y="246105"/>
                  </a:lnTo>
                  <a:lnTo>
                    <a:pt x="724179" y="264086"/>
                  </a:lnTo>
                  <a:lnTo>
                    <a:pt x="757602" y="280386"/>
                  </a:lnTo>
                  <a:lnTo>
                    <a:pt x="796186" y="292730"/>
                  </a:lnTo>
                  <a:lnTo>
                    <a:pt x="833230" y="306971"/>
                  </a:lnTo>
                  <a:lnTo>
                    <a:pt x="873989" y="323910"/>
                  </a:lnTo>
                  <a:lnTo>
                    <a:pt x="906554" y="342986"/>
                  </a:lnTo>
                  <a:lnTo>
                    <a:pt x="940332" y="356468"/>
                  </a:lnTo>
                  <a:lnTo>
                    <a:pt x="975423" y="371153"/>
                  </a:lnTo>
                  <a:lnTo>
                    <a:pt x="1015560" y="381960"/>
                  </a:lnTo>
                  <a:lnTo>
                    <a:pt x="1057614" y="392147"/>
                  </a:lnTo>
                  <a:lnTo>
                    <a:pt x="1100238" y="405854"/>
                  </a:lnTo>
                  <a:lnTo>
                    <a:pt x="1142076" y="417324"/>
                  </a:lnTo>
                  <a:lnTo>
                    <a:pt x="1179027" y="432364"/>
                  </a:lnTo>
                  <a:lnTo>
                    <a:pt x="1215058" y="447933"/>
                  </a:lnTo>
                  <a:lnTo>
                    <a:pt x="1254520" y="459002"/>
                  </a:lnTo>
                  <a:lnTo>
                    <a:pt x="1290766" y="468314"/>
                  </a:lnTo>
                  <a:lnTo>
                    <a:pt x="1326588" y="477105"/>
                  </a:lnTo>
                  <a:lnTo>
                    <a:pt x="1365988" y="485743"/>
                  </a:lnTo>
                  <a:lnTo>
                    <a:pt x="1403169" y="494335"/>
                  </a:lnTo>
                  <a:lnTo>
                    <a:pt x="1443924" y="502913"/>
                  </a:lnTo>
                  <a:lnTo>
                    <a:pt x="1486162" y="511487"/>
                  </a:lnTo>
                  <a:lnTo>
                    <a:pt x="1528840" y="520060"/>
                  </a:lnTo>
                  <a:lnTo>
                    <a:pt x="1570695" y="527681"/>
                  </a:lnTo>
                  <a:lnTo>
                    <a:pt x="1608602" y="531314"/>
                  </a:lnTo>
                  <a:lnTo>
                    <a:pt x="1648621" y="538000"/>
                  </a:lnTo>
                  <a:lnTo>
                    <a:pt x="1685031" y="546013"/>
                  </a:lnTo>
                  <a:lnTo>
                    <a:pt x="1720902" y="554420"/>
                  </a:lnTo>
                  <a:lnTo>
                    <a:pt x="1761270" y="562943"/>
                  </a:lnTo>
                  <a:lnTo>
                    <a:pt x="1802441" y="571502"/>
                  </a:lnTo>
                  <a:lnTo>
                    <a:pt x="1840145" y="581022"/>
                  </a:lnTo>
                  <a:lnTo>
                    <a:pt x="1881056" y="594532"/>
                  </a:lnTo>
                  <a:lnTo>
                    <a:pt x="1922388" y="604039"/>
                  </a:lnTo>
                  <a:lnTo>
                    <a:pt x="1959188" y="608231"/>
                  </a:lnTo>
                  <a:lnTo>
                    <a:pt x="1995174" y="615083"/>
                  </a:lnTo>
                  <a:lnTo>
                    <a:pt x="2034623" y="623145"/>
                  </a:lnTo>
                  <a:lnTo>
                    <a:pt x="2068960" y="631566"/>
                  </a:lnTo>
                  <a:lnTo>
                    <a:pt x="2109046" y="641810"/>
                  </a:lnTo>
                  <a:lnTo>
                    <a:pt x="2117407" y="64293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11" name="SMARTInkShape-3291"/>
          <p:cNvSpPr/>
          <p:nvPr>
            <p:custDataLst>
              <p:tags r:id="rId2"/>
            </p:custDataLst>
          </p:nvPr>
        </p:nvSpPr>
        <p:spPr bwMode="auto">
          <a:xfrm>
            <a:off x="2797493" y="300038"/>
            <a:ext cx="265748" cy="769035"/>
          </a:xfrm>
          <a:custGeom>
            <a:avLst/>
            <a:gdLst/>
            <a:ahLst/>
            <a:cxnLst/>
            <a:rect l="0" t="0" r="0" b="0"/>
            <a:pathLst>
              <a:path w="265748" h="769035">
                <a:moveTo>
                  <a:pt x="265747" y="0"/>
                </a:moveTo>
                <a:lnTo>
                  <a:pt x="265747" y="0"/>
                </a:lnTo>
                <a:lnTo>
                  <a:pt x="244281" y="952"/>
                </a:lnTo>
                <a:lnTo>
                  <a:pt x="206387" y="14621"/>
                </a:lnTo>
                <a:lnTo>
                  <a:pt x="197137" y="20151"/>
                </a:lnTo>
                <a:lnTo>
                  <a:pt x="177547" y="44197"/>
                </a:lnTo>
                <a:lnTo>
                  <a:pt x="170032" y="56473"/>
                </a:lnTo>
                <a:lnTo>
                  <a:pt x="164997" y="83196"/>
                </a:lnTo>
                <a:lnTo>
                  <a:pt x="163505" y="115244"/>
                </a:lnTo>
                <a:lnTo>
                  <a:pt x="167614" y="148869"/>
                </a:lnTo>
                <a:lnTo>
                  <a:pt x="174864" y="182962"/>
                </a:lnTo>
                <a:lnTo>
                  <a:pt x="183044" y="221745"/>
                </a:lnTo>
                <a:lnTo>
                  <a:pt x="188668" y="251905"/>
                </a:lnTo>
                <a:lnTo>
                  <a:pt x="193390" y="284360"/>
                </a:lnTo>
                <a:lnTo>
                  <a:pt x="195488" y="317835"/>
                </a:lnTo>
                <a:lnTo>
                  <a:pt x="196421" y="354302"/>
                </a:lnTo>
                <a:lnTo>
                  <a:pt x="195883" y="392735"/>
                </a:lnTo>
                <a:lnTo>
                  <a:pt x="192469" y="432041"/>
                </a:lnTo>
                <a:lnTo>
                  <a:pt x="191177" y="453762"/>
                </a:lnTo>
                <a:lnTo>
                  <a:pt x="190316" y="476815"/>
                </a:lnTo>
                <a:lnTo>
                  <a:pt x="189742" y="500757"/>
                </a:lnTo>
                <a:lnTo>
                  <a:pt x="189360" y="523385"/>
                </a:lnTo>
                <a:lnTo>
                  <a:pt x="189105" y="545138"/>
                </a:lnTo>
                <a:lnTo>
                  <a:pt x="186916" y="587088"/>
                </a:lnTo>
                <a:lnTo>
                  <a:pt x="179593" y="627958"/>
                </a:lnTo>
                <a:lnTo>
                  <a:pt x="172529" y="665807"/>
                </a:lnTo>
                <a:lnTo>
                  <a:pt x="165262" y="698821"/>
                </a:lnTo>
                <a:lnTo>
                  <a:pt x="155682" y="723020"/>
                </a:lnTo>
                <a:lnTo>
                  <a:pt x="135028" y="748157"/>
                </a:lnTo>
                <a:lnTo>
                  <a:pt x="106260" y="763119"/>
                </a:lnTo>
                <a:lnTo>
                  <a:pt x="73606" y="769034"/>
                </a:lnTo>
                <a:lnTo>
                  <a:pt x="39800" y="766236"/>
                </a:lnTo>
                <a:lnTo>
                  <a:pt x="14756" y="759374"/>
                </a:lnTo>
                <a:lnTo>
                  <a:pt x="6558" y="754059"/>
                </a:lnTo>
                <a:lnTo>
                  <a:pt x="0" y="74580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24" name="SMARTInkShape-Group1108"/>
          <p:cNvGrpSpPr/>
          <p:nvPr/>
        </p:nvGrpSpPr>
        <p:grpSpPr>
          <a:xfrm>
            <a:off x="323228" y="394335"/>
            <a:ext cx="1531291" cy="627460"/>
            <a:chOff x="323228" y="394335"/>
            <a:chExt cx="1531291" cy="627460"/>
          </a:xfrm>
        </p:grpSpPr>
        <p:sp>
          <p:nvSpPr>
            <p:cNvPr id="12" name="SMARTInkShape-3292"/>
            <p:cNvSpPr/>
            <p:nvPr>
              <p:custDataLst>
                <p:tags r:id="rId35"/>
              </p:custDataLst>
            </p:nvPr>
          </p:nvSpPr>
          <p:spPr bwMode="auto">
            <a:xfrm>
              <a:off x="1700213" y="745807"/>
              <a:ext cx="154306" cy="14605"/>
            </a:xfrm>
            <a:custGeom>
              <a:avLst/>
              <a:gdLst/>
              <a:ahLst/>
              <a:cxnLst/>
              <a:rect l="0" t="0" r="0" b="0"/>
              <a:pathLst>
                <a:path w="154306" h="14605">
                  <a:moveTo>
                    <a:pt x="0" y="0"/>
                  </a:moveTo>
                  <a:lnTo>
                    <a:pt x="0" y="0"/>
                  </a:lnTo>
                  <a:lnTo>
                    <a:pt x="9101" y="9102"/>
                  </a:lnTo>
                  <a:lnTo>
                    <a:pt x="21190" y="13571"/>
                  </a:lnTo>
                  <a:lnTo>
                    <a:pt x="37992" y="14604"/>
                  </a:lnTo>
                  <a:lnTo>
                    <a:pt x="77085" y="9831"/>
                  </a:lnTo>
                  <a:lnTo>
                    <a:pt x="114905" y="5005"/>
                  </a:lnTo>
                  <a:lnTo>
                    <a:pt x="15430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 name="SMARTInkShape-3293"/>
            <p:cNvSpPr/>
            <p:nvPr>
              <p:custDataLst>
                <p:tags r:id="rId36"/>
              </p:custDataLst>
            </p:nvPr>
          </p:nvSpPr>
          <p:spPr bwMode="auto">
            <a:xfrm>
              <a:off x="1648778" y="652453"/>
              <a:ext cx="145733" cy="7630"/>
            </a:xfrm>
            <a:custGeom>
              <a:avLst/>
              <a:gdLst/>
              <a:ahLst/>
              <a:cxnLst/>
              <a:rect l="0" t="0" r="0" b="0"/>
              <a:pathLst>
                <a:path w="145733" h="7630">
                  <a:moveTo>
                    <a:pt x="0" y="7629"/>
                  </a:moveTo>
                  <a:lnTo>
                    <a:pt x="0" y="7629"/>
                  </a:lnTo>
                  <a:lnTo>
                    <a:pt x="4551" y="3079"/>
                  </a:lnTo>
                  <a:lnTo>
                    <a:pt x="7796" y="2691"/>
                  </a:lnTo>
                  <a:lnTo>
                    <a:pt x="22418" y="4790"/>
                  </a:lnTo>
                  <a:lnTo>
                    <a:pt x="60702" y="0"/>
                  </a:lnTo>
                  <a:lnTo>
                    <a:pt x="96176" y="5966"/>
                  </a:lnTo>
                  <a:lnTo>
                    <a:pt x="145732" y="762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4" name="SMARTInkShape-3294"/>
            <p:cNvSpPr/>
            <p:nvPr>
              <p:custDataLst>
                <p:tags r:id="rId37"/>
              </p:custDataLst>
            </p:nvPr>
          </p:nvSpPr>
          <p:spPr bwMode="auto">
            <a:xfrm>
              <a:off x="1340168" y="394335"/>
              <a:ext cx="160152" cy="582931"/>
            </a:xfrm>
            <a:custGeom>
              <a:avLst/>
              <a:gdLst/>
              <a:ahLst/>
              <a:cxnLst/>
              <a:rect l="0" t="0" r="0" b="0"/>
              <a:pathLst>
                <a:path w="160152" h="582931">
                  <a:moveTo>
                    <a:pt x="0" y="0"/>
                  </a:moveTo>
                  <a:lnTo>
                    <a:pt x="0" y="0"/>
                  </a:lnTo>
                  <a:lnTo>
                    <a:pt x="36087" y="39898"/>
                  </a:lnTo>
                  <a:lnTo>
                    <a:pt x="52234" y="70437"/>
                  </a:lnTo>
                  <a:lnTo>
                    <a:pt x="71475" y="108775"/>
                  </a:lnTo>
                  <a:lnTo>
                    <a:pt x="81940" y="129667"/>
                  </a:lnTo>
                  <a:lnTo>
                    <a:pt x="91774" y="152167"/>
                  </a:lnTo>
                  <a:lnTo>
                    <a:pt x="101187" y="175740"/>
                  </a:lnTo>
                  <a:lnTo>
                    <a:pt x="110321" y="200027"/>
                  </a:lnTo>
                  <a:lnTo>
                    <a:pt x="119267" y="224792"/>
                  </a:lnTo>
                  <a:lnTo>
                    <a:pt x="128089" y="249873"/>
                  </a:lnTo>
                  <a:lnTo>
                    <a:pt x="136827" y="275167"/>
                  </a:lnTo>
                  <a:lnTo>
                    <a:pt x="143606" y="298697"/>
                  </a:lnTo>
                  <a:lnTo>
                    <a:pt x="149077" y="321052"/>
                  </a:lnTo>
                  <a:lnTo>
                    <a:pt x="153677" y="342622"/>
                  </a:lnTo>
                  <a:lnTo>
                    <a:pt x="156744" y="364622"/>
                  </a:lnTo>
                  <a:lnTo>
                    <a:pt x="158788" y="386909"/>
                  </a:lnTo>
                  <a:lnTo>
                    <a:pt x="160151" y="409387"/>
                  </a:lnTo>
                  <a:lnTo>
                    <a:pt x="156586" y="452142"/>
                  </a:lnTo>
                  <a:lnTo>
                    <a:pt x="147698" y="491465"/>
                  </a:lnTo>
                  <a:lnTo>
                    <a:pt x="134224" y="524816"/>
                  </a:lnTo>
                  <a:lnTo>
                    <a:pt x="106021" y="561266"/>
                  </a:lnTo>
                  <a:lnTo>
                    <a:pt x="87125" y="573302"/>
                  </a:lnTo>
                  <a:lnTo>
                    <a:pt x="60007" y="58293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5" name="SMARTInkShape-3295"/>
            <p:cNvSpPr/>
            <p:nvPr>
              <p:custDataLst>
                <p:tags r:id="rId38"/>
              </p:custDataLst>
            </p:nvPr>
          </p:nvSpPr>
          <p:spPr bwMode="auto">
            <a:xfrm>
              <a:off x="1203008" y="750182"/>
              <a:ext cx="188596" cy="103177"/>
            </a:xfrm>
            <a:custGeom>
              <a:avLst/>
              <a:gdLst/>
              <a:ahLst/>
              <a:cxnLst/>
              <a:rect l="0" t="0" r="0" b="0"/>
              <a:pathLst>
                <a:path w="188596" h="103177">
                  <a:moveTo>
                    <a:pt x="0" y="12770"/>
                  </a:moveTo>
                  <a:lnTo>
                    <a:pt x="0" y="12770"/>
                  </a:lnTo>
                  <a:lnTo>
                    <a:pt x="16110" y="5985"/>
                  </a:lnTo>
                  <a:lnTo>
                    <a:pt x="42023" y="0"/>
                  </a:lnTo>
                  <a:lnTo>
                    <a:pt x="59634" y="2650"/>
                  </a:lnTo>
                  <a:lnTo>
                    <a:pt x="83074" y="14852"/>
                  </a:lnTo>
                  <a:lnTo>
                    <a:pt x="89673" y="19873"/>
                  </a:lnTo>
                  <a:lnTo>
                    <a:pt x="93119" y="25125"/>
                  </a:lnTo>
                  <a:lnTo>
                    <a:pt x="94464" y="30532"/>
                  </a:lnTo>
                  <a:lnTo>
                    <a:pt x="94409" y="36042"/>
                  </a:lnTo>
                  <a:lnTo>
                    <a:pt x="89267" y="47243"/>
                  </a:lnTo>
                  <a:lnTo>
                    <a:pt x="85228" y="52897"/>
                  </a:lnTo>
                  <a:lnTo>
                    <a:pt x="73122" y="61720"/>
                  </a:lnTo>
                  <a:lnTo>
                    <a:pt x="34711" y="77213"/>
                  </a:lnTo>
                  <a:lnTo>
                    <a:pt x="21460" y="79512"/>
                  </a:lnTo>
                  <a:lnTo>
                    <a:pt x="18116" y="81077"/>
                  </a:lnTo>
                  <a:lnTo>
                    <a:pt x="16840" y="83073"/>
                  </a:lnTo>
                  <a:lnTo>
                    <a:pt x="16941" y="85356"/>
                  </a:lnTo>
                  <a:lnTo>
                    <a:pt x="17962" y="86879"/>
                  </a:lnTo>
                  <a:lnTo>
                    <a:pt x="19594" y="87893"/>
                  </a:lnTo>
                  <a:lnTo>
                    <a:pt x="56603" y="97185"/>
                  </a:lnTo>
                  <a:lnTo>
                    <a:pt x="93589" y="103176"/>
                  </a:lnTo>
                  <a:lnTo>
                    <a:pt x="125414" y="98401"/>
                  </a:lnTo>
                  <a:lnTo>
                    <a:pt x="153364" y="84391"/>
                  </a:lnTo>
                  <a:lnTo>
                    <a:pt x="188595" y="5563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6" name="SMARTInkShape-3296"/>
            <p:cNvSpPr/>
            <p:nvPr>
              <p:custDataLst>
                <p:tags r:id="rId39"/>
              </p:custDataLst>
            </p:nvPr>
          </p:nvSpPr>
          <p:spPr bwMode="auto">
            <a:xfrm>
              <a:off x="1065848" y="660082"/>
              <a:ext cx="102871" cy="25719"/>
            </a:xfrm>
            <a:custGeom>
              <a:avLst/>
              <a:gdLst/>
              <a:ahLst/>
              <a:cxnLst/>
              <a:rect l="0" t="0" r="0" b="0"/>
              <a:pathLst>
                <a:path w="102871" h="25719">
                  <a:moveTo>
                    <a:pt x="0" y="25718"/>
                  </a:moveTo>
                  <a:lnTo>
                    <a:pt x="0" y="25718"/>
                  </a:lnTo>
                  <a:lnTo>
                    <a:pt x="33267" y="17922"/>
                  </a:lnTo>
                  <a:lnTo>
                    <a:pt x="74975" y="4105"/>
                  </a:lnTo>
                  <a:lnTo>
                    <a:pt x="10287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7" name="SMARTInkShape-3297"/>
            <p:cNvSpPr/>
            <p:nvPr>
              <p:custDataLst>
                <p:tags r:id="rId40"/>
              </p:custDataLst>
            </p:nvPr>
          </p:nvSpPr>
          <p:spPr bwMode="auto">
            <a:xfrm>
              <a:off x="1136769" y="480060"/>
              <a:ext cx="100530" cy="363977"/>
            </a:xfrm>
            <a:custGeom>
              <a:avLst/>
              <a:gdLst/>
              <a:ahLst/>
              <a:cxnLst/>
              <a:rect l="0" t="0" r="0" b="0"/>
              <a:pathLst>
                <a:path w="100530" h="363977">
                  <a:moveTo>
                    <a:pt x="66239" y="0"/>
                  </a:moveTo>
                  <a:lnTo>
                    <a:pt x="66239" y="0"/>
                  </a:lnTo>
                  <a:lnTo>
                    <a:pt x="42375" y="28414"/>
                  </a:lnTo>
                  <a:lnTo>
                    <a:pt x="30487" y="61336"/>
                  </a:lnTo>
                  <a:lnTo>
                    <a:pt x="21456" y="92665"/>
                  </a:lnTo>
                  <a:lnTo>
                    <a:pt x="12045" y="128815"/>
                  </a:lnTo>
                  <a:lnTo>
                    <a:pt x="4688" y="167106"/>
                  </a:lnTo>
                  <a:lnTo>
                    <a:pt x="783" y="206349"/>
                  </a:lnTo>
                  <a:lnTo>
                    <a:pt x="0" y="245063"/>
                  </a:lnTo>
                  <a:lnTo>
                    <a:pt x="2826" y="281320"/>
                  </a:lnTo>
                  <a:lnTo>
                    <a:pt x="7258" y="311403"/>
                  </a:lnTo>
                  <a:lnTo>
                    <a:pt x="13355" y="335569"/>
                  </a:lnTo>
                  <a:lnTo>
                    <a:pt x="22415" y="352659"/>
                  </a:lnTo>
                  <a:lnTo>
                    <a:pt x="32791" y="361525"/>
                  </a:lnTo>
                  <a:lnTo>
                    <a:pt x="38225" y="363889"/>
                  </a:lnTo>
                  <a:lnTo>
                    <a:pt x="51883" y="363976"/>
                  </a:lnTo>
                  <a:lnTo>
                    <a:pt x="59526" y="362666"/>
                  </a:lnTo>
                  <a:lnTo>
                    <a:pt x="75638" y="351050"/>
                  </a:lnTo>
                  <a:lnTo>
                    <a:pt x="100529" y="32575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8" name="SMARTInkShape-3298"/>
            <p:cNvSpPr/>
            <p:nvPr>
              <p:custDataLst>
                <p:tags r:id="rId41"/>
              </p:custDataLst>
            </p:nvPr>
          </p:nvSpPr>
          <p:spPr bwMode="auto">
            <a:xfrm>
              <a:off x="928688" y="737235"/>
              <a:ext cx="56374" cy="120016"/>
            </a:xfrm>
            <a:custGeom>
              <a:avLst/>
              <a:gdLst/>
              <a:ahLst/>
              <a:cxnLst/>
              <a:rect l="0" t="0" r="0" b="0"/>
              <a:pathLst>
                <a:path w="56374" h="120016">
                  <a:moveTo>
                    <a:pt x="51435" y="0"/>
                  </a:moveTo>
                  <a:lnTo>
                    <a:pt x="51435" y="0"/>
                  </a:lnTo>
                  <a:lnTo>
                    <a:pt x="55985" y="0"/>
                  </a:lnTo>
                  <a:lnTo>
                    <a:pt x="56373" y="2857"/>
                  </a:lnTo>
                  <a:lnTo>
                    <a:pt x="51041" y="43866"/>
                  </a:lnTo>
                  <a:lnTo>
                    <a:pt x="47132" y="60453"/>
                  </a:lnTo>
                  <a:lnTo>
                    <a:pt x="30475" y="85857"/>
                  </a:lnTo>
                  <a:lnTo>
                    <a:pt x="0" y="12001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9" name="SMARTInkShape-3299"/>
            <p:cNvSpPr/>
            <p:nvPr>
              <p:custDataLst>
                <p:tags r:id="rId42"/>
              </p:custDataLst>
            </p:nvPr>
          </p:nvSpPr>
          <p:spPr bwMode="auto">
            <a:xfrm>
              <a:off x="800100" y="694373"/>
              <a:ext cx="60009" cy="162878"/>
            </a:xfrm>
            <a:custGeom>
              <a:avLst/>
              <a:gdLst/>
              <a:ahLst/>
              <a:cxnLst/>
              <a:rect l="0" t="0" r="0" b="0"/>
              <a:pathLst>
                <a:path w="60009" h="162878">
                  <a:moveTo>
                    <a:pt x="0" y="0"/>
                  </a:moveTo>
                  <a:lnTo>
                    <a:pt x="0" y="0"/>
                  </a:lnTo>
                  <a:lnTo>
                    <a:pt x="4551" y="4550"/>
                  </a:lnTo>
                  <a:lnTo>
                    <a:pt x="14622" y="30214"/>
                  </a:lnTo>
                  <a:lnTo>
                    <a:pt x="22959" y="65890"/>
                  </a:lnTo>
                  <a:lnTo>
                    <a:pt x="31462" y="105671"/>
                  </a:lnTo>
                  <a:lnTo>
                    <a:pt x="40014" y="140106"/>
                  </a:lnTo>
                  <a:lnTo>
                    <a:pt x="45724" y="156249"/>
                  </a:lnTo>
                  <a:lnTo>
                    <a:pt x="48580" y="160363"/>
                  </a:lnTo>
                  <a:lnTo>
                    <a:pt x="51437" y="162154"/>
                  </a:lnTo>
                  <a:lnTo>
                    <a:pt x="60008" y="16287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0" name="SMARTInkShape-3300"/>
            <p:cNvSpPr/>
            <p:nvPr>
              <p:custDataLst>
                <p:tags r:id="rId43"/>
              </p:custDataLst>
            </p:nvPr>
          </p:nvSpPr>
          <p:spPr bwMode="auto">
            <a:xfrm>
              <a:off x="620078" y="668655"/>
              <a:ext cx="111443" cy="17146"/>
            </a:xfrm>
            <a:custGeom>
              <a:avLst/>
              <a:gdLst/>
              <a:ahLst/>
              <a:cxnLst/>
              <a:rect l="0" t="0" r="0" b="0"/>
              <a:pathLst>
                <a:path w="111443" h="17146">
                  <a:moveTo>
                    <a:pt x="0" y="17145"/>
                  </a:moveTo>
                  <a:lnTo>
                    <a:pt x="0" y="17145"/>
                  </a:lnTo>
                  <a:lnTo>
                    <a:pt x="35153" y="16193"/>
                  </a:lnTo>
                  <a:lnTo>
                    <a:pt x="111442"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1" name="SMARTInkShape-3301"/>
            <p:cNvSpPr/>
            <p:nvPr>
              <p:custDataLst>
                <p:tags r:id="rId44"/>
              </p:custDataLst>
            </p:nvPr>
          </p:nvSpPr>
          <p:spPr bwMode="auto">
            <a:xfrm>
              <a:off x="732640" y="488632"/>
              <a:ext cx="76034" cy="283519"/>
            </a:xfrm>
            <a:custGeom>
              <a:avLst/>
              <a:gdLst/>
              <a:ahLst/>
              <a:cxnLst/>
              <a:rect l="0" t="0" r="0" b="0"/>
              <a:pathLst>
                <a:path w="76034" h="283519">
                  <a:moveTo>
                    <a:pt x="33170" y="0"/>
                  </a:moveTo>
                  <a:lnTo>
                    <a:pt x="33170" y="0"/>
                  </a:lnTo>
                  <a:lnTo>
                    <a:pt x="23845" y="26271"/>
                  </a:lnTo>
                  <a:lnTo>
                    <a:pt x="15802" y="67792"/>
                  </a:lnTo>
                  <a:lnTo>
                    <a:pt x="10211" y="102520"/>
                  </a:lnTo>
                  <a:lnTo>
                    <a:pt x="4551" y="137005"/>
                  </a:lnTo>
                  <a:lnTo>
                    <a:pt x="1401" y="171381"/>
                  </a:lnTo>
                  <a:lnTo>
                    <a:pt x="0" y="204757"/>
                  </a:lnTo>
                  <a:lnTo>
                    <a:pt x="1117" y="247465"/>
                  </a:lnTo>
                  <a:lnTo>
                    <a:pt x="11714" y="272502"/>
                  </a:lnTo>
                  <a:lnTo>
                    <a:pt x="18236" y="282402"/>
                  </a:lnTo>
                  <a:lnTo>
                    <a:pt x="25119" y="283518"/>
                  </a:lnTo>
                  <a:lnTo>
                    <a:pt x="45467" y="279678"/>
                  </a:lnTo>
                  <a:lnTo>
                    <a:pt x="53751" y="274082"/>
                  </a:lnTo>
                  <a:lnTo>
                    <a:pt x="76033" y="24003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2" name="SMARTInkShape-3302"/>
            <p:cNvSpPr/>
            <p:nvPr>
              <p:custDataLst>
                <p:tags r:id="rId45"/>
              </p:custDataLst>
            </p:nvPr>
          </p:nvSpPr>
          <p:spPr bwMode="auto">
            <a:xfrm>
              <a:off x="546663" y="428625"/>
              <a:ext cx="167713" cy="404777"/>
            </a:xfrm>
            <a:custGeom>
              <a:avLst/>
              <a:gdLst/>
              <a:ahLst/>
              <a:cxnLst/>
              <a:rect l="0" t="0" r="0" b="0"/>
              <a:pathLst>
                <a:path w="167713" h="404777">
                  <a:moveTo>
                    <a:pt x="107705" y="0"/>
                  </a:moveTo>
                  <a:lnTo>
                    <a:pt x="107705" y="0"/>
                  </a:lnTo>
                  <a:lnTo>
                    <a:pt x="78461" y="32101"/>
                  </a:lnTo>
                  <a:lnTo>
                    <a:pt x="61786" y="68355"/>
                  </a:lnTo>
                  <a:lnTo>
                    <a:pt x="50466" y="102135"/>
                  </a:lnTo>
                  <a:lnTo>
                    <a:pt x="36545" y="144453"/>
                  </a:lnTo>
                  <a:lnTo>
                    <a:pt x="28833" y="167740"/>
                  </a:lnTo>
                  <a:lnTo>
                    <a:pt x="21786" y="190884"/>
                  </a:lnTo>
                  <a:lnTo>
                    <a:pt x="15183" y="213934"/>
                  </a:lnTo>
                  <a:lnTo>
                    <a:pt x="8876" y="236920"/>
                  </a:lnTo>
                  <a:lnTo>
                    <a:pt x="4671" y="258912"/>
                  </a:lnTo>
                  <a:lnTo>
                    <a:pt x="0" y="301127"/>
                  </a:lnTo>
                  <a:lnTo>
                    <a:pt x="463" y="334494"/>
                  </a:lnTo>
                  <a:lnTo>
                    <a:pt x="5749" y="362024"/>
                  </a:lnTo>
                  <a:lnTo>
                    <a:pt x="17624" y="386960"/>
                  </a:lnTo>
                  <a:lnTo>
                    <a:pt x="26696" y="395133"/>
                  </a:lnTo>
                  <a:lnTo>
                    <a:pt x="49476" y="404215"/>
                  </a:lnTo>
                  <a:lnTo>
                    <a:pt x="89076" y="404776"/>
                  </a:lnTo>
                  <a:lnTo>
                    <a:pt x="119428" y="396118"/>
                  </a:lnTo>
                  <a:lnTo>
                    <a:pt x="167712" y="37719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3" name="SMARTInkShape-3303"/>
            <p:cNvSpPr/>
            <p:nvPr>
              <p:custDataLst>
                <p:tags r:id="rId46"/>
              </p:custDataLst>
            </p:nvPr>
          </p:nvSpPr>
          <p:spPr bwMode="auto">
            <a:xfrm>
              <a:off x="323228" y="593047"/>
              <a:ext cx="157646" cy="428748"/>
            </a:xfrm>
            <a:custGeom>
              <a:avLst/>
              <a:gdLst/>
              <a:ahLst/>
              <a:cxnLst/>
              <a:rect l="0" t="0" r="0" b="0"/>
              <a:pathLst>
                <a:path w="157646" h="428748">
                  <a:moveTo>
                    <a:pt x="13957" y="15600"/>
                  </a:moveTo>
                  <a:lnTo>
                    <a:pt x="13957" y="15600"/>
                  </a:lnTo>
                  <a:lnTo>
                    <a:pt x="13957" y="0"/>
                  </a:lnTo>
                  <a:lnTo>
                    <a:pt x="13957" y="36107"/>
                  </a:lnTo>
                  <a:lnTo>
                    <a:pt x="18508" y="74593"/>
                  </a:lnTo>
                  <a:lnTo>
                    <a:pt x="25889" y="116159"/>
                  </a:lnTo>
                  <a:lnTo>
                    <a:pt x="38659" y="144985"/>
                  </a:lnTo>
                  <a:lnTo>
                    <a:pt x="54508" y="161040"/>
                  </a:lnTo>
                  <a:lnTo>
                    <a:pt x="60994" y="161138"/>
                  </a:lnTo>
                  <a:lnTo>
                    <a:pt x="75820" y="153626"/>
                  </a:lnTo>
                  <a:lnTo>
                    <a:pt x="100232" y="133332"/>
                  </a:lnTo>
                  <a:lnTo>
                    <a:pt x="111991" y="114916"/>
                  </a:lnTo>
                  <a:lnTo>
                    <a:pt x="121427" y="85667"/>
                  </a:lnTo>
                  <a:lnTo>
                    <a:pt x="124615" y="54735"/>
                  </a:lnTo>
                  <a:lnTo>
                    <a:pt x="122511" y="44741"/>
                  </a:lnTo>
                  <a:lnTo>
                    <a:pt x="120616" y="40743"/>
                  </a:lnTo>
                  <a:lnTo>
                    <a:pt x="118401" y="39029"/>
                  </a:lnTo>
                  <a:lnTo>
                    <a:pt x="115971" y="38840"/>
                  </a:lnTo>
                  <a:lnTo>
                    <a:pt x="110732" y="41169"/>
                  </a:lnTo>
                  <a:lnTo>
                    <a:pt x="105228" y="45379"/>
                  </a:lnTo>
                  <a:lnTo>
                    <a:pt x="102147" y="52966"/>
                  </a:lnTo>
                  <a:lnTo>
                    <a:pt x="101325" y="57656"/>
                  </a:lnTo>
                  <a:lnTo>
                    <a:pt x="109224" y="96316"/>
                  </a:lnTo>
                  <a:lnTo>
                    <a:pt x="117114" y="130639"/>
                  </a:lnTo>
                  <a:lnTo>
                    <a:pt x="125485" y="170971"/>
                  </a:lnTo>
                  <a:lnTo>
                    <a:pt x="132105" y="199906"/>
                  </a:lnTo>
                  <a:lnTo>
                    <a:pt x="141397" y="231817"/>
                  </a:lnTo>
                  <a:lnTo>
                    <a:pt x="149337" y="267589"/>
                  </a:lnTo>
                  <a:lnTo>
                    <a:pt x="155089" y="303808"/>
                  </a:lnTo>
                  <a:lnTo>
                    <a:pt x="157645" y="335780"/>
                  </a:lnTo>
                  <a:lnTo>
                    <a:pt x="149982" y="376004"/>
                  </a:lnTo>
                  <a:lnTo>
                    <a:pt x="135690" y="397712"/>
                  </a:lnTo>
                  <a:lnTo>
                    <a:pt x="116638" y="414981"/>
                  </a:lnTo>
                  <a:lnTo>
                    <a:pt x="95471" y="425830"/>
                  </a:lnTo>
                  <a:lnTo>
                    <a:pt x="73363" y="428747"/>
                  </a:lnTo>
                  <a:lnTo>
                    <a:pt x="62133" y="428192"/>
                  </a:lnTo>
                  <a:lnTo>
                    <a:pt x="39496" y="417414"/>
                  </a:lnTo>
                  <a:lnTo>
                    <a:pt x="19593" y="399924"/>
                  </a:lnTo>
                  <a:lnTo>
                    <a:pt x="7572" y="379451"/>
                  </a:lnTo>
                  <a:lnTo>
                    <a:pt x="0" y="346505"/>
                  </a:lnTo>
                  <a:lnTo>
                    <a:pt x="5849" y="326499"/>
                  </a:lnTo>
                  <a:lnTo>
                    <a:pt x="18926" y="309035"/>
                  </a:lnTo>
                  <a:lnTo>
                    <a:pt x="60906" y="279762"/>
                  </a:lnTo>
                  <a:lnTo>
                    <a:pt x="99682" y="25563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27" name="SMARTInkShape-Group1109"/>
          <p:cNvGrpSpPr/>
          <p:nvPr/>
        </p:nvGrpSpPr>
        <p:grpSpPr>
          <a:xfrm>
            <a:off x="2377440" y="1166424"/>
            <a:ext cx="488718" cy="166609"/>
            <a:chOff x="2377440" y="1166424"/>
            <a:chExt cx="488718" cy="166609"/>
          </a:xfrm>
        </p:grpSpPr>
        <p:sp>
          <p:nvSpPr>
            <p:cNvPr id="25" name="SMARTInkShape-3304"/>
            <p:cNvSpPr/>
            <p:nvPr>
              <p:custDataLst>
                <p:tags r:id="rId33"/>
              </p:custDataLst>
            </p:nvPr>
          </p:nvSpPr>
          <p:spPr bwMode="auto">
            <a:xfrm>
              <a:off x="2606063" y="1166424"/>
              <a:ext cx="260095" cy="166609"/>
            </a:xfrm>
            <a:custGeom>
              <a:avLst/>
              <a:gdLst/>
              <a:ahLst/>
              <a:cxnLst/>
              <a:rect l="0" t="0" r="0" b="0"/>
              <a:pathLst>
                <a:path w="260095" h="166609">
                  <a:moveTo>
                    <a:pt x="174284" y="42298"/>
                  </a:moveTo>
                  <a:lnTo>
                    <a:pt x="174284" y="42298"/>
                  </a:lnTo>
                  <a:lnTo>
                    <a:pt x="165536" y="56939"/>
                  </a:lnTo>
                  <a:lnTo>
                    <a:pt x="130270" y="94532"/>
                  </a:lnTo>
                  <a:lnTo>
                    <a:pt x="96262" y="119688"/>
                  </a:lnTo>
                  <a:lnTo>
                    <a:pt x="56023" y="140688"/>
                  </a:lnTo>
                  <a:lnTo>
                    <a:pt x="18488" y="149873"/>
                  </a:lnTo>
                  <a:lnTo>
                    <a:pt x="10413" y="149258"/>
                  </a:lnTo>
                  <a:lnTo>
                    <a:pt x="5029" y="146942"/>
                  </a:lnTo>
                  <a:lnTo>
                    <a:pt x="1440" y="143493"/>
                  </a:lnTo>
                  <a:lnTo>
                    <a:pt x="0" y="138337"/>
                  </a:lnTo>
                  <a:lnTo>
                    <a:pt x="940" y="124987"/>
                  </a:lnTo>
                  <a:lnTo>
                    <a:pt x="20476" y="92305"/>
                  </a:lnTo>
                  <a:lnTo>
                    <a:pt x="42425" y="76271"/>
                  </a:lnTo>
                  <a:lnTo>
                    <a:pt x="65198" y="67875"/>
                  </a:lnTo>
                  <a:lnTo>
                    <a:pt x="81669" y="67318"/>
                  </a:lnTo>
                  <a:lnTo>
                    <a:pt x="86823" y="69456"/>
                  </a:lnTo>
                  <a:lnTo>
                    <a:pt x="90260" y="72786"/>
                  </a:lnTo>
                  <a:lnTo>
                    <a:pt x="92551" y="76911"/>
                  </a:lnTo>
                  <a:lnTo>
                    <a:pt x="98132" y="110907"/>
                  </a:lnTo>
                  <a:lnTo>
                    <a:pt x="110552" y="141261"/>
                  </a:lnTo>
                  <a:lnTo>
                    <a:pt x="120876" y="156449"/>
                  </a:lnTo>
                  <a:lnTo>
                    <a:pt x="128201" y="161262"/>
                  </a:lnTo>
                  <a:lnTo>
                    <a:pt x="146501" y="166608"/>
                  </a:lnTo>
                  <a:lnTo>
                    <a:pt x="182774" y="165068"/>
                  </a:lnTo>
                  <a:lnTo>
                    <a:pt x="207268" y="153378"/>
                  </a:lnTo>
                  <a:lnTo>
                    <a:pt x="228949" y="135482"/>
                  </a:lnTo>
                  <a:lnTo>
                    <a:pt x="244935" y="114828"/>
                  </a:lnTo>
                  <a:lnTo>
                    <a:pt x="260094" y="72679"/>
                  </a:lnTo>
                  <a:lnTo>
                    <a:pt x="259730" y="45641"/>
                  </a:lnTo>
                  <a:lnTo>
                    <a:pt x="252265" y="22829"/>
                  </a:lnTo>
                  <a:lnTo>
                    <a:pt x="239423" y="6340"/>
                  </a:lnTo>
                  <a:lnTo>
                    <a:pt x="229140" y="2134"/>
                  </a:lnTo>
                  <a:lnTo>
                    <a:pt x="202475" y="0"/>
                  </a:lnTo>
                  <a:lnTo>
                    <a:pt x="169034" y="7307"/>
                  </a:lnTo>
                  <a:lnTo>
                    <a:pt x="135756" y="19127"/>
                  </a:lnTo>
                  <a:lnTo>
                    <a:pt x="88559" y="4229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6" name="SMARTInkShape-3305"/>
            <p:cNvSpPr/>
            <p:nvPr>
              <p:custDataLst>
                <p:tags r:id="rId34"/>
              </p:custDataLst>
            </p:nvPr>
          </p:nvSpPr>
          <p:spPr bwMode="auto">
            <a:xfrm>
              <a:off x="2377440" y="1268730"/>
              <a:ext cx="137161" cy="13443"/>
            </a:xfrm>
            <a:custGeom>
              <a:avLst/>
              <a:gdLst/>
              <a:ahLst/>
              <a:cxnLst/>
              <a:rect l="0" t="0" r="0" b="0"/>
              <a:pathLst>
                <a:path w="137161" h="13443">
                  <a:moveTo>
                    <a:pt x="0" y="0"/>
                  </a:moveTo>
                  <a:lnTo>
                    <a:pt x="0" y="0"/>
                  </a:lnTo>
                  <a:lnTo>
                    <a:pt x="4551" y="4551"/>
                  </a:lnTo>
                  <a:lnTo>
                    <a:pt x="21034" y="7381"/>
                  </a:lnTo>
                  <a:lnTo>
                    <a:pt x="58094" y="9289"/>
                  </a:lnTo>
                  <a:lnTo>
                    <a:pt x="85158" y="13442"/>
                  </a:lnTo>
                  <a:lnTo>
                    <a:pt x="137160" y="857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28" name="SMARTInkShape-3306"/>
          <p:cNvSpPr/>
          <p:nvPr>
            <p:custDataLst>
              <p:tags r:id="rId3"/>
            </p:custDataLst>
          </p:nvPr>
        </p:nvSpPr>
        <p:spPr bwMode="auto">
          <a:xfrm>
            <a:off x="2657899" y="60007"/>
            <a:ext cx="336254" cy="201280"/>
          </a:xfrm>
          <a:custGeom>
            <a:avLst/>
            <a:gdLst/>
            <a:ahLst/>
            <a:cxnLst/>
            <a:rect l="0" t="0" r="0" b="0"/>
            <a:pathLst>
              <a:path w="336254" h="201280">
                <a:moveTo>
                  <a:pt x="156739" y="0"/>
                </a:moveTo>
                <a:lnTo>
                  <a:pt x="156739" y="0"/>
                </a:lnTo>
                <a:lnTo>
                  <a:pt x="147990" y="33267"/>
                </a:lnTo>
                <a:lnTo>
                  <a:pt x="121826" y="75172"/>
                </a:lnTo>
                <a:lnTo>
                  <a:pt x="102579" y="91700"/>
                </a:lnTo>
                <a:lnTo>
                  <a:pt x="69677" y="108662"/>
                </a:lnTo>
                <a:lnTo>
                  <a:pt x="30533" y="124617"/>
                </a:lnTo>
                <a:lnTo>
                  <a:pt x="10654" y="132068"/>
                </a:lnTo>
                <a:lnTo>
                  <a:pt x="1959" y="130770"/>
                </a:lnTo>
                <a:lnTo>
                  <a:pt x="212" y="129090"/>
                </a:lnTo>
                <a:lnTo>
                  <a:pt x="0" y="127018"/>
                </a:lnTo>
                <a:lnTo>
                  <a:pt x="811" y="124684"/>
                </a:lnTo>
                <a:lnTo>
                  <a:pt x="32735" y="92655"/>
                </a:lnTo>
                <a:lnTo>
                  <a:pt x="70226" y="64234"/>
                </a:lnTo>
                <a:lnTo>
                  <a:pt x="78108" y="60921"/>
                </a:lnTo>
                <a:lnTo>
                  <a:pt x="91947" y="59779"/>
                </a:lnTo>
                <a:lnTo>
                  <a:pt x="97352" y="61760"/>
                </a:lnTo>
                <a:lnTo>
                  <a:pt x="105897" y="69042"/>
                </a:lnTo>
                <a:lnTo>
                  <a:pt x="120096" y="103879"/>
                </a:lnTo>
                <a:lnTo>
                  <a:pt x="135828" y="141058"/>
                </a:lnTo>
                <a:lnTo>
                  <a:pt x="150302" y="164928"/>
                </a:lnTo>
                <a:lnTo>
                  <a:pt x="171341" y="183156"/>
                </a:lnTo>
                <a:lnTo>
                  <a:pt x="196566" y="195703"/>
                </a:lnTo>
                <a:lnTo>
                  <a:pt x="223652" y="201279"/>
                </a:lnTo>
                <a:lnTo>
                  <a:pt x="251565" y="196138"/>
                </a:lnTo>
                <a:lnTo>
                  <a:pt x="278894" y="183375"/>
                </a:lnTo>
                <a:lnTo>
                  <a:pt x="303740" y="165003"/>
                </a:lnTo>
                <a:lnTo>
                  <a:pt x="330046" y="124138"/>
                </a:lnTo>
                <a:lnTo>
                  <a:pt x="335999" y="89780"/>
                </a:lnTo>
                <a:lnTo>
                  <a:pt x="336253" y="71284"/>
                </a:lnTo>
                <a:lnTo>
                  <a:pt x="331660" y="56095"/>
                </a:lnTo>
                <a:lnTo>
                  <a:pt x="313856" y="31599"/>
                </a:lnTo>
                <a:lnTo>
                  <a:pt x="284988" y="18807"/>
                </a:lnTo>
                <a:lnTo>
                  <a:pt x="267956" y="15395"/>
                </a:lnTo>
                <a:lnTo>
                  <a:pt x="228711" y="24305"/>
                </a:lnTo>
                <a:lnTo>
                  <a:pt x="190631" y="45093"/>
                </a:lnTo>
                <a:lnTo>
                  <a:pt x="155986" y="83211"/>
                </a:lnTo>
                <a:lnTo>
                  <a:pt x="139594" y="10287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57" name="SMARTInkShape-Group1111"/>
          <p:cNvGrpSpPr/>
          <p:nvPr/>
        </p:nvGrpSpPr>
        <p:grpSpPr>
          <a:xfrm>
            <a:off x="3067668" y="85725"/>
            <a:ext cx="5915085" cy="1305568"/>
            <a:chOff x="3067668" y="85725"/>
            <a:chExt cx="5915085" cy="1305568"/>
          </a:xfrm>
        </p:grpSpPr>
        <p:sp>
          <p:nvSpPr>
            <p:cNvPr id="29" name="SMARTInkShape-3307"/>
            <p:cNvSpPr/>
            <p:nvPr>
              <p:custDataLst>
                <p:tags r:id="rId5"/>
              </p:custDataLst>
            </p:nvPr>
          </p:nvSpPr>
          <p:spPr bwMode="auto">
            <a:xfrm>
              <a:off x="4614863" y="660082"/>
              <a:ext cx="128588" cy="25719"/>
            </a:xfrm>
            <a:custGeom>
              <a:avLst/>
              <a:gdLst/>
              <a:ahLst/>
              <a:cxnLst/>
              <a:rect l="0" t="0" r="0" b="0"/>
              <a:pathLst>
                <a:path w="128588" h="25719">
                  <a:moveTo>
                    <a:pt x="0" y="25718"/>
                  </a:moveTo>
                  <a:lnTo>
                    <a:pt x="0" y="25718"/>
                  </a:lnTo>
                  <a:lnTo>
                    <a:pt x="37993" y="24766"/>
                  </a:lnTo>
                  <a:lnTo>
                    <a:pt x="79965" y="18933"/>
                  </a:lnTo>
                  <a:lnTo>
                    <a:pt x="93642" y="16987"/>
                  </a:lnTo>
                  <a:lnTo>
                    <a:pt x="119642" y="6609"/>
                  </a:lnTo>
                  <a:lnTo>
                    <a:pt x="12858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0" name="SMARTInkShape-3308"/>
            <p:cNvSpPr/>
            <p:nvPr>
              <p:custDataLst>
                <p:tags r:id="rId6"/>
              </p:custDataLst>
            </p:nvPr>
          </p:nvSpPr>
          <p:spPr bwMode="auto">
            <a:xfrm>
              <a:off x="4355914" y="623162"/>
              <a:ext cx="173225" cy="173859"/>
            </a:xfrm>
            <a:custGeom>
              <a:avLst/>
              <a:gdLst/>
              <a:ahLst/>
              <a:cxnLst/>
              <a:rect l="0" t="0" r="0" b="0"/>
              <a:pathLst>
                <a:path w="173225" h="173859">
                  <a:moveTo>
                    <a:pt x="104643" y="45493"/>
                  </a:moveTo>
                  <a:lnTo>
                    <a:pt x="104643" y="45493"/>
                  </a:lnTo>
                  <a:lnTo>
                    <a:pt x="104643" y="33561"/>
                  </a:lnTo>
                  <a:lnTo>
                    <a:pt x="100093" y="20791"/>
                  </a:lnTo>
                  <a:lnTo>
                    <a:pt x="89815" y="3141"/>
                  </a:lnTo>
                  <a:lnTo>
                    <a:pt x="89043" y="113"/>
                  </a:lnTo>
                  <a:lnTo>
                    <a:pt x="86623" y="0"/>
                  </a:lnTo>
                  <a:lnTo>
                    <a:pt x="78854" y="4954"/>
                  </a:lnTo>
                  <a:lnTo>
                    <a:pt x="39718" y="43236"/>
                  </a:lnTo>
                  <a:lnTo>
                    <a:pt x="13334" y="79008"/>
                  </a:lnTo>
                  <a:lnTo>
                    <a:pt x="2784" y="108966"/>
                  </a:lnTo>
                  <a:lnTo>
                    <a:pt x="0" y="133711"/>
                  </a:lnTo>
                  <a:lnTo>
                    <a:pt x="591" y="144310"/>
                  </a:lnTo>
                  <a:lnTo>
                    <a:pt x="8868" y="161167"/>
                  </a:lnTo>
                  <a:lnTo>
                    <a:pt x="15076" y="168329"/>
                  </a:lnTo>
                  <a:lnTo>
                    <a:pt x="22071" y="172151"/>
                  </a:lnTo>
                  <a:lnTo>
                    <a:pt x="37465" y="173858"/>
                  </a:lnTo>
                  <a:lnTo>
                    <a:pt x="62196" y="169464"/>
                  </a:lnTo>
                  <a:lnTo>
                    <a:pt x="83070" y="157578"/>
                  </a:lnTo>
                  <a:lnTo>
                    <a:pt x="105871" y="137441"/>
                  </a:lnTo>
                  <a:lnTo>
                    <a:pt x="110225" y="128699"/>
                  </a:lnTo>
                  <a:lnTo>
                    <a:pt x="112521" y="108826"/>
                  </a:lnTo>
                  <a:lnTo>
                    <a:pt x="108459" y="85319"/>
                  </a:lnTo>
                  <a:lnTo>
                    <a:pt x="101223" y="70840"/>
                  </a:lnTo>
                  <a:lnTo>
                    <a:pt x="95820" y="66283"/>
                  </a:lnTo>
                  <a:lnTo>
                    <a:pt x="89142" y="63358"/>
                  </a:lnTo>
                  <a:lnTo>
                    <a:pt x="90769" y="65498"/>
                  </a:lnTo>
                  <a:lnTo>
                    <a:pt x="92536" y="67402"/>
                  </a:lnTo>
                  <a:lnTo>
                    <a:pt x="94500" y="72058"/>
                  </a:lnTo>
                  <a:lnTo>
                    <a:pt x="98145" y="82574"/>
                  </a:lnTo>
                  <a:lnTo>
                    <a:pt x="107910" y="107745"/>
                  </a:lnTo>
                  <a:lnTo>
                    <a:pt x="107774" y="115569"/>
                  </a:lnTo>
                  <a:lnTo>
                    <a:pt x="101338" y="139281"/>
                  </a:lnTo>
                  <a:lnTo>
                    <a:pt x="102539" y="152582"/>
                  </a:lnTo>
                  <a:lnTo>
                    <a:pt x="108956" y="156890"/>
                  </a:lnTo>
                  <a:lnTo>
                    <a:pt x="150157" y="163806"/>
                  </a:lnTo>
                  <a:lnTo>
                    <a:pt x="173224" y="16550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1" name="SMARTInkShape-3309"/>
            <p:cNvSpPr/>
            <p:nvPr>
              <p:custDataLst>
                <p:tags r:id="rId7"/>
              </p:custDataLst>
            </p:nvPr>
          </p:nvSpPr>
          <p:spPr bwMode="auto">
            <a:xfrm>
              <a:off x="4107210" y="480766"/>
              <a:ext cx="139036" cy="397370"/>
            </a:xfrm>
            <a:custGeom>
              <a:avLst/>
              <a:gdLst/>
              <a:ahLst/>
              <a:cxnLst/>
              <a:rect l="0" t="0" r="0" b="0"/>
              <a:pathLst>
                <a:path w="139036" h="397370">
                  <a:moveTo>
                    <a:pt x="121890" y="16439"/>
                  </a:moveTo>
                  <a:lnTo>
                    <a:pt x="121890" y="16439"/>
                  </a:lnTo>
                  <a:lnTo>
                    <a:pt x="130109" y="0"/>
                  </a:lnTo>
                  <a:lnTo>
                    <a:pt x="113949" y="32321"/>
                  </a:lnTo>
                  <a:lnTo>
                    <a:pt x="93596" y="60328"/>
                  </a:lnTo>
                  <a:lnTo>
                    <a:pt x="68357" y="95953"/>
                  </a:lnTo>
                  <a:lnTo>
                    <a:pt x="47615" y="137186"/>
                  </a:lnTo>
                  <a:lnTo>
                    <a:pt x="28872" y="178372"/>
                  </a:lnTo>
                  <a:lnTo>
                    <a:pt x="12921" y="218902"/>
                  </a:lnTo>
                  <a:lnTo>
                    <a:pt x="2657" y="259140"/>
                  </a:lnTo>
                  <a:lnTo>
                    <a:pt x="0" y="294169"/>
                  </a:lnTo>
                  <a:lnTo>
                    <a:pt x="2947" y="324659"/>
                  </a:lnTo>
                  <a:lnTo>
                    <a:pt x="10606" y="350911"/>
                  </a:lnTo>
                  <a:lnTo>
                    <a:pt x="25441" y="372738"/>
                  </a:lnTo>
                  <a:lnTo>
                    <a:pt x="34731" y="382559"/>
                  </a:lnTo>
                  <a:lnTo>
                    <a:pt x="55212" y="393472"/>
                  </a:lnTo>
                  <a:lnTo>
                    <a:pt x="77015" y="397369"/>
                  </a:lnTo>
                  <a:lnTo>
                    <a:pt x="99406" y="395926"/>
                  </a:lnTo>
                  <a:lnTo>
                    <a:pt x="116977" y="389570"/>
                  </a:lnTo>
                  <a:lnTo>
                    <a:pt x="139035" y="37648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2" name="SMARTInkShape-3310"/>
            <p:cNvSpPr/>
            <p:nvPr>
              <p:custDataLst>
                <p:tags r:id="rId8"/>
              </p:custDataLst>
            </p:nvPr>
          </p:nvSpPr>
          <p:spPr bwMode="auto">
            <a:xfrm>
              <a:off x="3856871" y="644684"/>
              <a:ext cx="115055" cy="199178"/>
            </a:xfrm>
            <a:custGeom>
              <a:avLst/>
              <a:gdLst/>
              <a:ahLst/>
              <a:cxnLst/>
              <a:rect l="0" t="0" r="0" b="0"/>
              <a:pathLst>
                <a:path w="115055" h="199178">
                  <a:moveTo>
                    <a:pt x="97909" y="6826"/>
                  </a:moveTo>
                  <a:lnTo>
                    <a:pt x="97909" y="6826"/>
                  </a:lnTo>
                  <a:lnTo>
                    <a:pt x="93358" y="2275"/>
                  </a:lnTo>
                  <a:lnTo>
                    <a:pt x="86044" y="41"/>
                  </a:lnTo>
                  <a:lnTo>
                    <a:pt x="74538" y="0"/>
                  </a:lnTo>
                  <a:lnTo>
                    <a:pt x="48545" y="6285"/>
                  </a:lnTo>
                  <a:lnTo>
                    <a:pt x="34377" y="14841"/>
                  </a:lnTo>
                  <a:lnTo>
                    <a:pt x="24270" y="30073"/>
                  </a:lnTo>
                  <a:lnTo>
                    <a:pt x="10021" y="70896"/>
                  </a:lnTo>
                  <a:lnTo>
                    <a:pt x="5511" y="104338"/>
                  </a:lnTo>
                  <a:lnTo>
                    <a:pt x="0" y="142928"/>
                  </a:lnTo>
                  <a:lnTo>
                    <a:pt x="9632" y="169390"/>
                  </a:lnTo>
                  <a:lnTo>
                    <a:pt x="19305" y="186709"/>
                  </a:lnTo>
                  <a:lnTo>
                    <a:pt x="29954" y="196312"/>
                  </a:lnTo>
                  <a:lnTo>
                    <a:pt x="35460" y="198872"/>
                  </a:lnTo>
                  <a:lnTo>
                    <a:pt x="51739" y="199177"/>
                  </a:lnTo>
                  <a:lnTo>
                    <a:pt x="71674" y="194233"/>
                  </a:lnTo>
                  <a:lnTo>
                    <a:pt x="115054" y="16970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3" name="SMARTInkShape-3311"/>
            <p:cNvSpPr/>
            <p:nvPr>
              <p:custDataLst>
                <p:tags r:id="rId9"/>
              </p:custDataLst>
            </p:nvPr>
          </p:nvSpPr>
          <p:spPr bwMode="auto">
            <a:xfrm>
              <a:off x="3757613" y="678419"/>
              <a:ext cx="103025" cy="168994"/>
            </a:xfrm>
            <a:custGeom>
              <a:avLst/>
              <a:gdLst/>
              <a:ahLst/>
              <a:cxnLst/>
              <a:rect l="0" t="0" r="0" b="0"/>
              <a:pathLst>
                <a:path w="103025" h="168994">
                  <a:moveTo>
                    <a:pt x="0" y="7381"/>
                  </a:moveTo>
                  <a:lnTo>
                    <a:pt x="0" y="7381"/>
                  </a:lnTo>
                  <a:lnTo>
                    <a:pt x="9101" y="2830"/>
                  </a:lnTo>
                  <a:lnTo>
                    <a:pt x="28414" y="0"/>
                  </a:lnTo>
                  <a:lnTo>
                    <a:pt x="52234" y="3712"/>
                  </a:lnTo>
                  <a:lnTo>
                    <a:pt x="77389" y="19947"/>
                  </a:lnTo>
                  <a:lnTo>
                    <a:pt x="98389" y="42854"/>
                  </a:lnTo>
                  <a:lnTo>
                    <a:pt x="101787" y="51985"/>
                  </a:lnTo>
                  <a:lnTo>
                    <a:pt x="103024" y="72290"/>
                  </a:lnTo>
                  <a:lnTo>
                    <a:pt x="93814" y="100591"/>
                  </a:lnTo>
                  <a:lnTo>
                    <a:pt x="66791" y="140692"/>
                  </a:lnTo>
                  <a:lnTo>
                    <a:pt x="50639" y="155848"/>
                  </a:lnTo>
                  <a:lnTo>
                    <a:pt x="33936" y="163854"/>
                  </a:lnTo>
                  <a:lnTo>
                    <a:pt x="9031" y="168993"/>
                  </a:lnTo>
                  <a:lnTo>
                    <a:pt x="6021" y="167510"/>
                  </a:lnTo>
                  <a:lnTo>
                    <a:pt x="4014" y="164616"/>
                  </a:lnTo>
                  <a:lnTo>
                    <a:pt x="0" y="15311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4" name="SMARTInkShape-3312"/>
            <p:cNvSpPr/>
            <p:nvPr>
              <p:custDataLst>
                <p:tags r:id="rId10"/>
              </p:custDataLst>
            </p:nvPr>
          </p:nvSpPr>
          <p:spPr bwMode="auto">
            <a:xfrm>
              <a:off x="3335938" y="85725"/>
              <a:ext cx="317935" cy="231086"/>
            </a:xfrm>
            <a:custGeom>
              <a:avLst/>
              <a:gdLst/>
              <a:ahLst/>
              <a:cxnLst/>
              <a:rect l="0" t="0" r="0" b="0"/>
              <a:pathLst>
                <a:path w="317935" h="231086">
                  <a:moveTo>
                    <a:pt x="275942" y="0"/>
                  </a:moveTo>
                  <a:lnTo>
                    <a:pt x="275942" y="0"/>
                  </a:lnTo>
                  <a:lnTo>
                    <a:pt x="262290" y="9102"/>
                  </a:lnTo>
                  <a:lnTo>
                    <a:pt x="253047" y="21190"/>
                  </a:lnTo>
                  <a:lnTo>
                    <a:pt x="234868" y="51681"/>
                  </a:lnTo>
                  <a:lnTo>
                    <a:pt x="207892" y="94370"/>
                  </a:lnTo>
                  <a:lnTo>
                    <a:pt x="185690" y="124810"/>
                  </a:lnTo>
                  <a:lnTo>
                    <a:pt x="150422" y="160564"/>
                  </a:lnTo>
                  <a:lnTo>
                    <a:pt x="114428" y="188519"/>
                  </a:lnTo>
                  <a:lnTo>
                    <a:pt x="81286" y="209516"/>
                  </a:lnTo>
                  <a:lnTo>
                    <a:pt x="42159" y="229190"/>
                  </a:lnTo>
                  <a:lnTo>
                    <a:pt x="21544" y="231085"/>
                  </a:lnTo>
                  <a:lnTo>
                    <a:pt x="13951" y="227399"/>
                  </a:lnTo>
                  <a:lnTo>
                    <a:pt x="2974" y="213144"/>
                  </a:lnTo>
                  <a:lnTo>
                    <a:pt x="0" y="194108"/>
                  </a:lnTo>
                  <a:lnTo>
                    <a:pt x="3759" y="171995"/>
                  </a:lnTo>
                  <a:lnTo>
                    <a:pt x="14954" y="146292"/>
                  </a:lnTo>
                  <a:lnTo>
                    <a:pt x="29455" y="129154"/>
                  </a:lnTo>
                  <a:lnTo>
                    <a:pt x="49235" y="117409"/>
                  </a:lnTo>
                  <a:lnTo>
                    <a:pt x="80251" y="105839"/>
                  </a:lnTo>
                  <a:lnTo>
                    <a:pt x="90236" y="105802"/>
                  </a:lnTo>
                  <a:lnTo>
                    <a:pt x="95941" y="109587"/>
                  </a:lnTo>
                  <a:lnTo>
                    <a:pt x="111905" y="138487"/>
                  </a:lnTo>
                  <a:lnTo>
                    <a:pt x="137631" y="147275"/>
                  </a:lnTo>
                  <a:lnTo>
                    <a:pt x="168751" y="153085"/>
                  </a:lnTo>
                  <a:lnTo>
                    <a:pt x="209331" y="167258"/>
                  </a:lnTo>
                  <a:lnTo>
                    <a:pt x="244776" y="167668"/>
                  </a:lnTo>
                  <a:lnTo>
                    <a:pt x="269710" y="163102"/>
                  </a:lnTo>
                  <a:lnTo>
                    <a:pt x="297908" y="149821"/>
                  </a:lnTo>
                  <a:lnTo>
                    <a:pt x="308882" y="139294"/>
                  </a:lnTo>
                  <a:lnTo>
                    <a:pt x="314394" y="125726"/>
                  </a:lnTo>
                  <a:lnTo>
                    <a:pt x="317934" y="84631"/>
                  </a:lnTo>
                  <a:lnTo>
                    <a:pt x="313338" y="63331"/>
                  </a:lnTo>
                  <a:lnTo>
                    <a:pt x="309445" y="53651"/>
                  </a:lnTo>
                  <a:lnTo>
                    <a:pt x="303039" y="46245"/>
                  </a:lnTo>
                  <a:lnTo>
                    <a:pt x="285763" y="35476"/>
                  </a:lnTo>
                  <a:lnTo>
                    <a:pt x="257764" y="37674"/>
                  </a:lnTo>
                  <a:lnTo>
                    <a:pt x="207362" y="5143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5" name="SMARTInkShape-3313"/>
            <p:cNvSpPr/>
            <p:nvPr>
              <p:custDataLst>
                <p:tags r:id="rId11"/>
              </p:custDataLst>
            </p:nvPr>
          </p:nvSpPr>
          <p:spPr bwMode="auto">
            <a:xfrm>
              <a:off x="3264074" y="1218932"/>
              <a:ext cx="276281" cy="172361"/>
            </a:xfrm>
            <a:custGeom>
              <a:avLst/>
              <a:gdLst/>
              <a:ahLst/>
              <a:cxnLst/>
              <a:rect l="0" t="0" r="0" b="0"/>
              <a:pathLst>
                <a:path w="276281" h="172361">
                  <a:moveTo>
                    <a:pt x="167784" y="41226"/>
                  </a:moveTo>
                  <a:lnTo>
                    <a:pt x="167784" y="41226"/>
                  </a:lnTo>
                  <a:lnTo>
                    <a:pt x="159564" y="1805"/>
                  </a:lnTo>
                  <a:lnTo>
                    <a:pt x="158494" y="2563"/>
                  </a:lnTo>
                  <a:lnTo>
                    <a:pt x="154765" y="8485"/>
                  </a:lnTo>
                  <a:lnTo>
                    <a:pt x="143657" y="42449"/>
                  </a:lnTo>
                  <a:lnTo>
                    <a:pt x="128462" y="79476"/>
                  </a:lnTo>
                  <a:lnTo>
                    <a:pt x="105333" y="114048"/>
                  </a:lnTo>
                  <a:lnTo>
                    <a:pt x="63866" y="149273"/>
                  </a:lnTo>
                  <a:lnTo>
                    <a:pt x="35393" y="163727"/>
                  </a:lnTo>
                  <a:lnTo>
                    <a:pt x="21313" y="166156"/>
                  </a:lnTo>
                  <a:lnTo>
                    <a:pt x="8706" y="164060"/>
                  </a:lnTo>
                  <a:lnTo>
                    <a:pt x="4582" y="158358"/>
                  </a:lnTo>
                  <a:lnTo>
                    <a:pt x="0" y="139322"/>
                  </a:lnTo>
                  <a:lnTo>
                    <a:pt x="5583" y="117526"/>
                  </a:lnTo>
                  <a:lnTo>
                    <a:pt x="16637" y="97997"/>
                  </a:lnTo>
                  <a:lnTo>
                    <a:pt x="27900" y="86142"/>
                  </a:lnTo>
                  <a:lnTo>
                    <a:pt x="33570" y="83552"/>
                  </a:lnTo>
                  <a:lnTo>
                    <a:pt x="44951" y="83215"/>
                  </a:lnTo>
                  <a:lnTo>
                    <a:pt x="56359" y="88780"/>
                  </a:lnTo>
                  <a:lnTo>
                    <a:pt x="62068" y="92931"/>
                  </a:lnTo>
                  <a:lnTo>
                    <a:pt x="70951" y="105163"/>
                  </a:lnTo>
                  <a:lnTo>
                    <a:pt x="86387" y="128115"/>
                  </a:lnTo>
                  <a:lnTo>
                    <a:pt x="117204" y="156920"/>
                  </a:lnTo>
                  <a:lnTo>
                    <a:pt x="146871" y="170543"/>
                  </a:lnTo>
                  <a:lnTo>
                    <a:pt x="168649" y="172360"/>
                  </a:lnTo>
                  <a:lnTo>
                    <a:pt x="204870" y="165488"/>
                  </a:lnTo>
                  <a:lnTo>
                    <a:pt x="229986" y="155508"/>
                  </a:lnTo>
                  <a:lnTo>
                    <a:pt x="250674" y="141548"/>
                  </a:lnTo>
                  <a:lnTo>
                    <a:pt x="264314" y="120738"/>
                  </a:lnTo>
                  <a:lnTo>
                    <a:pt x="272598" y="94662"/>
                  </a:lnTo>
                  <a:lnTo>
                    <a:pt x="276280" y="64023"/>
                  </a:lnTo>
                  <a:lnTo>
                    <a:pt x="270297" y="36435"/>
                  </a:lnTo>
                  <a:lnTo>
                    <a:pt x="264701" y="23744"/>
                  </a:lnTo>
                  <a:lnTo>
                    <a:pt x="255255" y="14331"/>
                  </a:lnTo>
                  <a:lnTo>
                    <a:pt x="229520" y="1333"/>
                  </a:lnTo>
                  <a:lnTo>
                    <a:pt x="196492" y="0"/>
                  </a:lnTo>
                  <a:lnTo>
                    <a:pt x="162446" y="6711"/>
                  </a:lnTo>
                  <a:lnTo>
                    <a:pt x="107776" y="3265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6" name="SMARTInkShape-3314"/>
            <p:cNvSpPr/>
            <p:nvPr>
              <p:custDataLst>
                <p:tags r:id="rId12"/>
              </p:custDataLst>
            </p:nvPr>
          </p:nvSpPr>
          <p:spPr bwMode="auto">
            <a:xfrm>
              <a:off x="3067668" y="1285875"/>
              <a:ext cx="115588" cy="41152"/>
            </a:xfrm>
            <a:custGeom>
              <a:avLst/>
              <a:gdLst/>
              <a:ahLst/>
              <a:cxnLst/>
              <a:rect l="0" t="0" r="0" b="0"/>
              <a:pathLst>
                <a:path w="115588" h="41152">
                  <a:moveTo>
                    <a:pt x="12717" y="0"/>
                  </a:moveTo>
                  <a:lnTo>
                    <a:pt x="12717" y="0"/>
                  </a:lnTo>
                  <a:lnTo>
                    <a:pt x="0" y="22400"/>
                  </a:lnTo>
                  <a:lnTo>
                    <a:pt x="429" y="25411"/>
                  </a:lnTo>
                  <a:lnTo>
                    <a:pt x="3446" y="31296"/>
                  </a:lnTo>
                  <a:lnTo>
                    <a:pt x="7961" y="37087"/>
                  </a:lnTo>
                  <a:lnTo>
                    <a:pt x="34062" y="41151"/>
                  </a:lnTo>
                  <a:lnTo>
                    <a:pt x="72814" y="35681"/>
                  </a:lnTo>
                  <a:lnTo>
                    <a:pt x="115587" y="2571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7" name="SMARTInkShape-3315"/>
            <p:cNvSpPr/>
            <p:nvPr>
              <p:custDataLst>
                <p:tags r:id="rId13"/>
              </p:custDataLst>
            </p:nvPr>
          </p:nvSpPr>
          <p:spPr bwMode="auto">
            <a:xfrm>
              <a:off x="3277553" y="297780"/>
              <a:ext cx="351473" cy="857876"/>
            </a:xfrm>
            <a:custGeom>
              <a:avLst/>
              <a:gdLst/>
              <a:ahLst/>
              <a:cxnLst/>
              <a:rect l="0" t="0" r="0" b="0"/>
              <a:pathLst>
                <a:path w="351473" h="857876">
                  <a:moveTo>
                    <a:pt x="351472" y="10830"/>
                  </a:moveTo>
                  <a:lnTo>
                    <a:pt x="351472" y="10830"/>
                  </a:lnTo>
                  <a:lnTo>
                    <a:pt x="342370" y="1728"/>
                  </a:lnTo>
                  <a:lnTo>
                    <a:pt x="336832" y="0"/>
                  </a:lnTo>
                  <a:lnTo>
                    <a:pt x="323058" y="619"/>
                  </a:lnTo>
                  <a:lnTo>
                    <a:pt x="316337" y="4975"/>
                  </a:lnTo>
                  <a:lnTo>
                    <a:pt x="303789" y="19975"/>
                  </a:lnTo>
                  <a:lnTo>
                    <a:pt x="289322" y="46962"/>
                  </a:lnTo>
                  <a:lnTo>
                    <a:pt x="274320" y="84039"/>
                  </a:lnTo>
                  <a:lnTo>
                    <a:pt x="267652" y="107261"/>
                  </a:lnTo>
                  <a:lnTo>
                    <a:pt x="261302" y="132267"/>
                  </a:lnTo>
                  <a:lnTo>
                    <a:pt x="254211" y="159416"/>
                  </a:lnTo>
                  <a:lnTo>
                    <a:pt x="246626" y="187992"/>
                  </a:lnTo>
                  <a:lnTo>
                    <a:pt x="238712" y="217521"/>
                  </a:lnTo>
                  <a:lnTo>
                    <a:pt x="229627" y="249589"/>
                  </a:lnTo>
                  <a:lnTo>
                    <a:pt x="219759" y="283350"/>
                  </a:lnTo>
                  <a:lnTo>
                    <a:pt x="209371" y="318240"/>
                  </a:lnTo>
                  <a:lnTo>
                    <a:pt x="200541" y="352930"/>
                  </a:lnTo>
                  <a:lnTo>
                    <a:pt x="192749" y="387487"/>
                  </a:lnTo>
                  <a:lnTo>
                    <a:pt x="185649" y="421954"/>
                  </a:lnTo>
                  <a:lnTo>
                    <a:pt x="180916" y="456363"/>
                  </a:lnTo>
                  <a:lnTo>
                    <a:pt x="177760" y="490732"/>
                  </a:lnTo>
                  <a:lnTo>
                    <a:pt x="175657" y="525075"/>
                  </a:lnTo>
                  <a:lnTo>
                    <a:pt x="175207" y="558447"/>
                  </a:lnTo>
                  <a:lnTo>
                    <a:pt x="175859" y="591173"/>
                  </a:lnTo>
                  <a:lnTo>
                    <a:pt x="177247" y="623468"/>
                  </a:lnTo>
                  <a:lnTo>
                    <a:pt x="179124" y="654523"/>
                  </a:lnTo>
                  <a:lnTo>
                    <a:pt x="181329" y="684751"/>
                  </a:lnTo>
                  <a:lnTo>
                    <a:pt x="183750" y="714428"/>
                  </a:lnTo>
                  <a:lnTo>
                    <a:pt x="184413" y="739928"/>
                  </a:lnTo>
                  <a:lnTo>
                    <a:pt x="183902" y="762643"/>
                  </a:lnTo>
                  <a:lnTo>
                    <a:pt x="178889" y="801216"/>
                  </a:lnTo>
                  <a:lnTo>
                    <a:pt x="167136" y="831060"/>
                  </a:lnTo>
                  <a:lnTo>
                    <a:pt x="149848" y="849404"/>
                  </a:lnTo>
                  <a:lnTo>
                    <a:pt x="139903" y="855630"/>
                  </a:lnTo>
                  <a:lnTo>
                    <a:pt x="128511" y="857875"/>
                  </a:lnTo>
                  <a:lnTo>
                    <a:pt x="88771" y="851933"/>
                  </a:lnTo>
                  <a:lnTo>
                    <a:pt x="57551" y="843123"/>
                  </a:lnTo>
                  <a:lnTo>
                    <a:pt x="21497" y="822903"/>
                  </a:lnTo>
                  <a:lnTo>
                    <a:pt x="0" y="80807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8" name="SMARTInkShape-3316"/>
            <p:cNvSpPr/>
            <p:nvPr>
              <p:custDataLst>
                <p:tags r:id="rId14"/>
              </p:custDataLst>
            </p:nvPr>
          </p:nvSpPr>
          <p:spPr bwMode="auto">
            <a:xfrm>
              <a:off x="8781097" y="377190"/>
              <a:ext cx="201656" cy="421382"/>
            </a:xfrm>
            <a:custGeom>
              <a:avLst/>
              <a:gdLst/>
              <a:ahLst/>
              <a:cxnLst/>
              <a:rect l="0" t="0" r="0" b="0"/>
              <a:pathLst>
                <a:path w="201656" h="421382">
                  <a:moveTo>
                    <a:pt x="68580" y="0"/>
                  </a:moveTo>
                  <a:lnTo>
                    <a:pt x="68580" y="0"/>
                  </a:lnTo>
                  <a:lnTo>
                    <a:pt x="64030" y="0"/>
                  </a:lnTo>
                  <a:lnTo>
                    <a:pt x="59255" y="7620"/>
                  </a:lnTo>
                  <a:lnTo>
                    <a:pt x="56649" y="13652"/>
                  </a:lnTo>
                  <a:lnTo>
                    <a:pt x="57531" y="44897"/>
                  </a:lnTo>
                  <a:lnTo>
                    <a:pt x="56367" y="75834"/>
                  </a:lnTo>
                  <a:lnTo>
                    <a:pt x="53627" y="113714"/>
                  </a:lnTo>
                  <a:lnTo>
                    <a:pt x="52897" y="135817"/>
                  </a:lnTo>
                  <a:lnTo>
                    <a:pt x="52410" y="159125"/>
                  </a:lnTo>
                  <a:lnTo>
                    <a:pt x="51133" y="183236"/>
                  </a:lnTo>
                  <a:lnTo>
                    <a:pt x="49328" y="207882"/>
                  </a:lnTo>
                  <a:lnTo>
                    <a:pt x="47173" y="232885"/>
                  </a:lnTo>
                  <a:lnTo>
                    <a:pt x="44784" y="257174"/>
                  </a:lnTo>
                  <a:lnTo>
                    <a:pt x="42239" y="280987"/>
                  </a:lnTo>
                  <a:lnTo>
                    <a:pt x="39589" y="304482"/>
                  </a:lnTo>
                  <a:lnTo>
                    <a:pt x="34105" y="343288"/>
                  </a:lnTo>
                  <a:lnTo>
                    <a:pt x="27541" y="374505"/>
                  </a:lnTo>
                  <a:lnTo>
                    <a:pt x="15992" y="406239"/>
                  </a:lnTo>
                  <a:lnTo>
                    <a:pt x="15428" y="420616"/>
                  </a:lnTo>
                  <a:lnTo>
                    <a:pt x="14095" y="421381"/>
                  </a:lnTo>
                  <a:lnTo>
                    <a:pt x="12255" y="420938"/>
                  </a:lnTo>
                  <a:lnTo>
                    <a:pt x="15289" y="410286"/>
                  </a:lnTo>
                  <a:lnTo>
                    <a:pt x="25169" y="377789"/>
                  </a:lnTo>
                  <a:lnTo>
                    <a:pt x="31188" y="346976"/>
                  </a:lnTo>
                  <a:lnTo>
                    <a:pt x="37039" y="311057"/>
                  </a:lnTo>
                  <a:lnTo>
                    <a:pt x="42814" y="277947"/>
                  </a:lnTo>
                  <a:lnTo>
                    <a:pt x="50462" y="250215"/>
                  </a:lnTo>
                  <a:lnTo>
                    <a:pt x="63385" y="231539"/>
                  </a:lnTo>
                  <a:lnTo>
                    <a:pt x="82175" y="214866"/>
                  </a:lnTo>
                  <a:lnTo>
                    <a:pt x="89074" y="212776"/>
                  </a:lnTo>
                  <a:lnTo>
                    <a:pt x="104359" y="212995"/>
                  </a:lnTo>
                  <a:lnTo>
                    <a:pt x="138130" y="236676"/>
                  </a:lnTo>
                  <a:lnTo>
                    <a:pt x="169197" y="278406"/>
                  </a:lnTo>
                  <a:lnTo>
                    <a:pt x="185054" y="310426"/>
                  </a:lnTo>
                  <a:lnTo>
                    <a:pt x="196546" y="342755"/>
                  </a:lnTo>
                  <a:lnTo>
                    <a:pt x="201655" y="372998"/>
                  </a:lnTo>
                  <a:lnTo>
                    <a:pt x="198844" y="394694"/>
                  </a:lnTo>
                  <a:lnTo>
                    <a:pt x="195428" y="403147"/>
                  </a:lnTo>
                  <a:lnTo>
                    <a:pt x="188388" y="408782"/>
                  </a:lnTo>
                  <a:lnTo>
                    <a:pt x="167865" y="415043"/>
                  </a:lnTo>
                  <a:lnTo>
                    <a:pt x="137790" y="415286"/>
                  </a:lnTo>
                  <a:lnTo>
                    <a:pt x="99340" y="412219"/>
                  </a:lnTo>
                  <a:lnTo>
                    <a:pt x="75752" y="410068"/>
                  </a:lnTo>
                  <a:lnTo>
                    <a:pt x="33668" y="406090"/>
                  </a:lnTo>
                  <a:lnTo>
                    <a:pt x="0" y="40290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9" name="SMARTInkShape-3317"/>
            <p:cNvSpPr/>
            <p:nvPr>
              <p:custDataLst>
                <p:tags r:id="rId15"/>
              </p:custDataLst>
            </p:nvPr>
          </p:nvSpPr>
          <p:spPr bwMode="auto">
            <a:xfrm>
              <a:off x="8550143" y="407616"/>
              <a:ext cx="212441" cy="391105"/>
            </a:xfrm>
            <a:custGeom>
              <a:avLst/>
              <a:gdLst/>
              <a:ahLst/>
              <a:cxnLst/>
              <a:rect l="0" t="0" r="0" b="0"/>
              <a:pathLst>
                <a:path w="212441" h="391105">
                  <a:moveTo>
                    <a:pt x="145229" y="278184"/>
                  </a:moveTo>
                  <a:lnTo>
                    <a:pt x="145229" y="278184"/>
                  </a:lnTo>
                  <a:lnTo>
                    <a:pt x="145229" y="273633"/>
                  </a:lnTo>
                  <a:lnTo>
                    <a:pt x="155812" y="235032"/>
                  </a:lnTo>
                  <a:lnTo>
                    <a:pt x="157999" y="229414"/>
                  </a:lnTo>
                  <a:lnTo>
                    <a:pt x="157553" y="222810"/>
                  </a:lnTo>
                  <a:lnTo>
                    <a:pt x="142678" y="187919"/>
                  </a:lnTo>
                  <a:lnTo>
                    <a:pt x="129172" y="178376"/>
                  </a:lnTo>
                  <a:lnTo>
                    <a:pt x="110471" y="171912"/>
                  </a:lnTo>
                  <a:lnTo>
                    <a:pt x="89458" y="169040"/>
                  </a:lnTo>
                  <a:lnTo>
                    <a:pt x="67420" y="175383"/>
                  </a:lnTo>
                  <a:lnTo>
                    <a:pt x="56209" y="181075"/>
                  </a:lnTo>
                  <a:lnTo>
                    <a:pt x="22228" y="216391"/>
                  </a:lnTo>
                  <a:lnTo>
                    <a:pt x="7059" y="251990"/>
                  </a:lnTo>
                  <a:lnTo>
                    <a:pt x="0" y="292260"/>
                  </a:lnTo>
                  <a:lnTo>
                    <a:pt x="3213" y="332382"/>
                  </a:lnTo>
                  <a:lnTo>
                    <a:pt x="16071" y="362280"/>
                  </a:lnTo>
                  <a:lnTo>
                    <a:pt x="24834" y="374253"/>
                  </a:lnTo>
                  <a:lnTo>
                    <a:pt x="44731" y="387556"/>
                  </a:lnTo>
                  <a:lnTo>
                    <a:pt x="55370" y="391104"/>
                  </a:lnTo>
                  <a:lnTo>
                    <a:pt x="82432" y="384886"/>
                  </a:lnTo>
                  <a:lnTo>
                    <a:pt x="112558" y="366564"/>
                  </a:lnTo>
                  <a:lnTo>
                    <a:pt x="141821" y="336197"/>
                  </a:lnTo>
                  <a:lnTo>
                    <a:pt x="154387" y="315907"/>
                  </a:lnTo>
                  <a:lnTo>
                    <a:pt x="165621" y="292855"/>
                  </a:lnTo>
                  <a:lnTo>
                    <a:pt x="175969" y="267962"/>
                  </a:lnTo>
                  <a:lnTo>
                    <a:pt x="185725" y="239937"/>
                  </a:lnTo>
                  <a:lnTo>
                    <a:pt x="195087" y="209823"/>
                  </a:lnTo>
                  <a:lnTo>
                    <a:pt x="204185" y="178318"/>
                  </a:lnTo>
                  <a:lnTo>
                    <a:pt x="209298" y="149694"/>
                  </a:lnTo>
                  <a:lnTo>
                    <a:pt x="211755" y="122992"/>
                  </a:lnTo>
                  <a:lnTo>
                    <a:pt x="212440" y="97570"/>
                  </a:lnTo>
                  <a:lnTo>
                    <a:pt x="211944" y="74907"/>
                  </a:lnTo>
                  <a:lnTo>
                    <a:pt x="208853" y="34486"/>
                  </a:lnTo>
                  <a:lnTo>
                    <a:pt x="206309" y="2354"/>
                  </a:lnTo>
                  <a:lnTo>
                    <a:pt x="204999" y="0"/>
                  </a:lnTo>
                  <a:lnTo>
                    <a:pt x="203172" y="1288"/>
                  </a:lnTo>
                  <a:lnTo>
                    <a:pt x="198604" y="12244"/>
                  </a:lnTo>
                  <a:lnTo>
                    <a:pt x="190678" y="47093"/>
                  </a:lnTo>
                  <a:lnTo>
                    <a:pt x="185113" y="80544"/>
                  </a:lnTo>
                  <a:lnTo>
                    <a:pt x="181344" y="101657"/>
                  </a:lnTo>
                  <a:lnTo>
                    <a:pt x="176926" y="125257"/>
                  </a:lnTo>
                  <a:lnTo>
                    <a:pt x="172076" y="150515"/>
                  </a:lnTo>
                  <a:lnTo>
                    <a:pt x="168842" y="175926"/>
                  </a:lnTo>
                  <a:lnTo>
                    <a:pt x="166686" y="201440"/>
                  </a:lnTo>
                  <a:lnTo>
                    <a:pt x="165249" y="227021"/>
                  </a:lnTo>
                  <a:lnTo>
                    <a:pt x="167148" y="250743"/>
                  </a:lnTo>
                  <a:lnTo>
                    <a:pt x="188092" y="33819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0" name="SMARTInkShape-3318"/>
            <p:cNvSpPr/>
            <p:nvPr>
              <p:custDataLst>
                <p:tags r:id="rId16"/>
              </p:custDataLst>
            </p:nvPr>
          </p:nvSpPr>
          <p:spPr bwMode="auto">
            <a:xfrm>
              <a:off x="8332081" y="581274"/>
              <a:ext cx="148980" cy="156319"/>
            </a:xfrm>
            <a:custGeom>
              <a:avLst/>
              <a:gdLst/>
              <a:ahLst/>
              <a:cxnLst/>
              <a:rect l="0" t="0" r="0" b="0"/>
              <a:pathLst>
                <a:path w="148980" h="156319">
                  <a:moveTo>
                    <a:pt x="148979" y="87381"/>
                  </a:moveTo>
                  <a:lnTo>
                    <a:pt x="148979" y="87381"/>
                  </a:lnTo>
                  <a:lnTo>
                    <a:pt x="113183" y="51586"/>
                  </a:lnTo>
                  <a:lnTo>
                    <a:pt x="74210" y="25348"/>
                  </a:lnTo>
                  <a:lnTo>
                    <a:pt x="38379" y="601"/>
                  </a:lnTo>
                  <a:lnTo>
                    <a:pt x="32384" y="0"/>
                  </a:lnTo>
                  <a:lnTo>
                    <a:pt x="18101" y="4413"/>
                  </a:lnTo>
                  <a:lnTo>
                    <a:pt x="13150" y="12066"/>
                  </a:lnTo>
                  <a:lnTo>
                    <a:pt x="5228" y="50143"/>
                  </a:lnTo>
                  <a:lnTo>
                    <a:pt x="0" y="81308"/>
                  </a:lnTo>
                  <a:lnTo>
                    <a:pt x="4661" y="111670"/>
                  </a:lnTo>
                  <a:lnTo>
                    <a:pt x="9904" y="126433"/>
                  </a:lnTo>
                  <a:lnTo>
                    <a:pt x="19115" y="137228"/>
                  </a:lnTo>
                  <a:lnTo>
                    <a:pt x="44589" y="151763"/>
                  </a:lnTo>
                  <a:lnTo>
                    <a:pt x="67341" y="156318"/>
                  </a:lnTo>
                  <a:lnTo>
                    <a:pt x="77409" y="156199"/>
                  </a:lnTo>
                  <a:lnTo>
                    <a:pt x="86025" y="153262"/>
                  </a:lnTo>
                  <a:lnTo>
                    <a:pt x="100680" y="142379"/>
                  </a:lnTo>
                  <a:lnTo>
                    <a:pt x="108463" y="125477"/>
                  </a:lnTo>
                  <a:lnTo>
                    <a:pt x="112844" y="92001"/>
                  </a:lnTo>
                  <a:lnTo>
                    <a:pt x="111602" y="57000"/>
                  </a:lnTo>
                  <a:lnTo>
                    <a:pt x="105202" y="33612"/>
                  </a:lnTo>
                  <a:lnTo>
                    <a:pt x="93613" y="15812"/>
                  </a:lnTo>
                  <a:lnTo>
                    <a:pt x="93971" y="15856"/>
                  </a:lnTo>
                  <a:lnTo>
                    <a:pt x="95162" y="16838"/>
                  </a:lnTo>
                  <a:lnTo>
                    <a:pt x="92985" y="58383"/>
                  </a:lnTo>
                  <a:lnTo>
                    <a:pt x="96194" y="94981"/>
                  </a:lnTo>
                  <a:lnTo>
                    <a:pt x="101827" y="136931"/>
                  </a:lnTo>
                  <a:lnTo>
                    <a:pt x="107067" y="143274"/>
                  </a:lnTo>
                  <a:lnTo>
                    <a:pt x="140407" y="15596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1" name="SMARTInkShape-3319"/>
            <p:cNvSpPr/>
            <p:nvPr>
              <p:custDataLst>
                <p:tags r:id="rId17"/>
              </p:custDataLst>
            </p:nvPr>
          </p:nvSpPr>
          <p:spPr bwMode="auto">
            <a:xfrm>
              <a:off x="8193233" y="410536"/>
              <a:ext cx="165077" cy="377540"/>
            </a:xfrm>
            <a:custGeom>
              <a:avLst/>
              <a:gdLst/>
              <a:ahLst/>
              <a:cxnLst/>
              <a:rect l="0" t="0" r="0" b="0"/>
              <a:pathLst>
                <a:path w="165077" h="377540">
                  <a:moveTo>
                    <a:pt x="142094" y="292409"/>
                  </a:moveTo>
                  <a:lnTo>
                    <a:pt x="142094" y="292409"/>
                  </a:lnTo>
                  <a:lnTo>
                    <a:pt x="142094" y="287858"/>
                  </a:lnTo>
                  <a:lnTo>
                    <a:pt x="144635" y="283084"/>
                  </a:lnTo>
                  <a:lnTo>
                    <a:pt x="149891" y="277787"/>
                  </a:lnTo>
                  <a:lnTo>
                    <a:pt x="158577" y="272258"/>
                  </a:lnTo>
                  <a:lnTo>
                    <a:pt x="161655" y="268497"/>
                  </a:lnTo>
                  <a:lnTo>
                    <a:pt x="165076" y="259239"/>
                  </a:lnTo>
                  <a:lnTo>
                    <a:pt x="164055" y="248774"/>
                  </a:lnTo>
                  <a:lnTo>
                    <a:pt x="155586" y="229633"/>
                  </a:lnTo>
                  <a:lnTo>
                    <a:pt x="131107" y="193014"/>
                  </a:lnTo>
                  <a:lnTo>
                    <a:pt x="107089" y="169402"/>
                  </a:lnTo>
                  <a:lnTo>
                    <a:pt x="81874" y="154892"/>
                  </a:lnTo>
                  <a:lnTo>
                    <a:pt x="62308" y="155408"/>
                  </a:lnTo>
                  <a:lnTo>
                    <a:pt x="51755" y="158212"/>
                  </a:lnTo>
                  <a:lnTo>
                    <a:pt x="42816" y="165797"/>
                  </a:lnTo>
                  <a:lnTo>
                    <a:pt x="27803" y="189464"/>
                  </a:lnTo>
                  <a:lnTo>
                    <a:pt x="14781" y="224113"/>
                  </a:lnTo>
                  <a:lnTo>
                    <a:pt x="4548" y="263960"/>
                  </a:lnTo>
                  <a:lnTo>
                    <a:pt x="0" y="303895"/>
                  </a:lnTo>
                  <a:lnTo>
                    <a:pt x="5598" y="338789"/>
                  </a:lnTo>
                  <a:lnTo>
                    <a:pt x="11093" y="354761"/>
                  </a:lnTo>
                  <a:lnTo>
                    <a:pt x="18565" y="365410"/>
                  </a:lnTo>
                  <a:lnTo>
                    <a:pt x="27357" y="372509"/>
                  </a:lnTo>
                  <a:lnTo>
                    <a:pt x="37027" y="377241"/>
                  </a:lnTo>
                  <a:lnTo>
                    <a:pt x="47285" y="377539"/>
                  </a:lnTo>
                  <a:lnTo>
                    <a:pt x="68842" y="370249"/>
                  </a:lnTo>
                  <a:lnTo>
                    <a:pt x="86043" y="349865"/>
                  </a:lnTo>
                  <a:lnTo>
                    <a:pt x="100990" y="316992"/>
                  </a:lnTo>
                  <a:lnTo>
                    <a:pt x="108977" y="293558"/>
                  </a:lnTo>
                  <a:lnTo>
                    <a:pt x="117158" y="267457"/>
                  </a:lnTo>
                  <a:lnTo>
                    <a:pt x="124518" y="236722"/>
                  </a:lnTo>
                  <a:lnTo>
                    <a:pt x="131329" y="202897"/>
                  </a:lnTo>
                  <a:lnTo>
                    <a:pt x="137776" y="167012"/>
                  </a:lnTo>
                  <a:lnTo>
                    <a:pt x="143025" y="134516"/>
                  </a:lnTo>
                  <a:lnTo>
                    <a:pt x="147477" y="104279"/>
                  </a:lnTo>
                  <a:lnTo>
                    <a:pt x="151398" y="75549"/>
                  </a:lnTo>
                  <a:lnTo>
                    <a:pt x="155754" y="38547"/>
                  </a:lnTo>
                  <a:lnTo>
                    <a:pt x="158933" y="0"/>
                  </a:lnTo>
                  <a:lnTo>
                    <a:pt x="159035" y="315"/>
                  </a:lnTo>
                  <a:lnTo>
                    <a:pt x="145512" y="36944"/>
                  </a:lnTo>
                  <a:lnTo>
                    <a:pt x="135358" y="69649"/>
                  </a:lnTo>
                  <a:lnTo>
                    <a:pt x="129575" y="111490"/>
                  </a:lnTo>
                  <a:lnTo>
                    <a:pt x="128033" y="134649"/>
                  </a:lnTo>
                  <a:lnTo>
                    <a:pt x="127005" y="159613"/>
                  </a:lnTo>
                  <a:lnTo>
                    <a:pt x="126320" y="185781"/>
                  </a:lnTo>
                  <a:lnTo>
                    <a:pt x="125862" y="212751"/>
                  </a:lnTo>
                  <a:lnTo>
                    <a:pt x="124949" y="26669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2" name="SMARTInkShape-3320"/>
            <p:cNvSpPr/>
            <p:nvPr>
              <p:custDataLst>
                <p:tags r:id="rId18"/>
              </p:custDataLst>
            </p:nvPr>
          </p:nvSpPr>
          <p:spPr bwMode="auto">
            <a:xfrm>
              <a:off x="4925537" y="497663"/>
              <a:ext cx="100807" cy="333960"/>
            </a:xfrm>
            <a:custGeom>
              <a:avLst/>
              <a:gdLst/>
              <a:ahLst/>
              <a:cxnLst/>
              <a:rect l="0" t="0" r="0" b="0"/>
              <a:pathLst>
                <a:path w="100807" h="333960">
                  <a:moveTo>
                    <a:pt x="57943" y="16687"/>
                  </a:moveTo>
                  <a:lnTo>
                    <a:pt x="57943" y="16687"/>
                  </a:lnTo>
                  <a:lnTo>
                    <a:pt x="57943" y="12136"/>
                  </a:lnTo>
                  <a:lnTo>
                    <a:pt x="55403" y="7362"/>
                  </a:lnTo>
                  <a:lnTo>
                    <a:pt x="49724" y="0"/>
                  </a:lnTo>
                  <a:lnTo>
                    <a:pt x="47486" y="37580"/>
                  </a:lnTo>
                  <a:lnTo>
                    <a:pt x="40278" y="69153"/>
                  </a:lnTo>
                  <a:lnTo>
                    <a:pt x="33264" y="105410"/>
                  </a:lnTo>
                  <a:lnTo>
                    <a:pt x="26020" y="144702"/>
                  </a:lnTo>
                  <a:lnTo>
                    <a:pt x="21421" y="165848"/>
                  </a:lnTo>
                  <a:lnTo>
                    <a:pt x="12184" y="206806"/>
                  </a:lnTo>
                  <a:lnTo>
                    <a:pt x="4903" y="240884"/>
                  </a:lnTo>
                  <a:lnTo>
                    <a:pt x="0" y="282294"/>
                  </a:lnTo>
                  <a:lnTo>
                    <a:pt x="3098" y="314143"/>
                  </a:lnTo>
                  <a:lnTo>
                    <a:pt x="10072" y="327642"/>
                  </a:lnTo>
                  <a:lnTo>
                    <a:pt x="14599" y="332575"/>
                  </a:lnTo>
                  <a:lnTo>
                    <a:pt x="20474" y="333959"/>
                  </a:lnTo>
                  <a:lnTo>
                    <a:pt x="34623" y="330417"/>
                  </a:lnTo>
                  <a:lnTo>
                    <a:pt x="50436" y="314872"/>
                  </a:lnTo>
                  <a:lnTo>
                    <a:pt x="75403" y="279346"/>
                  </a:lnTo>
                  <a:lnTo>
                    <a:pt x="100806" y="23957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3" name="SMARTInkShape-3321"/>
            <p:cNvSpPr/>
            <p:nvPr>
              <p:custDataLst>
                <p:tags r:id="rId19"/>
              </p:custDataLst>
            </p:nvPr>
          </p:nvSpPr>
          <p:spPr bwMode="auto">
            <a:xfrm>
              <a:off x="4829175" y="668655"/>
              <a:ext cx="145733" cy="17146"/>
            </a:xfrm>
            <a:custGeom>
              <a:avLst/>
              <a:gdLst/>
              <a:ahLst/>
              <a:cxnLst/>
              <a:rect l="0" t="0" r="0" b="0"/>
              <a:pathLst>
                <a:path w="145733" h="17146">
                  <a:moveTo>
                    <a:pt x="0" y="17145"/>
                  </a:moveTo>
                  <a:lnTo>
                    <a:pt x="0" y="17145"/>
                  </a:lnTo>
                  <a:lnTo>
                    <a:pt x="38558" y="14605"/>
                  </a:lnTo>
                  <a:lnTo>
                    <a:pt x="80853" y="5213"/>
                  </a:lnTo>
                  <a:lnTo>
                    <a:pt x="118101" y="1030"/>
                  </a:lnTo>
                  <a:lnTo>
                    <a:pt x="145732"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4" name="SMARTInkShape-3322"/>
            <p:cNvSpPr/>
            <p:nvPr>
              <p:custDataLst>
                <p:tags r:id="rId20"/>
              </p:custDataLst>
            </p:nvPr>
          </p:nvSpPr>
          <p:spPr bwMode="auto">
            <a:xfrm>
              <a:off x="5017770" y="762952"/>
              <a:ext cx="4552" cy="102871"/>
            </a:xfrm>
            <a:custGeom>
              <a:avLst/>
              <a:gdLst/>
              <a:ahLst/>
              <a:cxnLst/>
              <a:rect l="0" t="0" r="0" b="0"/>
              <a:pathLst>
                <a:path w="4552" h="102871">
                  <a:moveTo>
                    <a:pt x="0" y="0"/>
                  </a:moveTo>
                  <a:lnTo>
                    <a:pt x="0" y="0"/>
                  </a:lnTo>
                  <a:lnTo>
                    <a:pt x="4551" y="4551"/>
                  </a:lnTo>
                  <a:lnTo>
                    <a:pt x="4245" y="14406"/>
                  </a:lnTo>
                  <a:lnTo>
                    <a:pt x="838" y="48566"/>
                  </a:lnTo>
                  <a:lnTo>
                    <a:pt x="111" y="88840"/>
                  </a:lnTo>
                  <a:lnTo>
                    <a:pt x="0" y="10287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5" name="SMARTInkShape-3323"/>
            <p:cNvSpPr/>
            <p:nvPr>
              <p:custDataLst>
                <p:tags r:id="rId21"/>
              </p:custDataLst>
            </p:nvPr>
          </p:nvSpPr>
          <p:spPr bwMode="auto">
            <a:xfrm>
              <a:off x="5189220" y="788670"/>
              <a:ext cx="41672" cy="102871"/>
            </a:xfrm>
            <a:custGeom>
              <a:avLst/>
              <a:gdLst/>
              <a:ahLst/>
              <a:cxnLst/>
              <a:rect l="0" t="0" r="0" b="0"/>
              <a:pathLst>
                <a:path w="41672" h="102871">
                  <a:moveTo>
                    <a:pt x="34290" y="0"/>
                  </a:moveTo>
                  <a:lnTo>
                    <a:pt x="34290" y="0"/>
                  </a:lnTo>
                  <a:lnTo>
                    <a:pt x="38841" y="0"/>
                  </a:lnTo>
                  <a:lnTo>
                    <a:pt x="40181" y="952"/>
                  </a:lnTo>
                  <a:lnTo>
                    <a:pt x="41075" y="2540"/>
                  </a:lnTo>
                  <a:lnTo>
                    <a:pt x="41671" y="4551"/>
                  </a:lnTo>
                  <a:lnTo>
                    <a:pt x="34831" y="45984"/>
                  </a:lnTo>
                  <a:lnTo>
                    <a:pt x="21327" y="74585"/>
                  </a:lnTo>
                  <a:lnTo>
                    <a:pt x="0" y="10287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6" name="SMARTInkShape-3324"/>
            <p:cNvSpPr/>
            <p:nvPr>
              <p:custDataLst>
                <p:tags r:id="rId22"/>
              </p:custDataLst>
            </p:nvPr>
          </p:nvSpPr>
          <p:spPr bwMode="auto">
            <a:xfrm>
              <a:off x="5405397" y="525526"/>
              <a:ext cx="194567" cy="286412"/>
            </a:xfrm>
            <a:custGeom>
              <a:avLst/>
              <a:gdLst/>
              <a:ahLst/>
              <a:cxnLst/>
              <a:rect l="0" t="0" r="0" b="0"/>
              <a:pathLst>
                <a:path w="194567" h="286412">
                  <a:moveTo>
                    <a:pt x="58143" y="40259"/>
                  </a:moveTo>
                  <a:lnTo>
                    <a:pt x="58143" y="40259"/>
                  </a:lnTo>
                  <a:lnTo>
                    <a:pt x="74582" y="0"/>
                  </a:lnTo>
                  <a:lnTo>
                    <a:pt x="65977" y="11820"/>
                  </a:lnTo>
                  <a:lnTo>
                    <a:pt x="54005" y="53655"/>
                  </a:lnTo>
                  <a:lnTo>
                    <a:pt x="46812" y="83479"/>
                  </a:lnTo>
                  <a:lnTo>
                    <a:pt x="40111" y="110983"/>
                  </a:lnTo>
                  <a:lnTo>
                    <a:pt x="33740" y="136938"/>
                  </a:lnTo>
                  <a:lnTo>
                    <a:pt x="27586" y="161862"/>
                  </a:lnTo>
                  <a:lnTo>
                    <a:pt x="22532" y="184192"/>
                  </a:lnTo>
                  <a:lnTo>
                    <a:pt x="14376" y="224244"/>
                  </a:lnTo>
                  <a:lnTo>
                    <a:pt x="4429" y="265271"/>
                  </a:lnTo>
                  <a:lnTo>
                    <a:pt x="0" y="281872"/>
                  </a:lnTo>
                  <a:lnTo>
                    <a:pt x="19035" y="241479"/>
                  </a:lnTo>
                  <a:lnTo>
                    <a:pt x="42111" y="201691"/>
                  </a:lnTo>
                  <a:lnTo>
                    <a:pt x="67045" y="172863"/>
                  </a:lnTo>
                  <a:lnTo>
                    <a:pt x="84007" y="161742"/>
                  </a:lnTo>
                  <a:lnTo>
                    <a:pt x="118723" y="154676"/>
                  </a:lnTo>
                  <a:lnTo>
                    <a:pt x="140312" y="158104"/>
                  </a:lnTo>
                  <a:lnTo>
                    <a:pt x="150070" y="161685"/>
                  </a:lnTo>
                  <a:lnTo>
                    <a:pt x="177456" y="184928"/>
                  </a:lnTo>
                  <a:lnTo>
                    <a:pt x="194566" y="211394"/>
                  </a:lnTo>
                  <a:lnTo>
                    <a:pt x="193859" y="221024"/>
                  </a:lnTo>
                  <a:lnTo>
                    <a:pt x="182914" y="241884"/>
                  </a:lnTo>
                  <a:lnTo>
                    <a:pt x="159882" y="265946"/>
                  </a:lnTo>
                  <a:lnTo>
                    <a:pt x="130409" y="280590"/>
                  </a:lnTo>
                  <a:lnTo>
                    <a:pt x="92996" y="286411"/>
                  </a:lnTo>
                  <a:lnTo>
                    <a:pt x="60850" y="283584"/>
                  </a:lnTo>
                  <a:lnTo>
                    <a:pt x="37779" y="276715"/>
                  </a:lnTo>
                  <a:lnTo>
                    <a:pt x="23853" y="26314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7" name="SMARTInkShape-3325"/>
            <p:cNvSpPr/>
            <p:nvPr>
              <p:custDataLst>
                <p:tags r:id="rId23"/>
              </p:custDataLst>
            </p:nvPr>
          </p:nvSpPr>
          <p:spPr bwMode="auto">
            <a:xfrm>
              <a:off x="5643563" y="694373"/>
              <a:ext cx="85726" cy="25718"/>
            </a:xfrm>
            <a:custGeom>
              <a:avLst/>
              <a:gdLst/>
              <a:ahLst/>
              <a:cxnLst/>
              <a:rect l="0" t="0" r="0" b="0"/>
              <a:pathLst>
                <a:path w="85726" h="25718">
                  <a:moveTo>
                    <a:pt x="0" y="25717"/>
                  </a:moveTo>
                  <a:lnTo>
                    <a:pt x="0" y="25717"/>
                  </a:lnTo>
                  <a:lnTo>
                    <a:pt x="21465" y="24765"/>
                  </a:lnTo>
                  <a:lnTo>
                    <a:pt x="60312" y="11095"/>
                  </a:lnTo>
                  <a:lnTo>
                    <a:pt x="8572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8" name="SMARTInkShape-3326"/>
            <p:cNvSpPr/>
            <p:nvPr>
              <p:custDataLst>
                <p:tags r:id="rId24"/>
              </p:custDataLst>
            </p:nvPr>
          </p:nvSpPr>
          <p:spPr bwMode="auto">
            <a:xfrm>
              <a:off x="5840730" y="642938"/>
              <a:ext cx="137161" cy="25718"/>
            </a:xfrm>
            <a:custGeom>
              <a:avLst/>
              <a:gdLst/>
              <a:ahLst/>
              <a:cxnLst/>
              <a:rect l="0" t="0" r="0" b="0"/>
              <a:pathLst>
                <a:path w="137161" h="25718">
                  <a:moveTo>
                    <a:pt x="0" y="25717"/>
                  </a:moveTo>
                  <a:lnTo>
                    <a:pt x="0" y="25717"/>
                  </a:lnTo>
                  <a:lnTo>
                    <a:pt x="40111" y="12982"/>
                  </a:lnTo>
                  <a:lnTo>
                    <a:pt x="80888" y="4269"/>
                  </a:lnTo>
                  <a:lnTo>
                    <a:pt x="118370" y="1265"/>
                  </a:lnTo>
                  <a:lnTo>
                    <a:pt x="13716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9" name="SMARTInkShape-3327"/>
            <p:cNvSpPr/>
            <p:nvPr>
              <p:custDataLst>
                <p:tags r:id="rId25"/>
              </p:custDataLst>
            </p:nvPr>
          </p:nvSpPr>
          <p:spPr bwMode="auto">
            <a:xfrm>
              <a:off x="6008179" y="723724"/>
              <a:ext cx="201170" cy="114747"/>
            </a:xfrm>
            <a:custGeom>
              <a:avLst/>
              <a:gdLst/>
              <a:ahLst/>
              <a:cxnLst/>
              <a:rect l="0" t="0" r="0" b="0"/>
              <a:pathLst>
                <a:path w="201170" h="114747">
                  <a:moveTo>
                    <a:pt x="21146" y="4939"/>
                  </a:moveTo>
                  <a:lnTo>
                    <a:pt x="21146" y="4939"/>
                  </a:lnTo>
                  <a:lnTo>
                    <a:pt x="35786" y="3986"/>
                  </a:lnTo>
                  <a:lnTo>
                    <a:pt x="56282" y="0"/>
                  </a:lnTo>
                  <a:lnTo>
                    <a:pt x="74842" y="4004"/>
                  </a:lnTo>
                  <a:lnTo>
                    <a:pt x="86604" y="8651"/>
                  </a:lnTo>
                  <a:lnTo>
                    <a:pt x="93101" y="13891"/>
                  </a:lnTo>
                  <a:lnTo>
                    <a:pt x="94833" y="16622"/>
                  </a:lnTo>
                  <a:lnTo>
                    <a:pt x="95036" y="20347"/>
                  </a:lnTo>
                  <a:lnTo>
                    <a:pt x="92721" y="29567"/>
                  </a:lnTo>
                  <a:lnTo>
                    <a:pt x="72410" y="50018"/>
                  </a:lnTo>
                  <a:lnTo>
                    <a:pt x="32365" y="75685"/>
                  </a:lnTo>
                  <a:lnTo>
                    <a:pt x="857" y="95758"/>
                  </a:lnTo>
                  <a:lnTo>
                    <a:pt x="0" y="97870"/>
                  </a:lnTo>
                  <a:lnTo>
                    <a:pt x="381" y="100230"/>
                  </a:lnTo>
                  <a:lnTo>
                    <a:pt x="1588" y="102756"/>
                  </a:lnTo>
                  <a:lnTo>
                    <a:pt x="16939" y="110862"/>
                  </a:lnTo>
                  <a:lnTo>
                    <a:pt x="44135" y="114746"/>
                  </a:lnTo>
                  <a:lnTo>
                    <a:pt x="80874" y="106795"/>
                  </a:lnTo>
                  <a:lnTo>
                    <a:pt x="121922" y="96925"/>
                  </a:lnTo>
                  <a:lnTo>
                    <a:pt x="152613" y="88366"/>
                  </a:lnTo>
                  <a:lnTo>
                    <a:pt x="201169" y="7351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0" name="SMARTInkShape-3328"/>
            <p:cNvSpPr/>
            <p:nvPr>
              <p:custDataLst>
                <p:tags r:id="rId26"/>
              </p:custDataLst>
            </p:nvPr>
          </p:nvSpPr>
          <p:spPr bwMode="auto">
            <a:xfrm>
              <a:off x="6243638" y="411480"/>
              <a:ext cx="208306" cy="534556"/>
            </a:xfrm>
            <a:custGeom>
              <a:avLst/>
              <a:gdLst/>
              <a:ahLst/>
              <a:cxnLst/>
              <a:rect l="0" t="0" r="0" b="0"/>
              <a:pathLst>
                <a:path w="208306" h="534556">
                  <a:moveTo>
                    <a:pt x="42862" y="0"/>
                  </a:moveTo>
                  <a:lnTo>
                    <a:pt x="42862" y="0"/>
                  </a:lnTo>
                  <a:lnTo>
                    <a:pt x="50243" y="0"/>
                  </a:lnTo>
                  <a:lnTo>
                    <a:pt x="66792" y="17498"/>
                  </a:lnTo>
                  <a:lnTo>
                    <a:pt x="95249" y="59477"/>
                  </a:lnTo>
                  <a:lnTo>
                    <a:pt x="120120" y="101682"/>
                  </a:lnTo>
                  <a:lnTo>
                    <a:pt x="133420" y="126843"/>
                  </a:lnTo>
                  <a:lnTo>
                    <a:pt x="147049" y="154094"/>
                  </a:lnTo>
                  <a:lnTo>
                    <a:pt x="160898" y="182740"/>
                  </a:lnTo>
                  <a:lnTo>
                    <a:pt x="172987" y="213266"/>
                  </a:lnTo>
                  <a:lnTo>
                    <a:pt x="183905" y="245048"/>
                  </a:lnTo>
                  <a:lnTo>
                    <a:pt x="194040" y="277665"/>
                  </a:lnTo>
                  <a:lnTo>
                    <a:pt x="200798" y="307983"/>
                  </a:lnTo>
                  <a:lnTo>
                    <a:pt x="205302" y="336767"/>
                  </a:lnTo>
                  <a:lnTo>
                    <a:pt x="208305" y="364529"/>
                  </a:lnTo>
                  <a:lnTo>
                    <a:pt x="205545" y="390657"/>
                  </a:lnTo>
                  <a:lnTo>
                    <a:pt x="198942" y="415695"/>
                  </a:lnTo>
                  <a:lnTo>
                    <a:pt x="189778" y="440008"/>
                  </a:lnTo>
                  <a:lnTo>
                    <a:pt x="169436" y="479721"/>
                  </a:lnTo>
                  <a:lnTo>
                    <a:pt x="158677" y="496979"/>
                  </a:lnTo>
                  <a:lnTo>
                    <a:pt x="123863" y="521235"/>
                  </a:lnTo>
                  <a:lnTo>
                    <a:pt x="81719" y="534555"/>
                  </a:lnTo>
                  <a:lnTo>
                    <a:pt x="40764" y="534125"/>
                  </a:lnTo>
                  <a:lnTo>
                    <a:pt x="0" y="53149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1" name="SMARTInkShape-3329"/>
            <p:cNvSpPr/>
            <p:nvPr>
              <p:custDataLst>
                <p:tags r:id="rId27"/>
              </p:custDataLst>
            </p:nvPr>
          </p:nvSpPr>
          <p:spPr bwMode="auto">
            <a:xfrm>
              <a:off x="6603682" y="591502"/>
              <a:ext cx="230672" cy="230818"/>
            </a:xfrm>
            <a:custGeom>
              <a:avLst/>
              <a:gdLst/>
              <a:ahLst/>
              <a:cxnLst/>
              <a:rect l="0" t="0" r="0" b="0"/>
              <a:pathLst>
                <a:path w="230672" h="230818">
                  <a:moveTo>
                    <a:pt x="0" y="42863"/>
                  </a:moveTo>
                  <a:lnTo>
                    <a:pt x="0" y="42863"/>
                  </a:lnTo>
                  <a:lnTo>
                    <a:pt x="6786" y="26753"/>
                  </a:lnTo>
                  <a:lnTo>
                    <a:pt x="7381" y="23550"/>
                  </a:lnTo>
                  <a:lnTo>
                    <a:pt x="8731" y="21415"/>
                  </a:lnTo>
                  <a:lnTo>
                    <a:pt x="10583" y="19992"/>
                  </a:lnTo>
                  <a:lnTo>
                    <a:pt x="12771" y="19043"/>
                  </a:lnTo>
                  <a:lnTo>
                    <a:pt x="15181" y="21268"/>
                  </a:lnTo>
                  <a:lnTo>
                    <a:pt x="20400" y="31360"/>
                  </a:lnTo>
                  <a:lnTo>
                    <a:pt x="24142" y="62209"/>
                  </a:lnTo>
                  <a:lnTo>
                    <a:pt x="25017" y="90514"/>
                  </a:lnTo>
                  <a:lnTo>
                    <a:pt x="24455" y="122144"/>
                  </a:lnTo>
                  <a:lnTo>
                    <a:pt x="21028" y="155251"/>
                  </a:lnTo>
                  <a:lnTo>
                    <a:pt x="18296" y="196919"/>
                  </a:lnTo>
                  <a:lnTo>
                    <a:pt x="12936" y="224293"/>
                  </a:lnTo>
                  <a:lnTo>
                    <a:pt x="13386" y="228587"/>
                  </a:lnTo>
                  <a:lnTo>
                    <a:pt x="15591" y="230496"/>
                  </a:lnTo>
                  <a:lnTo>
                    <a:pt x="18967" y="230817"/>
                  </a:lnTo>
                  <a:lnTo>
                    <a:pt x="27798" y="223553"/>
                  </a:lnTo>
                  <a:lnTo>
                    <a:pt x="58090" y="195606"/>
                  </a:lnTo>
                  <a:lnTo>
                    <a:pt x="100078" y="172750"/>
                  </a:lnTo>
                  <a:lnTo>
                    <a:pt x="106724" y="169459"/>
                  </a:lnTo>
                  <a:lnTo>
                    <a:pt x="119188" y="168343"/>
                  </a:lnTo>
                  <a:lnTo>
                    <a:pt x="125179" y="169379"/>
                  </a:lnTo>
                  <a:lnTo>
                    <a:pt x="136915" y="175610"/>
                  </a:lnTo>
                  <a:lnTo>
                    <a:pt x="159972" y="190581"/>
                  </a:lnTo>
                  <a:lnTo>
                    <a:pt x="181702" y="195216"/>
                  </a:lnTo>
                  <a:lnTo>
                    <a:pt x="206238" y="192039"/>
                  </a:lnTo>
                  <a:lnTo>
                    <a:pt x="222504" y="185065"/>
                  </a:lnTo>
                  <a:lnTo>
                    <a:pt x="225489" y="180527"/>
                  </a:lnTo>
                  <a:lnTo>
                    <a:pt x="228805" y="167864"/>
                  </a:lnTo>
                  <a:lnTo>
                    <a:pt x="230671" y="135569"/>
                  </a:lnTo>
                  <a:lnTo>
                    <a:pt x="228569" y="106926"/>
                  </a:lnTo>
                  <a:lnTo>
                    <a:pt x="225411" y="77050"/>
                  </a:lnTo>
                  <a:lnTo>
                    <a:pt x="223634" y="40716"/>
                  </a:lnTo>
                  <a:lnTo>
                    <a:pt x="222886"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2" name="SMARTInkShape-3330"/>
            <p:cNvSpPr/>
            <p:nvPr>
              <p:custDataLst>
                <p:tags r:id="rId28"/>
              </p:custDataLst>
            </p:nvPr>
          </p:nvSpPr>
          <p:spPr bwMode="auto">
            <a:xfrm>
              <a:off x="7022812" y="466162"/>
              <a:ext cx="266671" cy="415837"/>
            </a:xfrm>
            <a:custGeom>
              <a:avLst/>
              <a:gdLst/>
              <a:ahLst/>
              <a:cxnLst/>
              <a:rect l="0" t="0" r="0" b="0"/>
              <a:pathLst>
                <a:path w="266671" h="415837">
                  <a:moveTo>
                    <a:pt x="112365" y="39615"/>
                  </a:moveTo>
                  <a:lnTo>
                    <a:pt x="112365" y="39615"/>
                  </a:lnTo>
                  <a:lnTo>
                    <a:pt x="112365" y="0"/>
                  </a:lnTo>
                  <a:lnTo>
                    <a:pt x="112365" y="2324"/>
                  </a:lnTo>
                  <a:lnTo>
                    <a:pt x="96256" y="37985"/>
                  </a:lnTo>
                  <a:lnTo>
                    <a:pt x="84415" y="78503"/>
                  </a:lnTo>
                  <a:lnTo>
                    <a:pt x="72320" y="112144"/>
                  </a:lnTo>
                  <a:lnTo>
                    <a:pt x="54245" y="152495"/>
                  </a:lnTo>
                  <a:lnTo>
                    <a:pt x="44091" y="173924"/>
                  </a:lnTo>
                  <a:lnTo>
                    <a:pt x="33512" y="195829"/>
                  </a:lnTo>
                  <a:lnTo>
                    <a:pt x="22649" y="218053"/>
                  </a:lnTo>
                  <a:lnTo>
                    <a:pt x="14455" y="240489"/>
                  </a:lnTo>
                  <a:lnTo>
                    <a:pt x="8039" y="263066"/>
                  </a:lnTo>
                  <a:lnTo>
                    <a:pt x="276" y="305614"/>
                  </a:lnTo>
                  <a:lnTo>
                    <a:pt x="0" y="340400"/>
                  </a:lnTo>
                  <a:lnTo>
                    <a:pt x="10673" y="369195"/>
                  </a:lnTo>
                  <a:lnTo>
                    <a:pt x="29068" y="392788"/>
                  </a:lnTo>
                  <a:lnTo>
                    <a:pt x="53120" y="409623"/>
                  </a:lnTo>
                  <a:lnTo>
                    <a:pt x="87304" y="415836"/>
                  </a:lnTo>
                  <a:lnTo>
                    <a:pt x="126945" y="413517"/>
                  </a:lnTo>
                  <a:lnTo>
                    <a:pt x="166788" y="402962"/>
                  </a:lnTo>
                  <a:lnTo>
                    <a:pt x="206720" y="383665"/>
                  </a:lnTo>
                  <a:lnTo>
                    <a:pt x="266670" y="34822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3" name="SMARTInkShape-3331"/>
            <p:cNvSpPr/>
            <p:nvPr>
              <p:custDataLst>
                <p:tags r:id="rId29"/>
              </p:custDataLst>
            </p:nvPr>
          </p:nvSpPr>
          <p:spPr bwMode="auto">
            <a:xfrm>
              <a:off x="7237223" y="631569"/>
              <a:ext cx="112267" cy="165674"/>
            </a:xfrm>
            <a:custGeom>
              <a:avLst/>
              <a:gdLst/>
              <a:ahLst/>
              <a:cxnLst/>
              <a:rect l="0" t="0" r="0" b="0"/>
              <a:pathLst>
                <a:path w="112267" h="165674">
                  <a:moveTo>
                    <a:pt x="112266" y="45658"/>
                  </a:moveTo>
                  <a:lnTo>
                    <a:pt x="112266" y="45658"/>
                  </a:lnTo>
                  <a:lnTo>
                    <a:pt x="105423" y="37862"/>
                  </a:lnTo>
                  <a:lnTo>
                    <a:pt x="83648" y="8820"/>
                  </a:lnTo>
                  <a:lnTo>
                    <a:pt x="70556" y="30"/>
                  </a:lnTo>
                  <a:lnTo>
                    <a:pt x="65409" y="0"/>
                  </a:lnTo>
                  <a:lnTo>
                    <a:pt x="54612" y="5046"/>
                  </a:lnTo>
                  <a:lnTo>
                    <a:pt x="33271" y="27698"/>
                  </a:lnTo>
                  <a:lnTo>
                    <a:pt x="13402" y="63091"/>
                  </a:lnTo>
                  <a:lnTo>
                    <a:pt x="0" y="99189"/>
                  </a:lnTo>
                  <a:lnTo>
                    <a:pt x="275" y="108968"/>
                  </a:lnTo>
                  <a:lnTo>
                    <a:pt x="3315" y="117393"/>
                  </a:lnTo>
                  <a:lnTo>
                    <a:pt x="8200" y="124914"/>
                  </a:lnTo>
                  <a:lnTo>
                    <a:pt x="14314" y="128975"/>
                  </a:lnTo>
                  <a:lnTo>
                    <a:pt x="28727" y="130948"/>
                  </a:lnTo>
                  <a:lnTo>
                    <a:pt x="44658" y="126110"/>
                  </a:lnTo>
                  <a:lnTo>
                    <a:pt x="52907" y="122153"/>
                  </a:lnTo>
                  <a:lnTo>
                    <a:pt x="67153" y="107596"/>
                  </a:lnTo>
                  <a:lnTo>
                    <a:pt x="78881" y="87474"/>
                  </a:lnTo>
                  <a:lnTo>
                    <a:pt x="89886" y="51275"/>
                  </a:lnTo>
                  <a:lnTo>
                    <a:pt x="94523" y="24463"/>
                  </a:lnTo>
                  <a:lnTo>
                    <a:pt x="96628" y="20098"/>
                  </a:lnTo>
                  <a:lnTo>
                    <a:pt x="98983" y="17188"/>
                  </a:lnTo>
                  <a:lnTo>
                    <a:pt x="99601" y="15248"/>
                  </a:lnTo>
                  <a:lnTo>
                    <a:pt x="99060" y="13955"/>
                  </a:lnTo>
                  <a:lnTo>
                    <a:pt x="97747" y="13093"/>
                  </a:lnTo>
                  <a:lnTo>
                    <a:pt x="92928" y="48896"/>
                  </a:lnTo>
                  <a:lnTo>
                    <a:pt x="88440" y="85988"/>
                  </a:lnTo>
                  <a:lnTo>
                    <a:pt x="90248" y="115018"/>
                  </a:lnTo>
                  <a:lnTo>
                    <a:pt x="112266" y="16567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4" name="SMARTInkShape-3332"/>
            <p:cNvSpPr/>
            <p:nvPr>
              <p:custDataLst>
                <p:tags r:id="rId30"/>
              </p:custDataLst>
            </p:nvPr>
          </p:nvSpPr>
          <p:spPr bwMode="auto">
            <a:xfrm>
              <a:off x="7435214" y="702945"/>
              <a:ext cx="137162" cy="111444"/>
            </a:xfrm>
            <a:custGeom>
              <a:avLst/>
              <a:gdLst/>
              <a:ahLst/>
              <a:cxnLst/>
              <a:rect l="0" t="0" r="0" b="0"/>
              <a:pathLst>
                <a:path w="137162" h="111444">
                  <a:moveTo>
                    <a:pt x="137161" y="0"/>
                  </a:moveTo>
                  <a:lnTo>
                    <a:pt x="137161" y="0"/>
                  </a:lnTo>
                  <a:lnTo>
                    <a:pt x="132610" y="0"/>
                  </a:lnTo>
                  <a:lnTo>
                    <a:pt x="120678" y="4551"/>
                  </a:lnTo>
                  <a:lnTo>
                    <a:pt x="82144" y="38558"/>
                  </a:lnTo>
                  <a:lnTo>
                    <a:pt x="39299" y="76302"/>
                  </a:lnTo>
                  <a:lnTo>
                    <a:pt x="0" y="11144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5" name="SMARTInkShape-3333"/>
            <p:cNvSpPr/>
            <p:nvPr>
              <p:custDataLst>
                <p:tags r:id="rId31"/>
              </p:custDataLst>
            </p:nvPr>
          </p:nvSpPr>
          <p:spPr bwMode="auto">
            <a:xfrm>
              <a:off x="7649527" y="411480"/>
              <a:ext cx="175301" cy="418475"/>
            </a:xfrm>
            <a:custGeom>
              <a:avLst/>
              <a:gdLst/>
              <a:ahLst/>
              <a:cxnLst/>
              <a:rect l="0" t="0" r="0" b="0"/>
              <a:pathLst>
                <a:path w="175301" h="418475">
                  <a:moveTo>
                    <a:pt x="102870" y="0"/>
                  </a:moveTo>
                  <a:lnTo>
                    <a:pt x="102870" y="0"/>
                  </a:lnTo>
                  <a:lnTo>
                    <a:pt x="86388" y="21033"/>
                  </a:lnTo>
                  <a:lnTo>
                    <a:pt x="79889" y="57667"/>
                  </a:lnTo>
                  <a:lnTo>
                    <a:pt x="73288" y="91035"/>
                  </a:lnTo>
                  <a:lnTo>
                    <a:pt x="64958" y="128090"/>
                  </a:lnTo>
                  <a:lnTo>
                    <a:pt x="58080" y="166784"/>
                  </a:lnTo>
                  <a:lnTo>
                    <a:pt x="49308" y="201126"/>
                  </a:lnTo>
                  <a:lnTo>
                    <a:pt x="33661" y="242155"/>
                  </a:lnTo>
                  <a:lnTo>
                    <a:pt x="20408" y="267966"/>
                  </a:lnTo>
                  <a:lnTo>
                    <a:pt x="20273" y="269132"/>
                  </a:lnTo>
                  <a:lnTo>
                    <a:pt x="21135" y="268956"/>
                  </a:lnTo>
                  <a:lnTo>
                    <a:pt x="22663" y="267887"/>
                  </a:lnTo>
                  <a:lnTo>
                    <a:pt x="43965" y="228729"/>
                  </a:lnTo>
                  <a:lnTo>
                    <a:pt x="55735" y="209290"/>
                  </a:lnTo>
                  <a:lnTo>
                    <a:pt x="70492" y="194300"/>
                  </a:lnTo>
                  <a:lnTo>
                    <a:pt x="78427" y="190493"/>
                  </a:lnTo>
                  <a:lnTo>
                    <a:pt x="94864" y="188804"/>
                  </a:lnTo>
                  <a:lnTo>
                    <a:pt x="120183" y="197758"/>
                  </a:lnTo>
                  <a:lnTo>
                    <a:pt x="134696" y="212353"/>
                  </a:lnTo>
                  <a:lnTo>
                    <a:pt x="156114" y="247069"/>
                  </a:lnTo>
                  <a:lnTo>
                    <a:pt x="169397" y="277449"/>
                  </a:lnTo>
                  <a:lnTo>
                    <a:pt x="175300" y="310000"/>
                  </a:lnTo>
                  <a:lnTo>
                    <a:pt x="170303" y="340978"/>
                  </a:lnTo>
                  <a:lnTo>
                    <a:pt x="157606" y="369668"/>
                  </a:lnTo>
                  <a:lnTo>
                    <a:pt x="139262" y="395120"/>
                  </a:lnTo>
                  <a:lnTo>
                    <a:pt x="113329" y="411511"/>
                  </a:lnTo>
                  <a:lnTo>
                    <a:pt x="98412" y="417216"/>
                  </a:lnTo>
                  <a:lnTo>
                    <a:pt x="71679" y="418474"/>
                  </a:lnTo>
                  <a:lnTo>
                    <a:pt x="59216" y="416143"/>
                  </a:lnTo>
                  <a:lnTo>
                    <a:pt x="23473" y="394658"/>
                  </a:lnTo>
                  <a:lnTo>
                    <a:pt x="0" y="37719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6" name="SMARTInkShape-3334"/>
            <p:cNvSpPr/>
            <p:nvPr>
              <p:custDataLst>
                <p:tags r:id="rId32"/>
              </p:custDataLst>
            </p:nvPr>
          </p:nvSpPr>
          <p:spPr bwMode="auto">
            <a:xfrm>
              <a:off x="7889557" y="248602"/>
              <a:ext cx="210965" cy="582931"/>
            </a:xfrm>
            <a:custGeom>
              <a:avLst/>
              <a:gdLst/>
              <a:ahLst/>
              <a:cxnLst/>
              <a:rect l="0" t="0" r="0" b="0"/>
              <a:pathLst>
                <a:path w="210965" h="582931">
                  <a:moveTo>
                    <a:pt x="0" y="0"/>
                  </a:moveTo>
                  <a:lnTo>
                    <a:pt x="0" y="0"/>
                  </a:lnTo>
                  <a:lnTo>
                    <a:pt x="4551" y="13653"/>
                  </a:lnTo>
                  <a:lnTo>
                    <a:pt x="30136" y="49448"/>
                  </a:lnTo>
                  <a:lnTo>
                    <a:pt x="57209" y="85160"/>
                  </a:lnTo>
                  <a:lnTo>
                    <a:pt x="72430" y="105351"/>
                  </a:lnTo>
                  <a:lnTo>
                    <a:pt x="90196" y="129289"/>
                  </a:lnTo>
                  <a:lnTo>
                    <a:pt x="109660" y="155725"/>
                  </a:lnTo>
                  <a:lnTo>
                    <a:pt x="130257" y="183827"/>
                  </a:lnTo>
                  <a:lnTo>
                    <a:pt x="148751" y="213992"/>
                  </a:lnTo>
                  <a:lnTo>
                    <a:pt x="165843" y="245531"/>
                  </a:lnTo>
                  <a:lnTo>
                    <a:pt x="181999" y="277988"/>
                  </a:lnTo>
                  <a:lnTo>
                    <a:pt x="193723" y="309150"/>
                  </a:lnTo>
                  <a:lnTo>
                    <a:pt x="202492" y="339450"/>
                  </a:lnTo>
                  <a:lnTo>
                    <a:pt x="209290" y="369175"/>
                  </a:lnTo>
                  <a:lnTo>
                    <a:pt x="210964" y="396612"/>
                  </a:lnTo>
                  <a:lnTo>
                    <a:pt x="209223" y="422523"/>
                  </a:lnTo>
                  <a:lnTo>
                    <a:pt x="205205" y="447417"/>
                  </a:lnTo>
                  <a:lnTo>
                    <a:pt x="196811" y="469728"/>
                  </a:lnTo>
                  <a:lnTo>
                    <a:pt x="172244" y="509758"/>
                  </a:lnTo>
                  <a:lnTo>
                    <a:pt x="134656" y="541520"/>
                  </a:lnTo>
                  <a:lnTo>
                    <a:pt x="93185" y="564526"/>
                  </a:lnTo>
                  <a:lnTo>
                    <a:pt x="58878" y="574751"/>
                  </a:lnTo>
                  <a:lnTo>
                    <a:pt x="25718" y="58293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58" name="SMARTInkShape-3335"/>
          <p:cNvSpPr/>
          <p:nvPr>
            <p:custDataLst>
              <p:tags r:id="rId4"/>
            </p:custDataLst>
          </p:nvPr>
        </p:nvSpPr>
        <p:spPr bwMode="auto">
          <a:xfrm>
            <a:off x="5930615" y="488986"/>
            <a:ext cx="141574" cy="308611"/>
          </a:xfrm>
          <a:custGeom>
            <a:avLst/>
            <a:gdLst/>
            <a:ahLst/>
            <a:cxnLst/>
            <a:rect l="0" t="0" r="0" b="0"/>
            <a:pathLst>
              <a:path w="141574" h="308611">
                <a:moveTo>
                  <a:pt x="98710" y="8219"/>
                </a:moveTo>
                <a:lnTo>
                  <a:pt x="98710" y="8219"/>
                </a:lnTo>
                <a:lnTo>
                  <a:pt x="98710" y="3668"/>
                </a:lnTo>
                <a:lnTo>
                  <a:pt x="97758" y="2328"/>
                </a:lnTo>
                <a:lnTo>
                  <a:pt x="96170" y="1434"/>
                </a:lnTo>
                <a:lnTo>
                  <a:pt x="86778" y="0"/>
                </a:lnTo>
                <a:lnTo>
                  <a:pt x="78802" y="9963"/>
                </a:lnTo>
                <a:lnTo>
                  <a:pt x="63602" y="42073"/>
                </a:lnTo>
                <a:lnTo>
                  <a:pt x="52626" y="72795"/>
                </a:lnTo>
                <a:lnTo>
                  <a:pt x="41398" y="108675"/>
                </a:lnTo>
                <a:lnTo>
                  <a:pt x="30058" y="149386"/>
                </a:lnTo>
                <a:lnTo>
                  <a:pt x="18668" y="191927"/>
                </a:lnTo>
                <a:lnTo>
                  <a:pt x="7256" y="233060"/>
                </a:lnTo>
                <a:lnTo>
                  <a:pt x="914" y="265946"/>
                </a:lnTo>
                <a:lnTo>
                  <a:pt x="0" y="290404"/>
                </a:lnTo>
                <a:lnTo>
                  <a:pt x="5944" y="304450"/>
                </a:lnTo>
                <a:lnTo>
                  <a:pt x="13054" y="307624"/>
                </a:lnTo>
                <a:lnTo>
                  <a:pt x="33653" y="308610"/>
                </a:lnTo>
                <a:lnTo>
                  <a:pt x="72026" y="299260"/>
                </a:lnTo>
                <a:lnTo>
                  <a:pt x="109006" y="275322"/>
                </a:lnTo>
                <a:lnTo>
                  <a:pt x="124877" y="254884"/>
                </a:lnTo>
                <a:lnTo>
                  <a:pt x="141573" y="22253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0590140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smtClean="0"/>
              <a:t>Convolutions for </a:t>
            </a:r>
            <a:r>
              <a:rPr lang="en-US" smtClean="0"/>
              <a:t>computer scientists</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27</a:t>
            </a:fld>
            <a:endParaRPr lang="en-US"/>
          </a:p>
        </p:txBody>
      </p:sp>
      <p:grpSp>
        <p:nvGrpSpPr>
          <p:cNvPr id="108" name="SMARTInkShape-Group1139"/>
          <p:cNvGrpSpPr/>
          <p:nvPr/>
        </p:nvGrpSpPr>
        <p:grpSpPr>
          <a:xfrm>
            <a:off x="4001276" y="2134552"/>
            <a:ext cx="193535" cy="197169"/>
            <a:chOff x="4001276" y="2134552"/>
            <a:chExt cx="193535" cy="197169"/>
          </a:xfrm>
        </p:grpSpPr>
        <p:sp>
          <p:nvSpPr>
            <p:cNvPr id="105" name="SMARTInkShape-3418"/>
            <p:cNvSpPr/>
            <p:nvPr>
              <p:custDataLst>
                <p:tags r:id="rId82"/>
              </p:custDataLst>
            </p:nvPr>
          </p:nvSpPr>
          <p:spPr bwMode="auto">
            <a:xfrm>
              <a:off x="4100513" y="2297430"/>
              <a:ext cx="94298" cy="25718"/>
            </a:xfrm>
            <a:custGeom>
              <a:avLst/>
              <a:gdLst/>
              <a:ahLst/>
              <a:cxnLst/>
              <a:rect l="0" t="0" r="0" b="0"/>
              <a:pathLst>
                <a:path w="94298" h="25718">
                  <a:moveTo>
                    <a:pt x="0" y="25717"/>
                  </a:moveTo>
                  <a:lnTo>
                    <a:pt x="0" y="25717"/>
                  </a:lnTo>
                  <a:lnTo>
                    <a:pt x="16482" y="25717"/>
                  </a:lnTo>
                  <a:lnTo>
                    <a:pt x="51268" y="12982"/>
                  </a:lnTo>
                  <a:lnTo>
                    <a:pt x="94297"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6" name="SMARTInkShape-3419"/>
            <p:cNvSpPr/>
            <p:nvPr>
              <p:custDataLst>
                <p:tags r:id="rId83"/>
              </p:custDataLst>
            </p:nvPr>
          </p:nvSpPr>
          <p:spPr bwMode="auto">
            <a:xfrm>
              <a:off x="4100513" y="2254567"/>
              <a:ext cx="51435" cy="8574"/>
            </a:xfrm>
            <a:custGeom>
              <a:avLst/>
              <a:gdLst/>
              <a:ahLst/>
              <a:cxnLst/>
              <a:rect l="0" t="0" r="0" b="0"/>
              <a:pathLst>
                <a:path w="51435" h="8574">
                  <a:moveTo>
                    <a:pt x="0" y="8573"/>
                  </a:moveTo>
                  <a:lnTo>
                    <a:pt x="0" y="8573"/>
                  </a:lnTo>
                  <a:lnTo>
                    <a:pt x="21465" y="7621"/>
                  </a:lnTo>
                  <a:lnTo>
                    <a:pt x="51434"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7" name="SMARTInkShape-3420"/>
            <p:cNvSpPr/>
            <p:nvPr>
              <p:custDataLst>
                <p:tags r:id="rId84"/>
              </p:custDataLst>
            </p:nvPr>
          </p:nvSpPr>
          <p:spPr bwMode="auto">
            <a:xfrm>
              <a:off x="4001276" y="2134552"/>
              <a:ext cx="95867" cy="197169"/>
            </a:xfrm>
            <a:custGeom>
              <a:avLst/>
              <a:gdLst/>
              <a:ahLst/>
              <a:cxnLst/>
              <a:rect l="0" t="0" r="0" b="0"/>
              <a:pathLst>
                <a:path w="95867" h="197169">
                  <a:moveTo>
                    <a:pt x="4939" y="0"/>
                  </a:moveTo>
                  <a:lnTo>
                    <a:pt x="4939" y="0"/>
                  </a:lnTo>
                  <a:lnTo>
                    <a:pt x="388" y="0"/>
                  </a:lnTo>
                  <a:lnTo>
                    <a:pt x="0" y="953"/>
                  </a:lnTo>
                  <a:lnTo>
                    <a:pt x="16163" y="37059"/>
                  </a:lnTo>
                  <a:lnTo>
                    <a:pt x="20329" y="79561"/>
                  </a:lnTo>
                  <a:lnTo>
                    <a:pt x="21564" y="121787"/>
                  </a:lnTo>
                  <a:lnTo>
                    <a:pt x="20978" y="156947"/>
                  </a:lnTo>
                  <a:lnTo>
                    <a:pt x="14292" y="190505"/>
                  </a:lnTo>
                  <a:lnTo>
                    <a:pt x="14032" y="190821"/>
                  </a:lnTo>
                  <a:lnTo>
                    <a:pt x="13580" y="180140"/>
                  </a:lnTo>
                  <a:lnTo>
                    <a:pt x="14484" y="162278"/>
                  </a:lnTo>
                  <a:lnTo>
                    <a:pt x="20895" y="143549"/>
                  </a:lnTo>
                  <a:lnTo>
                    <a:pt x="22244" y="141420"/>
                  </a:lnTo>
                  <a:lnTo>
                    <a:pt x="24095" y="140000"/>
                  </a:lnTo>
                  <a:lnTo>
                    <a:pt x="26282" y="139053"/>
                  </a:lnTo>
                  <a:lnTo>
                    <a:pt x="33792" y="140542"/>
                  </a:lnTo>
                  <a:lnTo>
                    <a:pt x="48731" y="144195"/>
                  </a:lnTo>
                  <a:lnTo>
                    <a:pt x="54136" y="144707"/>
                  </a:lnTo>
                  <a:lnTo>
                    <a:pt x="65222" y="150357"/>
                  </a:lnTo>
                  <a:lnTo>
                    <a:pt x="91652" y="168073"/>
                  </a:lnTo>
                  <a:lnTo>
                    <a:pt x="95866" y="174077"/>
                  </a:lnTo>
                  <a:lnTo>
                    <a:pt x="95084" y="177011"/>
                  </a:lnTo>
                  <a:lnTo>
                    <a:pt x="89136" y="182812"/>
                  </a:lnTo>
                  <a:lnTo>
                    <a:pt x="75077" y="191433"/>
                  </a:lnTo>
                  <a:lnTo>
                    <a:pt x="58847" y="195469"/>
                  </a:lnTo>
                  <a:lnTo>
                    <a:pt x="30656" y="197168"/>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16" name="SMARTInkShape-Group1140"/>
          <p:cNvGrpSpPr/>
          <p:nvPr/>
        </p:nvGrpSpPr>
        <p:grpSpPr>
          <a:xfrm>
            <a:off x="4220528" y="771525"/>
            <a:ext cx="523185" cy="323400"/>
            <a:chOff x="4220528" y="771525"/>
            <a:chExt cx="523185" cy="323400"/>
          </a:xfrm>
        </p:grpSpPr>
        <p:sp>
          <p:nvSpPr>
            <p:cNvPr id="109" name="SMARTInkShape-3421"/>
            <p:cNvSpPr/>
            <p:nvPr>
              <p:custDataLst>
                <p:tags r:id="rId75"/>
              </p:custDataLst>
            </p:nvPr>
          </p:nvSpPr>
          <p:spPr bwMode="auto">
            <a:xfrm>
              <a:off x="4220528" y="951547"/>
              <a:ext cx="171451" cy="85726"/>
            </a:xfrm>
            <a:custGeom>
              <a:avLst/>
              <a:gdLst/>
              <a:ahLst/>
              <a:cxnLst/>
              <a:rect l="0" t="0" r="0" b="0"/>
              <a:pathLst>
                <a:path w="171451" h="85726">
                  <a:moveTo>
                    <a:pt x="0" y="85725"/>
                  </a:moveTo>
                  <a:lnTo>
                    <a:pt x="0" y="85725"/>
                  </a:lnTo>
                  <a:lnTo>
                    <a:pt x="4550" y="81175"/>
                  </a:lnTo>
                  <a:lnTo>
                    <a:pt x="43638" y="63277"/>
                  </a:lnTo>
                  <a:lnTo>
                    <a:pt x="72734" y="49079"/>
                  </a:lnTo>
                  <a:lnTo>
                    <a:pt x="104716" y="33243"/>
                  </a:lnTo>
                  <a:lnTo>
                    <a:pt x="145750" y="12813"/>
                  </a:lnTo>
                  <a:lnTo>
                    <a:pt x="171450"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0" name="SMARTInkShape-3422"/>
            <p:cNvSpPr/>
            <p:nvPr>
              <p:custDataLst>
                <p:tags r:id="rId76"/>
              </p:custDataLst>
            </p:nvPr>
          </p:nvSpPr>
          <p:spPr bwMode="auto">
            <a:xfrm>
              <a:off x="4289107" y="942975"/>
              <a:ext cx="23832" cy="111443"/>
            </a:xfrm>
            <a:custGeom>
              <a:avLst/>
              <a:gdLst/>
              <a:ahLst/>
              <a:cxnLst/>
              <a:rect l="0" t="0" r="0" b="0"/>
              <a:pathLst>
                <a:path w="23832" h="111443">
                  <a:moveTo>
                    <a:pt x="0" y="0"/>
                  </a:moveTo>
                  <a:lnTo>
                    <a:pt x="0" y="0"/>
                  </a:lnTo>
                  <a:lnTo>
                    <a:pt x="9102" y="4551"/>
                  </a:lnTo>
                  <a:lnTo>
                    <a:pt x="11783" y="7796"/>
                  </a:lnTo>
                  <a:lnTo>
                    <a:pt x="22566" y="44425"/>
                  </a:lnTo>
                  <a:lnTo>
                    <a:pt x="23831" y="69043"/>
                  </a:lnTo>
                  <a:lnTo>
                    <a:pt x="18215" y="102402"/>
                  </a:lnTo>
                  <a:lnTo>
                    <a:pt x="16905" y="105415"/>
                  </a:lnTo>
                  <a:lnTo>
                    <a:pt x="15081" y="107424"/>
                  </a:lnTo>
                  <a:lnTo>
                    <a:pt x="8573" y="111442"/>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1" name="SMARTInkShape-3423"/>
            <p:cNvSpPr/>
            <p:nvPr>
              <p:custDataLst>
                <p:tags r:id="rId77"/>
              </p:custDataLst>
            </p:nvPr>
          </p:nvSpPr>
          <p:spPr bwMode="auto">
            <a:xfrm>
              <a:off x="4503420" y="989750"/>
              <a:ext cx="205741" cy="105175"/>
            </a:xfrm>
            <a:custGeom>
              <a:avLst/>
              <a:gdLst/>
              <a:ahLst/>
              <a:cxnLst/>
              <a:rect l="0" t="0" r="0" b="0"/>
              <a:pathLst>
                <a:path w="205741" h="105175">
                  <a:moveTo>
                    <a:pt x="0" y="38950"/>
                  </a:moveTo>
                  <a:lnTo>
                    <a:pt x="0" y="38950"/>
                  </a:lnTo>
                  <a:lnTo>
                    <a:pt x="9101" y="20747"/>
                  </a:lnTo>
                  <a:lnTo>
                    <a:pt x="13688" y="15384"/>
                  </a:lnTo>
                  <a:lnTo>
                    <a:pt x="23863" y="9426"/>
                  </a:lnTo>
                  <a:lnTo>
                    <a:pt x="58653" y="4649"/>
                  </a:lnTo>
                  <a:lnTo>
                    <a:pt x="84371" y="0"/>
                  </a:lnTo>
                  <a:lnTo>
                    <a:pt x="98141" y="1954"/>
                  </a:lnTo>
                  <a:lnTo>
                    <a:pt x="101623" y="4761"/>
                  </a:lnTo>
                  <a:lnTo>
                    <a:pt x="102991" y="8537"/>
                  </a:lnTo>
                  <a:lnTo>
                    <a:pt x="102951" y="12960"/>
                  </a:lnTo>
                  <a:lnTo>
                    <a:pt x="77445" y="55401"/>
                  </a:lnTo>
                  <a:lnTo>
                    <a:pt x="71633" y="64205"/>
                  </a:lnTo>
                  <a:lnTo>
                    <a:pt x="32847" y="91070"/>
                  </a:lnTo>
                  <a:lnTo>
                    <a:pt x="24124" y="99579"/>
                  </a:lnTo>
                  <a:lnTo>
                    <a:pt x="22750" y="102229"/>
                  </a:lnTo>
                  <a:lnTo>
                    <a:pt x="22787" y="103996"/>
                  </a:lnTo>
                  <a:lnTo>
                    <a:pt x="23763" y="105174"/>
                  </a:lnTo>
                  <a:lnTo>
                    <a:pt x="47893" y="102281"/>
                  </a:lnTo>
                  <a:lnTo>
                    <a:pt x="80654" y="90841"/>
                  </a:lnTo>
                  <a:lnTo>
                    <a:pt x="119041" y="75386"/>
                  </a:lnTo>
                  <a:lnTo>
                    <a:pt x="156027" y="63292"/>
                  </a:lnTo>
                  <a:lnTo>
                    <a:pt x="205740" y="3895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2" name="SMARTInkShape-3424"/>
            <p:cNvSpPr/>
            <p:nvPr>
              <p:custDataLst>
                <p:tags r:id="rId78"/>
              </p:custDataLst>
            </p:nvPr>
          </p:nvSpPr>
          <p:spPr bwMode="auto">
            <a:xfrm>
              <a:off x="4490297" y="893613"/>
              <a:ext cx="253416" cy="57935"/>
            </a:xfrm>
            <a:custGeom>
              <a:avLst/>
              <a:gdLst/>
              <a:ahLst/>
              <a:cxnLst/>
              <a:rect l="0" t="0" r="0" b="0"/>
              <a:pathLst>
                <a:path w="253416" h="57935">
                  <a:moveTo>
                    <a:pt x="4550" y="57934"/>
                  </a:moveTo>
                  <a:lnTo>
                    <a:pt x="4550" y="57934"/>
                  </a:lnTo>
                  <a:lnTo>
                    <a:pt x="0" y="57934"/>
                  </a:lnTo>
                  <a:lnTo>
                    <a:pt x="29296" y="53384"/>
                  </a:lnTo>
                  <a:lnTo>
                    <a:pt x="57141" y="46069"/>
                  </a:lnTo>
                  <a:lnTo>
                    <a:pt x="90789" y="37421"/>
                  </a:lnTo>
                  <a:lnTo>
                    <a:pt x="124794" y="30402"/>
                  </a:lnTo>
                  <a:lnTo>
                    <a:pt x="158957" y="21568"/>
                  </a:lnTo>
                  <a:lnTo>
                    <a:pt x="192238" y="12244"/>
                  </a:lnTo>
                  <a:lnTo>
                    <a:pt x="233940" y="2592"/>
                  </a:lnTo>
                  <a:lnTo>
                    <a:pt x="248741" y="0"/>
                  </a:lnTo>
                  <a:lnTo>
                    <a:pt x="252117" y="262"/>
                  </a:lnTo>
                  <a:lnTo>
                    <a:pt x="253415" y="1389"/>
                  </a:lnTo>
                  <a:lnTo>
                    <a:pt x="253153" y="650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3" name="SMARTInkShape-3425"/>
            <p:cNvSpPr/>
            <p:nvPr>
              <p:custDataLst>
                <p:tags r:id="rId79"/>
              </p:custDataLst>
            </p:nvPr>
          </p:nvSpPr>
          <p:spPr bwMode="auto">
            <a:xfrm>
              <a:off x="4709160" y="771525"/>
              <a:ext cx="25719" cy="94298"/>
            </a:xfrm>
            <a:custGeom>
              <a:avLst/>
              <a:gdLst/>
              <a:ahLst/>
              <a:cxnLst/>
              <a:rect l="0" t="0" r="0" b="0"/>
              <a:pathLst>
                <a:path w="25719" h="94298">
                  <a:moveTo>
                    <a:pt x="0" y="0"/>
                  </a:moveTo>
                  <a:lnTo>
                    <a:pt x="0" y="0"/>
                  </a:lnTo>
                  <a:lnTo>
                    <a:pt x="953" y="22418"/>
                  </a:lnTo>
                  <a:lnTo>
                    <a:pt x="7381" y="60702"/>
                  </a:lnTo>
                  <a:lnTo>
                    <a:pt x="12770" y="81380"/>
                  </a:lnTo>
                  <a:lnTo>
                    <a:pt x="17741" y="88556"/>
                  </a:lnTo>
                  <a:lnTo>
                    <a:pt x="25718" y="94297"/>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4" name="SMARTInkShape-3426"/>
            <p:cNvSpPr/>
            <p:nvPr>
              <p:custDataLst>
                <p:tags r:id="rId80"/>
              </p:custDataLst>
            </p:nvPr>
          </p:nvSpPr>
          <p:spPr bwMode="auto">
            <a:xfrm>
              <a:off x="4632007" y="814388"/>
              <a:ext cx="60009" cy="34290"/>
            </a:xfrm>
            <a:custGeom>
              <a:avLst/>
              <a:gdLst/>
              <a:ahLst/>
              <a:cxnLst/>
              <a:rect l="0" t="0" r="0" b="0"/>
              <a:pathLst>
                <a:path w="60009" h="34290">
                  <a:moveTo>
                    <a:pt x="0" y="34289"/>
                  </a:moveTo>
                  <a:lnTo>
                    <a:pt x="0" y="34289"/>
                  </a:lnTo>
                  <a:lnTo>
                    <a:pt x="0" y="29739"/>
                  </a:lnTo>
                  <a:lnTo>
                    <a:pt x="953" y="28398"/>
                  </a:lnTo>
                  <a:lnTo>
                    <a:pt x="2540" y="27504"/>
                  </a:lnTo>
                  <a:lnTo>
                    <a:pt x="4551" y="26909"/>
                  </a:lnTo>
                  <a:lnTo>
                    <a:pt x="28851" y="12117"/>
                  </a:lnTo>
                  <a:lnTo>
                    <a:pt x="60008"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5" name="SMARTInkShape-3427"/>
            <p:cNvSpPr/>
            <p:nvPr>
              <p:custDataLst>
                <p:tags r:id="rId81"/>
              </p:custDataLst>
            </p:nvPr>
          </p:nvSpPr>
          <p:spPr bwMode="auto">
            <a:xfrm>
              <a:off x="4500968" y="777039"/>
              <a:ext cx="83034" cy="146310"/>
            </a:xfrm>
            <a:custGeom>
              <a:avLst/>
              <a:gdLst/>
              <a:ahLst/>
              <a:cxnLst/>
              <a:rect l="0" t="0" r="0" b="0"/>
              <a:pathLst>
                <a:path w="83034" h="146310">
                  <a:moveTo>
                    <a:pt x="11025" y="37349"/>
                  </a:moveTo>
                  <a:lnTo>
                    <a:pt x="11025" y="37349"/>
                  </a:lnTo>
                  <a:lnTo>
                    <a:pt x="11025" y="78533"/>
                  </a:lnTo>
                  <a:lnTo>
                    <a:pt x="15575" y="105431"/>
                  </a:lnTo>
                  <a:lnTo>
                    <a:pt x="13106" y="115122"/>
                  </a:lnTo>
                  <a:lnTo>
                    <a:pt x="202" y="136050"/>
                  </a:lnTo>
                  <a:lnTo>
                    <a:pt x="0" y="142202"/>
                  </a:lnTo>
                  <a:lnTo>
                    <a:pt x="4627" y="145351"/>
                  </a:lnTo>
                  <a:lnTo>
                    <a:pt x="17706" y="146309"/>
                  </a:lnTo>
                  <a:lnTo>
                    <a:pt x="21194" y="145232"/>
                  </a:lnTo>
                  <a:lnTo>
                    <a:pt x="23519" y="143561"/>
                  </a:lnTo>
                  <a:lnTo>
                    <a:pt x="24117" y="139589"/>
                  </a:lnTo>
                  <a:lnTo>
                    <a:pt x="18232" y="107603"/>
                  </a:lnTo>
                  <a:lnTo>
                    <a:pt x="13160" y="69595"/>
                  </a:lnTo>
                  <a:lnTo>
                    <a:pt x="9117" y="33250"/>
                  </a:lnTo>
                  <a:lnTo>
                    <a:pt x="3768" y="9022"/>
                  </a:lnTo>
                  <a:lnTo>
                    <a:pt x="3330" y="8939"/>
                  </a:lnTo>
                  <a:lnTo>
                    <a:pt x="2842" y="13927"/>
                  </a:lnTo>
                  <a:lnTo>
                    <a:pt x="10326" y="48244"/>
                  </a:lnTo>
                  <a:lnTo>
                    <a:pt x="23941" y="87249"/>
                  </a:lnTo>
                  <a:lnTo>
                    <a:pt x="51225" y="119826"/>
                  </a:lnTo>
                  <a:lnTo>
                    <a:pt x="60006" y="126393"/>
                  </a:lnTo>
                  <a:lnTo>
                    <a:pt x="63682" y="128144"/>
                  </a:lnTo>
                  <a:lnTo>
                    <a:pt x="67084" y="127406"/>
                  </a:lnTo>
                  <a:lnTo>
                    <a:pt x="73405" y="121507"/>
                  </a:lnTo>
                  <a:lnTo>
                    <a:pt x="82319" y="102924"/>
                  </a:lnTo>
                  <a:lnTo>
                    <a:pt x="83033" y="84908"/>
                  </a:lnTo>
                  <a:lnTo>
                    <a:pt x="75731" y="42298"/>
                  </a:lnTo>
                  <a:lnTo>
                    <a:pt x="71444" y="0"/>
                  </a:lnTo>
                  <a:lnTo>
                    <a:pt x="72259" y="67"/>
                  </a:lnTo>
                  <a:lnTo>
                    <a:pt x="79604" y="11631"/>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23" name="SMARTInkShape-Group1141"/>
          <p:cNvGrpSpPr/>
          <p:nvPr/>
        </p:nvGrpSpPr>
        <p:grpSpPr>
          <a:xfrm>
            <a:off x="4187429" y="1898156"/>
            <a:ext cx="616029" cy="571700"/>
            <a:chOff x="4187429" y="1898156"/>
            <a:chExt cx="616029" cy="571700"/>
          </a:xfrm>
        </p:grpSpPr>
        <p:sp>
          <p:nvSpPr>
            <p:cNvPr id="117" name="SMARTInkShape-3428"/>
            <p:cNvSpPr/>
            <p:nvPr>
              <p:custDataLst>
                <p:tags r:id="rId69"/>
              </p:custDataLst>
            </p:nvPr>
          </p:nvSpPr>
          <p:spPr bwMode="auto">
            <a:xfrm>
              <a:off x="4187429" y="2108835"/>
              <a:ext cx="84535" cy="4552"/>
            </a:xfrm>
            <a:custGeom>
              <a:avLst/>
              <a:gdLst/>
              <a:ahLst/>
              <a:cxnLst/>
              <a:rect l="0" t="0" r="0" b="0"/>
              <a:pathLst>
                <a:path w="84535" h="4552">
                  <a:moveTo>
                    <a:pt x="7381" y="0"/>
                  </a:moveTo>
                  <a:lnTo>
                    <a:pt x="7381" y="0"/>
                  </a:lnTo>
                  <a:lnTo>
                    <a:pt x="0" y="0"/>
                  </a:lnTo>
                  <a:lnTo>
                    <a:pt x="3712" y="0"/>
                  </a:lnTo>
                  <a:lnTo>
                    <a:pt x="15396" y="4551"/>
                  </a:lnTo>
                  <a:lnTo>
                    <a:pt x="28088" y="4245"/>
                  </a:lnTo>
                  <a:lnTo>
                    <a:pt x="70892" y="559"/>
                  </a:lnTo>
                  <a:lnTo>
                    <a:pt x="84534"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8" name="SMARTInkShape-3429"/>
            <p:cNvSpPr/>
            <p:nvPr>
              <p:custDataLst>
                <p:tags r:id="rId70"/>
              </p:custDataLst>
            </p:nvPr>
          </p:nvSpPr>
          <p:spPr bwMode="auto">
            <a:xfrm>
              <a:off x="4391978" y="2143125"/>
              <a:ext cx="411480" cy="51436"/>
            </a:xfrm>
            <a:custGeom>
              <a:avLst/>
              <a:gdLst/>
              <a:ahLst/>
              <a:cxnLst/>
              <a:rect l="0" t="0" r="0" b="0"/>
              <a:pathLst>
                <a:path w="411480" h="51436">
                  <a:moveTo>
                    <a:pt x="0" y="51435"/>
                  </a:moveTo>
                  <a:lnTo>
                    <a:pt x="0" y="51435"/>
                  </a:lnTo>
                  <a:lnTo>
                    <a:pt x="30134" y="46884"/>
                  </a:lnTo>
                  <a:lnTo>
                    <a:pt x="62288" y="42110"/>
                  </a:lnTo>
                  <a:lnTo>
                    <a:pt x="103883" y="35860"/>
                  </a:lnTo>
                  <a:lnTo>
                    <a:pt x="128310" y="31527"/>
                  </a:lnTo>
                  <a:lnTo>
                    <a:pt x="154120" y="26733"/>
                  </a:lnTo>
                  <a:lnTo>
                    <a:pt x="181804" y="22584"/>
                  </a:lnTo>
                  <a:lnTo>
                    <a:pt x="210737" y="18866"/>
                  </a:lnTo>
                  <a:lnTo>
                    <a:pt x="240504" y="15435"/>
                  </a:lnTo>
                  <a:lnTo>
                    <a:pt x="268920" y="12195"/>
                  </a:lnTo>
                  <a:lnTo>
                    <a:pt x="296437" y="9082"/>
                  </a:lnTo>
                  <a:lnTo>
                    <a:pt x="323355" y="6055"/>
                  </a:lnTo>
                  <a:lnTo>
                    <a:pt x="365963" y="2691"/>
                  </a:lnTo>
                  <a:lnTo>
                    <a:pt x="411479"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9" name="SMARTInkShape-3430"/>
            <p:cNvSpPr/>
            <p:nvPr>
              <p:custDataLst>
                <p:tags r:id="rId71"/>
              </p:custDataLst>
            </p:nvPr>
          </p:nvSpPr>
          <p:spPr bwMode="auto">
            <a:xfrm>
              <a:off x="4463948" y="2273610"/>
              <a:ext cx="236641" cy="196246"/>
            </a:xfrm>
            <a:custGeom>
              <a:avLst/>
              <a:gdLst/>
              <a:ahLst/>
              <a:cxnLst/>
              <a:rect l="0" t="0" r="0" b="0"/>
              <a:pathLst>
                <a:path w="236641" h="196246">
                  <a:moveTo>
                    <a:pt x="5182" y="23820"/>
                  </a:moveTo>
                  <a:lnTo>
                    <a:pt x="5182" y="23820"/>
                  </a:lnTo>
                  <a:lnTo>
                    <a:pt x="14284" y="14718"/>
                  </a:lnTo>
                  <a:lnTo>
                    <a:pt x="42698" y="4507"/>
                  </a:lnTo>
                  <a:lnTo>
                    <a:pt x="81280" y="0"/>
                  </a:lnTo>
                  <a:lnTo>
                    <a:pt x="118323" y="3216"/>
                  </a:lnTo>
                  <a:lnTo>
                    <a:pt x="134207" y="10217"/>
                  </a:lnTo>
                  <a:lnTo>
                    <a:pt x="139776" y="14752"/>
                  </a:lnTo>
                  <a:lnTo>
                    <a:pt x="141584" y="21584"/>
                  </a:lnTo>
                  <a:lnTo>
                    <a:pt x="138512" y="39336"/>
                  </a:lnTo>
                  <a:lnTo>
                    <a:pt x="112421" y="75302"/>
                  </a:lnTo>
                  <a:lnTo>
                    <a:pt x="69976" y="116120"/>
                  </a:lnTo>
                  <a:lnTo>
                    <a:pt x="30307" y="153827"/>
                  </a:lnTo>
                  <a:lnTo>
                    <a:pt x="3525" y="180027"/>
                  </a:lnTo>
                  <a:lnTo>
                    <a:pt x="267" y="186060"/>
                  </a:lnTo>
                  <a:lnTo>
                    <a:pt x="0" y="191035"/>
                  </a:lnTo>
                  <a:lnTo>
                    <a:pt x="1727" y="195304"/>
                  </a:lnTo>
                  <a:lnTo>
                    <a:pt x="6689" y="196245"/>
                  </a:lnTo>
                  <a:lnTo>
                    <a:pt x="47108" y="184068"/>
                  </a:lnTo>
                  <a:lnTo>
                    <a:pt x="77155" y="174099"/>
                  </a:lnTo>
                  <a:lnTo>
                    <a:pt x="109560" y="163318"/>
                  </a:lnTo>
                  <a:lnTo>
                    <a:pt x="140473" y="152176"/>
                  </a:lnTo>
                  <a:lnTo>
                    <a:pt x="182111" y="137734"/>
                  </a:lnTo>
                  <a:lnTo>
                    <a:pt x="221212" y="124321"/>
                  </a:lnTo>
                  <a:lnTo>
                    <a:pt x="236640" y="118117"/>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0" name="SMARTInkShape-3431"/>
            <p:cNvSpPr/>
            <p:nvPr>
              <p:custDataLst>
                <p:tags r:id="rId72"/>
              </p:custDataLst>
            </p:nvPr>
          </p:nvSpPr>
          <p:spPr bwMode="auto">
            <a:xfrm>
              <a:off x="4737241" y="1898156"/>
              <a:ext cx="23355" cy="179416"/>
            </a:xfrm>
            <a:custGeom>
              <a:avLst/>
              <a:gdLst/>
              <a:ahLst/>
              <a:cxnLst/>
              <a:rect l="0" t="0" r="0" b="0"/>
              <a:pathLst>
                <a:path w="23355" h="179416">
                  <a:moveTo>
                    <a:pt x="23354" y="4939"/>
                  </a:moveTo>
                  <a:lnTo>
                    <a:pt x="23354" y="4939"/>
                  </a:lnTo>
                  <a:lnTo>
                    <a:pt x="18803" y="388"/>
                  </a:lnTo>
                  <a:lnTo>
                    <a:pt x="17463" y="0"/>
                  </a:lnTo>
                  <a:lnTo>
                    <a:pt x="16569" y="694"/>
                  </a:lnTo>
                  <a:lnTo>
                    <a:pt x="5613" y="35081"/>
                  </a:lnTo>
                  <a:lnTo>
                    <a:pt x="0" y="68798"/>
                  </a:lnTo>
                  <a:lnTo>
                    <a:pt x="877" y="106410"/>
                  </a:lnTo>
                  <a:lnTo>
                    <a:pt x="5156" y="148702"/>
                  </a:lnTo>
                  <a:lnTo>
                    <a:pt x="6954" y="170885"/>
                  </a:lnTo>
                  <a:lnTo>
                    <a:pt x="10668" y="178070"/>
                  </a:lnTo>
                  <a:lnTo>
                    <a:pt x="12991" y="179415"/>
                  </a:lnTo>
                  <a:lnTo>
                    <a:pt x="15493" y="179358"/>
                  </a:lnTo>
                  <a:lnTo>
                    <a:pt x="23354" y="176389"/>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1" name="SMARTInkShape-3432"/>
            <p:cNvSpPr/>
            <p:nvPr>
              <p:custDataLst>
                <p:tags r:id="rId73"/>
              </p:custDataLst>
            </p:nvPr>
          </p:nvSpPr>
          <p:spPr bwMode="auto">
            <a:xfrm>
              <a:off x="4360074" y="1909764"/>
              <a:ext cx="185517" cy="202355"/>
            </a:xfrm>
            <a:custGeom>
              <a:avLst/>
              <a:gdLst/>
              <a:ahLst/>
              <a:cxnLst/>
              <a:rect l="0" t="0" r="0" b="0"/>
              <a:pathLst>
                <a:path w="185517" h="202355">
                  <a:moveTo>
                    <a:pt x="49048" y="27621"/>
                  </a:moveTo>
                  <a:lnTo>
                    <a:pt x="49048" y="27621"/>
                  </a:lnTo>
                  <a:lnTo>
                    <a:pt x="49048" y="20240"/>
                  </a:lnTo>
                  <a:lnTo>
                    <a:pt x="46509" y="56506"/>
                  </a:lnTo>
                  <a:lnTo>
                    <a:pt x="39723" y="93647"/>
                  </a:lnTo>
                  <a:lnTo>
                    <a:pt x="32521" y="124593"/>
                  </a:lnTo>
                  <a:lnTo>
                    <a:pt x="19795" y="157397"/>
                  </a:lnTo>
                  <a:lnTo>
                    <a:pt x="1193" y="199710"/>
                  </a:lnTo>
                  <a:lnTo>
                    <a:pt x="0" y="202354"/>
                  </a:lnTo>
                  <a:lnTo>
                    <a:pt x="7422" y="192424"/>
                  </a:lnTo>
                  <a:lnTo>
                    <a:pt x="21686" y="157732"/>
                  </a:lnTo>
                  <a:lnTo>
                    <a:pt x="29903" y="127358"/>
                  </a:lnTo>
                  <a:lnTo>
                    <a:pt x="35777" y="95761"/>
                  </a:lnTo>
                  <a:lnTo>
                    <a:pt x="39084" y="55007"/>
                  </a:lnTo>
                  <a:lnTo>
                    <a:pt x="40293" y="31416"/>
                  </a:lnTo>
                  <a:lnTo>
                    <a:pt x="44973" y="42398"/>
                  </a:lnTo>
                  <a:lnTo>
                    <a:pt x="56039" y="79505"/>
                  </a:lnTo>
                  <a:lnTo>
                    <a:pt x="69323" y="116125"/>
                  </a:lnTo>
                  <a:lnTo>
                    <a:pt x="81620" y="144967"/>
                  </a:lnTo>
                  <a:lnTo>
                    <a:pt x="94957" y="159467"/>
                  </a:lnTo>
                  <a:lnTo>
                    <a:pt x="110410" y="167182"/>
                  </a:lnTo>
                  <a:lnTo>
                    <a:pt x="118531" y="169239"/>
                  </a:lnTo>
                  <a:lnTo>
                    <a:pt x="135175" y="166445"/>
                  </a:lnTo>
                  <a:lnTo>
                    <a:pt x="143614" y="163033"/>
                  </a:lnTo>
                  <a:lnTo>
                    <a:pt x="158070" y="149081"/>
                  </a:lnTo>
                  <a:lnTo>
                    <a:pt x="169893" y="128276"/>
                  </a:lnTo>
                  <a:lnTo>
                    <a:pt x="178322" y="99979"/>
                  </a:lnTo>
                  <a:lnTo>
                    <a:pt x="182703" y="68353"/>
                  </a:lnTo>
                  <a:lnTo>
                    <a:pt x="185170" y="28577"/>
                  </a:lnTo>
                  <a:lnTo>
                    <a:pt x="185516" y="19686"/>
                  </a:lnTo>
                  <a:lnTo>
                    <a:pt x="183842" y="12806"/>
                  </a:lnTo>
                  <a:lnTo>
                    <a:pt x="176902" y="2621"/>
                  </a:lnTo>
                  <a:lnTo>
                    <a:pt x="174289" y="477"/>
                  </a:lnTo>
                  <a:lnTo>
                    <a:pt x="172547" y="0"/>
                  </a:lnTo>
                  <a:lnTo>
                    <a:pt x="171386" y="635"/>
                  </a:lnTo>
                  <a:lnTo>
                    <a:pt x="170611" y="2010"/>
                  </a:lnTo>
                  <a:lnTo>
                    <a:pt x="160491" y="27621"/>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2" name="SMARTInkShape-3433"/>
            <p:cNvSpPr/>
            <p:nvPr>
              <p:custDataLst>
                <p:tags r:id="rId74"/>
              </p:custDataLst>
            </p:nvPr>
          </p:nvSpPr>
          <p:spPr bwMode="auto">
            <a:xfrm>
              <a:off x="4580572" y="2014538"/>
              <a:ext cx="102872" cy="25718"/>
            </a:xfrm>
            <a:custGeom>
              <a:avLst/>
              <a:gdLst/>
              <a:ahLst/>
              <a:cxnLst/>
              <a:rect l="0" t="0" r="0" b="0"/>
              <a:pathLst>
                <a:path w="102872" h="25718">
                  <a:moveTo>
                    <a:pt x="0" y="25717"/>
                  </a:moveTo>
                  <a:lnTo>
                    <a:pt x="0" y="25717"/>
                  </a:lnTo>
                  <a:lnTo>
                    <a:pt x="4551" y="25717"/>
                  </a:lnTo>
                  <a:lnTo>
                    <a:pt x="9325" y="23177"/>
                  </a:lnTo>
                  <a:lnTo>
                    <a:pt x="14623" y="19825"/>
                  </a:lnTo>
                  <a:lnTo>
                    <a:pt x="23912" y="17939"/>
                  </a:lnTo>
                  <a:lnTo>
                    <a:pt x="60528" y="11323"/>
                  </a:lnTo>
                  <a:lnTo>
                    <a:pt x="78365" y="8434"/>
                  </a:lnTo>
                  <a:lnTo>
                    <a:pt x="102871"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29" name="SMARTInkShape-Group1142"/>
          <p:cNvGrpSpPr/>
          <p:nvPr/>
        </p:nvGrpSpPr>
        <p:grpSpPr>
          <a:xfrm>
            <a:off x="3388995" y="797242"/>
            <a:ext cx="368619" cy="356667"/>
            <a:chOff x="3388995" y="797242"/>
            <a:chExt cx="368619" cy="356667"/>
          </a:xfrm>
        </p:grpSpPr>
        <p:sp>
          <p:nvSpPr>
            <p:cNvPr id="124" name="SMARTInkShape-3434"/>
            <p:cNvSpPr/>
            <p:nvPr>
              <p:custDataLst>
                <p:tags r:id="rId64"/>
              </p:custDataLst>
            </p:nvPr>
          </p:nvSpPr>
          <p:spPr bwMode="auto">
            <a:xfrm>
              <a:off x="3491865" y="1021943"/>
              <a:ext cx="180024" cy="131966"/>
            </a:xfrm>
            <a:custGeom>
              <a:avLst/>
              <a:gdLst/>
              <a:ahLst/>
              <a:cxnLst/>
              <a:rect l="0" t="0" r="0" b="0"/>
              <a:pathLst>
                <a:path w="180024" h="131966">
                  <a:moveTo>
                    <a:pt x="0" y="49620"/>
                  </a:moveTo>
                  <a:lnTo>
                    <a:pt x="0" y="49620"/>
                  </a:lnTo>
                  <a:lnTo>
                    <a:pt x="11865" y="30969"/>
                  </a:lnTo>
                  <a:lnTo>
                    <a:pt x="26693" y="17424"/>
                  </a:lnTo>
                  <a:lnTo>
                    <a:pt x="48770" y="4313"/>
                  </a:lnTo>
                  <a:lnTo>
                    <a:pt x="65779" y="0"/>
                  </a:lnTo>
                  <a:lnTo>
                    <a:pt x="69570" y="348"/>
                  </a:lnTo>
                  <a:lnTo>
                    <a:pt x="72098" y="1531"/>
                  </a:lnTo>
                  <a:lnTo>
                    <a:pt x="73783" y="3273"/>
                  </a:lnTo>
                  <a:lnTo>
                    <a:pt x="71604" y="23928"/>
                  </a:lnTo>
                  <a:lnTo>
                    <a:pt x="55490" y="59150"/>
                  </a:lnTo>
                  <a:lnTo>
                    <a:pt x="38561" y="88850"/>
                  </a:lnTo>
                  <a:lnTo>
                    <a:pt x="18728" y="110562"/>
                  </a:lnTo>
                  <a:lnTo>
                    <a:pt x="9910" y="131705"/>
                  </a:lnTo>
                  <a:lnTo>
                    <a:pt x="11369" y="131965"/>
                  </a:lnTo>
                  <a:lnTo>
                    <a:pt x="53488" y="113665"/>
                  </a:lnTo>
                  <a:lnTo>
                    <a:pt x="95541" y="97700"/>
                  </a:lnTo>
                  <a:lnTo>
                    <a:pt x="132977" y="81857"/>
                  </a:lnTo>
                  <a:lnTo>
                    <a:pt x="180023" y="66764"/>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5" name="SMARTInkShape-3435"/>
            <p:cNvSpPr/>
            <p:nvPr>
              <p:custDataLst>
                <p:tags r:id="rId65"/>
              </p:custDataLst>
            </p:nvPr>
          </p:nvSpPr>
          <p:spPr bwMode="auto">
            <a:xfrm>
              <a:off x="3388995" y="932406"/>
              <a:ext cx="360046" cy="122012"/>
            </a:xfrm>
            <a:custGeom>
              <a:avLst/>
              <a:gdLst/>
              <a:ahLst/>
              <a:cxnLst/>
              <a:rect l="0" t="0" r="0" b="0"/>
              <a:pathLst>
                <a:path w="360046" h="122012">
                  <a:moveTo>
                    <a:pt x="0" y="122011"/>
                  </a:moveTo>
                  <a:lnTo>
                    <a:pt x="0" y="122011"/>
                  </a:lnTo>
                  <a:lnTo>
                    <a:pt x="38030" y="107371"/>
                  </a:lnTo>
                  <a:lnTo>
                    <a:pt x="77862" y="93597"/>
                  </a:lnTo>
                  <a:lnTo>
                    <a:pt x="100486" y="85924"/>
                  </a:lnTo>
                  <a:lnTo>
                    <a:pt x="124140" y="77950"/>
                  </a:lnTo>
                  <a:lnTo>
                    <a:pt x="148483" y="69777"/>
                  </a:lnTo>
                  <a:lnTo>
                    <a:pt x="173284" y="61471"/>
                  </a:lnTo>
                  <a:lnTo>
                    <a:pt x="198390" y="53076"/>
                  </a:lnTo>
                  <a:lnTo>
                    <a:pt x="223700" y="44622"/>
                  </a:lnTo>
                  <a:lnTo>
                    <a:pt x="248193" y="36129"/>
                  </a:lnTo>
                  <a:lnTo>
                    <a:pt x="272142" y="27609"/>
                  </a:lnTo>
                  <a:lnTo>
                    <a:pt x="314310" y="12427"/>
                  </a:lnTo>
                  <a:lnTo>
                    <a:pt x="350304" y="430"/>
                  </a:lnTo>
                  <a:lnTo>
                    <a:pt x="354504" y="0"/>
                  </a:lnTo>
                  <a:lnTo>
                    <a:pt x="360045" y="1996"/>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6" name="SMARTInkShape-3436"/>
            <p:cNvSpPr/>
            <p:nvPr>
              <p:custDataLst>
                <p:tags r:id="rId66"/>
              </p:custDataLst>
            </p:nvPr>
          </p:nvSpPr>
          <p:spPr bwMode="auto">
            <a:xfrm>
              <a:off x="3731895" y="805815"/>
              <a:ext cx="25719" cy="94299"/>
            </a:xfrm>
            <a:custGeom>
              <a:avLst/>
              <a:gdLst/>
              <a:ahLst/>
              <a:cxnLst/>
              <a:rect l="0" t="0" r="0" b="0"/>
              <a:pathLst>
                <a:path w="25719" h="94299">
                  <a:moveTo>
                    <a:pt x="0" y="0"/>
                  </a:moveTo>
                  <a:lnTo>
                    <a:pt x="0" y="0"/>
                  </a:lnTo>
                  <a:lnTo>
                    <a:pt x="0" y="24702"/>
                  </a:lnTo>
                  <a:lnTo>
                    <a:pt x="5080" y="35109"/>
                  </a:lnTo>
                  <a:lnTo>
                    <a:pt x="19312" y="57312"/>
                  </a:lnTo>
                  <a:lnTo>
                    <a:pt x="23820" y="74343"/>
                  </a:lnTo>
                  <a:lnTo>
                    <a:pt x="25718" y="94298"/>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7" name="SMARTInkShape-3437"/>
            <p:cNvSpPr/>
            <p:nvPr>
              <p:custDataLst>
                <p:tags r:id="rId67"/>
              </p:custDataLst>
            </p:nvPr>
          </p:nvSpPr>
          <p:spPr bwMode="auto">
            <a:xfrm>
              <a:off x="3646170" y="848677"/>
              <a:ext cx="60009" cy="25719"/>
            </a:xfrm>
            <a:custGeom>
              <a:avLst/>
              <a:gdLst/>
              <a:ahLst/>
              <a:cxnLst/>
              <a:rect l="0" t="0" r="0" b="0"/>
              <a:pathLst>
                <a:path w="60009" h="25719">
                  <a:moveTo>
                    <a:pt x="0" y="25718"/>
                  </a:moveTo>
                  <a:lnTo>
                    <a:pt x="0" y="25718"/>
                  </a:lnTo>
                  <a:lnTo>
                    <a:pt x="37276" y="8350"/>
                  </a:lnTo>
                  <a:lnTo>
                    <a:pt x="60008"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8" name="SMARTInkShape-3438"/>
            <p:cNvSpPr/>
            <p:nvPr>
              <p:custDataLst>
                <p:tags r:id="rId68"/>
              </p:custDataLst>
            </p:nvPr>
          </p:nvSpPr>
          <p:spPr bwMode="auto">
            <a:xfrm>
              <a:off x="3475195" y="797242"/>
              <a:ext cx="114688" cy="182291"/>
            </a:xfrm>
            <a:custGeom>
              <a:avLst/>
              <a:gdLst/>
              <a:ahLst/>
              <a:cxnLst/>
              <a:rect l="0" t="0" r="0" b="0"/>
              <a:pathLst>
                <a:path w="114688" h="182291">
                  <a:moveTo>
                    <a:pt x="33815" y="51435"/>
                  </a:moveTo>
                  <a:lnTo>
                    <a:pt x="33815" y="51435"/>
                  </a:lnTo>
                  <a:lnTo>
                    <a:pt x="26434" y="44055"/>
                  </a:lnTo>
                  <a:lnTo>
                    <a:pt x="26037" y="44610"/>
                  </a:lnTo>
                  <a:lnTo>
                    <a:pt x="25596" y="47767"/>
                  </a:lnTo>
                  <a:lnTo>
                    <a:pt x="7638" y="79039"/>
                  </a:lnTo>
                  <a:lnTo>
                    <a:pt x="1929" y="115600"/>
                  </a:lnTo>
                  <a:lnTo>
                    <a:pt x="0" y="157490"/>
                  </a:lnTo>
                  <a:lnTo>
                    <a:pt x="689" y="170961"/>
                  </a:lnTo>
                  <a:lnTo>
                    <a:pt x="4527" y="181995"/>
                  </a:lnTo>
                  <a:lnTo>
                    <a:pt x="3812" y="182290"/>
                  </a:lnTo>
                  <a:lnTo>
                    <a:pt x="2383" y="181534"/>
                  </a:lnTo>
                  <a:lnTo>
                    <a:pt x="9226" y="140382"/>
                  </a:lnTo>
                  <a:lnTo>
                    <a:pt x="17004" y="98745"/>
                  </a:lnTo>
                  <a:lnTo>
                    <a:pt x="25342" y="60373"/>
                  </a:lnTo>
                  <a:lnTo>
                    <a:pt x="31001" y="46835"/>
                  </a:lnTo>
                  <a:lnTo>
                    <a:pt x="33844" y="44559"/>
                  </a:lnTo>
                  <a:lnTo>
                    <a:pt x="36692" y="43993"/>
                  </a:lnTo>
                  <a:lnTo>
                    <a:pt x="39543" y="45522"/>
                  </a:lnTo>
                  <a:lnTo>
                    <a:pt x="45251" y="52300"/>
                  </a:lnTo>
                  <a:lnTo>
                    <a:pt x="66942" y="90576"/>
                  </a:lnTo>
                  <a:lnTo>
                    <a:pt x="95135" y="121104"/>
                  </a:lnTo>
                  <a:lnTo>
                    <a:pt x="98508" y="122646"/>
                  </a:lnTo>
                  <a:lnTo>
                    <a:pt x="101708" y="122722"/>
                  </a:lnTo>
                  <a:lnTo>
                    <a:pt x="107805" y="120266"/>
                  </a:lnTo>
                  <a:lnTo>
                    <a:pt x="113689" y="115999"/>
                  </a:lnTo>
                  <a:lnTo>
                    <a:pt x="114687" y="111623"/>
                  </a:lnTo>
                  <a:lnTo>
                    <a:pt x="111984" y="78988"/>
                  </a:lnTo>
                  <a:lnTo>
                    <a:pt x="111168" y="36346"/>
                  </a:lnTo>
                  <a:lnTo>
                    <a:pt x="110968"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36" name="SMARTInkShape-Group1143"/>
          <p:cNvGrpSpPr/>
          <p:nvPr/>
        </p:nvGrpSpPr>
        <p:grpSpPr>
          <a:xfrm>
            <a:off x="3466147" y="1844795"/>
            <a:ext cx="461729" cy="595894"/>
            <a:chOff x="3466147" y="1844795"/>
            <a:chExt cx="461729" cy="595894"/>
          </a:xfrm>
        </p:grpSpPr>
        <p:sp>
          <p:nvSpPr>
            <p:cNvPr id="130" name="SMARTInkShape-3439"/>
            <p:cNvSpPr/>
            <p:nvPr>
              <p:custDataLst>
                <p:tags r:id="rId58"/>
              </p:custDataLst>
            </p:nvPr>
          </p:nvSpPr>
          <p:spPr bwMode="auto">
            <a:xfrm>
              <a:off x="3611880" y="2288857"/>
              <a:ext cx="188596" cy="151832"/>
            </a:xfrm>
            <a:custGeom>
              <a:avLst/>
              <a:gdLst/>
              <a:ahLst/>
              <a:cxnLst/>
              <a:rect l="0" t="0" r="0" b="0"/>
              <a:pathLst>
                <a:path w="188596" h="151832">
                  <a:moveTo>
                    <a:pt x="0" y="0"/>
                  </a:moveTo>
                  <a:lnTo>
                    <a:pt x="0" y="0"/>
                  </a:lnTo>
                  <a:lnTo>
                    <a:pt x="22418" y="953"/>
                  </a:lnTo>
                  <a:lnTo>
                    <a:pt x="65253" y="11932"/>
                  </a:lnTo>
                  <a:lnTo>
                    <a:pt x="93312" y="24702"/>
                  </a:lnTo>
                  <a:lnTo>
                    <a:pt x="99355" y="30756"/>
                  </a:lnTo>
                  <a:lnTo>
                    <a:pt x="106071" y="45102"/>
                  </a:lnTo>
                  <a:lnTo>
                    <a:pt x="105004" y="53881"/>
                  </a:lnTo>
                  <a:lnTo>
                    <a:pt x="96198" y="73795"/>
                  </a:lnTo>
                  <a:lnTo>
                    <a:pt x="70625" y="106426"/>
                  </a:lnTo>
                  <a:lnTo>
                    <a:pt x="30708" y="136946"/>
                  </a:lnTo>
                  <a:lnTo>
                    <a:pt x="16507" y="148738"/>
                  </a:lnTo>
                  <a:lnTo>
                    <a:pt x="15767" y="150594"/>
                  </a:lnTo>
                  <a:lnTo>
                    <a:pt x="16226" y="151831"/>
                  </a:lnTo>
                  <a:lnTo>
                    <a:pt x="50079" y="144654"/>
                  </a:lnTo>
                  <a:lnTo>
                    <a:pt x="87863" y="134301"/>
                  </a:lnTo>
                  <a:lnTo>
                    <a:pt x="126681" y="121708"/>
                  </a:lnTo>
                  <a:lnTo>
                    <a:pt x="169380" y="108920"/>
                  </a:lnTo>
                  <a:lnTo>
                    <a:pt x="188595" y="10287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1" name="SMARTInkShape-3440"/>
            <p:cNvSpPr/>
            <p:nvPr>
              <p:custDataLst>
                <p:tags r:id="rId59"/>
              </p:custDataLst>
            </p:nvPr>
          </p:nvSpPr>
          <p:spPr bwMode="auto">
            <a:xfrm>
              <a:off x="3466147" y="2147111"/>
              <a:ext cx="443073" cy="47450"/>
            </a:xfrm>
            <a:custGeom>
              <a:avLst/>
              <a:gdLst/>
              <a:ahLst/>
              <a:cxnLst/>
              <a:rect l="0" t="0" r="0" b="0"/>
              <a:pathLst>
                <a:path w="443073" h="47450">
                  <a:moveTo>
                    <a:pt x="0" y="47449"/>
                  </a:moveTo>
                  <a:lnTo>
                    <a:pt x="0" y="47449"/>
                  </a:lnTo>
                  <a:lnTo>
                    <a:pt x="31857" y="42898"/>
                  </a:lnTo>
                  <a:lnTo>
                    <a:pt x="67816" y="35584"/>
                  </a:lnTo>
                  <a:lnTo>
                    <a:pt x="88073" y="30966"/>
                  </a:lnTo>
                  <a:lnTo>
                    <a:pt x="112056" y="26936"/>
                  </a:lnTo>
                  <a:lnTo>
                    <a:pt x="138521" y="23296"/>
                  </a:lnTo>
                  <a:lnTo>
                    <a:pt x="166643" y="19917"/>
                  </a:lnTo>
                  <a:lnTo>
                    <a:pt x="194915" y="16712"/>
                  </a:lnTo>
                  <a:lnTo>
                    <a:pt x="223289" y="13622"/>
                  </a:lnTo>
                  <a:lnTo>
                    <a:pt x="251729" y="10610"/>
                  </a:lnTo>
                  <a:lnTo>
                    <a:pt x="279262" y="8602"/>
                  </a:lnTo>
                  <a:lnTo>
                    <a:pt x="306190" y="7264"/>
                  </a:lnTo>
                  <a:lnTo>
                    <a:pt x="332715" y="6371"/>
                  </a:lnTo>
                  <a:lnTo>
                    <a:pt x="374886" y="2840"/>
                  </a:lnTo>
                  <a:lnTo>
                    <a:pt x="407599" y="0"/>
                  </a:lnTo>
                  <a:lnTo>
                    <a:pt x="441723" y="3398"/>
                  </a:lnTo>
                  <a:lnTo>
                    <a:pt x="443072" y="3794"/>
                  </a:lnTo>
                  <a:lnTo>
                    <a:pt x="420053" y="13159"/>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2" name="SMARTInkShape-3441"/>
            <p:cNvSpPr/>
            <p:nvPr>
              <p:custDataLst>
                <p:tags r:id="rId60"/>
              </p:custDataLst>
            </p:nvPr>
          </p:nvSpPr>
          <p:spPr bwMode="auto">
            <a:xfrm>
              <a:off x="3915780" y="1851660"/>
              <a:ext cx="12096" cy="180023"/>
            </a:xfrm>
            <a:custGeom>
              <a:avLst/>
              <a:gdLst/>
              <a:ahLst/>
              <a:cxnLst/>
              <a:rect l="0" t="0" r="0" b="0"/>
              <a:pathLst>
                <a:path w="12096" h="180023">
                  <a:moveTo>
                    <a:pt x="4710" y="0"/>
                  </a:moveTo>
                  <a:lnTo>
                    <a:pt x="4710" y="0"/>
                  </a:lnTo>
                  <a:lnTo>
                    <a:pt x="9261" y="4551"/>
                  </a:lnTo>
                  <a:lnTo>
                    <a:pt x="12091" y="21033"/>
                  </a:lnTo>
                  <a:lnTo>
                    <a:pt x="12095" y="59999"/>
                  </a:lnTo>
                  <a:lnTo>
                    <a:pt x="7321" y="97893"/>
                  </a:lnTo>
                  <a:lnTo>
                    <a:pt x="4531" y="132722"/>
                  </a:lnTo>
                  <a:lnTo>
                    <a:pt x="0" y="159658"/>
                  </a:lnTo>
                  <a:lnTo>
                    <a:pt x="4710" y="180022"/>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3" name="SMARTInkShape-3442"/>
            <p:cNvSpPr/>
            <p:nvPr>
              <p:custDataLst>
                <p:tags r:id="rId61"/>
              </p:custDataLst>
            </p:nvPr>
          </p:nvSpPr>
          <p:spPr bwMode="auto">
            <a:xfrm>
              <a:off x="3740468" y="1980247"/>
              <a:ext cx="102871" cy="8574"/>
            </a:xfrm>
            <a:custGeom>
              <a:avLst/>
              <a:gdLst/>
              <a:ahLst/>
              <a:cxnLst/>
              <a:rect l="0" t="0" r="0" b="0"/>
              <a:pathLst>
                <a:path w="102871" h="8574">
                  <a:moveTo>
                    <a:pt x="0" y="8573"/>
                  </a:moveTo>
                  <a:lnTo>
                    <a:pt x="0" y="8573"/>
                  </a:lnTo>
                  <a:lnTo>
                    <a:pt x="37275" y="6033"/>
                  </a:lnTo>
                  <a:lnTo>
                    <a:pt x="73742" y="236"/>
                  </a:lnTo>
                  <a:lnTo>
                    <a:pt x="102870"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4" name="SMARTInkShape-3443"/>
            <p:cNvSpPr/>
            <p:nvPr>
              <p:custDataLst>
                <p:tags r:id="rId62"/>
              </p:custDataLst>
            </p:nvPr>
          </p:nvSpPr>
          <p:spPr bwMode="auto">
            <a:xfrm>
              <a:off x="3671888" y="2014995"/>
              <a:ext cx="25718" cy="82049"/>
            </a:xfrm>
            <a:custGeom>
              <a:avLst/>
              <a:gdLst/>
              <a:ahLst/>
              <a:cxnLst/>
              <a:rect l="0" t="0" r="0" b="0"/>
              <a:pathLst>
                <a:path w="25718" h="82049">
                  <a:moveTo>
                    <a:pt x="0" y="16687"/>
                  </a:moveTo>
                  <a:lnTo>
                    <a:pt x="0" y="16687"/>
                  </a:lnTo>
                  <a:lnTo>
                    <a:pt x="0" y="12136"/>
                  </a:lnTo>
                  <a:lnTo>
                    <a:pt x="2540" y="7362"/>
                  </a:lnTo>
                  <a:lnTo>
                    <a:pt x="7380" y="1087"/>
                  </a:lnTo>
                  <a:lnTo>
                    <a:pt x="10583" y="229"/>
                  </a:lnTo>
                  <a:lnTo>
                    <a:pt x="12770" y="0"/>
                  </a:lnTo>
                  <a:lnTo>
                    <a:pt x="14228" y="800"/>
                  </a:lnTo>
                  <a:lnTo>
                    <a:pt x="15200" y="2286"/>
                  </a:lnTo>
                  <a:lnTo>
                    <a:pt x="16281" y="8382"/>
                  </a:lnTo>
                  <a:lnTo>
                    <a:pt x="17094" y="50742"/>
                  </a:lnTo>
                  <a:lnTo>
                    <a:pt x="17142" y="81867"/>
                  </a:lnTo>
                  <a:lnTo>
                    <a:pt x="18095" y="82048"/>
                  </a:lnTo>
                  <a:lnTo>
                    <a:pt x="25717" y="76695"/>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5" name="SMARTInkShape-3444"/>
            <p:cNvSpPr/>
            <p:nvPr>
              <p:custDataLst>
                <p:tags r:id="rId63"/>
              </p:custDataLst>
            </p:nvPr>
          </p:nvSpPr>
          <p:spPr bwMode="auto">
            <a:xfrm>
              <a:off x="3516184" y="1844795"/>
              <a:ext cx="153827" cy="200021"/>
            </a:xfrm>
            <a:custGeom>
              <a:avLst/>
              <a:gdLst/>
              <a:ahLst/>
              <a:cxnLst/>
              <a:rect l="0" t="0" r="0" b="0"/>
              <a:pathLst>
                <a:path w="153827" h="200021">
                  <a:moveTo>
                    <a:pt x="27116" y="24010"/>
                  </a:moveTo>
                  <a:lnTo>
                    <a:pt x="27116" y="24010"/>
                  </a:lnTo>
                  <a:lnTo>
                    <a:pt x="27116" y="15791"/>
                  </a:lnTo>
                  <a:lnTo>
                    <a:pt x="27116" y="58390"/>
                  </a:lnTo>
                  <a:lnTo>
                    <a:pt x="25211" y="92511"/>
                  </a:lnTo>
                  <a:lnTo>
                    <a:pt x="18014" y="122082"/>
                  </a:lnTo>
                  <a:lnTo>
                    <a:pt x="3253" y="161759"/>
                  </a:lnTo>
                  <a:lnTo>
                    <a:pt x="0" y="180799"/>
                  </a:lnTo>
                  <a:lnTo>
                    <a:pt x="1122" y="199443"/>
                  </a:lnTo>
                  <a:lnTo>
                    <a:pt x="2167" y="200020"/>
                  </a:lnTo>
                  <a:lnTo>
                    <a:pt x="3816" y="199453"/>
                  </a:lnTo>
                  <a:lnTo>
                    <a:pt x="5867" y="198122"/>
                  </a:lnTo>
                  <a:lnTo>
                    <a:pt x="13306" y="187147"/>
                  </a:lnTo>
                  <a:lnTo>
                    <a:pt x="21543" y="158178"/>
                  </a:lnTo>
                  <a:lnTo>
                    <a:pt x="20914" y="119432"/>
                  </a:lnTo>
                  <a:lnTo>
                    <a:pt x="19012" y="79265"/>
                  </a:lnTo>
                  <a:lnTo>
                    <a:pt x="18752" y="68253"/>
                  </a:lnTo>
                  <a:lnTo>
                    <a:pt x="17730" y="64935"/>
                  </a:lnTo>
                  <a:lnTo>
                    <a:pt x="16096" y="62723"/>
                  </a:lnTo>
                  <a:lnTo>
                    <a:pt x="14054" y="61249"/>
                  </a:lnTo>
                  <a:lnTo>
                    <a:pt x="13646" y="59314"/>
                  </a:lnTo>
                  <a:lnTo>
                    <a:pt x="14326" y="57071"/>
                  </a:lnTo>
                  <a:lnTo>
                    <a:pt x="17710" y="51178"/>
                  </a:lnTo>
                  <a:lnTo>
                    <a:pt x="17988" y="51647"/>
                  </a:lnTo>
                  <a:lnTo>
                    <a:pt x="18297" y="54708"/>
                  </a:lnTo>
                  <a:lnTo>
                    <a:pt x="20974" y="59244"/>
                  </a:lnTo>
                  <a:lnTo>
                    <a:pt x="50620" y="99391"/>
                  </a:lnTo>
                  <a:lnTo>
                    <a:pt x="73916" y="140994"/>
                  </a:lnTo>
                  <a:lnTo>
                    <a:pt x="108809" y="181937"/>
                  </a:lnTo>
                  <a:lnTo>
                    <a:pt x="120891" y="189450"/>
                  </a:lnTo>
                  <a:lnTo>
                    <a:pt x="126780" y="191453"/>
                  </a:lnTo>
                  <a:lnTo>
                    <a:pt x="131659" y="191836"/>
                  </a:lnTo>
                  <a:lnTo>
                    <a:pt x="139620" y="189722"/>
                  </a:lnTo>
                  <a:lnTo>
                    <a:pt x="142124" y="185920"/>
                  </a:lnTo>
                  <a:lnTo>
                    <a:pt x="151023" y="146790"/>
                  </a:lnTo>
                  <a:lnTo>
                    <a:pt x="153623" y="117949"/>
                  </a:lnTo>
                  <a:lnTo>
                    <a:pt x="153826" y="85763"/>
                  </a:lnTo>
                  <a:lnTo>
                    <a:pt x="148586" y="47176"/>
                  </a:lnTo>
                  <a:lnTo>
                    <a:pt x="141001" y="20079"/>
                  </a:lnTo>
                  <a:lnTo>
                    <a:pt x="132444" y="6935"/>
                  </a:lnTo>
                  <a:lnTo>
                    <a:pt x="130472" y="0"/>
                  </a:lnTo>
                  <a:lnTo>
                    <a:pt x="130310" y="383"/>
                  </a:lnTo>
                  <a:lnTo>
                    <a:pt x="129986" y="6865"/>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42" name="SMARTInkShape-Group1144"/>
          <p:cNvGrpSpPr/>
          <p:nvPr/>
        </p:nvGrpSpPr>
        <p:grpSpPr>
          <a:xfrm>
            <a:off x="640811" y="1984366"/>
            <a:ext cx="905200" cy="483323"/>
            <a:chOff x="640811" y="1984366"/>
            <a:chExt cx="905200" cy="483323"/>
          </a:xfrm>
        </p:grpSpPr>
        <p:sp>
          <p:nvSpPr>
            <p:cNvPr id="137" name="SMARTInkShape-3445"/>
            <p:cNvSpPr/>
            <p:nvPr>
              <p:custDataLst>
                <p:tags r:id="rId53"/>
              </p:custDataLst>
            </p:nvPr>
          </p:nvSpPr>
          <p:spPr bwMode="auto">
            <a:xfrm>
              <a:off x="705849" y="1984366"/>
              <a:ext cx="154479" cy="267584"/>
            </a:xfrm>
            <a:custGeom>
              <a:avLst/>
              <a:gdLst/>
              <a:ahLst/>
              <a:cxnLst/>
              <a:rect l="0" t="0" r="0" b="0"/>
              <a:pathLst>
                <a:path w="154479" h="267584">
                  <a:moveTo>
                    <a:pt x="8526" y="81606"/>
                  </a:moveTo>
                  <a:lnTo>
                    <a:pt x="8526" y="81606"/>
                  </a:lnTo>
                  <a:lnTo>
                    <a:pt x="1145" y="81606"/>
                  </a:lnTo>
                  <a:lnTo>
                    <a:pt x="748" y="82559"/>
                  </a:lnTo>
                  <a:lnTo>
                    <a:pt x="58" y="107191"/>
                  </a:lnTo>
                  <a:lnTo>
                    <a:pt x="4535" y="146654"/>
                  </a:lnTo>
                  <a:lnTo>
                    <a:pt x="6752" y="178144"/>
                  </a:lnTo>
                  <a:lnTo>
                    <a:pt x="7738" y="210237"/>
                  </a:lnTo>
                  <a:lnTo>
                    <a:pt x="8292" y="250318"/>
                  </a:lnTo>
                  <a:lnTo>
                    <a:pt x="8422" y="261364"/>
                  </a:lnTo>
                  <a:lnTo>
                    <a:pt x="7504" y="264310"/>
                  </a:lnTo>
                  <a:lnTo>
                    <a:pt x="5940" y="266274"/>
                  </a:lnTo>
                  <a:lnTo>
                    <a:pt x="3944" y="267583"/>
                  </a:lnTo>
                  <a:lnTo>
                    <a:pt x="2614" y="264646"/>
                  </a:lnTo>
                  <a:lnTo>
                    <a:pt x="479" y="227476"/>
                  </a:lnTo>
                  <a:lnTo>
                    <a:pt x="187" y="196920"/>
                  </a:lnTo>
                  <a:lnTo>
                    <a:pt x="57" y="161114"/>
                  </a:lnTo>
                  <a:lnTo>
                    <a:pt x="0" y="125516"/>
                  </a:lnTo>
                  <a:lnTo>
                    <a:pt x="2507" y="86044"/>
                  </a:lnTo>
                  <a:lnTo>
                    <a:pt x="5851" y="75959"/>
                  </a:lnTo>
                  <a:lnTo>
                    <a:pt x="6743" y="75936"/>
                  </a:lnTo>
                  <a:lnTo>
                    <a:pt x="21979" y="109188"/>
                  </a:lnTo>
                  <a:lnTo>
                    <a:pt x="38653" y="145764"/>
                  </a:lnTo>
                  <a:lnTo>
                    <a:pt x="62220" y="179250"/>
                  </a:lnTo>
                  <a:lnTo>
                    <a:pt x="82238" y="195171"/>
                  </a:lnTo>
                  <a:lnTo>
                    <a:pt x="103834" y="203517"/>
                  </a:lnTo>
                  <a:lnTo>
                    <a:pt x="114927" y="205743"/>
                  </a:lnTo>
                  <a:lnTo>
                    <a:pt x="124228" y="204369"/>
                  </a:lnTo>
                  <a:lnTo>
                    <a:pt x="139642" y="195223"/>
                  </a:lnTo>
                  <a:lnTo>
                    <a:pt x="150302" y="181632"/>
                  </a:lnTo>
                  <a:lnTo>
                    <a:pt x="154478" y="174008"/>
                  </a:lnTo>
                  <a:lnTo>
                    <a:pt x="154039" y="150296"/>
                  </a:lnTo>
                  <a:lnTo>
                    <a:pt x="147493" y="119755"/>
                  </a:lnTo>
                  <a:lnTo>
                    <a:pt x="138234" y="83957"/>
                  </a:lnTo>
                  <a:lnTo>
                    <a:pt x="127769" y="53441"/>
                  </a:lnTo>
                  <a:lnTo>
                    <a:pt x="111167" y="19921"/>
                  </a:lnTo>
                  <a:lnTo>
                    <a:pt x="97593" y="630"/>
                  </a:lnTo>
                  <a:lnTo>
                    <a:pt x="98384" y="0"/>
                  </a:lnTo>
                  <a:lnTo>
                    <a:pt x="111396" y="4454"/>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8" name="SMARTInkShape-3446"/>
            <p:cNvSpPr/>
            <p:nvPr>
              <p:custDataLst>
                <p:tags r:id="rId54"/>
              </p:custDataLst>
            </p:nvPr>
          </p:nvSpPr>
          <p:spPr bwMode="auto">
            <a:xfrm>
              <a:off x="875139" y="2134657"/>
              <a:ext cx="139275" cy="130663"/>
            </a:xfrm>
            <a:custGeom>
              <a:avLst/>
              <a:gdLst/>
              <a:ahLst/>
              <a:cxnLst/>
              <a:rect l="0" t="0" r="0" b="0"/>
              <a:pathLst>
                <a:path w="139275" h="130663">
                  <a:moveTo>
                    <a:pt x="19259" y="8468"/>
                  </a:moveTo>
                  <a:lnTo>
                    <a:pt x="19259" y="8468"/>
                  </a:lnTo>
                  <a:lnTo>
                    <a:pt x="23809" y="3917"/>
                  </a:lnTo>
                  <a:lnTo>
                    <a:pt x="28584" y="1683"/>
                  </a:lnTo>
                  <a:lnTo>
                    <a:pt x="55259" y="0"/>
                  </a:lnTo>
                  <a:lnTo>
                    <a:pt x="58499" y="1870"/>
                  </a:lnTo>
                  <a:lnTo>
                    <a:pt x="64639" y="9028"/>
                  </a:lnTo>
                  <a:lnTo>
                    <a:pt x="64752" y="13604"/>
                  </a:lnTo>
                  <a:lnTo>
                    <a:pt x="59798" y="23768"/>
                  </a:lnTo>
                  <a:lnTo>
                    <a:pt x="34251" y="60456"/>
                  </a:lnTo>
                  <a:lnTo>
                    <a:pt x="11953" y="96050"/>
                  </a:lnTo>
                  <a:lnTo>
                    <a:pt x="372" y="118979"/>
                  </a:lnTo>
                  <a:lnTo>
                    <a:pt x="0" y="124052"/>
                  </a:lnTo>
                  <a:lnTo>
                    <a:pt x="705" y="128387"/>
                  </a:lnTo>
                  <a:lnTo>
                    <a:pt x="3079" y="130324"/>
                  </a:lnTo>
                  <a:lnTo>
                    <a:pt x="6567" y="130662"/>
                  </a:lnTo>
                  <a:lnTo>
                    <a:pt x="39506" y="119812"/>
                  </a:lnTo>
                  <a:lnTo>
                    <a:pt x="73624" y="104747"/>
                  </a:lnTo>
                  <a:lnTo>
                    <a:pt x="111489" y="90386"/>
                  </a:lnTo>
                  <a:lnTo>
                    <a:pt x="139274" y="8562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9" name="SMARTInkShape-3447"/>
            <p:cNvSpPr/>
            <p:nvPr>
              <p:custDataLst>
                <p:tags r:id="rId55"/>
              </p:custDataLst>
            </p:nvPr>
          </p:nvSpPr>
          <p:spPr bwMode="auto">
            <a:xfrm>
              <a:off x="640811" y="2344314"/>
              <a:ext cx="202153" cy="106482"/>
            </a:xfrm>
            <a:custGeom>
              <a:avLst/>
              <a:gdLst/>
              <a:ahLst/>
              <a:cxnLst/>
              <a:rect l="0" t="0" r="0" b="0"/>
              <a:pathLst>
                <a:path w="202153" h="106482">
                  <a:moveTo>
                    <a:pt x="99282" y="4551"/>
                  </a:moveTo>
                  <a:lnTo>
                    <a:pt x="99282" y="4551"/>
                  </a:lnTo>
                  <a:lnTo>
                    <a:pt x="90180" y="0"/>
                  </a:lnTo>
                  <a:lnTo>
                    <a:pt x="80631" y="306"/>
                  </a:lnTo>
                  <a:lnTo>
                    <a:pt x="68133" y="5522"/>
                  </a:lnTo>
                  <a:lnTo>
                    <a:pt x="41581" y="24524"/>
                  </a:lnTo>
                  <a:lnTo>
                    <a:pt x="8522" y="64931"/>
                  </a:lnTo>
                  <a:lnTo>
                    <a:pt x="0" y="81285"/>
                  </a:lnTo>
                  <a:lnTo>
                    <a:pt x="546" y="91360"/>
                  </a:lnTo>
                  <a:lnTo>
                    <a:pt x="2026" y="96713"/>
                  </a:lnTo>
                  <a:lnTo>
                    <a:pt x="6822" y="100283"/>
                  </a:lnTo>
                  <a:lnTo>
                    <a:pt x="22311" y="104249"/>
                  </a:lnTo>
                  <a:lnTo>
                    <a:pt x="61553" y="106481"/>
                  </a:lnTo>
                  <a:lnTo>
                    <a:pt x="95531" y="104463"/>
                  </a:lnTo>
                  <a:lnTo>
                    <a:pt x="130000" y="101344"/>
                  </a:lnTo>
                  <a:lnTo>
                    <a:pt x="168920" y="99588"/>
                  </a:lnTo>
                  <a:lnTo>
                    <a:pt x="202152" y="98849"/>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40" name="SMARTInkShape-3448"/>
            <p:cNvSpPr/>
            <p:nvPr>
              <p:custDataLst>
                <p:tags r:id="rId56"/>
              </p:custDataLst>
            </p:nvPr>
          </p:nvSpPr>
          <p:spPr bwMode="auto">
            <a:xfrm>
              <a:off x="731520" y="2091690"/>
              <a:ext cx="711519" cy="375999"/>
            </a:xfrm>
            <a:custGeom>
              <a:avLst/>
              <a:gdLst/>
              <a:ahLst/>
              <a:cxnLst/>
              <a:rect l="0" t="0" r="0" b="0"/>
              <a:pathLst>
                <a:path w="711519" h="375999">
                  <a:moveTo>
                    <a:pt x="0" y="368617"/>
                  </a:moveTo>
                  <a:lnTo>
                    <a:pt x="0" y="368617"/>
                  </a:lnTo>
                  <a:lnTo>
                    <a:pt x="0" y="375998"/>
                  </a:lnTo>
                  <a:lnTo>
                    <a:pt x="30233" y="361362"/>
                  </a:lnTo>
                  <a:lnTo>
                    <a:pt x="61380" y="344120"/>
                  </a:lnTo>
                  <a:lnTo>
                    <a:pt x="82830" y="333236"/>
                  </a:lnTo>
                  <a:lnTo>
                    <a:pt x="107607" y="321217"/>
                  </a:lnTo>
                  <a:lnTo>
                    <a:pt x="134603" y="308442"/>
                  </a:lnTo>
                  <a:lnTo>
                    <a:pt x="164031" y="293258"/>
                  </a:lnTo>
                  <a:lnTo>
                    <a:pt x="195079" y="276468"/>
                  </a:lnTo>
                  <a:lnTo>
                    <a:pt x="227208" y="258607"/>
                  </a:lnTo>
                  <a:lnTo>
                    <a:pt x="261962" y="240032"/>
                  </a:lnTo>
                  <a:lnTo>
                    <a:pt x="298466" y="220981"/>
                  </a:lnTo>
                  <a:lnTo>
                    <a:pt x="336138" y="201613"/>
                  </a:lnTo>
                  <a:lnTo>
                    <a:pt x="375539" y="182034"/>
                  </a:lnTo>
                  <a:lnTo>
                    <a:pt x="416094" y="162314"/>
                  </a:lnTo>
                  <a:lnTo>
                    <a:pt x="457419" y="142499"/>
                  </a:lnTo>
                  <a:lnTo>
                    <a:pt x="495446" y="124527"/>
                  </a:lnTo>
                  <a:lnTo>
                    <a:pt x="531275" y="107783"/>
                  </a:lnTo>
                  <a:lnTo>
                    <a:pt x="565638" y="91858"/>
                  </a:lnTo>
                  <a:lnTo>
                    <a:pt x="594262" y="77431"/>
                  </a:lnTo>
                  <a:lnTo>
                    <a:pt x="619060" y="64003"/>
                  </a:lnTo>
                  <a:lnTo>
                    <a:pt x="658995" y="40828"/>
                  </a:lnTo>
                  <a:lnTo>
                    <a:pt x="700296" y="15509"/>
                  </a:lnTo>
                  <a:lnTo>
                    <a:pt x="704037" y="13196"/>
                  </a:lnTo>
                  <a:lnTo>
                    <a:pt x="708193" y="8088"/>
                  </a:lnTo>
                  <a:lnTo>
                    <a:pt x="711518"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41" name="SMARTInkShape-3449"/>
            <p:cNvSpPr/>
            <p:nvPr>
              <p:custDataLst>
                <p:tags r:id="rId57"/>
              </p:custDataLst>
            </p:nvPr>
          </p:nvSpPr>
          <p:spPr bwMode="auto">
            <a:xfrm>
              <a:off x="1336818" y="2065972"/>
              <a:ext cx="209193" cy="94299"/>
            </a:xfrm>
            <a:custGeom>
              <a:avLst/>
              <a:gdLst/>
              <a:ahLst/>
              <a:cxnLst/>
              <a:rect l="0" t="0" r="0" b="0"/>
              <a:pathLst>
                <a:path w="209193" h="94299">
                  <a:moveTo>
                    <a:pt x="20495" y="0"/>
                  </a:moveTo>
                  <a:lnTo>
                    <a:pt x="20495" y="0"/>
                  </a:lnTo>
                  <a:lnTo>
                    <a:pt x="0" y="0"/>
                  </a:lnTo>
                  <a:lnTo>
                    <a:pt x="39055" y="5892"/>
                  </a:lnTo>
                  <a:lnTo>
                    <a:pt x="71923" y="7381"/>
                  </a:lnTo>
                  <a:lnTo>
                    <a:pt x="108757" y="8043"/>
                  </a:lnTo>
                  <a:lnTo>
                    <a:pt x="145447" y="9290"/>
                  </a:lnTo>
                  <a:lnTo>
                    <a:pt x="177629" y="13019"/>
                  </a:lnTo>
                  <a:lnTo>
                    <a:pt x="204319" y="20474"/>
                  </a:lnTo>
                  <a:lnTo>
                    <a:pt x="207814" y="24127"/>
                  </a:lnTo>
                  <a:lnTo>
                    <a:pt x="209192" y="28467"/>
                  </a:lnTo>
                  <a:lnTo>
                    <a:pt x="209158" y="33266"/>
                  </a:lnTo>
                  <a:lnTo>
                    <a:pt x="193880" y="46217"/>
                  </a:lnTo>
                  <a:lnTo>
                    <a:pt x="153148" y="69574"/>
                  </a:lnTo>
                  <a:lnTo>
                    <a:pt x="106220" y="94298"/>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48" name="SMARTInkShape-Group1145"/>
          <p:cNvGrpSpPr/>
          <p:nvPr/>
        </p:nvGrpSpPr>
        <p:grpSpPr>
          <a:xfrm>
            <a:off x="54999" y="2733440"/>
            <a:ext cx="513645" cy="1355643"/>
            <a:chOff x="54999" y="2733440"/>
            <a:chExt cx="513645" cy="1355643"/>
          </a:xfrm>
        </p:grpSpPr>
        <p:sp>
          <p:nvSpPr>
            <p:cNvPr id="143" name="SMARTInkShape-3450"/>
            <p:cNvSpPr/>
            <p:nvPr>
              <p:custDataLst>
                <p:tags r:id="rId48"/>
              </p:custDataLst>
            </p:nvPr>
          </p:nvSpPr>
          <p:spPr bwMode="auto">
            <a:xfrm>
              <a:off x="225743" y="3184419"/>
              <a:ext cx="85726" cy="218864"/>
            </a:xfrm>
            <a:custGeom>
              <a:avLst/>
              <a:gdLst/>
              <a:ahLst/>
              <a:cxnLst/>
              <a:rect l="0" t="0" r="0" b="0"/>
              <a:pathLst>
                <a:path w="85726" h="218864">
                  <a:moveTo>
                    <a:pt x="0" y="4551"/>
                  </a:moveTo>
                  <a:lnTo>
                    <a:pt x="0" y="4551"/>
                  </a:lnTo>
                  <a:lnTo>
                    <a:pt x="4550" y="0"/>
                  </a:lnTo>
                  <a:lnTo>
                    <a:pt x="19485" y="7926"/>
                  </a:lnTo>
                  <a:lnTo>
                    <a:pt x="30135" y="15373"/>
                  </a:lnTo>
                  <a:lnTo>
                    <a:pt x="44508" y="38888"/>
                  </a:lnTo>
                  <a:lnTo>
                    <a:pt x="54071" y="69342"/>
                  </a:lnTo>
                  <a:lnTo>
                    <a:pt x="61496" y="105102"/>
                  </a:lnTo>
                  <a:lnTo>
                    <a:pt x="67972" y="140680"/>
                  </a:lnTo>
                  <a:lnTo>
                    <a:pt x="74024" y="172685"/>
                  </a:lnTo>
                  <a:lnTo>
                    <a:pt x="85725" y="218863"/>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44" name="SMARTInkShape-3451"/>
            <p:cNvSpPr/>
            <p:nvPr>
              <p:custDataLst>
                <p:tags r:id="rId49"/>
              </p:custDataLst>
            </p:nvPr>
          </p:nvSpPr>
          <p:spPr bwMode="auto">
            <a:xfrm>
              <a:off x="54999" y="3068257"/>
              <a:ext cx="125452" cy="311698"/>
            </a:xfrm>
            <a:custGeom>
              <a:avLst/>
              <a:gdLst/>
              <a:ahLst/>
              <a:cxnLst/>
              <a:rect l="0" t="0" r="0" b="0"/>
              <a:pathLst>
                <a:path w="125452" h="311698">
                  <a:moveTo>
                    <a:pt x="16439" y="129285"/>
                  </a:moveTo>
                  <a:lnTo>
                    <a:pt x="16439" y="129285"/>
                  </a:lnTo>
                  <a:lnTo>
                    <a:pt x="1677" y="114524"/>
                  </a:lnTo>
                  <a:lnTo>
                    <a:pt x="882" y="114682"/>
                  </a:lnTo>
                  <a:lnTo>
                    <a:pt x="353" y="115740"/>
                  </a:lnTo>
                  <a:lnTo>
                    <a:pt x="0" y="117397"/>
                  </a:lnTo>
                  <a:lnTo>
                    <a:pt x="18037" y="155871"/>
                  </a:lnTo>
                  <a:lnTo>
                    <a:pt x="27626" y="184917"/>
                  </a:lnTo>
                  <a:lnTo>
                    <a:pt x="35063" y="216875"/>
                  </a:lnTo>
                  <a:lnTo>
                    <a:pt x="39004" y="247589"/>
                  </a:lnTo>
                  <a:lnTo>
                    <a:pt x="38682" y="286576"/>
                  </a:lnTo>
                  <a:lnTo>
                    <a:pt x="34591" y="311697"/>
                  </a:lnTo>
                  <a:lnTo>
                    <a:pt x="33303" y="309948"/>
                  </a:lnTo>
                  <a:lnTo>
                    <a:pt x="24391" y="272146"/>
                  </a:lnTo>
                  <a:lnTo>
                    <a:pt x="19973" y="236594"/>
                  </a:lnTo>
                  <a:lnTo>
                    <a:pt x="18795" y="215112"/>
                  </a:lnTo>
                  <a:lnTo>
                    <a:pt x="18009" y="192218"/>
                  </a:lnTo>
                  <a:lnTo>
                    <a:pt x="17137" y="151541"/>
                  </a:lnTo>
                  <a:lnTo>
                    <a:pt x="16645" y="111749"/>
                  </a:lnTo>
                  <a:lnTo>
                    <a:pt x="16577" y="106165"/>
                  </a:lnTo>
                  <a:lnTo>
                    <a:pt x="17483" y="104347"/>
                  </a:lnTo>
                  <a:lnTo>
                    <a:pt x="19040" y="105040"/>
                  </a:lnTo>
                  <a:lnTo>
                    <a:pt x="21030" y="107407"/>
                  </a:lnTo>
                  <a:lnTo>
                    <a:pt x="32933" y="138043"/>
                  </a:lnTo>
                  <a:lnTo>
                    <a:pt x="53076" y="178764"/>
                  </a:lnTo>
                  <a:lnTo>
                    <a:pt x="81692" y="216442"/>
                  </a:lnTo>
                  <a:lnTo>
                    <a:pt x="105200" y="242634"/>
                  </a:lnTo>
                  <a:lnTo>
                    <a:pt x="110855" y="245809"/>
                  </a:lnTo>
                  <a:lnTo>
                    <a:pt x="115578" y="246020"/>
                  </a:lnTo>
                  <a:lnTo>
                    <a:pt x="119679" y="244256"/>
                  </a:lnTo>
                  <a:lnTo>
                    <a:pt x="122413" y="239270"/>
                  </a:lnTo>
                  <a:lnTo>
                    <a:pt x="125451" y="223570"/>
                  </a:lnTo>
                  <a:lnTo>
                    <a:pt x="121721" y="193732"/>
                  </a:lnTo>
                  <a:lnTo>
                    <a:pt x="114666" y="152213"/>
                  </a:lnTo>
                  <a:lnTo>
                    <a:pt x="111451" y="126473"/>
                  </a:lnTo>
                  <a:lnTo>
                    <a:pt x="108355" y="98836"/>
                  </a:lnTo>
                  <a:lnTo>
                    <a:pt x="104386" y="74696"/>
                  </a:lnTo>
                  <a:lnTo>
                    <a:pt x="94896" y="32633"/>
                  </a:lnTo>
                  <a:lnTo>
                    <a:pt x="87945" y="4128"/>
                  </a:lnTo>
                  <a:lnTo>
                    <a:pt x="87922" y="1079"/>
                  </a:lnTo>
                  <a:lnTo>
                    <a:pt x="88859" y="0"/>
                  </a:lnTo>
                  <a:lnTo>
                    <a:pt x="93591" y="698"/>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45" name="SMARTInkShape-3452"/>
            <p:cNvSpPr/>
            <p:nvPr>
              <p:custDataLst>
                <p:tags r:id="rId50"/>
              </p:custDataLst>
            </p:nvPr>
          </p:nvSpPr>
          <p:spPr bwMode="auto">
            <a:xfrm>
              <a:off x="351215" y="2733440"/>
              <a:ext cx="183139" cy="284081"/>
            </a:xfrm>
            <a:custGeom>
              <a:avLst/>
              <a:gdLst/>
              <a:ahLst/>
              <a:cxnLst/>
              <a:rect l="0" t="0" r="0" b="0"/>
              <a:pathLst>
                <a:path w="183139" h="284081">
                  <a:moveTo>
                    <a:pt x="28833" y="129775"/>
                  </a:moveTo>
                  <a:lnTo>
                    <a:pt x="28833" y="129775"/>
                  </a:lnTo>
                  <a:lnTo>
                    <a:pt x="12350" y="170121"/>
                  </a:lnTo>
                  <a:lnTo>
                    <a:pt x="0" y="191790"/>
                  </a:lnTo>
                  <a:lnTo>
                    <a:pt x="86" y="193978"/>
                  </a:lnTo>
                  <a:lnTo>
                    <a:pt x="1096" y="195437"/>
                  </a:lnTo>
                  <a:lnTo>
                    <a:pt x="20720" y="174736"/>
                  </a:lnTo>
                  <a:lnTo>
                    <a:pt x="37610" y="143725"/>
                  </a:lnTo>
                  <a:lnTo>
                    <a:pt x="55594" y="104543"/>
                  </a:lnTo>
                  <a:lnTo>
                    <a:pt x="76286" y="61728"/>
                  </a:lnTo>
                  <a:lnTo>
                    <a:pt x="95643" y="29999"/>
                  </a:lnTo>
                  <a:lnTo>
                    <a:pt x="117701" y="0"/>
                  </a:lnTo>
                  <a:lnTo>
                    <a:pt x="121415" y="395"/>
                  </a:lnTo>
                  <a:lnTo>
                    <a:pt x="130623" y="8455"/>
                  </a:lnTo>
                  <a:lnTo>
                    <a:pt x="137415" y="47262"/>
                  </a:lnTo>
                  <a:lnTo>
                    <a:pt x="144084" y="89928"/>
                  </a:lnTo>
                  <a:lnTo>
                    <a:pt x="148529" y="114640"/>
                  </a:lnTo>
                  <a:lnTo>
                    <a:pt x="152445" y="138735"/>
                  </a:lnTo>
                  <a:lnTo>
                    <a:pt x="156009" y="162419"/>
                  </a:lnTo>
                  <a:lnTo>
                    <a:pt x="159337" y="185827"/>
                  </a:lnTo>
                  <a:lnTo>
                    <a:pt x="168114" y="227077"/>
                  </a:lnTo>
                  <a:lnTo>
                    <a:pt x="183138" y="28408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46" name="SMARTInkShape-3453"/>
            <p:cNvSpPr/>
            <p:nvPr>
              <p:custDataLst>
                <p:tags r:id="rId51"/>
              </p:custDataLst>
            </p:nvPr>
          </p:nvSpPr>
          <p:spPr bwMode="auto">
            <a:xfrm>
              <a:off x="263666" y="3854425"/>
              <a:ext cx="236100" cy="234658"/>
            </a:xfrm>
            <a:custGeom>
              <a:avLst/>
              <a:gdLst/>
              <a:ahLst/>
              <a:cxnLst/>
              <a:rect l="0" t="0" r="0" b="0"/>
              <a:pathLst>
                <a:path w="236100" h="234658">
                  <a:moveTo>
                    <a:pt x="4939" y="140360"/>
                  </a:moveTo>
                  <a:lnTo>
                    <a:pt x="4939" y="140360"/>
                  </a:lnTo>
                  <a:lnTo>
                    <a:pt x="388" y="144911"/>
                  </a:lnTo>
                  <a:lnTo>
                    <a:pt x="0" y="146251"/>
                  </a:lnTo>
                  <a:lnTo>
                    <a:pt x="694" y="147145"/>
                  </a:lnTo>
                  <a:lnTo>
                    <a:pt x="2109" y="147741"/>
                  </a:lnTo>
                  <a:lnTo>
                    <a:pt x="33661" y="148697"/>
                  </a:lnTo>
                  <a:lnTo>
                    <a:pt x="75044" y="149815"/>
                  </a:lnTo>
                  <a:lnTo>
                    <a:pt x="111330" y="155755"/>
                  </a:lnTo>
                  <a:lnTo>
                    <a:pt x="154028" y="169081"/>
                  </a:lnTo>
                  <a:lnTo>
                    <a:pt x="160529" y="169033"/>
                  </a:lnTo>
                  <a:lnTo>
                    <a:pt x="172833" y="163898"/>
                  </a:lnTo>
                  <a:lnTo>
                    <a:pt x="190470" y="141196"/>
                  </a:lnTo>
                  <a:lnTo>
                    <a:pt x="202015" y="113426"/>
                  </a:lnTo>
                  <a:lnTo>
                    <a:pt x="213496" y="79812"/>
                  </a:lnTo>
                  <a:lnTo>
                    <a:pt x="224948" y="45822"/>
                  </a:lnTo>
                  <a:lnTo>
                    <a:pt x="234135" y="6715"/>
                  </a:lnTo>
                  <a:lnTo>
                    <a:pt x="235392" y="0"/>
                  </a:lnTo>
                  <a:lnTo>
                    <a:pt x="236099" y="14423"/>
                  </a:lnTo>
                  <a:lnTo>
                    <a:pt x="227207" y="56479"/>
                  </a:lnTo>
                  <a:lnTo>
                    <a:pt x="217707" y="94824"/>
                  </a:lnTo>
                  <a:lnTo>
                    <a:pt x="207135" y="136314"/>
                  </a:lnTo>
                  <a:lnTo>
                    <a:pt x="196087" y="176979"/>
                  </a:lnTo>
                  <a:lnTo>
                    <a:pt x="183707" y="219155"/>
                  </a:lnTo>
                  <a:lnTo>
                    <a:pt x="182182" y="229990"/>
                  </a:lnTo>
                  <a:lnTo>
                    <a:pt x="184962" y="234657"/>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47" name="SMARTInkShape-3454"/>
            <p:cNvSpPr/>
            <p:nvPr>
              <p:custDataLst>
                <p:tags r:id="rId52"/>
              </p:custDataLst>
            </p:nvPr>
          </p:nvSpPr>
          <p:spPr bwMode="auto">
            <a:xfrm>
              <a:off x="414338" y="2754023"/>
              <a:ext cx="154306" cy="1263933"/>
            </a:xfrm>
            <a:custGeom>
              <a:avLst/>
              <a:gdLst/>
              <a:ahLst/>
              <a:cxnLst/>
              <a:rect l="0" t="0" r="0" b="0"/>
              <a:pathLst>
                <a:path w="154306" h="1263933">
                  <a:moveTo>
                    <a:pt x="154305" y="32040"/>
                  </a:moveTo>
                  <a:lnTo>
                    <a:pt x="154305" y="32040"/>
                  </a:lnTo>
                  <a:lnTo>
                    <a:pt x="130485" y="0"/>
                  </a:lnTo>
                  <a:lnTo>
                    <a:pt x="138162" y="40426"/>
                  </a:lnTo>
                  <a:lnTo>
                    <a:pt x="142368" y="73867"/>
                  </a:lnTo>
                  <a:lnTo>
                    <a:pt x="143489" y="96120"/>
                  </a:lnTo>
                  <a:lnTo>
                    <a:pt x="144237" y="120479"/>
                  </a:lnTo>
                  <a:lnTo>
                    <a:pt x="143783" y="150054"/>
                  </a:lnTo>
                  <a:lnTo>
                    <a:pt x="142528" y="183106"/>
                  </a:lnTo>
                  <a:lnTo>
                    <a:pt x="140738" y="218475"/>
                  </a:lnTo>
                  <a:lnTo>
                    <a:pt x="136688" y="258247"/>
                  </a:lnTo>
                  <a:lnTo>
                    <a:pt x="131130" y="300955"/>
                  </a:lnTo>
                  <a:lnTo>
                    <a:pt x="124567" y="345619"/>
                  </a:lnTo>
                  <a:lnTo>
                    <a:pt x="118287" y="393492"/>
                  </a:lnTo>
                  <a:lnTo>
                    <a:pt x="112196" y="443505"/>
                  </a:lnTo>
                  <a:lnTo>
                    <a:pt x="106229" y="494945"/>
                  </a:lnTo>
                  <a:lnTo>
                    <a:pt x="101300" y="545431"/>
                  </a:lnTo>
                  <a:lnTo>
                    <a:pt x="97060" y="595280"/>
                  </a:lnTo>
                  <a:lnTo>
                    <a:pt x="93282" y="644706"/>
                  </a:lnTo>
                  <a:lnTo>
                    <a:pt x="90763" y="692896"/>
                  </a:lnTo>
                  <a:lnTo>
                    <a:pt x="89083" y="740263"/>
                  </a:lnTo>
                  <a:lnTo>
                    <a:pt x="87964" y="787081"/>
                  </a:lnTo>
                  <a:lnTo>
                    <a:pt x="87217" y="831628"/>
                  </a:lnTo>
                  <a:lnTo>
                    <a:pt x="86720" y="874661"/>
                  </a:lnTo>
                  <a:lnTo>
                    <a:pt x="86388" y="916685"/>
                  </a:lnTo>
                  <a:lnTo>
                    <a:pt x="85214" y="956130"/>
                  </a:lnTo>
                  <a:lnTo>
                    <a:pt x="83480" y="993858"/>
                  </a:lnTo>
                  <a:lnTo>
                    <a:pt x="81370" y="1030439"/>
                  </a:lnTo>
                  <a:lnTo>
                    <a:pt x="78059" y="1065304"/>
                  </a:lnTo>
                  <a:lnTo>
                    <a:pt x="73947" y="1099025"/>
                  </a:lnTo>
                  <a:lnTo>
                    <a:pt x="69300" y="1131983"/>
                  </a:lnTo>
                  <a:lnTo>
                    <a:pt x="64298" y="1160623"/>
                  </a:lnTo>
                  <a:lnTo>
                    <a:pt x="59057" y="1186383"/>
                  </a:lnTo>
                  <a:lnTo>
                    <a:pt x="49108" y="1228024"/>
                  </a:lnTo>
                  <a:lnTo>
                    <a:pt x="38151" y="1259318"/>
                  </a:lnTo>
                  <a:lnTo>
                    <a:pt x="34959" y="1262658"/>
                  </a:lnTo>
                  <a:lnTo>
                    <a:pt x="31878" y="1263932"/>
                  </a:lnTo>
                  <a:lnTo>
                    <a:pt x="27920" y="1261923"/>
                  </a:lnTo>
                  <a:lnTo>
                    <a:pt x="18441" y="1252072"/>
                  </a:lnTo>
                  <a:lnTo>
                    <a:pt x="0" y="1206472"/>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53" name="SMARTInkShape-Group1146"/>
          <p:cNvGrpSpPr/>
          <p:nvPr/>
        </p:nvGrpSpPr>
        <p:grpSpPr>
          <a:xfrm>
            <a:off x="2860490" y="1990831"/>
            <a:ext cx="510712" cy="126763"/>
            <a:chOff x="2860490" y="1990831"/>
            <a:chExt cx="510712" cy="126763"/>
          </a:xfrm>
        </p:grpSpPr>
        <p:sp>
          <p:nvSpPr>
            <p:cNvPr id="149" name="SMARTInkShape-3455"/>
            <p:cNvSpPr/>
            <p:nvPr>
              <p:custDataLst>
                <p:tags r:id="rId44"/>
              </p:custDataLst>
            </p:nvPr>
          </p:nvSpPr>
          <p:spPr bwMode="auto">
            <a:xfrm>
              <a:off x="3046095" y="2048827"/>
              <a:ext cx="77153" cy="25719"/>
            </a:xfrm>
            <a:custGeom>
              <a:avLst/>
              <a:gdLst/>
              <a:ahLst/>
              <a:cxnLst/>
              <a:rect l="0" t="0" r="0" b="0"/>
              <a:pathLst>
                <a:path w="77153" h="25719">
                  <a:moveTo>
                    <a:pt x="0" y="25718"/>
                  </a:moveTo>
                  <a:lnTo>
                    <a:pt x="0" y="25718"/>
                  </a:lnTo>
                  <a:lnTo>
                    <a:pt x="4551" y="21167"/>
                  </a:lnTo>
                  <a:lnTo>
                    <a:pt x="11865" y="18933"/>
                  </a:lnTo>
                  <a:lnTo>
                    <a:pt x="26693" y="15135"/>
                  </a:lnTo>
                  <a:lnTo>
                    <a:pt x="40612" y="7977"/>
                  </a:lnTo>
                  <a:lnTo>
                    <a:pt x="44219" y="5318"/>
                  </a:lnTo>
                  <a:lnTo>
                    <a:pt x="53308" y="2364"/>
                  </a:lnTo>
                  <a:lnTo>
                    <a:pt x="77152"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50" name="SMARTInkShape-3456"/>
            <p:cNvSpPr/>
            <p:nvPr>
              <p:custDataLst>
                <p:tags r:id="rId45"/>
              </p:custDataLst>
            </p:nvPr>
          </p:nvSpPr>
          <p:spPr bwMode="auto">
            <a:xfrm>
              <a:off x="2860490" y="1990831"/>
              <a:ext cx="159889" cy="126763"/>
            </a:xfrm>
            <a:custGeom>
              <a:avLst/>
              <a:gdLst/>
              <a:ahLst/>
              <a:cxnLst/>
              <a:rect l="0" t="0" r="0" b="0"/>
              <a:pathLst>
                <a:path w="159889" h="126763">
                  <a:moveTo>
                    <a:pt x="108453" y="40851"/>
                  </a:moveTo>
                  <a:lnTo>
                    <a:pt x="108453" y="40851"/>
                  </a:lnTo>
                  <a:lnTo>
                    <a:pt x="103902" y="40851"/>
                  </a:lnTo>
                  <a:lnTo>
                    <a:pt x="102561" y="39899"/>
                  </a:lnTo>
                  <a:lnTo>
                    <a:pt x="101667" y="38311"/>
                  </a:lnTo>
                  <a:lnTo>
                    <a:pt x="100233" y="33470"/>
                  </a:lnTo>
                  <a:lnTo>
                    <a:pt x="95434" y="28081"/>
                  </a:lnTo>
                  <a:lnTo>
                    <a:pt x="93141" y="20571"/>
                  </a:lnTo>
                  <a:lnTo>
                    <a:pt x="91170" y="11835"/>
                  </a:lnTo>
                  <a:lnTo>
                    <a:pt x="87119" y="4778"/>
                  </a:lnTo>
                  <a:lnTo>
                    <a:pt x="83753" y="2515"/>
                  </a:lnTo>
                  <a:lnTo>
                    <a:pt x="74932" y="0"/>
                  </a:lnTo>
                  <a:lnTo>
                    <a:pt x="54706" y="3136"/>
                  </a:lnTo>
                  <a:lnTo>
                    <a:pt x="26064" y="19199"/>
                  </a:lnTo>
                  <a:lnTo>
                    <a:pt x="12146" y="36626"/>
                  </a:lnTo>
                  <a:lnTo>
                    <a:pt x="3737" y="56118"/>
                  </a:lnTo>
                  <a:lnTo>
                    <a:pt x="0" y="74307"/>
                  </a:lnTo>
                  <a:lnTo>
                    <a:pt x="3419" y="89375"/>
                  </a:lnTo>
                  <a:lnTo>
                    <a:pt x="11289" y="101470"/>
                  </a:lnTo>
                  <a:lnTo>
                    <a:pt x="21136" y="110021"/>
                  </a:lnTo>
                  <a:lnTo>
                    <a:pt x="31863" y="114456"/>
                  </a:lnTo>
                  <a:lnTo>
                    <a:pt x="37390" y="115638"/>
                  </a:lnTo>
                  <a:lnTo>
                    <a:pt x="46072" y="114413"/>
                  </a:lnTo>
                  <a:lnTo>
                    <a:pt x="49720" y="112752"/>
                  </a:lnTo>
                  <a:lnTo>
                    <a:pt x="56314" y="105827"/>
                  </a:lnTo>
                  <a:lnTo>
                    <a:pt x="59406" y="101314"/>
                  </a:lnTo>
                  <a:lnTo>
                    <a:pt x="67316" y="62960"/>
                  </a:lnTo>
                  <a:lnTo>
                    <a:pt x="73562" y="21402"/>
                  </a:lnTo>
                  <a:lnTo>
                    <a:pt x="74044" y="16372"/>
                  </a:lnTo>
                  <a:lnTo>
                    <a:pt x="74156" y="57186"/>
                  </a:lnTo>
                  <a:lnTo>
                    <a:pt x="76701" y="92126"/>
                  </a:lnTo>
                  <a:lnTo>
                    <a:pt x="86094" y="121994"/>
                  </a:lnTo>
                  <a:lnTo>
                    <a:pt x="90690" y="125426"/>
                  </a:lnTo>
                  <a:lnTo>
                    <a:pt x="96611" y="126762"/>
                  </a:lnTo>
                  <a:lnTo>
                    <a:pt x="112714" y="124754"/>
                  </a:lnTo>
                  <a:lnTo>
                    <a:pt x="159888" y="109432"/>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51" name="SMARTInkShape-3457"/>
            <p:cNvSpPr/>
            <p:nvPr>
              <p:custDataLst>
                <p:tags r:id="rId46"/>
              </p:custDataLst>
            </p:nvPr>
          </p:nvSpPr>
          <p:spPr bwMode="auto">
            <a:xfrm>
              <a:off x="3063593" y="1997392"/>
              <a:ext cx="68228" cy="15850"/>
            </a:xfrm>
            <a:custGeom>
              <a:avLst/>
              <a:gdLst/>
              <a:ahLst/>
              <a:cxnLst/>
              <a:rect l="0" t="0" r="0" b="0"/>
              <a:pathLst>
                <a:path w="68228" h="15850">
                  <a:moveTo>
                    <a:pt x="8220" y="0"/>
                  </a:moveTo>
                  <a:lnTo>
                    <a:pt x="8220" y="0"/>
                  </a:lnTo>
                  <a:lnTo>
                    <a:pt x="839" y="7381"/>
                  </a:lnTo>
                  <a:lnTo>
                    <a:pt x="0" y="12771"/>
                  </a:lnTo>
                  <a:lnTo>
                    <a:pt x="835" y="14229"/>
                  </a:lnTo>
                  <a:lnTo>
                    <a:pt x="2344" y="15201"/>
                  </a:lnTo>
                  <a:lnTo>
                    <a:pt x="4303" y="15849"/>
                  </a:lnTo>
                  <a:lnTo>
                    <a:pt x="42803" y="6512"/>
                  </a:lnTo>
                  <a:lnTo>
                    <a:pt x="68227"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52" name="SMARTInkShape-3458"/>
            <p:cNvSpPr/>
            <p:nvPr>
              <p:custDataLst>
                <p:tags r:id="rId47"/>
              </p:custDataLst>
            </p:nvPr>
          </p:nvSpPr>
          <p:spPr bwMode="auto">
            <a:xfrm>
              <a:off x="3286125" y="2005965"/>
              <a:ext cx="85077" cy="16282"/>
            </a:xfrm>
            <a:custGeom>
              <a:avLst/>
              <a:gdLst/>
              <a:ahLst/>
              <a:cxnLst/>
              <a:rect l="0" t="0" r="0" b="0"/>
              <a:pathLst>
                <a:path w="85077" h="16282">
                  <a:moveTo>
                    <a:pt x="0" y="0"/>
                  </a:moveTo>
                  <a:lnTo>
                    <a:pt x="0" y="0"/>
                  </a:lnTo>
                  <a:lnTo>
                    <a:pt x="0" y="4551"/>
                  </a:lnTo>
                  <a:lnTo>
                    <a:pt x="953" y="5891"/>
                  </a:lnTo>
                  <a:lnTo>
                    <a:pt x="2540" y="6785"/>
                  </a:lnTo>
                  <a:lnTo>
                    <a:pt x="37581" y="16281"/>
                  </a:lnTo>
                  <a:lnTo>
                    <a:pt x="54421" y="15936"/>
                  </a:lnTo>
                  <a:lnTo>
                    <a:pt x="78334" y="9730"/>
                  </a:lnTo>
                  <a:lnTo>
                    <a:pt x="80797" y="8392"/>
                  </a:lnTo>
                  <a:lnTo>
                    <a:pt x="82440" y="6547"/>
                  </a:lnTo>
                  <a:lnTo>
                    <a:pt x="85076" y="1293"/>
                  </a:lnTo>
                  <a:lnTo>
                    <a:pt x="68580"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64" name="SMARTInkShape-Group1147"/>
          <p:cNvGrpSpPr/>
          <p:nvPr/>
        </p:nvGrpSpPr>
        <p:grpSpPr>
          <a:xfrm>
            <a:off x="6992874" y="942577"/>
            <a:ext cx="1950786" cy="709012"/>
            <a:chOff x="6992874" y="942577"/>
            <a:chExt cx="1950786" cy="709012"/>
          </a:xfrm>
        </p:grpSpPr>
        <p:sp>
          <p:nvSpPr>
            <p:cNvPr id="154" name="SMARTInkShape-3459"/>
            <p:cNvSpPr/>
            <p:nvPr>
              <p:custDataLst>
                <p:tags r:id="rId34"/>
              </p:custDataLst>
            </p:nvPr>
          </p:nvSpPr>
          <p:spPr bwMode="auto">
            <a:xfrm>
              <a:off x="8643938" y="1002982"/>
              <a:ext cx="299722" cy="648607"/>
            </a:xfrm>
            <a:custGeom>
              <a:avLst/>
              <a:gdLst/>
              <a:ahLst/>
              <a:cxnLst/>
              <a:rect l="0" t="0" r="0" b="0"/>
              <a:pathLst>
                <a:path w="299722" h="648607">
                  <a:moveTo>
                    <a:pt x="214312" y="0"/>
                  </a:moveTo>
                  <a:lnTo>
                    <a:pt x="214312" y="0"/>
                  </a:lnTo>
                  <a:lnTo>
                    <a:pt x="203282" y="0"/>
                  </a:lnTo>
                  <a:lnTo>
                    <a:pt x="245941" y="0"/>
                  </a:lnTo>
                  <a:lnTo>
                    <a:pt x="275522" y="953"/>
                  </a:lnTo>
                  <a:lnTo>
                    <a:pt x="287872" y="4551"/>
                  </a:lnTo>
                  <a:lnTo>
                    <a:pt x="291927" y="8749"/>
                  </a:lnTo>
                  <a:lnTo>
                    <a:pt x="296432" y="21034"/>
                  </a:lnTo>
                  <a:lnTo>
                    <a:pt x="299325" y="60952"/>
                  </a:lnTo>
                  <a:lnTo>
                    <a:pt x="299721" y="89955"/>
                  </a:lnTo>
                  <a:lnTo>
                    <a:pt x="297357" y="129515"/>
                  </a:lnTo>
                  <a:lnTo>
                    <a:pt x="295392" y="152066"/>
                  </a:lnTo>
                  <a:lnTo>
                    <a:pt x="294082" y="176625"/>
                  </a:lnTo>
                  <a:lnTo>
                    <a:pt x="293210" y="202523"/>
                  </a:lnTo>
                  <a:lnTo>
                    <a:pt x="292628" y="229313"/>
                  </a:lnTo>
                  <a:lnTo>
                    <a:pt x="291288" y="258603"/>
                  </a:lnTo>
                  <a:lnTo>
                    <a:pt x="289441" y="289560"/>
                  </a:lnTo>
                  <a:lnTo>
                    <a:pt x="287258" y="321627"/>
                  </a:lnTo>
                  <a:lnTo>
                    <a:pt x="284850" y="354436"/>
                  </a:lnTo>
                  <a:lnTo>
                    <a:pt x="282292" y="387738"/>
                  </a:lnTo>
                  <a:lnTo>
                    <a:pt x="279635" y="421370"/>
                  </a:lnTo>
                  <a:lnTo>
                    <a:pt x="275958" y="452363"/>
                  </a:lnTo>
                  <a:lnTo>
                    <a:pt x="271602" y="481598"/>
                  </a:lnTo>
                  <a:lnTo>
                    <a:pt x="266793" y="509661"/>
                  </a:lnTo>
                  <a:lnTo>
                    <a:pt x="261682" y="535036"/>
                  </a:lnTo>
                  <a:lnTo>
                    <a:pt x="256370" y="558621"/>
                  </a:lnTo>
                  <a:lnTo>
                    <a:pt x="245387" y="597844"/>
                  </a:lnTo>
                  <a:lnTo>
                    <a:pt x="234156" y="621626"/>
                  </a:lnTo>
                  <a:lnTo>
                    <a:pt x="212571" y="645725"/>
                  </a:lnTo>
                  <a:lnTo>
                    <a:pt x="200769" y="648606"/>
                  </a:lnTo>
                  <a:lnTo>
                    <a:pt x="169876" y="646727"/>
                  </a:lnTo>
                  <a:lnTo>
                    <a:pt x="133920" y="637002"/>
                  </a:lnTo>
                  <a:lnTo>
                    <a:pt x="93809" y="624107"/>
                  </a:lnTo>
                  <a:lnTo>
                    <a:pt x="71112" y="618002"/>
                  </a:lnTo>
                  <a:lnTo>
                    <a:pt x="31605" y="608043"/>
                  </a:lnTo>
                  <a:lnTo>
                    <a:pt x="0" y="60007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55" name="SMARTInkShape-3460"/>
            <p:cNvSpPr/>
            <p:nvPr>
              <p:custDataLst>
                <p:tags r:id="rId35"/>
              </p:custDataLst>
            </p:nvPr>
          </p:nvSpPr>
          <p:spPr bwMode="auto">
            <a:xfrm>
              <a:off x="8506777" y="1423035"/>
              <a:ext cx="17146" cy="68581"/>
            </a:xfrm>
            <a:custGeom>
              <a:avLst/>
              <a:gdLst/>
              <a:ahLst/>
              <a:cxnLst/>
              <a:rect l="0" t="0" r="0" b="0"/>
              <a:pathLst>
                <a:path w="17146" h="68581">
                  <a:moveTo>
                    <a:pt x="17145" y="0"/>
                  </a:moveTo>
                  <a:lnTo>
                    <a:pt x="17145" y="0"/>
                  </a:lnTo>
                  <a:lnTo>
                    <a:pt x="10360" y="27975"/>
                  </a:lnTo>
                  <a:lnTo>
                    <a:pt x="6562" y="49564"/>
                  </a:lnTo>
                  <a:lnTo>
                    <a:pt x="0" y="6858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56" name="SMARTInkShape-3461"/>
            <p:cNvSpPr/>
            <p:nvPr>
              <p:custDataLst>
                <p:tags r:id="rId36"/>
              </p:custDataLst>
            </p:nvPr>
          </p:nvSpPr>
          <p:spPr bwMode="auto">
            <a:xfrm>
              <a:off x="8618220" y="1131570"/>
              <a:ext cx="139884" cy="330294"/>
            </a:xfrm>
            <a:custGeom>
              <a:avLst/>
              <a:gdLst/>
              <a:ahLst/>
              <a:cxnLst/>
              <a:rect l="0" t="0" r="0" b="0"/>
              <a:pathLst>
                <a:path w="139884" h="330294">
                  <a:moveTo>
                    <a:pt x="34290" y="0"/>
                  </a:moveTo>
                  <a:lnTo>
                    <a:pt x="34290" y="0"/>
                  </a:lnTo>
                  <a:lnTo>
                    <a:pt x="29739" y="4551"/>
                  </a:lnTo>
                  <a:lnTo>
                    <a:pt x="27504" y="11865"/>
                  </a:lnTo>
                  <a:lnTo>
                    <a:pt x="26070" y="45735"/>
                  </a:lnTo>
                  <a:lnTo>
                    <a:pt x="25874" y="76207"/>
                  </a:lnTo>
                  <a:lnTo>
                    <a:pt x="24835" y="111022"/>
                  </a:lnTo>
                  <a:lnTo>
                    <a:pt x="21198" y="145546"/>
                  </a:lnTo>
                  <a:lnTo>
                    <a:pt x="16406" y="177400"/>
                  </a:lnTo>
                  <a:lnTo>
                    <a:pt x="8354" y="217028"/>
                  </a:lnTo>
                  <a:lnTo>
                    <a:pt x="1100" y="249383"/>
                  </a:lnTo>
                  <a:lnTo>
                    <a:pt x="733" y="250076"/>
                  </a:lnTo>
                  <a:lnTo>
                    <a:pt x="489" y="249584"/>
                  </a:lnTo>
                  <a:lnTo>
                    <a:pt x="18714" y="213136"/>
                  </a:lnTo>
                  <a:lnTo>
                    <a:pt x="37295" y="176182"/>
                  </a:lnTo>
                  <a:lnTo>
                    <a:pt x="60898" y="149674"/>
                  </a:lnTo>
                  <a:lnTo>
                    <a:pt x="76596" y="137959"/>
                  </a:lnTo>
                  <a:lnTo>
                    <a:pt x="89922" y="132753"/>
                  </a:lnTo>
                  <a:lnTo>
                    <a:pt x="96143" y="134222"/>
                  </a:lnTo>
                  <a:lnTo>
                    <a:pt x="108135" y="143474"/>
                  </a:lnTo>
                  <a:lnTo>
                    <a:pt x="125597" y="169299"/>
                  </a:lnTo>
                  <a:lnTo>
                    <a:pt x="138285" y="205632"/>
                  </a:lnTo>
                  <a:lnTo>
                    <a:pt x="139883" y="235219"/>
                  </a:lnTo>
                  <a:lnTo>
                    <a:pt x="135512" y="265514"/>
                  </a:lnTo>
                  <a:lnTo>
                    <a:pt x="124045" y="291679"/>
                  </a:lnTo>
                  <a:lnTo>
                    <a:pt x="101525" y="318728"/>
                  </a:lnTo>
                  <a:lnTo>
                    <a:pt x="82587" y="327394"/>
                  </a:lnTo>
                  <a:lnTo>
                    <a:pt x="61470" y="330293"/>
                  </a:lnTo>
                  <a:lnTo>
                    <a:pt x="39385" y="328407"/>
                  </a:lnTo>
                  <a:lnTo>
                    <a:pt x="19409" y="319314"/>
                  </a:lnTo>
                  <a:lnTo>
                    <a:pt x="10082" y="312888"/>
                  </a:lnTo>
                  <a:lnTo>
                    <a:pt x="4816" y="304795"/>
                  </a:lnTo>
                  <a:lnTo>
                    <a:pt x="0" y="26574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57" name="SMARTInkShape-3462"/>
            <p:cNvSpPr/>
            <p:nvPr>
              <p:custDataLst>
                <p:tags r:id="rId37"/>
              </p:custDataLst>
            </p:nvPr>
          </p:nvSpPr>
          <p:spPr bwMode="auto">
            <a:xfrm>
              <a:off x="8351991" y="1317534"/>
              <a:ext cx="94780" cy="156937"/>
            </a:xfrm>
            <a:custGeom>
              <a:avLst/>
              <a:gdLst/>
              <a:ahLst/>
              <a:cxnLst/>
              <a:rect l="0" t="0" r="0" b="0"/>
              <a:pathLst>
                <a:path w="94780" h="156937">
                  <a:moveTo>
                    <a:pt x="86206" y="45493"/>
                  </a:moveTo>
                  <a:lnTo>
                    <a:pt x="86206" y="45493"/>
                  </a:lnTo>
                  <a:lnTo>
                    <a:pt x="81655" y="40943"/>
                  </a:lnTo>
                  <a:lnTo>
                    <a:pt x="79421" y="36168"/>
                  </a:lnTo>
                  <a:lnTo>
                    <a:pt x="77987" y="20791"/>
                  </a:lnTo>
                  <a:lnTo>
                    <a:pt x="75964" y="16643"/>
                  </a:lnTo>
                  <a:lnTo>
                    <a:pt x="58352" y="113"/>
                  </a:lnTo>
                  <a:lnTo>
                    <a:pt x="54302" y="0"/>
                  </a:lnTo>
                  <a:lnTo>
                    <a:pt x="44722" y="4954"/>
                  </a:lnTo>
                  <a:lnTo>
                    <a:pt x="24067" y="27555"/>
                  </a:lnTo>
                  <a:lnTo>
                    <a:pt x="4400" y="62933"/>
                  </a:lnTo>
                  <a:lnTo>
                    <a:pt x="0" y="87217"/>
                  </a:lnTo>
                  <a:lnTo>
                    <a:pt x="2173" y="108805"/>
                  </a:lnTo>
                  <a:lnTo>
                    <a:pt x="9488" y="124749"/>
                  </a:lnTo>
                  <a:lnTo>
                    <a:pt x="15058" y="128811"/>
                  </a:lnTo>
                  <a:lnTo>
                    <a:pt x="21629" y="130566"/>
                  </a:lnTo>
                  <a:lnTo>
                    <a:pt x="28867" y="130783"/>
                  </a:lnTo>
                  <a:lnTo>
                    <a:pt x="34645" y="129023"/>
                  </a:lnTo>
                  <a:lnTo>
                    <a:pt x="43606" y="121988"/>
                  </a:lnTo>
                  <a:lnTo>
                    <a:pt x="54005" y="93664"/>
                  </a:lnTo>
                  <a:lnTo>
                    <a:pt x="59209" y="51128"/>
                  </a:lnTo>
                  <a:lnTo>
                    <a:pt x="60320" y="31536"/>
                  </a:lnTo>
                  <a:lnTo>
                    <a:pt x="63022" y="72534"/>
                  </a:lnTo>
                  <a:lnTo>
                    <a:pt x="72419" y="110313"/>
                  </a:lnTo>
                  <a:lnTo>
                    <a:pt x="94779" y="15693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58" name="SMARTInkShape-3463"/>
            <p:cNvSpPr/>
            <p:nvPr>
              <p:custDataLst>
                <p:tags r:id="rId38"/>
              </p:custDataLst>
            </p:nvPr>
          </p:nvSpPr>
          <p:spPr bwMode="auto">
            <a:xfrm>
              <a:off x="8201778" y="1029582"/>
              <a:ext cx="219275" cy="567254"/>
            </a:xfrm>
            <a:custGeom>
              <a:avLst/>
              <a:gdLst/>
              <a:ahLst/>
              <a:cxnLst/>
              <a:rect l="0" t="0" r="0" b="0"/>
              <a:pathLst>
                <a:path w="219275" h="567254">
                  <a:moveTo>
                    <a:pt x="219274" y="50553"/>
                  </a:moveTo>
                  <a:lnTo>
                    <a:pt x="219274" y="50553"/>
                  </a:lnTo>
                  <a:lnTo>
                    <a:pt x="177886" y="9164"/>
                  </a:lnTo>
                  <a:lnTo>
                    <a:pt x="169764" y="3583"/>
                  </a:lnTo>
                  <a:lnTo>
                    <a:pt x="162027" y="1102"/>
                  </a:lnTo>
                  <a:lnTo>
                    <a:pt x="152238" y="0"/>
                  </a:lnTo>
                  <a:lnTo>
                    <a:pt x="131467" y="8481"/>
                  </a:lnTo>
                  <a:lnTo>
                    <a:pt x="111766" y="23059"/>
                  </a:lnTo>
                  <a:lnTo>
                    <a:pt x="104818" y="36428"/>
                  </a:lnTo>
                  <a:lnTo>
                    <a:pt x="100358" y="72845"/>
                  </a:lnTo>
                  <a:lnTo>
                    <a:pt x="99585" y="110075"/>
                  </a:lnTo>
                  <a:lnTo>
                    <a:pt x="96864" y="144952"/>
                  </a:lnTo>
                  <a:lnTo>
                    <a:pt x="90575" y="186806"/>
                  </a:lnTo>
                  <a:lnTo>
                    <a:pt x="84898" y="209968"/>
                  </a:lnTo>
                  <a:lnTo>
                    <a:pt x="78255" y="233982"/>
                  </a:lnTo>
                  <a:lnTo>
                    <a:pt x="70016" y="259517"/>
                  </a:lnTo>
                  <a:lnTo>
                    <a:pt x="60714" y="286065"/>
                  </a:lnTo>
                  <a:lnTo>
                    <a:pt x="50703" y="313288"/>
                  </a:lnTo>
                  <a:lnTo>
                    <a:pt x="42123" y="340010"/>
                  </a:lnTo>
                  <a:lnTo>
                    <a:pt x="34499" y="366397"/>
                  </a:lnTo>
                  <a:lnTo>
                    <a:pt x="27510" y="392560"/>
                  </a:lnTo>
                  <a:lnTo>
                    <a:pt x="20946" y="416670"/>
                  </a:lnTo>
                  <a:lnTo>
                    <a:pt x="14666" y="439411"/>
                  </a:lnTo>
                  <a:lnTo>
                    <a:pt x="4513" y="480554"/>
                  </a:lnTo>
                  <a:lnTo>
                    <a:pt x="0" y="514714"/>
                  </a:lnTo>
                  <a:lnTo>
                    <a:pt x="3073" y="540692"/>
                  </a:lnTo>
                  <a:lnTo>
                    <a:pt x="9838" y="558905"/>
                  </a:lnTo>
                  <a:lnTo>
                    <a:pt x="16020" y="567000"/>
                  </a:lnTo>
                  <a:lnTo>
                    <a:pt x="21858" y="567253"/>
                  </a:lnTo>
                  <a:lnTo>
                    <a:pt x="38507" y="562455"/>
                  </a:lnTo>
                  <a:lnTo>
                    <a:pt x="69300" y="544493"/>
                  </a:lnTo>
                  <a:lnTo>
                    <a:pt x="111655" y="516522"/>
                  </a:lnTo>
                  <a:lnTo>
                    <a:pt x="142122" y="49632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59" name="SMARTInkShape-3464"/>
            <p:cNvSpPr/>
            <p:nvPr>
              <p:custDataLst>
                <p:tags r:id="rId39"/>
              </p:custDataLst>
            </p:nvPr>
          </p:nvSpPr>
          <p:spPr bwMode="auto">
            <a:xfrm>
              <a:off x="7890396" y="1285875"/>
              <a:ext cx="194690" cy="195868"/>
            </a:xfrm>
            <a:custGeom>
              <a:avLst/>
              <a:gdLst/>
              <a:ahLst/>
              <a:cxnLst/>
              <a:rect l="0" t="0" r="0" b="0"/>
              <a:pathLst>
                <a:path w="194690" h="195868">
                  <a:moveTo>
                    <a:pt x="16306" y="42863"/>
                  </a:moveTo>
                  <a:lnTo>
                    <a:pt x="16306" y="42863"/>
                  </a:lnTo>
                  <a:lnTo>
                    <a:pt x="17259" y="29175"/>
                  </a:lnTo>
                  <a:lnTo>
                    <a:pt x="23150" y="14571"/>
                  </a:lnTo>
                  <a:lnTo>
                    <a:pt x="28238" y="7111"/>
                  </a:lnTo>
                  <a:lnTo>
                    <a:pt x="29976" y="5693"/>
                  </a:lnTo>
                  <a:lnTo>
                    <a:pt x="31134" y="5700"/>
                  </a:lnTo>
                  <a:lnTo>
                    <a:pt x="31906" y="6658"/>
                  </a:lnTo>
                  <a:lnTo>
                    <a:pt x="23922" y="48161"/>
                  </a:lnTo>
                  <a:lnTo>
                    <a:pt x="13483" y="89835"/>
                  </a:lnTo>
                  <a:lnTo>
                    <a:pt x="5527" y="121842"/>
                  </a:lnTo>
                  <a:lnTo>
                    <a:pt x="1990" y="155117"/>
                  </a:lnTo>
                  <a:lnTo>
                    <a:pt x="0" y="187777"/>
                  </a:lnTo>
                  <a:lnTo>
                    <a:pt x="1625" y="192812"/>
                  </a:lnTo>
                  <a:lnTo>
                    <a:pt x="4614" y="195217"/>
                  </a:lnTo>
                  <a:lnTo>
                    <a:pt x="8511" y="195867"/>
                  </a:lnTo>
                  <a:lnTo>
                    <a:pt x="13015" y="193443"/>
                  </a:lnTo>
                  <a:lnTo>
                    <a:pt x="29407" y="174474"/>
                  </a:lnTo>
                  <a:lnTo>
                    <a:pt x="57524" y="133983"/>
                  </a:lnTo>
                  <a:lnTo>
                    <a:pt x="69868" y="121460"/>
                  </a:lnTo>
                  <a:lnTo>
                    <a:pt x="81704" y="115895"/>
                  </a:lnTo>
                  <a:lnTo>
                    <a:pt x="93315" y="115961"/>
                  </a:lnTo>
                  <a:lnTo>
                    <a:pt x="99078" y="117312"/>
                  </a:lnTo>
                  <a:lnTo>
                    <a:pt x="103873" y="121071"/>
                  </a:lnTo>
                  <a:lnTo>
                    <a:pt x="132348" y="162770"/>
                  </a:lnTo>
                  <a:lnTo>
                    <a:pt x="153877" y="180097"/>
                  </a:lnTo>
                  <a:lnTo>
                    <a:pt x="166666" y="184818"/>
                  </a:lnTo>
                  <a:lnTo>
                    <a:pt x="178701" y="184376"/>
                  </a:lnTo>
                  <a:lnTo>
                    <a:pt x="184576" y="182925"/>
                  </a:lnTo>
                  <a:lnTo>
                    <a:pt x="188494" y="180053"/>
                  </a:lnTo>
                  <a:lnTo>
                    <a:pt x="191106" y="176232"/>
                  </a:lnTo>
                  <a:lnTo>
                    <a:pt x="194007" y="164050"/>
                  </a:lnTo>
                  <a:lnTo>
                    <a:pt x="194689" y="130417"/>
                  </a:lnTo>
                  <a:lnTo>
                    <a:pt x="188328" y="90289"/>
                  </a:lnTo>
                  <a:lnTo>
                    <a:pt x="177660" y="49189"/>
                  </a:lnTo>
                  <a:lnTo>
                    <a:pt x="179184"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60" name="SMARTInkShape-3465"/>
            <p:cNvSpPr/>
            <p:nvPr>
              <p:custDataLst>
                <p:tags r:id="rId40"/>
              </p:custDataLst>
            </p:nvPr>
          </p:nvSpPr>
          <p:spPr bwMode="auto">
            <a:xfrm>
              <a:off x="7615238" y="942577"/>
              <a:ext cx="163916" cy="670169"/>
            </a:xfrm>
            <a:custGeom>
              <a:avLst/>
              <a:gdLst/>
              <a:ahLst/>
              <a:cxnLst/>
              <a:rect l="0" t="0" r="0" b="0"/>
              <a:pathLst>
                <a:path w="163916" h="670169">
                  <a:moveTo>
                    <a:pt x="34289" y="60405"/>
                  </a:moveTo>
                  <a:lnTo>
                    <a:pt x="34289" y="60405"/>
                  </a:lnTo>
                  <a:lnTo>
                    <a:pt x="74635" y="24610"/>
                  </a:lnTo>
                  <a:lnTo>
                    <a:pt x="111225" y="4503"/>
                  </a:lnTo>
                  <a:lnTo>
                    <a:pt x="133253" y="0"/>
                  </a:lnTo>
                  <a:lnTo>
                    <a:pt x="143128" y="133"/>
                  </a:lnTo>
                  <a:lnTo>
                    <a:pt x="150663" y="2126"/>
                  </a:lnTo>
                  <a:lnTo>
                    <a:pt x="161576" y="9421"/>
                  </a:lnTo>
                  <a:lnTo>
                    <a:pt x="163915" y="16891"/>
                  </a:lnTo>
                  <a:lnTo>
                    <a:pt x="162655" y="51111"/>
                  </a:lnTo>
                  <a:lnTo>
                    <a:pt x="158651" y="81039"/>
                  </a:lnTo>
                  <a:lnTo>
                    <a:pt x="156236" y="118471"/>
                  </a:lnTo>
                  <a:lnTo>
                    <a:pt x="155592" y="139121"/>
                  </a:lnTo>
                  <a:lnTo>
                    <a:pt x="155164" y="162412"/>
                  </a:lnTo>
                  <a:lnTo>
                    <a:pt x="154877" y="187465"/>
                  </a:lnTo>
                  <a:lnTo>
                    <a:pt x="154686" y="213692"/>
                  </a:lnTo>
                  <a:lnTo>
                    <a:pt x="155511" y="240701"/>
                  </a:lnTo>
                  <a:lnTo>
                    <a:pt x="157014" y="268233"/>
                  </a:lnTo>
                  <a:lnTo>
                    <a:pt x="158968" y="296112"/>
                  </a:lnTo>
                  <a:lnTo>
                    <a:pt x="159318" y="325176"/>
                  </a:lnTo>
                  <a:lnTo>
                    <a:pt x="158600" y="355029"/>
                  </a:lnTo>
                  <a:lnTo>
                    <a:pt x="157168" y="385409"/>
                  </a:lnTo>
                  <a:lnTo>
                    <a:pt x="154309" y="415187"/>
                  </a:lnTo>
                  <a:lnTo>
                    <a:pt x="150497" y="444564"/>
                  </a:lnTo>
                  <a:lnTo>
                    <a:pt x="146051" y="473673"/>
                  </a:lnTo>
                  <a:lnTo>
                    <a:pt x="141182" y="500700"/>
                  </a:lnTo>
                  <a:lnTo>
                    <a:pt x="136032" y="526338"/>
                  </a:lnTo>
                  <a:lnTo>
                    <a:pt x="130692" y="551049"/>
                  </a:lnTo>
                  <a:lnTo>
                    <a:pt x="122220" y="593747"/>
                  </a:lnTo>
                  <a:lnTo>
                    <a:pt x="114327" y="627964"/>
                  </a:lnTo>
                  <a:lnTo>
                    <a:pt x="96278" y="662912"/>
                  </a:lnTo>
                  <a:lnTo>
                    <a:pt x="92760" y="667817"/>
                  </a:lnTo>
                  <a:lnTo>
                    <a:pt x="87558" y="670134"/>
                  </a:lnTo>
                  <a:lnTo>
                    <a:pt x="74156" y="670168"/>
                  </a:lnTo>
                  <a:lnTo>
                    <a:pt x="50547" y="660282"/>
                  </a:lnTo>
                  <a:lnTo>
                    <a:pt x="0" y="62619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61" name="SMARTInkShape-3466"/>
            <p:cNvSpPr/>
            <p:nvPr>
              <p:custDataLst>
                <p:tags r:id="rId41"/>
              </p:custDataLst>
            </p:nvPr>
          </p:nvSpPr>
          <p:spPr bwMode="auto">
            <a:xfrm>
              <a:off x="7169468" y="1380172"/>
              <a:ext cx="101736" cy="8571"/>
            </a:xfrm>
            <a:custGeom>
              <a:avLst/>
              <a:gdLst/>
              <a:ahLst/>
              <a:cxnLst/>
              <a:rect l="0" t="0" r="0" b="0"/>
              <a:pathLst>
                <a:path w="101736" h="8571">
                  <a:moveTo>
                    <a:pt x="0" y="0"/>
                  </a:moveTo>
                  <a:lnTo>
                    <a:pt x="0" y="0"/>
                  </a:lnTo>
                  <a:lnTo>
                    <a:pt x="4551" y="0"/>
                  </a:lnTo>
                  <a:lnTo>
                    <a:pt x="9325" y="2540"/>
                  </a:lnTo>
                  <a:lnTo>
                    <a:pt x="11931" y="4551"/>
                  </a:lnTo>
                  <a:lnTo>
                    <a:pt x="19907" y="6785"/>
                  </a:lnTo>
                  <a:lnTo>
                    <a:pt x="61002" y="8416"/>
                  </a:lnTo>
                  <a:lnTo>
                    <a:pt x="101735" y="8570"/>
                  </a:lnTo>
                  <a:lnTo>
                    <a:pt x="94296"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62" name="SMARTInkShape-3467"/>
            <p:cNvSpPr/>
            <p:nvPr>
              <p:custDataLst>
                <p:tags r:id="rId42"/>
              </p:custDataLst>
            </p:nvPr>
          </p:nvSpPr>
          <p:spPr bwMode="auto">
            <a:xfrm>
              <a:off x="7418070" y="1140142"/>
              <a:ext cx="188178" cy="340602"/>
            </a:xfrm>
            <a:custGeom>
              <a:avLst/>
              <a:gdLst/>
              <a:ahLst/>
              <a:cxnLst/>
              <a:rect l="0" t="0" r="0" b="0"/>
              <a:pathLst>
                <a:path w="188178" h="340602">
                  <a:moveTo>
                    <a:pt x="77152" y="0"/>
                  </a:moveTo>
                  <a:lnTo>
                    <a:pt x="77152" y="0"/>
                  </a:lnTo>
                  <a:lnTo>
                    <a:pt x="76200" y="22419"/>
                  </a:lnTo>
                  <a:lnTo>
                    <a:pt x="70367" y="60097"/>
                  </a:lnTo>
                  <a:lnTo>
                    <a:pt x="68421" y="90528"/>
                  </a:lnTo>
                  <a:lnTo>
                    <a:pt x="64383" y="126277"/>
                  </a:lnTo>
                  <a:lnTo>
                    <a:pt x="59412" y="164391"/>
                  </a:lnTo>
                  <a:lnTo>
                    <a:pt x="54028" y="201650"/>
                  </a:lnTo>
                  <a:lnTo>
                    <a:pt x="48460" y="234085"/>
                  </a:lnTo>
                  <a:lnTo>
                    <a:pt x="44520" y="270019"/>
                  </a:lnTo>
                  <a:lnTo>
                    <a:pt x="41059" y="281934"/>
                  </a:lnTo>
                  <a:lnTo>
                    <a:pt x="35627" y="289583"/>
                  </a:lnTo>
                  <a:lnTo>
                    <a:pt x="34686" y="277255"/>
                  </a:lnTo>
                  <a:lnTo>
                    <a:pt x="41212" y="248442"/>
                  </a:lnTo>
                  <a:lnTo>
                    <a:pt x="46257" y="235514"/>
                  </a:lnTo>
                  <a:lnTo>
                    <a:pt x="54213" y="225958"/>
                  </a:lnTo>
                  <a:lnTo>
                    <a:pt x="59002" y="222076"/>
                  </a:lnTo>
                  <a:lnTo>
                    <a:pt x="71943" y="217763"/>
                  </a:lnTo>
                  <a:lnTo>
                    <a:pt x="87219" y="216799"/>
                  </a:lnTo>
                  <a:lnTo>
                    <a:pt x="112838" y="222564"/>
                  </a:lnTo>
                  <a:lnTo>
                    <a:pt x="155145" y="241096"/>
                  </a:lnTo>
                  <a:lnTo>
                    <a:pt x="174681" y="251934"/>
                  </a:lnTo>
                  <a:lnTo>
                    <a:pt x="186539" y="263101"/>
                  </a:lnTo>
                  <a:lnTo>
                    <a:pt x="188177" y="268746"/>
                  </a:lnTo>
                  <a:lnTo>
                    <a:pt x="187363" y="274414"/>
                  </a:lnTo>
                  <a:lnTo>
                    <a:pt x="184916" y="280098"/>
                  </a:lnTo>
                  <a:lnTo>
                    <a:pt x="154167" y="301750"/>
                  </a:lnTo>
                  <a:lnTo>
                    <a:pt x="122177" y="315404"/>
                  </a:lnTo>
                  <a:lnTo>
                    <a:pt x="86686" y="326870"/>
                  </a:lnTo>
                  <a:lnTo>
                    <a:pt x="51862" y="335141"/>
                  </a:lnTo>
                  <a:lnTo>
                    <a:pt x="13779" y="340601"/>
                  </a:lnTo>
                  <a:lnTo>
                    <a:pt x="7281" y="338510"/>
                  </a:lnTo>
                  <a:lnTo>
                    <a:pt x="3901" y="334259"/>
                  </a:lnTo>
                  <a:lnTo>
                    <a:pt x="0" y="31718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63" name="SMARTInkShape-3468"/>
            <p:cNvSpPr/>
            <p:nvPr>
              <p:custDataLst>
                <p:tags r:id="rId43"/>
              </p:custDataLst>
            </p:nvPr>
          </p:nvSpPr>
          <p:spPr bwMode="auto">
            <a:xfrm>
              <a:off x="6992874" y="1268835"/>
              <a:ext cx="159449" cy="242080"/>
            </a:xfrm>
            <a:custGeom>
              <a:avLst/>
              <a:gdLst/>
              <a:ahLst/>
              <a:cxnLst/>
              <a:rect l="0" t="0" r="0" b="0"/>
              <a:pathLst>
                <a:path w="159449" h="242080">
                  <a:moveTo>
                    <a:pt x="90869" y="17040"/>
                  </a:moveTo>
                  <a:lnTo>
                    <a:pt x="90869" y="17040"/>
                  </a:lnTo>
                  <a:lnTo>
                    <a:pt x="99337" y="8572"/>
                  </a:lnTo>
                  <a:lnTo>
                    <a:pt x="94859" y="3948"/>
                  </a:lnTo>
                  <a:lnTo>
                    <a:pt x="90101" y="1696"/>
                  </a:lnTo>
                  <a:lnTo>
                    <a:pt x="70821" y="0"/>
                  </a:lnTo>
                  <a:lnTo>
                    <a:pt x="62591" y="5022"/>
                  </a:lnTo>
                  <a:lnTo>
                    <a:pt x="30347" y="32003"/>
                  </a:lnTo>
                  <a:lnTo>
                    <a:pt x="12505" y="65394"/>
                  </a:lnTo>
                  <a:lnTo>
                    <a:pt x="1715" y="100794"/>
                  </a:lnTo>
                  <a:lnTo>
                    <a:pt x="0" y="140069"/>
                  </a:lnTo>
                  <a:lnTo>
                    <a:pt x="10710" y="175307"/>
                  </a:lnTo>
                  <a:lnTo>
                    <a:pt x="31396" y="210757"/>
                  </a:lnTo>
                  <a:lnTo>
                    <a:pt x="48164" y="227790"/>
                  </a:lnTo>
                  <a:lnTo>
                    <a:pt x="61411" y="235484"/>
                  </a:lnTo>
                  <a:lnTo>
                    <a:pt x="79999" y="242079"/>
                  </a:lnTo>
                  <a:lnTo>
                    <a:pt x="111884" y="242045"/>
                  </a:lnTo>
                  <a:lnTo>
                    <a:pt x="159448" y="22278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165" name="SMARTInkShape-3469"/>
          <p:cNvSpPr/>
          <p:nvPr>
            <p:custDataLst>
              <p:tags r:id="rId1"/>
            </p:custDataLst>
          </p:nvPr>
        </p:nvSpPr>
        <p:spPr bwMode="auto">
          <a:xfrm>
            <a:off x="6689407" y="1448752"/>
            <a:ext cx="101327" cy="162879"/>
          </a:xfrm>
          <a:custGeom>
            <a:avLst/>
            <a:gdLst/>
            <a:ahLst/>
            <a:cxnLst/>
            <a:rect l="0" t="0" r="0" b="0"/>
            <a:pathLst>
              <a:path w="101327" h="162879">
                <a:moveTo>
                  <a:pt x="85725" y="0"/>
                </a:moveTo>
                <a:lnTo>
                  <a:pt x="85725" y="0"/>
                </a:lnTo>
                <a:lnTo>
                  <a:pt x="90276" y="0"/>
                </a:lnTo>
                <a:lnTo>
                  <a:pt x="95050" y="2540"/>
                </a:lnTo>
                <a:lnTo>
                  <a:pt x="97657" y="4551"/>
                </a:lnTo>
                <a:lnTo>
                  <a:pt x="100554" y="11866"/>
                </a:lnTo>
                <a:lnTo>
                  <a:pt x="101326" y="16483"/>
                </a:lnTo>
                <a:lnTo>
                  <a:pt x="97862" y="36634"/>
                </a:lnTo>
                <a:lnTo>
                  <a:pt x="68579" y="75887"/>
                </a:lnTo>
                <a:lnTo>
                  <a:pt x="36831" y="117790"/>
                </a:lnTo>
                <a:lnTo>
                  <a:pt x="0" y="16287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169" name="SMARTInkShape-Group1149"/>
          <p:cNvGrpSpPr/>
          <p:nvPr/>
        </p:nvGrpSpPr>
        <p:grpSpPr>
          <a:xfrm>
            <a:off x="5832157" y="1301295"/>
            <a:ext cx="745808" cy="222272"/>
            <a:chOff x="5832157" y="1301295"/>
            <a:chExt cx="745808" cy="222272"/>
          </a:xfrm>
        </p:grpSpPr>
        <p:sp>
          <p:nvSpPr>
            <p:cNvPr id="166" name="SMARTInkShape-3470"/>
            <p:cNvSpPr/>
            <p:nvPr>
              <p:custDataLst>
                <p:tags r:id="rId31"/>
              </p:custDataLst>
            </p:nvPr>
          </p:nvSpPr>
          <p:spPr bwMode="auto">
            <a:xfrm>
              <a:off x="6318076" y="1307312"/>
              <a:ext cx="259889" cy="184304"/>
            </a:xfrm>
            <a:custGeom>
              <a:avLst/>
              <a:gdLst/>
              <a:ahLst/>
              <a:cxnLst/>
              <a:rect l="0" t="0" r="0" b="0"/>
              <a:pathLst>
                <a:path w="259889" h="184304">
                  <a:moveTo>
                    <a:pt x="105584" y="90005"/>
                  </a:moveTo>
                  <a:lnTo>
                    <a:pt x="105584" y="90005"/>
                  </a:lnTo>
                  <a:lnTo>
                    <a:pt x="92848" y="75365"/>
                  </a:lnTo>
                  <a:lnTo>
                    <a:pt x="84136" y="53918"/>
                  </a:lnTo>
                  <a:lnTo>
                    <a:pt x="75878" y="12616"/>
                  </a:lnTo>
                  <a:lnTo>
                    <a:pt x="70791" y="3223"/>
                  </a:lnTo>
                  <a:lnTo>
                    <a:pt x="68101" y="718"/>
                  </a:lnTo>
                  <a:lnTo>
                    <a:pt x="63452" y="0"/>
                  </a:lnTo>
                  <a:lnTo>
                    <a:pt x="50663" y="1743"/>
                  </a:lnTo>
                  <a:lnTo>
                    <a:pt x="37995" y="10773"/>
                  </a:lnTo>
                  <a:lnTo>
                    <a:pt x="14341" y="39853"/>
                  </a:lnTo>
                  <a:lnTo>
                    <a:pt x="1607" y="69219"/>
                  </a:lnTo>
                  <a:lnTo>
                    <a:pt x="0" y="88387"/>
                  </a:lnTo>
                  <a:lnTo>
                    <a:pt x="3413" y="105479"/>
                  </a:lnTo>
                  <a:lnTo>
                    <a:pt x="11280" y="119425"/>
                  </a:lnTo>
                  <a:lnTo>
                    <a:pt x="16997" y="123906"/>
                  </a:lnTo>
                  <a:lnTo>
                    <a:pt x="30969" y="128885"/>
                  </a:lnTo>
                  <a:lnTo>
                    <a:pt x="44165" y="128558"/>
                  </a:lnTo>
                  <a:lnTo>
                    <a:pt x="56379" y="124285"/>
                  </a:lnTo>
                  <a:lnTo>
                    <a:pt x="68157" y="116036"/>
                  </a:lnTo>
                  <a:lnTo>
                    <a:pt x="80948" y="96131"/>
                  </a:lnTo>
                  <a:lnTo>
                    <a:pt x="92851" y="57913"/>
                  </a:lnTo>
                  <a:lnTo>
                    <a:pt x="96464" y="26795"/>
                  </a:lnTo>
                  <a:lnTo>
                    <a:pt x="95694" y="25005"/>
                  </a:lnTo>
                  <a:lnTo>
                    <a:pt x="94228" y="23812"/>
                  </a:lnTo>
                  <a:lnTo>
                    <a:pt x="92299" y="23016"/>
                  </a:lnTo>
                  <a:lnTo>
                    <a:pt x="90060" y="25344"/>
                  </a:lnTo>
                  <a:lnTo>
                    <a:pt x="85032" y="35549"/>
                  </a:lnTo>
                  <a:lnTo>
                    <a:pt x="80887" y="67290"/>
                  </a:lnTo>
                  <a:lnTo>
                    <a:pt x="80169" y="103066"/>
                  </a:lnTo>
                  <a:lnTo>
                    <a:pt x="81860" y="137267"/>
                  </a:lnTo>
                  <a:lnTo>
                    <a:pt x="89008" y="156730"/>
                  </a:lnTo>
                  <a:lnTo>
                    <a:pt x="103615" y="169826"/>
                  </a:lnTo>
                  <a:lnTo>
                    <a:pt x="112843" y="174652"/>
                  </a:lnTo>
                  <a:lnTo>
                    <a:pt x="140878" y="180013"/>
                  </a:lnTo>
                  <a:lnTo>
                    <a:pt x="176515" y="182396"/>
                  </a:lnTo>
                  <a:lnTo>
                    <a:pt x="217754" y="183456"/>
                  </a:lnTo>
                  <a:lnTo>
                    <a:pt x="259888" y="18430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67" name="SMARTInkShape-3471"/>
            <p:cNvSpPr/>
            <p:nvPr>
              <p:custDataLst>
                <p:tags r:id="rId32"/>
              </p:custDataLst>
            </p:nvPr>
          </p:nvSpPr>
          <p:spPr bwMode="auto">
            <a:xfrm>
              <a:off x="6132195" y="1397317"/>
              <a:ext cx="111444" cy="17147"/>
            </a:xfrm>
            <a:custGeom>
              <a:avLst/>
              <a:gdLst/>
              <a:ahLst/>
              <a:cxnLst/>
              <a:rect l="0" t="0" r="0" b="0"/>
              <a:pathLst>
                <a:path w="111444" h="17147">
                  <a:moveTo>
                    <a:pt x="0" y="17146"/>
                  </a:moveTo>
                  <a:lnTo>
                    <a:pt x="0" y="17146"/>
                  </a:lnTo>
                  <a:lnTo>
                    <a:pt x="16482" y="17146"/>
                  </a:lnTo>
                  <a:lnTo>
                    <a:pt x="24153" y="14606"/>
                  </a:lnTo>
                  <a:lnTo>
                    <a:pt x="27532" y="12595"/>
                  </a:lnTo>
                  <a:lnTo>
                    <a:pt x="64941" y="4375"/>
                  </a:lnTo>
                  <a:lnTo>
                    <a:pt x="11144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68" name="SMARTInkShape-3472"/>
            <p:cNvSpPr/>
            <p:nvPr>
              <p:custDataLst>
                <p:tags r:id="rId33"/>
              </p:custDataLst>
            </p:nvPr>
          </p:nvSpPr>
          <p:spPr bwMode="auto">
            <a:xfrm>
              <a:off x="5832157" y="1301295"/>
              <a:ext cx="265749" cy="222272"/>
            </a:xfrm>
            <a:custGeom>
              <a:avLst/>
              <a:gdLst/>
              <a:ahLst/>
              <a:cxnLst/>
              <a:rect l="0" t="0" r="0" b="0"/>
              <a:pathLst>
                <a:path w="265749" h="222272">
                  <a:moveTo>
                    <a:pt x="0" y="181747"/>
                  </a:moveTo>
                  <a:lnTo>
                    <a:pt x="0" y="181747"/>
                  </a:lnTo>
                  <a:lnTo>
                    <a:pt x="0" y="189128"/>
                  </a:lnTo>
                  <a:lnTo>
                    <a:pt x="953" y="189525"/>
                  </a:lnTo>
                  <a:lnTo>
                    <a:pt x="16483" y="190215"/>
                  </a:lnTo>
                  <a:lnTo>
                    <a:pt x="41185" y="176636"/>
                  </a:lnTo>
                  <a:lnTo>
                    <a:pt x="77774" y="145495"/>
                  </a:lnTo>
                  <a:lnTo>
                    <a:pt x="108663" y="113644"/>
                  </a:lnTo>
                  <a:lnTo>
                    <a:pt x="134432" y="75421"/>
                  </a:lnTo>
                  <a:lnTo>
                    <a:pt x="147993" y="40494"/>
                  </a:lnTo>
                  <a:lnTo>
                    <a:pt x="151483" y="13530"/>
                  </a:lnTo>
                  <a:lnTo>
                    <a:pt x="148923" y="2844"/>
                  </a:lnTo>
                  <a:lnTo>
                    <a:pt x="145955" y="566"/>
                  </a:lnTo>
                  <a:lnTo>
                    <a:pt x="142071" y="0"/>
                  </a:lnTo>
                  <a:lnTo>
                    <a:pt x="137576" y="575"/>
                  </a:lnTo>
                  <a:lnTo>
                    <a:pt x="127503" y="6294"/>
                  </a:lnTo>
                  <a:lnTo>
                    <a:pt x="94931" y="36793"/>
                  </a:lnTo>
                  <a:lnTo>
                    <a:pt x="85690" y="49378"/>
                  </a:lnTo>
                  <a:lnTo>
                    <a:pt x="84749" y="54449"/>
                  </a:lnTo>
                  <a:lnTo>
                    <a:pt x="86027" y="58782"/>
                  </a:lnTo>
                  <a:lnTo>
                    <a:pt x="92527" y="66136"/>
                  </a:lnTo>
                  <a:lnTo>
                    <a:pt x="124172" y="84477"/>
                  </a:lnTo>
                  <a:lnTo>
                    <a:pt x="164972" y="102680"/>
                  </a:lnTo>
                  <a:lnTo>
                    <a:pt x="176826" y="111999"/>
                  </a:lnTo>
                  <a:lnTo>
                    <a:pt x="183365" y="125031"/>
                  </a:lnTo>
                  <a:lnTo>
                    <a:pt x="187907" y="165036"/>
                  </a:lnTo>
                  <a:lnTo>
                    <a:pt x="188505" y="202971"/>
                  </a:lnTo>
                  <a:lnTo>
                    <a:pt x="191095" y="212770"/>
                  </a:lnTo>
                  <a:lnTo>
                    <a:pt x="193119" y="216717"/>
                  </a:lnTo>
                  <a:lnTo>
                    <a:pt x="197327" y="219348"/>
                  </a:lnTo>
                  <a:lnTo>
                    <a:pt x="209622" y="222271"/>
                  </a:lnTo>
                  <a:lnTo>
                    <a:pt x="249722" y="218257"/>
                  </a:lnTo>
                  <a:lnTo>
                    <a:pt x="265748" y="21603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73" name="SMARTInkShape-Group1150"/>
          <p:cNvGrpSpPr/>
          <p:nvPr/>
        </p:nvGrpSpPr>
        <p:grpSpPr>
          <a:xfrm>
            <a:off x="5189220" y="1082304"/>
            <a:ext cx="574358" cy="591347"/>
            <a:chOff x="5189220" y="1082304"/>
            <a:chExt cx="574358" cy="591347"/>
          </a:xfrm>
        </p:grpSpPr>
        <p:sp>
          <p:nvSpPr>
            <p:cNvPr id="170" name="SMARTInkShape-3473"/>
            <p:cNvSpPr/>
            <p:nvPr>
              <p:custDataLst>
                <p:tags r:id="rId28"/>
              </p:custDataLst>
            </p:nvPr>
          </p:nvSpPr>
          <p:spPr bwMode="auto">
            <a:xfrm>
              <a:off x="5578335" y="1082304"/>
              <a:ext cx="185243" cy="591347"/>
            </a:xfrm>
            <a:custGeom>
              <a:avLst/>
              <a:gdLst/>
              <a:ahLst/>
              <a:cxnLst/>
              <a:rect l="0" t="0" r="0" b="0"/>
              <a:pathLst>
                <a:path w="185243" h="591347">
                  <a:moveTo>
                    <a:pt x="185242" y="57838"/>
                  </a:moveTo>
                  <a:lnTo>
                    <a:pt x="185242" y="57838"/>
                  </a:lnTo>
                  <a:lnTo>
                    <a:pt x="184290" y="44151"/>
                  </a:lnTo>
                  <a:lnTo>
                    <a:pt x="180692" y="33975"/>
                  </a:lnTo>
                  <a:lnTo>
                    <a:pt x="157709" y="5151"/>
                  </a:lnTo>
                  <a:lnTo>
                    <a:pt x="151416" y="1084"/>
                  </a:lnTo>
                  <a:lnTo>
                    <a:pt x="148404" y="0"/>
                  </a:lnTo>
                  <a:lnTo>
                    <a:pt x="139978" y="1335"/>
                  </a:lnTo>
                  <a:lnTo>
                    <a:pt x="119045" y="9953"/>
                  </a:lnTo>
                  <a:lnTo>
                    <a:pt x="102234" y="27140"/>
                  </a:lnTo>
                  <a:lnTo>
                    <a:pt x="78027" y="65179"/>
                  </a:lnTo>
                  <a:lnTo>
                    <a:pt x="70903" y="77020"/>
                  </a:lnTo>
                  <a:lnTo>
                    <a:pt x="68059" y="88723"/>
                  </a:lnTo>
                  <a:lnTo>
                    <a:pt x="72205" y="124351"/>
                  </a:lnTo>
                  <a:lnTo>
                    <a:pt x="77219" y="150900"/>
                  </a:lnTo>
                  <a:lnTo>
                    <a:pt x="72462" y="183654"/>
                  </a:lnTo>
                  <a:lnTo>
                    <a:pt x="62728" y="220437"/>
                  </a:lnTo>
                  <a:lnTo>
                    <a:pt x="55227" y="259009"/>
                  </a:lnTo>
                  <a:lnTo>
                    <a:pt x="46178" y="300918"/>
                  </a:lnTo>
                  <a:lnTo>
                    <a:pt x="41098" y="322761"/>
                  </a:lnTo>
                  <a:lnTo>
                    <a:pt x="35806" y="344944"/>
                  </a:lnTo>
                  <a:lnTo>
                    <a:pt x="30373" y="367352"/>
                  </a:lnTo>
                  <a:lnTo>
                    <a:pt x="24845" y="389911"/>
                  </a:lnTo>
                  <a:lnTo>
                    <a:pt x="13625" y="432756"/>
                  </a:lnTo>
                  <a:lnTo>
                    <a:pt x="4193" y="473071"/>
                  </a:lnTo>
                  <a:lnTo>
                    <a:pt x="0" y="510039"/>
                  </a:lnTo>
                  <a:lnTo>
                    <a:pt x="2192" y="549329"/>
                  </a:lnTo>
                  <a:lnTo>
                    <a:pt x="11466" y="580408"/>
                  </a:lnTo>
                  <a:lnTo>
                    <a:pt x="16885" y="589494"/>
                  </a:lnTo>
                  <a:lnTo>
                    <a:pt x="21570" y="591346"/>
                  </a:lnTo>
                  <a:lnTo>
                    <a:pt x="34394" y="590863"/>
                  </a:lnTo>
                  <a:lnTo>
                    <a:pt x="76795" y="580210"/>
                  </a:lnTo>
                  <a:lnTo>
                    <a:pt x="114058" y="569485"/>
                  </a:lnTo>
                  <a:lnTo>
                    <a:pt x="114581" y="56934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71" name="SMARTInkShape-3474"/>
            <p:cNvSpPr/>
            <p:nvPr>
              <p:custDataLst>
                <p:tags r:id="rId29"/>
              </p:custDataLst>
            </p:nvPr>
          </p:nvSpPr>
          <p:spPr bwMode="auto">
            <a:xfrm>
              <a:off x="5321355" y="1315614"/>
              <a:ext cx="202194" cy="251046"/>
            </a:xfrm>
            <a:custGeom>
              <a:avLst/>
              <a:gdLst/>
              <a:ahLst/>
              <a:cxnLst/>
              <a:rect l="0" t="0" r="0" b="0"/>
              <a:pathLst>
                <a:path w="202194" h="251046">
                  <a:moveTo>
                    <a:pt x="133613" y="4551"/>
                  </a:moveTo>
                  <a:lnTo>
                    <a:pt x="133613" y="4551"/>
                  </a:lnTo>
                  <a:lnTo>
                    <a:pt x="124511" y="0"/>
                  </a:lnTo>
                  <a:lnTo>
                    <a:pt x="109882" y="2846"/>
                  </a:lnTo>
                  <a:lnTo>
                    <a:pt x="69447" y="20195"/>
                  </a:lnTo>
                  <a:lnTo>
                    <a:pt x="40623" y="45487"/>
                  </a:lnTo>
                  <a:lnTo>
                    <a:pt x="9434" y="86213"/>
                  </a:lnTo>
                  <a:lnTo>
                    <a:pt x="0" y="117998"/>
                  </a:lnTo>
                  <a:lnTo>
                    <a:pt x="886" y="150222"/>
                  </a:lnTo>
                  <a:lnTo>
                    <a:pt x="10806" y="180419"/>
                  </a:lnTo>
                  <a:lnTo>
                    <a:pt x="27279" y="209714"/>
                  </a:lnTo>
                  <a:lnTo>
                    <a:pt x="47300" y="234800"/>
                  </a:lnTo>
                  <a:lnTo>
                    <a:pt x="68899" y="249124"/>
                  </a:lnTo>
                  <a:lnTo>
                    <a:pt x="98818" y="251045"/>
                  </a:lnTo>
                  <a:lnTo>
                    <a:pt x="133388" y="243644"/>
                  </a:lnTo>
                  <a:lnTo>
                    <a:pt x="167803" y="227654"/>
                  </a:lnTo>
                  <a:lnTo>
                    <a:pt x="202193" y="21029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72" name="SMARTInkShape-3475"/>
            <p:cNvSpPr/>
            <p:nvPr>
              <p:custDataLst>
                <p:tags r:id="rId30"/>
              </p:custDataLst>
            </p:nvPr>
          </p:nvSpPr>
          <p:spPr bwMode="auto">
            <a:xfrm>
              <a:off x="5189220" y="1347427"/>
              <a:ext cx="140499" cy="250251"/>
            </a:xfrm>
            <a:custGeom>
              <a:avLst/>
              <a:gdLst/>
              <a:ahLst/>
              <a:cxnLst/>
              <a:rect l="0" t="0" r="0" b="0"/>
              <a:pathLst>
                <a:path w="140499" h="250251">
                  <a:moveTo>
                    <a:pt x="34290" y="15600"/>
                  </a:moveTo>
                  <a:lnTo>
                    <a:pt x="34290" y="15600"/>
                  </a:lnTo>
                  <a:lnTo>
                    <a:pt x="62661" y="0"/>
                  </a:lnTo>
                  <a:lnTo>
                    <a:pt x="80478" y="3464"/>
                  </a:lnTo>
                  <a:lnTo>
                    <a:pt x="103855" y="19624"/>
                  </a:lnTo>
                  <a:lnTo>
                    <a:pt x="128880" y="47061"/>
                  </a:lnTo>
                  <a:lnTo>
                    <a:pt x="138242" y="73398"/>
                  </a:lnTo>
                  <a:lnTo>
                    <a:pt x="140498" y="103201"/>
                  </a:lnTo>
                  <a:lnTo>
                    <a:pt x="135151" y="132321"/>
                  </a:lnTo>
                  <a:lnTo>
                    <a:pt x="123885" y="161139"/>
                  </a:lnTo>
                  <a:lnTo>
                    <a:pt x="107447" y="187917"/>
                  </a:lnTo>
                  <a:lnTo>
                    <a:pt x="71418" y="219057"/>
                  </a:lnTo>
                  <a:lnTo>
                    <a:pt x="32485" y="243524"/>
                  </a:lnTo>
                  <a:lnTo>
                    <a:pt x="11580" y="250250"/>
                  </a:lnTo>
                  <a:lnTo>
                    <a:pt x="5815" y="249186"/>
                  </a:lnTo>
                  <a:lnTo>
                    <a:pt x="2925" y="245619"/>
                  </a:lnTo>
                  <a:lnTo>
                    <a:pt x="0" y="22991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174" name="SMARTInkShape-3476"/>
          <p:cNvSpPr/>
          <p:nvPr>
            <p:custDataLst>
              <p:tags r:id="rId2"/>
            </p:custDataLst>
          </p:nvPr>
        </p:nvSpPr>
        <p:spPr bwMode="auto">
          <a:xfrm>
            <a:off x="4334598" y="1051058"/>
            <a:ext cx="623460" cy="747768"/>
          </a:xfrm>
          <a:custGeom>
            <a:avLst/>
            <a:gdLst/>
            <a:ahLst/>
            <a:cxnLst/>
            <a:rect l="0" t="0" r="0" b="0"/>
            <a:pathLst>
              <a:path w="623460" h="747768">
                <a:moveTo>
                  <a:pt x="494577" y="11932"/>
                </a:moveTo>
                <a:lnTo>
                  <a:pt x="494577" y="11932"/>
                </a:lnTo>
                <a:lnTo>
                  <a:pt x="511016" y="11932"/>
                </a:lnTo>
                <a:lnTo>
                  <a:pt x="506962" y="7381"/>
                </a:lnTo>
                <a:lnTo>
                  <a:pt x="490627" y="0"/>
                </a:lnTo>
                <a:lnTo>
                  <a:pt x="458587" y="883"/>
                </a:lnTo>
                <a:lnTo>
                  <a:pt x="424924" y="9879"/>
                </a:lnTo>
                <a:lnTo>
                  <a:pt x="382657" y="24354"/>
                </a:lnTo>
                <a:lnTo>
                  <a:pt x="358051" y="33549"/>
                </a:lnTo>
                <a:lnTo>
                  <a:pt x="332123" y="43488"/>
                </a:lnTo>
                <a:lnTo>
                  <a:pt x="306264" y="54877"/>
                </a:lnTo>
                <a:lnTo>
                  <a:pt x="280452" y="67232"/>
                </a:lnTo>
                <a:lnTo>
                  <a:pt x="254672" y="80231"/>
                </a:lnTo>
                <a:lnTo>
                  <a:pt x="230818" y="92707"/>
                </a:lnTo>
                <a:lnTo>
                  <a:pt x="208247" y="104835"/>
                </a:lnTo>
                <a:lnTo>
                  <a:pt x="173009" y="126564"/>
                </a:lnTo>
                <a:lnTo>
                  <a:pt x="164946" y="135026"/>
                </a:lnTo>
                <a:lnTo>
                  <a:pt x="160523" y="142572"/>
                </a:lnTo>
                <a:lnTo>
                  <a:pt x="163289" y="149508"/>
                </a:lnTo>
                <a:lnTo>
                  <a:pt x="181603" y="162294"/>
                </a:lnTo>
                <a:lnTo>
                  <a:pt x="201155" y="168371"/>
                </a:lnTo>
                <a:lnTo>
                  <a:pt x="226572" y="174327"/>
                </a:lnTo>
                <a:lnTo>
                  <a:pt x="255900" y="180203"/>
                </a:lnTo>
                <a:lnTo>
                  <a:pt x="289739" y="185073"/>
                </a:lnTo>
                <a:lnTo>
                  <a:pt x="326586" y="189272"/>
                </a:lnTo>
                <a:lnTo>
                  <a:pt x="365438" y="193023"/>
                </a:lnTo>
                <a:lnTo>
                  <a:pt x="405627" y="198382"/>
                </a:lnTo>
                <a:lnTo>
                  <a:pt x="446707" y="204812"/>
                </a:lnTo>
                <a:lnTo>
                  <a:pt x="488381" y="211956"/>
                </a:lnTo>
                <a:lnTo>
                  <a:pt x="523784" y="220529"/>
                </a:lnTo>
                <a:lnTo>
                  <a:pt x="555006" y="230054"/>
                </a:lnTo>
                <a:lnTo>
                  <a:pt x="583440" y="240214"/>
                </a:lnTo>
                <a:lnTo>
                  <a:pt x="602397" y="252703"/>
                </a:lnTo>
                <a:lnTo>
                  <a:pt x="623459" y="281819"/>
                </a:lnTo>
                <a:lnTo>
                  <a:pt x="619552" y="299489"/>
                </a:lnTo>
                <a:lnTo>
                  <a:pt x="589808" y="339443"/>
                </a:lnTo>
                <a:lnTo>
                  <a:pt x="561874" y="361717"/>
                </a:lnTo>
                <a:lnTo>
                  <a:pt x="527060" y="385140"/>
                </a:lnTo>
                <a:lnTo>
                  <a:pt x="487657" y="409327"/>
                </a:lnTo>
                <a:lnTo>
                  <a:pt x="442339" y="435930"/>
                </a:lnTo>
                <a:lnTo>
                  <a:pt x="393077" y="464142"/>
                </a:lnTo>
                <a:lnTo>
                  <a:pt x="341185" y="493428"/>
                </a:lnTo>
                <a:lnTo>
                  <a:pt x="288493" y="522477"/>
                </a:lnTo>
                <a:lnTo>
                  <a:pt x="235268" y="551368"/>
                </a:lnTo>
                <a:lnTo>
                  <a:pt x="181686" y="580153"/>
                </a:lnTo>
                <a:lnTo>
                  <a:pt x="135488" y="606964"/>
                </a:lnTo>
                <a:lnTo>
                  <a:pt x="94212" y="632457"/>
                </a:lnTo>
                <a:lnTo>
                  <a:pt x="56217" y="657073"/>
                </a:lnTo>
                <a:lnTo>
                  <a:pt x="14000" y="692044"/>
                </a:lnTo>
                <a:lnTo>
                  <a:pt x="2743" y="705370"/>
                </a:lnTo>
                <a:lnTo>
                  <a:pt x="0" y="716159"/>
                </a:lnTo>
                <a:lnTo>
                  <a:pt x="2934" y="725256"/>
                </a:lnTo>
                <a:lnTo>
                  <a:pt x="9652" y="733227"/>
                </a:lnTo>
                <a:lnTo>
                  <a:pt x="50137" y="742082"/>
                </a:lnTo>
                <a:lnTo>
                  <a:pt x="78269" y="744444"/>
                </a:lnTo>
                <a:lnTo>
                  <a:pt x="114168" y="746018"/>
                </a:lnTo>
                <a:lnTo>
                  <a:pt x="155246" y="747068"/>
                </a:lnTo>
                <a:lnTo>
                  <a:pt x="199776" y="747767"/>
                </a:lnTo>
                <a:lnTo>
                  <a:pt x="245656" y="747281"/>
                </a:lnTo>
                <a:lnTo>
                  <a:pt x="292434" y="746005"/>
                </a:lnTo>
                <a:lnTo>
                  <a:pt x="339813" y="744201"/>
                </a:lnTo>
                <a:lnTo>
                  <a:pt x="383781" y="742047"/>
                </a:lnTo>
                <a:lnTo>
                  <a:pt x="425476" y="739658"/>
                </a:lnTo>
                <a:lnTo>
                  <a:pt x="465654" y="737112"/>
                </a:lnTo>
                <a:lnTo>
                  <a:pt x="497203" y="735416"/>
                </a:lnTo>
                <a:lnTo>
                  <a:pt x="522998" y="734284"/>
                </a:lnTo>
                <a:lnTo>
                  <a:pt x="560549" y="733027"/>
                </a:lnTo>
                <a:lnTo>
                  <a:pt x="597447" y="73202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75" name="SMARTInkShape-3477"/>
          <p:cNvSpPr/>
          <p:nvPr>
            <p:custDataLst>
              <p:tags r:id="rId3"/>
            </p:custDataLst>
          </p:nvPr>
        </p:nvSpPr>
        <p:spPr bwMode="auto">
          <a:xfrm>
            <a:off x="3512123" y="1080759"/>
            <a:ext cx="545528" cy="622398"/>
          </a:xfrm>
          <a:custGeom>
            <a:avLst/>
            <a:gdLst/>
            <a:ahLst/>
            <a:cxnLst/>
            <a:rect l="0" t="0" r="0" b="0"/>
            <a:pathLst>
              <a:path w="545528" h="622398">
                <a:moveTo>
                  <a:pt x="416940" y="42238"/>
                </a:moveTo>
                <a:lnTo>
                  <a:pt x="416940" y="42238"/>
                </a:lnTo>
                <a:lnTo>
                  <a:pt x="448184" y="18375"/>
                </a:lnTo>
                <a:lnTo>
                  <a:pt x="454638" y="10043"/>
                </a:lnTo>
                <a:lnTo>
                  <a:pt x="456360" y="6487"/>
                </a:lnTo>
                <a:lnTo>
                  <a:pt x="456555" y="4117"/>
                </a:lnTo>
                <a:lnTo>
                  <a:pt x="455732" y="2537"/>
                </a:lnTo>
                <a:lnTo>
                  <a:pt x="454231" y="1483"/>
                </a:lnTo>
                <a:lnTo>
                  <a:pt x="429365" y="0"/>
                </a:lnTo>
                <a:lnTo>
                  <a:pt x="397379" y="7273"/>
                </a:lnTo>
                <a:lnTo>
                  <a:pt x="354906" y="21936"/>
                </a:lnTo>
                <a:lnTo>
                  <a:pt x="328912" y="32513"/>
                </a:lnTo>
                <a:lnTo>
                  <a:pt x="301104" y="44328"/>
                </a:lnTo>
                <a:lnTo>
                  <a:pt x="271136" y="56966"/>
                </a:lnTo>
                <a:lnTo>
                  <a:pt x="239727" y="70154"/>
                </a:lnTo>
                <a:lnTo>
                  <a:pt x="207358" y="83709"/>
                </a:lnTo>
                <a:lnTo>
                  <a:pt x="177206" y="98461"/>
                </a:lnTo>
                <a:lnTo>
                  <a:pt x="148532" y="114010"/>
                </a:lnTo>
                <a:lnTo>
                  <a:pt x="120844" y="130091"/>
                </a:lnTo>
                <a:lnTo>
                  <a:pt x="97623" y="144622"/>
                </a:lnTo>
                <a:lnTo>
                  <a:pt x="59121" y="170927"/>
                </a:lnTo>
                <a:lnTo>
                  <a:pt x="38834" y="190239"/>
                </a:lnTo>
                <a:lnTo>
                  <a:pt x="33424" y="198055"/>
                </a:lnTo>
                <a:lnTo>
                  <a:pt x="35533" y="204219"/>
                </a:lnTo>
                <a:lnTo>
                  <a:pt x="42653" y="209280"/>
                </a:lnTo>
                <a:lnTo>
                  <a:pt x="53115" y="213607"/>
                </a:lnTo>
                <a:lnTo>
                  <a:pt x="90140" y="215875"/>
                </a:lnTo>
                <a:lnTo>
                  <a:pt x="113348" y="215146"/>
                </a:lnTo>
                <a:lnTo>
                  <a:pt x="142155" y="214660"/>
                </a:lnTo>
                <a:lnTo>
                  <a:pt x="174695" y="214336"/>
                </a:lnTo>
                <a:lnTo>
                  <a:pt x="209723" y="214120"/>
                </a:lnTo>
                <a:lnTo>
                  <a:pt x="246410" y="213976"/>
                </a:lnTo>
                <a:lnTo>
                  <a:pt x="284203" y="213880"/>
                </a:lnTo>
                <a:lnTo>
                  <a:pt x="322734" y="213816"/>
                </a:lnTo>
                <a:lnTo>
                  <a:pt x="356993" y="215679"/>
                </a:lnTo>
                <a:lnTo>
                  <a:pt x="388406" y="218825"/>
                </a:lnTo>
                <a:lnTo>
                  <a:pt x="417919" y="222828"/>
                </a:lnTo>
                <a:lnTo>
                  <a:pt x="458332" y="232355"/>
                </a:lnTo>
                <a:lnTo>
                  <a:pt x="473110" y="237563"/>
                </a:lnTo>
                <a:lnTo>
                  <a:pt x="480104" y="245797"/>
                </a:lnTo>
                <a:lnTo>
                  <a:pt x="481909" y="256050"/>
                </a:lnTo>
                <a:lnTo>
                  <a:pt x="480255" y="267647"/>
                </a:lnTo>
                <a:lnTo>
                  <a:pt x="458097" y="298312"/>
                </a:lnTo>
                <a:lnTo>
                  <a:pt x="419039" y="335119"/>
                </a:lnTo>
                <a:lnTo>
                  <a:pt x="392622" y="355602"/>
                </a:lnTo>
                <a:lnTo>
                  <a:pt x="363580" y="376878"/>
                </a:lnTo>
                <a:lnTo>
                  <a:pt x="330884" y="398681"/>
                </a:lnTo>
                <a:lnTo>
                  <a:pt x="295752" y="420837"/>
                </a:lnTo>
                <a:lnTo>
                  <a:pt x="258995" y="443227"/>
                </a:lnTo>
                <a:lnTo>
                  <a:pt x="222108" y="465775"/>
                </a:lnTo>
                <a:lnTo>
                  <a:pt x="185134" y="488426"/>
                </a:lnTo>
                <a:lnTo>
                  <a:pt x="148103" y="511147"/>
                </a:lnTo>
                <a:lnTo>
                  <a:pt x="115795" y="531056"/>
                </a:lnTo>
                <a:lnTo>
                  <a:pt x="86636" y="549092"/>
                </a:lnTo>
                <a:lnTo>
                  <a:pt x="59578" y="565878"/>
                </a:lnTo>
                <a:lnTo>
                  <a:pt x="24432" y="589610"/>
                </a:lnTo>
                <a:lnTo>
                  <a:pt x="5319" y="605555"/>
                </a:lnTo>
                <a:lnTo>
                  <a:pt x="1556" y="611140"/>
                </a:lnTo>
                <a:lnTo>
                  <a:pt x="0" y="615816"/>
                </a:lnTo>
                <a:lnTo>
                  <a:pt x="5630" y="618934"/>
                </a:lnTo>
                <a:lnTo>
                  <a:pt x="29665" y="622397"/>
                </a:lnTo>
                <a:lnTo>
                  <a:pt x="70193" y="618857"/>
                </a:lnTo>
                <a:lnTo>
                  <a:pt x="94335" y="615246"/>
                </a:lnTo>
                <a:lnTo>
                  <a:pt x="122812" y="611886"/>
                </a:lnTo>
                <a:lnTo>
                  <a:pt x="154180" y="608693"/>
                </a:lnTo>
                <a:lnTo>
                  <a:pt x="187474" y="605612"/>
                </a:lnTo>
                <a:lnTo>
                  <a:pt x="222052" y="602606"/>
                </a:lnTo>
                <a:lnTo>
                  <a:pt x="257487" y="599649"/>
                </a:lnTo>
                <a:lnTo>
                  <a:pt x="293493" y="596726"/>
                </a:lnTo>
                <a:lnTo>
                  <a:pt x="327974" y="595729"/>
                </a:lnTo>
                <a:lnTo>
                  <a:pt x="361440" y="596017"/>
                </a:lnTo>
                <a:lnTo>
                  <a:pt x="394227" y="597162"/>
                </a:lnTo>
                <a:lnTo>
                  <a:pt x="422753" y="597925"/>
                </a:lnTo>
                <a:lnTo>
                  <a:pt x="448438" y="598433"/>
                </a:lnTo>
                <a:lnTo>
                  <a:pt x="490946" y="599951"/>
                </a:lnTo>
                <a:lnTo>
                  <a:pt x="528085" y="605208"/>
                </a:lnTo>
                <a:lnTo>
                  <a:pt x="545527" y="60802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178" name="SMARTInkShape-Group1153"/>
          <p:cNvGrpSpPr/>
          <p:nvPr/>
        </p:nvGrpSpPr>
        <p:grpSpPr>
          <a:xfrm>
            <a:off x="2737485" y="1508760"/>
            <a:ext cx="240031" cy="110252"/>
            <a:chOff x="2737485" y="1508760"/>
            <a:chExt cx="240031" cy="110252"/>
          </a:xfrm>
        </p:grpSpPr>
        <p:sp>
          <p:nvSpPr>
            <p:cNvPr id="176" name="SMARTInkShape-3478"/>
            <p:cNvSpPr/>
            <p:nvPr>
              <p:custDataLst>
                <p:tags r:id="rId26"/>
              </p:custDataLst>
            </p:nvPr>
          </p:nvSpPr>
          <p:spPr bwMode="auto">
            <a:xfrm>
              <a:off x="2771775" y="1560195"/>
              <a:ext cx="205741" cy="58817"/>
            </a:xfrm>
            <a:custGeom>
              <a:avLst/>
              <a:gdLst/>
              <a:ahLst/>
              <a:cxnLst/>
              <a:rect l="0" t="0" r="0" b="0"/>
              <a:pathLst>
                <a:path w="205741" h="58817">
                  <a:moveTo>
                    <a:pt x="0" y="51435"/>
                  </a:moveTo>
                  <a:lnTo>
                    <a:pt x="0" y="51435"/>
                  </a:lnTo>
                  <a:lnTo>
                    <a:pt x="0" y="55986"/>
                  </a:lnTo>
                  <a:lnTo>
                    <a:pt x="1905" y="57326"/>
                  </a:lnTo>
                  <a:lnTo>
                    <a:pt x="9102" y="58816"/>
                  </a:lnTo>
                  <a:lnTo>
                    <a:pt x="43884" y="51976"/>
                  </a:lnTo>
                  <a:lnTo>
                    <a:pt x="83911" y="38472"/>
                  </a:lnTo>
                  <a:lnTo>
                    <a:pt x="118574" y="27894"/>
                  </a:lnTo>
                  <a:lnTo>
                    <a:pt x="153665" y="16842"/>
                  </a:lnTo>
                  <a:lnTo>
                    <a:pt x="20574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77" name="SMARTInkShape-3479"/>
            <p:cNvSpPr/>
            <p:nvPr>
              <p:custDataLst>
                <p:tags r:id="rId27"/>
              </p:custDataLst>
            </p:nvPr>
          </p:nvSpPr>
          <p:spPr bwMode="auto">
            <a:xfrm>
              <a:off x="2737485" y="1508760"/>
              <a:ext cx="162879" cy="17146"/>
            </a:xfrm>
            <a:custGeom>
              <a:avLst/>
              <a:gdLst/>
              <a:ahLst/>
              <a:cxnLst/>
              <a:rect l="0" t="0" r="0" b="0"/>
              <a:pathLst>
                <a:path w="162879" h="17146">
                  <a:moveTo>
                    <a:pt x="0" y="17145"/>
                  </a:moveTo>
                  <a:lnTo>
                    <a:pt x="0" y="17145"/>
                  </a:lnTo>
                  <a:lnTo>
                    <a:pt x="4551" y="12594"/>
                  </a:lnTo>
                  <a:lnTo>
                    <a:pt x="21033" y="9764"/>
                  </a:lnTo>
                  <a:lnTo>
                    <a:pt x="63060" y="8729"/>
                  </a:lnTo>
                  <a:lnTo>
                    <a:pt x="101779" y="4053"/>
                  </a:lnTo>
                  <a:lnTo>
                    <a:pt x="140931" y="800"/>
                  </a:lnTo>
                  <a:lnTo>
                    <a:pt x="16287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81" name="SMARTInkShape-Group1154"/>
          <p:cNvGrpSpPr/>
          <p:nvPr/>
        </p:nvGrpSpPr>
        <p:grpSpPr>
          <a:xfrm>
            <a:off x="2136432" y="1177169"/>
            <a:ext cx="330444" cy="693319"/>
            <a:chOff x="2136432" y="1177169"/>
            <a:chExt cx="330444" cy="693319"/>
          </a:xfrm>
        </p:grpSpPr>
        <p:sp>
          <p:nvSpPr>
            <p:cNvPr id="179" name="SMARTInkShape-3480"/>
            <p:cNvSpPr/>
            <p:nvPr>
              <p:custDataLst>
                <p:tags r:id="rId24"/>
              </p:custDataLst>
            </p:nvPr>
          </p:nvSpPr>
          <p:spPr bwMode="auto">
            <a:xfrm>
              <a:off x="2205990" y="1177169"/>
              <a:ext cx="260886" cy="693319"/>
            </a:xfrm>
            <a:custGeom>
              <a:avLst/>
              <a:gdLst/>
              <a:ahLst/>
              <a:cxnLst/>
              <a:rect l="0" t="0" r="0" b="0"/>
              <a:pathLst>
                <a:path w="260886" h="693319">
                  <a:moveTo>
                    <a:pt x="145733" y="22981"/>
                  </a:moveTo>
                  <a:lnTo>
                    <a:pt x="145733" y="22981"/>
                  </a:lnTo>
                  <a:lnTo>
                    <a:pt x="152577" y="15185"/>
                  </a:lnTo>
                  <a:lnTo>
                    <a:pt x="157664" y="6498"/>
                  </a:lnTo>
                  <a:lnTo>
                    <a:pt x="162259" y="3420"/>
                  </a:lnTo>
                  <a:lnTo>
                    <a:pt x="174985" y="0"/>
                  </a:lnTo>
                  <a:lnTo>
                    <a:pt x="187626" y="1020"/>
                  </a:lnTo>
                  <a:lnTo>
                    <a:pt x="199595" y="5600"/>
                  </a:lnTo>
                  <a:lnTo>
                    <a:pt x="217043" y="19842"/>
                  </a:lnTo>
                  <a:lnTo>
                    <a:pt x="233325" y="41736"/>
                  </a:lnTo>
                  <a:lnTo>
                    <a:pt x="247842" y="77274"/>
                  </a:lnTo>
                  <a:lnTo>
                    <a:pt x="256950" y="117173"/>
                  </a:lnTo>
                  <a:lnTo>
                    <a:pt x="260885" y="152474"/>
                  </a:lnTo>
                  <a:lnTo>
                    <a:pt x="259459" y="190388"/>
                  </a:lnTo>
                  <a:lnTo>
                    <a:pt x="258698" y="211738"/>
                  </a:lnTo>
                  <a:lnTo>
                    <a:pt x="258190" y="234544"/>
                  </a:lnTo>
                  <a:lnTo>
                    <a:pt x="257852" y="258321"/>
                  </a:lnTo>
                  <a:lnTo>
                    <a:pt x="256674" y="283697"/>
                  </a:lnTo>
                  <a:lnTo>
                    <a:pt x="254936" y="310139"/>
                  </a:lnTo>
                  <a:lnTo>
                    <a:pt x="252825" y="337292"/>
                  </a:lnTo>
                  <a:lnTo>
                    <a:pt x="249512" y="363967"/>
                  </a:lnTo>
                  <a:lnTo>
                    <a:pt x="245399" y="390322"/>
                  </a:lnTo>
                  <a:lnTo>
                    <a:pt x="240752" y="416465"/>
                  </a:lnTo>
                  <a:lnTo>
                    <a:pt x="234796" y="443419"/>
                  </a:lnTo>
                  <a:lnTo>
                    <a:pt x="227968" y="470913"/>
                  </a:lnTo>
                  <a:lnTo>
                    <a:pt x="220559" y="498767"/>
                  </a:lnTo>
                  <a:lnTo>
                    <a:pt x="214667" y="524957"/>
                  </a:lnTo>
                  <a:lnTo>
                    <a:pt x="209786" y="550036"/>
                  </a:lnTo>
                  <a:lnTo>
                    <a:pt x="205580" y="574376"/>
                  </a:lnTo>
                  <a:lnTo>
                    <a:pt x="198367" y="616660"/>
                  </a:lnTo>
                  <a:lnTo>
                    <a:pt x="193890" y="650693"/>
                  </a:lnTo>
                  <a:lnTo>
                    <a:pt x="196892" y="693318"/>
                  </a:lnTo>
                  <a:lnTo>
                    <a:pt x="196984" y="692757"/>
                  </a:lnTo>
                  <a:lnTo>
                    <a:pt x="192562" y="669214"/>
                  </a:lnTo>
                  <a:lnTo>
                    <a:pt x="180198" y="652778"/>
                  </a:lnTo>
                  <a:lnTo>
                    <a:pt x="171567" y="645728"/>
                  </a:lnTo>
                  <a:lnTo>
                    <a:pt x="141657" y="637895"/>
                  </a:lnTo>
                  <a:lnTo>
                    <a:pt x="101059" y="637271"/>
                  </a:lnTo>
                  <a:lnTo>
                    <a:pt x="76897" y="641105"/>
                  </a:lnTo>
                  <a:lnTo>
                    <a:pt x="34177" y="650128"/>
                  </a:lnTo>
                  <a:lnTo>
                    <a:pt x="0" y="65734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80" name="SMARTInkShape-3481"/>
            <p:cNvSpPr/>
            <p:nvPr>
              <p:custDataLst>
                <p:tags r:id="rId25"/>
              </p:custDataLst>
            </p:nvPr>
          </p:nvSpPr>
          <p:spPr bwMode="auto">
            <a:xfrm>
              <a:off x="2136432" y="1491646"/>
              <a:ext cx="146712" cy="175830"/>
            </a:xfrm>
            <a:custGeom>
              <a:avLst/>
              <a:gdLst/>
              <a:ahLst/>
              <a:cxnLst/>
              <a:rect l="0" t="0" r="0" b="0"/>
              <a:pathLst>
                <a:path w="146712" h="175830">
                  <a:moveTo>
                    <a:pt x="78131" y="8542"/>
                  </a:moveTo>
                  <a:lnTo>
                    <a:pt x="78131" y="8542"/>
                  </a:lnTo>
                  <a:lnTo>
                    <a:pt x="73580" y="8542"/>
                  </a:lnTo>
                  <a:lnTo>
                    <a:pt x="72239" y="7589"/>
                  </a:lnTo>
                  <a:lnTo>
                    <a:pt x="71345" y="6002"/>
                  </a:lnTo>
                  <a:lnTo>
                    <a:pt x="69663" y="322"/>
                  </a:lnTo>
                  <a:lnTo>
                    <a:pt x="53085" y="0"/>
                  </a:lnTo>
                  <a:lnTo>
                    <a:pt x="42869" y="5063"/>
                  </a:lnTo>
                  <a:lnTo>
                    <a:pt x="37478" y="9080"/>
                  </a:lnTo>
                  <a:lnTo>
                    <a:pt x="20789" y="32937"/>
                  </a:lnTo>
                  <a:lnTo>
                    <a:pt x="3779" y="68686"/>
                  </a:lnTo>
                  <a:lnTo>
                    <a:pt x="0" y="95598"/>
                  </a:lnTo>
                  <a:lnTo>
                    <a:pt x="2448" y="121528"/>
                  </a:lnTo>
                  <a:lnTo>
                    <a:pt x="17002" y="158918"/>
                  </a:lnTo>
                  <a:lnTo>
                    <a:pt x="20233" y="165943"/>
                  </a:lnTo>
                  <a:lnTo>
                    <a:pt x="25245" y="170625"/>
                  </a:lnTo>
                  <a:lnTo>
                    <a:pt x="38433" y="175829"/>
                  </a:lnTo>
                  <a:lnTo>
                    <a:pt x="58900" y="170522"/>
                  </a:lnTo>
                  <a:lnTo>
                    <a:pt x="99738" y="146388"/>
                  </a:lnTo>
                  <a:lnTo>
                    <a:pt x="146711" y="11141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84" name="SMARTInkShape-Group1155"/>
          <p:cNvGrpSpPr/>
          <p:nvPr/>
        </p:nvGrpSpPr>
        <p:grpSpPr>
          <a:xfrm>
            <a:off x="1623060" y="1460279"/>
            <a:ext cx="315639" cy="262794"/>
            <a:chOff x="1623060" y="1460279"/>
            <a:chExt cx="315639" cy="262794"/>
          </a:xfrm>
        </p:grpSpPr>
        <p:sp>
          <p:nvSpPr>
            <p:cNvPr id="182" name="SMARTInkShape-3482"/>
            <p:cNvSpPr/>
            <p:nvPr>
              <p:custDataLst>
                <p:tags r:id="rId22"/>
              </p:custDataLst>
            </p:nvPr>
          </p:nvSpPr>
          <p:spPr bwMode="auto">
            <a:xfrm>
              <a:off x="1880235" y="1645920"/>
              <a:ext cx="58464" cy="77153"/>
            </a:xfrm>
            <a:custGeom>
              <a:avLst/>
              <a:gdLst/>
              <a:ahLst/>
              <a:cxnLst/>
              <a:rect l="0" t="0" r="0" b="0"/>
              <a:pathLst>
                <a:path w="58464" h="77153">
                  <a:moveTo>
                    <a:pt x="42863" y="0"/>
                  </a:moveTo>
                  <a:lnTo>
                    <a:pt x="42863" y="0"/>
                  </a:lnTo>
                  <a:lnTo>
                    <a:pt x="54794" y="0"/>
                  </a:lnTo>
                  <a:lnTo>
                    <a:pt x="56532" y="1905"/>
                  </a:lnTo>
                  <a:lnTo>
                    <a:pt x="58463" y="9102"/>
                  </a:lnTo>
                  <a:lnTo>
                    <a:pt x="56781" y="18650"/>
                  </a:lnTo>
                  <a:lnTo>
                    <a:pt x="54999" y="23863"/>
                  </a:lnTo>
                  <a:lnTo>
                    <a:pt x="38839" y="44853"/>
                  </a:lnTo>
                  <a:lnTo>
                    <a:pt x="0" y="7715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83" name="SMARTInkShape-3483"/>
            <p:cNvSpPr/>
            <p:nvPr>
              <p:custDataLst>
                <p:tags r:id="rId23"/>
              </p:custDataLst>
            </p:nvPr>
          </p:nvSpPr>
          <p:spPr bwMode="auto">
            <a:xfrm>
              <a:off x="1623060" y="1460279"/>
              <a:ext cx="231459" cy="202787"/>
            </a:xfrm>
            <a:custGeom>
              <a:avLst/>
              <a:gdLst/>
              <a:ahLst/>
              <a:cxnLst/>
              <a:rect l="0" t="0" r="0" b="0"/>
              <a:pathLst>
                <a:path w="231459" h="202787">
                  <a:moveTo>
                    <a:pt x="0" y="202786"/>
                  </a:moveTo>
                  <a:lnTo>
                    <a:pt x="0" y="202786"/>
                  </a:lnTo>
                  <a:lnTo>
                    <a:pt x="4551" y="202786"/>
                  </a:lnTo>
                  <a:lnTo>
                    <a:pt x="22418" y="194990"/>
                  </a:lnTo>
                  <a:lnTo>
                    <a:pt x="60702" y="166152"/>
                  </a:lnTo>
                  <a:lnTo>
                    <a:pt x="85931" y="132982"/>
                  </a:lnTo>
                  <a:lnTo>
                    <a:pt x="106953" y="97543"/>
                  </a:lnTo>
                  <a:lnTo>
                    <a:pt x="125246" y="58361"/>
                  </a:lnTo>
                  <a:lnTo>
                    <a:pt x="133630" y="25691"/>
                  </a:lnTo>
                  <a:lnTo>
                    <a:pt x="132902" y="18048"/>
                  </a:lnTo>
                  <a:lnTo>
                    <a:pt x="130511" y="12000"/>
                  </a:lnTo>
                  <a:lnTo>
                    <a:pt x="127013" y="7015"/>
                  </a:lnTo>
                  <a:lnTo>
                    <a:pt x="122775" y="3692"/>
                  </a:lnTo>
                  <a:lnTo>
                    <a:pt x="112987" y="0"/>
                  </a:lnTo>
                  <a:lnTo>
                    <a:pt x="99746" y="3439"/>
                  </a:lnTo>
                  <a:lnTo>
                    <a:pt x="92215" y="7023"/>
                  </a:lnTo>
                  <a:lnTo>
                    <a:pt x="81307" y="21165"/>
                  </a:lnTo>
                  <a:lnTo>
                    <a:pt x="75189" y="38246"/>
                  </a:lnTo>
                  <a:lnTo>
                    <a:pt x="75645" y="52187"/>
                  </a:lnTo>
                  <a:lnTo>
                    <a:pt x="81563" y="64733"/>
                  </a:lnTo>
                  <a:lnTo>
                    <a:pt x="85807" y="70746"/>
                  </a:lnTo>
                  <a:lnTo>
                    <a:pt x="91495" y="74754"/>
                  </a:lnTo>
                  <a:lnTo>
                    <a:pt x="129347" y="86266"/>
                  </a:lnTo>
                  <a:lnTo>
                    <a:pt x="149979" y="94390"/>
                  </a:lnTo>
                  <a:lnTo>
                    <a:pt x="159685" y="102540"/>
                  </a:lnTo>
                  <a:lnTo>
                    <a:pt x="166221" y="112512"/>
                  </a:lnTo>
                  <a:lnTo>
                    <a:pt x="169901" y="130742"/>
                  </a:lnTo>
                  <a:lnTo>
                    <a:pt x="173684" y="164989"/>
                  </a:lnTo>
                  <a:lnTo>
                    <a:pt x="180685" y="182062"/>
                  </a:lnTo>
                  <a:lnTo>
                    <a:pt x="186984" y="189765"/>
                  </a:lnTo>
                  <a:lnTo>
                    <a:pt x="196134" y="196364"/>
                  </a:lnTo>
                  <a:lnTo>
                    <a:pt x="209091" y="197392"/>
                  </a:lnTo>
                  <a:lnTo>
                    <a:pt x="231458" y="19421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185" name="SMARTInkShape-3484"/>
          <p:cNvSpPr/>
          <p:nvPr>
            <p:custDataLst>
              <p:tags r:id="rId4"/>
            </p:custDataLst>
          </p:nvPr>
        </p:nvSpPr>
        <p:spPr bwMode="auto">
          <a:xfrm>
            <a:off x="1683068" y="3026092"/>
            <a:ext cx="300038" cy="145734"/>
          </a:xfrm>
          <a:custGeom>
            <a:avLst/>
            <a:gdLst/>
            <a:ahLst/>
            <a:cxnLst/>
            <a:rect l="0" t="0" r="0" b="0"/>
            <a:pathLst>
              <a:path w="300038" h="145734">
                <a:moveTo>
                  <a:pt x="0" y="145733"/>
                </a:moveTo>
                <a:lnTo>
                  <a:pt x="0" y="145733"/>
                </a:lnTo>
                <a:lnTo>
                  <a:pt x="19579" y="137936"/>
                </a:lnTo>
                <a:lnTo>
                  <a:pt x="57623" y="113650"/>
                </a:lnTo>
                <a:lnTo>
                  <a:pt x="86252" y="94961"/>
                </a:lnTo>
                <a:lnTo>
                  <a:pt x="123107" y="72685"/>
                </a:lnTo>
                <a:lnTo>
                  <a:pt x="144936" y="62744"/>
                </a:lnTo>
                <a:lnTo>
                  <a:pt x="168061" y="53260"/>
                </a:lnTo>
                <a:lnTo>
                  <a:pt x="193003" y="43127"/>
                </a:lnTo>
                <a:lnTo>
                  <a:pt x="219156" y="32561"/>
                </a:lnTo>
                <a:lnTo>
                  <a:pt x="246116" y="21708"/>
                </a:lnTo>
                <a:lnTo>
                  <a:pt x="30003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86" name="SMARTInkShape-3485"/>
          <p:cNvSpPr/>
          <p:nvPr>
            <p:custDataLst>
              <p:tags r:id="rId5"/>
            </p:custDataLst>
          </p:nvPr>
        </p:nvSpPr>
        <p:spPr bwMode="auto">
          <a:xfrm>
            <a:off x="945833" y="3368992"/>
            <a:ext cx="94298" cy="17147"/>
          </a:xfrm>
          <a:custGeom>
            <a:avLst/>
            <a:gdLst/>
            <a:ahLst/>
            <a:cxnLst/>
            <a:rect l="0" t="0" r="0" b="0"/>
            <a:pathLst>
              <a:path w="94298" h="17147">
                <a:moveTo>
                  <a:pt x="0" y="17146"/>
                </a:moveTo>
                <a:lnTo>
                  <a:pt x="0" y="17146"/>
                </a:lnTo>
                <a:lnTo>
                  <a:pt x="31244" y="9765"/>
                </a:lnTo>
                <a:lnTo>
                  <a:pt x="71977" y="4127"/>
                </a:lnTo>
                <a:lnTo>
                  <a:pt x="9429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87" name="SMARTInkShape-3486"/>
          <p:cNvSpPr/>
          <p:nvPr>
            <p:custDataLst>
              <p:tags r:id="rId6"/>
            </p:custDataLst>
          </p:nvPr>
        </p:nvSpPr>
        <p:spPr bwMode="auto">
          <a:xfrm>
            <a:off x="277178" y="3643313"/>
            <a:ext cx="85726" cy="34290"/>
          </a:xfrm>
          <a:custGeom>
            <a:avLst/>
            <a:gdLst/>
            <a:ahLst/>
            <a:cxnLst/>
            <a:rect l="0" t="0" r="0" b="0"/>
            <a:pathLst>
              <a:path w="85726" h="34290">
                <a:moveTo>
                  <a:pt x="0" y="34289"/>
                </a:moveTo>
                <a:lnTo>
                  <a:pt x="0" y="34289"/>
                </a:lnTo>
                <a:lnTo>
                  <a:pt x="0" y="29738"/>
                </a:lnTo>
                <a:lnTo>
                  <a:pt x="952" y="28398"/>
                </a:lnTo>
                <a:lnTo>
                  <a:pt x="2540" y="27504"/>
                </a:lnTo>
                <a:lnTo>
                  <a:pt x="8572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194" name="SMARTInkShape-Group1159"/>
          <p:cNvGrpSpPr/>
          <p:nvPr/>
        </p:nvGrpSpPr>
        <p:grpSpPr>
          <a:xfrm>
            <a:off x="1257486" y="2023110"/>
            <a:ext cx="108400" cy="2494598"/>
            <a:chOff x="1257486" y="2023110"/>
            <a:chExt cx="108400" cy="2494598"/>
          </a:xfrm>
        </p:grpSpPr>
        <p:sp>
          <p:nvSpPr>
            <p:cNvPr id="188" name="SMARTInkShape-3487"/>
            <p:cNvSpPr/>
            <p:nvPr>
              <p:custDataLst>
                <p:tags r:id="rId16"/>
              </p:custDataLst>
            </p:nvPr>
          </p:nvSpPr>
          <p:spPr bwMode="auto">
            <a:xfrm>
              <a:off x="1314450" y="3274695"/>
              <a:ext cx="51436" cy="42863"/>
            </a:xfrm>
            <a:custGeom>
              <a:avLst/>
              <a:gdLst/>
              <a:ahLst/>
              <a:cxnLst/>
              <a:rect l="0" t="0" r="0" b="0"/>
              <a:pathLst>
                <a:path w="51436" h="42863">
                  <a:moveTo>
                    <a:pt x="0" y="42862"/>
                  </a:moveTo>
                  <a:lnTo>
                    <a:pt x="0" y="42862"/>
                  </a:lnTo>
                  <a:lnTo>
                    <a:pt x="0" y="35481"/>
                  </a:lnTo>
                  <a:lnTo>
                    <a:pt x="4551" y="30092"/>
                  </a:lnTo>
                  <a:lnTo>
                    <a:pt x="5143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89" name="SMARTInkShape-3488"/>
            <p:cNvSpPr/>
            <p:nvPr>
              <p:custDataLst>
                <p:tags r:id="rId17"/>
              </p:custDataLst>
            </p:nvPr>
          </p:nvSpPr>
          <p:spPr bwMode="auto">
            <a:xfrm>
              <a:off x="1257486" y="3720465"/>
              <a:ext cx="37932" cy="797243"/>
            </a:xfrm>
            <a:custGeom>
              <a:avLst/>
              <a:gdLst/>
              <a:ahLst/>
              <a:cxnLst/>
              <a:rect l="0" t="0" r="0" b="0"/>
              <a:pathLst>
                <a:path w="37932" h="797243">
                  <a:moveTo>
                    <a:pt x="22674" y="0"/>
                  </a:moveTo>
                  <a:lnTo>
                    <a:pt x="22674" y="0"/>
                  </a:lnTo>
                  <a:lnTo>
                    <a:pt x="18123" y="31856"/>
                  </a:lnTo>
                  <a:lnTo>
                    <a:pt x="15889" y="67815"/>
                  </a:lnTo>
                  <a:lnTo>
                    <a:pt x="14896" y="108245"/>
                  </a:lnTo>
                  <a:lnTo>
                    <a:pt x="14455" y="148439"/>
                  </a:lnTo>
                  <a:lnTo>
                    <a:pt x="19339" y="188528"/>
                  </a:lnTo>
                  <a:lnTo>
                    <a:pt x="26907" y="228570"/>
                  </a:lnTo>
                  <a:lnTo>
                    <a:pt x="33445" y="268592"/>
                  </a:lnTo>
                  <a:lnTo>
                    <a:pt x="36986" y="311144"/>
                  </a:lnTo>
                  <a:lnTo>
                    <a:pt x="37931" y="333159"/>
                  </a:lnTo>
                  <a:lnTo>
                    <a:pt x="37608" y="356409"/>
                  </a:lnTo>
                  <a:lnTo>
                    <a:pt x="36440" y="380481"/>
                  </a:lnTo>
                  <a:lnTo>
                    <a:pt x="34709" y="405101"/>
                  </a:lnTo>
                  <a:lnTo>
                    <a:pt x="32602" y="430087"/>
                  </a:lnTo>
                  <a:lnTo>
                    <a:pt x="30245" y="455318"/>
                  </a:lnTo>
                  <a:lnTo>
                    <a:pt x="27722" y="480710"/>
                  </a:lnTo>
                  <a:lnTo>
                    <a:pt x="24134" y="507163"/>
                  </a:lnTo>
                  <a:lnTo>
                    <a:pt x="19837" y="534324"/>
                  </a:lnTo>
                  <a:lnTo>
                    <a:pt x="15068" y="561956"/>
                  </a:lnTo>
                  <a:lnTo>
                    <a:pt x="10936" y="588950"/>
                  </a:lnTo>
                  <a:lnTo>
                    <a:pt x="7228" y="615518"/>
                  </a:lnTo>
                  <a:lnTo>
                    <a:pt x="3805" y="641803"/>
                  </a:lnTo>
                  <a:lnTo>
                    <a:pt x="1522" y="665994"/>
                  </a:lnTo>
                  <a:lnTo>
                    <a:pt x="0" y="688788"/>
                  </a:lnTo>
                  <a:lnTo>
                    <a:pt x="214" y="729990"/>
                  </a:lnTo>
                  <a:lnTo>
                    <a:pt x="6659" y="764178"/>
                  </a:lnTo>
                  <a:lnTo>
                    <a:pt x="14102" y="79724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90" name="SMARTInkShape-3489"/>
            <p:cNvSpPr/>
            <p:nvPr>
              <p:custDataLst>
                <p:tags r:id="rId18"/>
              </p:custDataLst>
            </p:nvPr>
          </p:nvSpPr>
          <p:spPr bwMode="auto">
            <a:xfrm>
              <a:off x="1305209" y="3266122"/>
              <a:ext cx="26387" cy="162879"/>
            </a:xfrm>
            <a:custGeom>
              <a:avLst/>
              <a:gdLst/>
              <a:ahLst/>
              <a:cxnLst/>
              <a:rect l="0" t="0" r="0" b="0"/>
              <a:pathLst>
                <a:path w="26387" h="162879">
                  <a:moveTo>
                    <a:pt x="26386" y="0"/>
                  </a:moveTo>
                  <a:lnTo>
                    <a:pt x="26386" y="0"/>
                  </a:lnTo>
                  <a:lnTo>
                    <a:pt x="12698" y="40111"/>
                  </a:lnTo>
                  <a:lnTo>
                    <a:pt x="0" y="79936"/>
                  </a:lnTo>
                  <a:lnTo>
                    <a:pt x="47" y="116289"/>
                  </a:lnTo>
                  <a:lnTo>
                    <a:pt x="669" y="16287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91" name="SMARTInkShape-3490"/>
            <p:cNvSpPr/>
            <p:nvPr>
              <p:custDataLst>
                <p:tags r:id="rId19"/>
              </p:custDataLst>
            </p:nvPr>
          </p:nvSpPr>
          <p:spPr bwMode="auto">
            <a:xfrm>
              <a:off x="1315995" y="2777490"/>
              <a:ext cx="15601" cy="188596"/>
            </a:xfrm>
            <a:custGeom>
              <a:avLst/>
              <a:gdLst/>
              <a:ahLst/>
              <a:cxnLst/>
              <a:rect l="0" t="0" r="0" b="0"/>
              <a:pathLst>
                <a:path w="15601" h="188596">
                  <a:moveTo>
                    <a:pt x="15600" y="0"/>
                  </a:moveTo>
                  <a:lnTo>
                    <a:pt x="15600" y="0"/>
                  </a:lnTo>
                  <a:lnTo>
                    <a:pt x="8756" y="34219"/>
                  </a:lnTo>
                  <a:lnTo>
                    <a:pt x="1931" y="74062"/>
                  </a:lnTo>
                  <a:lnTo>
                    <a:pt x="0" y="105307"/>
                  </a:lnTo>
                  <a:lnTo>
                    <a:pt x="1682" y="138243"/>
                  </a:lnTo>
                  <a:lnTo>
                    <a:pt x="7028" y="18859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92" name="SMARTInkShape-3491"/>
            <p:cNvSpPr/>
            <p:nvPr>
              <p:custDataLst>
                <p:tags r:id="rId20"/>
              </p:custDataLst>
            </p:nvPr>
          </p:nvSpPr>
          <p:spPr bwMode="auto">
            <a:xfrm>
              <a:off x="1314450" y="2348865"/>
              <a:ext cx="51436" cy="282893"/>
            </a:xfrm>
            <a:custGeom>
              <a:avLst/>
              <a:gdLst/>
              <a:ahLst/>
              <a:cxnLst/>
              <a:rect l="0" t="0" r="0" b="0"/>
              <a:pathLst>
                <a:path w="51436" h="282893">
                  <a:moveTo>
                    <a:pt x="0" y="0"/>
                  </a:moveTo>
                  <a:lnTo>
                    <a:pt x="0" y="0"/>
                  </a:lnTo>
                  <a:lnTo>
                    <a:pt x="0" y="41098"/>
                  </a:lnTo>
                  <a:lnTo>
                    <a:pt x="1905" y="65891"/>
                  </a:lnTo>
                  <a:lnTo>
                    <a:pt x="12735" y="108529"/>
                  </a:lnTo>
                  <a:lnTo>
                    <a:pt x="19313" y="143803"/>
                  </a:lnTo>
                  <a:lnTo>
                    <a:pt x="27951" y="179165"/>
                  </a:lnTo>
                  <a:lnTo>
                    <a:pt x="37188" y="213931"/>
                  </a:lnTo>
                  <a:lnTo>
                    <a:pt x="44468" y="248433"/>
                  </a:lnTo>
                  <a:lnTo>
                    <a:pt x="51435" y="28289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93" name="SMARTInkShape-3492"/>
            <p:cNvSpPr/>
            <p:nvPr>
              <p:custDataLst>
                <p:tags r:id="rId21"/>
              </p:custDataLst>
            </p:nvPr>
          </p:nvSpPr>
          <p:spPr bwMode="auto">
            <a:xfrm>
              <a:off x="1324214" y="2023110"/>
              <a:ext cx="7382" cy="137161"/>
            </a:xfrm>
            <a:custGeom>
              <a:avLst/>
              <a:gdLst/>
              <a:ahLst/>
              <a:cxnLst/>
              <a:rect l="0" t="0" r="0" b="0"/>
              <a:pathLst>
                <a:path w="7382" h="137161">
                  <a:moveTo>
                    <a:pt x="7381" y="0"/>
                  </a:moveTo>
                  <a:lnTo>
                    <a:pt x="7381" y="0"/>
                  </a:lnTo>
                  <a:lnTo>
                    <a:pt x="0" y="0"/>
                  </a:lnTo>
                  <a:lnTo>
                    <a:pt x="3713" y="4551"/>
                  </a:lnTo>
                  <a:lnTo>
                    <a:pt x="6656" y="36106"/>
                  </a:lnTo>
                  <a:lnTo>
                    <a:pt x="7166" y="74621"/>
                  </a:lnTo>
                  <a:lnTo>
                    <a:pt x="7317" y="116090"/>
                  </a:lnTo>
                  <a:lnTo>
                    <a:pt x="7381" y="13716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97" name="SMARTInkShape-Group1160"/>
          <p:cNvGrpSpPr/>
          <p:nvPr/>
        </p:nvGrpSpPr>
        <p:grpSpPr>
          <a:xfrm>
            <a:off x="2531745" y="2500024"/>
            <a:ext cx="422899" cy="638771"/>
            <a:chOff x="2531745" y="2500024"/>
            <a:chExt cx="422899" cy="638771"/>
          </a:xfrm>
        </p:grpSpPr>
        <p:sp>
          <p:nvSpPr>
            <p:cNvPr id="195" name="SMARTInkShape-3493"/>
            <p:cNvSpPr/>
            <p:nvPr>
              <p:custDataLst>
                <p:tags r:id="rId14"/>
              </p:custDataLst>
            </p:nvPr>
          </p:nvSpPr>
          <p:spPr bwMode="auto">
            <a:xfrm>
              <a:off x="2531745" y="2500024"/>
              <a:ext cx="422899" cy="611794"/>
            </a:xfrm>
            <a:custGeom>
              <a:avLst/>
              <a:gdLst/>
              <a:ahLst/>
              <a:cxnLst/>
              <a:rect l="0" t="0" r="0" b="0"/>
              <a:pathLst>
                <a:path w="422899" h="611794">
                  <a:moveTo>
                    <a:pt x="51435" y="140306"/>
                  </a:moveTo>
                  <a:lnTo>
                    <a:pt x="51435" y="140306"/>
                  </a:lnTo>
                  <a:lnTo>
                    <a:pt x="46884" y="135755"/>
                  </a:lnTo>
                  <a:lnTo>
                    <a:pt x="44650" y="130981"/>
                  </a:lnTo>
                  <a:lnTo>
                    <a:pt x="44054" y="128374"/>
                  </a:lnTo>
                  <a:lnTo>
                    <a:pt x="46514" y="125684"/>
                  </a:lnTo>
                  <a:lnTo>
                    <a:pt x="87864" y="102585"/>
                  </a:lnTo>
                  <a:lnTo>
                    <a:pt x="121283" y="87346"/>
                  </a:lnTo>
                  <a:lnTo>
                    <a:pt x="162489" y="71048"/>
                  </a:lnTo>
                  <a:lnTo>
                    <a:pt x="185478" y="62702"/>
                  </a:lnTo>
                  <a:lnTo>
                    <a:pt x="209377" y="54280"/>
                  </a:lnTo>
                  <a:lnTo>
                    <a:pt x="232930" y="45807"/>
                  </a:lnTo>
                  <a:lnTo>
                    <a:pt x="256252" y="37302"/>
                  </a:lnTo>
                  <a:lnTo>
                    <a:pt x="279419" y="28774"/>
                  </a:lnTo>
                  <a:lnTo>
                    <a:pt x="317861" y="16759"/>
                  </a:lnTo>
                  <a:lnTo>
                    <a:pt x="348917" y="8243"/>
                  </a:lnTo>
                  <a:lnTo>
                    <a:pt x="380560" y="0"/>
                  </a:lnTo>
                  <a:lnTo>
                    <a:pt x="392340" y="1112"/>
                  </a:lnTo>
                  <a:lnTo>
                    <a:pt x="400751" y="4782"/>
                  </a:lnTo>
                  <a:lnTo>
                    <a:pt x="404328" y="7094"/>
                  </a:lnTo>
                  <a:lnTo>
                    <a:pt x="408301" y="19823"/>
                  </a:lnTo>
                  <a:lnTo>
                    <a:pt x="410538" y="53490"/>
                  </a:lnTo>
                  <a:lnTo>
                    <a:pt x="411061" y="84576"/>
                  </a:lnTo>
                  <a:lnTo>
                    <a:pt x="411294" y="120617"/>
                  </a:lnTo>
                  <a:lnTo>
                    <a:pt x="409451" y="142420"/>
                  </a:lnTo>
                  <a:lnTo>
                    <a:pt x="406317" y="166480"/>
                  </a:lnTo>
                  <a:lnTo>
                    <a:pt x="402323" y="192046"/>
                  </a:lnTo>
                  <a:lnTo>
                    <a:pt x="398708" y="218614"/>
                  </a:lnTo>
                  <a:lnTo>
                    <a:pt x="395346" y="245851"/>
                  </a:lnTo>
                  <a:lnTo>
                    <a:pt x="392151" y="273535"/>
                  </a:lnTo>
                  <a:lnTo>
                    <a:pt x="389069" y="301515"/>
                  </a:lnTo>
                  <a:lnTo>
                    <a:pt x="386062" y="329694"/>
                  </a:lnTo>
                  <a:lnTo>
                    <a:pt x="383105" y="358004"/>
                  </a:lnTo>
                  <a:lnTo>
                    <a:pt x="382086" y="384498"/>
                  </a:lnTo>
                  <a:lnTo>
                    <a:pt x="382359" y="409781"/>
                  </a:lnTo>
                  <a:lnTo>
                    <a:pt x="383493" y="434256"/>
                  </a:lnTo>
                  <a:lnTo>
                    <a:pt x="389834" y="476690"/>
                  </a:lnTo>
                  <a:lnTo>
                    <a:pt x="399002" y="511743"/>
                  </a:lnTo>
                  <a:lnTo>
                    <a:pt x="417870" y="552449"/>
                  </a:lnTo>
                  <a:lnTo>
                    <a:pt x="422893" y="561605"/>
                  </a:lnTo>
                  <a:lnTo>
                    <a:pt x="422898" y="564047"/>
                  </a:lnTo>
                  <a:lnTo>
                    <a:pt x="421950" y="565675"/>
                  </a:lnTo>
                  <a:lnTo>
                    <a:pt x="420365" y="565808"/>
                  </a:lnTo>
                  <a:lnTo>
                    <a:pt x="390084" y="547612"/>
                  </a:lnTo>
                  <a:lnTo>
                    <a:pt x="347673" y="533933"/>
                  </a:lnTo>
                  <a:lnTo>
                    <a:pt x="327032" y="531312"/>
                  </a:lnTo>
                  <a:lnTo>
                    <a:pt x="302794" y="529564"/>
                  </a:lnTo>
                  <a:lnTo>
                    <a:pt x="276158" y="528399"/>
                  </a:lnTo>
                  <a:lnTo>
                    <a:pt x="245065" y="532385"/>
                  </a:lnTo>
                  <a:lnTo>
                    <a:pt x="211002" y="539804"/>
                  </a:lnTo>
                  <a:lnTo>
                    <a:pt x="174958" y="549513"/>
                  </a:lnTo>
                  <a:lnTo>
                    <a:pt x="139499" y="560748"/>
                  </a:lnTo>
                  <a:lnTo>
                    <a:pt x="104429" y="573001"/>
                  </a:lnTo>
                  <a:lnTo>
                    <a:pt x="69619" y="585931"/>
                  </a:lnTo>
                  <a:lnTo>
                    <a:pt x="0" y="61179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96" name="SMARTInkShape-3494"/>
            <p:cNvSpPr/>
            <p:nvPr>
              <p:custDataLst>
                <p:tags r:id="rId15"/>
              </p:custDataLst>
            </p:nvPr>
          </p:nvSpPr>
          <p:spPr bwMode="auto">
            <a:xfrm>
              <a:off x="2559360" y="2631757"/>
              <a:ext cx="23821" cy="507038"/>
            </a:xfrm>
            <a:custGeom>
              <a:avLst/>
              <a:gdLst/>
              <a:ahLst/>
              <a:cxnLst/>
              <a:rect l="0" t="0" r="0" b="0"/>
              <a:pathLst>
                <a:path w="23821" h="507038">
                  <a:moveTo>
                    <a:pt x="23820" y="0"/>
                  </a:moveTo>
                  <a:lnTo>
                    <a:pt x="23820" y="0"/>
                  </a:lnTo>
                  <a:lnTo>
                    <a:pt x="21915" y="38011"/>
                  </a:lnTo>
                  <a:lnTo>
                    <a:pt x="14718" y="69599"/>
                  </a:lnTo>
                  <a:lnTo>
                    <a:pt x="11085" y="90215"/>
                  </a:lnTo>
                  <a:lnTo>
                    <a:pt x="7710" y="113483"/>
                  </a:lnTo>
                  <a:lnTo>
                    <a:pt x="4507" y="138521"/>
                  </a:lnTo>
                  <a:lnTo>
                    <a:pt x="2373" y="164737"/>
                  </a:lnTo>
                  <a:lnTo>
                    <a:pt x="949" y="191740"/>
                  </a:lnTo>
                  <a:lnTo>
                    <a:pt x="0" y="219267"/>
                  </a:lnTo>
                  <a:lnTo>
                    <a:pt x="320" y="247143"/>
                  </a:lnTo>
                  <a:lnTo>
                    <a:pt x="1486" y="275252"/>
                  </a:lnTo>
                  <a:lnTo>
                    <a:pt x="3216" y="303517"/>
                  </a:lnTo>
                  <a:lnTo>
                    <a:pt x="4369" y="330932"/>
                  </a:lnTo>
                  <a:lnTo>
                    <a:pt x="5138" y="357781"/>
                  </a:lnTo>
                  <a:lnTo>
                    <a:pt x="5650" y="384254"/>
                  </a:lnTo>
                  <a:lnTo>
                    <a:pt x="8760" y="426367"/>
                  </a:lnTo>
                  <a:lnTo>
                    <a:pt x="13316" y="459054"/>
                  </a:lnTo>
                  <a:lnTo>
                    <a:pt x="19332" y="491616"/>
                  </a:lnTo>
                  <a:lnTo>
                    <a:pt x="17698" y="503612"/>
                  </a:lnTo>
                  <a:lnTo>
                    <a:pt x="16881" y="506239"/>
                  </a:lnTo>
                  <a:lnTo>
                    <a:pt x="16337" y="507037"/>
                  </a:lnTo>
                  <a:lnTo>
                    <a:pt x="15974" y="506618"/>
                  </a:lnTo>
                  <a:lnTo>
                    <a:pt x="15248" y="47148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200" name="SMARTInkShape-Group1161"/>
          <p:cNvGrpSpPr/>
          <p:nvPr/>
        </p:nvGrpSpPr>
        <p:grpSpPr>
          <a:xfrm>
            <a:off x="602933" y="2206375"/>
            <a:ext cx="1217074" cy="2002723"/>
            <a:chOff x="602933" y="2206375"/>
            <a:chExt cx="1217074" cy="2002723"/>
          </a:xfrm>
        </p:grpSpPr>
        <p:sp>
          <p:nvSpPr>
            <p:cNvPr id="198" name="SMARTInkShape-3495"/>
            <p:cNvSpPr/>
            <p:nvPr>
              <p:custDataLst>
                <p:tags r:id="rId12"/>
              </p:custDataLst>
            </p:nvPr>
          </p:nvSpPr>
          <p:spPr bwMode="auto">
            <a:xfrm>
              <a:off x="602933" y="2206375"/>
              <a:ext cx="1217074" cy="2002723"/>
            </a:xfrm>
            <a:custGeom>
              <a:avLst/>
              <a:gdLst/>
              <a:ahLst/>
              <a:cxnLst/>
              <a:rect l="0" t="0" r="0" b="0"/>
              <a:pathLst>
                <a:path w="1217074" h="2002723">
                  <a:moveTo>
                    <a:pt x="222885" y="545397"/>
                  </a:moveTo>
                  <a:lnTo>
                    <a:pt x="222885" y="545397"/>
                  </a:lnTo>
                  <a:lnTo>
                    <a:pt x="264069" y="504213"/>
                  </a:lnTo>
                  <a:lnTo>
                    <a:pt x="292306" y="481056"/>
                  </a:lnTo>
                  <a:lnTo>
                    <a:pt x="330891" y="452031"/>
                  </a:lnTo>
                  <a:lnTo>
                    <a:pt x="355849" y="433623"/>
                  </a:lnTo>
                  <a:lnTo>
                    <a:pt x="382965" y="413731"/>
                  </a:lnTo>
                  <a:lnTo>
                    <a:pt x="412472" y="392850"/>
                  </a:lnTo>
                  <a:lnTo>
                    <a:pt x="443574" y="371309"/>
                  </a:lnTo>
                  <a:lnTo>
                    <a:pt x="475738" y="349329"/>
                  </a:lnTo>
                  <a:lnTo>
                    <a:pt x="511469" y="326102"/>
                  </a:lnTo>
                  <a:lnTo>
                    <a:pt x="549576" y="302046"/>
                  </a:lnTo>
                  <a:lnTo>
                    <a:pt x="589269" y="277436"/>
                  </a:lnTo>
                  <a:lnTo>
                    <a:pt x="630018" y="252456"/>
                  </a:lnTo>
                  <a:lnTo>
                    <a:pt x="671472" y="227231"/>
                  </a:lnTo>
                  <a:lnTo>
                    <a:pt x="713395" y="201841"/>
                  </a:lnTo>
                  <a:lnTo>
                    <a:pt x="755632" y="177295"/>
                  </a:lnTo>
                  <a:lnTo>
                    <a:pt x="798077" y="153311"/>
                  </a:lnTo>
                  <a:lnTo>
                    <a:pt x="840661" y="129701"/>
                  </a:lnTo>
                  <a:lnTo>
                    <a:pt x="880481" y="108247"/>
                  </a:lnTo>
                  <a:lnTo>
                    <a:pt x="918457" y="88229"/>
                  </a:lnTo>
                  <a:lnTo>
                    <a:pt x="955205" y="69168"/>
                  </a:lnTo>
                  <a:lnTo>
                    <a:pt x="987323" y="53604"/>
                  </a:lnTo>
                  <a:lnTo>
                    <a:pt x="1016355" y="40370"/>
                  </a:lnTo>
                  <a:lnTo>
                    <a:pt x="1043330" y="28690"/>
                  </a:lnTo>
                  <a:lnTo>
                    <a:pt x="1080922" y="13172"/>
                  </a:lnTo>
                  <a:lnTo>
                    <a:pt x="1119237" y="0"/>
                  </a:lnTo>
                  <a:lnTo>
                    <a:pt x="1124300" y="824"/>
                  </a:lnTo>
                  <a:lnTo>
                    <a:pt x="1128628" y="3278"/>
                  </a:lnTo>
                  <a:lnTo>
                    <a:pt x="1132466" y="6820"/>
                  </a:lnTo>
                  <a:lnTo>
                    <a:pt x="1142419" y="30007"/>
                  </a:lnTo>
                  <a:lnTo>
                    <a:pt x="1151400" y="65558"/>
                  </a:lnTo>
                  <a:lnTo>
                    <a:pt x="1157211" y="100043"/>
                  </a:lnTo>
                  <a:lnTo>
                    <a:pt x="1162015" y="140770"/>
                  </a:lnTo>
                  <a:lnTo>
                    <a:pt x="1163297" y="162298"/>
                  </a:lnTo>
                  <a:lnTo>
                    <a:pt x="1164151" y="184270"/>
                  </a:lnTo>
                  <a:lnTo>
                    <a:pt x="1165673" y="208443"/>
                  </a:lnTo>
                  <a:lnTo>
                    <a:pt x="1167640" y="234084"/>
                  </a:lnTo>
                  <a:lnTo>
                    <a:pt x="1169904" y="260703"/>
                  </a:lnTo>
                  <a:lnTo>
                    <a:pt x="1171414" y="289878"/>
                  </a:lnTo>
                  <a:lnTo>
                    <a:pt x="1172420" y="320759"/>
                  </a:lnTo>
                  <a:lnTo>
                    <a:pt x="1173090" y="352776"/>
                  </a:lnTo>
                  <a:lnTo>
                    <a:pt x="1173538" y="385551"/>
                  </a:lnTo>
                  <a:lnTo>
                    <a:pt x="1173836" y="418830"/>
                  </a:lnTo>
                  <a:lnTo>
                    <a:pt x="1174035" y="452447"/>
                  </a:lnTo>
                  <a:lnTo>
                    <a:pt x="1175120" y="487240"/>
                  </a:lnTo>
                  <a:lnTo>
                    <a:pt x="1176795" y="522818"/>
                  </a:lnTo>
                  <a:lnTo>
                    <a:pt x="1178865" y="558920"/>
                  </a:lnTo>
                  <a:lnTo>
                    <a:pt x="1180245" y="595370"/>
                  </a:lnTo>
                  <a:lnTo>
                    <a:pt x="1181165" y="632052"/>
                  </a:lnTo>
                  <a:lnTo>
                    <a:pt x="1181778" y="668890"/>
                  </a:lnTo>
                  <a:lnTo>
                    <a:pt x="1183140" y="705831"/>
                  </a:lnTo>
                  <a:lnTo>
                    <a:pt x="1185000" y="742840"/>
                  </a:lnTo>
                  <a:lnTo>
                    <a:pt x="1187192" y="779896"/>
                  </a:lnTo>
                  <a:lnTo>
                    <a:pt x="1189606" y="816982"/>
                  </a:lnTo>
                  <a:lnTo>
                    <a:pt x="1192168" y="854089"/>
                  </a:lnTo>
                  <a:lnTo>
                    <a:pt x="1194829" y="891209"/>
                  </a:lnTo>
                  <a:lnTo>
                    <a:pt x="1196602" y="928339"/>
                  </a:lnTo>
                  <a:lnTo>
                    <a:pt x="1197785" y="965474"/>
                  </a:lnTo>
                  <a:lnTo>
                    <a:pt x="1198573" y="1002613"/>
                  </a:lnTo>
                  <a:lnTo>
                    <a:pt x="1201004" y="1038803"/>
                  </a:lnTo>
                  <a:lnTo>
                    <a:pt x="1204529" y="1074360"/>
                  </a:lnTo>
                  <a:lnTo>
                    <a:pt x="1208784" y="1109494"/>
                  </a:lnTo>
                  <a:lnTo>
                    <a:pt x="1211621" y="1144347"/>
                  </a:lnTo>
                  <a:lnTo>
                    <a:pt x="1213512" y="1179012"/>
                  </a:lnTo>
                  <a:lnTo>
                    <a:pt x="1214773" y="1213552"/>
                  </a:lnTo>
                  <a:lnTo>
                    <a:pt x="1215614" y="1245151"/>
                  </a:lnTo>
                  <a:lnTo>
                    <a:pt x="1216174" y="1274790"/>
                  </a:lnTo>
                  <a:lnTo>
                    <a:pt x="1216547" y="1303122"/>
                  </a:lnTo>
                  <a:lnTo>
                    <a:pt x="1216796" y="1329629"/>
                  </a:lnTo>
                  <a:lnTo>
                    <a:pt x="1216963" y="1354921"/>
                  </a:lnTo>
                  <a:lnTo>
                    <a:pt x="1217073" y="1379402"/>
                  </a:lnTo>
                  <a:lnTo>
                    <a:pt x="1214656" y="1421844"/>
                  </a:lnTo>
                  <a:lnTo>
                    <a:pt x="1211359" y="1456899"/>
                  </a:lnTo>
                  <a:lnTo>
                    <a:pt x="1209243" y="1497607"/>
                  </a:lnTo>
                  <a:lnTo>
                    <a:pt x="1208753" y="1513125"/>
                  </a:lnTo>
                  <a:lnTo>
                    <a:pt x="1192242" y="1502073"/>
                  </a:lnTo>
                  <a:lnTo>
                    <a:pt x="1156501" y="1497958"/>
                  </a:lnTo>
                  <a:lnTo>
                    <a:pt x="1116308" y="1499150"/>
                  </a:lnTo>
                  <a:lnTo>
                    <a:pt x="1081607" y="1506180"/>
                  </a:lnTo>
                  <a:lnTo>
                    <a:pt x="1060161" y="1511674"/>
                  </a:lnTo>
                  <a:lnTo>
                    <a:pt x="1036339" y="1518194"/>
                  </a:lnTo>
                  <a:lnTo>
                    <a:pt x="1010932" y="1525399"/>
                  </a:lnTo>
                  <a:lnTo>
                    <a:pt x="980660" y="1535917"/>
                  </a:lnTo>
                  <a:lnTo>
                    <a:pt x="947143" y="1548643"/>
                  </a:lnTo>
                  <a:lnTo>
                    <a:pt x="911464" y="1562843"/>
                  </a:lnTo>
                  <a:lnTo>
                    <a:pt x="870532" y="1579930"/>
                  </a:lnTo>
                  <a:lnTo>
                    <a:pt x="826100" y="1598940"/>
                  </a:lnTo>
                  <a:lnTo>
                    <a:pt x="779333" y="1619235"/>
                  </a:lnTo>
                  <a:lnTo>
                    <a:pt x="730058" y="1641336"/>
                  </a:lnTo>
                  <a:lnTo>
                    <a:pt x="679110" y="1664643"/>
                  </a:lnTo>
                  <a:lnTo>
                    <a:pt x="627047" y="1688754"/>
                  </a:lnTo>
                  <a:lnTo>
                    <a:pt x="575194" y="1713400"/>
                  </a:lnTo>
                  <a:lnTo>
                    <a:pt x="523480" y="1738403"/>
                  </a:lnTo>
                  <a:lnTo>
                    <a:pt x="471859" y="1763645"/>
                  </a:lnTo>
                  <a:lnTo>
                    <a:pt x="422205" y="1788092"/>
                  </a:lnTo>
                  <a:lnTo>
                    <a:pt x="373862" y="1812011"/>
                  </a:lnTo>
                  <a:lnTo>
                    <a:pt x="326394" y="1835576"/>
                  </a:lnTo>
                  <a:lnTo>
                    <a:pt x="283318" y="1857002"/>
                  </a:lnTo>
                  <a:lnTo>
                    <a:pt x="243171" y="1877000"/>
                  </a:lnTo>
                  <a:lnTo>
                    <a:pt x="204977" y="1896047"/>
                  </a:lnTo>
                  <a:lnTo>
                    <a:pt x="169988" y="1912556"/>
                  </a:lnTo>
                  <a:lnTo>
                    <a:pt x="137138" y="1927371"/>
                  </a:lnTo>
                  <a:lnTo>
                    <a:pt x="105713" y="1941058"/>
                  </a:lnTo>
                  <a:lnTo>
                    <a:pt x="80000" y="1953993"/>
                  </a:lnTo>
                  <a:lnTo>
                    <a:pt x="38730" y="1978525"/>
                  </a:lnTo>
                  <a:lnTo>
                    <a:pt x="0" y="200272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99" name="SMARTInkShape-3496"/>
            <p:cNvSpPr/>
            <p:nvPr>
              <p:custDataLst>
                <p:tags r:id="rId13"/>
              </p:custDataLst>
            </p:nvPr>
          </p:nvSpPr>
          <p:spPr bwMode="auto">
            <a:xfrm>
              <a:off x="722948" y="2768917"/>
              <a:ext cx="135216" cy="1362081"/>
            </a:xfrm>
            <a:custGeom>
              <a:avLst/>
              <a:gdLst/>
              <a:ahLst/>
              <a:cxnLst/>
              <a:rect l="0" t="0" r="0" b="0"/>
              <a:pathLst>
                <a:path w="135216" h="1362081">
                  <a:moveTo>
                    <a:pt x="120015" y="0"/>
                  </a:moveTo>
                  <a:lnTo>
                    <a:pt x="120015" y="0"/>
                  </a:lnTo>
                  <a:lnTo>
                    <a:pt x="124565" y="0"/>
                  </a:lnTo>
                  <a:lnTo>
                    <a:pt x="125906" y="1905"/>
                  </a:lnTo>
                  <a:lnTo>
                    <a:pt x="135215" y="37276"/>
                  </a:lnTo>
                  <a:lnTo>
                    <a:pt x="134043" y="65973"/>
                  </a:lnTo>
                  <a:lnTo>
                    <a:pt x="130060" y="94091"/>
                  </a:lnTo>
                  <a:lnTo>
                    <a:pt x="125114" y="131989"/>
                  </a:lnTo>
                  <a:lnTo>
                    <a:pt x="123414" y="155620"/>
                  </a:lnTo>
                  <a:lnTo>
                    <a:pt x="122281" y="181852"/>
                  </a:lnTo>
                  <a:lnTo>
                    <a:pt x="121526" y="209817"/>
                  </a:lnTo>
                  <a:lnTo>
                    <a:pt x="120069" y="240843"/>
                  </a:lnTo>
                  <a:lnTo>
                    <a:pt x="118146" y="273910"/>
                  </a:lnTo>
                  <a:lnTo>
                    <a:pt x="115911" y="308337"/>
                  </a:lnTo>
                  <a:lnTo>
                    <a:pt x="112517" y="343670"/>
                  </a:lnTo>
                  <a:lnTo>
                    <a:pt x="108349" y="379609"/>
                  </a:lnTo>
                  <a:lnTo>
                    <a:pt x="103665" y="415950"/>
                  </a:lnTo>
                  <a:lnTo>
                    <a:pt x="99590" y="453513"/>
                  </a:lnTo>
                  <a:lnTo>
                    <a:pt x="95920" y="491889"/>
                  </a:lnTo>
                  <a:lnTo>
                    <a:pt x="92522" y="530809"/>
                  </a:lnTo>
                  <a:lnTo>
                    <a:pt x="88351" y="571995"/>
                  </a:lnTo>
                  <a:lnTo>
                    <a:pt x="83666" y="614693"/>
                  </a:lnTo>
                  <a:lnTo>
                    <a:pt x="78637" y="658398"/>
                  </a:lnTo>
                  <a:lnTo>
                    <a:pt x="73380" y="701822"/>
                  </a:lnTo>
                  <a:lnTo>
                    <a:pt x="67970" y="745059"/>
                  </a:lnTo>
                  <a:lnTo>
                    <a:pt x="62458" y="788171"/>
                  </a:lnTo>
                  <a:lnTo>
                    <a:pt x="57831" y="831200"/>
                  </a:lnTo>
                  <a:lnTo>
                    <a:pt x="53794" y="874173"/>
                  </a:lnTo>
                  <a:lnTo>
                    <a:pt x="50150" y="917110"/>
                  </a:lnTo>
                  <a:lnTo>
                    <a:pt x="46768" y="958117"/>
                  </a:lnTo>
                  <a:lnTo>
                    <a:pt x="43561" y="997837"/>
                  </a:lnTo>
                  <a:lnTo>
                    <a:pt x="40471" y="1036700"/>
                  </a:lnTo>
                  <a:lnTo>
                    <a:pt x="36505" y="1073086"/>
                  </a:lnTo>
                  <a:lnTo>
                    <a:pt x="31957" y="1107821"/>
                  </a:lnTo>
                  <a:lnTo>
                    <a:pt x="27019" y="1141455"/>
                  </a:lnTo>
                  <a:lnTo>
                    <a:pt x="22775" y="1171498"/>
                  </a:lnTo>
                  <a:lnTo>
                    <a:pt x="18993" y="1199146"/>
                  </a:lnTo>
                  <a:lnTo>
                    <a:pt x="15520" y="1225198"/>
                  </a:lnTo>
                  <a:lnTo>
                    <a:pt x="12251" y="1249234"/>
                  </a:lnTo>
                  <a:lnTo>
                    <a:pt x="9120" y="1271925"/>
                  </a:lnTo>
                  <a:lnTo>
                    <a:pt x="4053" y="1311108"/>
                  </a:lnTo>
                  <a:lnTo>
                    <a:pt x="1201" y="1347327"/>
                  </a:lnTo>
                  <a:lnTo>
                    <a:pt x="355" y="1362080"/>
                  </a:lnTo>
                  <a:lnTo>
                    <a:pt x="0" y="135445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203" name="SMARTInkShape-Group1162"/>
          <p:cNvGrpSpPr/>
          <p:nvPr/>
        </p:nvGrpSpPr>
        <p:grpSpPr>
          <a:xfrm>
            <a:off x="1022986" y="1287202"/>
            <a:ext cx="531495" cy="755241"/>
            <a:chOff x="1022986" y="1287202"/>
            <a:chExt cx="531495" cy="755241"/>
          </a:xfrm>
        </p:grpSpPr>
        <p:sp>
          <p:nvSpPr>
            <p:cNvPr id="201" name="SMARTInkShape-3497"/>
            <p:cNvSpPr/>
            <p:nvPr>
              <p:custDataLst>
                <p:tags r:id="rId10"/>
              </p:custDataLst>
            </p:nvPr>
          </p:nvSpPr>
          <p:spPr bwMode="auto">
            <a:xfrm>
              <a:off x="1404405" y="1287202"/>
              <a:ext cx="150076" cy="564096"/>
            </a:xfrm>
            <a:custGeom>
              <a:avLst/>
              <a:gdLst/>
              <a:ahLst/>
              <a:cxnLst/>
              <a:rect l="0" t="0" r="0" b="0"/>
              <a:pathLst>
                <a:path w="150076" h="564096">
                  <a:moveTo>
                    <a:pt x="150075" y="24390"/>
                  </a:moveTo>
                  <a:lnTo>
                    <a:pt x="150075" y="24390"/>
                  </a:lnTo>
                  <a:lnTo>
                    <a:pt x="145524" y="24390"/>
                  </a:lnTo>
                  <a:lnTo>
                    <a:pt x="144184" y="23438"/>
                  </a:lnTo>
                  <a:lnTo>
                    <a:pt x="143290" y="21850"/>
                  </a:lnTo>
                  <a:lnTo>
                    <a:pt x="141856" y="12459"/>
                  </a:lnTo>
                  <a:lnTo>
                    <a:pt x="140785" y="10721"/>
                  </a:lnTo>
                  <a:lnTo>
                    <a:pt x="139120" y="9562"/>
                  </a:lnTo>
                  <a:lnTo>
                    <a:pt x="134728" y="7323"/>
                  </a:lnTo>
                  <a:lnTo>
                    <a:pt x="129602" y="3152"/>
                  </a:lnTo>
                  <a:lnTo>
                    <a:pt x="112259" y="0"/>
                  </a:lnTo>
                  <a:lnTo>
                    <a:pt x="69918" y="8173"/>
                  </a:lnTo>
                  <a:lnTo>
                    <a:pt x="50632" y="14325"/>
                  </a:lnTo>
                  <a:lnTo>
                    <a:pt x="35711" y="23410"/>
                  </a:lnTo>
                  <a:lnTo>
                    <a:pt x="27809" y="33797"/>
                  </a:lnTo>
                  <a:lnTo>
                    <a:pt x="25702" y="39234"/>
                  </a:lnTo>
                  <a:lnTo>
                    <a:pt x="26202" y="44764"/>
                  </a:lnTo>
                  <a:lnTo>
                    <a:pt x="31838" y="55988"/>
                  </a:lnTo>
                  <a:lnTo>
                    <a:pt x="57349" y="94678"/>
                  </a:lnTo>
                  <a:lnTo>
                    <a:pt x="68858" y="129503"/>
                  </a:lnTo>
                  <a:lnTo>
                    <a:pt x="71718" y="166766"/>
                  </a:lnTo>
                  <a:lnTo>
                    <a:pt x="72566" y="208922"/>
                  </a:lnTo>
                  <a:lnTo>
                    <a:pt x="72764" y="240707"/>
                  </a:lnTo>
                  <a:lnTo>
                    <a:pt x="72852" y="273884"/>
                  </a:lnTo>
                  <a:lnTo>
                    <a:pt x="71939" y="307679"/>
                  </a:lnTo>
                  <a:lnTo>
                    <a:pt x="68358" y="341749"/>
                  </a:lnTo>
                  <a:lnTo>
                    <a:pt x="61051" y="378481"/>
                  </a:lnTo>
                  <a:lnTo>
                    <a:pt x="51454" y="416079"/>
                  </a:lnTo>
                  <a:lnTo>
                    <a:pt x="40838" y="451839"/>
                  </a:lnTo>
                  <a:lnTo>
                    <a:pt x="32310" y="481703"/>
                  </a:lnTo>
                  <a:lnTo>
                    <a:pt x="19614" y="517395"/>
                  </a:lnTo>
                  <a:lnTo>
                    <a:pt x="8868" y="543529"/>
                  </a:lnTo>
                  <a:lnTo>
                    <a:pt x="5401" y="555156"/>
                  </a:lnTo>
                  <a:lnTo>
                    <a:pt x="3143" y="558257"/>
                  </a:lnTo>
                  <a:lnTo>
                    <a:pt x="686" y="560324"/>
                  </a:lnTo>
                  <a:lnTo>
                    <a:pt x="0" y="561702"/>
                  </a:lnTo>
                  <a:lnTo>
                    <a:pt x="495" y="562621"/>
                  </a:lnTo>
                  <a:lnTo>
                    <a:pt x="1777" y="563233"/>
                  </a:lnTo>
                  <a:lnTo>
                    <a:pt x="12684" y="564095"/>
                  </a:lnTo>
                  <a:lnTo>
                    <a:pt x="41233" y="556590"/>
                  </a:lnTo>
                  <a:lnTo>
                    <a:pt x="80033" y="540291"/>
                  </a:lnTo>
                  <a:lnTo>
                    <a:pt x="104240" y="528087"/>
                  </a:lnTo>
                  <a:lnTo>
                    <a:pt x="120937" y="517486"/>
                  </a:lnTo>
                  <a:lnTo>
                    <a:pt x="132930" y="51302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02" name="SMARTInkShape-3498"/>
            <p:cNvSpPr/>
            <p:nvPr>
              <p:custDataLst>
                <p:tags r:id="rId11"/>
              </p:custDataLst>
            </p:nvPr>
          </p:nvSpPr>
          <p:spPr bwMode="auto">
            <a:xfrm>
              <a:off x="1022986" y="1484339"/>
              <a:ext cx="257175" cy="558104"/>
            </a:xfrm>
            <a:custGeom>
              <a:avLst/>
              <a:gdLst/>
              <a:ahLst/>
              <a:cxnLst/>
              <a:rect l="0" t="0" r="0" b="0"/>
              <a:pathLst>
                <a:path w="257175" h="558104">
                  <a:moveTo>
                    <a:pt x="8572" y="15849"/>
                  </a:moveTo>
                  <a:lnTo>
                    <a:pt x="8572" y="15849"/>
                  </a:lnTo>
                  <a:lnTo>
                    <a:pt x="1191" y="8468"/>
                  </a:lnTo>
                  <a:lnTo>
                    <a:pt x="104" y="0"/>
                  </a:lnTo>
                  <a:lnTo>
                    <a:pt x="5" y="42664"/>
                  </a:lnTo>
                  <a:lnTo>
                    <a:pt x="1" y="81684"/>
                  </a:lnTo>
                  <a:lnTo>
                    <a:pt x="0" y="112736"/>
                  </a:lnTo>
                  <a:lnTo>
                    <a:pt x="4550" y="153247"/>
                  </a:lnTo>
                  <a:lnTo>
                    <a:pt x="9701" y="162692"/>
                  </a:lnTo>
                  <a:lnTo>
                    <a:pt x="25583" y="175728"/>
                  </a:lnTo>
                  <a:lnTo>
                    <a:pt x="36105" y="177680"/>
                  </a:lnTo>
                  <a:lnTo>
                    <a:pt x="60496" y="174768"/>
                  </a:lnTo>
                  <a:lnTo>
                    <a:pt x="101003" y="153317"/>
                  </a:lnTo>
                  <a:lnTo>
                    <a:pt x="138617" y="118281"/>
                  </a:lnTo>
                  <a:lnTo>
                    <a:pt x="176711" y="78415"/>
                  </a:lnTo>
                  <a:lnTo>
                    <a:pt x="187440" y="63976"/>
                  </a:lnTo>
                  <a:lnTo>
                    <a:pt x="189730" y="58411"/>
                  </a:lnTo>
                  <a:lnTo>
                    <a:pt x="190304" y="53749"/>
                  </a:lnTo>
                  <a:lnTo>
                    <a:pt x="189734" y="49688"/>
                  </a:lnTo>
                  <a:lnTo>
                    <a:pt x="187449" y="46981"/>
                  </a:lnTo>
                  <a:lnTo>
                    <a:pt x="179830" y="43972"/>
                  </a:lnTo>
                  <a:lnTo>
                    <a:pt x="176084" y="44123"/>
                  </a:lnTo>
                  <a:lnTo>
                    <a:pt x="169382" y="46830"/>
                  </a:lnTo>
                  <a:lnTo>
                    <a:pt x="160253" y="58260"/>
                  </a:lnTo>
                  <a:lnTo>
                    <a:pt x="159223" y="63173"/>
                  </a:lnTo>
                  <a:lnTo>
                    <a:pt x="165119" y="104207"/>
                  </a:lnTo>
                  <a:lnTo>
                    <a:pt x="174750" y="140934"/>
                  </a:lnTo>
                  <a:lnTo>
                    <a:pt x="183010" y="178218"/>
                  </a:lnTo>
                  <a:lnTo>
                    <a:pt x="191193" y="208027"/>
                  </a:lnTo>
                  <a:lnTo>
                    <a:pt x="201179" y="240326"/>
                  </a:lnTo>
                  <a:lnTo>
                    <a:pt x="211967" y="273731"/>
                  </a:lnTo>
                  <a:lnTo>
                    <a:pt x="220572" y="312708"/>
                  </a:lnTo>
                  <a:lnTo>
                    <a:pt x="225667" y="354479"/>
                  </a:lnTo>
                  <a:lnTo>
                    <a:pt x="224756" y="395268"/>
                  </a:lnTo>
                  <a:lnTo>
                    <a:pt x="216096" y="435622"/>
                  </a:lnTo>
                  <a:lnTo>
                    <a:pt x="201770" y="473877"/>
                  </a:lnTo>
                  <a:lnTo>
                    <a:pt x="182702" y="506754"/>
                  </a:lnTo>
                  <a:lnTo>
                    <a:pt x="145997" y="542937"/>
                  </a:lnTo>
                  <a:lnTo>
                    <a:pt x="121402" y="554910"/>
                  </a:lnTo>
                  <a:lnTo>
                    <a:pt x="109509" y="558103"/>
                  </a:lnTo>
                  <a:lnTo>
                    <a:pt x="98723" y="557374"/>
                  </a:lnTo>
                  <a:lnTo>
                    <a:pt x="79119" y="548944"/>
                  </a:lnTo>
                  <a:lnTo>
                    <a:pt x="63421" y="528052"/>
                  </a:lnTo>
                  <a:lnTo>
                    <a:pt x="56568" y="514480"/>
                  </a:lnTo>
                  <a:lnTo>
                    <a:pt x="51493" y="484160"/>
                  </a:lnTo>
                  <a:lnTo>
                    <a:pt x="53365" y="452587"/>
                  </a:lnTo>
                  <a:lnTo>
                    <a:pt x="60547" y="422679"/>
                  </a:lnTo>
                  <a:lnTo>
                    <a:pt x="75301" y="383618"/>
                  </a:lnTo>
                  <a:lnTo>
                    <a:pt x="100839" y="352465"/>
                  </a:lnTo>
                  <a:lnTo>
                    <a:pt x="137087" y="325137"/>
                  </a:lnTo>
                  <a:lnTo>
                    <a:pt x="166655" y="312695"/>
                  </a:lnTo>
                  <a:lnTo>
                    <a:pt x="197893" y="303038"/>
                  </a:lnTo>
                  <a:lnTo>
                    <a:pt x="237493" y="288796"/>
                  </a:lnTo>
                  <a:lnTo>
                    <a:pt x="257174" y="28159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204" name="SMARTInkShape-3499"/>
          <p:cNvSpPr/>
          <p:nvPr>
            <p:custDataLst>
              <p:tags r:id="rId7"/>
            </p:custDataLst>
          </p:nvPr>
        </p:nvSpPr>
        <p:spPr bwMode="auto">
          <a:xfrm>
            <a:off x="5900738" y="1650837"/>
            <a:ext cx="660272" cy="29374"/>
          </a:xfrm>
          <a:custGeom>
            <a:avLst/>
            <a:gdLst/>
            <a:ahLst/>
            <a:cxnLst/>
            <a:rect l="0" t="0" r="0" b="0"/>
            <a:pathLst>
              <a:path w="660272" h="29374">
                <a:moveTo>
                  <a:pt x="0" y="29373"/>
                </a:moveTo>
                <a:lnTo>
                  <a:pt x="0" y="29373"/>
                </a:lnTo>
                <a:lnTo>
                  <a:pt x="4550" y="29373"/>
                </a:lnTo>
                <a:lnTo>
                  <a:pt x="5891" y="28420"/>
                </a:lnTo>
                <a:lnTo>
                  <a:pt x="6784" y="26833"/>
                </a:lnTo>
                <a:lnTo>
                  <a:pt x="8468" y="13773"/>
                </a:lnTo>
                <a:lnTo>
                  <a:pt x="17643" y="8135"/>
                </a:lnTo>
                <a:lnTo>
                  <a:pt x="36977" y="432"/>
                </a:lnTo>
                <a:lnTo>
                  <a:pt x="65329" y="0"/>
                </a:lnTo>
                <a:lnTo>
                  <a:pt x="107140" y="2983"/>
                </a:lnTo>
                <a:lnTo>
                  <a:pt x="134291" y="5113"/>
                </a:lnTo>
                <a:lnTo>
                  <a:pt x="163822" y="7484"/>
                </a:lnTo>
                <a:lnTo>
                  <a:pt x="195892" y="10018"/>
                </a:lnTo>
                <a:lnTo>
                  <a:pt x="229654" y="12660"/>
                </a:lnTo>
                <a:lnTo>
                  <a:pt x="264545" y="15373"/>
                </a:lnTo>
                <a:lnTo>
                  <a:pt x="302093" y="17182"/>
                </a:lnTo>
                <a:lnTo>
                  <a:pt x="341413" y="18388"/>
                </a:lnTo>
                <a:lnTo>
                  <a:pt x="381913" y="19192"/>
                </a:lnTo>
                <a:lnTo>
                  <a:pt x="421296" y="20681"/>
                </a:lnTo>
                <a:lnTo>
                  <a:pt x="459934" y="22626"/>
                </a:lnTo>
                <a:lnTo>
                  <a:pt x="498075" y="24875"/>
                </a:lnTo>
                <a:lnTo>
                  <a:pt x="531122" y="26374"/>
                </a:lnTo>
                <a:lnTo>
                  <a:pt x="560774" y="27374"/>
                </a:lnTo>
                <a:lnTo>
                  <a:pt x="588162" y="28040"/>
                </a:lnTo>
                <a:lnTo>
                  <a:pt x="626212" y="28781"/>
                </a:lnTo>
                <a:lnTo>
                  <a:pt x="660271" y="29256"/>
                </a:lnTo>
                <a:lnTo>
                  <a:pt x="660208" y="28342"/>
                </a:lnTo>
                <a:lnTo>
                  <a:pt x="637035" y="20033"/>
                </a:lnTo>
                <a:lnTo>
                  <a:pt x="604359" y="14540"/>
                </a:lnTo>
                <a:lnTo>
                  <a:pt x="565785" y="12228"/>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05" name="SMARTInkShape-3500"/>
          <p:cNvSpPr/>
          <p:nvPr>
            <p:custDataLst>
              <p:tags r:id="rId8"/>
            </p:custDataLst>
          </p:nvPr>
        </p:nvSpPr>
        <p:spPr bwMode="auto">
          <a:xfrm>
            <a:off x="7040880" y="1603057"/>
            <a:ext cx="602468" cy="34156"/>
          </a:xfrm>
          <a:custGeom>
            <a:avLst/>
            <a:gdLst/>
            <a:ahLst/>
            <a:cxnLst/>
            <a:rect l="0" t="0" r="0" b="0"/>
            <a:pathLst>
              <a:path w="602468" h="34156">
                <a:moveTo>
                  <a:pt x="0" y="0"/>
                </a:moveTo>
                <a:lnTo>
                  <a:pt x="0" y="0"/>
                </a:lnTo>
                <a:lnTo>
                  <a:pt x="7797" y="6844"/>
                </a:lnTo>
                <a:lnTo>
                  <a:pt x="16483" y="11932"/>
                </a:lnTo>
                <a:lnTo>
                  <a:pt x="57556" y="18999"/>
                </a:lnTo>
                <a:lnTo>
                  <a:pt x="86541" y="21779"/>
                </a:lnTo>
                <a:lnTo>
                  <a:pt x="127997" y="19840"/>
                </a:lnTo>
                <a:lnTo>
                  <a:pt x="150102" y="18942"/>
                </a:lnTo>
                <a:lnTo>
                  <a:pt x="172458" y="18343"/>
                </a:lnTo>
                <a:lnTo>
                  <a:pt x="194982" y="17944"/>
                </a:lnTo>
                <a:lnTo>
                  <a:pt x="221428" y="17678"/>
                </a:lnTo>
                <a:lnTo>
                  <a:pt x="250489" y="17500"/>
                </a:lnTo>
                <a:lnTo>
                  <a:pt x="281292" y="17382"/>
                </a:lnTo>
                <a:lnTo>
                  <a:pt x="313259" y="18256"/>
                </a:lnTo>
                <a:lnTo>
                  <a:pt x="345999" y="19791"/>
                </a:lnTo>
                <a:lnTo>
                  <a:pt x="379256" y="21766"/>
                </a:lnTo>
                <a:lnTo>
                  <a:pt x="410952" y="24036"/>
                </a:lnTo>
                <a:lnTo>
                  <a:pt x="441608" y="26502"/>
                </a:lnTo>
                <a:lnTo>
                  <a:pt x="471571" y="29098"/>
                </a:lnTo>
                <a:lnTo>
                  <a:pt x="498213" y="30829"/>
                </a:lnTo>
                <a:lnTo>
                  <a:pt x="522641" y="31983"/>
                </a:lnTo>
                <a:lnTo>
                  <a:pt x="562802" y="33265"/>
                </a:lnTo>
                <a:lnTo>
                  <a:pt x="602234" y="34155"/>
                </a:lnTo>
                <a:lnTo>
                  <a:pt x="602467" y="33248"/>
                </a:lnTo>
                <a:lnTo>
                  <a:pt x="597645" y="29700"/>
                </a:lnTo>
                <a:lnTo>
                  <a:pt x="565784" y="17145"/>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06" name="SMARTInkShape-3501"/>
          <p:cNvSpPr/>
          <p:nvPr>
            <p:custDataLst>
              <p:tags r:id="rId9"/>
            </p:custDataLst>
          </p:nvPr>
        </p:nvSpPr>
        <p:spPr bwMode="auto">
          <a:xfrm>
            <a:off x="5876212" y="1603851"/>
            <a:ext cx="609951" cy="84932"/>
          </a:xfrm>
          <a:custGeom>
            <a:avLst/>
            <a:gdLst/>
            <a:ahLst/>
            <a:cxnLst/>
            <a:rect l="0" t="0" r="0" b="0"/>
            <a:pathLst>
              <a:path w="609951" h="84932">
                <a:moveTo>
                  <a:pt x="7381" y="84931"/>
                </a:moveTo>
                <a:lnTo>
                  <a:pt x="7381" y="84931"/>
                </a:lnTo>
                <a:lnTo>
                  <a:pt x="0" y="84931"/>
                </a:lnTo>
                <a:lnTo>
                  <a:pt x="3712" y="80381"/>
                </a:lnTo>
                <a:lnTo>
                  <a:pt x="8290" y="78146"/>
                </a:lnTo>
                <a:lnTo>
                  <a:pt x="10844" y="77551"/>
                </a:lnTo>
                <a:lnTo>
                  <a:pt x="31489" y="63859"/>
                </a:lnTo>
                <a:lnTo>
                  <a:pt x="67335" y="54981"/>
                </a:lnTo>
                <a:lnTo>
                  <a:pt x="101020" y="52570"/>
                </a:lnTo>
                <a:lnTo>
                  <a:pt x="140755" y="51499"/>
                </a:lnTo>
                <a:lnTo>
                  <a:pt x="162019" y="51213"/>
                </a:lnTo>
                <a:lnTo>
                  <a:pt x="185720" y="50070"/>
                </a:lnTo>
                <a:lnTo>
                  <a:pt x="211046" y="48356"/>
                </a:lnTo>
                <a:lnTo>
                  <a:pt x="237455" y="46260"/>
                </a:lnTo>
                <a:lnTo>
                  <a:pt x="263633" y="45815"/>
                </a:lnTo>
                <a:lnTo>
                  <a:pt x="289659" y="46472"/>
                </a:lnTo>
                <a:lnTo>
                  <a:pt x="315581" y="47862"/>
                </a:lnTo>
                <a:lnTo>
                  <a:pt x="342387" y="49741"/>
                </a:lnTo>
                <a:lnTo>
                  <a:pt x="369783" y="51946"/>
                </a:lnTo>
                <a:lnTo>
                  <a:pt x="397572" y="54369"/>
                </a:lnTo>
                <a:lnTo>
                  <a:pt x="423719" y="57889"/>
                </a:lnTo>
                <a:lnTo>
                  <a:pt x="448769" y="62140"/>
                </a:lnTo>
                <a:lnTo>
                  <a:pt x="473090" y="66880"/>
                </a:lnTo>
                <a:lnTo>
                  <a:pt x="510273" y="72146"/>
                </a:lnTo>
                <a:lnTo>
                  <a:pt x="551534" y="75527"/>
                </a:lnTo>
                <a:lnTo>
                  <a:pt x="560724" y="76112"/>
                </a:lnTo>
                <a:lnTo>
                  <a:pt x="554345" y="76286"/>
                </a:lnTo>
                <a:lnTo>
                  <a:pt x="519546" y="67024"/>
                </a:lnTo>
                <a:lnTo>
                  <a:pt x="489327" y="61733"/>
                </a:lnTo>
                <a:lnTo>
                  <a:pt x="450496" y="56206"/>
                </a:lnTo>
                <a:lnTo>
                  <a:pt x="426616" y="54351"/>
                </a:lnTo>
                <a:lnTo>
                  <a:pt x="400218" y="53115"/>
                </a:lnTo>
                <a:lnTo>
                  <a:pt x="372143" y="52290"/>
                </a:lnTo>
                <a:lnTo>
                  <a:pt x="342947" y="50788"/>
                </a:lnTo>
                <a:lnTo>
                  <a:pt x="313007" y="48834"/>
                </a:lnTo>
                <a:lnTo>
                  <a:pt x="282569" y="46579"/>
                </a:lnTo>
                <a:lnTo>
                  <a:pt x="250847" y="46028"/>
                </a:lnTo>
                <a:lnTo>
                  <a:pt x="218269" y="46613"/>
                </a:lnTo>
                <a:lnTo>
                  <a:pt x="185120" y="47956"/>
                </a:lnTo>
                <a:lnTo>
                  <a:pt x="154449" y="47899"/>
                </a:lnTo>
                <a:lnTo>
                  <a:pt x="125429" y="46908"/>
                </a:lnTo>
                <a:lnTo>
                  <a:pt x="97509" y="45295"/>
                </a:lnTo>
                <a:lnTo>
                  <a:pt x="74133" y="44220"/>
                </a:lnTo>
                <a:lnTo>
                  <a:pt x="35461" y="43025"/>
                </a:lnTo>
                <a:lnTo>
                  <a:pt x="3014" y="42258"/>
                </a:lnTo>
                <a:lnTo>
                  <a:pt x="37950" y="39566"/>
                </a:lnTo>
                <a:lnTo>
                  <a:pt x="59192" y="37543"/>
                </a:lnTo>
                <a:lnTo>
                  <a:pt x="85737" y="34289"/>
                </a:lnTo>
                <a:lnTo>
                  <a:pt x="115816" y="30215"/>
                </a:lnTo>
                <a:lnTo>
                  <a:pt x="148251" y="25594"/>
                </a:lnTo>
                <a:lnTo>
                  <a:pt x="183209" y="21561"/>
                </a:lnTo>
                <a:lnTo>
                  <a:pt x="219850" y="17919"/>
                </a:lnTo>
                <a:lnTo>
                  <a:pt x="257611" y="14539"/>
                </a:lnTo>
                <a:lnTo>
                  <a:pt x="296121" y="11333"/>
                </a:lnTo>
                <a:lnTo>
                  <a:pt x="335129" y="8243"/>
                </a:lnTo>
                <a:lnTo>
                  <a:pt x="374470" y="5231"/>
                </a:lnTo>
                <a:lnTo>
                  <a:pt x="411174" y="3223"/>
                </a:lnTo>
                <a:lnTo>
                  <a:pt x="446121" y="1884"/>
                </a:lnTo>
                <a:lnTo>
                  <a:pt x="479897" y="992"/>
                </a:lnTo>
                <a:lnTo>
                  <a:pt x="508129" y="397"/>
                </a:lnTo>
                <a:lnTo>
                  <a:pt x="532665" y="0"/>
                </a:lnTo>
                <a:lnTo>
                  <a:pt x="571358" y="512"/>
                </a:lnTo>
                <a:lnTo>
                  <a:pt x="609769" y="6634"/>
                </a:lnTo>
                <a:lnTo>
                  <a:pt x="609950" y="7016"/>
                </a:lnTo>
                <a:lnTo>
                  <a:pt x="576716" y="13603"/>
                </a:lnTo>
                <a:lnTo>
                  <a:pt x="549979" y="15130"/>
                </a:lnTo>
                <a:lnTo>
                  <a:pt x="530085" y="14585"/>
                </a:lnTo>
                <a:lnTo>
                  <a:pt x="506346" y="13269"/>
                </a:lnTo>
                <a:lnTo>
                  <a:pt x="480041" y="11439"/>
                </a:lnTo>
                <a:lnTo>
                  <a:pt x="451075" y="9266"/>
                </a:lnTo>
                <a:lnTo>
                  <a:pt x="420335" y="6866"/>
                </a:lnTo>
                <a:lnTo>
                  <a:pt x="388410" y="4312"/>
                </a:lnTo>
                <a:lnTo>
                  <a:pt x="355698" y="2611"/>
                </a:lnTo>
                <a:lnTo>
                  <a:pt x="322460" y="1476"/>
                </a:lnTo>
                <a:lnTo>
                  <a:pt x="288871" y="719"/>
                </a:lnTo>
                <a:lnTo>
                  <a:pt x="261716" y="1168"/>
                </a:lnTo>
                <a:lnTo>
                  <a:pt x="238850" y="2419"/>
                </a:lnTo>
                <a:lnTo>
                  <a:pt x="178831" y="7779"/>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5052434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Convolutions for programmers</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28</a:t>
            </a:fld>
            <a:endParaRPr lang="en-US"/>
          </a:p>
        </p:txBody>
      </p:sp>
      <p:sp>
        <p:nvSpPr>
          <p:cNvPr id="7" name="SMARTInkShape-3502"/>
          <p:cNvSpPr/>
          <p:nvPr>
            <p:custDataLst>
              <p:tags r:id="rId1"/>
            </p:custDataLst>
          </p:nvPr>
        </p:nvSpPr>
        <p:spPr bwMode="auto">
          <a:xfrm>
            <a:off x="4863465" y="694373"/>
            <a:ext cx="3216565" cy="299926"/>
          </a:xfrm>
          <a:custGeom>
            <a:avLst/>
            <a:gdLst/>
            <a:ahLst/>
            <a:cxnLst/>
            <a:rect l="0" t="0" r="0" b="0"/>
            <a:pathLst>
              <a:path w="3216565" h="299926">
                <a:moveTo>
                  <a:pt x="0" y="17144"/>
                </a:moveTo>
                <a:lnTo>
                  <a:pt x="0" y="17144"/>
                </a:lnTo>
                <a:lnTo>
                  <a:pt x="23863" y="57491"/>
                </a:lnTo>
                <a:lnTo>
                  <a:pt x="40302" y="89530"/>
                </a:lnTo>
                <a:lnTo>
                  <a:pt x="52687" y="127704"/>
                </a:lnTo>
                <a:lnTo>
                  <a:pt x="53288" y="169177"/>
                </a:lnTo>
                <a:lnTo>
                  <a:pt x="51985" y="211628"/>
                </a:lnTo>
                <a:lnTo>
                  <a:pt x="47047" y="249817"/>
                </a:lnTo>
                <a:lnTo>
                  <a:pt x="43413" y="291448"/>
                </a:lnTo>
                <a:lnTo>
                  <a:pt x="43230" y="294311"/>
                </a:lnTo>
                <a:lnTo>
                  <a:pt x="44060" y="296220"/>
                </a:lnTo>
                <a:lnTo>
                  <a:pt x="45566" y="297492"/>
                </a:lnTo>
                <a:lnTo>
                  <a:pt x="47522" y="298340"/>
                </a:lnTo>
                <a:lnTo>
                  <a:pt x="63928" y="299534"/>
                </a:lnTo>
                <a:lnTo>
                  <a:pt x="96601" y="295726"/>
                </a:lnTo>
                <a:lnTo>
                  <a:pt x="133594" y="299185"/>
                </a:lnTo>
                <a:lnTo>
                  <a:pt x="170922" y="299785"/>
                </a:lnTo>
                <a:lnTo>
                  <a:pt x="200743" y="299925"/>
                </a:lnTo>
                <a:lnTo>
                  <a:pt x="234952" y="299035"/>
                </a:lnTo>
                <a:lnTo>
                  <a:pt x="275555" y="295464"/>
                </a:lnTo>
                <a:lnTo>
                  <a:pt x="298004" y="293178"/>
                </a:lnTo>
                <a:lnTo>
                  <a:pt x="321543" y="290702"/>
                </a:lnTo>
                <a:lnTo>
                  <a:pt x="345806" y="288099"/>
                </a:lnTo>
                <a:lnTo>
                  <a:pt x="371507" y="285411"/>
                </a:lnTo>
                <a:lnTo>
                  <a:pt x="398167" y="282666"/>
                </a:lnTo>
                <a:lnTo>
                  <a:pt x="425464" y="279884"/>
                </a:lnTo>
                <a:lnTo>
                  <a:pt x="453188" y="278029"/>
                </a:lnTo>
                <a:lnTo>
                  <a:pt x="481196" y="276793"/>
                </a:lnTo>
                <a:lnTo>
                  <a:pt x="509392" y="275968"/>
                </a:lnTo>
                <a:lnTo>
                  <a:pt x="537715" y="274466"/>
                </a:lnTo>
                <a:lnTo>
                  <a:pt x="566121" y="272512"/>
                </a:lnTo>
                <a:lnTo>
                  <a:pt x="594584" y="270257"/>
                </a:lnTo>
                <a:lnTo>
                  <a:pt x="624990" y="268754"/>
                </a:lnTo>
                <a:lnTo>
                  <a:pt x="656690" y="267752"/>
                </a:lnTo>
                <a:lnTo>
                  <a:pt x="689253" y="267083"/>
                </a:lnTo>
                <a:lnTo>
                  <a:pt x="723344" y="265685"/>
                </a:lnTo>
                <a:lnTo>
                  <a:pt x="758455" y="263801"/>
                </a:lnTo>
                <a:lnTo>
                  <a:pt x="794244" y="261592"/>
                </a:lnTo>
                <a:lnTo>
                  <a:pt x="831439" y="259167"/>
                </a:lnTo>
                <a:lnTo>
                  <a:pt x="869570" y="256598"/>
                </a:lnTo>
                <a:lnTo>
                  <a:pt x="908326" y="253933"/>
                </a:lnTo>
                <a:lnTo>
                  <a:pt x="947498" y="252156"/>
                </a:lnTo>
                <a:lnTo>
                  <a:pt x="986948" y="250971"/>
                </a:lnTo>
                <a:lnTo>
                  <a:pt x="1026582" y="250181"/>
                </a:lnTo>
                <a:lnTo>
                  <a:pt x="1065388" y="248702"/>
                </a:lnTo>
                <a:lnTo>
                  <a:pt x="1103642" y="246764"/>
                </a:lnTo>
                <a:lnTo>
                  <a:pt x="1141526" y="244519"/>
                </a:lnTo>
                <a:lnTo>
                  <a:pt x="1179165" y="243975"/>
                </a:lnTo>
                <a:lnTo>
                  <a:pt x="1216639" y="244565"/>
                </a:lnTo>
                <a:lnTo>
                  <a:pt x="1254007" y="245911"/>
                </a:lnTo>
                <a:lnTo>
                  <a:pt x="1291299" y="246808"/>
                </a:lnTo>
                <a:lnTo>
                  <a:pt x="1328544" y="247406"/>
                </a:lnTo>
                <a:lnTo>
                  <a:pt x="1365756" y="247805"/>
                </a:lnTo>
                <a:lnTo>
                  <a:pt x="1402946" y="248070"/>
                </a:lnTo>
                <a:lnTo>
                  <a:pt x="1440122" y="248248"/>
                </a:lnTo>
                <a:lnTo>
                  <a:pt x="1477289" y="248366"/>
                </a:lnTo>
                <a:lnTo>
                  <a:pt x="1515402" y="247492"/>
                </a:lnTo>
                <a:lnTo>
                  <a:pt x="1554146" y="245957"/>
                </a:lnTo>
                <a:lnTo>
                  <a:pt x="1593309" y="243981"/>
                </a:lnTo>
                <a:lnTo>
                  <a:pt x="1631801" y="242664"/>
                </a:lnTo>
                <a:lnTo>
                  <a:pt x="1669845" y="241786"/>
                </a:lnTo>
                <a:lnTo>
                  <a:pt x="1707590" y="241200"/>
                </a:lnTo>
                <a:lnTo>
                  <a:pt x="1745135" y="239858"/>
                </a:lnTo>
                <a:lnTo>
                  <a:pt x="1782549" y="238010"/>
                </a:lnTo>
                <a:lnTo>
                  <a:pt x="1819874" y="235826"/>
                </a:lnTo>
                <a:lnTo>
                  <a:pt x="1858091" y="234369"/>
                </a:lnTo>
                <a:lnTo>
                  <a:pt x="1896905" y="233399"/>
                </a:lnTo>
                <a:lnTo>
                  <a:pt x="1936116" y="232751"/>
                </a:lnTo>
                <a:lnTo>
                  <a:pt x="1974639" y="232320"/>
                </a:lnTo>
                <a:lnTo>
                  <a:pt x="2012704" y="232032"/>
                </a:lnTo>
                <a:lnTo>
                  <a:pt x="2050463" y="231840"/>
                </a:lnTo>
                <a:lnTo>
                  <a:pt x="2088018" y="231713"/>
                </a:lnTo>
                <a:lnTo>
                  <a:pt x="2125437" y="231627"/>
                </a:lnTo>
                <a:lnTo>
                  <a:pt x="2162765" y="231571"/>
                </a:lnTo>
                <a:lnTo>
                  <a:pt x="2200033" y="231533"/>
                </a:lnTo>
                <a:lnTo>
                  <a:pt x="2237261" y="231508"/>
                </a:lnTo>
                <a:lnTo>
                  <a:pt x="2274463" y="231491"/>
                </a:lnTo>
                <a:lnTo>
                  <a:pt x="2312598" y="230527"/>
                </a:lnTo>
                <a:lnTo>
                  <a:pt x="2351357" y="228932"/>
                </a:lnTo>
                <a:lnTo>
                  <a:pt x="2390531" y="226916"/>
                </a:lnTo>
                <a:lnTo>
                  <a:pt x="2429030" y="225572"/>
                </a:lnTo>
                <a:lnTo>
                  <a:pt x="2467078" y="224676"/>
                </a:lnTo>
                <a:lnTo>
                  <a:pt x="2504826" y="224079"/>
                </a:lnTo>
                <a:lnTo>
                  <a:pt x="2540469" y="224633"/>
                </a:lnTo>
                <a:lnTo>
                  <a:pt x="2574709" y="225955"/>
                </a:lnTo>
                <a:lnTo>
                  <a:pt x="2608012" y="227789"/>
                </a:lnTo>
                <a:lnTo>
                  <a:pt x="2639740" y="229012"/>
                </a:lnTo>
                <a:lnTo>
                  <a:pt x="2670416" y="229827"/>
                </a:lnTo>
                <a:lnTo>
                  <a:pt x="2700393" y="230370"/>
                </a:lnTo>
                <a:lnTo>
                  <a:pt x="2727996" y="230733"/>
                </a:lnTo>
                <a:lnTo>
                  <a:pt x="2754020" y="230974"/>
                </a:lnTo>
                <a:lnTo>
                  <a:pt x="2778988" y="231135"/>
                </a:lnTo>
                <a:lnTo>
                  <a:pt x="2801349" y="231242"/>
                </a:lnTo>
                <a:lnTo>
                  <a:pt x="2841434" y="231362"/>
                </a:lnTo>
                <a:lnTo>
                  <a:pt x="2878300" y="231415"/>
                </a:lnTo>
                <a:lnTo>
                  <a:pt x="2912782" y="230486"/>
                </a:lnTo>
                <a:lnTo>
                  <a:pt x="2943982" y="226898"/>
                </a:lnTo>
                <a:lnTo>
                  <a:pt x="2983772" y="224074"/>
                </a:lnTo>
                <a:lnTo>
                  <a:pt x="3012998" y="220873"/>
                </a:lnTo>
                <a:lnTo>
                  <a:pt x="3053962" y="216256"/>
                </a:lnTo>
                <a:lnTo>
                  <a:pt x="3086738" y="212348"/>
                </a:lnTo>
                <a:lnTo>
                  <a:pt x="3123119" y="205158"/>
                </a:lnTo>
                <a:lnTo>
                  <a:pt x="3158981" y="194455"/>
                </a:lnTo>
                <a:lnTo>
                  <a:pt x="3196698" y="178322"/>
                </a:lnTo>
                <a:lnTo>
                  <a:pt x="3213908" y="168935"/>
                </a:lnTo>
                <a:lnTo>
                  <a:pt x="3216073" y="165011"/>
                </a:lnTo>
                <a:lnTo>
                  <a:pt x="3216564" y="160489"/>
                </a:lnTo>
                <a:lnTo>
                  <a:pt x="3212703" y="145025"/>
                </a:lnTo>
                <a:lnTo>
                  <a:pt x="3201091" y="109267"/>
                </a:lnTo>
                <a:lnTo>
                  <a:pt x="3199547" y="77566"/>
                </a:lnTo>
                <a:lnTo>
                  <a:pt x="3204698" y="40339"/>
                </a:lnTo>
                <a:lnTo>
                  <a:pt x="3214687"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14" name="SMARTInkShape-Group1167"/>
          <p:cNvGrpSpPr/>
          <p:nvPr/>
        </p:nvGrpSpPr>
        <p:grpSpPr>
          <a:xfrm>
            <a:off x="895084" y="1235355"/>
            <a:ext cx="1340155" cy="807699"/>
            <a:chOff x="895084" y="1235355"/>
            <a:chExt cx="1340155" cy="807699"/>
          </a:xfrm>
        </p:grpSpPr>
        <p:sp>
          <p:nvSpPr>
            <p:cNvPr id="8" name="SMARTInkShape-3503"/>
            <p:cNvSpPr/>
            <p:nvPr>
              <p:custDataLst>
                <p:tags r:id="rId54"/>
              </p:custDataLst>
            </p:nvPr>
          </p:nvSpPr>
          <p:spPr bwMode="auto">
            <a:xfrm>
              <a:off x="1494473" y="1552296"/>
              <a:ext cx="154306" cy="213640"/>
            </a:xfrm>
            <a:custGeom>
              <a:avLst/>
              <a:gdLst/>
              <a:ahLst/>
              <a:cxnLst/>
              <a:rect l="0" t="0" r="0" b="0"/>
              <a:pathLst>
                <a:path w="154306" h="213640">
                  <a:moveTo>
                    <a:pt x="0" y="205067"/>
                  </a:moveTo>
                  <a:lnTo>
                    <a:pt x="0" y="205067"/>
                  </a:lnTo>
                  <a:lnTo>
                    <a:pt x="39816" y="165251"/>
                  </a:lnTo>
                  <a:lnTo>
                    <a:pt x="76550" y="123965"/>
                  </a:lnTo>
                  <a:lnTo>
                    <a:pt x="91490" y="94091"/>
                  </a:lnTo>
                  <a:lnTo>
                    <a:pt x="101622" y="61447"/>
                  </a:lnTo>
                  <a:lnTo>
                    <a:pt x="102950" y="34238"/>
                  </a:lnTo>
                  <a:lnTo>
                    <a:pt x="97825" y="14525"/>
                  </a:lnTo>
                  <a:lnTo>
                    <a:pt x="93792" y="6601"/>
                  </a:lnTo>
                  <a:lnTo>
                    <a:pt x="88245" y="2272"/>
                  </a:lnTo>
                  <a:lnTo>
                    <a:pt x="81690" y="337"/>
                  </a:lnTo>
                  <a:lnTo>
                    <a:pt x="74462" y="0"/>
                  </a:lnTo>
                  <a:lnTo>
                    <a:pt x="56272" y="7246"/>
                  </a:lnTo>
                  <a:lnTo>
                    <a:pt x="46087" y="13179"/>
                  </a:lnTo>
                  <a:lnTo>
                    <a:pt x="29690" y="32470"/>
                  </a:lnTo>
                  <a:lnTo>
                    <a:pt x="18910" y="55015"/>
                  </a:lnTo>
                  <a:lnTo>
                    <a:pt x="17294" y="74559"/>
                  </a:lnTo>
                  <a:lnTo>
                    <a:pt x="19150" y="80914"/>
                  </a:lnTo>
                  <a:lnTo>
                    <a:pt x="22291" y="85151"/>
                  </a:lnTo>
                  <a:lnTo>
                    <a:pt x="26291" y="87975"/>
                  </a:lnTo>
                  <a:lnTo>
                    <a:pt x="67997" y="95420"/>
                  </a:lnTo>
                  <a:lnTo>
                    <a:pt x="110413" y="109100"/>
                  </a:lnTo>
                  <a:lnTo>
                    <a:pt x="124002" y="118282"/>
                  </a:lnTo>
                  <a:lnTo>
                    <a:pt x="131312" y="128713"/>
                  </a:lnTo>
                  <a:lnTo>
                    <a:pt x="135427" y="145296"/>
                  </a:lnTo>
                  <a:lnTo>
                    <a:pt x="139547" y="179370"/>
                  </a:lnTo>
                  <a:lnTo>
                    <a:pt x="154305" y="213639"/>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 name="SMARTInkShape-3504"/>
            <p:cNvSpPr/>
            <p:nvPr>
              <p:custDataLst>
                <p:tags r:id="rId55"/>
              </p:custDataLst>
            </p:nvPr>
          </p:nvSpPr>
          <p:spPr bwMode="auto">
            <a:xfrm>
              <a:off x="1708785" y="1705927"/>
              <a:ext cx="22015" cy="94299"/>
            </a:xfrm>
            <a:custGeom>
              <a:avLst/>
              <a:gdLst/>
              <a:ahLst/>
              <a:cxnLst/>
              <a:rect l="0" t="0" r="0" b="0"/>
              <a:pathLst>
                <a:path w="22015" h="94299">
                  <a:moveTo>
                    <a:pt x="8573" y="0"/>
                  </a:moveTo>
                  <a:lnTo>
                    <a:pt x="8573" y="0"/>
                  </a:lnTo>
                  <a:lnTo>
                    <a:pt x="13123" y="0"/>
                  </a:lnTo>
                  <a:lnTo>
                    <a:pt x="14464" y="953"/>
                  </a:lnTo>
                  <a:lnTo>
                    <a:pt x="15358" y="2540"/>
                  </a:lnTo>
                  <a:lnTo>
                    <a:pt x="16616" y="11865"/>
                  </a:lnTo>
                  <a:lnTo>
                    <a:pt x="19528" y="29234"/>
                  </a:lnTo>
                  <a:lnTo>
                    <a:pt x="22014" y="44425"/>
                  </a:lnTo>
                  <a:lnTo>
                    <a:pt x="19944" y="60702"/>
                  </a:lnTo>
                  <a:lnTo>
                    <a:pt x="13309" y="74922"/>
                  </a:lnTo>
                  <a:lnTo>
                    <a:pt x="0" y="94298"/>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 name="SMARTInkShape-3505"/>
            <p:cNvSpPr/>
            <p:nvPr>
              <p:custDataLst>
                <p:tags r:id="rId56"/>
              </p:custDataLst>
            </p:nvPr>
          </p:nvSpPr>
          <p:spPr bwMode="auto">
            <a:xfrm>
              <a:off x="1876054" y="1546989"/>
              <a:ext cx="167060" cy="177143"/>
            </a:xfrm>
            <a:custGeom>
              <a:avLst/>
              <a:gdLst/>
              <a:ahLst/>
              <a:cxnLst/>
              <a:rect l="0" t="0" r="0" b="0"/>
              <a:pathLst>
                <a:path w="167060" h="177143">
                  <a:moveTo>
                    <a:pt x="132769" y="21778"/>
                  </a:moveTo>
                  <a:lnTo>
                    <a:pt x="132769" y="21778"/>
                  </a:lnTo>
                  <a:lnTo>
                    <a:pt x="132769" y="9847"/>
                  </a:lnTo>
                  <a:lnTo>
                    <a:pt x="131816" y="8109"/>
                  </a:lnTo>
                  <a:lnTo>
                    <a:pt x="130229" y="6950"/>
                  </a:lnTo>
                  <a:lnTo>
                    <a:pt x="125925" y="4711"/>
                  </a:lnTo>
                  <a:lnTo>
                    <a:pt x="120837" y="540"/>
                  </a:lnTo>
                  <a:lnTo>
                    <a:pt x="118147" y="0"/>
                  </a:lnTo>
                  <a:lnTo>
                    <a:pt x="115401" y="592"/>
                  </a:lnTo>
                  <a:lnTo>
                    <a:pt x="77269" y="16144"/>
                  </a:lnTo>
                  <a:lnTo>
                    <a:pt x="48379" y="33761"/>
                  </a:lnTo>
                  <a:lnTo>
                    <a:pt x="21722" y="62159"/>
                  </a:lnTo>
                  <a:lnTo>
                    <a:pt x="7214" y="87350"/>
                  </a:lnTo>
                  <a:lnTo>
                    <a:pt x="0" y="127356"/>
                  </a:lnTo>
                  <a:lnTo>
                    <a:pt x="1688" y="151887"/>
                  </a:lnTo>
                  <a:lnTo>
                    <a:pt x="7281" y="160905"/>
                  </a:lnTo>
                  <a:lnTo>
                    <a:pt x="26197" y="173465"/>
                  </a:lnTo>
                  <a:lnTo>
                    <a:pt x="55558" y="177142"/>
                  </a:lnTo>
                  <a:lnTo>
                    <a:pt x="90833" y="173696"/>
                  </a:lnTo>
                  <a:lnTo>
                    <a:pt x="128736" y="162640"/>
                  </a:lnTo>
                  <a:lnTo>
                    <a:pt x="167059" y="150366"/>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 name="SMARTInkShape-3506"/>
            <p:cNvSpPr/>
            <p:nvPr>
              <p:custDataLst>
                <p:tags r:id="rId57"/>
              </p:custDataLst>
            </p:nvPr>
          </p:nvSpPr>
          <p:spPr bwMode="auto">
            <a:xfrm>
              <a:off x="1983105" y="1235355"/>
              <a:ext cx="252134" cy="612327"/>
            </a:xfrm>
            <a:custGeom>
              <a:avLst/>
              <a:gdLst/>
              <a:ahLst/>
              <a:cxnLst/>
              <a:rect l="0" t="0" r="0" b="0"/>
              <a:pathLst>
                <a:path w="252134" h="612327">
                  <a:moveTo>
                    <a:pt x="111443" y="33375"/>
                  </a:moveTo>
                  <a:lnTo>
                    <a:pt x="111443" y="33375"/>
                  </a:lnTo>
                  <a:lnTo>
                    <a:pt x="115993" y="24273"/>
                  </a:lnTo>
                  <a:lnTo>
                    <a:pt x="132476" y="9512"/>
                  </a:lnTo>
                  <a:lnTo>
                    <a:pt x="147461" y="3719"/>
                  </a:lnTo>
                  <a:lnTo>
                    <a:pt x="184915" y="0"/>
                  </a:lnTo>
                  <a:lnTo>
                    <a:pt x="208671" y="3907"/>
                  </a:lnTo>
                  <a:lnTo>
                    <a:pt x="219108" y="11071"/>
                  </a:lnTo>
                  <a:lnTo>
                    <a:pt x="223224" y="15648"/>
                  </a:lnTo>
                  <a:lnTo>
                    <a:pt x="227798" y="28354"/>
                  </a:lnTo>
                  <a:lnTo>
                    <a:pt x="237820" y="63194"/>
                  </a:lnTo>
                  <a:lnTo>
                    <a:pt x="245937" y="94492"/>
                  </a:lnTo>
                  <a:lnTo>
                    <a:pt x="251545" y="123403"/>
                  </a:lnTo>
                  <a:lnTo>
                    <a:pt x="252133" y="160382"/>
                  </a:lnTo>
                  <a:lnTo>
                    <a:pt x="250172" y="201265"/>
                  </a:lnTo>
                  <a:lnTo>
                    <a:pt x="249300" y="241660"/>
                  </a:lnTo>
                  <a:lnTo>
                    <a:pt x="248115" y="263672"/>
                  </a:lnTo>
                  <a:lnTo>
                    <a:pt x="246372" y="286919"/>
                  </a:lnTo>
                  <a:lnTo>
                    <a:pt x="244258" y="310989"/>
                  </a:lnTo>
                  <a:lnTo>
                    <a:pt x="241896" y="335609"/>
                  </a:lnTo>
                  <a:lnTo>
                    <a:pt x="239369" y="360594"/>
                  </a:lnTo>
                  <a:lnTo>
                    <a:pt x="236732" y="385824"/>
                  </a:lnTo>
                  <a:lnTo>
                    <a:pt x="234974" y="411216"/>
                  </a:lnTo>
                  <a:lnTo>
                    <a:pt x="233802" y="436716"/>
                  </a:lnTo>
                  <a:lnTo>
                    <a:pt x="233021" y="462289"/>
                  </a:lnTo>
                  <a:lnTo>
                    <a:pt x="231547" y="485053"/>
                  </a:lnTo>
                  <a:lnTo>
                    <a:pt x="227370" y="525586"/>
                  </a:lnTo>
                  <a:lnTo>
                    <a:pt x="224878" y="560110"/>
                  </a:lnTo>
                  <a:lnTo>
                    <a:pt x="223279" y="602876"/>
                  </a:lnTo>
                  <a:lnTo>
                    <a:pt x="222195" y="607353"/>
                  </a:lnTo>
                  <a:lnTo>
                    <a:pt x="220520" y="610337"/>
                  </a:lnTo>
                  <a:lnTo>
                    <a:pt x="218451" y="612326"/>
                  </a:lnTo>
                  <a:lnTo>
                    <a:pt x="215166" y="611747"/>
                  </a:lnTo>
                  <a:lnTo>
                    <a:pt x="181711" y="587541"/>
                  </a:lnTo>
                  <a:lnTo>
                    <a:pt x="153468" y="574629"/>
                  </a:lnTo>
                  <a:lnTo>
                    <a:pt x="117738" y="565397"/>
                  </a:lnTo>
                  <a:lnTo>
                    <a:pt x="76458" y="564469"/>
                  </a:lnTo>
                  <a:lnTo>
                    <a:pt x="42872" y="569772"/>
                  </a:lnTo>
                  <a:lnTo>
                    <a:pt x="12703" y="580927"/>
                  </a:lnTo>
                  <a:lnTo>
                    <a:pt x="0" y="590587"/>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 name="SMARTInkShape-3507"/>
            <p:cNvSpPr/>
            <p:nvPr>
              <p:custDataLst>
                <p:tags r:id="rId58"/>
              </p:custDataLst>
            </p:nvPr>
          </p:nvSpPr>
          <p:spPr bwMode="auto">
            <a:xfrm>
              <a:off x="895084" y="1513188"/>
              <a:ext cx="239345" cy="529866"/>
            </a:xfrm>
            <a:custGeom>
              <a:avLst/>
              <a:gdLst/>
              <a:ahLst/>
              <a:cxnLst/>
              <a:rect l="0" t="0" r="0" b="0"/>
              <a:pathLst>
                <a:path w="239345" h="529866">
                  <a:moveTo>
                    <a:pt x="16459" y="12717"/>
                  </a:moveTo>
                  <a:lnTo>
                    <a:pt x="16459" y="12717"/>
                  </a:lnTo>
                  <a:lnTo>
                    <a:pt x="16459" y="785"/>
                  </a:lnTo>
                  <a:lnTo>
                    <a:pt x="15506" y="0"/>
                  </a:lnTo>
                  <a:lnTo>
                    <a:pt x="13919" y="429"/>
                  </a:lnTo>
                  <a:lnTo>
                    <a:pt x="11908" y="1668"/>
                  </a:lnTo>
                  <a:lnTo>
                    <a:pt x="4527" y="12512"/>
                  </a:lnTo>
                  <a:lnTo>
                    <a:pt x="858" y="41443"/>
                  </a:lnTo>
                  <a:lnTo>
                    <a:pt x="0" y="71839"/>
                  </a:lnTo>
                  <a:lnTo>
                    <a:pt x="571" y="106621"/>
                  </a:lnTo>
                  <a:lnTo>
                    <a:pt x="4000" y="141130"/>
                  </a:lnTo>
                  <a:lnTo>
                    <a:pt x="16319" y="167897"/>
                  </a:lnTo>
                  <a:lnTo>
                    <a:pt x="24938" y="179035"/>
                  </a:lnTo>
                  <a:lnTo>
                    <a:pt x="47215" y="193951"/>
                  </a:lnTo>
                  <a:lnTo>
                    <a:pt x="59823" y="199262"/>
                  </a:lnTo>
                  <a:lnTo>
                    <a:pt x="86531" y="200083"/>
                  </a:lnTo>
                  <a:lnTo>
                    <a:pt x="100321" y="197635"/>
                  </a:lnTo>
                  <a:lnTo>
                    <a:pt x="125803" y="182215"/>
                  </a:lnTo>
                  <a:lnTo>
                    <a:pt x="148876" y="158535"/>
                  </a:lnTo>
                  <a:lnTo>
                    <a:pt x="168656" y="128960"/>
                  </a:lnTo>
                  <a:lnTo>
                    <a:pt x="181892" y="99305"/>
                  </a:lnTo>
                  <a:lnTo>
                    <a:pt x="192158" y="63455"/>
                  </a:lnTo>
                  <a:lnTo>
                    <a:pt x="193607" y="50507"/>
                  </a:lnTo>
                  <a:lnTo>
                    <a:pt x="192660" y="48388"/>
                  </a:lnTo>
                  <a:lnTo>
                    <a:pt x="191076" y="47928"/>
                  </a:lnTo>
                  <a:lnTo>
                    <a:pt x="189068" y="48573"/>
                  </a:lnTo>
                  <a:lnTo>
                    <a:pt x="184296" y="51831"/>
                  </a:lnTo>
                  <a:lnTo>
                    <a:pt x="181541" y="64073"/>
                  </a:lnTo>
                  <a:lnTo>
                    <a:pt x="179989" y="94926"/>
                  </a:lnTo>
                  <a:lnTo>
                    <a:pt x="182070" y="134230"/>
                  </a:lnTo>
                  <a:lnTo>
                    <a:pt x="185314" y="162925"/>
                  </a:lnTo>
                  <a:lnTo>
                    <a:pt x="186755" y="194729"/>
                  </a:lnTo>
                  <a:lnTo>
                    <a:pt x="189936" y="227913"/>
                  </a:lnTo>
                  <a:lnTo>
                    <a:pt x="193572" y="261712"/>
                  </a:lnTo>
                  <a:lnTo>
                    <a:pt x="195188" y="295784"/>
                  </a:lnTo>
                  <a:lnTo>
                    <a:pt x="195906" y="329977"/>
                  </a:lnTo>
                  <a:lnTo>
                    <a:pt x="195273" y="364224"/>
                  </a:lnTo>
                  <a:lnTo>
                    <a:pt x="191817" y="398495"/>
                  </a:lnTo>
                  <a:lnTo>
                    <a:pt x="182025" y="430236"/>
                  </a:lnTo>
                  <a:lnTo>
                    <a:pt x="160448" y="472341"/>
                  </a:lnTo>
                  <a:lnTo>
                    <a:pt x="133417" y="506407"/>
                  </a:lnTo>
                  <a:lnTo>
                    <a:pt x="112255" y="522647"/>
                  </a:lnTo>
                  <a:lnTo>
                    <a:pt x="90150" y="529865"/>
                  </a:lnTo>
                  <a:lnTo>
                    <a:pt x="67625" y="525453"/>
                  </a:lnTo>
                  <a:lnTo>
                    <a:pt x="56285" y="520276"/>
                  </a:lnTo>
                  <a:lnTo>
                    <a:pt x="38604" y="494204"/>
                  </a:lnTo>
                  <a:lnTo>
                    <a:pt x="25349" y="458169"/>
                  </a:lnTo>
                  <a:lnTo>
                    <a:pt x="16282" y="419928"/>
                  </a:lnTo>
                  <a:lnTo>
                    <a:pt x="16698" y="385787"/>
                  </a:lnTo>
                  <a:lnTo>
                    <a:pt x="23232" y="357596"/>
                  </a:lnTo>
                  <a:lnTo>
                    <a:pt x="32487" y="338717"/>
                  </a:lnTo>
                  <a:lnTo>
                    <a:pt x="39526" y="332920"/>
                  </a:lnTo>
                  <a:lnTo>
                    <a:pt x="57509" y="326479"/>
                  </a:lnTo>
                  <a:lnTo>
                    <a:pt x="93603" y="322854"/>
                  </a:lnTo>
                  <a:lnTo>
                    <a:pt x="123135" y="319465"/>
                  </a:lnTo>
                  <a:lnTo>
                    <a:pt x="153405" y="315737"/>
                  </a:lnTo>
                  <a:lnTo>
                    <a:pt x="191867" y="311733"/>
                  </a:lnTo>
                  <a:lnTo>
                    <a:pt x="239344" y="295609"/>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 name="SMARTInkShape-3508"/>
            <p:cNvSpPr/>
            <p:nvPr>
              <p:custDataLst>
                <p:tags r:id="rId59"/>
              </p:custDataLst>
            </p:nvPr>
          </p:nvSpPr>
          <p:spPr bwMode="auto">
            <a:xfrm>
              <a:off x="1256715" y="1312387"/>
              <a:ext cx="194896" cy="592559"/>
            </a:xfrm>
            <a:custGeom>
              <a:avLst/>
              <a:gdLst/>
              <a:ahLst/>
              <a:cxnLst/>
              <a:rect l="0" t="0" r="0" b="0"/>
              <a:pathLst>
                <a:path w="194896" h="592559">
                  <a:moveTo>
                    <a:pt x="194895" y="7778"/>
                  </a:moveTo>
                  <a:lnTo>
                    <a:pt x="194895" y="7778"/>
                  </a:lnTo>
                  <a:lnTo>
                    <a:pt x="172477" y="6826"/>
                  </a:lnTo>
                  <a:lnTo>
                    <a:pt x="131744" y="0"/>
                  </a:lnTo>
                  <a:lnTo>
                    <a:pt x="99976" y="1902"/>
                  </a:lnTo>
                  <a:lnTo>
                    <a:pt x="70736" y="11168"/>
                  </a:lnTo>
                  <a:lnTo>
                    <a:pt x="52486" y="28467"/>
                  </a:lnTo>
                  <a:lnTo>
                    <a:pt x="49473" y="36811"/>
                  </a:lnTo>
                  <a:lnTo>
                    <a:pt x="49784" y="67709"/>
                  </a:lnTo>
                  <a:lnTo>
                    <a:pt x="55908" y="107556"/>
                  </a:lnTo>
                  <a:lnTo>
                    <a:pt x="61051" y="138801"/>
                  </a:lnTo>
                  <a:lnTo>
                    <a:pt x="63971" y="176818"/>
                  </a:lnTo>
                  <a:lnTo>
                    <a:pt x="64750" y="197624"/>
                  </a:lnTo>
                  <a:lnTo>
                    <a:pt x="65269" y="220067"/>
                  </a:lnTo>
                  <a:lnTo>
                    <a:pt x="65615" y="243601"/>
                  </a:lnTo>
                  <a:lnTo>
                    <a:pt x="65846" y="267864"/>
                  </a:lnTo>
                  <a:lnTo>
                    <a:pt x="64095" y="293563"/>
                  </a:lnTo>
                  <a:lnTo>
                    <a:pt x="61023" y="320221"/>
                  </a:lnTo>
                  <a:lnTo>
                    <a:pt x="57069" y="347519"/>
                  </a:lnTo>
                  <a:lnTo>
                    <a:pt x="51576" y="375242"/>
                  </a:lnTo>
                  <a:lnTo>
                    <a:pt x="45057" y="403249"/>
                  </a:lnTo>
                  <a:lnTo>
                    <a:pt x="37853" y="431445"/>
                  </a:lnTo>
                  <a:lnTo>
                    <a:pt x="31145" y="458815"/>
                  </a:lnTo>
                  <a:lnTo>
                    <a:pt x="24769" y="485634"/>
                  </a:lnTo>
                  <a:lnTo>
                    <a:pt x="18612" y="512087"/>
                  </a:lnTo>
                  <a:lnTo>
                    <a:pt x="9232" y="551638"/>
                  </a:lnTo>
                  <a:lnTo>
                    <a:pt x="0" y="589869"/>
                  </a:lnTo>
                  <a:lnTo>
                    <a:pt x="195" y="592054"/>
                  </a:lnTo>
                  <a:lnTo>
                    <a:pt x="1278" y="592558"/>
                  </a:lnTo>
                  <a:lnTo>
                    <a:pt x="2952" y="591941"/>
                  </a:lnTo>
                  <a:lnTo>
                    <a:pt x="38914" y="560355"/>
                  </a:lnTo>
                  <a:lnTo>
                    <a:pt x="76924" y="529327"/>
                  </a:lnTo>
                  <a:lnTo>
                    <a:pt x="115808" y="501084"/>
                  </a:lnTo>
                  <a:lnTo>
                    <a:pt x="158530" y="474474"/>
                  </a:lnTo>
                  <a:lnTo>
                    <a:pt x="177750" y="46212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21" name="SMARTInkShape-Group1168"/>
          <p:cNvGrpSpPr/>
          <p:nvPr/>
        </p:nvGrpSpPr>
        <p:grpSpPr>
          <a:xfrm>
            <a:off x="2463165" y="1527097"/>
            <a:ext cx="1072104" cy="798060"/>
            <a:chOff x="2463165" y="1527097"/>
            <a:chExt cx="1072104" cy="798060"/>
          </a:xfrm>
        </p:grpSpPr>
        <p:sp>
          <p:nvSpPr>
            <p:cNvPr id="15" name="SMARTInkShape-3509"/>
            <p:cNvSpPr/>
            <p:nvPr>
              <p:custDataLst>
                <p:tags r:id="rId48"/>
              </p:custDataLst>
            </p:nvPr>
          </p:nvSpPr>
          <p:spPr bwMode="auto">
            <a:xfrm>
              <a:off x="3311843" y="2136202"/>
              <a:ext cx="223426" cy="168681"/>
            </a:xfrm>
            <a:custGeom>
              <a:avLst/>
              <a:gdLst/>
              <a:ahLst/>
              <a:cxnLst/>
              <a:rect l="0" t="0" r="0" b="0"/>
              <a:pathLst>
                <a:path w="223426" h="168681">
                  <a:moveTo>
                    <a:pt x="162877" y="24068"/>
                  </a:moveTo>
                  <a:lnTo>
                    <a:pt x="162877" y="24068"/>
                  </a:lnTo>
                  <a:lnTo>
                    <a:pt x="158326" y="19517"/>
                  </a:lnTo>
                  <a:lnTo>
                    <a:pt x="156092" y="14743"/>
                  </a:lnTo>
                  <a:lnTo>
                    <a:pt x="155496" y="12136"/>
                  </a:lnTo>
                  <a:lnTo>
                    <a:pt x="150107" y="3917"/>
                  </a:lnTo>
                  <a:lnTo>
                    <a:pt x="142597" y="825"/>
                  </a:lnTo>
                  <a:lnTo>
                    <a:pt x="137927" y="0"/>
                  </a:lnTo>
                  <a:lnTo>
                    <a:pt x="125118" y="4163"/>
                  </a:lnTo>
                  <a:lnTo>
                    <a:pt x="84510" y="31460"/>
                  </a:lnTo>
                  <a:lnTo>
                    <a:pt x="53615" y="67110"/>
                  </a:lnTo>
                  <a:lnTo>
                    <a:pt x="40338" y="96538"/>
                  </a:lnTo>
                  <a:lnTo>
                    <a:pt x="34121" y="125809"/>
                  </a:lnTo>
                  <a:lnTo>
                    <a:pt x="37707" y="148344"/>
                  </a:lnTo>
                  <a:lnTo>
                    <a:pt x="44188" y="156448"/>
                  </a:lnTo>
                  <a:lnTo>
                    <a:pt x="64089" y="167994"/>
                  </a:lnTo>
                  <a:lnTo>
                    <a:pt x="91348" y="168680"/>
                  </a:lnTo>
                  <a:lnTo>
                    <a:pt x="123467" y="160730"/>
                  </a:lnTo>
                  <a:lnTo>
                    <a:pt x="159966" y="144497"/>
                  </a:lnTo>
                  <a:lnTo>
                    <a:pt x="190794" y="124582"/>
                  </a:lnTo>
                  <a:lnTo>
                    <a:pt x="204348" y="113937"/>
                  </a:lnTo>
                  <a:lnTo>
                    <a:pt x="219409" y="86870"/>
                  </a:lnTo>
                  <a:lnTo>
                    <a:pt x="223425" y="71651"/>
                  </a:lnTo>
                  <a:lnTo>
                    <a:pt x="220267" y="44581"/>
                  </a:lnTo>
                  <a:lnTo>
                    <a:pt x="215425" y="32028"/>
                  </a:lnTo>
                  <a:lnTo>
                    <a:pt x="206481" y="22707"/>
                  </a:lnTo>
                  <a:lnTo>
                    <a:pt x="181304" y="9811"/>
                  </a:lnTo>
                  <a:lnTo>
                    <a:pt x="145985" y="5984"/>
                  </a:lnTo>
                  <a:lnTo>
                    <a:pt x="125898" y="6297"/>
                  </a:lnTo>
                  <a:lnTo>
                    <a:pt x="102982" y="9363"/>
                  </a:lnTo>
                  <a:lnTo>
                    <a:pt x="78180" y="14265"/>
                  </a:lnTo>
                  <a:lnTo>
                    <a:pt x="52119" y="20390"/>
                  </a:lnTo>
                  <a:lnTo>
                    <a:pt x="0" y="3264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6" name="SMARTInkShape-3510"/>
            <p:cNvSpPr/>
            <p:nvPr>
              <p:custDataLst>
                <p:tags r:id="rId49"/>
              </p:custDataLst>
            </p:nvPr>
          </p:nvSpPr>
          <p:spPr bwMode="auto">
            <a:xfrm>
              <a:off x="3108353" y="2220277"/>
              <a:ext cx="160628" cy="41215"/>
            </a:xfrm>
            <a:custGeom>
              <a:avLst/>
              <a:gdLst/>
              <a:ahLst/>
              <a:cxnLst/>
              <a:rect l="0" t="0" r="0" b="0"/>
              <a:pathLst>
                <a:path w="160628" h="41215">
                  <a:moveTo>
                    <a:pt x="32040" y="17145"/>
                  </a:moveTo>
                  <a:lnTo>
                    <a:pt x="32040" y="17145"/>
                  </a:lnTo>
                  <a:lnTo>
                    <a:pt x="9144" y="26470"/>
                  </a:lnTo>
                  <a:lnTo>
                    <a:pt x="2814" y="31767"/>
                  </a:lnTo>
                  <a:lnTo>
                    <a:pt x="0" y="37296"/>
                  </a:lnTo>
                  <a:lnTo>
                    <a:pt x="203" y="39152"/>
                  </a:lnTo>
                  <a:lnTo>
                    <a:pt x="1290" y="40389"/>
                  </a:lnTo>
                  <a:lnTo>
                    <a:pt x="2967" y="41214"/>
                  </a:lnTo>
                  <a:lnTo>
                    <a:pt x="38936" y="33321"/>
                  </a:lnTo>
                  <a:lnTo>
                    <a:pt x="76945" y="22891"/>
                  </a:lnTo>
                  <a:lnTo>
                    <a:pt x="118370" y="10275"/>
                  </a:lnTo>
                  <a:lnTo>
                    <a:pt x="160627"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7" name="SMARTInkShape-3511"/>
            <p:cNvSpPr/>
            <p:nvPr>
              <p:custDataLst>
                <p:tags r:id="rId50"/>
              </p:custDataLst>
            </p:nvPr>
          </p:nvSpPr>
          <p:spPr bwMode="auto">
            <a:xfrm>
              <a:off x="3106103" y="2177520"/>
              <a:ext cx="120016" cy="8469"/>
            </a:xfrm>
            <a:custGeom>
              <a:avLst/>
              <a:gdLst/>
              <a:ahLst/>
              <a:cxnLst/>
              <a:rect l="0" t="0" r="0" b="0"/>
              <a:pathLst>
                <a:path w="120016" h="8469">
                  <a:moveTo>
                    <a:pt x="0" y="8468"/>
                  </a:moveTo>
                  <a:lnTo>
                    <a:pt x="0" y="8468"/>
                  </a:lnTo>
                  <a:lnTo>
                    <a:pt x="41184" y="3917"/>
                  </a:lnTo>
                  <a:lnTo>
                    <a:pt x="81759" y="689"/>
                  </a:lnTo>
                  <a:lnTo>
                    <a:pt x="111708" y="0"/>
                  </a:lnTo>
                  <a:lnTo>
                    <a:pt x="114477" y="917"/>
                  </a:lnTo>
                  <a:lnTo>
                    <a:pt x="116323" y="2481"/>
                  </a:lnTo>
                  <a:lnTo>
                    <a:pt x="120015" y="8468"/>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8" name="SMARTInkShape-3512"/>
            <p:cNvSpPr/>
            <p:nvPr>
              <p:custDataLst>
                <p:tags r:id="rId51"/>
              </p:custDataLst>
            </p:nvPr>
          </p:nvSpPr>
          <p:spPr bwMode="auto">
            <a:xfrm>
              <a:off x="2814040" y="2148950"/>
              <a:ext cx="266346" cy="176207"/>
            </a:xfrm>
            <a:custGeom>
              <a:avLst/>
              <a:gdLst/>
              <a:ahLst/>
              <a:cxnLst/>
              <a:rect l="0" t="0" r="0" b="0"/>
              <a:pathLst>
                <a:path w="266346" h="176207">
                  <a:moveTo>
                    <a:pt x="120613" y="62755"/>
                  </a:moveTo>
                  <a:lnTo>
                    <a:pt x="120613" y="62755"/>
                  </a:lnTo>
                  <a:lnTo>
                    <a:pt x="127398" y="46645"/>
                  </a:lnTo>
                  <a:lnTo>
                    <a:pt x="128832" y="29834"/>
                  </a:lnTo>
                  <a:lnTo>
                    <a:pt x="126488" y="21771"/>
                  </a:lnTo>
                  <a:lnTo>
                    <a:pt x="124530" y="18287"/>
                  </a:lnTo>
                  <a:lnTo>
                    <a:pt x="114734" y="11876"/>
                  </a:lnTo>
                  <a:lnTo>
                    <a:pt x="89712" y="0"/>
                  </a:lnTo>
                  <a:lnTo>
                    <a:pt x="72907" y="1844"/>
                  </a:lnTo>
                  <a:lnTo>
                    <a:pt x="63091" y="5003"/>
                  </a:lnTo>
                  <a:lnTo>
                    <a:pt x="44565" y="18672"/>
                  </a:lnTo>
                  <a:lnTo>
                    <a:pt x="35624" y="27651"/>
                  </a:lnTo>
                  <a:lnTo>
                    <a:pt x="20610" y="55408"/>
                  </a:lnTo>
                  <a:lnTo>
                    <a:pt x="8539" y="89017"/>
                  </a:lnTo>
                  <a:lnTo>
                    <a:pt x="0" y="123005"/>
                  </a:lnTo>
                  <a:lnTo>
                    <a:pt x="3189" y="149540"/>
                  </a:lnTo>
                  <a:lnTo>
                    <a:pt x="8040" y="160617"/>
                  </a:lnTo>
                  <a:lnTo>
                    <a:pt x="15084" y="168001"/>
                  </a:lnTo>
                  <a:lnTo>
                    <a:pt x="33071" y="176206"/>
                  </a:lnTo>
                  <a:lnTo>
                    <a:pt x="53765" y="174773"/>
                  </a:lnTo>
                  <a:lnTo>
                    <a:pt x="64618" y="171723"/>
                  </a:lnTo>
                  <a:lnTo>
                    <a:pt x="84296" y="158175"/>
                  </a:lnTo>
                  <a:lnTo>
                    <a:pt x="108900" y="129128"/>
                  </a:lnTo>
                  <a:lnTo>
                    <a:pt x="115661" y="118433"/>
                  </a:lnTo>
                  <a:lnTo>
                    <a:pt x="125178" y="76077"/>
                  </a:lnTo>
                  <a:lnTo>
                    <a:pt x="127998" y="40985"/>
                  </a:lnTo>
                  <a:lnTo>
                    <a:pt x="129081" y="14363"/>
                  </a:lnTo>
                  <a:lnTo>
                    <a:pt x="130131" y="53477"/>
                  </a:lnTo>
                  <a:lnTo>
                    <a:pt x="136979" y="79691"/>
                  </a:lnTo>
                  <a:lnTo>
                    <a:pt x="145667" y="96952"/>
                  </a:lnTo>
                  <a:lnTo>
                    <a:pt x="160958" y="111609"/>
                  </a:lnTo>
                  <a:lnTo>
                    <a:pt x="180454" y="122568"/>
                  </a:lnTo>
                  <a:lnTo>
                    <a:pt x="201819" y="127438"/>
                  </a:lnTo>
                  <a:lnTo>
                    <a:pt x="226554" y="121983"/>
                  </a:lnTo>
                  <a:lnTo>
                    <a:pt x="266345" y="105617"/>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9" name="SMARTInkShape-3513"/>
            <p:cNvSpPr/>
            <p:nvPr>
              <p:custDataLst>
                <p:tags r:id="rId52"/>
              </p:custDataLst>
            </p:nvPr>
          </p:nvSpPr>
          <p:spPr bwMode="auto">
            <a:xfrm>
              <a:off x="2463165" y="1654492"/>
              <a:ext cx="274321" cy="40481"/>
            </a:xfrm>
            <a:custGeom>
              <a:avLst/>
              <a:gdLst/>
              <a:ahLst/>
              <a:cxnLst/>
              <a:rect l="0" t="0" r="0" b="0"/>
              <a:pathLst>
                <a:path w="274321" h="40481">
                  <a:moveTo>
                    <a:pt x="0" y="25718"/>
                  </a:moveTo>
                  <a:lnTo>
                    <a:pt x="0" y="25718"/>
                  </a:lnTo>
                  <a:lnTo>
                    <a:pt x="4551" y="34820"/>
                  </a:lnTo>
                  <a:lnTo>
                    <a:pt x="9702" y="37501"/>
                  </a:lnTo>
                  <a:lnTo>
                    <a:pt x="25584" y="40480"/>
                  </a:lnTo>
                  <a:lnTo>
                    <a:pt x="65048" y="37606"/>
                  </a:lnTo>
                  <a:lnTo>
                    <a:pt x="101618" y="30684"/>
                  </a:lnTo>
                  <a:lnTo>
                    <a:pt x="142318" y="22210"/>
                  </a:lnTo>
                  <a:lnTo>
                    <a:pt x="182632" y="15269"/>
                  </a:lnTo>
                  <a:lnTo>
                    <a:pt x="220235" y="9009"/>
                  </a:lnTo>
                  <a:lnTo>
                    <a:pt x="274320"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0" name="SMARTInkShape-3514"/>
            <p:cNvSpPr/>
            <p:nvPr>
              <p:custDataLst>
                <p:tags r:id="rId53"/>
              </p:custDataLst>
            </p:nvPr>
          </p:nvSpPr>
          <p:spPr bwMode="auto">
            <a:xfrm>
              <a:off x="2471738" y="1527097"/>
              <a:ext cx="171451" cy="24526"/>
            </a:xfrm>
            <a:custGeom>
              <a:avLst/>
              <a:gdLst/>
              <a:ahLst/>
              <a:cxnLst/>
              <a:rect l="0" t="0" r="0" b="0"/>
              <a:pathLst>
                <a:path w="171451" h="24526">
                  <a:moveTo>
                    <a:pt x="0" y="7380"/>
                  </a:moveTo>
                  <a:lnTo>
                    <a:pt x="0" y="7380"/>
                  </a:lnTo>
                  <a:lnTo>
                    <a:pt x="31244" y="0"/>
                  </a:lnTo>
                  <a:lnTo>
                    <a:pt x="69307" y="5750"/>
                  </a:lnTo>
                  <a:lnTo>
                    <a:pt x="103013" y="11609"/>
                  </a:lnTo>
                  <a:lnTo>
                    <a:pt x="142127" y="16047"/>
                  </a:lnTo>
                  <a:lnTo>
                    <a:pt x="171450" y="24525"/>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22" name="SMARTInkShape-3515"/>
          <p:cNvSpPr/>
          <p:nvPr>
            <p:custDataLst>
              <p:tags r:id="rId2"/>
            </p:custDataLst>
          </p:nvPr>
        </p:nvSpPr>
        <p:spPr bwMode="auto">
          <a:xfrm>
            <a:off x="3174879" y="1140829"/>
            <a:ext cx="797047" cy="741635"/>
          </a:xfrm>
          <a:custGeom>
            <a:avLst/>
            <a:gdLst/>
            <a:ahLst/>
            <a:cxnLst/>
            <a:rect l="0" t="0" r="0" b="0"/>
            <a:pathLst>
              <a:path w="797047" h="741635">
                <a:moveTo>
                  <a:pt x="634168" y="59321"/>
                </a:moveTo>
                <a:lnTo>
                  <a:pt x="634168" y="59321"/>
                </a:lnTo>
                <a:lnTo>
                  <a:pt x="646100" y="20696"/>
                </a:lnTo>
                <a:lnTo>
                  <a:pt x="649769" y="7131"/>
                </a:lnTo>
                <a:lnTo>
                  <a:pt x="648379" y="4525"/>
                </a:lnTo>
                <a:lnTo>
                  <a:pt x="645547" y="2788"/>
                </a:lnTo>
                <a:lnTo>
                  <a:pt x="634463" y="858"/>
                </a:lnTo>
                <a:lnTo>
                  <a:pt x="613662" y="0"/>
                </a:lnTo>
                <a:lnTo>
                  <a:pt x="580922" y="7238"/>
                </a:lnTo>
                <a:lnTo>
                  <a:pt x="561524" y="13169"/>
                </a:lnTo>
                <a:lnTo>
                  <a:pt x="537161" y="20933"/>
                </a:lnTo>
                <a:lnTo>
                  <a:pt x="509489" y="29919"/>
                </a:lnTo>
                <a:lnTo>
                  <a:pt x="479611" y="39720"/>
                </a:lnTo>
                <a:lnTo>
                  <a:pt x="448263" y="51016"/>
                </a:lnTo>
                <a:lnTo>
                  <a:pt x="415934" y="63309"/>
                </a:lnTo>
                <a:lnTo>
                  <a:pt x="382951" y="76267"/>
                </a:lnTo>
                <a:lnTo>
                  <a:pt x="349533" y="88716"/>
                </a:lnTo>
                <a:lnTo>
                  <a:pt x="315824" y="100825"/>
                </a:lnTo>
                <a:lnTo>
                  <a:pt x="281921" y="112708"/>
                </a:lnTo>
                <a:lnTo>
                  <a:pt x="252652" y="122535"/>
                </a:lnTo>
                <a:lnTo>
                  <a:pt x="226472" y="130991"/>
                </a:lnTo>
                <a:lnTo>
                  <a:pt x="185317" y="144514"/>
                </a:lnTo>
                <a:lnTo>
                  <a:pt x="163851" y="153700"/>
                </a:lnTo>
                <a:lnTo>
                  <a:pt x="162509" y="155578"/>
                </a:lnTo>
                <a:lnTo>
                  <a:pt x="190041" y="153670"/>
                </a:lnTo>
                <a:lnTo>
                  <a:pt x="212353" y="151748"/>
                </a:lnTo>
                <a:lnTo>
                  <a:pt x="238658" y="149514"/>
                </a:lnTo>
                <a:lnTo>
                  <a:pt x="269530" y="148977"/>
                </a:lnTo>
                <a:lnTo>
                  <a:pt x="303447" y="149572"/>
                </a:lnTo>
                <a:lnTo>
                  <a:pt x="339392" y="150920"/>
                </a:lnTo>
                <a:lnTo>
                  <a:pt x="377643" y="152772"/>
                </a:lnTo>
                <a:lnTo>
                  <a:pt x="417432" y="154960"/>
                </a:lnTo>
                <a:lnTo>
                  <a:pt x="458245" y="157370"/>
                </a:lnTo>
                <a:lnTo>
                  <a:pt x="494979" y="160882"/>
                </a:lnTo>
                <a:lnTo>
                  <a:pt x="528993" y="165128"/>
                </a:lnTo>
                <a:lnTo>
                  <a:pt x="561194" y="169864"/>
                </a:lnTo>
                <a:lnTo>
                  <a:pt x="585519" y="175879"/>
                </a:lnTo>
                <a:lnTo>
                  <a:pt x="620166" y="190182"/>
                </a:lnTo>
                <a:lnTo>
                  <a:pt x="626739" y="200854"/>
                </a:lnTo>
                <a:lnTo>
                  <a:pt x="627311" y="213684"/>
                </a:lnTo>
                <a:lnTo>
                  <a:pt x="623881" y="227952"/>
                </a:lnTo>
                <a:lnTo>
                  <a:pt x="594672" y="264126"/>
                </a:lnTo>
                <a:lnTo>
                  <a:pt x="573547" y="284440"/>
                </a:lnTo>
                <a:lnTo>
                  <a:pt x="547081" y="305603"/>
                </a:lnTo>
                <a:lnTo>
                  <a:pt x="517055" y="327331"/>
                </a:lnTo>
                <a:lnTo>
                  <a:pt x="484656" y="349437"/>
                </a:lnTo>
                <a:lnTo>
                  <a:pt x="448768" y="373699"/>
                </a:lnTo>
                <a:lnTo>
                  <a:pt x="410556" y="399399"/>
                </a:lnTo>
                <a:lnTo>
                  <a:pt x="370794" y="426057"/>
                </a:lnTo>
                <a:lnTo>
                  <a:pt x="331903" y="452402"/>
                </a:lnTo>
                <a:lnTo>
                  <a:pt x="293593" y="478537"/>
                </a:lnTo>
                <a:lnTo>
                  <a:pt x="255671" y="504534"/>
                </a:lnTo>
                <a:lnTo>
                  <a:pt x="218959" y="529484"/>
                </a:lnTo>
                <a:lnTo>
                  <a:pt x="183055" y="553738"/>
                </a:lnTo>
                <a:lnTo>
                  <a:pt x="147689" y="577527"/>
                </a:lnTo>
                <a:lnTo>
                  <a:pt x="116491" y="599102"/>
                </a:lnTo>
                <a:lnTo>
                  <a:pt x="88073" y="619200"/>
                </a:lnTo>
                <a:lnTo>
                  <a:pt x="61507" y="638314"/>
                </a:lnTo>
                <a:lnTo>
                  <a:pt x="24370" y="669711"/>
                </a:lnTo>
                <a:lnTo>
                  <a:pt x="3102" y="694461"/>
                </a:lnTo>
                <a:lnTo>
                  <a:pt x="98" y="703727"/>
                </a:lnTo>
                <a:lnTo>
                  <a:pt x="0" y="711810"/>
                </a:lnTo>
                <a:lnTo>
                  <a:pt x="6602" y="719104"/>
                </a:lnTo>
                <a:lnTo>
                  <a:pt x="31718" y="732288"/>
                </a:lnTo>
                <a:lnTo>
                  <a:pt x="53465" y="736566"/>
                </a:lnTo>
                <a:lnTo>
                  <a:pt x="80345" y="739417"/>
                </a:lnTo>
                <a:lnTo>
                  <a:pt x="110648" y="741319"/>
                </a:lnTo>
                <a:lnTo>
                  <a:pt x="146090" y="741634"/>
                </a:lnTo>
                <a:lnTo>
                  <a:pt x="184958" y="740891"/>
                </a:lnTo>
                <a:lnTo>
                  <a:pt x="226110" y="739443"/>
                </a:lnTo>
                <a:lnTo>
                  <a:pt x="269737" y="737526"/>
                </a:lnTo>
                <a:lnTo>
                  <a:pt x="315014" y="735295"/>
                </a:lnTo>
                <a:lnTo>
                  <a:pt x="361392" y="732855"/>
                </a:lnTo>
                <a:lnTo>
                  <a:pt x="407550" y="729324"/>
                </a:lnTo>
                <a:lnTo>
                  <a:pt x="453562" y="725065"/>
                </a:lnTo>
                <a:lnTo>
                  <a:pt x="499477" y="720320"/>
                </a:lnTo>
                <a:lnTo>
                  <a:pt x="542469" y="716205"/>
                </a:lnTo>
                <a:lnTo>
                  <a:pt x="583513" y="712508"/>
                </a:lnTo>
                <a:lnTo>
                  <a:pt x="623258" y="709092"/>
                </a:lnTo>
                <a:lnTo>
                  <a:pt x="657375" y="706814"/>
                </a:lnTo>
                <a:lnTo>
                  <a:pt x="687739" y="705296"/>
                </a:lnTo>
                <a:lnTo>
                  <a:pt x="715603" y="704283"/>
                </a:lnTo>
                <a:lnTo>
                  <a:pt x="754182" y="703158"/>
                </a:lnTo>
                <a:lnTo>
                  <a:pt x="797046" y="702259"/>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27" name="SMARTInkShape-Group1170"/>
          <p:cNvGrpSpPr/>
          <p:nvPr/>
        </p:nvGrpSpPr>
        <p:grpSpPr>
          <a:xfrm>
            <a:off x="3065485" y="857250"/>
            <a:ext cx="434954" cy="274321"/>
            <a:chOff x="3065485" y="857250"/>
            <a:chExt cx="434954" cy="274321"/>
          </a:xfrm>
        </p:grpSpPr>
        <p:sp>
          <p:nvSpPr>
            <p:cNvPr id="23" name="SMARTInkShape-3516"/>
            <p:cNvSpPr/>
            <p:nvPr>
              <p:custDataLst>
                <p:tags r:id="rId44"/>
              </p:custDataLst>
            </p:nvPr>
          </p:nvSpPr>
          <p:spPr bwMode="auto">
            <a:xfrm>
              <a:off x="3483293" y="857250"/>
              <a:ext cx="17146" cy="188596"/>
            </a:xfrm>
            <a:custGeom>
              <a:avLst/>
              <a:gdLst/>
              <a:ahLst/>
              <a:cxnLst/>
              <a:rect l="0" t="0" r="0" b="0"/>
              <a:pathLst>
                <a:path w="17146" h="188596">
                  <a:moveTo>
                    <a:pt x="17145" y="0"/>
                  </a:moveTo>
                  <a:lnTo>
                    <a:pt x="17145" y="0"/>
                  </a:lnTo>
                  <a:lnTo>
                    <a:pt x="12594" y="9102"/>
                  </a:lnTo>
                  <a:lnTo>
                    <a:pt x="15258" y="50728"/>
                  </a:lnTo>
                  <a:lnTo>
                    <a:pt x="16306" y="80648"/>
                  </a:lnTo>
                  <a:lnTo>
                    <a:pt x="14231" y="110456"/>
                  </a:lnTo>
                  <a:lnTo>
                    <a:pt x="7709" y="151473"/>
                  </a:lnTo>
                  <a:lnTo>
                    <a:pt x="0" y="188595"/>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4" name="SMARTInkShape-3517"/>
            <p:cNvSpPr/>
            <p:nvPr>
              <p:custDataLst>
                <p:tags r:id="rId45"/>
              </p:custDataLst>
            </p:nvPr>
          </p:nvSpPr>
          <p:spPr bwMode="auto">
            <a:xfrm>
              <a:off x="3193644" y="1045845"/>
              <a:ext cx="15329" cy="85726"/>
            </a:xfrm>
            <a:custGeom>
              <a:avLst/>
              <a:gdLst/>
              <a:ahLst/>
              <a:cxnLst/>
              <a:rect l="0" t="0" r="0" b="0"/>
              <a:pathLst>
                <a:path w="15329" h="85726">
                  <a:moveTo>
                    <a:pt x="15328" y="0"/>
                  </a:moveTo>
                  <a:lnTo>
                    <a:pt x="15328" y="0"/>
                  </a:lnTo>
                  <a:lnTo>
                    <a:pt x="10778" y="4551"/>
                  </a:lnTo>
                  <a:lnTo>
                    <a:pt x="8543" y="11865"/>
                  </a:lnTo>
                  <a:lnTo>
                    <a:pt x="128" y="52477"/>
                  </a:lnTo>
                  <a:lnTo>
                    <a:pt x="0" y="67138"/>
                  </a:lnTo>
                  <a:lnTo>
                    <a:pt x="6756" y="85725"/>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5" name="SMARTInkShape-3518"/>
            <p:cNvSpPr/>
            <p:nvPr>
              <p:custDataLst>
                <p:tags r:id="rId46"/>
              </p:custDataLst>
            </p:nvPr>
          </p:nvSpPr>
          <p:spPr bwMode="auto">
            <a:xfrm>
              <a:off x="3311843" y="951547"/>
              <a:ext cx="60008" cy="34292"/>
            </a:xfrm>
            <a:custGeom>
              <a:avLst/>
              <a:gdLst/>
              <a:ahLst/>
              <a:cxnLst/>
              <a:rect l="0" t="0" r="0" b="0"/>
              <a:pathLst>
                <a:path w="60008" h="34292">
                  <a:moveTo>
                    <a:pt x="0" y="34291"/>
                  </a:moveTo>
                  <a:lnTo>
                    <a:pt x="0" y="34291"/>
                  </a:lnTo>
                  <a:lnTo>
                    <a:pt x="4550" y="29740"/>
                  </a:lnTo>
                  <a:lnTo>
                    <a:pt x="9325" y="27505"/>
                  </a:lnTo>
                  <a:lnTo>
                    <a:pt x="11931" y="26910"/>
                  </a:lnTo>
                  <a:lnTo>
                    <a:pt x="25783" y="19090"/>
                  </a:lnTo>
                  <a:lnTo>
                    <a:pt x="46912" y="17179"/>
                  </a:lnTo>
                  <a:lnTo>
                    <a:pt x="49372" y="15263"/>
                  </a:lnTo>
                  <a:lnTo>
                    <a:pt x="60007"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6" name="SMARTInkShape-3519"/>
            <p:cNvSpPr/>
            <p:nvPr>
              <p:custDataLst>
                <p:tags r:id="rId47"/>
              </p:custDataLst>
            </p:nvPr>
          </p:nvSpPr>
          <p:spPr bwMode="auto">
            <a:xfrm>
              <a:off x="3065485" y="876293"/>
              <a:ext cx="194924" cy="174651"/>
            </a:xfrm>
            <a:custGeom>
              <a:avLst/>
              <a:gdLst/>
              <a:ahLst/>
              <a:cxnLst/>
              <a:rect l="0" t="0" r="0" b="0"/>
              <a:pathLst>
                <a:path w="194924" h="174651">
                  <a:moveTo>
                    <a:pt x="66335" y="23820"/>
                  </a:moveTo>
                  <a:lnTo>
                    <a:pt x="66335" y="23820"/>
                  </a:lnTo>
                  <a:lnTo>
                    <a:pt x="66335" y="14718"/>
                  </a:lnTo>
                  <a:lnTo>
                    <a:pt x="63795" y="7709"/>
                  </a:lnTo>
                  <a:lnTo>
                    <a:pt x="58954" y="0"/>
                  </a:lnTo>
                  <a:lnTo>
                    <a:pt x="43514" y="36487"/>
                  </a:lnTo>
                  <a:lnTo>
                    <a:pt x="30475" y="68502"/>
                  </a:lnTo>
                  <a:lnTo>
                    <a:pt x="18330" y="101781"/>
                  </a:lnTo>
                  <a:lnTo>
                    <a:pt x="5333" y="143545"/>
                  </a:lnTo>
                  <a:lnTo>
                    <a:pt x="0" y="166397"/>
                  </a:lnTo>
                  <a:lnTo>
                    <a:pt x="204" y="170306"/>
                  </a:lnTo>
                  <a:lnTo>
                    <a:pt x="1293" y="172912"/>
                  </a:lnTo>
                  <a:lnTo>
                    <a:pt x="2971" y="174650"/>
                  </a:lnTo>
                  <a:lnTo>
                    <a:pt x="5995" y="171998"/>
                  </a:lnTo>
                  <a:lnTo>
                    <a:pt x="27076" y="135287"/>
                  </a:lnTo>
                  <a:lnTo>
                    <a:pt x="41266" y="106698"/>
                  </a:lnTo>
                  <a:lnTo>
                    <a:pt x="59013" y="67638"/>
                  </a:lnTo>
                  <a:lnTo>
                    <a:pt x="69775" y="50243"/>
                  </a:lnTo>
                  <a:lnTo>
                    <a:pt x="71486" y="49055"/>
                  </a:lnTo>
                  <a:lnTo>
                    <a:pt x="72626" y="49216"/>
                  </a:lnTo>
                  <a:lnTo>
                    <a:pt x="73894" y="54474"/>
                  </a:lnTo>
                  <a:lnTo>
                    <a:pt x="74231" y="58544"/>
                  </a:lnTo>
                  <a:lnTo>
                    <a:pt x="93469" y="100371"/>
                  </a:lnTo>
                  <a:lnTo>
                    <a:pt x="123927" y="140489"/>
                  </a:lnTo>
                  <a:lnTo>
                    <a:pt x="127589" y="144462"/>
                  </a:lnTo>
                  <a:lnTo>
                    <a:pt x="131936" y="146158"/>
                  </a:lnTo>
                  <a:lnTo>
                    <a:pt x="141846" y="145502"/>
                  </a:lnTo>
                  <a:lnTo>
                    <a:pt x="146203" y="143041"/>
                  </a:lnTo>
                  <a:lnTo>
                    <a:pt x="153584" y="135227"/>
                  </a:lnTo>
                  <a:lnTo>
                    <a:pt x="163095" y="106465"/>
                  </a:lnTo>
                  <a:lnTo>
                    <a:pt x="167395" y="72331"/>
                  </a:lnTo>
                  <a:lnTo>
                    <a:pt x="175752" y="29643"/>
                  </a:lnTo>
                  <a:lnTo>
                    <a:pt x="177829" y="20693"/>
                  </a:lnTo>
                  <a:lnTo>
                    <a:pt x="181928" y="13540"/>
                  </a:lnTo>
                  <a:lnTo>
                    <a:pt x="184355" y="12204"/>
                  </a:lnTo>
                  <a:lnTo>
                    <a:pt x="186925" y="12266"/>
                  </a:lnTo>
                  <a:lnTo>
                    <a:pt x="194923" y="15247"/>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34" name="SMARTInkShape-Group1171"/>
          <p:cNvGrpSpPr/>
          <p:nvPr/>
        </p:nvGrpSpPr>
        <p:grpSpPr>
          <a:xfrm>
            <a:off x="4229436" y="874395"/>
            <a:ext cx="865488" cy="1456312"/>
            <a:chOff x="4229436" y="874395"/>
            <a:chExt cx="865488" cy="1456312"/>
          </a:xfrm>
        </p:grpSpPr>
        <p:sp>
          <p:nvSpPr>
            <p:cNvPr id="28" name="SMARTInkShape-3520"/>
            <p:cNvSpPr/>
            <p:nvPr>
              <p:custDataLst>
                <p:tags r:id="rId38"/>
              </p:custDataLst>
            </p:nvPr>
          </p:nvSpPr>
          <p:spPr bwMode="auto">
            <a:xfrm>
              <a:off x="4229436" y="874395"/>
              <a:ext cx="153970" cy="170505"/>
            </a:xfrm>
            <a:custGeom>
              <a:avLst/>
              <a:gdLst/>
              <a:ahLst/>
              <a:cxnLst/>
              <a:rect l="0" t="0" r="0" b="0"/>
              <a:pathLst>
                <a:path w="153970" h="170505">
                  <a:moveTo>
                    <a:pt x="33954" y="0"/>
                  </a:moveTo>
                  <a:lnTo>
                    <a:pt x="33954" y="0"/>
                  </a:lnTo>
                  <a:lnTo>
                    <a:pt x="21219" y="21484"/>
                  </a:lnTo>
                  <a:lnTo>
                    <a:pt x="8543" y="63969"/>
                  </a:lnTo>
                  <a:lnTo>
                    <a:pt x="4563" y="89391"/>
                  </a:lnTo>
                  <a:lnTo>
                    <a:pt x="7229" y="131675"/>
                  </a:lnTo>
                  <a:lnTo>
                    <a:pt x="6836" y="145200"/>
                  </a:lnTo>
                  <a:lnTo>
                    <a:pt x="797" y="160361"/>
                  </a:lnTo>
                  <a:lnTo>
                    <a:pt x="419" y="159295"/>
                  </a:lnTo>
                  <a:lnTo>
                    <a:pt x="0" y="153030"/>
                  </a:lnTo>
                  <a:lnTo>
                    <a:pt x="12466" y="112002"/>
                  </a:lnTo>
                  <a:lnTo>
                    <a:pt x="19006" y="82164"/>
                  </a:lnTo>
                  <a:lnTo>
                    <a:pt x="32594" y="42336"/>
                  </a:lnTo>
                  <a:lnTo>
                    <a:pt x="39583" y="24609"/>
                  </a:lnTo>
                  <a:lnTo>
                    <a:pt x="40565" y="24026"/>
                  </a:lnTo>
                  <a:lnTo>
                    <a:pt x="41219" y="25542"/>
                  </a:lnTo>
                  <a:lnTo>
                    <a:pt x="51737" y="66577"/>
                  </a:lnTo>
                  <a:lnTo>
                    <a:pt x="62400" y="104817"/>
                  </a:lnTo>
                  <a:lnTo>
                    <a:pt x="75085" y="141229"/>
                  </a:lnTo>
                  <a:lnTo>
                    <a:pt x="78520" y="151303"/>
                  </a:lnTo>
                  <a:lnTo>
                    <a:pt x="84620" y="158971"/>
                  </a:lnTo>
                  <a:lnTo>
                    <a:pt x="101557" y="170031"/>
                  </a:lnTo>
                  <a:lnTo>
                    <a:pt x="108550" y="170504"/>
                  </a:lnTo>
                  <a:lnTo>
                    <a:pt x="114165" y="167962"/>
                  </a:lnTo>
                  <a:lnTo>
                    <a:pt x="118861" y="163410"/>
                  </a:lnTo>
                  <a:lnTo>
                    <a:pt x="134570" y="134248"/>
                  </a:lnTo>
                  <a:lnTo>
                    <a:pt x="143125" y="106338"/>
                  </a:lnTo>
                  <a:lnTo>
                    <a:pt x="150756" y="66115"/>
                  </a:lnTo>
                  <a:lnTo>
                    <a:pt x="153781" y="28772"/>
                  </a:lnTo>
                  <a:lnTo>
                    <a:pt x="153844" y="28706"/>
                  </a:lnTo>
                  <a:lnTo>
                    <a:pt x="153969" y="3429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9" name="SMARTInkShape-3521"/>
            <p:cNvSpPr/>
            <p:nvPr>
              <p:custDataLst>
                <p:tags r:id="rId39"/>
              </p:custDataLst>
            </p:nvPr>
          </p:nvSpPr>
          <p:spPr bwMode="auto">
            <a:xfrm>
              <a:off x="4397281" y="1002982"/>
              <a:ext cx="131858" cy="102698"/>
            </a:xfrm>
            <a:custGeom>
              <a:avLst/>
              <a:gdLst/>
              <a:ahLst/>
              <a:cxnLst/>
              <a:rect l="0" t="0" r="0" b="0"/>
              <a:pathLst>
                <a:path w="131858" h="102698">
                  <a:moveTo>
                    <a:pt x="11841" y="0"/>
                  </a:moveTo>
                  <a:lnTo>
                    <a:pt x="11841" y="0"/>
                  </a:lnTo>
                  <a:lnTo>
                    <a:pt x="51305" y="0"/>
                  </a:lnTo>
                  <a:lnTo>
                    <a:pt x="56248" y="1906"/>
                  </a:lnTo>
                  <a:lnTo>
                    <a:pt x="64280" y="9102"/>
                  </a:lnTo>
                  <a:lnTo>
                    <a:pt x="64899" y="13688"/>
                  </a:lnTo>
                  <a:lnTo>
                    <a:pt x="60505" y="23864"/>
                  </a:lnTo>
                  <a:lnTo>
                    <a:pt x="34278" y="60893"/>
                  </a:lnTo>
                  <a:lnTo>
                    <a:pt x="1223" y="96204"/>
                  </a:lnTo>
                  <a:lnTo>
                    <a:pt x="0" y="98426"/>
                  </a:lnTo>
                  <a:lnTo>
                    <a:pt x="137" y="99907"/>
                  </a:lnTo>
                  <a:lnTo>
                    <a:pt x="1181" y="100895"/>
                  </a:lnTo>
                  <a:lnTo>
                    <a:pt x="4881" y="101993"/>
                  </a:lnTo>
                  <a:lnTo>
                    <a:pt x="19568" y="102697"/>
                  </a:lnTo>
                  <a:lnTo>
                    <a:pt x="55722" y="93523"/>
                  </a:lnTo>
                  <a:lnTo>
                    <a:pt x="97700" y="79908"/>
                  </a:lnTo>
                  <a:lnTo>
                    <a:pt x="131857" y="68581"/>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0" name="SMARTInkShape-3522"/>
            <p:cNvSpPr/>
            <p:nvPr>
              <p:custDataLst>
                <p:tags r:id="rId40"/>
              </p:custDataLst>
            </p:nvPr>
          </p:nvSpPr>
          <p:spPr bwMode="auto">
            <a:xfrm>
              <a:off x="4529138" y="994410"/>
              <a:ext cx="85726" cy="25718"/>
            </a:xfrm>
            <a:custGeom>
              <a:avLst/>
              <a:gdLst/>
              <a:ahLst/>
              <a:cxnLst/>
              <a:rect l="0" t="0" r="0" b="0"/>
              <a:pathLst>
                <a:path w="85726" h="25718">
                  <a:moveTo>
                    <a:pt x="0" y="25717"/>
                  </a:moveTo>
                  <a:lnTo>
                    <a:pt x="0" y="25717"/>
                  </a:lnTo>
                  <a:lnTo>
                    <a:pt x="0" y="21167"/>
                  </a:lnTo>
                  <a:lnTo>
                    <a:pt x="22754" y="13786"/>
                  </a:lnTo>
                  <a:lnTo>
                    <a:pt x="58469" y="8650"/>
                  </a:lnTo>
                  <a:lnTo>
                    <a:pt x="85725"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1" name="SMARTInkShape-3523"/>
            <p:cNvSpPr/>
            <p:nvPr>
              <p:custDataLst>
                <p:tags r:id="rId41"/>
              </p:custDataLst>
            </p:nvPr>
          </p:nvSpPr>
          <p:spPr bwMode="auto">
            <a:xfrm>
              <a:off x="4666297" y="882967"/>
              <a:ext cx="1" cy="154306"/>
            </a:xfrm>
            <a:custGeom>
              <a:avLst/>
              <a:gdLst/>
              <a:ahLst/>
              <a:cxnLst/>
              <a:rect l="0" t="0" r="0" b="0"/>
              <a:pathLst>
                <a:path w="1" h="154306">
                  <a:moveTo>
                    <a:pt x="0" y="0"/>
                  </a:moveTo>
                  <a:lnTo>
                    <a:pt x="0" y="0"/>
                  </a:lnTo>
                  <a:lnTo>
                    <a:pt x="0" y="40347"/>
                  </a:lnTo>
                  <a:lnTo>
                    <a:pt x="0" y="81487"/>
                  </a:lnTo>
                  <a:lnTo>
                    <a:pt x="0" y="110829"/>
                  </a:lnTo>
                  <a:lnTo>
                    <a:pt x="0" y="154305"/>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2" name="SMARTInkShape-3524"/>
            <p:cNvSpPr/>
            <p:nvPr>
              <p:custDataLst>
                <p:tags r:id="rId42"/>
              </p:custDataLst>
            </p:nvPr>
          </p:nvSpPr>
          <p:spPr bwMode="auto">
            <a:xfrm>
              <a:off x="4672867" y="2143125"/>
              <a:ext cx="170043" cy="187582"/>
            </a:xfrm>
            <a:custGeom>
              <a:avLst/>
              <a:gdLst/>
              <a:ahLst/>
              <a:cxnLst/>
              <a:rect l="0" t="0" r="0" b="0"/>
              <a:pathLst>
                <a:path w="170043" h="187582">
                  <a:moveTo>
                    <a:pt x="70583" y="34290"/>
                  </a:moveTo>
                  <a:lnTo>
                    <a:pt x="70583" y="34290"/>
                  </a:lnTo>
                  <a:lnTo>
                    <a:pt x="49593" y="34290"/>
                  </a:lnTo>
                  <a:lnTo>
                    <a:pt x="37165" y="47942"/>
                  </a:lnTo>
                  <a:lnTo>
                    <a:pt x="16866" y="79187"/>
                  </a:lnTo>
                  <a:lnTo>
                    <a:pt x="6069" y="107584"/>
                  </a:lnTo>
                  <a:lnTo>
                    <a:pt x="0" y="137350"/>
                  </a:lnTo>
                  <a:lnTo>
                    <a:pt x="478" y="163279"/>
                  </a:lnTo>
                  <a:lnTo>
                    <a:pt x="3844" y="172670"/>
                  </a:lnTo>
                  <a:lnTo>
                    <a:pt x="15204" y="185645"/>
                  </a:lnTo>
                  <a:lnTo>
                    <a:pt x="25091" y="187581"/>
                  </a:lnTo>
                  <a:lnTo>
                    <a:pt x="51317" y="184652"/>
                  </a:lnTo>
                  <a:lnTo>
                    <a:pt x="84563" y="171920"/>
                  </a:lnTo>
                  <a:lnTo>
                    <a:pt x="118706" y="150704"/>
                  </a:lnTo>
                  <a:lnTo>
                    <a:pt x="146581" y="119049"/>
                  </a:lnTo>
                  <a:lnTo>
                    <a:pt x="164050" y="85296"/>
                  </a:lnTo>
                  <a:lnTo>
                    <a:pt x="170042" y="68294"/>
                  </a:lnTo>
                  <a:lnTo>
                    <a:pt x="169274" y="53149"/>
                  </a:lnTo>
                  <a:lnTo>
                    <a:pt x="155720" y="26162"/>
                  </a:lnTo>
                  <a:lnTo>
                    <a:pt x="140676" y="17441"/>
                  </a:lnTo>
                  <a:lnTo>
                    <a:pt x="98561" y="7751"/>
                  </a:lnTo>
                  <a:lnTo>
                    <a:pt x="53438"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3" name="SMARTInkShape-3525"/>
            <p:cNvSpPr/>
            <p:nvPr>
              <p:custDataLst>
                <p:tags r:id="rId43"/>
              </p:custDataLst>
            </p:nvPr>
          </p:nvSpPr>
          <p:spPr bwMode="auto">
            <a:xfrm>
              <a:off x="4387397" y="1114425"/>
              <a:ext cx="707527" cy="745808"/>
            </a:xfrm>
            <a:custGeom>
              <a:avLst/>
              <a:gdLst/>
              <a:ahLst/>
              <a:cxnLst/>
              <a:rect l="0" t="0" r="0" b="0"/>
              <a:pathLst>
                <a:path w="707527" h="745808">
                  <a:moveTo>
                    <a:pt x="424633" y="0"/>
                  </a:moveTo>
                  <a:lnTo>
                    <a:pt x="424633" y="0"/>
                  </a:lnTo>
                  <a:lnTo>
                    <a:pt x="436565" y="0"/>
                  </a:lnTo>
                  <a:lnTo>
                    <a:pt x="437350" y="952"/>
                  </a:lnTo>
                  <a:lnTo>
                    <a:pt x="436921" y="2540"/>
                  </a:lnTo>
                  <a:lnTo>
                    <a:pt x="415736" y="25584"/>
                  </a:lnTo>
                  <a:lnTo>
                    <a:pt x="380992" y="50423"/>
                  </a:lnTo>
                  <a:lnTo>
                    <a:pt x="358391" y="65048"/>
                  </a:lnTo>
                  <a:lnTo>
                    <a:pt x="332847" y="81465"/>
                  </a:lnTo>
                  <a:lnTo>
                    <a:pt x="305340" y="99078"/>
                  </a:lnTo>
                  <a:lnTo>
                    <a:pt x="276524" y="117487"/>
                  </a:lnTo>
                  <a:lnTo>
                    <a:pt x="248741" y="135475"/>
                  </a:lnTo>
                  <a:lnTo>
                    <a:pt x="221646" y="153181"/>
                  </a:lnTo>
                  <a:lnTo>
                    <a:pt x="195011" y="170701"/>
                  </a:lnTo>
                  <a:lnTo>
                    <a:pt x="171539" y="185238"/>
                  </a:lnTo>
                  <a:lnTo>
                    <a:pt x="130219" y="209010"/>
                  </a:lnTo>
                  <a:lnTo>
                    <a:pt x="108045" y="226561"/>
                  </a:lnTo>
                  <a:lnTo>
                    <a:pt x="102132" y="233908"/>
                  </a:lnTo>
                  <a:lnTo>
                    <a:pt x="103905" y="239759"/>
                  </a:lnTo>
                  <a:lnTo>
                    <a:pt x="110801" y="244612"/>
                  </a:lnTo>
                  <a:lnTo>
                    <a:pt x="121115" y="248800"/>
                  </a:lnTo>
                  <a:lnTo>
                    <a:pt x="140372" y="250639"/>
                  </a:lnTo>
                  <a:lnTo>
                    <a:pt x="165593" y="250913"/>
                  </a:lnTo>
                  <a:lnTo>
                    <a:pt x="194790" y="250143"/>
                  </a:lnTo>
                  <a:lnTo>
                    <a:pt x="228542" y="248677"/>
                  </a:lnTo>
                  <a:lnTo>
                    <a:pt x="265331" y="246747"/>
                  </a:lnTo>
                  <a:lnTo>
                    <a:pt x="304144" y="244508"/>
                  </a:lnTo>
                  <a:lnTo>
                    <a:pt x="345259" y="244920"/>
                  </a:lnTo>
                  <a:lnTo>
                    <a:pt x="387910" y="247100"/>
                  </a:lnTo>
                  <a:lnTo>
                    <a:pt x="431583" y="250458"/>
                  </a:lnTo>
                  <a:lnTo>
                    <a:pt x="469271" y="256507"/>
                  </a:lnTo>
                  <a:lnTo>
                    <a:pt x="502970" y="264350"/>
                  </a:lnTo>
                  <a:lnTo>
                    <a:pt x="534007" y="273388"/>
                  </a:lnTo>
                  <a:lnTo>
                    <a:pt x="553747" y="284176"/>
                  </a:lnTo>
                  <a:lnTo>
                    <a:pt x="565953" y="296131"/>
                  </a:lnTo>
                  <a:lnTo>
                    <a:pt x="573139" y="308863"/>
                  </a:lnTo>
                  <a:lnTo>
                    <a:pt x="567452" y="324019"/>
                  </a:lnTo>
                  <a:lnTo>
                    <a:pt x="533193" y="358638"/>
                  </a:lnTo>
                  <a:lnTo>
                    <a:pt x="503674" y="379110"/>
                  </a:lnTo>
                  <a:lnTo>
                    <a:pt x="467802" y="401330"/>
                  </a:lnTo>
                  <a:lnTo>
                    <a:pt x="427695" y="424716"/>
                  </a:lnTo>
                  <a:lnTo>
                    <a:pt x="383812" y="450784"/>
                  </a:lnTo>
                  <a:lnTo>
                    <a:pt x="337412" y="478640"/>
                  </a:lnTo>
                  <a:lnTo>
                    <a:pt x="289333" y="507688"/>
                  </a:lnTo>
                  <a:lnTo>
                    <a:pt x="242040" y="535626"/>
                  </a:lnTo>
                  <a:lnTo>
                    <a:pt x="195272" y="562824"/>
                  </a:lnTo>
                  <a:lnTo>
                    <a:pt x="148853" y="589529"/>
                  </a:lnTo>
                  <a:lnTo>
                    <a:pt x="110287" y="613999"/>
                  </a:lnTo>
                  <a:lnTo>
                    <a:pt x="76957" y="636980"/>
                  </a:lnTo>
                  <a:lnTo>
                    <a:pt x="47116" y="658968"/>
                  </a:lnTo>
                  <a:lnTo>
                    <a:pt x="11420" y="691020"/>
                  </a:lnTo>
                  <a:lnTo>
                    <a:pt x="568" y="703567"/>
                  </a:lnTo>
                  <a:lnTo>
                    <a:pt x="0" y="713837"/>
                  </a:lnTo>
                  <a:lnTo>
                    <a:pt x="6290" y="722589"/>
                  </a:lnTo>
                  <a:lnTo>
                    <a:pt x="17150" y="730328"/>
                  </a:lnTo>
                  <a:lnTo>
                    <a:pt x="59697" y="738928"/>
                  </a:lnTo>
                  <a:lnTo>
                    <a:pt x="87045" y="741221"/>
                  </a:lnTo>
                  <a:lnTo>
                    <a:pt x="121469" y="741797"/>
                  </a:lnTo>
                  <a:lnTo>
                    <a:pt x="160611" y="741229"/>
                  </a:lnTo>
                  <a:lnTo>
                    <a:pt x="202899" y="739898"/>
                  </a:lnTo>
                  <a:lnTo>
                    <a:pt x="248235" y="739010"/>
                  </a:lnTo>
                  <a:lnTo>
                    <a:pt x="295605" y="738418"/>
                  </a:lnTo>
                  <a:lnTo>
                    <a:pt x="344329" y="738024"/>
                  </a:lnTo>
                  <a:lnTo>
                    <a:pt x="391099" y="737761"/>
                  </a:lnTo>
                  <a:lnTo>
                    <a:pt x="436567" y="737586"/>
                  </a:lnTo>
                  <a:lnTo>
                    <a:pt x="481167" y="737469"/>
                  </a:lnTo>
                  <a:lnTo>
                    <a:pt x="522330" y="737391"/>
                  </a:lnTo>
                  <a:lnTo>
                    <a:pt x="561202" y="737339"/>
                  </a:lnTo>
                  <a:lnTo>
                    <a:pt x="598546" y="737304"/>
                  </a:lnTo>
                  <a:lnTo>
                    <a:pt x="627253" y="738234"/>
                  </a:lnTo>
                  <a:lnTo>
                    <a:pt x="669309" y="741806"/>
                  </a:lnTo>
                  <a:lnTo>
                    <a:pt x="707526" y="745807"/>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38" name="SMARTInkShape-Group1172"/>
          <p:cNvGrpSpPr/>
          <p:nvPr/>
        </p:nvGrpSpPr>
        <p:grpSpPr>
          <a:xfrm>
            <a:off x="4198089" y="2078340"/>
            <a:ext cx="416775" cy="296748"/>
            <a:chOff x="4198089" y="2078340"/>
            <a:chExt cx="416775" cy="296748"/>
          </a:xfrm>
        </p:grpSpPr>
        <p:sp>
          <p:nvSpPr>
            <p:cNvPr id="35" name="SMARTInkShape-3526"/>
            <p:cNvSpPr/>
            <p:nvPr>
              <p:custDataLst>
                <p:tags r:id="rId35"/>
              </p:custDataLst>
            </p:nvPr>
          </p:nvSpPr>
          <p:spPr bwMode="auto">
            <a:xfrm>
              <a:off x="4434840" y="2254567"/>
              <a:ext cx="180024" cy="42864"/>
            </a:xfrm>
            <a:custGeom>
              <a:avLst/>
              <a:gdLst/>
              <a:ahLst/>
              <a:cxnLst/>
              <a:rect l="0" t="0" r="0" b="0"/>
              <a:pathLst>
                <a:path w="180024" h="42864">
                  <a:moveTo>
                    <a:pt x="0" y="42863"/>
                  </a:moveTo>
                  <a:lnTo>
                    <a:pt x="0" y="42863"/>
                  </a:lnTo>
                  <a:lnTo>
                    <a:pt x="9102" y="42863"/>
                  </a:lnTo>
                  <a:lnTo>
                    <a:pt x="44837" y="30128"/>
                  </a:lnTo>
                  <a:lnTo>
                    <a:pt x="73267" y="23550"/>
                  </a:lnTo>
                  <a:lnTo>
                    <a:pt x="102413" y="17452"/>
                  </a:lnTo>
                  <a:lnTo>
                    <a:pt x="143057" y="8664"/>
                  </a:lnTo>
                  <a:lnTo>
                    <a:pt x="180023"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6" name="SMARTInkShape-3527"/>
            <p:cNvSpPr/>
            <p:nvPr>
              <p:custDataLst>
                <p:tags r:id="rId36"/>
              </p:custDataLst>
            </p:nvPr>
          </p:nvSpPr>
          <p:spPr bwMode="auto">
            <a:xfrm>
              <a:off x="4447046" y="2194560"/>
              <a:ext cx="126165" cy="25718"/>
            </a:xfrm>
            <a:custGeom>
              <a:avLst/>
              <a:gdLst/>
              <a:ahLst/>
              <a:cxnLst/>
              <a:rect l="0" t="0" r="0" b="0"/>
              <a:pathLst>
                <a:path w="126165" h="25718">
                  <a:moveTo>
                    <a:pt x="4939" y="25717"/>
                  </a:moveTo>
                  <a:lnTo>
                    <a:pt x="4939" y="25717"/>
                  </a:lnTo>
                  <a:lnTo>
                    <a:pt x="0" y="25717"/>
                  </a:lnTo>
                  <a:lnTo>
                    <a:pt x="31405" y="21167"/>
                  </a:lnTo>
                  <a:lnTo>
                    <a:pt x="67179" y="13786"/>
                  </a:lnTo>
                  <a:lnTo>
                    <a:pt x="101909" y="5566"/>
                  </a:lnTo>
                  <a:lnTo>
                    <a:pt x="126164" y="733"/>
                  </a:lnTo>
                  <a:lnTo>
                    <a:pt x="124954"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7" name="SMARTInkShape-3528"/>
            <p:cNvSpPr/>
            <p:nvPr>
              <p:custDataLst>
                <p:tags r:id="rId37"/>
              </p:custDataLst>
            </p:nvPr>
          </p:nvSpPr>
          <p:spPr bwMode="auto">
            <a:xfrm>
              <a:off x="4198089" y="2078340"/>
              <a:ext cx="169293" cy="296748"/>
            </a:xfrm>
            <a:custGeom>
              <a:avLst/>
              <a:gdLst/>
              <a:ahLst/>
              <a:cxnLst/>
              <a:rect l="0" t="0" r="0" b="0"/>
              <a:pathLst>
                <a:path w="169293" h="296748">
                  <a:moveTo>
                    <a:pt x="65301" y="47640"/>
                  </a:moveTo>
                  <a:lnTo>
                    <a:pt x="65301" y="47640"/>
                  </a:lnTo>
                  <a:lnTo>
                    <a:pt x="65301" y="9015"/>
                  </a:lnTo>
                  <a:lnTo>
                    <a:pt x="66254" y="4745"/>
                  </a:lnTo>
                  <a:lnTo>
                    <a:pt x="67841" y="1898"/>
                  </a:lnTo>
                  <a:lnTo>
                    <a:pt x="69852" y="0"/>
                  </a:lnTo>
                  <a:lnTo>
                    <a:pt x="71192" y="640"/>
                  </a:lnTo>
                  <a:lnTo>
                    <a:pt x="72682" y="6431"/>
                  </a:lnTo>
                  <a:lnTo>
                    <a:pt x="68970" y="38605"/>
                  </a:lnTo>
                  <a:lnTo>
                    <a:pt x="61852" y="73469"/>
                  </a:lnTo>
                  <a:lnTo>
                    <a:pt x="52338" y="114365"/>
                  </a:lnTo>
                  <a:lnTo>
                    <a:pt x="47134" y="135938"/>
                  </a:lnTo>
                  <a:lnTo>
                    <a:pt x="41760" y="157940"/>
                  </a:lnTo>
                  <a:lnTo>
                    <a:pt x="33248" y="200167"/>
                  </a:lnTo>
                  <a:lnTo>
                    <a:pt x="26290" y="237350"/>
                  </a:lnTo>
                  <a:lnTo>
                    <a:pt x="16603" y="276883"/>
                  </a:lnTo>
                  <a:lnTo>
                    <a:pt x="15690" y="280479"/>
                  </a:lnTo>
                  <a:lnTo>
                    <a:pt x="16035" y="280971"/>
                  </a:lnTo>
                  <a:lnTo>
                    <a:pt x="18957" y="276438"/>
                  </a:lnTo>
                  <a:lnTo>
                    <a:pt x="30509" y="244972"/>
                  </a:lnTo>
                  <a:lnTo>
                    <a:pt x="43170" y="215353"/>
                  </a:lnTo>
                  <a:lnTo>
                    <a:pt x="66364" y="174168"/>
                  </a:lnTo>
                  <a:lnTo>
                    <a:pt x="82918" y="155310"/>
                  </a:lnTo>
                  <a:lnTo>
                    <a:pt x="99801" y="143753"/>
                  </a:lnTo>
                  <a:lnTo>
                    <a:pt x="107351" y="142195"/>
                  </a:lnTo>
                  <a:lnTo>
                    <a:pt x="114289" y="143062"/>
                  </a:lnTo>
                  <a:lnTo>
                    <a:pt x="120820" y="145545"/>
                  </a:lnTo>
                  <a:lnTo>
                    <a:pt x="133156" y="155923"/>
                  </a:lnTo>
                  <a:lnTo>
                    <a:pt x="144989" y="171966"/>
                  </a:lnTo>
                  <a:lnTo>
                    <a:pt x="161408" y="206821"/>
                  </a:lnTo>
                  <a:lnTo>
                    <a:pt x="169292" y="230147"/>
                  </a:lnTo>
                  <a:lnTo>
                    <a:pt x="168352" y="250674"/>
                  </a:lnTo>
                  <a:lnTo>
                    <a:pt x="165434" y="260148"/>
                  </a:lnTo>
                  <a:lnTo>
                    <a:pt x="152032" y="275756"/>
                  </a:lnTo>
                  <a:lnTo>
                    <a:pt x="132423" y="288090"/>
                  </a:lnTo>
                  <a:lnTo>
                    <a:pt x="107833" y="296747"/>
                  </a:lnTo>
                  <a:lnTo>
                    <a:pt x="81029" y="296149"/>
                  </a:lnTo>
                  <a:lnTo>
                    <a:pt x="41704" y="285102"/>
                  </a:lnTo>
                  <a:lnTo>
                    <a:pt x="29567" y="280243"/>
                  </a:lnTo>
                  <a:lnTo>
                    <a:pt x="11001" y="264684"/>
                  </a:lnTo>
                  <a:lnTo>
                    <a:pt x="3384" y="255201"/>
                  </a:lnTo>
                  <a:lnTo>
                    <a:pt x="211" y="247927"/>
                  </a:lnTo>
                  <a:lnTo>
                    <a:pt x="0" y="242124"/>
                  </a:lnTo>
                  <a:lnTo>
                    <a:pt x="5293" y="227662"/>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9" name="SMARTInkShape-Group1173"/>
          <p:cNvGrpSpPr/>
          <p:nvPr/>
        </p:nvGrpSpPr>
        <p:grpSpPr>
          <a:xfrm>
            <a:off x="5343525" y="1039306"/>
            <a:ext cx="1576150" cy="766145"/>
            <a:chOff x="5343525" y="1039306"/>
            <a:chExt cx="1576150" cy="766145"/>
          </a:xfrm>
        </p:grpSpPr>
        <p:sp>
          <p:nvSpPr>
            <p:cNvPr id="39" name="SMARTInkShape-3529"/>
            <p:cNvSpPr/>
            <p:nvPr>
              <p:custDataLst>
                <p:tags r:id="rId25"/>
              </p:custDataLst>
            </p:nvPr>
          </p:nvSpPr>
          <p:spPr bwMode="auto">
            <a:xfrm>
              <a:off x="5343525" y="1407186"/>
              <a:ext cx="143414" cy="241738"/>
            </a:xfrm>
            <a:custGeom>
              <a:avLst/>
              <a:gdLst/>
              <a:ahLst/>
              <a:cxnLst/>
              <a:rect l="0" t="0" r="0" b="0"/>
              <a:pathLst>
                <a:path w="143414" h="241738">
                  <a:moveTo>
                    <a:pt x="42863" y="32994"/>
                  </a:moveTo>
                  <a:lnTo>
                    <a:pt x="42863" y="32994"/>
                  </a:lnTo>
                  <a:lnTo>
                    <a:pt x="42863" y="3079"/>
                  </a:lnTo>
                  <a:lnTo>
                    <a:pt x="44768" y="1620"/>
                  </a:lnTo>
                  <a:lnTo>
                    <a:pt x="51964" y="0"/>
                  </a:lnTo>
                  <a:lnTo>
                    <a:pt x="55598" y="521"/>
                  </a:lnTo>
                  <a:lnTo>
                    <a:pt x="95712" y="18663"/>
                  </a:lnTo>
                  <a:lnTo>
                    <a:pt x="103813" y="23440"/>
                  </a:lnTo>
                  <a:lnTo>
                    <a:pt x="124316" y="48366"/>
                  </a:lnTo>
                  <a:lnTo>
                    <a:pt x="137906" y="75331"/>
                  </a:lnTo>
                  <a:lnTo>
                    <a:pt x="143413" y="101418"/>
                  </a:lnTo>
                  <a:lnTo>
                    <a:pt x="137082" y="121190"/>
                  </a:lnTo>
                  <a:lnTo>
                    <a:pt x="114912" y="153741"/>
                  </a:lnTo>
                  <a:lnTo>
                    <a:pt x="81673" y="187516"/>
                  </a:lnTo>
                  <a:lnTo>
                    <a:pt x="44202" y="219113"/>
                  </a:lnTo>
                  <a:lnTo>
                    <a:pt x="11059" y="241737"/>
                  </a:lnTo>
                  <a:lnTo>
                    <a:pt x="7373" y="241689"/>
                  </a:lnTo>
                  <a:lnTo>
                    <a:pt x="4915" y="239751"/>
                  </a:lnTo>
                  <a:lnTo>
                    <a:pt x="0" y="230161"/>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0" name="SMARTInkShape-3530"/>
            <p:cNvSpPr/>
            <p:nvPr>
              <p:custDataLst>
                <p:tags r:id="rId26"/>
              </p:custDataLst>
            </p:nvPr>
          </p:nvSpPr>
          <p:spPr bwMode="auto">
            <a:xfrm>
              <a:off x="5484027" y="1424227"/>
              <a:ext cx="116674" cy="179844"/>
            </a:xfrm>
            <a:custGeom>
              <a:avLst/>
              <a:gdLst/>
              <a:ahLst/>
              <a:cxnLst/>
              <a:rect l="0" t="0" r="0" b="0"/>
              <a:pathLst>
                <a:path w="116674" h="179844">
                  <a:moveTo>
                    <a:pt x="73811" y="7381"/>
                  </a:moveTo>
                  <a:lnTo>
                    <a:pt x="73811" y="7381"/>
                  </a:lnTo>
                  <a:lnTo>
                    <a:pt x="69260" y="2830"/>
                  </a:lnTo>
                  <a:lnTo>
                    <a:pt x="64485" y="596"/>
                  </a:lnTo>
                  <a:lnTo>
                    <a:pt x="61879" y="0"/>
                  </a:lnTo>
                  <a:lnTo>
                    <a:pt x="59189" y="555"/>
                  </a:lnTo>
                  <a:lnTo>
                    <a:pt x="53659" y="3712"/>
                  </a:lnTo>
                  <a:lnTo>
                    <a:pt x="30176" y="28088"/>
                  </a:lnTo>
                  <a:lnTo>
                    <a:pt x="19175" y="46111"/>
                  </a:lnTo>
                  <a:lnTo>
                    <a:pt x="4176" y="87436"/>
                  </a:lnTo>
                  <a:lnTo>
                    <a:pt x="0" y="115986"/>
                  </a:lnTo>
                  <a:lnTo>
                    <a:pt x="6749" y="154283"/>
                  </a:lnTo>
                  <a:lnTo>
                    <a:pt x="15748" y="170461"/>
                  </a:lnTo>
                  <a:lnTo>
                    <a:pt x="20815" y="176108"/>
                  </a:lnTo>
                  <a:lnTo>
                    <a:pt x="41685" y="179843"/>
                  </a:lnTo>
                  <a:lnTo>
                    <a:pt x="68105" y="177375"/>
                  </a:lnTo>
                  <a:lnTo>
                    <a:pt x="116673" y="161686"/>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1" name="SMARTInkShape-3531"/>
            <p:cNvSpPr/>
            <p:nvPr>
              <p:custDataLst>
                <p:tags r:id="rId27"/>
              </p:custDataLst>
            </p:nvPr>
          </p:nvSpPr>
          <p:spPr bwMode="auto">
            <a:xfrm>
              <a:off x="5713148" y="1140142"/>
              <a:ext cx="213308" cy="665309"/>
            </a:xfrm>
            <a:custGeom>
              <a:avLst/>
              <a:gdLst/>
              <a:ahLst/>
              <a:cxnLst/>
              <a:rect l="0" t="0" r="0" b="0"/>
              <a:pathLst>
                <a:path w="213308" h="665309">
                  <a:moveTo>
                    <a:pt x="144727" y="0"/>
                  </a:moveTo>
                  <a:lnTo>
                    <a:pt x="144727" y="0"/>
                  </a:lnTo>
                  <a:lnTo>
                    <a:pt x="140176" y="0"/>
                  </a:lnTo>
                  <a:lnTo>
                    <a:pt x="128244" y="9102"/>
                  </a:lnTo>
                  <a:lnTo>
                    <a:pt x="99036" y="49142"/>
                  </a:lnTo>
                  <a:lnTo>
                    <a:pt x="77849" y="85046"/>
                  </a:lnTo>
                  <a:lnTo>
                    <a:pt x="62046" y="124894"/>
                  </a:lnTo>
                  <a:lnTo>
                    <a:pt x="54640" y="155521"/>
                  </a:lnTo>
                  <a:lnTo>
                    <a:pt x="48173" y="185008"/>
                  </a:lnTo>
                  <a:lnTo>
                    <a:pt x="47204" y="221609"/>
                  </a:lnTo>
                  <a:lnTo>
                    <a:pt x="49948" y="263276"/>
                  </a:lnTo>
                  <a:lnTo>
                    <a:pt x="52014" y="285055"/>
                  </a:lnTo>
                  <a:lnTo>
                    <a:pt x="54343" y="307194"/>
                  </a:lnTo>
                  <a:lnTo>
                    <a:pt x="55896" y="330526"/>
                  </a:lnTo>
                  <a:lnTo>
                    <a:pt x="56931" y="354653"/>
                  </a:lnTo>
                  <a:lnTo>
                    <a:pt x="57622" y="379311"/>
                  </a:lnTo>
                  <a:lnTo>
                    <a:pt x="55224" y="404322"/>
                  </a:lnTo>
                  <a:lnTo>
                    <a:pt x="50769" y="429568"/>
                  </a:lnTo>
                  <a:lnTo>
                    <a:pt x="44941" y="454971"/>
                  </a:lnTo>
                  <a:lnTo>
                    <a:pt x="39150" y="479527"/>
                  </a:lnTo>
                  <a:lnTo>
                    <a:pt x="33385" y="503517"/>
                  </a:lnTo>
                  <a:lnTo>
                    <a:pt x="27636" y="527131"/>
                  </a:lnTo>
                  <a:lnTo>
                    <a:pt x="21899" y="549541"/>
                  </a:lnTo>
                  <a:lnTo>
                    <a:pt x="10444" y="592220"/>
                  </a:lnTo>
                  <a:lnTo>
                    <a:pt x="4083" y="623254"/>
                  </a:lnTo>
                  <a:lnTo>
                    <a:pt x="0" y="657359"/>
                  </a:lnTo>
                  <a:lnTo>
                    <a:pt x="1569" y="661124"/>
                  </a:lnTo>
                  <a:lnTo>
                    <a:pt x="4521" y="663635"/>
                  </a:lnTo>
                  <a:lnTo>
                    <a:pt x="8394" y="665308"/>
                  </a:lnTo>
                  <a:lnTo>
                    <a:pt x="22857" y="662088"/>
                  </a:lnTo>
                  <a:lnTo>
                    <a:pt x="57500" y="647024"/>
                  </a:lnTo>
                  <a:lnTo>
                    <a:pt x="88814" y="631419"/>
                  </a:lnTo>
                  <a:lnTo>
                    <a:pt x="124957" y="611783"/>
                  </a:lnTo>
                  <a:lnTo>
                    <a:pt x="160706" y="590356"/>
                  </a:lnTo>
                  <a:lnTo>
                    <a:pt x="213307" y="557213"/>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2" name="SMARTInkShape-3532"/>
            <p:cNvSpPr/>
            <p:nvPr>
              <p:custDataLst>
                <p:tags r:id="rId28"/>
              </p:custDataLst>
            </p:nvPr>
          </p:nvSpPr>
          <p:spPr bwMode="auto">
            <a:xfrm>
              <a:off x="5909310" y="1366809"/>
              <a:ext cx="308611" cy="244822"/>
            </a:xfrm>
            <a:custGeom>
              <a:avLst/>
              <a:gdLst/>
              <a:ahLst/>
              <a:cxnLst/>
              <a:rect l="0" t="0" r="0" b="0"/>
              <a:pathLst>
                <a:path w="308611" h="244822">
                  <a:moveTo>
                    <a:pt x="0" y="193386"/>
                  </a:moveTo>
                  <a:lnTo>
                    <a:pt x="0" y="193386"/>
                  </a:lnTo>
                  <a:lnTo>
                    <a:pt x="16483" y="193386"/>
                  </a:lnTo>
                  <a:lnTo>
                    <a:pt x="36633" y="184284"/>
                  </a:lnTo>
                  <a:lnTo>
                    <a:pt x="69996" y="149502"/>
                  </a:lnTo>
                  <a:lnTo>
                    <a:pt x="101278" y="110427"/>
                  </a:lnTo>
                  <a:lnTo>
                    <a:pt x="123435" y="79363"/>
                  </a:lnTo>
                  <a:lnTo>
                    <a:pt x="138363" y="49047"/>
                  </a:lnTo>
                  <a:lnTo>
                    <a:pt x="146267" y="23508"/>
                  </a:lnTo>
                  <a:lnTo>
                    <a:pt x="146605" y="8982"/>
                  </a:lnTo>
                  <a:lnTo>
                    <a:pt x="143457" y="4727"/>
                  </a:lnTo>
                  <a:lnTo>
                    <a:pt x="132339" y="0"/>
                  </a:lnTo>
                  <a:lnTo>
                    <a:pt x="125374" y="1597"/>
                  </a:lnTo>
                  <a:lnTo>
                    <a:pt x="110014" y="10991"/>
                  </a:lnTo>
                  <a:lnTo>
                    <a:pt x="89853" y="32346"/>
                  </a:lnTo>
                  <a:lnTo>
                    <a:pt x="82797" y="48470"/>
                  </a:lnTo>
                  <a:lnTo>
                    <a:pt x="80915" y="56770"/>
                  </a:lnTo>
                  <a:lnTo>
                    <a:pt x="82518" y="64209"/>
                  </a:lnTo>
                  <a:lnTo>
                    <a:pt x="91920" y="77554"/>
                  </a:lnTo>
                  <a:lnTo>
                    <a:pt x="105624" y="84755"/>
                  </a:lnTo>
                  <a:lnTo>
                    <a:pt x="146095" y="96601"/>
                  </a:lnTo>
                  <a:lnTo>
                    <a:pt x="188643" y="110567"/>
                  </a:lnTo>
                  <a:lnTo>
                    <a:pt x="209776" y="123656"/>
                  </a:lnTo>
                  <a:lnTo>
                    <a:pt x="219598" y="136677"/>
                  </a:lnTo>
                  <a:lnTo>
                    <a:pt x="226187" y="151990"/>
                  </a:lnTo>
                  <a:lnTo>
                    <a:pt x="232956" y="187643"/>
                  </a:lnTo>
                  <a:lnTo>
                    <a:pt x="243183" y="221991"/>
                  </a:lnTo>
                  <a:lnTo>
                    <a:pt x="249752" y="227696"/>
                  </a:lnTo>
                  <a:lnTo>
                    <a:pt x="278894" y="239323"/>
                  </a:lnTo>
                  <a:lnTo>
                    <a:pt x="308610" y="244821"/>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3" name="SMARTInkShape-3533"/>
            <p:cNvSpPr/>
            <p:nvPr>
              <p:custDataLst>
                <p:tags r:id="rId29"/>
              </p:custDataLst>
            </p:nvPr>
          </p:nvSpPr>
          <p:spPr bwMode="auto">
            <a:xfrm>
              <a:off x="6329363" y="1380172"/>
              <a:ext cx="34290" cy="165541"/>
            </a:xfrm>
            <a:custGeom>
              <a:avLst/>
              <a:gdLst/>
              <a:ahLst/>
              <a:cxnLst/>
              <a:rect l="0" t="0" r="0" b="0"/>
              <a:pathLst>
                <a:path w="34290" h="165541">
                  <a:moveTo>
                    <a:pt x="0" y="0"/>
                  </a:moveTo>
                  <a:lnTo>
                    <a:pt x="0" y="0"/>
                  </a:lnTo>
                  <a:lnTo>
                    <a:pt x="4550" y="0"/>
                  </a:lnTo>
                  <a:lnTo>
                    <a:pt x="9325" y="2540"/>
                  </a:lnTo>
                  <a:lnTo>
                    <a:pt x="14621" y="7797"/>
                  </a:lnTo>
                  <a:lnTo>
                    <a:pt x="22959" y="23371"/>
                  </a:lnTo>
                  <a:lnTo>
                    <a:pt x="28619" y="41185"/>
                  </a:lnTo>
                  <a:lnTo>
                    <a:pt x="28058" y="77185"/>
                  </a:lnTo>
                  <a:lnTo>
                    <a:pt x="26411" y="118014"/>
                  </a:lnTo>
                  <a:lnTo>
                    <a:pt x="25854" y="157932"/>
                  </a:lnTo>
                  <a:lnTo>
                    <a:pt x="25778" y="165442"/>
                  </a:lnTo>
                  <a:lnTo>
                    <a:pt x="26710" y="165540"/>
                  </a:lnTo>
                  <a:lnTo>
                    <a:pt x="34289" y="154305"/>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4" name="SMARTInkShape-3534"/>
            <p:cNvSpPr/>
            <p:nvPr>
              <p:custDataLst>
                <p:tags r:id="rId30"/>
              </p:custDataLst>
            </p:nvPr>
          </p:nvSpPr>
          <p:spPr bwMode="auto">
            <a:xfrm>
              <a:off x="6224035" y="1448752"/>
              <a:ext cx="225343" cy="17146"/>
            </a:xfrm>
            <a:custGeom>
              <a:avLst/>
              <a:gdLst/>
              <a:ahLst/>
              <a:cxnLst/>
              <a:rect l="0" t="0" r="0" b="0"/>
              <a:pathLst>
                <a:path w="225343" h="17146">
                  <a:moveTo>
                    <a:pt x="11030" y="17145"/>
                  </a:moveTo>
                  <a:lnTo>
                    <a:pt x="11030" y="17145"/>
                  </a:lnTo>
                  <a:lnTo>
                    <a:pt x="0" y="17145"/>
                  </a:lnTo>
                  <a:lnTo>
                    <a:pt x="38258" y="16193"/>
                  </a:lnTo>
                  <a:lnTo>
                    <a:pt x="71074" y="12595"/>
                  </a:lnTo>
                  <a:lnTo>
                    <a:pt x="110424" y="7820"/>
                  </a:lnTo>
                  <a:lnTo>
                    <a:pt x="151407" y="3476"/>
                  </a:lnTo>
                  <a:lnTo>
                    <a:pt x="188672" y="1545"/>
                  </a:lnTo>
                  <a:lnTo>
                    <a:pt x="225342"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5" name="SMARTInkShape-3535"/>
            <p:cNvSpPr/>
            <p:nvPr>
              <p:custDataLst>
                <p:tags r:id="rId31"/>
              </p:custDataLst>
            </p:nvPr>
          </p:nvSpPr>
          <p:spPr bwMode="auto">
            <a:xfrm>
              <a:off x="6492317" y="1359900"/>
              <a:ext cx="282816" cy="191723"/>
            </a:xfrm>
            <a:custGeom>
              <a:avLst/>
              <a:gdLst/>
              <a:ahLst/>
              <a:cxnLst/>
              <a:rect l="0" t="0" r="0" b="0"/>
              <a:pathLst>
                <a:path w="282816" h="191723">
                  <a:moveTo>
                    <a:pt x="111365" y="71708"/>
                  </a:moveTo>
                  <a:lnTo>
                    <a:pt x="111365" y="71708"/>
                  </a:lnTo>
                  <a:lnTo>
                    <a:pt x="115916" y="67157"/>
                  </a:lnTo>
                  <a:lnTo>
                    <a:pt x="118746" y="41572"/>
                  </a:lnTo>
                  <a:lnTo>
                    <a:pt x="115034" y="12931"/>
                  </a:lnTo>
                  <a:lnTo>
                    <a:pt x="110001" y="6806"/>
                  </a:lnTo>
                  <a:lnTo>
                    <a:pt x="94249" y="0"/>
                  </a:lnTo>
                  <a:lnTo>
                    <a:pt x="72009" y="2055"/>
                  </a:lnTo>
                  <a:lnTo>
                    <a:pt x="48154" y="10271"/>
                  </a:lnTo>
                  <a:lnTo>
                    <a:pt x="28026" y="23447"/>
                  </a:lnTo>
                  <a:lnTo>
                    <a:pt x="5181" y="51481"/>
                  </a:lnTo>
                  <a:lnTo>
                    <a:pt x="37" y="75418"/>
                  </a:lnTo>
                  <a:lnTo>
                    <a:pt x="0" y="88469"/>
                  </a:lnTo>
                  <a:lnTo>
                    <a:pt x="10117" y="110589"/>
                  </a:lnTo>
                  <a:lnTo>
                    <a:pt x="18149" y="120489"/>
                  </a:lnTo>
                  <a:lnTo>
                    <a:pt x="37233" y="131488"/>
                  </a:lnTo>
                  <a:lnTo>
                    <a:pt x="57463" y="135424"/>
                  </a:lnTo>
                  <a:lnTo>
                    <a:pt x="75978" y="133999"/>
                  </a:lnTo>
                  <a:lnTo>
                    <a:pt x="82059" y="131332"/>
                  </a:lnTo>
                  <a:lnTo>
                    <a:pt x="86112" y="127650"/>
                  </a:lnTo>
                  <a:lnTo>
                    <a:pt x="91569" y="116573"/>
                  </a:lnTo>
                  <a:lnTo>
                    <a:pt x="100293" y="78418"/>
                  </a:lnTo>
                  <a:lnTo>
                    <a:pt x="102299" y="38743"/>
                  </a:lnTo>
                  <a:lnTo>
                    <a:pt x="102646" y="25745"/>
                  </a:lnTo>
                  <a:lnTo>
                    <a:pt x="101743" y="24873"/>
                  </a:lnTo>
                  <a:lnTo>
                    <a:pt x="100188" y="25245"/>
                  </a:lnTo>
                  <a:lnTo>
                    <a:pt x="98199" y="26445"/>
                  </a:lnTo>
                  <a:lnTo>
                    <a:pt x="95399" y="46337"/>
                  </a:lnTo>
                  <a:lnTo>
                    <a:pt x="99121" y="80912"/>
                  </a:lnTo>
                  <a:lnTo>
                    <a:pt x="110806" y="116768"/>
                  </a:lnTo>
                  <a:lnTo>
                    <a:pt x="130885" y="151522"/>
                  </a:lnTo>
                  <a:lnTo>
                    <a:pt x="154331" y="169411"/>
                  </a:lnTo>
                  <a:lnTo>
                    <a:pt x="168584" y="176848"/>
                  </a:lnTo>
                  <a:lnTo>
                    <a:pt x="209821" y="185112"/>
                  </a:lnTo>
                  <a:lnTo>
                    <a:pt x="250373" y="188784"/>
                  </a:lnTo>
                  <a:lnTo>
                    <a:pt x="282815" y="191722"/>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6" name="SMARTInkShape-3536"/>
            <p:cNvSpPr/>
            <p:nvPr>
              <p:custDataLst>
                <p:tags r:id="rId32"/>
              </p:custDataLst>
            </p:nvPr>
          </p:nvSpPr>
          <p:spPr bwMode="auto">
            <a:xfrm>
              <a:off x="6765144" y="1039306"/>
              <a:ext cx="81486" cy="143253"/>
            </a:xfrm>
            <a:custGeom>
              <a:avLst/>
              <a:gdLst/>
              <a:ahLst/>
              <a:cxnLst/>
              <a:rect l="0" t="0" r="0" b="0"/>
              <a:pathLst>
                <a:path w="81486" h="143253">
                  <a:moveTo>
                    <a:pt x="61424" y="40829"/>
                  </a:moveTo>
                  <a:lnTo>
                    <a:pt x="61424" y="40829"/>
                  </a:lnTo>
                  <a:lnTo>
                    <a:pt x="73355" y="28897"/>
                  </a:lnTo>
                  <a:lnTo>
                    <a:pt x="74140" y="25254"/>
                  </a:lnTo>
                  <a:lnTo>
                    <a:pt x="72473" y="16127"/>
                  </a:lnTo>
                  <a:lnTo>
                    <a:pt x="66179" y="4829"/>
                  </a:lnTo>
                  <a:lnTo>
                    <a:pt x="60997" y="1017"/>
                  </a:lnTo>
                  <a:lnTo>
                    <a:pt x="58281" y="0"/>
                  </a:lnTo>
                  <a:lnTo>
                    <a:pt x="47645" y="6490"/>
                  </a:lnTo>
                  <a:lnTo>
                    <a:pt x="17533" y="38491"/>
                  </a:lnTo>
                  <a:lnTo>
                    <a:pt x="1641" y="74955"/>
                  </a:lnTo>
                  <a:lnTo>
                    <a:pt x="0" y="111371"/>
                  </a:lnTo>
                  <a:lnTo>
                    <a:pt x="4282" y="121195"/>
                  </a:lnTo>
                  <a:lnTo>
                    <a:pt x="19200" y="137190"/>
                  </a:lnTo>
                  <a:lnTo>
                    <a:pt x="28512" y="141264"/>
                  </a:lnTo>
                  <a:lnTo>
                    <a:pt x="49018" y="143252"/>
                  </a:lnTo>
                  <a:lnTo>
                    <a:pt x="56964" y="141496"/>
                  </a:lnTo>
                  <a:lnTo>
                    <a:pt x="68331" y="134465"/>
                  </a:lnTo>
                  <a:lnTo>
                    <a:pt x="80086" y="115245"/>
                  </a:lnTo>
                  <a:lnTo>
                    <a:pt x="81485" y="109490"/>
                  </a:lnTo>
                  <a:lnTo>
                    <a:pt x="81465" y="104700"/>
                  </a:lnTo>
                  <a:lnTo>
                    <a:pt x="80500" y="100555"/>
                  </a:lnTo>
                  <a:lnTo>
                    <a:pt x="76998" y="97791"/>
                  </a:lnTo>
                  <a:lnTo>
                    <a:pt x="65489" y="94721"/>
                  </a:lnTo>
                  <a:lnTo>
                    <a:pt x="53387" y="95896"/>
                  </a:lnTo>
                  <a:lnTo>
                    <a:pt x="47494" y="97543"/>
                  </a:lnTo>
                  <a:lnTo>
                    <a:pt x="43564" y="100546"/>
                  </a:lnTo>
                  <a:lnTo>
                    <a:pt x="35706" y="117982"/>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7" name="SMARTInkShape-3537"/>
            <p:cNvSpPr/>
            <p:nvPr>
              <p:custDataLst>
                <p:tags r:id="rId33"/>
              </p:custDataLst>
            </p:nvPr>
          </p:nvSpPr>
          <p:spPr bwMode="auto">
            <a:xfrm>
              <a:off x="6766560" y="1088707"/>
              <a:ext cx="135444" cy="196532"/>
            </a:xfrm>
            <a:custGeom>
              <a:avLst/>
              <a:gdLst/>
              <a:ahLst/>
              <a:cxnLst/>
              <a:rect l="0" t="0" r="0" b="0"/>
              <a:pathLst>
                <a:path w="135444" h="196532">
                  <a:moveTo>
                    <a:pt x="0" y="0"/>
                  </a:moveTo>
                  <a:lnTo>
                    <a:pt x="0" y="0"/>
                  </a:lnTo>
                  <a:lnTo>
                    <a:pt x="42380" y="0"/>
                  </a:lnTo>
                  <a:lnTo>
                    <a:pt x="83042" y="0"/>
                  </a:lnTo>
                  <a:lnTo>
                    <a:pt x="116680" y="2540"/>
                  </a:lnTo>
                  <a:lnTo>
                    <a:pt x="126364" y="4551"/>
                  </a:lnTo>
                  <a:lnTo>
                    <a:pt x="131868" y="7797"/>
                  </a:lnTo>
                  <a:lnTo>
                    <a:pt x="134585" y="11866"/>
                  </a:lnTo>
                  <a:lnTo>
                    <a:pt x="135443" y="16483"/>
                  </a:lnTo>
                  <a:lnTo>
                    <a:pt x="129977" y="58113"/>
                  </a:lnTo>
                  <a:lnTo>
                    <a:pt x="122437" y="97335"/>
                  </a:lnTo>
                  <a:lnTo>
                    <a:pt x="114171" y="133509"/>
                  </a:lnTo>
                  <a:lnTo>
                    <a:pt x="107594" y="165500"/>
                  </a:lnTo>
                  <a:lnTo>
                    <a:pt x="109097" y="177696"/>
                  </a:lnTo>
                  <a:lnTo>
                    <a:pt x="118617" y="195019"/>
                  </a:lnTo>
                  <a:lnTo>
                    <a:pt x="121934" y="196213"/>
                  </a:lnTo>
                  <a:lnTo>
                    <a:pt x="124152" y="196531"/>
                  </a:lnTo>
                  <a:lnTo>
                    <a:pt x="125630" y="195791"/>
                  </a:lnTo>
                  <a:lnTo>
                    <a:pt x="126616" y="194345"/>
                  </a:lnTo>
                  <a:lnTo>
                    <a:pt x="128004" y="187759"/>
                  </a:lnTo>
                  <a:lnTo>
                    <a:pt x="128472" y="177000"/>
                  </a:lnTo>
                  <a:lnTo>
                    <a:pt x="125996" y="171377"/>
                  </a:lnTo>
                  <a:lnTo>
                    <a:pt x="124002" y="168544"/>
                  </a:lnTo>
                  <a:lnTo>
                    <a:pt x="120768" y="166655"/>
                  </a:lnTo>
                  <a:lnTo>
                    <a:pt x="104430" y="161084"/>
                  </a:lnTo>
                  <a:lnTo>
                    <a:pt x="96299" y="155645"/>
                  </a:lnTo>
                  <a:lnTo>
                    <a:pt x="96585" y="155198"/>
                  </a:lnTo>
                  <a:lnTo>
                    <a:pt x="102870" y="154306"/>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8" name="SMARTInkShape-3538"/>
            <p:cNvSpPr/>
            <p:nvPr>
              <p:custDataLst>
                <p:tags r:id="rId34"/>
              </p:custDataLst>
            </p:nvPr>
          </p:nvSpPr>
          <p:spPr bwMode="auto">
            <a:xfrm>
              <a:off x="6852285" y="1557539"/>
              <a:ext cx="67390" cy="88382"/>
            </a:xfrm>
            <a:custGeom>
              <a:avLst/>
              <a:gdLst/>
              <a:ahLst/>
              <a:cxnLst/>
              <a:rect l="0" t="0" r="0" b="0"/>
              <a:pathLst>
                <a:path w="67390" h="88382">
                  <a:moveTo>
                    <a:pt x="60008" y="28374"/>
                  </a:moveTo>
                  <a:lnTo>
                    <a:pt x="60008" y="28374"/>
                  </a:lnTo>
                  <a:lnTo>
                    <a:pt x="60960" y="9747"/>
                  </a:lnTo>
                  <a:lnTo>
                    <a:pt x="64559" y="1680"/>
                  </a:lnTo>
                  <a:lnTo>
                    <a:pt x="65899" y="100"/>
                  </a:lnTo>
                  <a:lnTo>
                    <a:pt x="66793" y="0"/>
                  </a:lnTo>
                  <a:lnTo>
                    <a:pt x="67389" y="885"/>
                  </a:lnTo>
                  <a:lnTo>
                    <a:pt x="38314" y="39593"/>
                  </a:lnTo>
                  <a:lnTo>
                    <a:pt x="5668" y="81668"/>
                  </a:lnTo>
                  <a:lnTo>
                    <a:pt x="0" y="88381"/>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61" name="SMARTInkShape-Group1174"/>
          <p:cNvGrpSpPr/>
          <p:nvPr/>
        </p:nvGrpSpPr>
        <p:grpSpPr>
          <a:xfrm>
            <a:off x="7135695" y="994763"/>
            <a:ext cx="1912731" cy="844871"/>
            <a:chOff x="7135695" y="994763"/>
            <a:chExt cx="1912731" cy="844871"/>
          </a:xfrm>
        </p:grpSpPr>
        <p:sp>
          <p:nvSpPr>
            <p:cNvPr id="50" name="SMARTInkShape-3539"/>
            <p:cNvSpPr/>
            <p:nvPr>
              <p:custDataLst>
                <p:tags r:id="rId14"/>
              </p:custDataLst>
            </p:nvPr>
          </p:nvSpPr>
          <p:spPr bwMode="auto">
            <a:xfrm>
              <a:off x="7135695" y="1322901"/>
              <a:ext cx="222369" cy="249025"/>
            </a:xfrm>
            <a:custGeom>
              <a:avLst/>
              <a:gdLst/>
              <a:ahLst/>
              <a:cxnLst/>
              <a:rect l="0" t="0" r="0" b="0"/>
              <a:pathLst>
                <a:path w="222369" h="249025">
                  <a:moveTo>
                    <a:pt x="128069" y="22982"/>
                  </a:moveTo>
                  <a:lnTo>
                    <a:pt x="128069" y="22982"/>
                  </a:lnTo>
                  <a:lnTo>
                    <a:pt x="128069" y="18431"/>
                  </a:lnTo>
                  <a:lnTo>
                    <a:pt x="114418" y="6499"/>
                  </a:lnTo>
                  <a:lnTo>
                    <a:pt x="100094" y="1368"/>
                  </a:lnTo>
                  <a:lnTo>
                    <a:pt x="92275" y="0"/>
                  </a:lnTo>
                  <a:lnTo>
                    <a:pt x="75966" y="3560"/>
                  </a:lnTo>
                  <a:lnTo>
                    <a:pt x="67616" y="7176"/>
                  </a:lnTo>
                  <a:lnTo>
                    <a:pt x="42213" y="35020"/>
                  </a:lnTo>
                  <a:lnTo>
                    <a:pt x="25141" y="65162"/>
                  </a:lnTo>
                  <a:lnTo>
                    <a:pt x="9934" y="100783"/>
                  </a:lnTo>
                  <a:lnTo>
                    <a:pt x="0" y="138840"/>
                  </a:lnTo>
                  <a:lnTo>
                    <a:pt x="2570" y="175439"/>
                  </a:lnTo>
                  <a:lnTo>
                    <a:pt x="7256" y="193200"/>
                  </a:lnTo>
                  <a:lnTo>
                    <a:pt x="25162" y="220554"/>
                  </a:lnTo>
                  <a:lnTo>
                    <a:pt x="36604" y="231849"/>
                  </a:lnTo>
                  <a:lnTo>
                    <a:pt x="64559" y="244399"/>
                  </a:lnTo>
                  <a:lnTo>
                    <a:pt x="96033" y="249024"/>
                  </a:lnTo>
                  <a:lnTo>
                    <a:pt x="129072" y="247905"/>
                  </a:lnTo>
                  <a:lnTo>
                    <a:pt x="165345" y="236613"/>
                  </a:lnTo>
                  <a:lnTo>
                    <a:pt x="222368" y="211576"/>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1" name="SMARTInkShape-3540"/>
            <p:cNvSpPr/>
            <p:nvPr>
              <p:custDataLst>
                <p:tags r:id="rId15"/>
              </p:custDataLst>
            </p:nvPr>
          </p:nvSpPr>
          <p:spPr bwMode="auto">
            <a:xfrm>
              <a:off x="7418070" y="1392379"/>
              <a:ext cx="34291" cy="121631"/>
            </a:xfrm>
            <a:custGeom>
              <a:avLst/>
              <a:gdLst/>
              <a:ahLst/>
              <a:cxnLst/>
              <a:rect l="0" t="0" r="0" b="0"/>
              <a:pathLst>
                <a:path w="34291" h="121631">
                  <a:moveTo>
                    <a:pt x="0" y="4938"/>
                  </a:moveTo>
                  <a:lnTo>
                    <a:pt x="0" y="4938"/>
                  </a:lnTo>
                  <a:lnTo>
                    <a:pt x="9101" y="388"/>
                  </a:lnTo>
                  <a:lnTo>
                    <a:pt x="12735" y="0"/>
                  </a:lnTo>
                  <a:lnTo>
                    <a:pt x="19312" y="2108"/>
                  </a:lnTo>
                  <a:lnTo>
                    <a:pt x="25411" y="11301"/>
                  </a:lnTo>
                  <a:lnTo>
                    <a:pt x="30344" y="25864"/>
                  </a:lnTo>
                  <a:lnTo>
                    <a:pt x="33511" y="63717"/>
                  </a:lnTo>
                  <a:lnTo>
                    <a:pt x="34188" y="100803"/>
                  </a:lnTo>
                  <a:lnTo>
                    <a:pt x="34281" y="121630"/>
                  </a:lnTo>
                  <a:lnTo>
                    <a:pt x="34290" y="116381"/>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2" name="SMARTInkShape-3541"/>
            <p:cNvSpPr/>
            <p:nvPr>
              <p:custDataLst>
                <p:tags r:id="rId16"/>
              </p:custDataLst>
            </p:nvPr>
          </p:nvSpPr>
          <p:spPr bwMode="auto">
            <a:xfrm>
              <a:off x="7323772" y="1423035"/>
              <a:ext cx="214314" cy="34291"/>
            </a:xfrm>
            <a:custGeom>
              <a:avLst/>
              <a:gdLst/>
              <a:ahLst/>
              <a:cxnLst/>
              <a:rect l="0" t="0" r="0" b="0"/>
              <a:pathLst>
                <a:path w="214314" h="34291">
                  <a:moveTo>
                    <a:pt x="0" y="34290"/>
                  </a:moveTo>
                  <a:lnTo>
                    <a:pt x="0" y="34290"/>
                  </a:lnTo>
                  <a:lnTo>
                    <a:pt x="0" y="29739"/>
                  </a:lnTo>
                  <a:lnTo>
                    <a:pt x="2858" y="28399"/>
                  </a:lnTo>
                  <a:lnTo>
                    <a:pt x="35596" y="26247"/>
                  </a:lnTo>
                  <a:lnTo>
                    <a:pt x="67255" y="25000"/>
                  </a:lnTo>
                  <a:lnTo>
                    <a:pt x="109901" y="21271"/>
                  </a:lnTo>
                  <a:lnTo>
                    <a:pt x="152350" y="13899"/>
                  </a:lnTo>
                  <a:lnTo>
                    <a:pt x="186773" y="6177"/>
                  </a:lnTo>
                  <a:lnTo>
                    <a:pt x="214313"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3" name="SMARTInkShape-3542"/>
            <p:cNvSpPr/>
            <p:nvPr>
              <p:custDataLst>
                <p:tags r:id="rId17"/>
              </p:custDataLst>
            </p:nvPr>
          </p:nvSpPr>
          <p:spPr bwMode="auto">
            <a:xfrm>
              <a:off x="7555230" y="1251585"/>
              <a:ext cx="201609" cy="313645"/>
            </a:xfrm>
            <a:custGeom>
              <a:avLst/>
              <a:gdLst/>
              <a:ahLst/>
              <a:cxnLst/>
              <a:rect l="0" t="0" r="0" b="0"/>
              <a:pathLst>
                <a:path w="201609" h="313645">
                  <a:moveTo>
                    <a:pt x="51434" y="0"/>
                  </a:moveTo>
                  <a:lnTo>
                    <a:pt x="51434" y="0"/>
                  </a:lnTo>
                  <a:lnTo>
                    <a:pt x="55986" y="4551"/>
                  </a:lnTo>
                  <a:lnTo>
                    <a:pt x="58220" y="11865"/>
                  </a:lnTo>
                  <a:lnTo>
                    <a:pt x="64205" y="45735"/>
                  </a:lnTo>
                  <a:lnTo>
                    <a:pt x="64096" y="76207"/>
                  </a:lnTo>
                  <a:lnTo>
                    <a:pt x="61824" y="111975"/>
                  </a:lnTo>
                  <a:lnTo>
                    <a:pt x="60815" y="150097"/>
                  </a:lnTo>
                  <a:lnTo>
                    <a:pt x="60366" y="186724"/>
                  </a:lnTo>
                  <a:lnTo>
                    <a:pt x="60113" y="226776"/>
                  </a:lnTo>
                  <a:lnTo>
                    <a:pt x="60017" y="250931"/>
                  </a:lnTo>
                  <a:lnTo>
                    <a:pt x="60014" y="250155"/>
                  </a:lnTo>
                  <a:lnTo>
                    <a:pt x="71873" y="220832"/>
                  </a:lnTo>
                  <a:lnTo>
                    <a:pt x="76491" y="212943"/>
                  </a:lnTo>
                  <a:lnTo>
                    <a:pt x="89241" y="201639"/>
                  </a:lnTo>
                  <a:lnTo>
                    <a:pt x="104433" y="194392"/>
                  </a:lnTo>
                  <a:lnTo>
                    <a:pt x="120709" y="191172"/>
                  </a:lnTo>
                  <a:lnTo>
                    <a:pt x="134929" y="192280"/>
                  </a:lnTo>
                  <a:lnTo>
                    <a:pt x="149503" y="197853"/>
                  </a:lnTo>
                  <a:lnTo>
                    <a:pt x="177224" y="217055"/>
                  </a:lnTo>
                  <a:lnTo>
                    <a:pt x="191796" y="232677"/>
                  </a:lnTo>
                  <a:lnTo>
                    <a:pt x="199542" y="249144"/>
                  </a:lnTo>
                  <a:lnTo>
                    <a:pt x="201608" y="257536"/>
                  </a:lnTo>
                  <a:lnTo>
                    <a:pt x="199175" y="265988"/>
                  </a:lnTo>
                  <a:lnTo>
                    <a:pt x="186312" y="283000"/>
                  </a:lnTo>
                  <a:lnTo>
                    <a:pt x="153099" y="304091"/>
                  </a:lnTo>
                  <a:lnTo>
                    <a:pt x="124242" y="311364"/>
                  </a:lnTo>
                  <a:lnTo>
                    <a:pt x="91413" y="313644"/>
                  </a:lnTo>
                  <a:lnTo>
                    <a:pt x="54598" y="311482"/>
                  </a:lnTo>
                  <a:lnTo>
                    <a:pt x="28710" y="304807"/>
                  </a:lnTo>
                  <a:lnTo>
                    <a:pt x="0" y="291465"/>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4" name="SMARTInkShape-3543"/>
            <p:cNvSpPr/>
            <p:nvPr>
              <p:custDataLst>
                <p:tags r:id="rId18"/>
              </p:custDataLst>
            </p:nvPr>
          </p:nvSpPr>
          <p:spPr bwMode="auto">
            <a:xfrm>
              <a:off x="7709535" y="994763"/>
              <a:ext cx="336150" cy="829459"/>
            </a:xfrm>
            <a:custGeom>
              <a:avLst/>
              <a:gdLst/>
              <a:ahLst/>
              <a:cxnLst/>
              <a:rect l="0" t="0" r="0" b="0"/>
              <a:pathLst>
                <a:path w="336150" h="829459">
                  <a:moveTo>
                    <a:pt x="205740" y="8219"/>
                  </a:moveTo>
                  <a:lnTo>
                    <a:pt x="205740" y="8219"/>
                  </a:lnTo>
                  <a:lnTo>
                    <a:pt x="190978" y="839"/>
                  </a:lnTo>
                  <a:lnTo>
                    <a:pt x="202953" y="0"/>
                  </a:lnTo>
                  <a:lnTo>
                    <a:pt x="229150" y="4302"/>
                  </a:lnTo>
                  <a:lnTo>
                    <a:pt x="256491" y="20711"/>
                  </a:lnTo>
                  <a:lnTo>
                    <a:pt x="287240" y="52772"/>
                  </a:lnTo>
                  <a:lnTo>
                    <a:pt x="306732" y="81361"/>
                  </a:lnTo>
                  <a:lnTo>
                    <a:pt x="323015" y="113117"/>
                  </a:lnTo>
                  <a:lnTo>
                    <a:pt x="333428" y="146281"/>
                  </a:lnTo>
                  <a:lnTo>
                    <a:pt x="336149" y="187690"/>
                  </a:lnTo>
                  <a:lnTo>
                    <a:pt x="335542" y="210734"/>
                  </a:lnTo>
                  <a:lnTo>
                    <a:pt x="332280" y="237527"/>
                  </a:lnTo>
                  <a:lnTo>
                    <a:pt x="327247" y="266818"/>
                  </a:lnTo>
                  <a:lnTo>
                    <a:pt x="321035" y="297776"/>
                  </a:lnTo>
                  <a:lnTo>
                    <a:pt x="312130" y="330797"/>
                  </a:lnTo>
                  <a:lnTo>
                    <a:pt x="301432" y="365194"/>
                  </a:lnTo>
                  <a:lnTo>
                    <a:pt x="289537" y="400507"/>
                  </a:lnTo>
                  <a:lnTo>
                    <a:pt x="276844" y="437385"/>
                  </a:lnTo>
                  <a:lnTo>
                    <a:pt x="263620" y="475305"/>
                  </a:lnTo>
                  <a:lnTo>
                    <a:pt x="250042" y="513920"/>
                  </a:lnTo>
                  <a:lnTo>
                    <a:pt x="237179" y="551093"/>
                  </a:lnTo>
                  <a:lnTo>
                    <a:pt x="224795" y="587305"/>
                  </a:lnTo>
                  <a:lnTo>
                    <a:pt x="212728" y="622876"/>
                  </a:lnTo>
                  <a:lnTo>
                    <a:pt x="200874" y="656116"/>
                  </a:lnTo>
                  <a:lnTo>
                    <a:pt x="189160" y="687800"/>
                  </a:lnTo>
                  <a:lnTo>
                    <a:pt x="177542" y="718448"/>
                  </a:lnTo>
                  <a:lnTo>
                    <a:pt x="166939" y="743643"/>
                  </a:lnTo>
                  <a:lnTo>
                    <a:pt x="147537" y="784337"/>
                  </a:lnTo>
                  <a:lnTo>
                    <a:pt x="129652" y="820369"/>
                  </a:lnTo>
                  <a:lnTo>
                    <a:pt x="123581" y="825878"/>
                  </a:lnTo>
                  <a:lnTo>
                    <a:pt x="116677" y="828597"/>
                  </a:lnTo>
                  <a:lnTo>
                    <a:pt x="109217" y="829458"/>
                  </a:lnTo>
                  <a:lnTo>
                    <a:pt x="80514" y="821568"/>
                  </a:lnTo>
                  <a:lnTo>
                    <a:pt x="43330" y="802614"/>
                  </a:lnTo>
                  <a:lnTo>
                    <a:pt x="0" y="76260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5" name="SMARTInkShape-3544"/>
            <p:cNvSpPr/>
            <p:nvPr>
              <p:custDataLst>
                <p:tags r:id="rId19"/>
              </p:custDataLst>
            </p:nvPr>
          </p:nvSpPr>
          <p:spPr bwMode="auto">
            <a:xfrm>
              <a:off x="8069580" y="1397317"/>
              <a:ext cx="162043" cy="194943"/>
            </a:xfrm>
            <a:custGeom>
              <a:avLst/>
              <a:gdLst/>
              <a:ahLst/>
              <a:cxnLst/>
              <a:rect l="0" t="0" r="0" b="0"/>
              <a:pathLst>
                <a:path w="162043" h="194943">
                  <a:moveTo>
                    <a:pt x="0" y="17146"/>
                  </a:moveTo>
                  <a:lnTo>
                    <a:pt x="0" y="17146"/>
                  </a:lnTo>
                  <a:lnTo>
                    <a:pt x="4551" y="50111"/>
                  </a:lnTo>
                  <a:lnTo>
                    <a:pt x="11931" y="85862"/>
                  </a:lnTo>
                  <a:lnTo>
                    <a:pt x="14827" y="115314"/>
                  </a:lnTo>
                  <a:lnTo>
                    <a:pt x="13918" y="156405"/>
                  </a:lnTo>
                  <a:lnTo>
                    <a:pt x="9628" y="186788"/>
                  </a:lnTo>
                  <a:lnTo>
                    <a:pt x="8324" y="187390"/>
                  </a:lnTo>
                  <a:lnTo>
                    <a:pt x="4335" y="180440"/>
                  </a:lnTo>
                  <a:lnTo>
                    <a:pt x="7006" y="162746"/>
                  </a:lnTo>
                  <a:lnTo>
                    <a:pt x="15496" y="141864"/>
                  </a:lnTo>
                  <a:lnTo>
                    <a:pt x="43245" y="111274"/>
                  </a:lnTo>
                  <a:lnTo>
                    <a:pt x="50334" y="106606"/>
                  </a:lnTo>
                  <a:lnTo>
                    <a:pt x="53559" y="105360"/>
                  </a:lnTo>
                  <a:lnTo>
                    <a:pt x="55709" y="107388"/>
                  </a:lnTo>
                  <a:lnTo>
                    <a:pt x="68543" y="138884"/>
                  </a:lnTo>
                  <a:lnTo>
                    <a:pt x="95984" y="164947"/>
                  </a:lnTo>
                  <a:lnTo>
                    <a:pt x="138084" y="192160"/>
                  </a:lnTo>
                  <a:lnTo>
                    <a:pt x="146460" y="194942"/>
                  </a:lnTo>
                  <a:lnTo>
                    <a:pt x="150028" y="193779"/>
                  </a:lnTo>
                  <a:lnTo>
                    <a:pt x="156532" y="187407"/>
                  </a:lnTo>
                  <a:lnTo>
                    <a:pt x="160997" y="159457"/>
                  </a:lnTo>
                  <a:lnTo>
                    <a:pt x="162042" y="129290"/>
                  </a:lnTo>
                  <a:lnTo>
                    <a:pt x="160601" y="95562"/>
                  </a:lnTo>
                  <a:lnTo>
                    <a:pt x="153611" y="64697"/>
                  </a:lnTo>
                  <a:lnTo>
                    <a:pt x="138965" y="25097"/>
                  </a:lnTo>
                  <a:lnTo>
                    <a:pt x="128588"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6" name="SMARTInkShape-3545"/>
            <p:cNvSpPr/>
            <p:nvPr>
              <p:custDataLst>
                <p:tags r:id="rId20"/>
              </p:custDataLst>
            </p:nvPr>
          </p:nvSpPr>
          <p:spPr bwMode="auto">
            <a:xfrm>
              <a:off x="8336452" y="1167113"/>
              <a:ext cx="161754" cy="518045"/>
            </a:xfrm>
            <a:custGeom>
              <a:avLst/>
              <a:gdLst/>
              <a:ahLst/>
              <a:cxnLst/>
              <a:rect l="0" t="0" r="0" b="0"/>
              <a:pathLst>
                <a:path w="161754" h="518045">
                  <a:moveTo>
                    <a:pt x="144608" y="24464"/>
                  </a:moveTo>
                  <a:lnTo>
                    <a:pt x="144608" y="24464"/>
                  </a:lnTo>
                  <a:lnTo>
                    <a:pt x="144608" y="8026"/>
                  </a:lnTo>
                  <a:lnTo>
                    <a:pt x="140057" y="2978"/>
                  </a:lnTo>
                  <a:lnTo>
                    <a:pt x="132743" y="627"/>
                  </a:lnTo>
                  <a:lnTo>
                    <a:pt x="128125" y="0"/>
                  </a:lnTo>
                  <a:lnTo>
                    <a:pt x="107974" y="3669"/>
                  </a:lnTo>
                  <a:lnTo>
                    <a:pt x="93007" y="10789"/>
                  </a:lnTo>
                  <a:lnTo>
                    <a:pt x="82540" y="23482"/>
                  </a:lnTo>
                  <a:lnTo>
                    <a:pt x="81322" y="28572"/>
                  </a:lnTo>
                  <a:lnTo>
                    <a:pt x="83981" y="65163"/>
                  </a:lnTo>
                  <a:lnTo>
                    <a:pt x="84417" y="106056"/>
                  </a:lnTo>
                  <a:lnTo>
                    <a:pt x="81979" y="140420"/>
                  </a:lnTo>
                  <a:lnTo>
                    <a:pt x="77720" y="179823"/>
                  </a:lnTo>
                  <a:lnTo>
                    <a:pt x="75252" y="202332"/>
                  </a:lnTo>
                  <a:lnTo>
                    <a:pt x="72653" y="225910"/>
                  </a:lnTo>
                  <a:lnTo>
                    <a:pt x="68063" y="250201"/>
                  </a:lnTo>
                  <a:lnTo>
                    <a:pt x="62145" y="274968"/>
                  </a:lnTo>
                  <a:lnTo>
                    <a:pt x="55343" y="300052"/>
                  </a:lnTo>
                  <a:lnTo>
                    <a:pt x="47950" y="325347"/>
                  </a:lnTo>
                  <a:lnTo>
                    <a:pt x="40164" y="350783"/>
                  </a:lnTo>
                  <a:lnTo>
                    <a:pt x="32116" y="376313"/>
                  </a:lnTo>
                  <a:lnTo>
                    <a:pt x="24845" y="399047"/>
                  </a:lnTo>
                  <a:lnTo>
                    <a:pt x="11688" y="439548"/>
                  </a:lnTo>
                  <a:lnTo>
                    <a:pt x="4570" y="471519"/>
                  </a:lnTo>
                  <a:lnTo>
                    <a:pt x="0" y="509435"/>
                  </a:lnTo>
                  <a:lnTo>
                    <a:pt x="1531" y="513513"/>
                  </a:lnTo>
                  <a:lnTo>
                    <a:pt x="4456" y="516232"/>
                  </a:lnTo>
                  <a:lnTo>
                    <a:pt x="8311" y="518044"/>
                  </a:lnTo>
                  <a:lnTo>
                    <a:pt x="49669" y="507266"/>
                  </a:lnTo>
                  <a:lnTo>
                    <a:pt x="79553" y="497488"/>
                  </a:lnTo>
                  <a:lnTo>
                    <a:pt x="111884" y="486792"/>
                  </a:lnTo>
                  <a:lnTo>
                    <a:pt x="161753" y="470234"/>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7" name="SMARTInkShape-3546"/>
            <p:cNvSpPr/>
            <p:nvPr>
              <p:custDataLst>
                <p:tags r:id="rId21"/>
              </p:custDataLst>
            </p:nvPr>
          </p:nvSpPr>
          <p:spPr bwMode="auto">
            <a:xfrm>
              <a:off x="8738235" y="1260158"/>
              <a:ext cx="172366" cy="331870"/>
            </a:xfrm>
            <a:custGeom>
              <a:avLst/>
              <a:gdLst/>
              <a:ahLst/>
              <a:cxnLst/>
              <a:rect l="0" t="0" r="0" b="0"/>
              <a:pathLst>
                <a:path w="172366" h="331870">
                  <a:moveTo>
                    <a:pt x="102870" y="0"/>
                  </a:moveTo>
                  <a:lnTo>
                    <a:pt x="102870" y="0"/>
                  </a:lnTo>
                  <a:lnTo>
                    <a:pt x="98319" y="9101"/>
                  </a:lnTo>
                  <a:lnTo>
                    <a:pt x="94139" y="45789"/>
                  </a:lnTo>
                  <a:lnTo>
                    <a:pt x="90100" y="77818"/>
                  </a:lnTo>
                  <a:lnTo>
                    <a:pt x="82589" y="114278"/>
                  </a:lnTo>
                  <a:lnTo>
                    <a:pt x="72901" y="150802"/>
                  </a:lnTo>
                  <a:lnTo>
                    <a:pt x="62245" y="182911"/>
                  </a:lnTo>
                  <a:lnTo>
                    <a:pt x="54638" y="218660"/>
                  </a:lnTo>
                  <a:lnTo>
                    <a:pt x="50318" y="230532"/>
                  </a:lnTo>
                  <a:lnTo>
                    <a:pt x="47129" y="234856"/>
                  </a:lnTo>
                  <a:lnTo>
                    <a:pt x="47612" y="234675"/>
                  </a:lnTo>
                  <a:lnTo>
                    <a:pt x="51641" y="230030"/>
                  </a:lnTo>
                  <a:lnTo>
                    <a:pt x="81482" y="188669"/>
                  </a:lnTo>
                  <a:lnTo>
                    <a:pt x="103201" y="171366"/>
                  </a:lnTo>
                  <a:lnTo>
                    <a:pt x="116035" y="166650"/>
                  </a:lnTo>
                  <a:lnTo>
                    <a:pt x="122123" y="167297"/>
                  </a:lnTo>
                  <a:lnTo>
                    <a:pt x="133969" y="173097"/>
                  </a:lnTo>
                  <a:lnTo>
                    <a:pt x="155900" y="196173"/>
                  </a:lnTo>
                  <a:lnTo>
                    <a:pt x="171393" y="227141"/>
                  </a:lnTo>
                  <a:lnTo>
                    <a:pt x="172365" y="237152"/>
                  </a:lnTo>
                  <a:lnTo>
                    <a:pt x="168364" y="255896"/>
                  </a:lnTo>
                  <a:lnTo>
                    <a:pt x="146300" y="287064"/>
                  </a:lnTo>
                  <a:lnTo>
                    <a:pt x="106531" y="311327"/>
                  </a:lnTo>
                  <a:lnTo>
                    <a:pt x="77509" y="321882"/>
                  </a:lnTo>
                  <a:lnTo>
                    <a:pt x="39476" y="330640"/>
                  </a:lnTo>
                  <a:lnTo>
                    <a:pt x="29175" y="331869"/>
                  </a:lnTo>
                  <a:lnTo>
                    <a:pt x="21354" y="330783"/>
                  </a:lnTo>
                  <a:lnTo>
                    <a:pt x="0" y="317182"/>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8" name="SMARTInkShape-3547"/>
            <p:cNvSpPr/>
            <p:nvPr>
              <p:custDataLst>
                <p:tags r:id="rId22"/>
              </p:custDataLst>
            </p:nvPr>
          </p:nvSpPr>
          <p:spPr bwMode="auto">
            <a:xfrm>
              <a:off x="8498780" y="1416278"/>
              <a:ext cx="102296" cy="143918"/>
            </a:xfrm>
            <a:custGeom>
              <a:avLst/>
              <a:gdLst/>
              <a:ahLst/>
              <a:cxnLst/>
              <a:rect l="0" t="0" r="0" b="0"/>
              <a:pathLst>
                <a:path w="102296" h="143918">
                  <a:moveTo>
                    <a:pt x="85150" y="49619"/>
                  </a:moveTo>
                  <a:lnTo>
                    <a:pt x="85150" y="49619"/>
                  </a:lnTo>
                  <a:lnTo>
                    <a:pt x="84197" y="21328"/>
                  </a:lnTo>
                  <a:lnTo>
                    <a:pt x="78306" y="10545"/>
                  </a:lnTo>
                  <a:lnTo>
                    <a:pt x="73218" y="4313"/>
                  </a:lnTo>
                  <a:lnTo>
                    <a:pt x="67782" y="908"/>
                  </a:lnTo>
                  <a:lnTo>
                    <a:pt x="64998" y="0"/>
                  </a:lnTo>
                  <a:lnTo>
                    <a:pt x="42878" y="7824"/>
                  </a:lnTo>
                  <a:lnTo>
                    <a:pt x="16745" y="35860"/>
                  </a:lnTo>
                  <a:lnTo>
                    <a:pt x="6" y="74329"/>
                  </a:lnTo>
                  <a:lnTo>
                    <a:pt x="0" y="99336"/>
                  </a:lnTo>
                  <a:lnTo>
                    <a:pt x="6349" y="120294"/>
                  </a:lnTo>
                  <a:lnTo>
                    <a:pt x="15520" y="132782"/>
                  </a:lnTo>
                  <a:lnTo>
                    <a:pt x="21585" y="135542"/>
                  </a:lnTo>
                  <a:lnTo>
                    <a:pt x="35944" y="136067"/>
                  </a:lnTo>
                  <a:lnTo>
                    <a:pt x="41868" y="132969"/>
                  </a:lnTo>
                  <a:lnTo>
                    <a:pt x="50991" y="121906"/>
                  </a:lnTo>
                  <a:lnTo>
                    <a:pt x="61482" y="95062"/>
                  </a:lnTo>
                  <a:lnTo>
                    <a:pt x="66072" y="58427"/>
                  </a:lnTo>
                  <a:lnTo>
                    <a:pt x="67892" y="22229"/>
                  </a:lnTo>
                  <a:lnTo>
                    <a:pt x="72551" y="64928"/>
                  </a:lnTo>
                  <a:lnTo>
                    <a:pt x="83578" y="106583"/>
                  </a:lnTo>
                  <a:lnTo>
                    <a:pt x="102295" y="143917"/>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9" name="SMARTInkShape-3548"/>
            <p:cNvSpPr/>
            <p:nvPr>
              <p:custDataLst>
                <p:tags r:id="rId23"/>
              </p:custDataLst>
            </p:nvPr>
          </p:nvSpPr>
          <p:spPr bwMode="auto">
            <a:xfrm>
              <a:off x="8729663" y="1125070"/>
              <a:ext cx="318763" cy="714564"/>
            </a:xfrm>
            <a:custGeom>
              <a:avLst/>
              <a:gdLst/>
              <a:ahLst/>
              <a:cxnLst/>
              <a:rect l="0" t="0" r="0" b="0"/>
              <a:pathLst>
                <a:path w="318763" h="714564">
                  <a:moveTo>
                    <a:pt x="162876" y="32218"/>
                  </a:moveTo>
                  <a:lnTo>
                    <a:pt x="162876" y="32218"/>
                  </a:lnTo>
                  <a:lnTo>
                    <a:pt x="167428" y="27667"/>
                  </a:lnTo>
                  <a:lnTo>
                    <a:pt x="198983" y="17596"/>
                  </a:lnTo>
                  <a:lnTo>
                    <a:pt x="236546" y="9258"/>
                  </a:lnTo>
                  <a:lnTo>
                    <a:pt x="275933" y="1708"/>
                  </a:lnTo>
                  <a:lnTo>
                    <a:pt x="304643" y="0"/>
                  </a:lnTo>
                  <a:lnTo>
                    <a:pt x="315737" y="2976"/>
                  </a:lnTo>
                  <a:lnTo>
                    <a:pt x="318123" y="6056"/>
                  </a:lnTo>
                  <a:lnTo>
                    <a:pt x="318762" y="10014"/>
                  </a:lnTo>
                  <a:lnTo>
                    <a:pt x="312943" y="48257"/>
                  </a:lnTo>
                  <a:lnTo>
                    <a:pt x="307995" y="80939"/>
                  </a:lnTo>
                  <a:lnTo>
                    <a:pt x="302621" y="120546"/>
                  </a:lnTo>
                  <a:lnTo>
                    <a:pt x="299854" y="144443"/>
                  </a:lnTo>
                  <a:lnTo>
                    <a:pt x="297058" y="169900"/>
                  </a:lnTo>
                  <a:lnTo>
                    <a:pt x="294240" y="196396"/>
                  </a:lnTo>
                  <a:lnTo>
                    <a:pt x="291410" y="223585"/>
                  </a:lnTo>
                  <a:lnTo>
                    <a:pt x="288571" y="251236"/>
                  </a:lnTo>
                  <a:lnTo>
                    <a:pt x="285725" y="280147"/>
                  </a:lnTo>
                  <a:lnTo>
                    <a:pt x="282876" y="309899"/>
                  </a:lnTo>
                  <a:lnTo>
                    <a:pt x="280023" y="340211"/>
                  </a:lnTo>
                  <a:lnTo>
                    <a:pt x="276218" y="368991"/>
                  </a:lnTo>
                  <a:lnTo>
                    <a:pt x="271774" y="396751"/>
                  </a:lnTo>
                  <a:lnTo>
                    <a:pt x="266907" y="423830"/>
                  </a:lnTo>
                  <a:lnTo>
                    <a:pt x="263663" y="450455"/>
                  </a:lnTo>
                  <a:lnTo>
                    <a:pt x="261501" y="476777"/>
                  </a:lnTo>
                  <a:lnTo>
                    <a:pt x="260059" y="502898"/>
                  </a:lnTo>
                  <a:lnTo>
                    <a:pt x="260050" y="526027"/>
                  </a:lnTo>
                  <a:lnTo>
                    <a:pt x="262580" y="566966"/>
                  </a:lnTo>
                  <a:lnTo>
                    <a:pt x="266879" y="601671"/>
                  </a:lnTo>
                  <a:lnTo>
                    <a:pt x="271012" y="632018"/>
                  </a:lnTo>
                  <a:lnTo>
                    <a:pt x="271435" y="668618"/>
                  </a:lnTo>
                  <a:lnTo>
                    <a:pt x="264782" y="685267"/>
                  </a:lnTo>
                  <a:lnTo>
                    <a:pt x="247856" y="699017"/>
                  </a:lnTo>
                  <a:lnTo>
                    <a:pt x="236675" y="705350"/>
                  </a:lnTo>
                  <a:lnTo>
                    <a:pt x="196312" y="712388"/>
                  </a:lnTo>
                  <a:lnTo>
                    <a:pt x="170879" y="714264"/>
                  </a:lnTo>
                  <a:lnTo>
                    <a:pt x="140589" y="714563"/>
                  </a:lnTo>
                  <a:lnTo>
                    <a:pt x="107061" y="713809"/>
                  </a:lnTo>
                  <a:lnTo>
                    <a:pt x="71373" y="712354"/>
                  </a:lnTo>
                  <a:lnTo>
                    <a:pt x="0" y="709445"/>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0" name="SMARTInkShape-3549"/>
            <p:cNvSpPr/>
            <p:nvPr>
              <p:custDataLst>
                <p:tags r:id="rId24"/>
              </p:custDataLst>
            </p:nvPr>
          </p:nvSpPr>
          <p:spPr bwMode="auto">
            <a:xfrm>
              <a:off x="8592502" y="1484234"/>
              <a:ext cx="84182" cy="153114"/>
            </a:xfrm>
            <a:custGeom>
              <a:avLst/>
              <a:gdLst/>
              <a:ahLst/>
              <a:cxnLst/>
              <a:rect l="0" t="0" r="0" b="0"/>
              <a:pathLst>
                <a:path w="84182" h="153114">
                  <a:moveTo>
                    <a:pt x="68580" y="7381"/>
                  </a:moveTo>
                  <a:lnTo>
                    <a:pt x="68580" y="7381"/>
                  </a:lnTo>
                  <a:lnTo>
                    <a:pt x="73131" y="2830"/>
                  </a:lnTo>
                  <a:lnTo>
                    <a:pt x="77905" y="596"/>
                  </a:lnTo>
                  <a:lnTo>
                    <a:pt x="80512" y="0"/>
                  </a:lnTo>
                  <a:lnTo>
                    <a:pt x="82250" y="1508"/>
                  </a:lnTo>
                  <a:lnTo>
                    <a:pt x="84181" y="8263"/>
                  </a:lnTo>
                  <a:lnTo>
                    <a:pt x="80717" y="31878"/>
                  </a:lnTo>
                  <a:lnTo>
                    <a:pt x="64556" y="63005"/>
                  </a:lnTo>
                  <a:lnTo>
                    <a:pt x="37120" y="100909"/>
                  </a:lnTo>
                  <a:lnTo>
                    <a:pt x="9309" y="139838"/>
                  </a:lnTo>
                  <a:lnTo>
                    <a:pt x="0" y="153113"/>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62" name="SMARTInkShape-3550"/>
          <p:cNvSpPr/>
          <p:nvPr>
            <p:custDataLst>
              <p:tags r:id="rId3"/>
            </p:custDataLst>
          </p:nvPr>
        </p:nvSpPr>
        <p:spPr bwMode="auto">
          <a:xfrm>
            <a:off x="8052435" y="1877377"/>
            <a:ext cx="1149485" cy="233698"/>
          </a:xfrm>
          <a:custGeom>
            <a:avLst/>
            <a:gdLst/>
            <a:ahLst/>
            <a:cxnLst/>
            <a:rect l="0" t="0" r="0" b="0"/>
            <a:pathLst>
              <a:path w="1149485" h="233698">
                <a:moveTo>
                  <a:pt x="0" y="0"/>
                </a:moveTo>
                <a:lnTo>
                  <a:pt x="0" y="0"/>
                </a:lnTo>
                <a:lnTo>
                  <a:pt x="11932" y="0"/>
                </a:lnTo>
                <a:lnTo>
                  <a:pt x="17369" y="2540"/>
                </a:lnTo>
                <a:lnTo>
                  <a:pt x="46262" y="24702"/>
                </a:lnTo>
                <a:lnTo>
                  <a:pt x="83239" y="36000"/>
                </a:lnTo>
                <a:lnTo>
                  <a:pt x="121767" y="44893"/>
                </a:lnTo>
                <a:lnTo>
                  <a:pt x="144043" y="49931"/>
                </a:lnTo>
                <a:lnTo>
                  <a:pt x="173182" y="54243"/>
                </a:lnTo>
                <a:lnTo>
                  <a:pt x="206894" y="58069"/>
                </a:lnTo>
                <a:lnTo>
                  <a:pt x="243657" y="61573"/>
                </a:lnTo>
                <a:lnTo>
                  <a:pt x="286263" y="65814"/>
                </a:lnTo>
                <a:lnTo>
                  <a:pt x="332765" y="70546"/>
                </a:lnTo>
                <a:lnTo>
                  <a:pt x="381863" y="75606"/>
                </a:lnTo>
                <a:lnTo>
                  <a:pt x="433645" y="81837"/>
                </a:lnTo>
                <a:lnTo>
                  <a:pt x="487217" y="88848"/>
                </a:lnTo>
                <a:lnTo>
                  <a:pt x="541981" y="96380"/>
                </a:lnTo>
                <a:lnTo>
                  <a:pt x="595636" y="106163"/>
                </a:lnTo>
                <a:lnTo>
                  <a:pt x="648550" y="117448"/>
                </a:lnTo>
                <a:lnTo>
                  <a:pt x="700972" y="129734"/>
                </a:lnTo>
                <a:lnTo>
                  <a:pt x="751159" y="141734"/>
                </a:lnTo>
                <a:lnTo>
                  <a:pt x="799858" y="153545"/>
                </a:lnTo>
                <a:lnTo>
                  <a:pt x="847564" y="165228"/>
                </a:lnTo>
                <a:lnTo>
                  <a:pt x="891750" y="175875"/>
                </a:lnTo>
                <a:lnTo>
                  <a:pt x="933590" y="185830"/>
                </a:lnTo>
                <a:lnTo>
                  <a:pt x="973866" y="195324"/>
                </a:lnTo>
                <a:lnTo>
                  <a:pt x="1009289" y="203559"/>
                </a:lnTo>
                <a:lnTo>
                  <a:pt x="1041477" y="210954"/>
                </a:lnTo>
                <a:lnTo>
                  <a:pt x="1071507" y="217789"/>
                </a:lnTo>
                <a:lnTo>
                  <a:pt x="1112496" y="227923"/>
                </a:lnTo>
                <a:lnTo>
                  <a:pt x="1137380" y="233697"/>
                </a:lnTo>
                <a:lnTo>
                  <a:pt x="1148439" y="233088"/>
                </a:lnTo>
                <a:lnTo>
                  <a:pt x="1149484" y="231592"/>
                </a:lnTo>
                <a:lnTo>
                  <a:pt x="1148275" y="229642"/>
                </a:lnTo>
                <a:lnTo>
                  <a:pt x="1145564" y="227390"/>
                </a:lnTo>
                <a:lnTo>
                  <a:pt x="1103437" y="216305"/>
                </a:lnTo>
                <a:lnTo>
                  <a:pt x="1082762" y="205570"/>
                </a:lnTo>
                <a:lnTo>
                  <a:pt x="1071562" y="197168"/>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3" name="SMARTInkShape-3551"/>
          <p:cNvSpPr/>
          <p:nvPr>
            <p:custDataLst>
              <p:tags r:id="rId4"/>
            </p:custDataLst>
          </p:nvPr>
        </p:nvSpPr>
        <p:spPr bwMode="auto">
          <a:xfrm>
            <a:off x="5909599" y="1697395"/>
            <a:ext cx="248262" cy="25574"/>
          </a:xfrm>
          <a:custGeom>
            <a:avLst/>
            <a:gdLst/>
            <a:ahLst/>
            <a:cxnLst/>
            <a:rect l="0" t="0" r="0" b="0"/>
            <a:pathLst>
              <a:path w="248262" h="25574">
                <a:moveTo>
                  <a:pt x="16856" y="17105"/>
                </a:moveTo>
                <a:lnTo>
                  <a:pt x="16856" y="17105"/>
                </a:lnTo>
                <a:lnTo>
                  <a:pt x="12305" y="17105"/>
                </a:lnTo>
                <a:lnTo>
                  <a:pt x="10964" y="16152"/>
                </a:lnTo>
                <a:lnTo>
                  <a:pt x="10071" y="14565"/>
                </a:lnTo>
                <a:lnTo>
                  <a:pt x="8637" y="9724"/>
                </a:lnTo>
                <a:lnTo>
                  <a:pt x="16150" y="14659"/>
                </a:lnTo>
                <a:lnTo>
                  <a:pt x="49478" y="16783"/>
                </a:lnTo>
                <a:lnTo>
                  <a:pt x="80920" y="17009"/>
                </a:lnTo>
                <a:lnTo>
                  <a:pt x="118917" y="17077"/>
                </a:lnTo>
                <a:lnTo>
                  <a:pt x="155787" y="17096"/>
                </a:lnTo>
                <a:lnTo>
                  <a:pt x="193630" y="22995"/>
                </a:lnTo>
                <a:lnTo>
                  <a:pt x="211150" y="25324"/>
                </a:lnTo>
                <a:lnTo>
                  <a:pt x="211155" y="25442"/>
                </a:lnTo>
                <a:lnTo>
                  <a:pt x="208621" y="25573"/>
                </a:lnTo>
                <a:lnTo>
                  <a:pt x="172813" y="18879"/>
                </a:lnTo>
                <a:lnTo>
                  <a:pt x="132280" y="15090"/>
                </a:lnTo>
                <a:lnTo>
                  <a:pt x="100540" y="11447"/>
                </a:lnTo>
                <a:lnTo>
                  <a:pt x="67384" y="9828"/>
                </a:lnTo>
                <a:lnTo>
                  <a:pt x="30240" y="8916"/>
                </a:lnTo>
                <a:lnTo>
                  <a:pt x="5688" y="13197"/>
                </a:lnTo>
                <a:lnTo>
                  <a:pt x="144" y="15368"/>
                </a:lnTo>
                <a:lnTo>
                  <a:pt x="0" y="15947"/>
                </a:lnTo>
                <a:lnTo>
                  <a:pt x="13449" y="16762"/>
                </a:lnTo>
                <a:lnTo>
                  <a:pt x="49184" y="12452"/>
                </a:lnTo>
                <a:lnTo>
                  <a:pt x="82341" y="7735"/>
                </a:lnTo>
                <a:lnTo>
                  <a:pt x="120255" y="3416"/>
                </a:lnTo>
                <a:lnTo>
                  <a:pt x="162506" y="1496"/>
                </a:lnTo>
                <a:lnTo>
                  <a:pt x="199064" y="642"/>
                </a:lnTo>
                <a:lnTo>
                  <a:pt x="236262" y="162"/>
                </a:lnTo>
                <a:lnTo>
                  <a:pt x="248235" y="20"/>
                </a:lnTo>
                <a:lnTo>
                  <a:pt x="248261" y="0"/>
                </a:lnTo>
                <a:lnTo>
                  <a:pt x="214084" y="6812"/>
                </a:lnTo>
                <a:lnTo>
                  <a:pt x="175201" y="13632"/>
                </a:lnTo>
                <a:lnTo>
                  <a:pt x="134469" y="16076"/>
                </a:lnTo>
                <a:lnTo>
                  <a:pt x="93710" y="16902"/>
                </a:lnTo>
                <a:lnTo>
                  <a:pt x="80191" y="17065"/>
                </a:lnTo>
                <a:lnTo>
                  <a:pt x="117502" y="17102"/>
                </a:lnTo>
                <a:lnTo>
                  <a:pt x="136871" y="17105"/>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66" name="SMARTInkShape-Group1177"/>
          <p:cNvGrpSpPr/>
          <p:nvPr/>
        </p:nvGrpSpPr>
        <p:grpSpPr>
          <a:xfrm>
            <a:off x="1385826" y="1895710"/>
            <a:ext cx="651515" cy="82723"/>
            <a:chOff x="1385826" y="1895710"/>
            <a:chExt cx="651515" cy="82723"/>
          </a:xfrm>
        </p:grpSpPr>
        <p:sp>
          <p:nvSpPr>
            <p:cNvPr id="64" name="SMARTInkShape-3552"/>
            <p:cNvSpPr/>
            <p:nvPr>
              <p:custDataLst>
                <p:tags r:id="rId12"/>
              </p:custDataLst>
            </p:nvPr>
          </p:nvSpPr>
          <p:spPr bwMode="auto">
            <a:xfrm>
              <a:off x="1385826" y="1915301"/>
              <a:ext cx="244935" cy="63132"/>
            </a:xfrm>
            <a:custGeom>
              <a:avLst/>
              <a:gdLst/>
              <a:ahLst/>
              <a:cxnLst/>
              <a:rect l="0" t="0" r="0" b="0"/>
              <a:pathLst>
                <a:path w="244935" h="63132">
                  <a:moveTo>
                    <a:pt x="82929" y="4939"/>
                  </a:moveTo>
                  <a:lnTo>
                    <a:pt x="82929" y="4939"/>
                  </a:lnTo>
                  <a:lnTo>
                    <a:pt x="87480" y="4939"/>
                  </a:lnTo>
                  <a:lnTo>
                    <a:pt x="92254" y="2399"/>
                  </a:lnTo>
                  <a:lnTo>
                    <a:pt x="95646" y="0"/>
                  </a:lnTo>
                  <a:lnTo>
                    <a:pt x="93153" y="4005"/>
                  </a:lnTo>
                  <a:lnTo>
                    <a:pt x="91038" y="11224"/>
                  </a:lnTo>
                  <a:lnTo>
                    <a:pt x="79634" y="25016"/>
                  </a:lnTo>
                  <a:lnTo>
                    <a:pt x="78827" y="27849"/>
                  </a:lnTo>
                  <a:lnTo>
                    <a:pt x="79242" y="30690"/>
                  </a:lnTo>
                  <a:lnTo>
                    <a:pt x="80471" y="33536"/>
                  </a:lnTo>
                  <a:lnTo>
                    <a:pt x="91997" y="36699"/>
                  </a:lnTo>
                  <a:lnTo>
                    <a:pt x="124986" y="35939"/>
                  </a:lnTo>
                  <a:lnTo>
                    <a:pt x="154008" y="32052"/>
                  </a:lnTo>
                  <a:lnTo>
                    <a:pt x="196170" y="24508"/>
                  </a:lnTo>
                  <a:lnTo>
                    <a:pt x="237413" y="15966"/>
                  </a:lnTo>
                  <a:lnTo>
                    <a:pt x="244934" y="14602"/>
                  </a:lnTo>
                  <a:lnTo>
                    <a:pt x="244272" y="14239"/>
                  </a:lnTo>
                  <a:lnTo>
                    <a:pt x="220421" y="13655"/>
                  </a:lnTo>
                  <a:lnTo>
                    <a:pt x="190392" y="18655"/>
                  </a:lnTo>
                  <a:lnTo>
                    <a:pt x="151645" y="27228"/>
                  </a:lnTo>
                  <a:lnTo>
                    <a:pt x="109025" y="37388"/>
                  </a:lnTo>
                  <a:lnTo>
                    <a:pt x="69762" y="45713"/>
                  </a:lnTo>
                  <a:lnTo>
                    <a:pt x="36120" y="52588"/>
                  </a:lnTo>
                  <a:lnTo>
                    <a:pt x="1398" y="62223"/>
                  </a:lnTo>
                  <a:lnTo>
                    <a:pt x="0" y="63131"/>
                  </a:lnTo>
                  <a:lnTo>
                    <a:pt x="33167" y="55382"/>
                  </a:lnTo>
                  <a:lnTo>
                    <a:pt x="62718" y="49266"/>
                  </a:lnTo>
                  <a:lnTo>
                    <a:pt x="98076" y="40197"/>
                  </a:lnTo>
                  <a:lnTo>
                    <a:pt x="130936" y="32357"/>
                  </a:lnTo>
                  <a:lnTo>
                    <a:pt x="168591" y="25128"/>
                  </a:lnTo>
                  <a:lnTo>
                    <a:pt x="182913" y="22484"/>
                  </a:lnTo>
                  <a:lnTo>
                    <a:pt x="186733" y="20446"/>
                  </a:lnTo>
                  <a:lnTo>
                    <a:pt x="189279" y="18134"/>
                  </a:lnTo>
                  <a:lnTo>
                    <a:pt x="190024" y="16593"/>
                  </a:lnTo>
                  <a:lnTo>
                    <a:pt x="189568" y="15566"/>
                  </a:lnTo>
                  <a:lnTo>
                    <a:pt x="188312" y="14881"/>
                  </a:lnTo>
                  <a:lnTo>
                    <a:pt x="145674" y="25563"/>
                  </a:lnTo>
                  <a:lnTo>
                    <a:pt x="108928" y="38249"/>
                  </a:lnTo>
                  <a:lnTo>
                    <a:pt x="72429" y="49522"/>
                  </a:lnTo>
                  <a:lnTo>
                    <a:pt x="35966" y="55772"/>
                  </a:lnTo>
                  <a:lnTo>
                    <a:pt x="36380" y="55973"/>
                  </a:lnTo>
                  <a:lnTo>
                    <a:pt x="41921" y="56196"/>
                  </a:lnTo>
                  <a:lnTo>
                    <a:pt x="83845" y="37046"/>
                  </a:lnTo>
                  <a:lnTo>
                    <a:pt x="100074" y="30656"/>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5" name="SMARTInkShape-3553"/>
            <p:cNvSpPr/>
            <p:nvPr>
              <p:custDataLst>
                <p:tags r:id="rId13"/>
              </p:custDataLst>
            </p:nvPr>
          </p:nvSpPr>
          <p:spPr bwMode="auto">
            <a:xfrm>
              <a:off x="1788719" y="1895710"/>
              <a:ext cx="248622" cy="58821"/>
            </a:xfrm>
            <a:custGeom>
              <a:avLst/>
              <a:gdLst/>
              <a:ahLst/>
              <a:cxnLst/>
              <a:rect l="0" t="0" r="0" b="0"/>
              <a:pathLst>
                <a:path w="248622" h="58821">
                  <a:moveTo>
                    <a:pt x="142951" y="7385"/>
                  </a:moveTo>
                  <a:lnTo>
                    <a:pt x="142951" y="7385"/>
                  </a:lnTo>
                  <a:lnTo>
                    <a:pt x="112436" y="600"/>
                  </a:lnTo>
                  <a:lnTo>
                    <a:pt x="74092" y="0"/>
                  </a:lnTo>
                  <a:lnTo>
                    <a:pt x="65357" y="3468"/>
                  </a:lnTo>
                  <a:lnTo>
                    <a:pt x="63599" y="4774"/>
                  </a:lnTo>
                  <a:lnTo>
                    <a:pt x="63380" y="5644"/>
                  </a:lnTo>
                  <a:lnTo>
                    <a:pt x="74423" y="11592"/>
                  </a:lnTo>
                  <a:lnTo>
                    <a:pt x="94071" y="19215"/>
                  </a:lnTo>
                  <a:lnTo>
                    <a:pt x="135060" y="17589"/>
                  </a:lnTo>
                  <a:lnTo>
                    <a:pt x="164209" y="16682"/>
                  </a:lnTo>
                  <a:lnTo>
                    <a:pt x="203648" y="16172"/>
                  </a:lnTo>
                  <a:lnTo>
                    <a:pt x="245736" y="15986"/>
                  </a:lnTo>
                  <a:lnTo>
                    <a:pt x="248621" y="15976"/>
                  </a:lnTo>
                  <a:lnTo>
                    <a:pt x="247688" y="16922"/>
                  </a:lnTo>
                  <a:lnTo>
                    <a:pt x="208990" y="27891"/>
                  </a:lnTo>
                  <a:lnTo>
                    <a:pt x="175794" y="33326"/>
                  </a:lnTo>
                  <a:lnTo>
                    <a:pt x="134688" y="38917"/>
                  </a:lnTo>
                  <a:lnTo>
                    <a:pt x="111725" y="41741"/>
                  </a:lnTo>
                  <a:lnTo>
                    <a:pt x="87844" y="44577"/>
                  </a:lnTo>
                  <a:lnTo>
                    <a:pt x="48609" y="50267"/>
                  </a:lnTo>
                  <a:lnTo>
                    <a:pt x="9905" y="56286"/>
                  </a:lnTo>
                  <a:lnTo>
                    <a:pt x="0" y="57694"/>
                  </a:lnTo>
                  <a:lnTo>
                    <a:pt x="25" y="58069"/>
                  </a:lnTo>
                  <a:lnTo>
                    <a:pt x="1947" y="58319"/>
                  </a:lnTo>
                  <a:lnTo>
                    <a:pt x="31957" y="54121"/>
                  </a:lnTo>
                  <a:lnTo>
                    <a:pt x="63775" y="49429"/>
                  </a:lnTo>
                  <a:lnTo>
                    <a:pt x="100142" y="44169"/>
                  </a:lnTo>
                  <a:lnTo>
                    <a:pt x="138530" y="38656"/>
                  </a:lnTo>
                  <a:lnTo>
                    <a:pt x="172736" y="33031"/>
                  </a:lnTo>
                  <a:lnTo>
                    <a:pt x="208609" y="29589"/>
                  </a:lnTo>
                  <a:lnTo>
                    <a:pt x="224712" y="32408"/>
                  </a:lnTo>
                  <a:lnTo>
                    <a:pt x="197639" y="38091"/>
                  </a:lnTo>
                  <a:lnTo>
                    <a:pt x="156188" y="52397"/>
                  </a:lnTo>
                  <a:lnTo>
                    <a:pt x="134379" y="5882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67" name="SMARTInkShape-3554"/>
          <p:cNvSpPr/>
          <p:nvPr>
            <p:custDataLst>
              <p:tags r:id="rId5"/>
            </p:custDataLst>
          </p:nvPr>
        </p:nvSpPr>
        <p:spPr bwMode="auto">
          <a:xfrm>
            <a:off x="8223885" y="1908092"/>
            <a:ext cx="818656" cy="72156"/>
          </a:xfrm>
          <a:custGeom>
            <a:avLst/>
            <a:gdLst/>
            <a:ahLst/>
            <a:cxnLst/>
            <a:rect l="0" t="0" r="0" b="0"/>
            <a:pathLst>
              <a:path w="818656" h="72156">
                <a:moveTo>
                  <a:pt x="0" y="72155"/>
                </a:moveTo>
                <a:lnTo>
                  <a:pt x="0" y="72155"/>
                </a:lnTo>
                <a:lnTo>
                  <a:pt x="36406" y="72155"/>
                </a:lnTo>
                <a:lnTo>
                  <a:pt x="58561" y="70250"/>
                </a:lnTo>
                <a:lnTo>
                  <a:pt x="84760" y="67075"/>
                </a:lnTo>
                <a:lnTo>
                  <a:pt x="113656" y="63054"/>
                </a:lnTo>
                <a:lnTo>
                  <a:pt x="146257" y="60373"/>
                </a:lnTo>
                <a:lnTo>
                  <a:pt x="181324" y="58585"/>
                </a:lnTo>
                <a:lnTo>
                  <a:pt x="218038" y="57394"/>
                </a:lnTo>
                <a:lnTo>
                  <a:pt x="256800" y="56599"/>
                </a:lnTo>
                <a:lnTo>
                  <a:pt x="296931" y="56070"/>
                </a:lnTo>
                <a:lnTo>
                  <a:pt x="337971" y="55717"/>
                </a:lnTo>
                <a:lnTo>
                  <a:pt x="379619" y="55481"/>
                </a:lnTo>
                <a:lnTo>
                  <a:pt x="421672" y="55324"/>
                </a:lnTo>
                <a:lnTo>
                  <a:pt x="463995" y="55220"/>
                </a:lnTo>
                <a:lnTo>
                  <a:pt x="503640" y="56102"/>
                </a:lnTo>
                <a:lnTo>
                  <a:pt x="541499" y="57643"/>
                </a:lnTo>
                <a:lnTo>
                  <a:pt x="578170" y="59623"/>
                </a:lnTo>
                <a:lnTo>
                  <a:pt x="611189" y="60943"/>
                </a:lnTo>
                <a:lnTo>
                  <a:pt x="641775" y="61823"/>
                </a:lnTo>
                <a:lnTo>
                  <a:pt x="670737" y="62410"/>
                </a:lnTo>
                <a:lnTo>
                  <a:pt x="694808" y="62801"/>
                </a:lnTo>
                <a:lnTo>
                  <a:pt x="734253" y="63235"/>
                </a:lnTo>
                <a:lnTo>
                  <a:pt x="769583" y="58929"/>
                </a:lnTo>
                <a:lnTo>
                  <a:pt x="780187" y="54212"/>
                </a:lnTo>
                <a:lnTo>
                  <a:pt x="783015" y="51621"/>
                </a:lnTo>
                <a:lnTo>
                  <a:pt x="783947" y="48940"/>
                </a:lnTo>
                <a:lnTo>
                  <a:pt x="783616" y="46202"/>
                </a:lnTo>
                <a:lnTo>
                  <a:pt x="782443" y="43423"/>
                </a:lnTo>
                <a:lnTo>
                  <a:pt x="762589" y="34961"/>
                </a:lnTo>
                <a:lnTo>
                  <a:pt x="732946" y="26732"/>
                </a:lnTo>
                <a:lnTo>
                  <a:pt x="691513" y="17677"/>
                </a:lnTo>
                <a:lnTo>
                  <a:pt x="665796" y="13929"/>
                </a:lnTo>
                <a:lnTo>
                  <a:pt x="638174" y="10478"/>
                </a:lnTo>
                <a:lnTo>
                  <a:pt x="606424" y="7225"/>
                </a:lnTo>
                <a:lnTo>
                  <a:pt x="571923" y="4103"/>
                </a:lnTo>
                <a:lnTo>
                  <a:pt x="535587" y="1070"/>
                </a:lnTo>
                <a:lnTo>
                  <a:pt x="498028" y="0"/>
                </a:lnTo>
                <a:lnTo>
                  <a:pt x="459653" y="239"/>
                </a:lnTo>
                <a:lnTo>
                  <a:pt x="420735" y="1351"/>
                </a:lnTo>
                <a:lnTo>
                  <a:pt x="383360" y="3045"/>
                </a:lnTo>
                <a:lnTo>
                  <a:pt x="347014" y="5127"/>
                </a:lnTo>
                <a:lnTo>
                  <a:pt x="311353" y="7467"/>
                </a:lnTo>
                <a:lnTo>
                  <a:pt x="279006" y="9980"/>
                </a:lnTo>
                <a:lnTo>
                  <a:pt x="248869" y="12608"/>
                </a:lnTo>
                <a:lnTo>
                  <a:pt x="220206" y="15312"/>
                </a:lnTo>
                <a:lnTo>
                  <a:pt x="178196" y="18317"/>
                </a:lnTo>
                <a:lnTo>
                  <a:pt x="143286" y="22548"/>
                </a:lnTo>
                <a:lnTo>
                  <a:pt x="136073" y="26295"/>
                </a:lnTo>
                <a:lnTo>
                  <a:pt x="135482" y="27295"/>
                </a:lnTo>
                <a:lnTo>
                  <a:pt x="136042" y="27961"/>
                </a:lnTo>
                <a:lnTo>
                  <a:pt x="174016" y="23138"/>
                </a:lnTo>
                <a:lnTo>
                  <a:pt x="210373" y="21795"/>
                </a:lnTo>
                <a:lnTo>
                  <a:pt x="233593" y="21437"/>
                </a:lnTo>
                <a:lnTo>
                  <a:pt x="259551" y="21198"/>
                </a:lnTo>
                <a:lnTo>
                  <a:pt x="287334" y="21039"/>
                </a:lnTo>
                <a:lnTo>
                  <a:pt x="321097" y="20933"/>
                </a:lnTo>
                <a:lnTo>
                  <a:pt x="358844" y="20862"/>
                </a:lnTo>
                <a:lnTo>
                  <a:pt x="399249" y="20815"/>
                </a:lnTo>
                <a:lnTo>
                  <a:pt x="440474" y="22688"/>
                </a:lnTo>
                <a:lnTo>
                  <a:pt x="482244" y="25842"/>
                </a:lnTo>
                <a:lnTo>
                  <a:pt x="524379" y="29850"/>
                </a:lnTo>
                <a:lnTo>
                  <a:pt x="565803" y="34427"/>
                </a:lnTo>
                <a:lnTo>
                  <a:pt x="606754" y="39383"/>
                </a:lnTo>
                <a:lnTo>
                  <a:pt x="647391" y="44592"/>
                </a:lnTo>
                <a:lnTo>
                  <a:pt x="684006" y="49017"/>
                </a:lnTo>
                <a:lnTo>
                  <a:pt x="717941" y="52920"/>
                </a:lnTo>
                <a:lnTo>
                  <a:pt x="750090" y="56475"/>
                </a:lnTo>
                <a:lnTo>
                  <a:pt x="774380" y="59796"/>
                </a:lnTo>
                <a:lnTo>
                  <a:pt x="816503" y="68070"/>
                </a:lnTo>
                <a:lnTo>
                  <a:pt x="818655" y="69432"/>
                </a:lnTo>
                <a:lnTo>
                  <a:pt x="817232" y="70340"/>
                </a:lnTo>
                <a:lnTo>
                  <a:pt x="792791" y="68808"/>
                </a:lnTo>
                <a:lnTo>
                  <a:pt x="750497" y="64953"/>
                </a:lnTo>
                <a:lnTo>
                  <a:pt x="723216" y="62591"/>
                </a:lnTo>
                <a:lnTo>
                  <a:pt x="693599" y="60064"/>
                </a:lnTo>
                <a:lnTo>
                  <a:pt x="659567" y="58380"/>
                </a:lnTo>
                <a:lnTo>
                  <a:pt x="622592" y="57257"/>
                </a:lnTo>
                <a:lnTo>
                  <a:pt x="583653" y="56508"/>
                </a:lnTo>
                <a:lnTo>
                  <a:pt x="546265" y="55056"/>
                </a:lnTo>
                <a:lnTo>
                  <a:pt x="509909" y="53136"/>
                </a:lnTo>
                <a:lnTo>
                  <a:pt x="474242" y="50903"/>
                </a:lnTo>
                <a:lnTo>
                  <a:pt x="439986" y="49415"/>
                </a:lnTo>
                <a:lnTo>
                  <a:pt x="406672" y="48422"/>
                </a:lnTo>
                <a:lnTo>
                  <a:pt x="373984" y="47761"/>
                </a:lnTo>
                <a:lnTo>
                  <a:pt x="345525" y="46367"/>
                </a:lnTo>
                <a:lnTo>
                  <a:pt x="319885" y="44486"/>
                </a:lnTo>
                <a:lnTo>
                  <a:pt x="277426" y="39855"/>
                </a:lnTo>
                <a:lnTo>
                  <a:pt x="240315" y="32846"/>
                </a:lnTo>
                <a:lnTo>
                  <a:pt x="230632" y="30872"/>
                </a:lnTo>
                <a:lnTo>
                  <a:pt x="230907" y="29393"/>
                </a:lnTo>
                <a:lnTo>
                  <a:pt x="238833" y="25210"/>
                </a:lnTo>
                <a:lnTo>
                  <a:pt x="277564" y="22051"/>
                </a:lnTo>
                <a:lnTo>
                  <a:pt x="299342" y="21607"/>
                </a:lnTo>
                <a:lnTo>
                  <a:pt x="325292" y="21312"/>
                </a:lnTo>
                <a:lnTo>
                  <a:pt x="354021" y="21115"/>
                </a:lnTo>
                <a:lnTo>
                  <a:pt x="384604" y="21936"/>
                </a:lnTo>
                <a:lnTo>
                  <a:pt x="416423" y="23436"/>
                </a:lnTo>
                <a:lnTo>
                  <a:pt x="449065" y="25388"/>
                </a:lnTo>
                <a:lnTo>
                  <a:pt x="483209" y="27642"/>
                </a:lnTo>
                <a:lnTo>
                  <a:pt x="518354" y="30097"/>
                </a:lnTo>
                <a:lnTo>
                  <a:pt x="554167" y="32687"/>
                </a:lnTo>
                <a:lnTo>
                  <a:pt x="587567" y="37270"/>
                </a:lnTo>
                <a:lnTo>
                  <a:pt x="619360" y="43184"/>
                </a:lnTo>
                <a:lnTo>
                  <a:pt x="650079" y="49983"/>
                </a:lnTo>
                <a:lnTo>
                  <a:pt x="675321" y="55469"/>
                </a:lnTo>
                <a:lnTo>
                  <a:pt x="716067" y="64104"/>
                </a:lnTo>
                <a:lnTo>
                  <a:pt x="732272" y="68577"/>
                </a:lnTo>
                <a:lnTo>
                  <a:pt x="733926" y="69770"/>
                </a:lnTo>
                <a:lnTo>
                  <a:pt x="699848" y="66898"/>
                </a:lnTo>
                <a:lnTo>
                  <a:pt x="678020" y="65793"/>
                </a:lnTo>
                <a:lnTo>
                  <a:pt x="652038" y="65056"/>
                </a:lnTo>
                <a:lnTo>
                  <a:pt x="623287" y="64565"/>
                </a:lnTo>
                <a:lnTo>
                  <a:pt x="565785" y="63583"/>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8" name="SMARTInkShape-3555"/>
          <p:cNvSpPr/>
          <p:nvPr>
            <p:custDataLst>
              <p:tags r:id="rId6"/>
            </p:custDataLst>
          </p:nvPr>
        </p:nvSpPr>
        <p:spPr bwMode="auto">
          <a:xfrm>
            <a:off x="5970200" y="1690324"/>
            <a:ext cx="264089" cy="46673"/>
          </a:xfrm>
          <a:custGeom>
            <a:avLst/>
            <a:gdLst/>
            <a:ahLst/>
            <a:cxnLst/>
            <a:rect l="0" t="0" r="0" b="0"/>
            <a:pathLst>
              <a:path w="264089" h="46673">
                <a:moveTo>
                  <a:pt x="50552" y="15603"/>
                </a:moveTo>
                <a:lnTo>
                  <a:pt x="50552" y="15603"/>
                </a:lnTo>
                <a:lnTo>
                  <a:pt x="46002" y="11053"/>
                </a:lnTo>
                <a:lnTo>
                  <a:pt x="38688" y="8818"/>
                </a:lnTo>
                <a:lnTo>
                  <a:pt x="0" y="7040"/>
                </a:lnTo>
                <a:lnTo>
                  <a:pt x="3930" y="11585"/>
                </a:lnTo>
                <a:lnTo>
                  <a:pt x="13639" y="13817"/>
                </a:lnTo>
                <a:lnTo>
                  <a:pt x="42790" y="15074"/>
                </a:lnTo>
                <a:lnTo>
                  <a:pt x="73772" y="15368"/>
                </a:lnTo>
                <a:lnTo>
                  <a:pt x="112943" y="15499"/>
                </a:lnTo>
                <a:lnTo>
                  <a:pt x="135961" y="14581"/>
                </a:lnTo>
                <a:lnTo>
                  <a:pt x="160832" y="13017"/>
                </a:lnTo>
                <a:lnTo>
                  <a:pt x="186937" y="11022"/>
                </a:lnTo>
                <a:lnTo>
                  <a:pt x="226102" y="6265"/>
                </a:lnTo>
                <a:lnTo>
                  <a:pt x="264088" y="0"/>
                </a:lnTo>
                <a:lnTo>
                  <a:pt x="238811" y="3466"/>
                </a:lnTo>
                <a:lnTo>
                  <a:pt x="199311" y="7987"/>
                </a:lnTo>
                <a:lnTo>
                  <a:pt x="175442" y="10525"/>
                </a:lnTo>
                <a:lnTo>
                  <a:pt x="151909" y="14123"/>
                </a:lnTo>
                <a:lnTo>
                  <a:pt x="128601" y="18427"/>
                </a:lnTo>
                <a:lnTo>
                  <a:pt x="105442" y="23201"/>
                </a:lnTo>
                <a:lnTo>
                  <a:pt x="82383" y="28288"/>
                </a:lnTo>
                <a:lnTo>
                  <a:pt x="59391" y="33585"/>
                </a:lnTo>
                <a:lnTo>
                  <a:pt x="21143" y="42645"/>
                </a:lnTo>
                <a:lnTo>
                  <a:pt x="4144" y="46672"/>
                </a:lnTo>
                <a:lnTo>
                  <a:pt x="30981" y="39837"/>
                </a:lnTo>
                <a:lnTo>
                  <a:pt x="66937" y="33359"/>
                </a:lnTo>
                <a:lnTo>
                  <a:pt x="105459" y="27305"/>
                </a:lnTo>
                <a:lnTo>
                  <a:pt x="138456" y="21439"/>
                </a:lnTo>
                <a:lnTo>
                  <a:pt x="177369" y="16372"/>
                </a:lnTo>
                <a:lnTo>
                  <a:pt x="179140" y="15603"/>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73" name="SMARTInkShape-Group1180"/>
          <p:cNvGrpSpPr/>
          <p:nvPr/>
        </p:nvGrpSpPr>
        <p:grpSpPr>
          <a:xfrm>
            <a:off x="7100888" y="1658126"/>
            <a:ext cx="1369889" cy="508326"/>
            <a:chOff x="7100888" y="1658126"/>
            <a:chExt cx="1369889" cy="508326"/>
          </a:xfrm>
        </p:grpSpPr>
        <p:sp>
          <p:nvSpPr>
            <p:cNvPr id="69" name="SMARTInkShape-3556"/>
            <p:cNvSpPr/>
            <p:nvPr>
              <p:custDataLst>
                <p:tags r:id="rId8"/>
              </p:custDataLst>
            </p:nvPr>
          </p:nvSpPr>
          <p:spPr bwMode="auto">
            <a:xfrm>
              <a:off x="7127639" y="1658126"/>
              <a:ext cx="197313" cy="37550"/>
            </a:xfrm>
            <a:custGeom>
              <a:avLst/>
              <a:gdLst/>
              <a:ahLst/>
              <a:cxnLst/>
              <a:rect l="0" t="0" r="0" b="0"/>
              <a:pathLst>
                <a:path w="197313" h="37550">
                  <a:moveTo>
                    <a:pt x="50400" y="4939"/>
                  </a:moveTo>
                  <a:lnTo>
                    <a:pt x="50400" y="4939"/>
                  </a:lnTo>
                  <a:lnTo>
                    <a:pt x="29906" y="4939"/>
                  </a:lnTo>
                  <a:lnTo>
                    <a:pt x="35650" y="3987"/>
                  </a:lnTo>
                  <a:lnTo>
                    <a:pt x="63069" y="0"/>
                  </a:lnTo>
                  <a:lnTo>
                    <a:pt x="94449" y="2109"/>
                  </a:lnTo>
                  <a:lnTo>
                    <a:pt x="125540" y="3681"/>
                  </a:lnTo>
                  <a:lnTo>
                    <a:pt x="167279" y="4566"/>
                  </a:lnTo>
                  <a:lnTo>
                    <a:pt x="197312" y="4865"/>
                  </a:lnTo>
                  <a:lnTo>
                    <a:pt x="156271" y="7469"/>
                  </a:lnTo>
                  <a:lnTo>
                    <a:pt x="120315" y="11778"/>
                  </a:lnTo>
                  <a:lnTo>
                    <a:pt x="85284" y="16869"/>
                  </a:lnTo>
                  <a:lnTo>
                    <a:pt x="53205" y="22306"/>
                  </a:lnTo>
                  <a:lnTo>
                    <a:pt x="15989" y="30722"/>
                  </a:lnTo>
                  <a:lnTo>
                    <a:pt x="517" y="36708"/>
                  </a:lnTo>
                  <a:lnTo>
                    <a:pt x="0" y="37549"/>
                  </a:lnTo>
                  <a:lnTo>
                    <a:pt x="41186" y="32053"/>
                  </a:lnTo>
                  <a:lnTo>
                    <a:pt x="75198" y="27150"/>
                  </a:lnTo>
                  <a:lnTo>
                    <a:pt x="115080" y="21795"/>
                  </a:lnTo>
                  <a:lnTo>
                    <a:pt x="152489" y="17193"/>
                  </a:lnTo>
                  <a:lnTo>
                    <a:pt x="187561" y="13512"/>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0" name="SMARTInkShape-3557"/>
            <p:cNvSpPr/>
            <p:nvPr>
              <p:custDataLst>
                <p:tags r:id="rId9"/>
              </p:custDataLst>
            </p:nvPr>
          </p:nvSpPr>
          <p:spPr bwMode="auto">
            <a:xfrm>
              <a:off x="7100888" y="1818561"/>
              <a:ext cx="1345883" cy="347891"/>
            </a:xfrm>
            <a:custGeom>
              <a:avLst/>
              <a:gdLst/>
              <a:ahLst/>
              <a:cxnLst/>
              <a:rect l="0" t="0" r="0" b="0"/>
              <a:pathLst>
                <a:path w="1345883" h="347891">
                  <a:moveTo>
                    <a:pt x="1345882" y="7381"/>
                  </a:moveTo>
                  <a:lnTo>
                    <a:pt x="1345882" y="7381"/>
                  </a:lnTo>
                  <a:lnTo>
                    <a:pt x="1341331" y="2831"/>
                  </a:lnTo>
                  <a:lnTo>
                    <a:pt x="1336557" y="596"/>
                  </a:lnTo>
                  <a:lnTo>
                    <a:pt x="1333950" y="0"/>
                  </a:lnTo>
                  <a:lnTo>
                    <a:pt x="1331260" y="556"/>
                  </a:lnTo>
                  <a:lnTo>
                    <a:pt x="1325731" y="3713"/>
                  </a:lnTo>
                  <a:lnTo>
                    <a:pt x="1306624" y="35937"/>
                  </a:lnTo>
                  <a:lnTo>
                    <a:pt x="1292238" y="63888"/>
                  </a:lnTo>
                  <a:lnTo>
                    <a:pt x="1263621" y="100440"/>
                  </a:lnTo>
                  <a:lnTo>
                    <a:pt x="1222644" y="142086"/>
                  </a:lnTo>
                  <a:lnTo>
                    <a:pt x="1197048" y="163859"/>
                  </a:lnTo>
                  <a:lnTo>
                    <a:pt x="1169507" y="185995"/>
                  </a:lnTo>
                  <a:lnTo>
                    <a:pt x="1136859" y="207420"/>
                  </a:lnTo>
                  <a:lnTo>
                    <a:pt x="1100805" y="228370"/>
                  </a:lnTo>
                  <a:lnTo>
                    <a:pt x="1062483" y="249005"/>
                  </a:lnTo>
                  <a:lnTo>
                    <a:pt x="1021694" y="267524"/>
                  </a:lnTo>
                  <a:lnTo>
                    <a:pt x="979261" y="284632"/>
                  </a:lnTo>
                  <a:lnTo>
                    <a:pt x="935733" y="300800"/>
                  </a:lnTo>
                  <a:lnTo>
                    <a:pt x="889570" y="314436"/>
                  </a:lnTo>
                  <a:lnTo>
                    <a:pt x="841649" y="326385"/>
                  </a:lnTo>
                  <a:lnTo>
                    <a:pt x="792557" y="337208"/>
                  </a:lnTo>
                  <a:lnTo>
                    <a:pt x="743636" y="343471"/>
                  </a:lnTo>
                  <a:lnTo>
                    <a:pt x="694830" y="346693"/>
                  </a:lnTo>
                  <a:lnTo>
                    <a:pt x="646100" y="347890"/>
                  </a:lnTo>
                  <a:lnTo>
                    <a:pt x="596468" y="344877"/>
                  </a:lnTo>
                  <a:lnTo>
                    <a:pt x="546234" y="339058"/>
                  </a:lnTo>
                  <a:lnTo>
                    <a:pt x="495601" y="331369"/>
                  </a:lnTo>
                  <a:lnTo>
                    <a:pt x="447558" y="319576"/>
                  </a:lnTo>
                  <a:lnTo>
                    <a:pt x="401242" y="305046"/>
                  </a:lnTo>
                  <a:lnTo>
                    <a:pt x="356077" y="288692"/>
                  </a:lnTo>
                  <a:lnTo>
                    <a:pt x="315490" y="271122"/>
                  </a:lnTo>
                  <a:lnTo>
                    <a:pt x="277953" y="252741"/>
                  </a:lnTo>
                  <a:lnTo>
                    <a:pt x="242452" y="233819"/>
                  </a:lnTo>
                  <a:lnTo>
                    <a:pt x="211165" y="215490"/>
                  </a:lnTo>
                  <a:lnTo>
                    <a:pt x="182686" y="197556"/>
                  </a:lnTo>
                  <a:lnTo>
                    <a:pt x="156081" y="179884"/>
                  </a:lnTo>
                  <a:lnTo>
                    <a:pt x="113819" y="150089"/>
                  </a:lnTo>
                  <a:lnTo>
                    <a:pt x="80113" y="124147"/>
                  </a:lnTo>
                  <a:lnTo>
                    <a:pt x="40670" y="90027"/>
                  </a:lnTo>
                  <a:lnTo>
                    <a:pt x="0" y="58816"/>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1" name="SMARTInkShape-3558"/>
            <p:cNvSpPr/>
            <p:nvPr>
              <p:custDataLst>
                <p:tags r:id="rId10"/>
              </p:custDataLst>
            </p:nvPr>
          </p:nvSpPr>
          <p:spPr bwMode="auto">
            <a:xfrm>
              <a:off x="7120319" y="1776676"/>
              <a:ext cx="194882" cy="255007"/>
            </a:xfrm>
            <a:custGeom>
              <a:avLst/>
              <a:gdLst/>
              <a:ahLst/>
              <a:cxnLst/>
              <a:rect l="0" t="0" r="0" b="0"/>
              <a:pathLst>
                <a:path w="194882" h="255007">
                  <a:moveTo>
                    <a:pt x="109156" y="57839"/>
                  </a:moveTo>
                  <a:lnTo>
                    <a:pt x="109156" y="57839"/>
                  </a:lnTo>
                  <a:lnTo>
                    <a:pt x="109156" y="48737"/>
                  </a:lnTo>
                  <a:lnTo>
                    <a:pt x="104076" y="39189"/>
                  </a:lnTo>
                  <a:lnTo>
                    <a:pt x="97373" y="28595"/>
                  </a:lnTo>
                  <a:lnTo>
                    <a:pt x="90530" y="8812"/>
                  </a:lnTo>
                  <a:lnTo>
                    <a:pt x="88166" y="5152"/>
                  </a:lnTo>
                  <a:lnTo>
                    <a:pt x="82999" y="1085"/>
                  </a:lnTo>
                  <a:lnTo>
                    <a:pt x="80288" y="0"/>
                  </a:lnTo>
                  <a:lnTo>
                    <a:pt x="77528" y="230"/>
                  </a:lnTo>
                  <a:lnTo>
                    <a:pt x="71922" y="3025"/>
                  </a:lnTo>
                  <a:lnTo>
                    <a:pt x="45844" y="36474"/>
                  </a:lnTo>
                  <a:lnTo>
                    <a:pt x="18756" y="74150"/>
                  </a:lnTo>
                  <a:lnTo>
                    <a:pt x="2858" y="102266"/>
                  </a:lnTo>
                  <a:lnTo>
                    <a:pt x="0" y="114414"/>
                  </a:lnTo>
                  <a:lnTo>
                    <a:pt x="1270" y="123624"/>
                  </a:lnTo>
                  <a:lnTo>
                    <a:pt x="2942" y="127413"/>
                  </a:lnTo>
                  <a:lnTo>
                    <a:pt x="12419" y="134163"/>
                  </a:lnTo>
                  <a:lnTo>
                    <a:pt x="46338" y="146258"/>
                  </a:lnTo>
                  <a:lnTo>
                    <a:pt x="83135" y="164047"/>
                  </a:lnTo>
                  <a:lnTo>
                    <a:pt x="124200" y="191966"/>
                  </a:lnTo>
                  <a:lnTo>
                    <a:pt x="166530" y="228919"/>
                  </a:lnTo>
                  <a:lnTo>
                    <a:pt x="194881" y="255006"/>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2" name="SMARTInkShape-3559"/>
            <p:cNvSpPr/>
            <p:nvPr>
              <p:custDataLst>
                <p:tags r:id="rId11"/>
              </p:custDataLst>
            </p:nvPr>
          </p:nvSpPr>
          <p:spPr bwMode="auto">
            <a:xfrm>
              <a:off x="8206739" y="1778536"/>
              <a:ext cx="264038" cy="227430"/>
            </a:xfrm>
            <a:custGeom>
              <a:avLst/>
              <a:gdLst/>
              <a:ahLst/>
              <a:cxnLst/>
              <a:rect l="0" t="0" r="0" b="0"/>
              <a:pathLst>
                <a:path w="264038" h="227430">
                  <a:moveTo>
                    <a:pt x="0" y="30261"/>
                  </a:moveTo>
                  <a:lnTo>
                    <a:pt x="0" y="30261"/>
                  </a:lnTo>
                  <a:lnTo>
                    <a:pt x="4552" y="34812"/>
                  </a:lnTo>
                  <a:lnTo>
                    <a:pt x="11866" y="37047"/>
                  </a:lnTo>
                  <a:lnTo>
                    <a:pt x="25277" y="37087"/>
                  </a:lnTo>
                  <a:lnTo>
                    <a:pt x="67815" y="30802"/>
                  </a:lnTo>
                  <a:lnTo>
                    <a:pt x="110150" y="22247"/>
                  </a:lnTo>
                  <a:lnTo>
                    <a:pt x="133442" y="17298"/>
                  </a:lnTo>
                  <a:lnTo>
                    <a:pt x="157541" y="12094"/>
                  </a:lnTo>
                  <a:lnTo>
                    <a:pt x="182180" y="6720"/>
                  </a:lnTo>
                  <a:lnTo>
                    <a:pt x="222257" y="749"/>
                  </a:lnTo>
                  <a:lnTo>
                    <a:pt x="251181" y="0"/>
                  </a:lnTo>
                  <a:lnTo>
                    <a:pt x="258895" y="2467"/>
                  </a:lnTo>
                  <a:lnTo>
                    <a:pt x="264037" y="6017"/>
                  </a:lnTo>
                  <a:lnTo>
                    <a:pt x="263655" y="14098"/>
                  </a:lnTo>
                  <a:lnTo>
                    <a:pt x="242056" y="56587"/>
                  </a:lnTo>
                  <a:lnTo>
                    <a:pt x="228047" y="78292"/>
                  </a:lnTo>
                  <a:lnTo>
                    <a:pt x="212039" y="102287"/>
                  </a:lnTo>
                  <a:lnTo>
                    <a:pt x="195652" y="126856"/>
                  </a:lnTo>
                  <a:lnTo>
                    <a:pt x="179013" y="151808"/>
                  </a:lnTo>
                  <a:lnTo>
                    <a:pt x="150999" y="193820"/>
                  </a:lnTo>
                  <a:lnTo>
                    <a:pt x="128588" y="227429"/>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74" name="SMARTInkShape-3560"/>
          <p:cNvSpPr/>
          <p:nvPr>
            <p:custDataLst>
              <p:tags r:id="rId7"/>
            </p:custDataLst>
          </p:nvPr>
        </p:nvSpPr>
        <p:spPr bwMode="auto">
          <a:xfrm>
            <a:off x="3030141" y="2383155"/>
            <a:ext cx="1931633" cy="250871"/>
          </a:xfrm>
          <a:custGeom>
            <a:avLst/>
            <a:gdLst/>
            <a:ahLst/>
            <a:cxnLst/>
            <a:rect l="0" t="0" r="0" b="0"/>
            <a:pathLst>
              <a:path w="1931633" h="250871">
                <a:moveTo>
                  <a:pt x="7381" y="137160"/>
                </a:moveTo>
                <a:lnTo>
                  <a:pt x="7381" y="137160"/>
                </a:lnTo>
                <a:lnTo>
                  <a:pt x="7381" y="113340"/>
                </a:lnTo>
                <a:lnTo>
                  <a:pt x="2831" y="125657"/>
                </a:lnTo>
                <a:lnTo>
                  <a:pt x="0" y="156506"/>
                </a:lnTo>
                <a:lnTo>
                  <a:pt x="1879" y="184811"/>
                </a:lnTo>
                <a:lnTo>
                  <a:pt x="3713" y="200360"/>
                </a:lnTo>
                <a:lnTo>
                  <a:pt x="15911" y="225256"/>
                </a:lnTo>
                <a:lnTo>
                  <a:pt x="24498" y="235896"/>
                </a:lnTo>
                <a:lnTo>
                  <a:pt x="54359" y="247718"/>
                </a:lnTo>
                <a:lnTo>
                  <a:pt x="72990" y="250870"/>
                </a:lnTo>
                <a:lnTo>
                  <a:pt x="96840" y="249162"/>
                </a:lnTo>
                <a:lnTo>
                  <a:pt x="124171" y="244213"/>
                </a:lnTo>
                <a:lnTo>
                  <a:pt x="153821" y="237103"/>
                </a:lnTo>
                <a:lnTo>
                  <a:pt x="186923" y="228554"/>
                </a:lnTo>
                <a:lnTo>
                  <a:pt x="222326" y="219044"/>
                </a:lnTo>
                <a:lnTo>
                  <a:pt x="259262" y="208894"/>
                </a:lnTo>
                <a:lnTo>
                  <a:pt x="300080" y="199271"/>
                </a:lnTo>
                <a:lnTo>
                  <a:pt x="343484" y="189997"/>
                </a:lnTo>
                <a:lnTo>
                  <a:pt x="388612" y="180957"/>
                </a:lnTo>
                <a:lnTo>
                  <a:pt x="437748" y="173026"/>
                </a:lnTo>
                <a:lnTo>
                  <a:pt x="489555" y="165833"/>
                </a:lnTo>
                <a:lnTo>
                  <a:pt x="543143" y="159132"/>
                </a:lnTo>
                <a:lnTo>
                  <a:pt x="598871" y="153713"/>
                </a:lnTo>
                <a:lnTo>
                  <a:pt x="656025" y="149148"/>
                </a:lnTo>
                <a:lnTo>
                  <a:pt x="714131" y="145152"/>
                </a:lnTo>
                <a:lnTo>
                  <a:pt x="771918" y="143440"/>
                </a:lnTo>
                <a:lnTo>
                  <a:pt x="829492" y="143252"/>
                </a:lnTo>
                <a:lnTo>
                  <a:pt x="886925" y="144079"/>
                </a:lnTo>
                <a:lnTo>
                  <a:pt x="945217" y="145583"/>
                </a:lnTo>
                <a:lnTo>
                  <a:pt x="1004079" y="147537"/>
                </a:lnTo>
                <a:lnTo>
                  <a:pt x="1063325" y="149793"/>
                </a:lnTo>
                <a:lnTo>
                  <a:pt x="1122823" y="151297"/>
                </a:lnTo>
                <a:lnTo>
                  <a:pt x="1182492" y="152300"/>
                </a:lnTo>
                <a:lnTo>
                  <a:pt x="1242273" y="152968"/>
                </a:lnTo>
                <a:lnTo>
                  <a:pt x="1301178" y="153414"/>
                </a:lnTo>
                <a:lnTo>
                  <a:pt x="1359497" y="153711"/>
                </a:lnTo>
                <a:lnTo>
                  <a:pt x="1417427" y="153909"/>
                </a:lnTo>
                <a:lnTo>
                  <a:pt x="1473192" y="154993"/>
                </a:lnTo>
                <a:lnTo>
                  <a:pt x="1527513" y="156669"/>
                </a:lnTo>
                <a:lnTo>
                  <a:pt x="1580873" y="158738"/>
                </a:lnTo>
                <a:lnTo>
                  <a:pt x="1629781" y="160118"/>
                </a:lnTo>
                <a:lnTo>
                  <a:pt x="1675721" y="161038"/>
                </a:lnTo>
                <a:lnTo>
                  <a:pt x="1719683" y="161651"/>
                </a:lnTo>
                <a:lnTo>
                  <a:pt x="1757563" y="163965"/>
                </a:lnTo>
                <a:lnTo>
                  <a:pt x="1791390" y="167412"/>
                </a:lnTo>
                <a:lnTo>
                  <a:pt x="1822512" y="171615"/>
                </a:lnTo>
                <a:lnTo>
                  <a:pt x="1847071" y="174418"/>
                </a:lnTo>
                <a:lnTo>
                  <a:pt x="1884519" y="177531"/>
                </a:lnTo>
                <a:lnTo>
                  <a:pt x="1924011" y="179530"/>
                </a:lnTo>
                <a:lnTo>
                  <a:pt x="1931632" y="179877"/>
                </a:lnTo>
                <a:lnTo>
                  <a:pt x="1930039" y="179958"/>
                </a:lnTo>
                <a:lnTo>
                  <a:pt x="1916075" y="146959"/>
                </a:lnTo>
                <a:lnTo>
                  <a:pt x="1908203" y="120560"/>
                </a:lnTo>
                <a:lnTo>
                  <a:pt x="1904703" y="86602"/>
                </a:lnTo>
                <a:lnTo>
                  <a:pt x="1903148" y="56905"/>
                </a:lnTo>
                <a:lnTo>
                  <a:pt x="1902150" y="15897"/>
                </a:lnTo>
                <a:lnTo>
                  <a:pt x="1901904" y="0"/>
                </a:lnTo>
              </a:path>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4763575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 Explained</a:t>
            </a:r>
            <a:endParaRPr lang="en-US" dirty="0"/>
          </a:p>
        </p:txBody>
      </p:sp>
      <p:sp>
        <p:nvSpPr>
          <p:cNvPr id="3" name="Content Placeholder 2"/>
          <p:cNvSpPr>
            <a:spLocks noGrp="1"/>
          </p:cNvSpPr>
          <p:nvPr>
            <p:ph idx="1"/>
          </p:nvPr>
        </p:nvSpPr>
        <p:spPr/>
        <p:txBody>
          <a:bodyPr/>
          <a:lstStyle/>
          <a:p>
            <a:r>
              <a:rPr lang="en-US" dirty="0">
                <a:hlinkClick r:id="rId2"/>
              </a:rPr>
              <a:t>http://setosa.io/ev/image-kernels</a:t>
            </a:r>
            <a:r>
              <a:rPr lang="en-US" dirty="0" smtClean="0">
                <a:hlinkClick r:id="rId2"/>
              </a:rPr>
              <a:t>/</a:t>
            </a:r>
            <a:endParaRPr lang="en-US" dirty="0" smtClean="0"/>
          </a:p>
          <a:p>
            <a:endParaRPr lang="en-US" dirty="0" smtClean="0"/>
          </a:p>
          <a:p>
            <a:r>
              <a:rPr lang="en-US" dirty="0">
                <a:hlinkClick r:id="rId3"/>
              </a:rPr>
              <a:t>https://github.com/bruckner/</a:t>
            </a:r>
            <a:r>
              <a:rPr lang="en-US" dirty="0" smtClean="0">
                <a:hlinkClick r:id="rId3"/>
              </a:rPr>
              <a:t>deepViz</a:t>
            </a:r>
            <a:endParaRPr lang="en-US" dirty="0" smtClean="0"/>
          </a:p>
          <a:p>
            <a:endParaRPr lang="en-US" dirty="0"/>
          </a:p>
        </p:txBody>
      </p:sp>
      <p:sp>
        <p:nvSpPr>
          <p:cNvPr id="4" name="Footer Placeholder 3"/>
          <p:cNvSpPr>
            <a:spLocks noGrp="1"/>
          </p:cNvSpPr>
          <p:nvPr>
            <p:ph type="ftr" sz="quarter" idx="11"/>
          </p:nvPr>
        </p:nvSpPr>
        <p:spPr/>
        <p:txBody>
          <a:bodyPr/>
          <a:lstStyle/>
          <a:p>
            <a:pPr>
              <a:defRPr/>
            </a:pPr>
            <a:r>
              <a:rPr lang="en-US" smtClean="0">
                <a:solidFill>
                  <a:prstClr val="white">
                    <a:lumMod val="50000"/>
                  </a:prstClr>
                </a:solidFill>
              </a:rPr>
              <a:t>(C) Dhruv Batra </a:t>
            </a:r>
            <a:endParaRPr lang="en-US" dirty="0">
              <a:solidFill>
                <a:prstClr val="white">
                  <a:lumMod val="50000"/>
                </a:prstClr>
              </a:solidFill>
            </a:endParaRPr>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solidFill>
                  <a:prstClr val="white">
                    <a:lumMod val="50000"/>
                  </a:prstClr>
                </a:solidFill>
              </a:rPr>
              <a:pPr>
                <a:defRPr/>
              </a:pPr>
              <a:t>29</a:t>
            </a:fld>
            <a:endParaRPr lang="en-US">
              <a:solidFill>
                <a:prstClr val="white">
                  <a:lumMod val="50000"/>
                </a:prstClr>
              </a:solidFill>
            </a:endParaRPr>
          </a:p>
        </p:txBody>
      </p:sp>
    </p:spTree>
    <p:extLst>
      <p:ext uri="{BB962C8B-B14F-4D97-AF65-F5344CB8AC3E}">
        <p14:creationId xmlns:p14="http://schemas.microsoft.com/office/powerpoint/2010/main" val="3219034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Administrativia</a:t>
            </a:r>
            <a:endParaRPr lang="en-US" dirty="0"/>
          </a:p>
        </p:txBody>
      </p:sp>
      <p:sp>
        <p:nvSpPr>
          <p:cNvPr id="3" name="Content Placeholder 2"/>
          <p:cNvSpPr>
            <a:spLocks noGrp="1"/>
          </p:cNvSpPr>
          <p:nvPr>
            <p:ph idx="1"/>
          </p:nvPr>
        </p:nvSpPr>
        <p:spPr/>
        <p:txBody>
          <a:bodyPr>
            <a:normAutofit lnSpcReduction="10000"/>
          </a:bodyPr>
          <a:lstStyle/>
          <a:p>
            <a:r>
              <a:rPr lang="en-US" dirty="0" smtClean="0"/>
              <a:t>HW1 due soon</a:t>
            </a:r>
          </a:p>
          <a:p>
            <a:pPr lvl="1"/>
            <a:r>
              <a:rPr lang="en-US" dirty="0" smtClean="0"/>
              <a:t>09/22</a:t>
            </a:r>
          </a:p>
          <a:p>
            <a:endParaRPr lang="en-US" dirty="0"/>
          </a:p>
          <a:p>
            <a:r>
              <a:rPr lang="en-US" dirty="0" smtClean="0"/>
              <a:t>HW2 + PS2 both coming out on 09/22</a:t>
            </a:r>
          </a:p>
          <a:p>
            <a:endParaRPr lang="en-US" dirty="0"/>
          </a:p>
          <a:p>
            <a:r>
              <a:rPr lang="en-US" dirty="0" smtClean="0"/>
              <a:t>Note on class schedule coming up</a:t>
            </a:r>
          </a:p>
          <a:p>
            <a:pPr lvl="1"/>
            <a:r>
              <a:rPr lang="en-US" dirty="0" smtClean="0"/>
              <a:t>Switching to paper reading starting next week. </a:t>
            </a:r>
          </a:p>
          <a:p>
            <a:pPr lvl="1"/>
            <a:r>
              <a:rPr lang="en-US" dirty="0">
                <a:hlinkClick r:id="rId2"/>
              </a:rPr>
              <a:t>https://</a:t>
            </a:r>
            <a:r>
              <a:rPr lang="en-US" dirty="0" smtClean="0">
                <a:hlinkClick r:id="rId2"/>
              </a:rPr>
              <a:t>docs.google.com/spreadsheets/d/1uN31YcWAG6nhjvYPUVKMy3vHwW-h9MZCe8yKCqw0RsU/edit#gid=0</a:t>
            </a:r>
            <a:endParaRPr lang="en-US" dirty="0" smtClean="0"/>
          </a:p>
          <a:p>
            <a:endParaRPr lang="en-US" dirty="0"/>
          </a:p>
          <a:p>
            <a:r>
              <a:rPr lang="en-US" dirty="0" smtClean="0"/>
              <a:t>First review due: Tue 09/26</a:t>
            </a:r>
          </a:p>
          <a:p>
            <a:endParaRPr lang="en-US" dirty="0"/>
          </a:p>
          <a:p>
            <a:r>
              <a:rPr lang="en-US" dirty="0" smtClean="0"/>
              <a:t>First student presentation due: </a:t>
            </a:r>
            <a:r>
              <a:rPr lang="en-US" dirty="0" err="1" smtClean="0"/>
              <a:t>Thr</a:t>
            </a:r>
            <a:r>
              <a:rPr lang="en-US" dirty="0" smtClean="0"/>
              <a:t> 09/28</a:t>
            </a:r>
          </a:p>
          <a:p>
            <a:endParaRPr lang="en-US" dirty="0"/>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a:t>
            </a:fld>
            <a:endParaRPr lang="en-US"/>
          </a:p>
        </p:txBody>
      </p:sp>
    </p:spTree>
    <p:extLst>
      <p:ext uri="{BB962C8B-B14F-4D97-AF65-F5344CB8AC3E}">
        <p14:creationId xmlns:p14="http://schemas.microsoft.com/office/powerpoint/2010/main" val="13312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for Today</a:t>
            </a:r>
            <a:endParaRPr lang="en-US" dirty="0"/>
          </a:p>
        </p:txBody>
      </p:sp>
      <p:sp>
        <p:nvSpPr>
          <p:cNvPr id="3" name="Content Placeholder 2"/>
          <p:cNvSpPr>
            <a:spLocks noGrp="1"/>
          </p:cNvSpPr>
          <p:nvPr>
            <p:ph idx="1"/>
          </p:nvPr>
        </p:nvSpPr>
        <p:spPr/>
        <p:txBody>
          <a:bodyPr/>
          <a:lstStyle/>
          <a:p>
            <a:r>
              <a:rPr lang="en-US" dirty="0" smtClean="0"/>
              <a:t>Convolutional Neural Networks</a:t>
            </a:r>
          </a:p>
          <a:p>
            <a:pPr lvl="1"/>
            <a:r>
              <a:rPr lang="en-US" dirty="0" smtClean="0"/>
              <a:t>Stride, padding </a:t>
            </a:r>
          </a:p>
          <a:p>
            <a:pPr lvl="1"/>
            <a:r>
              <a:rPr lang="en-US" dirty="0" smtClean="0"/>
              <a:t>Pooling layers</a:t>
            </a:r>
          </a:p>
          <a:p>
            <a:pPr lvl="1"/>
            <a:r>
              <a:rPr lang="en-US" dirty="0" smtClean="0"/>
              <a:t>Fully-connected layers as convolutions</a:t>
            </a:r>
          </a:p>
          <a:p>
            <a:pPr lvl="1"/>
            <a:r>
              <a:rPr lang="en-US" smtClean="0">
                <a:solidFill>
                  <a:prstClr val="black"/>
                </a:solidFill>
              </a:rPr>
              <a:t>Backprop</a:t>
            </a:r>
            <a:r>
              <a:rPr lang="en-US" dirty="0" smtClean="0">
                <a:solidFill>
                  <a:prstClr val="black"/>
                </a:solidFill>
              </a:rPr>
              <a:t> </a:t>
            </a:r>
            <a:r>
              <a:rPr lang="en-US" dirty="0">
                <a:solidFill>
                  <a:prstClr val="black"/>
                </a:solidFill>
              </a:rPr>
              <a:t>in conv layers</a:t>
            </a:r>
          </a:p>
          <a:p>
            <a:pPr lvl="1"/>
            <a:endParaRPr lang="en-US" dirty="0" smtClean="0"/>
          </a:p>
          <a:p>
            <a:pPr lvl="1"/>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30</a:t>
            </a:fld>
            <a:endParaRPr lang="en-US"/>
          </a:p>
        </p:txBody>
      </p:sp>
    </p:spTree>
    <p:extLst>
      <p:ext uri="{BB962C8B-B14F-4D97-AF65-F5344CB8AC3E}">
        <p14:creationId xmlns:p14="http://schemas.microsoft.com/office/powerpoint/2010/main" val="20476864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7840" y="1579847"/>
            <a:ext cx="5372640" cy="369542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solidFill>
                  <a:prstClr val="black"/>
                </a:solidFill>
              </a:rPr>
              <a:t>Convolutional Layer</a:t>
            </a:r>
          </a:p>
        </p:txBody>
      </p:sp>
      <p:sp>
        <p:nvSpPr>
          <p:cNvPr id="8" name="TextBox 7"/>
          <p:cNvSpPr txBox="1"/>
          <p:nvPr/>
        </p:nvSpPr>
        <p:spPr>
          <a:xfrm>
            <a:off x="3346992" y="6578469"/>
            <a:ext cx="2531913" cy="276999"/>
          </a:xfrm>
          <a:prstGeom prst="rect">
            <a:avLst/>
          </a:prstGeom>
          <a:noFill/>
        </p:spPr>
        <p:txBody>
          <a:bodyPr wrap="none" rtlCol="0">
            <a:spAutoFit/>
          </a:bodyPr>
          <a:lstStyle/>
          <a:p>
            <a:r>
              <a:rPr lang="en-US" dirty="0">
                <a:solidFill>
                  <a:prstClr val="white">
                    <a:lumMod val="65000"/>
                  </a:prstClr>
                </a:solidFill>
              </a:rPr>
              <a:t>Slide Credit: </a:t>
            </a:r>
            <a:r>
              <a:rPr lang="en-US" dirty="0" err="1">
                <a:solidFill>
                  <a:prstClr val="white">
                    <a:lumMod val="65000"/>
                  </a:prstClr>
                </a:solidFill>
              </a:rPr>
              <a:t>Marc'Aurelio</a:t>
            </a:r>
            <a:r>
              <a:rPr lang="en-US" dirty="0">
                <a:solidFill>
                  <a:prstClr val="white">
                    <a:lumMod val="65000"/>
                  </a:prstClr>
                </a:solidFill>
              </a:rPr>
              <a:t> </a:t>
            </a:r>
            <a:r>
              <a:rPr lang="en-US" dirty="0" err="1">
                <a:solidFill>
                  <a:prstClr val="white">
                    <a:lumMod val="65000"/>
                  </a:prstClr>
                </a:solidFill>
              </a:rPr>
              <a:t>Ranzato</a:t>
            </a:r>
            <a:endParaRPr lang="en-US" dirty="0">
              <a:solidFill>
                <a:prstClr val="white">
                  <a:lumMod val="65000"/>
                </a:prstClr>
              </a:solidFill>
            </a:endParaRPr>
          </a:p>
        </p:txBody>
      </p:sp>
      <p:sp>
        <p:nvSpPr>
          <p:cNvPr id="5" name="Footer Placeholder 1"/>
          <p:cNvSpPr>
            <a:spLocks noGrp="1"/>
          </p:cNvSpPr>
          <p:nvPr>
            <p:ph type="ftr" sz="quarter" idx="11"/>
          </p:nvPr>
        </p:nvSpPr>
        <p:spPr>
          <a:xfrm>
            <a:off x="152400" y="6400800"/>
            <a:ext cx="2895600" cy="457200"/>
          </a:xfrm>
        </p:spPr>
        <p:txBody>
          <a:bodyPr/>
          <a:lstStyle/>
          <a:p>
            <a:pPr>
              <a:defRPr/>
            </a:pPr>
            <a:r>
              <a:rPr lang="en-US" dirty="0" smtClean="0">
                <a:solidFill>
                  <a:prstClr val="white">
                    <a:lumMod val="50000"/>
                  </a:prstClr>
                </a:solidFill>
              </a:rPr>
              <a:t>(C) Dhruv Batra </a:t>
            </a:r>
            <a:endParaRPr lang="en-US" dirty="0">
              <a:solidFill>
                <a:prstClr val="white">
                  <a:lumMod val="50000"/>
                </a:prstClr>
              </a:solidFill>
            </a:endParaRPr>
          </a:p>
        </p:txBody>
      </p:sp>
      <p:sp>
        <p:nvSpPr>
          <p:cNvPr id="6" name="Slide Number Placeholder 2"/>
          <p:cNvSpPr>
            <a:spLocks noGrp="1"/>
          </p:cNvSpPr>
          <p:nvPr>
            <p:ph type="sldNum" sz="quarter" idx="12"/>
          </p:nvPr>
        </p:nvSpPr>
        <p:spPr>
          <a:xfrm>
            <a:off x="7086600" y="6400800"/>
            <a:ext cx="1905000" cy="457200"/>
          </a:xfrm>
        </p:spPr>
        <p:txBody>
          <a:bodyPr/>
          <a:lstStyle/>
          <a:p>
            <a:pPr>
              <a:defRPr/>
            </a:pPr>
            <a:fld id="{A51550E6-1DFF-B84C-BFE3-E4371400DA8D}" type="slidenum">
              <a:rPr lang="en-US" smtClean="0">
                <a:solidFill>
                  <a:prstClr val="white">
                    <a:lumMod val="50000"/>
                  </a:prstClr>
                </a:solidFill>
              </a:rPr>
              <a:pPr>
                <a:defRPr/>
              </a:pPr>
              <a:t>31</a:t>
            </a:fld>
            <a:endParaRPr lang="en-US">
              <a:solidFill>
                <a:prstClr val="white">
                  <a:lumMod val="50000"/>
                </a:prstClr>
              </a:solidFill>
            </a:endParaRPr>
          </a:p>
        </p:txBody>
      </p:sp>
    </p:spTree>
    <p:extLst>
      <p:ext uri="{BB962C8B-B14F-4D97-AF65-F5344CB8AC3E}">
        <p14:creationId xmlns:p14="http://schemas.microsoft.com/office/powerpoint/2010/main" val="3940843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7840" y="1579847"/>
            <a:ext cx="5372640" cy="369542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solidFill>
                  <a:prstClr val="black"/>
                </a:solidFill>
              </a:rPr>
              <a:t>Convolutional Layer</a:t>
            </a:r>
          </a:p>
        </p:txBody>
      </p:sp>
      <p:sp>
        <p:nvSpPr>
          <p:cNvPr id="8" name="TextBox 7"/>
          <p:cNvSpPr txBox="1"/>
          <p:nvPr/>
        </p:nvSpPr>
        <p:spPr>
          <a:xfrm>
            <a:off x="3346992" y="6578469"/>
            <a:ext cx="2531913" cy="276999"/>
          </a:xfrm>
          <a:prstGeom prst="rect">
            <a:avLst/>
          </a:prstGeom>
          <a:noFill/>
        </p:spPr>
        <p:txBody>
          <a:bodyPr wrap="none" rtlCol="0">
            <a:spAutoFit/>
          </a:bodyPr>
          <a:lstStyle/>
          <a:p>
            <a:r>
              <a:rPr lang="en-US" dirty="0">
                <a:solidFill>
                  <a:prstClr val="white">
                    <a:lumMod val="65000"/>
                  </a:prstClr>
                </a:solidFill>
              </a:rPr>
              <a:t>Slide Credit: </a:t>
            </a:r>
            <a:r>
              <a:rPr lang="en-US" dirty="0" err="1">
                <a:solidFill>
                  <a:prstClr val="white">
                    <a:lumMod val="65000"/>
                  </a:prstClr>
                </a:solidFill>
              </a:rPr>
              <a:t>Marc'Aurelio</a:t>
            </a:r>
            <a:r>
              <a:rPr lang="en-US" dirty="0">
                <a:solidFill>
                  <a:prstClr val="white">
                    <a:lumMod val="65000"/>
                  </a:prstClr>
                </a:solidFill>
              </a:rPr>
              <a:t> </a:t>
            </a:r>
            <a:r>
              <a:rPr lang="en-US" dirty="0" err="1">
                <a:solidFill>
                  <a:prstClr val="white">
                    <a:lumMod val="65000"/>
                  </a:prstClr>
                </a:solidFill>
              </a:rPr>
              <a:t>Ranzato</a:t>
            </a:r>
            <a:endParaRPr lang="en-US" dirty="0">
              <a:solidFill>
                <a:prstClr val="white">
                  <a:lumMod val="65000"/>
                </a:prstClr>
              </a:solidFill>
            </a:endParaRPr>
          </a:p>
        </p:txBody>
      </p:sp>
      <p:sp>
        <p:nvSpPr>
          <p:cNvPr id="5" name="Footer Placeholder 1"/>
          <p:cNvSpPr>
            <a:spLocks noGrp="1"/>
          </p:cNvSpPr>
          <p:nvPr>
            <p:ph type="ftr" sz="quarter" idx="11"/>
          </p:nvPr>
        </p:nvSpPr>
        <p:spPr>
          <a:xfrm>
            <a:off x="152400" y="6400800"/>
            <a:ext cx="2895600" cy="457200"/>
          </a:xfrm>
        </p:spPr>
        <p:txBody>
          <a:bodyPr/>
          <a:lstStyle/>
          <a:p>
            <a:pPr>
              <a:defRPr/>
            </a:pPr>
            <a:r>
              <a:rPr lang="en-US" dirty="0" smtClean="0">
                <a:solidFill>
                  <a:prstClr val="white">
                    <a:lumMod val="50000"/>
                  </a:prstClr>
                </a:solidFill>
              </a:rPr>
              <a:t>(C) Dhruv Batra </a:t>
            </a:r>
            <a:endParaRPr lang="en-US" dirty="0">
              <a:solidFill>
                <a:prstClr val="white">
                  <a:lumMod val="50000"/>
                </a:prstClr>
              </a:solidFill>
            </a:endParaRPr>
          </a:p>
        </p:txBody>
      </p:sp>
      <p:sp>
        <p:nvSpPr>
          <p:cNvPr id="6" name="Slide Number Placeholder 2"/>
          <p:cNvSpPr>
            <a:spLocks noGrp="1"/>
          </p:cNvSpPr>
          <p:nvPr>
            <p:ph type="sldNum" sz="quarter" idx="12"/>
          </p:nvPr>
        </p:nvSpPr>
        <p:spPr>
          <a:xfrm>
            <a:off x="7086600" y="6400800"/>
            <a:ext cx="1905000" cy="457200"/>
          </a:xfrm>
        </p:spPr>
        <p:txBody>
          <a:bodyPr/>
          <a:lstStyle/>
          <a:p>
            <a:pPr>
              <a:defRPr/>
            </a:pPr>
            <a:fld id="{A51550E6-1DFF-B84C-BFE3-E4371400DA8D}" type="slidenum">
              <a:rPr lang="en-US" smtClean="0">
                <a:solidFill>
                  <a:prstClr val="white">
                    <a:lumMod val="50000"/>
                  </a:prstClr>
                </a:solidFill>
              </a:rPr>
              <a:pPr>
                <a:defRPr/>
              </a:pPr>
              <a:t>32</a:t>
            </a:fld>
            <a:endParaRPr lang="en-US">
              <a:solidFill>
                <a:prstClr val="white">
                  <a:lumMod val="50000"/>
                </a:prstClr>
              </a:solidFill>
            </a:endParaRPr>
          </a:p>
        </p:txBody>
      </p:sp>
    </p:spTree>
    <p:extLst>
      <p:ext uri="{BB962C8B-B14F-4D97-AF65-F5344CB8AC3E}">
        <p14:creationId xmlns:p14="http://schemas.microsoft.com/office/powerpoint/2010/main" val="5155149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7840" y="1579847"/>
            <a:ext cx="5372640" cy="369542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solidFill>
                  <a:prstClr val="black"/>
                </a:solidFill>
              </a:rPr>
              <a:t>Convolutional Layer</a:t>
            </a:r>
          </a:p>
        </p:txBody>
      </p:sp>
      <p:sp>
        <p:nvSpPr>
          <p:cNvPr id="8" name="TextBox 7"/>
          <p:cNvSpPr txBox="1"/>
          <p:nvPr/>
        </p:nvSpPr>
        <p:spPr>
          <a:xfrm>
            <a:off x="3346992" y="6578469"/>
            <a:ext cx="2531913" cy="276999"/>
          </a:xfrm>
          <a:prstGeom prst="rect">
            <a:avLst/>
          </a:prstGeom>
          <a:noFill/>
        </p:spPr>
        <p:txBody>
          <a:bodyPr wrap="none" rtlCol="0">
            <a:spAutoFit/>
          </a:bodyPr>
          <a:lstStyle/>
          <a:p>
            <a:r>
              <a:rPr lang="en-US" dirty="0">
                <a:solidFill>
                  <a:prstClr val="white">
                    <a:lumMod val="65000"/>
                  </a:prstClr>
                </a:solidFill>
              </a:rPr>
              <a:t>Slide Credit: </a:t>
            </a:r>
            <a:r>
              <a:rPr lang="en-US" dirty="0" err="1">
                <a:solidFill>
                  <a:prstClr val="white">
                    <a:lumMod val="65000"/>
                  </a:prstClr>
                </a:solidFill>
              </a:rPr>
              <a:t>Marc'Aurelio</a:t>
            </a:r>
            <a:r>
              <a:rPr lang="en-US" dirty="0">
                <a:solidFill>
                  <a:prstClr val="white">
                    <a:lumMod val="65000"/>
                  </a:prstClr>
                </a:solidFill>
              </a:rPr>
              <a:t> </a:t>
            </a:r>
            <a:r>
              <a:rPr lang="en-US" dirty="0" err="1">
                <a:solidFill>
                  <a:prstClr val="white">
                    <a:lumMod val="65000"/>
                  </a:prstClr>
                </a:solidFill>
              </a:rPr>
              <a:t>Ranzato</a:t>
            </a:r>
            <a:endParaRPr lang="en-US" dirty="0">
              <a:solidFill>
                <a:prstClr val="white">
                  <a:lumMod val="65000"/>
                </a:prstClr>
              </a:solidFill>
            </a:endParaRPr>
          </a:p>
        </p:txBody>
      </p:sp>
      <p:sp>
        <p:nvSpPr>
          <p:cNvPr id="5" name="Footer Placeholder 1"/>
          <p:cNvSpPr>
            <a:spLocks noGrp="1"/>
          </p:cNvSpPr>
          <p:nvPr>
            <p:ph type="ftr" sz="quarter" idx="11"/>
          </p:nvPr>
        </p:nvSpPr>
        <p:spPr>
          <a:xfrm>
            <a:off x="152400" y="6400800"/>
            <a:ext cx="2895600" cy="457200"/>
          </a:xfrm>
        </p:spPr>
        <p:txBody>
          <a:bodyPr/>
          <a:lstStyle/>
          <a:p>
            <a:pPr>
              <a:defRPr/>
            </a:pPr>
            <a:r>
              <a:rPr lang="en-US" dirty="0" smtClean="0">
                <a:solidFill>
                  <a:prstClr val="white">
                    <a:lumMod val="50000"/>
                  </a:prstClr>
                </a:solidFill>
              </a:rPr>
              <a:t>(C) Dhruv Batra </a:t>
            </a:r>
            <a:endParaRPr lang="en-US" dirty="0">
              <a:solidFill>
                <a:prstClr val="white">
                  <a:lumMod val="50000"/>
                </a:prstClr>
              </a:solidFill>
            </a:endParaRPr>
          </a:p>
        </p:txBody>
      </p:sp>
      <p:sp>
        <p:nvSpPr>
          <p:cNvPr id="6" name="Slide Number Placeholder 2"/>
          <p:cNvSpPr>
            <a:spLocks noGrp="1"/>
          </p:cNvSpPr>
          <p:nvPr>
            <p:ph type="sldNum" sz="quarter" idx="12"/>
          </p:nvPr>
        </p:nvSpPr>
        <p:spPr>
          <a:xfrm>
            <a:off x="7086600" y="6400800"/>
            <a:ext cx="1905000" cy="457200"/>
          </a:xfrm>
        </p:spPr>
        <p:txBody>
          <a:bodyPr/>
          <a:lstStyle/>
          <a:p>
            <a:pPr>
              <a:defRPr/>
            </a:pPr>
            <a:fld id="{A51550E6-1DFF-B84C-BFE3-E4371400DA8D}" type="slidenum">
              <a:rPr lang="en-US" smtClean="0">
                <a:solidFill>
                  <a:prstClr val="white">
                    <a:lumMod val="50000"/>
                  </a:prstClr>
                </a:solidFill>
              </a:rPr>
              <a:pPr>
                <a:defRPr/>
              </a:pPr>
              <a:t>33</a:t>
            </a:fld>
            <a:endParaRPr lang="en-US">
              <a:solidFill>
                <a:prstClr val="white">
                  <a:lumMod val="50000"/>
                </a:prstClr>
              </a:solidFill>
            </a:endParaRPr>
          </a:p>
        </p:txBody>
      </p:sp>
    </p:spTree>
    <p:extLst>
      <p:ext uri="{BB962C8B-B14F-4D97-AF65-F5344CB8AC3E}">
        <p14:creationId xmlns:p14="http://schemas.microsoft.com/office/powerpoint/2010/main" val="17841707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7840" y="1579847"/>
            <a:ext cx="5372640" cy="369542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solidFill>
                  <a:prstClr val="black"/>
                </a:solidFill>
              </a:rPr>
              <a:t>Convolutional Layer</a:t>
            </a:r>
          </a:p>
        </p:txBody>
      </p:sp>
      <p:sp>
        <p:nvSpPr>
          <p:cNvPr id="8" name="TextBox 7"/>
          <p:cNvSpPr txBox="1"/>
          <p:nvPr/>
        </p:nvSpPr>
        <p:spPr>
          <a:xfrm>
            <a:off x="3346992" y="6578469"/>
            <a:ext cx="2531913" cy="276999"/>
          </a:xfrm>
          <a:prstGeom prst="rect">
            <a:avLst/>
          </a:prstGeom>
          <a:noFill/>
        </p:spPr>
        <p:txBody>
          <a:bodyPr wrap="none" rtlCol="0">
            <a:spAutoFit/>
          </a:bodyPr>
          <a:lstStyle/>
          <a:p>
            <a:r>
              <a:rPr lang="en-US" dirty="0">
                <a:solidFill>
                  <a:prstClr val="white">
                    <a:lumMod val="65000"/>
                  </a:prstClr>
                </a:solidFill>
              </a:rPr>
              <a:t>Slide Credit: </a:t>
            </a:r>
            <a:r>
              <a:rPr lang="en-US" dirty="0" err="1">
                <a:solidFill>
                  <a:prstClr val="white">
                    <a:lumMod val="65000"/>
                  </a:prstClr>
                </a:solidFill>
              </a:rPr>
              <a:t>Marc'Aurelio</a:t>
            </a:r>
            <a:r>
              <a:rPr lang="en-US" dirty="0">
                <a:solidFill>
                  <a:prstClr val="white">
                    <a:lumMod val="65000"/>
                  </a:prstClr>
                </a:solidFill>
              </a:rPr>
              <a:t> </a:t>
            </a:r>
            <a:r>
              <a:rPr lang="en-US" dirty="0" err="1">
                <a:solidFill>
                  <a:prstClr val="white">
                    <a:lumMod val="65000"/>
                  </a:prstClr>
                </a:solidFill>
              </a:rPr>
              <a:t>Ranzato</a:t>
            </a:r>
            <a:endParaRPr lang="en-US" dirty="0">
              <a:solidFill>
                <a:prstClr val="white">
                  <a:lumMod val="65000"/>
                </a:prstClr>
              </a:solidFill>
            </a:endParaRPr>
          </a:p>
        </p:txBody>
      </p:sp>
      <p:sp>
        <p:nvSpPr>
          <p:cNvPr id="5" name="Footer Placeholder 1"/>
          <p:cNvSpPr>
            <a:spLocks noGrp="1"/>
          </p:cNvSpPr>
          <p:nvPr>
            <p:ph type="ftr" sz="quarter" idx="11"/>
          </p:nvPr>
        </p:nvSpPr>
        <p:spPr>
          <a:xfrm>
            <a:off x="152400" y="6400800"/>
            <a:ext cx="2895600" cy="457200"/>
          </a:xfrm>
        </p:spPr>
        <p:txBody>
          <a:bodyPr/>
          <a:lstStyle/>
          <a:p>
            <a:pPr>
              <a:defRPr/>
            </a:pPr>
            <a:r>
              <a:rPr lang="en-US" dirty="0" smtClean="0">
                <a:solidFill>
                  <a:prstClr val="white">
                    <a:lumMod val="50000"/>
                  </a:prstClr>
                </a:solidFill>
              </a:rPr>
              <a:t>(C) Dhruv Batra </a:t>
            </a:r>
            <a:endParaRPr lang="en-US" dirty="0">
              <a:solidFill>
                <a:prstClr val="white">
                  <a:lumMod val="50000"/>
                </a:prstClr>
              </a:solidFill>
            </a:endParaRPr>
          </a:p>
        </p:txBody>
      </p:sp>
      <p:sp>
        <p:nvSpPr>
          <p:cNvPr id="6" name="Slide Number Placeholder 2"/>
          <p:cNvSpPr>
            <a:spLocks noGrp="1"/>
          </p:cNvSpPr>
          <p:nvPr>
            <p:ph type="sldNum" sz="quarter" idx="12"/>
          </p:nvPr>
        </p:nvSpPr>
        <p:spPr>
          <a:xfrm>
            <a:off x="7086600" y="6400800"/>
            <a:ext cx="1905000" cy="457200"/>
          </a:xfrm>
        </p:spPr>
        <p:txBody>
          <a:bodyPr/>
          <a:lstStyle/>
          <a:p>
            <a:pPr>
              <a:defRPr/>
            </a:pPr>
            <a:fld id="{A51550E6-1DFF-B84C-BFE3-E4371400DA8D}" type="slidenum">
              <a:rPr lang="en-US" smtClean="0">
                <a:solidFill>
                  <a:prstClr val="white">
                    <a:lumMod val="50000"/>
                  </a:prstClr>
                </a:solidFill>
              </a:rPr>
              <a:pPr>
                <a:defRPr/>
              </a:pPr>
              <a:t>34</a:t>
            </a:fld>
            <a:endParaRPr lang="en-US">
              <a:solidFill>
                <a:prstClr val="white">
                  <a:lumMod val="50000"/>
                </a:prstClr>
              </a:solidFill>
            </a:endParaRPr>
          </a:p>
        </p:txBody>
      </p:sp>
    </p:spTree>
    <p:extLst>
      <p:ext uri="{BB962C8B-B14F-4D97-AF65-F5344CB8AC3E}">
        <p14:creationId xmlns:p14="http://schemas.microsoft.com/office/powerpoint/2010/main" val="16768817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7840" y="1579847"/>
            <a:ext cx="5372640" cy="369542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solidFill>
                  <a:prstClr val="black"/>
                </a:solidFill>
              </a:rPr>
              <a:t>Convolutional Layer</a:t>
            </a:r>
          </a:p>
        </p:txBody>
      </p:sp>
      <p:sp>
        <p:nvSpPr>
          <p:cNvPr id="8" name="TextBox 7"/>
          <p:cNvSpPr txBox="1"/>
          <p:nvPr/>
        </p:nvSpPr>
        <p:spPr>
          <a:xfrm>
            <a:off x="3346992" y="6578469"/>
            <a:ext cx="2531913" cy="276999"/>
          </a:xfrm>
          <a:prstGeom prst="rect">
            <a:avLst/>
          </a:prstGeom>
          <a:noFill/>
        </p:spPr>
        <p:txBody>
          <a:bodyPr wrap="none" rtlCol="0">
            <a:spAutoFit/>
          </a:bodyPr>
          <a:lstStyle/>
          <a:p>
            <a:r>
              <a:rPr lang="en-US" dirty="0">
                <a:solidFill>
                  <a:prstClr val="white">
                    <a:lumMod val="65000"/>
                  </a:prstClr>
                </a:solidFill>
              </a:rPr>
              <a:t>Slide Credit: </a:t>
            </a:r>
            <a:r>
              <a:rPr lang="en-US" dirty="0" err="1">
                <a:solidFill>
                  <a:prstClr val="white">
                    <a:lumMod val="65000"/>
                  </a:prstClr>
                </a:solidFill>
              </a:rPr>
              <a:t>Marc'Aurelio</a:t>
            </a:r>
            <a:r>
              <a:rPr lang="en-US" dirty="0">
                <a:solidFill>
                  <a:prstClr val="white">
                    <a:lumMod val="65000"/>
                  </a:prstClr>
                </a:solidFill>
              </a:rPr>
              <a:t> </a:t>
            </a:r>
            <a:r>
              <a:rPr lang="en-US" dirty="0" err="1">
                <a:solidFill>
                  <a:prstClr val="white">
                    <a:lumMod val="65000"/>
                  </a:prstClr>
                </a:solidFill>
              </a:rPr>
              <a:t>Ranzato</a:t>
            </a:r>
            <a:endParaRPr lang="en-US" dirty="0">
              <a:solidFill>
                <a:prstClr val="white">
                  <a:lumMod val="65000"/>
                </a:prstClr>
              </a:solidFill>
            </a:endParaRPr>
          </a:p>
        </p:txBody>
      </p:sp>
      <p:sp>
        <p:nvSpPr>
          <p:cNvPr id="5" name="Footer Placeholder 1"/>
          <p:cNvSpPr>
            <a:spLocks noGrp="1"/>
          </p:cNvSpPr>
          <p:nvPr>
            <p:ph type="ftr" sz="quarter" idx="11"/>
          </p:nvPr>
        </p:nvSpPr>
        <p:spPr>
          <a:xfrm>
            <a:off x="152400" y="6400800"/>
            <a:ext cx="2895600" cy="457200"/>
          </a:xfrm>
        </p:spPr>
        <p:txBody>
          <a:bodyPr/>
          <a:lstStyle/>
          <a:p>
            <a:pPr>
              <a:defRPr/>
            </a:pPr>
            <a:r>
              <a:rPr lang="en-US" dirty="0" smtClean="0">
                <a:solidFill>
                  <a:prstClr val="white">
                    <a:lumMod val="50000"/>
                  </a:prstClr>
                </a:solidFill>
              </a:rPr>
              <a:t>(C) Dhruv Batra </a:t>
            </a:r>
            <a:endParaRPr lang="en-US" dirty="0">
              <a:solidFill>
                <a:prstClr val="white">
                  <a:lumMod val="50000"/>
                </a:prstClr>
              </a:solidFill>
            </a:endParaRPr>
          </a:p>
        </p:txBody>
      </p:sp>
      <p:sp>
        <p:nvSpPr>
          <p:cNvPr id="6" name="Slide Number Placeholder 2"/>
          <p:cNvSpPr>
            <a:spLocks noGrp="1"/>
          </p:cNvSpPr>
          <p:nvPr>
            <p:ph type="sldNum" sz="quarter" idx="12"/>
          </p:nvPr>
        </p:nvSpPr>
        <p:spPr>
          <a:xfrm>
            <a:off x="7086600" y="6400800"/>
            <a:ext cx="1905000" cy="457200"/>
          </a:xfrm>
        </p:spPr>
        <p:txBody>
          <a:bodyPr/>
          <a:lstStyle/>
          <a:p>
            <a:pPr>
              <a:defRPr/>
            </a:pPr>
            <a:fld id="{A51550E6-1DFF-B84C-BFE3-E4371400DA8D}" type="slidenum">
              <a:rPr lang="en-US" smtClean="0">
                <a:solidFill>
                  <a:prstClr val="white">
                    <a:lumMod val="50000"/>
                  </a:prstClr>
                </a:solidFill>
              </a:rPr>
              <a:pPr>
                <a:defRPr/>
              </a:pPr>
              <a:t>35</a:t>
            </a:fld>
            <a:endParaRPr lang="en-US">
              <a:solidFill>
                <a:prstClr val="white">
                  <a:lumMod val="50000"/>
                </a:prstClr>
              </a:solidFill>
            </a:endParaRPr>
          </a:p>
        </p:txBody>
      </p:sp>
    </p:spTree>
    <p:extLst>
      <p:ext uri="{BB962C8B-B14F-4D97-AF65-F5344CB8AC3E}">
        <p14:creationId xmlns:p14="http://schemas.microsoft.com/office/powerpoint/2010/main" val="12528744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7840" y="1579847"/>
            <a:ext cx="5372640" cy="369542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solidFill>
                  <a:prstClr val="black"/>
                </a:solidFill>
              </a:rPr>
              <a:t>Convolutional Layer</a:t>
            </a:r>
          </a:p>
        </p:txBody>
      </p:sp>
      <p:sp>
        <p:nvSpPr>
          <p:cNvPr id="8" name="TextBox 7"/>
          <p:cNvSpPr txBox="1"/>
          <p:nvPr/>
        </p:nvSpPr>
        <p:spPr>
          <a:xfrm>
            <a:off x="3346992" y="6578469"/>
            <a:ext cx="2531913" cy="276999"/>
          </a:xfrm>
          <a:prstGeom prst="rect">
            <a:avLst/>
          </a:prstGeom>
          <a:noFill/>
        </p:spPr>
        <p:txBody>
          <a:bodyPr wrap="none" rtlCol="0">
            <a:spAutoFit/>
          </a:bodyPr>
          <a:lstStyle/>
          <a:p>
            <a:r>
              <a:rPr lang="en-US" dirty="0">
                <a:solidFill>
                  <a:prstClr val="white">
                    <a:lumMod val="65000"/>
                  </a:prstClr>
                </a:solidFill>
              </a:rPr>
              <a:t>Slide Credit: </a:t>
            </a:r>
            <a:r>
              <a:rPr lang="en-US" dirty="0" err="1">
                <a:solidFill>
                  <a:prstClr val="white">
                    <a:lumMod val="65000"/>
                  </a:prstClr>
                </a:solidFill>
              </a:rPr>
              <a:t>Marc'Aurelio</a:t>
            </a:r>
            <a:r>
              <a:rPr lang="en-US" dirty="0">
                <a:solidFill>
                  <a:prstClr val="white">
                    <a:lumMod val="65000"/>
                  </a:prstClr>
                </a:solidFill>
              </a:rPr>
              <a:t> </a:t>
            </a:r>
            <a:r>
              <a:rPr lang="en-US" dirty="0" err="1">
                <a:solidFill>
                  <a:prstClr val="white">
                    <a:lumMod val="65000"/>
                  </a:prstClr>
                </a:solidFill>
              </a:rPr>
              <a:t>Ranzato</a:t>
            </a:r>
            <a:endParaRPr lang="en-US" dirty="0">
              <a:solidFill>
                <a:prstClr val="white">
                  <a:lumMod val="65000"/>
                </a:prstClr>
              </a:solidFill>
            </a:endParaRPr>
          </a:p>
        </p:txBody>
      </p:sp>
      <p:sp>
        <p:nvSpPr>
          <p:cNvPr id="5" name="Footer Placeholder 1"/>
          <p:cNvSpPr>
            <a:spLocks noGrp="1"/>
          </p:cNvSpPr>
          <p:nvPr>
            <p:ph type="ftr" sz="quarter" idx="11"/>
          </p:nvPr>
        </p:nvSpPr>
        <p:spPr>
          <a:xfrm>
            <a:off x="152400" y="6400800"/>
            <a:ext cx="2895600" cy="457200"/>
          </a:xfrm>
        </p:spPr>
        <p:txBody>
          <a:bodyPr/>
          <a:lstStyle/>
          <a:p>
            <a:pPr>
              <a:defRPr/>
            </a:pPr>
            <a:r>
              <a:rPr lang="en-US" dirty="0" smtClean="0">
                <a:solidFill>
                  <a:prstClr val="white">
                    <a:lumMod val="50000"/>
                  </a:prstClr>
                </a:solidFill>
              </a:rPr>
              <a:t>(C) Dhruv Batra </a:t>
            </a:r>
            <a:endParaRPr lang="en-US" dirty="0">
              <a:solidFill>
                <a:prstClr val="white">
                  <a:lumMod val="50000"/>
                </a:prstClr>
              </a:solidFill>
            </a:endParaRPr>
          </a:p>
        </p:txBody>
      </p:sp>
      <p:sp>
        <p:nvSpPr>
          <p:cNvPr id="6" name="Slide Number Placeholder 2"/>
          <p:cNvSpPr>
            <a:spLocks noGrp="1"/>
          </p:cNvSpPr>
          <p:nvPr>
            <p:ph type="sldNum" sz="quarter" idx="12"/>
          </p:nvPr>
        </p:nvSpPr>
        <p:spPr>
          <a:xfrm>
            <a:off x="7086600" y="6400800"/>
            <a:ext cx="1905000" cy="457200"/>
          </a:xfrm>
        </p:spPr>
        <p:txBody>
          <a:bodyPr/>
          <a:lstStyle/>
          <a:p>
            <a:pPr>
              <a:defRPr/>
            </a:pPr>
            <a:fld id="{A51550E6-1DFF-B84C-BFE3-E4371400DA8D}" type="slidenum">
              <a:rPr lang="en-US" smtClean="0">
                <a:solidFill>
                  <a:prstClr val="white">
                    <a:lumMod val="50000"/>
                  </a:prstClr>
                </a:solidFill>
              </a:rPr>
              <a:pPr>
                <a:defRPr/>
              </a:pPr>
              <a:t>36</a:t>
            </a:fld>
            <a:endParaRPr lang="en-US">
              <a:solidFill>
                <a:prstClr val="white">
                  <a:lumMod val="50000"/>
                </a:prstClr>
              </a:solidFill>
            </a:endParaRPr>
          </a:p>
        </p:txBody>
      </p:sp>
    </p:spTree>
    <p:extLst>
      <p:ext uri="{BB962C8B-B14F-4D97-AF65-F5344CB8AC3E}">
        <p14:creationId xmlns:p14="http://schemas.microsoft.com/office/powerpoint/2010/main" val="2268252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7840" y="1579847"/>
            <a:ext cx="5372640" cy="369542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solidFill>
                  <a:prstClr val="black"/>
                </a:solidFill>
              </a:rPr>
              <a:t>Convolutional Layer</a:t>
            </a:r>
          </a:p>
        </p:txBody>
      </p:sp>
      <p:sp>
        <p:nvSpPr>
          <p:cNvPr id="8" name="TextBox 7"/>
          <p:cNvSpPr txBox="1"/>
          <p:nvPr/>
        </p:nvSpPr>
        <p:spPr>
          <a:xfrm>
            <a:off x="3346992" y="6578469"/>
            <a:ext cx="2531913" cy="276999"/>
          </a:xfrm>
          <a:prstGeom prst="rect">
            <a:avLst/>
          </a:prstGeom>
          <a:noFill/>
        </p:spPr>
        <p:txBody>
          <a:bodyPr wrap="none" rtlCol="0">
            <a:spAutoFit/>
          </a:bodyPr>
          <a:lstStyle/>
          <a:p>
            <a:r>
              <a:rPr lang="en-US" dirty="0">
                <a:solidFill>
                  <a:prstClr val="white">
                    <a:lumMod val="65000"/>
                  </a:prstClr>
                </a:solidFill>
              </a:rPr>
              <a:t>Slide Credit: </a:t>
            </a:r>
            <a:r>
              <a:rPr lang="en-US" dirty="0" err="1">
                <a:solidFill>
                  <a:prstClr val="white">
                    <a:lumMod val="65000"/>
                  </a:prstClr>
                </a:solidFill>
              </a:rPr>
              <a:t>Marc'Aurelio</a:t>
            </a:r>
            <a:r>
              <a:rPr lang="en-US" dirty="0">
                <a:solidFill>
                  <a:prstClr val="white">
                    <a:lumMod val="65000"/>
                  </a:prstClr>
                </a:solidFill>
              </a:rPr>
              <a:t> </a:t>
            </a:r>
            <a:r>
              <a:rPr lang="en-US" dirty="0" err="1">
                <a:solidFill>
                  <a:prstClr val="white">
                    <a:lumMod val="65000"/>
                  </a:prstClr>
                </a:solidFill>
              </a:rPr>
              <a:t>Ranzato</a:t>
            </a:r>
            <a:endParaRPr lang="en-US" dirty="0">
              <a:solidFill>
                <a:prstClr val="white">
                  <a:lumMod val="65000"/>
                </a:prstClr>
              </a:solidFill>
            </a:endParaRPr>
          </a:p>
        </p:txBody>
      </p:sp>
      <p:sp>
        <p:nvSpPr>
          <p:cNvPr id="5" name="Footer Placeholder 1"/>
          <p:cNvSpPr>
            <a:spLocks noGrp="1"/>
          </p:cNvSpPr>
          <p:nvPr>
            <p:ph type="ftr" sz="quarter" idx="11"/>
          </p:nvPr>
        </p:nvSpPr>
        <p:spPr>
          <a:xfrm>
            <a:off x="152400" y="6400800"/>
            <a:ext cx="2895600" cy="457200"/>
          </a:xfrm>
        </p:spPr>
        <p:txBody>
          <a:bodyPr/>
          <a:lstStyle/>
          <a:p>
            <a:pPr>
              <a:defRPr/>
            </a:pPr>
            <a:r>
              <a:rPr lang="en-US" dirty="0" smtClean="0">
                <a:solidFill>
                  <a:prstClr val="white">
                    <a:lumMod val="50000"/>
                  </a:prstClr>
                </a:solidFill>
              </a:rPr>
              <a:t>(C) Dhruv Batra </a:t>
            </a:r>
            <a:endParaRPr lang="en-US" dirty="0">
              <a:solidFill>
                <a:prstClr val="white">
                  <a:lumMod val="50000"/>
                </a:prstClr>
              </a:solidFill>
            </a:endParaRPr>
          </a:p>
        </p:txBody>
      </p:sp>
      <p:sp>
        <p:nvSpPr>
          <p:cNvPr id="6" name="Slide Number Placeholder 2"/>
          <p:cNvSpPr>
            <a:spLocks noGrp="1"/>
          </p:cNvSpPr>
          <p:nvPr>
            <p:ph type="sldNum" sz="quarter" idx="12"/>
          </p:nvPr>
        </p:nvSpPr>
        <p:spPr>
          <a:xfrm>
            <a:off x="7086600" y="6400800"/>
            <a:ext cx="1905000" cy="457200"/>
          </a:xfrm>
        </p:spPr>
        <p:txBody>
          <a:bodyPr/>
          <a:lstStyle/>
          <a:p>
            <a:pPr>
              <a:defRPr/>
            </a:pPr>
            <a:fld id="{A51550E6-1DFF-B84C-BFE3-E4371400DA8D}" type="slidenum">
              <a:rPr lang="en-US" smtClean="0">
                <a:solidFill>
                  <a:prstClr val="white">
                    <a:lumMod val="50000"/>
                  </a:prstClr>
                </a:solidFill>
              </a:rPr>
              <a:pPr>
                <a:defRPr/>
              </a:pPr>
              <a:t>37</a:t>
            </a:fld>
            <a:endParaRPr lang="en-US">
              <a:solidFill>
                <a:prstClr val="white">
                  <a:lumMod val="50000"/>
                </a:prstClr>
              </a:solidFill>
            </a:endParaRPr>
          </a:p>
        </p:txBody>
      </p:sp>
    </p:spTree>
    <p:extLst>
      <p:ext uri="{BB962C8B-B14F-4D97-AF65-F5344CB8AC3E}">
        <p14:creationId xmlns:p14="http://schemas.microsoft.com/office/powerpoint/2010/main" val="5039480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7840" y="1579847"/>
            <a:ext cx="5372640" cy="369542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solidFill>
                  <a:prstClr val="black"/>
                </a:solidFill>
              </a:rPr>
              <a:t>Convolutional Layer</a:t>
            </a:r>
          </a:p>
        </p:txBody>
      </p:sp>
      <p:sp>
        <p:nvSpPr>
          <p:cNvPr id="8" name="TextBox 7"/>
          <p:cNvSpPr txBox="1"/>
          <p:nvPr/>
        </p:nvSpPr>
        <p:spPr>
          <a:xfrm>
            <a:off x="3346992" y="6578469"/>
            <a:ext cx="2531913" cy="276999"/>
          </a:xfrm>
          <a:prstGeom prst="rect">
            <a:avLst/>
          </a:prstGeom>
          <a:noFill/>
        </p:spPr>
        <p:txBody>
          <a:bodyPr wrap="none" rtlCol="0">
            <a:spAutoFit/>
          </a:bodyPr>
          <a:lstStyle/>
          <a:p>
            <a:r>
              <a:rPr lang="en-US" dirty="0">
                <a:solidFill>
                  <a:prstClr val="white">
                    <a:lumMod val="65000"/>
                  </a:prstClr>
                </a:solidFill>
              </a:rPr>
              <a:t>Slide Credit: </a:t>
            </a:r>
            <a:r>
              <a:rPr lang="en-US" dirty="0" err="1">
                <a:solidFill>
                  <a:prstClr val="white">
                    <a:lumMod val="65000"/>
                  </a:prstClr>
                </a:solidFill>
              </a:rPr>
              <a:t>Marc'Aurelio</a:t>
            </a:r>
            <a:r>
              <a:rPr lang="en-US" dirty="0">
                <a:solidFill>
                  <a:prstClr val="white">
                    <a:lumMod val="65000"/>
                  </a:prstClr>
                </a:solidFill>
              </a:rPr>
              <a:t> </a:t>
            </a:r>
            <a:r>
              <a:rPr lang="en-US" dirty="0" err="1">
                <a:solidFill>
                  <a:prstClr val="white">
                    <a:lumMod val="65000"/>
                  </a:prstClr>
                </a:solidFill>
              </a:rPr>
              <a:t>Ranzato</a:t>
            </a:r>
            <a:endParaRPr lang="en-US" dirty="0">
              <a:solidFill>
                <a:prstClr val="white">
                  <a:lumMod val="65000"/>
                </a:prstClr>
              </a:solidFill>
            </a:endParaRPr>
          </a:p>
        </p:txBody>
      </p:sp>
      <p:sp>
        <p:nvSpPr>
          <p:cNvPr id="5" name="Footer Placeholder 1"/>
          <p:cNvSpPr>
            <a:spLocks noGrp="1"/>
          </p:cNvSpPr>
          <p:nvPr>
            <p:ph type="ftr" sz="quarter" idx="11"/>
          </p:nvPr>
        </p:nvSpPr>
        <p:spPr>
          <a:xfrm>
            <a:off x="152400" y="6400800"/>
            <a:ext cx="2895600" cy="457200"/>
          </a:xfrm>
        </p:spPr>
        <p:txBody>
          <a:bodyPr/>
          <a:lstStyle/>
          <a:p>
            <a:pPr>
              <a:defRPr/>
            </a:pPr>
            <a:r>
              <a:rPr lang="en-US" dirty="0" smtClean="0">
                <a:solidFill>
                  <a:prstClr val="white">
                    <a:lumMod val="50000"/>
                  </a:prstClr>
                </a:solidFill>
              </a:rPr>
              <a:t>(C) Dhruv Batra </a:t>
            </a:r>
            <a:endParaRPr lang="en-US" dirty="0">
              <a:solidFill>
                <a:prstClr val="white">
                  <a:lumMod val="50000"/>
                </a:prstClr>
              </a:solidFill>
            </a:endParaRPr>
          </a:p>
        </p:txBody>
      </p:sp>
      <p:sp>
        <p:nvSpPr>
          <p:cNvPr id="6" name="Slide Number Placeholder 2"/>
          <p:cNvSpPr>
            <a:spLocks noGrp="1"/>
          </p:cNvSpPr>
          <p:nvPr>
            <p:ph type="sldNum" sz="quarter" idx="12"/>
          </p:nvPr>
        </p:nvSpPr>
        <p:spPr>
          <a:xfrm>
            <a:off x="7086600" y="6400800"/>
            <a:ext cx="1905000" cy="457200"/>
          </a:xfrm>
        </p:spPr>
        <p:txBody>
          <a:bodyPr/>
          <a:lstStyle/>
          <a:p>
            <a:pPr>
              <a:defRPr/>
            </a:pPr>
            <a:fld id="{A51550E6-1DFF-B84C-BFE3-E4371400DA8D}" type="slidenum">
              <a:rPr lang="en-US" smtClean="0">
                <a:solidFill>
                  <a:prstClr val="white">
                    <a:lumMod val="50000"/>
                  </a:prstClr>
                </a:solidFill>
              </a:rPr>
              <a:pPr>
                <a:defRPr/>
              </a:pPr>
              <a:t>38</a:t>
            </a:fld>
            <a:endParaRPr lang="en-US">
              <a:solidFill>
                <a:prstClr val="white">
                  <a:lumMod val="50000"/>
                </a:prstClr>
              </a:solidFill>
            </a:endParaRPr>
          </a:p>
        </p:txBody>
      </p:sp>
    </p:spTree>
    <p:extLst>
      <p:ext uri="{BB962C8B-B14F-4D97-AF65-F5344CB8AC3E}">
        <p14:creationId xmlns:p14="http://schemas.microsoft.com/office/powerpoint/2010/main" val="7778462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7840" y="1579847"/>
            <a:ext cx="5372640" cy="369542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solidFill>
                  <a:prstClr val="black"/>
                </a:solidFill>
              </a:rPr>
              <a:t>Convolutional Layer</a:t>
            </a:r>
          </a:p>
        </p:txBody>
      </p:sp>
      <p:sp>
        <p:nvSpPr>
          <p:cNvPr id="8" name="TextBox 7"/>
          <p:cNvSpPr txBox="1"/>
          <p:nvPr/>
        </p:nvSpPr>
        <p:spPr>
          <a:xfrm>
            <a:off x="3346992" y="6578469"/>
            <a:ext cx="2531913" cy="276999"/>
          </a:xfrm>
          <a:prstGeom prst="rect">
            <a:avLst/>
          </a:prstGeom>
          <a:noFill/>
        </p:spPr>
        <p:txBody>
          <a:bodyPr wrap="none" rtlCol="0">
            <a:spAutoFit/>
          </a:bodyPr>
          <a:lstStyle/>
          <a:p>
            <a:r>
              <a:rPr lang="en-US" dirty="0">
                <a:solidFill>
                  <a:prstClr val="white">
                    <a:lumMod val="65000"/>
                  </a:prstClr>
                </a:solidFill>
              </a:rPr>
              <a:t>Slide Credit: </a:t>
            </a:r>
            <a:r>
              <a:rPr lang="en-US" dirty="0" err="1">
                <a:solidFill>
                  <a:prstClr val="white">
                    <a:lumMod val="65000"/>
                  </a:prstClr>
                </a:solidFill>
              </a:rPr>
              <a:t>Marc'Aurelio</a:t>
            </a:r>
            <a:r>
              <a:rPr lang="en-US" dirty="0">
                <a:solidFill>
                  <a:prstClr val="white">
                    <a:lumMod val="65000"/>
                  </a:prstClr>
                </a:solidFill>
              </a:rPr>
              <a:t> </a:t>
            </a:r>
            <a:r>
              <a:rPr lang="en-US" dirty="0" err="1">
                <a:solidFill>
                  <a:prstClr val="white">
                    <a:lumMod val="65000"/>
                  </a:prstClr>
                </a:solidFill>
              </a:rPr>
              <a:t>Ranzato</a:t>
            </a:r>
            <a:endParaRPr lang="en-US" dirty="0">
              <a:solidFill>
                <a:prstClr val="white">
                  <a:lumMod val="65000"/>
                </a:prstClr>
              </a:solidFill>
            </a:endParaRPr>
          </a:p>
        </p:txBody>
      </p:sp>
      <p:sp>
        <p:nvSpPr>
          <p:cNvPr id="5" name="Footer Placeholder 1"/>
          <p:cNvSpPr>
            <a:spLocks noGrp="1"/>
          </p:cNvSpPr>
          <p:nvPr>
            <p:ph type="ftr" sz="quarter" idx="11"/>
          </p:nvPr>
        </p:nvSpPr>
        <p:spPr>
          <a:xfrm>
            <a:off x="152400" y="6400800"/>
            <a:ext cx="2895600" cy="457200"/>
          </a:xfrm>
        </p:spPr>
        <p:txBody>
          <a:bodyPr/>
          <a:lstStyle/>
          <a:p>
            <a:pPr>
              <a:defRPr/>
            </a:pPr>
            <a:r>
              <a:rPr lang="en-US" dirty="0" smtClean="0">
                <a:solidFill>
                  <a:prstClr val="white">
                    <a:lumMod val="50000"/>
                  </a:prstClr>
                </a:solidFill>
              </a:rPr>
              <a:t>(C) Dhruv Batra </a:t>
            </a:r>
            <a:endParaRPr lang="en-US" dirty="0">
              <a:solidFill>
                <a:prstClr val="white">
                  <a:lumMod val="50000"/>
                </a:prstClr>
              </a:solidFill>
            </a:endParaRPr>
          </a:p>
        </p:txBody>
      </p:sp>
      <p:sp>
        <p:nvSpPr>
          <p:cNvPr id="6" name="Slide Number Placeholder 2"/>
          <p:cNvSpPr>
            <a:spLocks noGrp="1"/>
          </p:cNvSpPr>
          <p:nvPr>
            <p:ph type="sldNum" sz="quarter" idx="12"/>
          </p:nvPr>
        </p:nvSpPr>
        <p:spPr>
          <a:xfrm>
            <a:off x="7086600" y="6400800"/>
            <a:ext cx="1905000" cy="457200"/>
          </a:xfrm>
        </p:spPr>
        <p:txBody>
          <a:bodyPr/>
          <a:lstStyle/>
          <a:p>
            <a:pPr>
              <a:defRPr/>
            </a:pPr>
            <a:fld id="{A51550E6-1DFF-B84C-BFE3-E4371400DA8D}" type="slidenum">
              <a:rPr lang="en-US" smtClean="0">
                <a:solidFill>
                  <a:prstClr val="white">
                    <a:lumMod val="50000"/>
                  </a:prstClr>
                </a:solidFill>
              </a:rPr>
              <a:pPr>
                <a:defRPr/>
              </a:pPr>
              <a:t>39</a:t>
            </a:fld>
            <a:endParaRPr lang="en-US">
              <a:solidFill>
                <a:prstClr val="white">
                  <a:lumMod val="50000"/>
                </a:prstClr>
              </a:solidFill>
            </a:endParaRPr>
          </a:p>
        </p:txBody>
      </p:sp>
    </p:spTree>
    <p:extLst>
      <p:ext uri="{BB962C8B-B14F-4D97-AF65-F5344CB8AC3E}">
        <p14:creationId xmlns:p14="http://schemas.microsoft.com/office/powerpoint/2010/main" val="9656494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Line 3"/>
          <p:cNvSpPr>
            <a:spLocks noChangeShapeType="1"/>
          </p:cNvSpPr>
          <p:nvPr/>
        </p:nvSpPr>
        <p:spPr bwMode="auto">
          <a:xfrm>
            <a:off x="1513440" y="3668066"/>
            <a:ext cx="622080" cy="1440"/>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6260" name="Line 4"/>
          <p:cNvSpPr>
            <a:spLocks noChangeShapeType="1"/>
          </p:cNvSpPr>
          <p:nvPr/>
        </p:nvSpPr>
        <p:spPr bwMode="auto">
          <a:xfrm>
            <a:off x="2625120" y="3668066"/>
            <a:ext cx="622080" cy="1440"/>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6261" name="Line 5"/>
          <p:cNvSpPr>
            <a:spLocks noChangeShapeType="1"/>
          </p:cNvSpPr>
          <p:nvPr/>
        </p:nvSpPr>
        <p:spPr bwMode="auto">
          <a:xfrm>
            <a:off x="3702240" y="3668066"/>
            <a:ext cx="622080" cy="1440"/>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6262" name="Line 6"/>
          <p:cNvSpPr>
            <a:spLocks noChangeShapeType="1"/>
          </p:cNvSpPr>
          <p:nvPr/>
        </p:nvSpPr>
        <p:spPr bwMode="auto">
          <a:xfrm>
            <a:off x="4780800" y="3668066"/>
            <a:ext cx="622080" cy="1440"/>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6263" name="Rectangle 7"/>
          <p:cNvSpPr>
            <a:spLocks noChangeArrowheads="1"/>
          </p:cNvSpPr>
          <p:nvPr/>
        </p:nvSpPr>
        <p:spPr bwMode="auto">
          <a:xfrm>
            <a:off x="1036800" y="3110727"/>
            <a:ext cx="829440" cy="1036909"/>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55221" rIns="81639" bIns="40820" anchor="ctr"/>
          <a:lstStyle/>
          <a:p>
            <a:pPr>
              <a:tabLst>
                <a:tab pos="656650" algn="l"/>
              </a:tabLst>
            </a:pPr>
            <a:r>
              <a:rPr lang="en-US" b="1" dirty="0" smtClean="0">
                <a:solidFill>
                  <a:srgbClr val="FFFFFF"/>
                </a:solidFill>
                <a:latin typeface="FreeSans" charset="0"/>
              </a:rPr>
              <a:t>Shared </a:t>
            </a:r>
            <a:br>
              <a:rPr lang="en-US" b="1" dirty="0" smtClean="0">
                <a:solidFill>
                  <a:srgbClr val="FFFFFF"/>
                </a:solidFill>
                <a:latin typeface="FreeSans" charset="0"/>
              </a:rPr>
            </a:br>
            <a:r>
              <a:rPr lang="en-US" b="1" dirty="0" smtClean="0">
                <a:solidFill>
                  <a:srgbClr val="FFFFFF"/>
                </a:solidFill>
                <a:latin typeface="FreeSans" charset="0"/>
              </a:rPr>
              <a:t>Layer 1</a:t>
            </a:r>
            <a:endParaRPr lang="en-US" b="1" dirty="0">
              <a:solidFill>
                <a:srgbClr val="FFFFFF"/>
              </a:solidFill>
              <a:latin typeface="FreeSans" charset="0"/>
            </a:endParaRPr>
          </a:p>
        </p:txBody>
      </p:sp>
      <p:sp>
        <p:nvSpPr>
          <p:cNvPr id="96264" name="Rectangle 8"/>
          <p:cNvSpPr>
            <a:spLocks noChangeArrowheads="1"/>
          </p:cNvSpPr>
          <p:nvPr/>
        </p:nvSpPr>
        <p:spPr bwMode="auto">
          <a:xfrm>
            <a:off x="2113920" y="3110727"/>
            <a:ext cx="829440" cy="1036909"/>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55221" rIns="81639" bIns="40820" anchor="ctr"/>
          <a:lstStyle/>
          <a:p>
            <a:pPr>
              <a:tabLst>
                <a:tab pos="656650" algn="l"/>
              </a:tabLst>
            </a:pPr>
            <a:r>
              <a:rPr lang="en-US" b="1" dirty="0" smtClean="0">
                <a:solidFill>
                  <a:srgbClr val="FFFFFF"/>
                </a:solidFill>
                <a:latin typeface="FreeSans" charset="0"/>
              </a:rPr>
              <a:t>Shared </a:t>
            </a:r>
            <a:br>
              <a:rPr lang="en-US" b="1" dirty="0" smtClean="0">
                <a:solidFill>
                  <a:srgbClr val="FFFFFF"/>
                </a:solidFill>
                <a:latin typeface="FreeSans" charset="0"/>
              </a:rPr>
            </a:br>
            <a:r>
              <a:rPr lang="en-US" b="1" dirty="0" smtClean="0">
                <a:solidFill>
                  <a:srgbClr val="FFFFFF"/>
                </a:solidFill>
                <a:latin typeface="FreeSans" charset="0"/>
              </a:rPr>
              <a:t>Layer 2</a:t>
            </a:r>
            <a:endParaRPr lang="en-US" b="1" dirty="0">
              <a:solidFill>
                <a:srgbClr val="FFFFFF"/>
              </a:solidFill>
              <a:latin typeface="FreeSans" charset="0"/>
            </a:endParaRPr>
          </a:p>
        </p:txBody>
      </p:sp>
      <p:sp>
        <p:nvSpPr>
          <p:cNvPr id="96265" name="Rectangle 9"/>
          <p:cNvSpPr>
            <a:spLocks noChangeArrowheads="1"/>
          </p:cNvSpPr>
          <p:nvPr/>
        </p:nvSpPr>
        <p:spPr bwMode="auto">
          <a:xfrm>
            <a:off x="3192480" y="3112167"/>
            <a:ext cx="829440" cy="1036909"/>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55221" rIns="81639" bIns="40820" anchor="ctr"/>
          <a:lstStyle/>
          <a:p>
            <a:pPr>
              <a:tabLst>
                <a:tab pos="656650" algn="l"/>
              </a:tabLst>
            </a:pPr>
            <a:r>
              <a:rPr lang="mr-IN" b="1" dirty="0" smtClean="0">
                <a:solidFill>
                  <a:srgbClr val="FFFFFF"/>
                </a:solidFill>
                <a:latin typeface="FreeSans" charset="0"/>
              </a:rPr>
              <a:t>…</a:t>
            </a:r>
            <a:endParaRPr lang="en-US" b="1" dirty="0">
              <a:solidFill>
                <a:srgbClr val="FFFFFF"/>
              </a:solidFill>
              <a:latin typeface="FreeSans" charset="0"/>
            </a:endParaRPr>
          </a:p>
        </p:txBody>
      </p:sp>
      <p:sp>
        <p:nvSpPr>
          <p:cNvPr id="96266" name="Rectangle 10"/>
          <p:cNvSpPr>
            <a:spLocks noChangeArrowheads="1"/>
          </p:cNvSpPr>
          <p:nvPr/>
        </p:nvSpPr>
        <p:spPr bwMode="auto">
          <a:xfrm>
            <a:off x="4269600" y="3112167"/>
            <a:ext cx="829440" cy="1036909"/>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55221" rIns="81639" bIns="40820" anchor="ctr"/>
          <a:lstStyle/>
          <a:p>
            <a:pPr>
              <a:tabLst>
                <a:tab pos="656650" algn="l"/>
              </a:tabLst>
            </a:pPr>
            <a:r>
              <a:rPr lang="mr-IN" b="1" dirty="0" smtClean="0">
                <a:solidFill>
                  <a:srgbClr val="FFFFFF"/>
                </a:solidFill>
                <a:latin typeface="FreeSans" charset="0"/>
              </a:rPr>
              <a:t>…</a:t>
            </a:r>
            <a:endParaRPr lang="en-US" b="1" dirty="0">
              <a:solidFill>
                <a:srgbClr val="FFFFFF"/>
              </a:solidFill>
              <a:latin typeface="FreeSans" charset="0"/>
            </a:endParaRPr>
          </a:p>
        </p:txBody>
      </p:sp>
      <p:sp>
        <p:nvSpPr>
          <p:cNvPr id="96267" name="Rectangle 11"/>
          <p:cNvSpPr>
            <a:spLocks noChangeArrowheads="1"/>
          </p:cNvSpPr>
          <p:nvPr/>
        </p:nvSpPr>
        <p:spPr bwMode="auto">
          <a:xfrm>
            <a:off x="5346720" y="3112167"/>
            <a:ext cx="829440" cy="1036909"/>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55221" rIns="81639" bIns="40820" anchor="ctr"/>
          <a:lstStyle/>
          <a:p>
            <a:pPr>
              <a:tabLst>
                <a:tab pos="656650" algn="l"/>
              </a:tabLst>
            </a:pPr>
            <a:r>
              <a:rPr lang="en-US" b="1" dirty="0" smtClean="0">
                <a:solidFill>
                  <a:srgbClr val="FFFFFF"/>
                </a:solidFill>
                <a:latin typeface="FreeSans" charset="0"/>
              </a:rPr>
              <a:t>Shared </a:t>
            </a:r>
            <a:br>
              <a:rPr lang="en-US" b="1" dirty="0" smtClean="0">
                <a:solidFill>
                  <a:srgbClr val="FFFFFF"/>
                </a:solidFill>
                <a:latin typeface="FreeSans" charset="0"/>
              </a:rPr>
            </a:br>
            <a:r>
              <a:rPr lang="en-US" b="1" dirty="0" smtClean="0">
                <a:solidFill>
                  <a:srgbClr val="FFFFFF"/>
                </a:solidFill>
                <a:latin typeface="FreeSans" charset="0"/>
              </a:rPr>
              <a:t>Layer N</a:t>
            </a:r>
            <a:endParaRPr lang="en-US" b="1" dirty="0">
              <a:solidFill>
                <a:srgbClr val="FFFFFF"/>
              </a:solidFill>
              <a:latin typeface="FreeSans" charset="0"/>
            </a:endParaRPr>
          </a:p>
        </p:txBody>
      </p:sp>
      <p:sp>
        <p:nvSpPr>
          <p:cNvPr id="96268" name="Rectangle 12"/>
          <p:cNvSpPr>
            <a:spLocks noChangeArrowheads="1"/>
          </p:cNvSpPr>
          <p:nvPr/>
        </p:nvSpPr>
        <p:spPr bwMode="auto">
          <a:xfrm>
            <a:off x="7045920" y="1251492"/>
            <a:ext cx="829440" cy="1036909"/>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55221" rIns="81639" bIns="40820" anchor="ctr"/>
          <a:lstStyle/>
          <a:p>
            <a:pPr>
              <a:tabLst>
                <a:tab pos="656650" algn="l"/>
              </a:tabLst>
            </a:pPr>
            <a:r>
              <a:rPr lang="en-US" b="1" dirty="0" smtClean="0">
                <a:solidFill>
                  <a:srgbClr val="FFFFFF"/>
                </a:solidFill>
                <a:latin typeface="FreeSans" charset="0"/>
              </a:rPr>
              <a:t>Task </a:t>
            </a:r>
            <a:br>
              <a:rPr lang="en-US" b="1" dirty="0" smtClean="0">
                <a:solidFill>
                  <a:srgbClr val="FFFFFF"/>
                </a:solidFill>
                <a:latin typeface="FreeSans" charset="0"/>
              </a:rPr>
            </a:br>
            <a:r>
              <a:rPr lang="en-US" b="1" dirty="0" smtClean="0">
                <a:solidFill>
                  <a:srgbClr val="FFFFFF"/>
                </a:solidFill>
                <a:latin typeface="FreeSans" charset="0"/>
              </a:rPr>
              <a:t>Layers</a:t>
            </a:r>
            <a:endParaRPr lang="en-US" b="1" dirty="0">
              <a:solidFill>
                <a:srgbClr val="FFFFFF"/>
              </a:solidFill>
              <a:latin typeface="FreeSans" charset="0"/>
            </a:endParaRPr>
          </a:p>
        </p:txBody>
      </p:sp>
      <p:sp>
        <p:nvSpPr>
          <p:cNvPr id="96269" name="Rectangle 13"/>
          <p:cNvSpPr>
            <a:spLocks noChangeArrowheads="1"/>
          </p:cNvSpPr>
          <p:nvPr/>
        </p:nvSpPr>
        <p:spPr bwMode="auto">
          <a:xfrm>
            <a:off x="7045920" y="2459778"/>
            <a:ext cx="829440" cy="1036909"/>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55221" rIns="81639" bIns="40820" anchor="ctr"/>
          <a:lstStyle/>
          <a:p>
            <a:pPr>
              <a:tabLst>
                <a:tab pos="656650" algn="l"/>
              </a:tabLst>
            </a:pPr>
            <a:r>
              <a:rPr lang="en-US" b="1" dirty="0">
                <a:solidFill>
                  <a:srgbClr val="FFFFFF"/>
                </a:solidFill>
                <a:latin typeface="FreeSans" charset="0"/>
              </a:rPr>
              <a:t>Task </a:t>
            </a:r>
            <a:br>
              <a:rPr lang="en-US" b="1" dirty="0">
                <a:solidFill>
                  <a:srgbClr val="FFFFFF"/>
                </a:solidFill>
                <a:latin typeface="FreeSans" charset="0"/>
              </a:rPr>
            </a:br>
            <a:r>
              <a:rPr lang="en-US" b="1" dirty="0">
                <a:solidFill>
                  <a:srgbClr val="FFFFFF"/>
                </a:solidFill>
                <a:latin typeface="FreeSans" charset="0"/>
              </a:rPr>
              <a:t>Layers</a:t>
            </a:r>
          </a:p>
        </p:txBody>
      </p:sp>
      <p:sp>
        <p:nvSpPr>
          <p:cNvPr id="96270" name="Rectangle 14"/>
          <p:cNvSpPr>
            <a:spLocks noChangeArrowheads="1"/>
          </p:cNvSpPr>
          <p:nvPr/>
        </p:nvSpPr>
        <p:spPr bwMode="auto">
          <a:xfrm>
            <a:off x="7045920" y="4778422"/>
            <a:ext cx="829440" cy="1036909"/>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55221" rIns="81639" bIns="40820" anchor="ctr"/>
          <a:lstStyle/>
          <a:p>
            <a:pPr>
              <a:tabLst>
                <a:tab pos="656650" algn="l"/>
              </a:tabLst>
            </a:pPr>
            <a:r>
              <a:rPr lang="en-US" b="1" dirty="0">
                <a:solidFill>
                  <a:srgbClr val="FFFFFF"/>
                </a:solidFill>
                <a:latin typeface="FreeSans" charset="0"/>
              </a:rPr>
              <a:t>Task </a:t>
            </a:r>
            <a:br>
              <a:rPr lang="en-US" b="1" dirty="0">
                <a:solidFill>
                  <a:srgbClr val="FFFFFF"/>
                </a:solidFill>
                <a:latin typeface="FreeSans" charset="0"/>
              </a:rPr>
            </a:br>
            <a:r>
              <a:rPr lang="en-US" b="1" dirty="0">
                <a:solidFill>
                  <a:srgbClr val="FFFFFF"/>
                </a:solidFill>
                <a:latin typeface="FreeSans" charset="0"/>
              </a:rPr>
              <a:t>Layers</a:t>
            </a:r>
          </a:p>
        </p:txBody>
      </p:sp>
      <p:sp>
        <p:nvSpPr>
          <p:cNvPr id="96271" name="Line 15"/>
          <p:cNvSpPr>
            <a:spLocks noChangeShapeType="1"/>
          </p:cNvSpPr>
          <p:nvPr/>
        </p:nvSpPr>
        <p:spPr bwMode="auto">
          <a:xfrm>
            <a:off x="403200" y="3668066"/>
            <a:ext cx="622080" cy="1440"/>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6272" name="Line 16"/>
          <p:cNvSpPr>
            <a:spLocks noChangeShapeType="1"/>
          </p:cNvSpPr>
          <p:nvPr/>
        </p:nvSpPr>
        <p:spPr bwMode="auto">
          <a:xfrm flipV="1">
            <a:off x="6151680" y="1864997"/>
            <a:ext cx="898560" cy="1804509"/>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6273" name="Line 17"/>
          <p:cNvSpPr>
            <a:spLocks noChangeShapeType="1"/>
          </p:cNvSpPr>
          <p:nvPr/>
        </p:nvSpPr>
        <p:spPr bwMode="auto">
          <a:xfrm flipV="1">
            <a:off x="6151680" y="2901906"/>
            <a:ext cx="898560" cy="767600"/>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6274" name="Line 18"/>
          <p:cNvSpPr>
            <a:spLocks noChangeShapeType="1"/>
          </p:cNvSpPr>
          <p:nvPr/>
        </p:nvSpPr>
        <p:spPr bwMode="auto">
          <a:xfrm>
            <a:off x="6151680" y="3668066"/>
            <a:ext cx="898560" cy="1723861"/>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6275" name="Text Box 19"/>
          <p:cNvSpPr txBox="1">
            <a:spLocks noChangeArrowheads="1"/>
          </p:cNvSpPr>
          <p:nvPr/>
        </p:nvSpPr>
        <p:spPr bwMode="auto">
          <a:xfrm rot="16200000">
            <a:off x="6410095" y="3360665"/>
            <a:ext cx="1244291" cy="136944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120826"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9100">
                <a:latin typeface="FreeSans" charset="0"/>
              </a:rPr>
              <a:t>...</a:t>
            </a:r>
          </a:p>
        </p:txBody>
      </p:sp>
      <p:sp>
        <p:nvSpPr>
          <p:cNvPr id="96276" name="Text Box 20"/>
          <p:cNvSpPr txBox="1">
            <a:spLocks noChangeArrowheads="1"/>
          </p:cNvSpPr>
          <p:nvPr/>
        </p:nvSpPr>
        <p:spPr bwMode="auto">
          <a:xfrm>
            <a:off x="8087040" y="1037087"/>
            <a:ext cx="1056960" cy="39028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smtClean="0">
                <a:latin typeface="FreeSans" charset="0"/>
              </a:rPr>
              <a:t>Paper </a:t>
            </a:r>
            <a:r>
              <a:rPr lang="en-US" sz="2200" dirty="0">
                <a:latin typeface="FreeSans" charset="0"/>
              </a:rPr>
              <a:t>1</a:t>
            </a:r>
          </a:p>
        </p:txBody>
      </p:sp>
      <p:sp>
        <p:nvSpPr>
          <p:cNvPr id="96277" name="Text Box 21"/>
          <p:cNvSpPr txBox="1">
            <a:spLocks noChangeArrowheads="1"/>
          </p:cNvSpPr>
          <p:nvPr/>
        </p:nvSpPr>
        <p:spPr bwMode="auto">
          <a:xfrm>
            <a:off x="8087040" y="2303308"/>
            <a:ext cx="1056960" cy="39028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smtClean="0">
                <a:latin typeface="FreeSans" charset="0"/>
              </a:rPr>
              <a:t>Paper </a:t>
            </a:r>
            <a:r>
              <a:rPr lang="en-US" sz="2200" dirty="0">
                <a:latin typeface="FreeSans" charset="0"/>
              </a:rPr>
              <a:t>2</a:t>
            </a:r>
          </a:p>
        </p:txBody>
      </p:sp>
      <p:sp>
        <p:nvSpPr>
          <p:cNvPr id="96278" name="Text Box 22"/>
          <p:cNvSpPr txBox="1">
            <a:spLocks noChangeArrowheads="1"/>
          </p:cNvSpPr>
          <p:nvPr/>
        </p:nvSpPr>
        <p:spPr bwMode="auto">
          <a:xfrm>
            <a:off x="8010840" y="4648200"/>
            <a:ext cx="1056960" cy="39028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dirty="0" smtClean="0">
                <a:latin typeface="FreeSans" charset="0"/>
              </a:rPr>
              <a:t>Paper 6</a:t>
            </a:r>
            <a:endParaRPr lang="en-US" sz="2200" dirty="0">
              <a:latin typeface="FreeSans" charset="0"/>
            </a:endParaRPr>
          </a:p>
        </p:txBody>
      </p:sp>
      <p:sp>
        <p:nvSpPr>
          <p:cNvPr id="96279" name="Text Box 23"/>
          <p:cNvSpPr txBox="1">
            <a:spLocks noChangeArrowheads="1"/>
          </p:cNvSpPr>
          <p:nvPr/>
        </p:nvSpPr>
        <p:spPr bwMode="auto">
          <a:xfrm>
            <a:off x="64801" y="3149611"/>
            <a:ext cx="1056960" cy="39028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pPr algn="ctr"/>
            <a:r>
              <a:rPr lang="en-US" sz="2200" dirty="0" smtClean="0">
                <a:latin typeface="FreeSans" charset="0"/>
              </a:rPr>
              <a:t>data</a:t>
            </a:r>
            <a:endParaRPr lang="en-US" sz="2200" dirty="0">
              <a:latin typeface="FreeSans" charset="0"/>
            </a:endParaRPr>
          </a:p>
        </p:txBody>
      </p:sp>
      <p:sp>
        <p:nvSpPr>
          <p:cNvPr id="26" name="Title 1"/>
          <p:cNvSpPr txBox="1">
            <a:spLocks/>
          </p:cNvSpPr>
          <p:nvPr/>
        </p:nvSpPr>
        <p:spPr>
          <a:xfrm>
            <a:off x="0" y="228600"/>
            <a:ext cx="91440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smtClean="0"/>
              <a:t>Paper Reading Intuition: </a:t>
            </a:r>
            <a:br>
              <a:rPr lang="en-US" dirty="0" smtClean="0"/>
            </a:br>
            <a:r>
              <a:rPr lang="en-US" dirty="0" smtClean="0"/>
              <a:t>Multi-Task Learning</a:t>
            </a:r>
            <a:endParaRPr lang="en-US" dirty="0"/>
          </a:p>
        </p:txBody>
      </p:sp>
      <p:sp>
        <p:nvSpPr>
          <p:cNvPr id="28" name="Footer Placeholder 1"/>
          <p:cNvSpPr>
            <a:spLocks noGrp="1"/>
          </p:cNvSpPr>
          <p:nvPr>
            <p:ph type="ftr" sz="quarter" idx="11"/>
          </p:nvPr>
        </p:nvSpPr>
        <p:spPr>
          <a:xfrm>
            <a:off x="152400" y="6400800"/>
            <a:ext cx="2895600" cy="457200"/>
          </a:xfrm>
        </p:spPr>
        <p:txBody>
          <a:bodyPr/>
          <a:lstStyle/>
          <a:p>
            <a:pPr>
              <a:defRPr/>
            </a:pPr>
            <a:r>
              <a:rPr lang="en-US" dirty="0" smtClean="0"/>
              <a:t>(C) Dhruv Batra </a:t>
            </a:r>
            <a:endParaRPr lang="en-US" dirty="0"/>
          </a:p>
        </p:txBody>
      </p:sp>
      <p:sp>
        <p:nvSpPr>
          <p:cNvPr id="29" name="Slide Number Placeholder 2"/>
          <p:cNvSpPr>
            <a:spLocks noGrp="1"/>
          </p:cNvSpPr>
          <p:nvPr>
            <p:ph type="sldNum" sz="quarter" idx="12"/>
          </p:nvPr>
        </p:nvSpPr>
        <p:spPr>
          <a:xfrm>
            <a:off x="7086600" y="6400800"/>
            <a:ext cx="1905000" cy="457200"/>
          </a:xfrm>
        </p:spPr>
        <p:txBody>
          <a:bodyPr/>
          <a:lstStyle/>
          <a:p>
            <a:pPr>
              <a:defRPr/>
            </a:pPr>
            <a:fld id="{A51550E6-1DFF-B84C-BFE3-E4371400DA8D}" type="slidenum">
              <a:rPr lang="en-US" smtClean="0"/>
              <a:pPr>
                <a:defRPr/>
              </a:pPr>
              <a:t>4</a:t>
            </a:fld>
            <a:endParaRPr lang="en-US"/>
          </a:p>
        </p:txBody>
      </p:sp>
      <p:pic>
        <p:nvPicPr>
          <p:cNvPr id="30" name="Picture 4" descr="mage result for arxi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2640" y="1490414"/>
            <a:ext cx="1191360" cy="79558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mage result for arxi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7743" y="2709614"/>
            <a:ext cx="1191360" cy="79558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mage result for arxi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2640" y="5058067"/>
            <a:ext cx="1191360" cy="7955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548" y="4787878"/>
            <a:ext cx="1183341" cy="914400"/>
          </a:xfrm>
          <a:prstGeom prst="rect">
            <a:avLst/>
          </a:prstGeom>
          <a:ln>
            <a:solidFill>
              <a:srgbClr val="009900"/>
            </a:solidFill>
          </a:ln>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8681" y="4787878"/>
            <a:ext cx="1183341" cy="914400"/>
          </a:xfrm>
          <a:prstGeom prst="rect">
            <a:avLst/>
          </a:prstGeom>
          <a:ln>
            <a:solidFill>
              <a:srgbClr val="009900"/>
            </a:solidFill>
          </a:ln>
        </p:spPr>
      </p:pic>
      <p:pic>
        <p:nvPicPr>
          <p:cNvPr id="33" name="Picture 32"/>
          <p:cNvPicPr>
            <a:picLocks noChangeAspect="1"/>
          </p:cNvPicPr>
          <p:nvPr/>
        </p:nvPicPr>
        <p:blipFill rotWithShape="1">
          <a:blip r:embed="rId6"/>
          <a:srcRect t="24609"/>
          <a:stretch/>
        </p:blipFill>
        <p:spPr>
          <a:xfrm>
            <a:off x="4008686" y="4787878"/>
            <a:ext cx="2156228" cy="914400"/>
          </a:xfrm>
          <a:prstGeom prst="rect">
            <a:avLst/>
          </a:prstGeom>
        </p:spPr>
      </p:pic>
      <p:sp>
        <p:nvSpPr>
          <p:cNvPr id="5" name="TextBox 4"/>
          <p:cNvSpPr txBox="1"/>
          <p:nvPr/>
        </p:nvSpPr>
        <p:spPr>
          <a:xfrm>
            <a:off x="1009119" y="4431268"/>
            <a:ext cx="1069524" cy="369332"/>
          </a:xfrm>
          <a:prstGeom prst="rect">
            <a:avLst/>
          </a:prstGeom>
          <a:noFill/>
        </p:spPr>
        <p:txBody>
          <a:bodyPr wrap="none" rtlCol="0">
            <a:spAutoFit/>
          </a:bodyPr>
          <a:lstStyle/>
          <a:p>
            <a:r>
              <a:rPr lang="en-US" sz="1800" dirty="0" smtClean="0"/>
              <a:t>Lectures</a:t>
            </a:r>
            <a:endParaRPr lang="en-US" sz="1800" dirty="0"/>
          </a:p>
        </p:txBody>
      </p:sp>
      <p:sp>
        <p:nvSpPr>
          <p:cNvPr id="34" name="TextBox 33"/>
          <p:cNvSpPr txBox="1"/>
          <p:nvPr/>
        </p:nvSpPr>
        <p:spPr>
          <a:xfrm>
            <a:off x="4103891" y="4431268"/>
            <a:ext cx="1915909" cy="369332"/>
          </a:xfrm>
          <a:prstGeom prst="rect">
            <a:avLst/>
          </a:prstGeom>
          <a:noFill/>
        </p:spPr>
        <p:txBody>
          <a:bodyPr wrap="none" rtlCol="0">
            <a:spAutoFit/>
          </a:bodyPr>
          <a:lstStyle/>
          <a:p>
            <a:r>
              <a:rPr lang="en-US" sz="1800" smtClean="0"/>
              <a:t>Paper of the Day</a:t>
            </a:r>
            <a:endParaRPr lang="en-US" sz="1800" dirty="0"/>
          </a:p>
        </p:txBody>
      </p:sp>
    </p:spTree>
    <p:extLst>
      <p:ext uri="{BB962C8B-B14F-4D97-AF65-F5344CB8AC3E}">
        <p14:creationId xmlns:p14="http://schemas.microsoft.com/office/powerpoint/2010/main" val="4013417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7840" y="1579847"/>
            <a:ext cx="5372640" cy="369542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solidFill>
                  <a:prstClr val="black"/>
                </a:solidFill>
              </a:rPr>
              <a:t>Convolutional Layer</a:t>
            </a:r>
          </a:p>
        </p:txBody>
      </p:sp>
      <p:sp>
        <p:nvSpPr>
          <p:cNvPr id="8" name="TextBox 7"/>
          <p:cNvSpPr txBox="1"/>
          <p:nvPr/>
        </p:nvSpPr>
        <p:spPr>
          <a:xfrm>
            <a:off x="3346992" y="6578469"/>
            <a:ext cx="2531913" cy="276999"/>
          </a:xfrm>
          <a:prstGeom prst="rect">
            <a:avLst/>
          </a:prstGeom>
          <a:noFill/>
        </p:spPr>
        <p:txBody>
          <a:bodyPr wrap="none" rtlCol="0">
            <a:spAutoFit/>
          </a:bodyPr>
          <a:lstStyle/>
          <a:p>
            <a:r>
              <a:rPr lang="en-US" dirty="0">
                <a:solidFill>
                  <a:prstClr val="white">
                    <a:lumMod val="65000"/>
                  </a:prstClr>
                </a:solidFill>
              </a:rPr>
              <a:t>Slide Credit: </a:t>
            </a:r>
            <a:r>
              <a:rPr lang="en-US" dirty="0" err="1">
                <a:solidFill>
                  <a:prstClr val="white">
                    <a:lumMod val="65000"/>
                  </a:prstClr>
                </a:solidFill>
              </a:rPr>
              <a:t>Marc'Aurelio</a:t>
            </a:r>
            <a:r>
              <a:rPr lang="en-US" dirty="0">
                <a:solidFill>
                  <a:prstClr val="white">
                    <a:lumMod val="65000"/>
                  </a:prstClr>
                </a:solidFill>
              </a:rPr>
              <a:t> </a:t>
            </a:r>
            <a:r>
              <a:rPr lang="en-US" dirty="0" err="1">
                <a:solidFill>
                  <a:prstClr val="white">
                    <a:lumMod val="65000"/>
                  </a:prstClr>
                </a:solidFill>
              </a:rPr>
              <a:t>Ranzato</a:t>
            </a:r>
            <a:endParaRPr lang="en-US" dirty="0">
              <a:solidFill>
                <a:prstClr val="white">
                  <a:lumMod val="65000"/>
                </a:prstClr>
              </a:solidFill>
            </a:endParaRPr>
          </a:p>
        </p:txBody>
      </p:sp>
      <p:sp>
        <p:nvSpPr>
          <p:cNvPr id="5" name="Footer Placeholder 1"/>
          <p:cNvSpPr>
            <a:spLocks noGrp="1"/>
          </p:cNvSpPr>
          <p:nvPr>
            <p:ph type="ftr" sz="quarter" idx="11"/>
          </p:nvPr>
        </p:nvSpPr>
        <p:spPr>
          <a:xfrm>
            <a:off x="152400" y="6400800"/>
            <a:ext cx="2895600" cy="457200"/>
          </a:xfrm>
        </p:spPr>
        <p:txBody>
          <a:bodyPr/>
          <a:lstStyle/>
          <a:p>
            <a:pPr>
              <a:defRPr/>
            </a:pPr>
            <a:r>
              <a:rPr lang="en-US" dirty="0" smtClean="0">
                <a:solidFill>
                  <a:prstClr val="white">
                    <a:lumMod val="50000"/>
                  </a:prstClr>
                </a:solidFill>
              </a:rPr>
              <a:t>(C) Dhruv Batra </a:t>
            </a:r>
            <a:endParaRPr lang="en-US" dirty="0">
              <a:solidFill>
                <a:prstClr val="white">
                  <a:lumMod val="50000"/>
                </a:prstClr>
              </a:solidFill>
            </a:endParaRPr>
          </a:p>
        </p:txBody>
      </p:sp>
      <p:sp>
        <p:nvSpPr>
          <p:cNvPr id="6" name="Slide Number Placeholder 2"/>
          <p:cNvSpPr>
            <a:spLocks noGrp="1"/>
          </p:cNvSpPr>
          <p:nvPr>
            <p:ph type="sldNum" sz="quarter" idx="12"/>
          </p:nvPr>
        </p:nvSpPr>
        <p:spPr>
          <a:xfrm>
            <a:off x="7086600" y="6400800"/>
            <a:ext cx="1905000" cy="457200"/>
          </a:xfrm>
        </p:spPr>
        <p:txBody>
          <a:bodyPr/>
          <a:lstStyle/>
          <a:p>
            <a:pPr>
              <a:defRPr/>
            </a:pPr>
            <a:fld id="{A51550E6-1DFF-B84C-BFE3-E4371400DA8D}" type="slidenum">
              <a:rPr lang="en-US" smtClean="0">
                <a:solidFill>
                  <a:prstClr val="white">
                    <a:lumMod val="50000"/>
                  </a:prstClr>
                </a:solidFill>
              </a:rPr>
              <a:pPr>
                <a:defRPr/>
              </a:pPr>
              <a:t>40</a:t>
            </a:fld>
            <a:endParaRPr lang="en-US">
              <a:solidFill>
                <a:prstClr val="white">
                  <a:lumMod val="50000"/>
                </a:prstClr>
              </a:solidFill>
            </a:endParaRPr>
          </a:p>
        </p:txBody>
      </p:sp>
    </p:spTree>
    <p:extLst>
      <p:ext uri="{BB962C8B-B14F-4D97-AF65-F5344CB8AC3E}">
        <p14:creationId xmlns:p14="http://schemas.microsoft.com/office/powerpoint/2010/main" val="18370961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7840" y="1579847"/>
            <a:ext cx="5372640" cy="369542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solidFill>
                  <a:prstClr val="black"/>
                </a:solidFill>
              </a:rPr>
              <a:t>Convolutional Layer</a:t>
            </a:r>
          </a:p>
        </p:txBody>
      </p:sp>
      <p:sp>
        <p:nvSpPr>
          <p:cNvPr id="8" name="TextBox 7"/>
          <p:cNvSpPr txBox="1"/>
          <p:nvPr/>
        </p:nvSpPr>
        <p:spPr>
          <a:xfrm>
            <a:off x="3346992" y="6578469"/>
            <a:ext cx="2531913" cy="276999"/>
          </a:xfrm>
          <a:prstGeom prst="rect">
            <a:avLst/>
          </a:prstGeom>
          <a:noFill/>
        </p:spPr>
        <p:txBody>
          <a:bodyPr wrap="none" rtlCol="0">
            <a:spAutoFit/>
          </a:bodyPr>
          <a:lstStyle/>
          <a:p>
            <a:r>
              <a:rPr lang="en-US" dirty="0">
                <a:solidFill>
                  <a:prstClr val="white">
                    <a:lumMod val="65000"/>
                  </a:prstClr>
                </a:solidFill>
              </a:rPr>
              <a:t>Slide Credit: </a:t>
            </a:r>
            <a:r>
              <a:rPr lang="en-US" dirty="0" err="1">
                <a:solidFill>
                  <a:prstClr val="white">
                    <a:lumMod val="65000"/>
                  </a:prstClr>
                </a:solidFill>
              </a:rPr>
              <a:t>Marc'Aurelio</a:t>
            </a:r>
            <a:r>
              <a:rPr lang="en-US" dirty="0">
                <a:solidFill>
                  <a:prstClr val="white">
                    <a:lumMod val="65000"/>
                  </a:prstClr>
                </a:solidFill>
              </a:rPr>
              <a:t> </a:t>
            </a:r>
            <a:r>
              <a:rPr lang="en-US" dirty="0" err="1">
                <a:solidFill>
                  <a:prstClr val="white">
                    <a:lumMod val="65000"/>
                  </a:prstClr>
                </a:solidFill>
              </a:rPr>
              <a:t>Ranzato</a:t>
            </a:r>
            <a:endParaRPr lang="en-US" dirty="0">
              <a:solidFill>
                <a:prstClr val="white">
                  <a:lumMod val="65000"/>
                </a:prstClr>
              </a:solidFill>
            </a:endParaRPr>
          </a:p>
        </p:txBody>
      </p:sp>
      <p:sp>
        <p:nvSpPr>
          <p:cNvPr id="5" name="Footer Placeholder 1"/>
          <p:cNvSpPr>
            <a:spLocks noGrp="1"/>
          </p:cNvSpPr>
          <p:nvPr>
            <p:ph type="ftr" sz="quarter" idx="11"/>
          </p:nvPr>
        </p:nvSpPr>
        <p:spPr>
          <a:xfrm>
            <a:off x="152400" y="6400800"/>
            <a:ext cx="2895600" cy="457200"/>
          </a:xfrm>
        </p:spPr>
        <p:txBody>
          <a:bodyPr/>
          <a:lstStyle/>
          <a:p>
            <a:pPr>
              <a:defRPr/>
            </a:pPr>
            <a:r>
              <a:rPr lang="en-US" dirty="0" smtClean="0">
                <a:solidFill>
                  <a:prstClr val="white">
                    <a:lumMod val="50000"/>
                  </a:prstClr>
                </a:solidFill>
              </a:rPr>
              <a:t>(C) Dhruv Batra </a:t>
            </a:r>
            <a:endParaRPr lang="en-US" dirty="0">
              <a:solidFill>
                <a:prstClr val="white">
                  <a:lumMod val="50000"/>
                </a:prstClr>
              </a:solidFill>
            </a:endParaRPr>
          </a:p>
        </p:txBody>
      </p:sp>
      <p:sp>
        <p:nvSpPr>
          <p:cNvPr id="6" name="Slide Number Placeholder 2"/>
          <p:cNvSpPr>
            <a:spLocks noGrp="1"/>
          </p:cNvSpPr>
          <p:nvPr>
            <p:ph type="sldNum" sz="quarter" idx="12"/>
          </p:nvPr>
        </p:nvSpPr>
        <p:spPr>
          <a:xfrm>
            <a:off x="7086600" y="6400800"/>
            <a:ext cx="1905000" cy="457200"/>
          </a:xfrm>
        </p:spPr>
        <p:txBody>
          <a:bodyPr/>
          <a:lstStyle/>
          <a:p>
            <a:pPr>
              <a:defRPr/>
            </a:pPr>
            <a:fld id="{A51550E6-1DFF-B84C-BFE3-E4371400DA8D}" type="slidenum">
              <a:rPr lang="en-US" smtClean="0">
                <a:solidFill>
                  <a:prstClr val="white">
                    <a:lumMod val="50000"/>
                  </a:prstClr>
                </a:solidFill>
              </a:rPr>
              <a:pPr>
                <a:defRPr/>
              </a:pPr>
              <a:t>41</a:t>
            </a:fld>
            <a:endParaRPr lang="en-US">
              <a:solidFill>
                <a:prstClr val="white">
                  <a:lumMod val="50000"/>
                </a:prstClr>
              </a:solidFill>
            </a:endParaRPr>
          </a:p>
        </p:txBody>
      </p:sp>
    </p:spTree>
    <p:extLst>
      <p:ext uri="{BB962C8B-B14F-4D97-AF65-F5344CB8AC3E}">
        <p14:creationId xmlns:p14="http://schemas.microsoft.com/office/powerpoint/2010/main" val="21368542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7840" y="1579847"/>
            <a:ext cx="5372640" cy="369542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solidFill>
                  <a:prstClr val="black"/>
                </a:solidFill>
              </a:rPr>
              <a:t>Convolutional Layer</a:t>
            </a:r>
          </a:p>
        </p:txBody>
      </p:sp>
      <p:sp>
        <p:nvSpPr>
          <p:cNvPr id="8" name="TextBox 7"/>
          <p:cNvSpPr txBox="1"/>
          <p:nvPr/>
        </p:nvSpPr>
        <p:spPr>
          <a:xfrm>
            <a:off x="3346992" y="6578469"/>
            <a:ext cx="2531913" cy="276999"/>
          </a:xfrm>
          <a:prstGeom prst="rect">
            <a:avLst/>
          </a:prstGeom>
          <a:noFill/>
        </p:spPr>
        <p:txBody>
          <a:bodyPr wrap="none" rtlCol="0">
            <a:spAutoFit/>
          </a:bodyPr>
          <a:lstStyle/>
          <a:p>
            <a:r>
              <a:rPr lang="en-US" dirty="0">
                <a:solidFill>
                  <a:prstClr val="white">
                    <a:lumMod val="65000"/>
                  </a:prstClr>
                </a:solidFill>
              </a:rPr>
              <a:t>Slide Credit: </a:t>
            </a:r>
            <a:r>
              <a:rPr lang="en-US" dirty="0" err="1">
                <a:solidFill>
                  <a:prstClr val="white">
                    <a:lumMod val="65000"/>
                  </a:prstClr>
                </a:solidFill>
              </a:rPr>
              <a:t>Marc'Aurelio</a:t>
            </a:r>
            <a:r>
              <a:rPr lang="en-US" dirty="0">
                <a:solidFill>
                  <a:prstClr val="white">
                    <a:lumMod val="65000"/>
                  </a:prstClr>
                </a:solidFill>
              </a:rPr>
              <a:t> </a:t>
            </a:r>
            <a:r>
              <a:rPr lang="en-US" dirty="0" err="1">
                <a:solidFill>
                  <a:prstClr val="white">
                    <a:lumMod val="65000"/>
                  </a:prstClr>
                </a:solidFill>
              </a:rPr>
              <a:t>Ranzato</a:t>
            </a:r>
            <a:endParaRPr lang="en-US" dirty="0">
              <a:solidFill>
                <a:prstClr val="white">
                  <a:lumMod val="65000"/>
                </a:prstClr>
              </a:solidFill>
            </a:endParaRPr>
          </a:p>
        </p:txBody>
      </p:sp>
      <p:sp>
        <p:nvSpPr>
          <p:cNvPr id="5" name="Footer Placeholder 1"/>
          <p:cNvSpPr>
            <a:spLocks noGrp="1"/>
          </p:cNvSpPr>
          <p:nvPr>
            <p:ph type="ftr" sz="quarter" idx="11"/>
          </p:nvPr>
        </p:nvSpPr>
        <p:spPr>
          <a:xfrm>
            <a:off x="152400" y="6400800"/>
            <a:ext cx="2895600" cy="457200"/>
          </a:xfrm>
        </p:spPr>
        <p:txBody>
          <a:bodyPr/>
          <a:lstStyle/>
          <a:p>
            <a:pPr>
              <a:defRPr/>
            </a:pPr>
            <a:r>
              <a:rPr lang="en-US" dirty="0" smtClean="0">
                <a:solidFill>
                  <a:prstClr val="white">
                    <a:lumMod val="50000"/>
                  </a:prstClr>
                </a:solidFill>
              </a:rPr>
              <a:t>(C) Dhruv Batra </a:t>
            </a:r>
            <a:endParaRPr lang="en-US" dirty="0">
              <a:solidFill>
                <a:prstClr val="white">
                  <a:lumMod val="50000"/>
                </a:prstClr>
              </a:solidFill>
            </a:endParaRPr>
          </a:p>
        </p:txBody>
      </p:sp>
      <p:sp>
        <p:nvSpPr>
          <p:cNvPr id="6" name="Slide Number Placeholder 2"/>
          <p:cNvSpPr>
            <a:spLocks noGrp="1"/>
          </p:cNvSpPr>
          <p:nvPr>
            <p:ph type="sldNum" sz="quarter" idx="12"/>
          </p:nvPr>
        </p:nvSpPr>
        <p:spPr>
          <a:xfrm>
            <a:off x="7086600" y="6400800"/>
            <a:ext cx="1905000" cy="457200"/>
          </a:xfrm>
        </p:spPr>
        <p:txBody>
          <a:bodyPr/>
          <a:lstStyle/>
          <a:p>
            <a:pPr>
              <a:defRPr/>
            </a:pPr>
            <a:fld id="{A51550E6-1DFF-B84C-BFE3-E4371400DA8D}" type="slidenum">
              <a:rPr lang="en-US" smtClean="0">
                <a:solidFill>
                  <a:prstClr val="white">
                    <a:lumMod val="50000"/>
                  </a:prstClr>
                </a:solidFill>
              </a:rPr>
              <a:pPr>
                <a:defRPr/>
              </a:pPr>
              <a:t>42</a:t>
            </a:fld>
            <a:endParaRPr lang="en-US">
              <a:solidFill>
                <a:prstClr val="white">
                  <a:lumMod val="50000"/>
                </a:prstClr>
              </a:solidFill>
            </a:endParaRPr>
          </a:p>
        </p:txBody>
      </p:sp>
    </p:spTree>
    <p:extLst>
      <p:ext uri="{BB962C8B-B14F-4D97-AF65-F5344CB8AC3E}">
        <p14:creationId xmlns:p14="http://schemas.microsoft.com/office/powerpoint/2010/main" val="21410510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7840" y="1579847"/>
            <a:ext cx="5372640" cy="369542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solidFill>
                  <a:prstClr val="black"/>
                </a:solidFill>
              </a:rPr>
              <a:t>Convolutional Layer</a:t>
            </a:r>
          </a:p>
        </p:txBody>
      </p:sp>
      <p:sp>
        <p:nvSpPr>
          <p:cNvPr id="8" name="TextBox 7"/>
          <p:cNvSpPr txBox="1"/>
          <p:nvPr/>
        </p:nvSpPr>
        <p:spPr>
          <a:xfrm>
            <a:off x="3346992" y="6578469"/>
            <a:ext cx="2531913" cy="276999"/>
          </a:xfrm>
          <a:prstGeom prst="rect">
            <a:avLst/>
          </a:prstGeom>
          <a:noFill/>
        </p:spPr>
        <p:txBody>
          <a:bodyPr wrap="none" rtlCol="0">
            <a:spAutoFit/>
          </a:bodyPr>
          <a:lstStyle/>
          <a:p>
            <a:r>
              <a:rPr lang="en-US" dirty="0">
                <a:solidFill>
                  <a:prstClr val="white">
                    <a:lumMod val="65000"/>
                  </a:prstClr>
                </a:solidFill>
              </a:rPr>
              <a:t>Slide Credit: </a:t>
            </a:r>
            <a:r>
              <a:rPr lang="en-US" dirty="0" err="1">
                <a:solidFill>
                  <a:prstClr val="white">
                    <a:lumMod val="65000"/>
                  </a:prstClr>
                </a:solidFill>
              </a:rPr>
              <a:t>Marc'Aurelio</a:t>
            </a:r>
            <a:r>
              <a:rPr lang="en-US" dirty="0">
                <a:solidFill>
                  <a:prstClr val="white">
                    <a:lumMod val="65000"/>
                  </a:prstClr>
                </a:solidFill>
              </a:rPr>
              <a:t> </a:t>
            </a:r>
            <a:r>
              <a:rPr lang="en-US" dirty="0" err="1">
                <a:solidFill>
                  <a:prstClr val="white">
                    <a:lumMod val="65000"/>
                  </a:prstClr>
                </a:solidFill>
              </a:rPr>
              <a:t>Ranzato</a:t>
            </a:r>
            <a:endParaRPr lang="en-US" dirty="0">
              <a:solidFill>
                <a:prstClr val="white">
                  <a:lumMod val="65000"/>
                </a:prstClr>
              </a:solidFill>
            </a:endParaRPr>
          </a:p>
        </p:txBody>
      </p:sp>
      <p:sp>
        <p:nvSpPr>
          <p:cNvPr id="5" name="Footer Placeholder 1"/>
          <p:cNvSpPr>
            <a:spLocks noGrp="1"/>
          </p:cNvSpPr>
          <p:nvPr>
            <p:ph type="ftr" sz="quarter" idx="11"/>
          </p:nvPr>
        </p:nvSpPr>
        <p:spPr>
          <a:xfrm>
            <a:off x="152400" y="6400800"/>
            <a:ext cx="2895600" cy="457200"/>
          </a:xfrm>
        </p:spPr>
        <p:txBody>
          <a:bodyPr/>
          <a:lstStyle/>
          <a:p>
            <a:pPr>
              <a:defRPr/>
            </a:pPr>
            <a:r>
              <a:rPr lang="en-US" dirty="0" smtClean="0">
                <a:solidFill>
                  <a:prstClr val="white">
                    <a:lumMod val="50000"/>
                  </a:prstClr>
                </a:solidFill>
              </a:rPr>
              <a:t>(C) Dhruv Batra </a:t>
            </a:r>
            <a:endParaRPr lang="en-US" dirty="0">
              <a:solidFill>
                <a:prstClr val="white">
                  <a:lumMod val="50000"/>
                </a:prstClr>
              </a:solidFill>
            </a:endParaRPr>
          </a:p>
        </p:txBody>
      </p:sp>
      <p:sp>
        <p:nvSpPr>
          <p:cNvPr id="6" name="Slide Number Placeholder 2"/>
          <p:cNvSpPr>
            <a:spLocks noGrp="1"/>
          </p:cNvSpPr>
          <p:nvPr>
            <p:ph type="sldNum" sz="quarter" idx="12"/>
          </p:nvPr>
        </p:nvSpPr>
        <p:spPr>
          <a:xfrm>
            <a:off x="7086600" y="6400800"/>
            <a:ext cx="1905000" cy="457200"/>
          </a:xfrm>
        </p:spPr>
        <p:txBody>
          <a:bodyPr/>
          <a:lstStyle/>
          <a:p>
            <a:pPr>
              <a:defRPr/>
            </a:pPr>
            <a:fld id="{A51550E6-1DFF-B84C-BFE3-E4371400DA8D}" type="slidenum">
              <a:rPr lang="en-US" smtClean="0">
                <a:solidFill>
                  <a:prstClr val="white">
                    <a:lumMod val="50000"/>
                  </a:prstClr>
                </a:solidFill>
              </a:rPr>
              <a:pPr>
                <a:defRPr/>
              </a:pPr>
              <a:t>43</a:t>
            </a:fld>
            <a:endParaRPr lang="en-US">
              <a:solidFill>
                <a:prstClr val="white">
                  <a:lumMod val="50000"/>
                </a:prstClr>
              </a:solidFill>
            </a:endParaRPr>
          </a:p>
        </p:txBody>
      </p:sp>
    </p:spTree>
    <p:extLst>
      <p:ext uri="{BB962C8B-B14F-4D97-AF65-F5344CB8AC3E}">
        <p14:creationId xmlns:p14="http://schemas.microsoft.com/office/powerpoint/2010/main" val="19743656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7840" y="1579847"/>
            <a:ext cx="5372640" cy="369542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solidFill>
                  <a:prstClr val="black"/>
                </a:solidFill>
              </a:rPr>
              <a:t>Convolutional Layer</a:t>
            </a:r>
          </a:p>
        </p:txBody>
      </p:sp>
      <p:sp>
        <p:nvSpPr>
          <p:cNvPr id="8" name="TextBox 7"/>
          <p:cNvSpPr txBox="1"/>
          <p:nvPr/>
        </p:nvSpPr>
        <p:spPr>
          <a:xfrm>
            <a:off x="3346992" y="6578469"/>
            <a:ext cx="2531913" cy="276999"/>
          </a:xfrm>
          <a:prstGeom prst="rect">
            <a:avLst/>
          </a:prstGeom>
          <a:noFill/>
        </p:spPr>
        <p:txBody>
          <a:bodyPr wrap="none" rtlCol="0">
            <a:spAutoFit/>
          </a:bodyPr>
          <a:lstStyle/>
          <a:p>
            <a:r>
              <a:rPr lang="en-US" dirty="0">
                <a:solidFill>
                  <a:prstClr val="white">
                    <a:lumMod val="65000"/>
                  </a:prstClr>
                </a:solidFill>
              </a:rPr>
              <a:t>Slide Credit: </a:t>
            </a:r>
            <a:r>
              <a:rPr lang="en-US" dirty="0" err="1">
                <a:solidFill>
                  <a:prstClr val="white">
                    <a:lumMod val="65000"/>
                  </a:prstClr>
                </a:solidFill>
              </a:rPr>
              <a:t>Marc'Aurelio</a:t>
            </a:r>
            <a:r>
              <a:rPr lang="en-US" dirty="0">
                <a:solidFill>
                  <a:prstClr val="white">
                    <a:lumMod val="65000"/>
                  </a:prstClr>
                </a:solidFill>
              </a:rPr>
              <a:t> </a:t>
            </a:r>
            <a:r>
              <a:rPr lang="en-US" dirty="0" err="1">
                <a:solidFill>
                  <a:prstClr val="white">
                    <a:lumMod val="65000"/>
                  </a:prstClr>
                </a:solidFill>
              </a:rPr>
              <a:t>Ranzato</a:t>
            </a:r>
            <a:endParaRPr lang="en-US" dirty="0">
              <a:solidFill>
                <a:prstClr val="white">
                  <a:lumMod val="65000"/>
                </a:prstClr>
              </a:solidFill>
            </a:endParaRPr>
          </a:p>
        </p:txBody>
      </p:sp>
      <p:sp>
        <p:nvSpPr>
          <p:cNvPr id="5" name="Footer Placeholder 1"/>
          <p:cNvSpPr>
            <a:spLocks noGrp="1"/>
          </p:cNvSpPr>
          <p:nvPr>
            <p:ph type="ftr" sz="quarter" idx="11"/>
          </p:nvPr>
        </p:nvSpPr>
        <p:spPr>
          <a:xfrm>
            <a:off x="152400" y="6400800"/>
            <a:ext cx="2895600" cy="457200"/>
          </a:xfrm>
        </p:spPr>
        <p:txBody>
          <a:bodyPr/>
          <a:lstStyle/>
          <a:p>
            <a:pPr>
              <a:defRPr/>
            </a:pPr>
            <a:r>
              <a:rPr lang="en-US" dirty="0" smtClean="0">
                <a:solidFill>
                  <a:prstClr val="white">
                    <a:lumMod val="50000"/>
                  </a:prstClr>
                </a:solidFill>
              </a:rPr>
              <a:t>(C) Dhruv Batra </a:t>
            </a:r>
            <a:endParaRPr lang="en-US" dirty="0">
              <a:solidFill>
                <a:prstClr val="white">
                  <a:lumMod val="50000"/>
                </a:prstClr>
              </a:solidFill>
            </a:endParaRPr>
          </a:p>
        </p:txBody>
      </p:sp>
      <p:sp>
        <p:nvSpPr>
          <p:cNvPr id="6" name="Slide Number Placeholder 2"/>
          <p:cNvSpPr>
            <a:spLocks noGrp="1"/>
          </p:cNvSpPr>
          <p:nvPr>
            <p:ph type="sldNum" sz="quarter" idx="12"/>
          </p:nvPr>
        </p:nvSpPr>
        <p:spPr>
          <a:xfrm>
            <a:off x="7086600" y="6400800"/>
            <a:ext cx="1905000" cy="457200"/>
          </a:xfrm>
        </p:spPr>
        <p:txBody>
          <a:bodyPr/>
          <a:lstStyle/>
          <a:p>
            <a:pPr>
              <a:defRPr/>
            </a:pPr>
            <a:fld id="{A51550E6-1DFF-B84C-BFE3-E4371400DA8D}" type="slidenum">
              <a:rPr lang="en-US" smtClean="0">
                <a:solidFill>
                  <a:prstClr val="white">
                    <a:lumMod val="50000"/>
                  </a:prstClr>
                </a:solidFill>
              </a:rPr>
              <a:pPr>
                <a:defRPr/>
              </a:pPr>
              <a:t>44</a:t>
            </a:fld>
            <a:endParaRPr lang="en-US">
              <a:solidFill>
                <a:prstClr val="white">
                  <a:lumMod val="50000"/>
                </a:prstClr>
              </a:solidFill>
            </a:endParaRPr>
          </a:p>
        </p:txBody>
      </p:sp>
    </p:spTree>
    <p:extLst>
      <p:ext uri="{BB962C8B-B14F-4D97-AF65-F5344CB8AC3E}">
        <p14:creationId xmlns:p14="http://schemas.microsoft.com/office/powerpoint/2010/main" val="17673513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7840" y="1579847"/>
            <a:ext cx="5372640" cy="369542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solidFill>
                  <a:prstClr val="black"/>
                </a:solidFill>
              </a:rPr>
              <a:t>Convolutional Layer</a:t>
            </a:r>
          </a:p>
        </p:txBody>
      </p:sp>
      <p:sp>
        <p:nvSpPr>
          <p:cNvPr id="8" name="TextBox 7"/>
          <p:cNvSpPr txBox="1"/>
          <p:nvPr/>
        </p:nvSpPr>
        <p:spPr>
          <a:xfrm>
            <a:off x="3346992" y="6578469"/>
            <a:ext cx="2531913" cy="276999"/>
          </a:xfrm>
          <a:prstGeom prst="rect">
            <a:avLst/>
          </a:prstGeom>
          <a:noFill/>
        </p:spPr>
        <p:txBody>
          <a:bodyPr wrap="none" rtlCol="0">
            <a:spAutoFit/>
          </a:bodyPr>
          <a:lstStyle/>
          <a:p>
            <a:r>
              <a:rPr lang="en-US" dirty="0">
                <a:solidFill>
                  <a:prstClr val="white">
                    <a:lumMod val="65000"/>
                  </a:prstClr>
                </a:solidFill>
              </a:rPr>
              <a:t>Slide Credit: </a:t>
            </a:r>
            <a:r>
              <a:rPr lang="en-US" dirty="0" err="1">
                <a:solidFill>
                  <a:prstClr val="white">
                    <a:lumMod val="65000"/>
                  </a:prstClr>
                </a:solidFill>
              </a:rPr>
              <a:t>Marc'Aurelio</a:t>
            </a:r>
            <a:r>
              <a:rPr lang="en-US" dirty="0">
                <a:solidFill>
                  <a:prstClr val="white">
                    <a:lumMod val="65000"/>
                  </a:prstClr>
                </a:solidFill>
              </a:rPr>
              <a:t> </a:t>
            </a:r>
            <a:r>
              <a:rPr lang="en-US" dirty="0" err="1">
                <a:solidFill>
                  <a:prstClr val="white">
                    <a:lumMod val="65000"/>
                  </a:prstClr>
                </a:solidFill>
              </a:rPr>
              <a:t>Ranzato</a:t>
            </a:r>
            <a:endParaRPr lang="en-US" dirty="0">
              <a:solidFill>
                <a:prstClr val="white">
                  <a:lumMod val="65000"/>
                </a:prstClr>
              </a:solidFill>
            </a:endParaRPr>
          </a:p>
        </p:txBody>
      </p:sp>
      <p:sp>
        <p:nvSpPr>
          <p:cNvPr id="5" name="Footer Placeholder 1"/>
          <p:cNvSpPr>
            <a:spLocks noGrp="1"/>
          </p:cNvSpPr>
          <p:nvPr>
            <p:ph type="ftr" sz="quarter" idx="11"/>
          </p:nvPr>
        </p:nvSpPr>
        <p:spPr>
          <a:xfrm>
            <a:off x="152400" y="6400800"/>
            <a:ext cx="2895600" cy="457200"/>
          </a:xfrm>
        </p:spPr>
        <p:txBody>
          <a:bodyPr/>
          <a:lstStyle/>
          <a:p>
            <a:pPr>
              <a:defRPr/>
            </a:pPr>
            <a:r>
              <a:rPr lang="en-US" dirty="0" smtClean="0">
                <a:solidFill>
                  <a:prstClr val="white">
                    <a:lumMod val="50000"/>
                  </a:prstClr>
                </a:solidFill>
              </a:rPr>
              <a:t>(C) Dhruv Batra </a:t>
            </a:r>
            <a:endParaRPr lang="en-US" dirty="0">
              <a:solidFill>
                <a:prstClr val="white">
                  <a:lumMod val="50000"/>
                </a:prstClr>
              </a:solidFill>
            </a:endParaRPr>
          </a:p>
        </p:txBody>
      </p:sp>
      <p:sp>
        <p:nvSpPr>
          <p:cNvPr id="6" name="Slide Number Placeholder 2"/>
          <p:cNvSpPr>
            <a:spLocks noGrp="1"/>
          </p:cNvSpPr>
          <p:nvPr>
            <p:ph type="sldNum" sz="quarter" idx="12"/>
          </p:nvPr>
        </p:nvSpPr>
        <p:spPr>
          <a:xfrm>
            <a:off x="7086600" y="6400800"/>
            <a:ext cx="1905000" cy="457200"/>
          </a:xfrm>
        </p:spPr>
        <p:txBody>
          <a:bodyPr/>
          <a:lstStyle/>
          <a:p>
            <a:pPr>
              <a:defRPr/>
            </a:pPr>
            <a:fld id="{A51550E6-1DFF-B84C-BFE3-E4371400DA8D}" type="slidenum">
              <a:rPr lang="en-US" smtClean="0">
                <a:solidFill>
                  <a:prstClr val="white">
                    <a:lumMod val="50000"/>
                  </a:prstClr>
                </a:solidFill>
              </a:rPr>
              <a:pPr>
                <a:defRPr/>
              </a:pPr>
              <a:t>45</a:t>
            </a:fld>
            <a:endParaRPr lang="en-US">
              <a:solidFill>
                <a:prstClr val="white">
                  <a:lumMod val="50000"/>
                </a:prstClr>
              </a:solidFill>
            </a:endParaRPr>
          </a:p>
        </p:txBody>
      </p:sp>
    </p:spTree>
    <p:extLst>
      <p:ext uri="{BB962C8B-B14F-4D97-AF65-F5344CB8AC3E}">
        <p14:creationId xmlns:p14="http://schemas.microsoft.com/office/powerpoint/2010/main" val="13629626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7840" y="1579847"/>
            <a:ext cx="5372640" cy="369542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65542" name="Text Box 6"/>
          <p:cNvSpPr txBox="1">
            <a:spLocks noChangeArrowheads="1"/>
          </p:cNvSpPr>
          <p:nvPr/>
        </p:nvSpPr>
        <p:spPr bwMode="auto">
          <a:xfrm>
            <a:off x="66240" y="6172200"/>
            <a:ext cx="9072000" cy="33843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56821" rIns="81639" bIns="4082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0"/>
                <a:cs typeface="DejaVu Sans" charset="0"/>
              </a:defRPr>
            </a:lvl9pPr>
          </a:lstStyle>
          <a:p>
            <a:r>
              <a:rPr lang="en-US" sz="1800" dirty="0">
                <a:solidFill>
                  <a:srgbClr val="000080"/>
                </a:solidFill>
                <a:latin typeface="FreeSans" charset="0"/>
              </a:rPr>
              <a:t>Mathieu et al. “Fast training of CNNs through FFTs” ICLR 2014</a:t>
            </a:r>
          </a:p>
        </p:txBody>
      </p:sp>
      <p:sp>
        <p:nvSpPr>
          <p:cNvPr id="8"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solidFill>
                  <a:prstClr val="black"/>
                </a:solidFill>
              </a:rPr>
              <a:t>Convolutional Layer</a:t>
            </a:r>
          </a:p>
        </p:txBody>
      </p:sp>
      <p:sp>
        <p:nvSpPr>
          <p:cNvPr id="9" name="TextBox 8"/>
          <p:cNvSpPr txBox="1"/>
          <p:nvPr/>
        </p:nvSpPr>
        <p:spPr>
          <a:xfrm>
            <a:off x="3346992" y="6578469"/>
            <a:ext cx="2531913" cy="276999"/>
          </a:xfrm>
          <a:prstGeom prst="rect">
            <a:avLst/>
          </a:prstGeom>
          <a:noFill/>
        </p:spPr>
        <p:txBody>
          <a:bodyPr wrap="none" rtlCol="0">
            <a:spAutoFit/>
          </a:bodyPr>
          <a:lstStyle/>
          <a:p>
            <a:r>
              <a:rPr lang="en-US" dirty="0">
                <a:solidFill>
                  <a:prstClr val="white">
                    <a:lumMod val="65000"/>
                  </a:prstClr>
                </a:solidFill>
              </a:rPr>
              <a:t>Slide Credit: </a:t>
            </a:r>
            <a:r>
              <a:rPr lang="en-US" dirty="0" err="1">
                <a:solidFill>
                  <a:prstClr val="white">
                    <a:lumMod val="65000"/>
                  </a:prstClr>
                </a:solidFill>
              </a:rPr>
              <a:t>Marc'Aurelio</a:t>
            </a:r>
            <a:r>
              <a:rPr lang="en-US" dirty="0">
                <a:solidFill>
                  <a:prstClr val="white">
                    <a:lumMod val="65000"/>
                  </a:prstClr>
                </a:solidFill>
              </a:rPr>
              <a:t> </a:t>
            </a:r>
            <a:r>
              <a:rPr lang="en-US" dirty="0" err="1">
                <a:solidFill>
                  <a:prstClr val="white">
                    <a:lumMod val="65000"/>
                  </a:prstClr>
                </a:solidFill>
              </a:rPr>
              <a:t>Ranzato</a:t>
            </a:r>
            <a:endParaRPr lang="en-US" dirty="0">
              <a:solidFill>
                <a:prstClr val="white">
                  <a:lumMod val="65000"/>
                </a:prstClr>
              </a:solidFill>
            </a:endParaRPr>
          </a:p>
        </p:txBody>
      </p:sp>
      <p:sp>
        <p:nvSpPr>
          <p:cNvPr id="6" name="Footer Placeholder 1"/>
          <p:cNvSpPr>
            <a:spLocks noGrp="1"/>
          </p:cNvSpPr>
          <p:nvPr>
            <p:ph type="ftr" sz="quarter" idx="11"/>
          </p:nvPr>
        </p:nvSpPr>
        <p:spPr>
          <a:xfrm>
            <a:off x="152400" y="6400800"/>
            <a:ext cx="2895600" cy="457200"/>
          </a:xfrm>
        </p:spPr>
        <p:txBody>
          <a:bodyPr/>
          <a:lstStyle/>
          <a:p>
            <a:pPr>
              <a:defRPr/>
            </a:pPr>
            <a:r>
              <a:rPr lang="en-US" dirty="0" smtClean="0">
                <a:solidFill>
                  <a:prstClr val="white">
                    <a:lumMod val="50000"/>
                  </a:prstClr>
                </a:solidFill>
              </a:rPr>
              <a:t>(C) Dhruv Batra </a:t>
            </a:r>
            <a:endParaRPr lang="en-US" dirty="0">
              <a:solidFill>
                <a:prstClr val="white">
                  <a:lumMod val="50000"/>
                </a:prstClr>
              </a:solidFill>
            </a:endParaRPr>
          </a:p>
        </p:txBody>
      </p:sp>
      <p:sp>
        <p:nvSpPr>
          <p:cNvPr id="7" name="Slide Number Placeholder 2"/>
          <p:cNvSpPr>
            <a:spLocks noGrp="1"/>
          </p:cNvSpPr>
          <p:nvPr>
            <p:ph type="sldNum" sz="quarter" idx="12"/>
          </p:nvPr>
        </p:nvSpPr>
        <p:spPr>
          <a:xfrm>
            <a:off x="7086600" y="6400800"/>
            <a:ext cx="1905000" cy="457200"/>
          </a:xfrm>
        </p:spPr>
        <p:txBody>
          <a:bodyPr/>
          <a:lstStyle/>
          <a:p>
            <a:pPr>
              <a:defRPr/>
            </a:pPr>
            <a:fld id="{A51550E6-1DFF-B84C-BFE3-E4371400DA8D}" type="slidenum">
              <a:rPr lang="en-US" smtClean="0">
                <a:solidFill>
                  <a:prstClr val="white">
                    <a:lumMod val="50000"/>
                  </a:prstClr>
                </a:solidFill>
              </a:rPr>
              <a:pPr>
                <a:defRPr/>
              </a:pPr>
              <a:t>46</a:t>
            </a:fld>
            <a:endParaRPr lang="en-US">
              <a:solidFill>
                <a:prstClr val="white">
                  <a:lumMod val="50000"/>
                </a:prstClr>
              </a:solidFill>
            </a:endParaRPr>
          </a:p>
        </p:txBody>
      </p:sp>
    </p:spTree>
    <p:extLst>
      <p:ext uri="{BB962C8B-B14F-4D97-AF65-F5344CB8AC3E}">
        <p14:creationId xmlns:p14="http://schemas.microsoft.com/office/powerpoint/2010/main" val="20625235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2280960" y="1036909"/>
            <a:ext cx="4976640" cy="1036909"/>
          </a:xfrm>
          <a:prstGeom prst="rect">
            <a:avLst/>
          </a:prstGeom>
          <a:solidFill>
            <a:srgbClr val="FFFFFF"/>
          </a:solidFill>
          <a:ln>
            <a:noFill/>
          </a:ln>
          <a:effectLst/>
          <a:extLs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solidFill>
                <a:prstClr val="black"/>
              </a:solidFill>
            </a:endParaRPr>
          </a:p>
        </p:txBody>
      </p:sp>
      <p:pic>
        <p:nvPicPr>
          <p:cNvPr id="665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360" y="2488582"/>
            <a:ext cx="3110400" cy="235896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665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6080" y="2458338"/>
            <a:ext cx="3110400" cy="245401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66565" name="Text Box 5"/>
          <p:cNvSpPr txBox="1">
            <a:spLocks noChangeArrowheads="1"/>
          </p:cNvSpPr>
          <p:nvPr/>
        </p:nvSpPr>
        <p:spPr bwMode="auto">
          <a:xfrm>
            <a:off x="3525120" y="3318109"/>
            <a:ext cx="829440" cy="131773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79222"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4400">
                <a:latin typeface="FreeSans" charset="0"/>
              </a:rPr>
              <a:t>*        </a:t>
            </a:r>
          </a:p>
        </p:txBody>
      </p:sp>
      <p:sp>
        <p:nvSpPr>
          <p:cNvPr id="66566" name="Text Box 6"/>
          <p:cNvSpPr txBox="1">
            <a:spLocks noChangeArrowheads="1"/>
          </p:cNvSpPr>
          <p:nvPr/>
        </p:nvSpPr>
        <p:spPr bwMode="auto">
          <a:xfrm>
            <a:off x="3972960" y="3028639"/>
            <a:ext cx="1036800" cy="10066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pPr algn="l">
              <a:spcBef>
                <a:spcPts val="0"/>
              </a:spcBef>
            </a:pPr>
            <a:r>
              <a:rPr lang="en-US" sz="2200" dirty="0">
                <a:latin typeface="FreeSans" charset="0"/>
              </a:rPr>
              <a:t>-1 </a:t>
            </a:r>
            <a:r>
              <a:rPr lang="en-US" sz="2200" dirty="0" smtClean="0">
                <a:latin typeface="FreeSans" charset="0"/>
              </a:rPr>
              <a:t> 0  </a:t>
            </a:r>
            <a:r>
              <a:rPr lang="en-US" sz="2200" dirty="0">
                <a:latin typeface="FreeSans" charset="0"/>
              </a:rPr>
              <a:t>1</a:t>
            </a:r>
          </a:p>
          <a:p>
            <a:pPr algn="l">
              <a:spcBef>
                <a:spcPts val="0"/>
              </a:spcBef>
            </a:pPr>
            <a:r>
              <a:rPr lang="en-US" sz="2200" dirty="0">
                <a:latin typeface="FreeSans" charset="0"/>
              </a:rPr>
              <a:t>-1 </a:t>
            </a:r>
            <a:r>
              <a:rPr lang="en-US" sz="2200" dirty="0" smtClean="0">
                <a:latin typeface="FreeSans" charset="0"/>
              </a:rPr>
              <a:t> 0  </a:t>
            </a:r>
            <a:r>
              <a:rPr lang="en-US" sz="2200" dirty="0">
                <a:latin typeface="FreeSans" charset="0"/>
              </a:rPr>
              <a:t>1</a:t>
            </a:r>
          </a:p>
          <a:p>
            <a:pPr algn="l">
              <a:spcBef>
                <a:spcPts val="0"/>
              </a:spcBef>
            </a:pPr>
            <a:r>
              <a:rPr lang="en-US" sz="2200" dirty="0">
                <a:latin typeface="FreeSans" charset="0"/>
              </a:rPr>
              <a:t>-1 </a:t>
            </a:r>
            <a:r>
              <a:rPr lang="en-US" sz="2200" dirty="0" smtClean="0">
                <a:latin typeface="FreeSans" charset="0"/>
              </a:rPr>
              <a:t> 0  1</a:t>
            </a:r>
            <a:endParaRPr lang="en-US" sz="2200" dirty="0">
              <a:latin typeface="FreeSans" charset="0"/>
            </a:endParaRPr>
          </a:p>
        </p:txBody>
      </p:sp>
      <p:sp>
        <p:nvSpPr>
          <p:cNvPr id="66567" name="Rectangle 7"/>
          <p:cNvSpPr>
            <a:spLocks noChangeArrowheads="1"/>
          </p:cNvSpPr>
          <p:nvPr/>
        </p:nvSpPr>
        <p:spPr bwMode="auto">
          <a:xfrm>
            <a:off x="1244160" y="2695963"/>
            <a:ext cx="414720" cy="414764"/>
          </a:xfrm>
          <a:prstGeom prst="rect">
            <a:avLst/>
          </a:prstGeom>
          <a:solidFill>
            <a:srgbClr val="808080"/>
          </a:solidFill>
          <a:ln w="18360" cap="flat">
            <a:solidFill>
              <a:srgbClr val="FF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solidFill>
                <a:prstClr val="black"/>
              </a:solidFill>
            </a:endParaRPr>
          </a:p>
        </p:txBody>
      </p:sp>
      <p:sp>
        <p:nvSpPr>
          <p:cNvPr id="66568" name="Rectangle 8"/>
          <p:cNvSpPr>
            <a:spLocks noChangeArrowheads="1"/>
          </p:cNvSpPr>
          <p:nvPr/>
        </p:nvSpPr>
        <p:spPr bwMode="auto">
          <a:xfrm>
            <a:off x="1277281" y="2695963"/>
            <a:ext cx="123840" cy="414764"/>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solidFill>
                <a:prstClr val="black"/>
              </a:solidFill>
            </a:endParaRPr>
          </a:p>
        </p:txBody>
      </p:sp>
      <p:sp>
        <p:nvSpPr>
          <p:cNvPr id="66569" name="Rectangle 9"/>
          <p:cNvSpPr>
            <a:spLocks noChangeArrowheads="1"/>
          </p:cNvSpPr>
          <p:nvPr/>
        </p:nvSpPr>
        <p:spPr bwMode="auto">
          <a:xfrm>
            <a:off x="1506240" y="2695963"/>
            <a:ext cx="123840" cy="414764"/>
          </a:xfrm>
          <a:prstGeom prst="rect">
            <a:avLst/>
          </a:prstGeom>
          <a:solidFill>
            <a:srgbClr val="FFFFFF"/>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solidFill>
                <a:prstClr val="black"/>
              </a:solidFill>
            </a:endParaRPr>
          </a:p>
        </p:txBody>
      </p:sp>
      <p:sp>
        <p:nvSpPr>
          <p:cNvPr id="66570" name="Line 10"/>
          <p:cNvSpPr>
            <a:spLocks noChangeShapeType="1"/>
          </p:cNvSpPr>
          <p:nvPr/>
        </p:nvSpPr>
        <p:spPr bwMode="auto">
          <a:xfrm>
            <a:off x="1658880" y="2695963"/>
            <a:ext cx="5184000" cy="414764"/>
          </a:xfrm>
          <a:prstGeom prst="line">
            <a:avLst/>
          </a:prstGeom>
          <a:noFill/>
          <a:ln w="18360" cap="flat">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solidFill>
                <a:prstClr val="black"/>
              </a:solidFill>
            </a:endParaRPr>
          </a:p>
        </p:txBody>
      </p:sp>
      <p:sp>
        <p:nvSpPr>
          <p:cNvPr id="66571" name="Line 11"/>
          <p:cNvSpPr>
            <a:spLocks noChangeShapeType="1"/>
          </p:cNvSpPr>
          <p:nvPr/>
        </p:nvSpPr>
        <p:spPr bwMode="auto">
          <a:xfrm>
            <a:off x="1658880" y="3110726"/>
            <a:ext cx="5184000" cy="1441"/>
          </a:xfrm>
          <a:prstGeom prst="line">
            <a:avLst/>
          </a:prstGeom>
          <a:noFill/>
          <a:ln w="18360" cap="flat">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solidFill>
                <a:prstClr val="black"/>
              </a:solidFill>
            </a:endParaRPr>
          </a:p>
        </p:txBody>
      </p:sp>
      <p:sp>
        <p:nvSpPr>
          <p:cNvPr id="66575" name="Text Box 15"/>
          <p:cNvSpPr txBox="1">
            <a:spLocks noChangeArrowheads="1"/>
          </p:cNvSpPr>
          <p:nvPr/>
        </p:nvSpPr>
        <p:spPr bwMode="auto">
          <a:xfrm>
            <a:off x="5124960" y="3155372"/>
            <a:ext cx="829440" cy="13177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79222"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4400">
                <a:latin typeface="FreeSans" charset="0"/>
              </a:rPr>
              <a:t>=        </a:t>
            </a:r>
          </a:p>
        </p:txBody>
      </p:sp>
      <p:sp>
        <p:nvSpPr>
          <p:cNvPr id="66576" name="Line 16"/>
          <p:cNvSpPr>
            <a:spLocks noChangeShapeType="1"/>
          </p:cNvSpPr>
          <p:nvPr/>
        </p:nvSpPr>
        <p:spPr bwMode="auto">
          <a:xfrm>
            <a:off x="3939840" y="3110727"/>
            <a:ext cx="1440" cy="1036909"/>
          </a:xfrm>
          <a:prstGeom prst="line">
            <a:avLst/>
          </a:prstGeom>
          <a:noFill/>
          <a:ln w="18360"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solidFill>
                <a:prstClr val="black"/>
              </a:solidFill>
            </a:endParaRPr>
          </a:p>
        </p:txBody>
      </p:sp>
      <p:sp>
        <p:nvSpPr>
          <p:cNvPr id="66577" name="Line 17"/>
          <p:cNvSpPr>
            <a:spLocks noChangeShapeType="1"/>
          </p:cNvSpPr>
          <p:nvPr/>
        </p:nvSpPr>
        <p:spPr bwMode="auto">
          <a:xfrm>
            <a:off x="5027760" y="3110727"/>
            <a:ext cx="1440" cy="1036909"/>
          </a:xfrm>
          <a:prstGeom prst="line">
            <a:avLst/>
          </a:prstGeom>
          <a:noFill/>
          <a:ln w="18360"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solidFill>
                <a:prstClr val="black"/>
              </a:solidFill>
            </a:endParaRPr>
          </a:p>
        </p:txBody>
      </p:sp>
      <p:sp>
        <p:nvSpPr>
          <p:cNvPr id="66578" name="Line 18"/>
          <p:cNvSpPr>
            <a:spLocks noChangeShapeType="1"/>
          </p:cNvSpPr>
          <p:nvPr/>
        </p:nvSpPr>
        <p:spPr bwMode="auto">
          <a:xfrm>
            <a:off x="3939840" y="4137555"/>
            <a:ext cx="207360" cy="1440"/>
          </a:xfrm>
          <a:prstGeom prst="line">
            <a:avLst/>
          </a:prstGeom>
          <a:noFill/>
          <a:ln w="18360"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solidFill>
                <a:prstClr val="black"/>
              </a:solidFill>
            </a:endParaRPr>
          </a:p>
        </p:txBody>
      </p:sp>
      <p:sp>
        <p:nvSpPr>
          <p:cNvPr id="66579" name="Line 19"/>
          <p:cNvSpPr>
            <a:spLocks noChangeShapeType="1"/>
          </p:cNvSpPr>
          <p:nvPr/>
        </p:nvSpPr>
        <p:spPr bwMode="auto">
          <a:xfrm>
            <a:off x="4800240" y="4137555"/>
            <a:ext cx="207360" cy="1440"/>
          </a:xfrm>
          <a:prstGeom prst="line">
            <a:avLst/>
          </a:prstGeom>
          <a:noFill/>
          <a:ln w="18360"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solidFill>
                <a:prstClr val="black"/>
              </a:solidFill>
            </a:endParaRPr>
          </a:p>
        </p:txBody>
      </p:sp>
      <p:sp>
        <p:nvSpPr>
          <p:cNvPr id="66580" name="Line 20"/>
          <p:cNvSpPr>
            <a:spLocks noChangeShapeType="1"/>
          </p:cNvSpPr>
          <p:nvPr/>
        </p:nvSpPr>
        <p:spPr bwMode="auto">
          <a:xfrm>
            <a:off x="4800240" y="3125128"/>
            <a:ext cx="207360" cy="1441"/>
          </a:xfrm>
          <a:prstGeom prst="line">
            <a:avLst/>
          </a:prstGeom>
          <a:noFill/>
          <a:ln w="18360"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solidFill>
                <a:prstClr val="black"/>
              </a:solidFill>
            </a:endParaRPr>
          </a:p>
        </p:txBody>
      </p:sp>
      <p:sp>
        <p:nvSpPr>
          <p:cNvPr id="66581" name="Line 21"/>
          <p:cNvSpPr>
            <a:spLocks noChangeShapeType="1"/>
          </p:cNvSpPr>
          <p:nvPr/>
        </p:nvSpPr>
        <p:spPr bwMode="auto">
          <a:xfrm>
            <a:off x="3941280" y="3125128"/>
            <a:ext cx="207360" cy="1441"/>
          </a:xfrm>
          <a:prstGeom prst="line">
            <a:avLst/>
          </a:prstGeom>
          <a:noFill/>
          <a:ln w="18360"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solidFill>
                <a:prstClr val="black"/>
              </a:solidFill>
            </a:endParaRPr>
          </a:p>
        </p:txBody>
      </p:sp>
      <p:sp>
        <p:nvSpPr>
          <p:cNvPr id="23"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solidFill>
                  <a:prstClr val="black"/>
                </a:solidFill>
              </a:rPr>
              <a:t>Convolutional Layer</a:t>
            </a:r>
          </a:p>
        </p:txBody>
      </p:sp>
      <p:sp>
        <p:nvSpPr>
          <p:cNvPr id="24" name="TextBox 23"/>
          <p:cNvSpPr txBox="1"/>
          <p:nvPr/>
        </p:nvSpPr>
        <p:spPr>
          <a:xfrm>
            <a:off x="3346992" y="6578469"/>
            <a:ext cx="2531913" cy="276999"/>
          </a:xfrm>
          <a:prstGeom prst="rect">
            <a:avLst/>
          </a:prstGeom>
          <a:noFill/>
        </p:spPr>
        <p:txBody>
          <a:bodyPr wrap="none" rtlCol="0">
            <a:spAutoFit/>
          </a:bodyPr>
          <a:lstStyle/>
          <a:p>
            <a:r>
              <a:rPr lang="en-US" dirty="0">
                <a:solidFill>
                  <a:prstClr val="white">
                    <a:lumMod val="65000"/>
                  </a:prstClr>
                </a:solidFill>
              </a:rPr>
              <a:t>Slide Credit: </a:t>
            </a:r>
            <a:r>
              <a:rPr lang="en-US" dirty="0" err="1">
                <a:solidFill>
                  <a:prstClr val="white">
                    <a:lumMod val="65000"/>
                  </a:prstClr>
                </a:solidFill>
              </a:rPr>
              <a:t>Marc'Aurelio</a:t>
            </a:r>
            <a:r>
              <a:rPr lang="en-US" dirty="0">
                <a:solidFill>
                  <a:prstClr val="white">
                    <a:lumMod val="65000"/>
                  </a:prstClr>
                </a:solidFill>
              </a:rPr>
              <a:t> </a:t>
            </a:r>
            <a:r>
              <a:rPr lang="en-US" dirty="0" err="1">
                <a:solidFill>
                  <a:prstClr val="white">
                    <a:lumMod val="65000"/>
                  </a:prstClr>
                </a:solidFill>
              </a:rPr>
              <a:t>Ranzato</a:t>
            </a:r>
            <a:endParaRPr lang="en-US" dirty="0">
              <a:solidFill>
                <a:prstClr val="white">
                  <a:lumMod val="65000"/>
                </a:prstClr>
              </a:solidFill>
            </a:endParaRPr>
          </a:p>
        </p:txBody>
      </p:sp>
      <p:sp>
        <p:nvSpPr>
          <p:cNvPr id="21" name="Footer Placeholder 1"/>
          <p:cNvSpPr>
            <a:spLocks noGrp="1"/>
          </p:cNvSpPr>
          <p:nvPr>
            <p:ph type="ftr" sz="quarter" idx="11"/>
          </p:nvPr>
        </p:nvSpPr>
        <p:spPr>
          <a:xfrm>
            <a:off x="152400" y="6400800"/>
            <a:ext cx="2895600" cy="457200"/>
          </a:xfrm>
        </p:spPr>
        <p:txBody>
          <a:bodyPr/>
          <a:lstStyle/>
          <a:p>
            <a:pPr>
              <a:defRPr/>
            </a:pPr>
            <a:r>
              <a:rPr lang="en-US" dirty="0" smtClean="0">
                <a:solidFill>
                  <a:prstClr val="white">
                    <a:lumMod val="50000"/>
                  </a:prstClr>
                </a:solidFill>
              </a:rPr>
              <a:t>(C) Dhruv Batra </a:t>
            </a:r>
            <a:endParaRPr lang="en-US" dirty="0">
              <a:solidFill>
                <a:prstClr val="white">
                  <a:lumMod val="50000"/>
                </a:prstClr>
              </a:solidFill>
            </a:endParaRPr>
          </a:p>
        </p:txBody>
      </p:sp>
      <p:sp>
        <p:nvSpPr>
          <p:cNvPr id="22" name="Slide Number Placeholder 2"/>
          <p:cNvSpPr>
            <a:spLocks noGrp="1"/>
          </p:cNvSpPr>
          <p:nvPr>
            <p:ph type="sldNum" sz="quarter" idx="12"/>
          </p:nvPr>
        </p:nvSpPr>
        <p:spPr>
          <a:xfrm>
            <a:off x="7086600" y="6400800"/>
            <a:ext cx="1905000" cy="457200"/>
          </a:xfrm>
        </p:spPr>
        <p:txBody>
          <a:bodyPr/>
          <a:lstStyle/>
          <a:p>
            <a:pPr>
              <a:defRPr/>
            </a:pPr>
            <a:fld id="{A51550E6-1DFF-B84C-BFE3-E4371400DA8D}" type="slidenum">
              <a:rPr lang="en-US" smtClean="0">
                <a:solidFill>
                  <a:prstClr val="white">
                    <a:lumMod val="50000"/>
                  </a:prstClr>
                </a:solidFill>
              </a:rPr>
              <a:pPr>
                <a:defRPr/>
              </a:pPr>
              <a:t>47</a:t>
            </a:fld>
            <a:endParaRPr lang="en-US">
              <a:solidFill>
                <a:prstClr val="white">
                  <a:lumMod val="50000"/>
                </a:prstClr>
              </a:solidFill>
            </a:endParaRPr>
          </a:p>
        </p:txBody>
      </p:sp>
    </p:spTree>
    <p:extLst>
      <p:ext uri="{BB962C8B-B14F-4D97-AF65-F5344CB8AC3E}">
        <p14:creationId xmlns:p14="http://schemas.microsoft.com/office/powerpoint/2010/main" val="11220273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 Box 1"/>
          <p:cNvSpPr txBox="1">
            <a:spLocks noChangeArrowheads="1"/>
          </p:cNvSpPr>
          <p:nvPr/>
        </p:nvSpPr>
        <p:spPr bwMode="auto">
          <a:xfrm>
            <a:off x="4976640" y="1371024"/>
            <a:ext cx="4167360" cy="194708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3220" rIns="81639" bIns="40820"/>
          <a:lstStyle>
            <a:lvl1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DejaVu Sans" charset="0"/>
              </a:defRPr>
            </a:lvl9pPr>
          </a:lstStyle>
          <a:p>
            <a:pPr algn="l">
              <a:spcBef>
                <a:spcPts val="0"/>
              </a:spcBef>
            </a:pPr>
            <a:r>
              <a:rPr lang="en-US" sz="2500" b="1" dirty="0">
                <a:latin typeface="FreeSans" charset="0"/>
              </a:rPr>
              <a:t>Learn</a:t>
            </a:r>
            <a:r>
              <a:rPr lang="en-US" sz="2500" dirty="0">
                <a:latin typeface="FreeSans" charset="0"/>
              </a:rPr>
              <a:t> </a:t>
            </a:r>
            <a:r>
              <a:rPr lang="en-US" sz="2500" dirty="0">
                <a:solidFill>
                  <a:srgbClr val="FF0000"/>
                </a:solidFill>
                <a:latin typeface="FreeSans" charset="0"/>
              </a:rPr>
              <a:t>multiple filters.</a:t>
            </a:r>
          </a:p>
        </p:txBody>
      </p:sp>
      <p:sp>
        <p:nvSpPr>
          <p:cNvPr id="67586" name="Text Box 2"/>
          <p:cNvSpPr txBox="1">
            <a:spLocks noChangeArrowheads="1"/>
          </p:cNvSpPr>
          <p:nvPr/>
        </p:nvSpPr>
        <p:spPr bwMode="auto">
          <a:xfrm>
            <a:off x="5618880" y="2994075"/>
            <a:ext cx="3525120" cy="194708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9pPr>
          </a:lstStyle>
          <a:p>
            <a:pPr algn="l">
              <a:spcBef>
                <a:spcPts val="0"/>
              </a:spcBef>
            </a:pPr>
            <a:r>
              <a:rPr lang="en-US" sz="2200">
                <a:latin typeface="FreeSans" charset="0"/>
              </a:rPr>
              <a:t>E.g.: 200x200 image</a:t>
            </a:r>
          </a:p>
          <a:p>
            <a:pPr algn="l">
              <a:spcBef>
                <a:spcPts val="0"/>
              </a:spcBef>
            </a:pPr>
            <a:r>
              <a:rPr lang="en-US" sz="2200">
                <a:latin typeface="FreeSans" charset="0"/>
              </a:rPr>
              <a:t>        100 Filters</a:t>
            </a:r>
          </a:p>
          <a:p>
            <a:pPr algn="l">
              <a:spcBef>
                <a:spcPts val="0"/>
              </a:spcBef>
            </a:pPr>
            <a:r>
              <a:rPr lang="en-US" sz="2200">
                <a:latin typeface="FreeSans" charset="0"/>
              </a:rPr>
              <a:t>        Filter size: 10x10</a:t>
            </a:r>
          </a:p>
          <a:p>
            <a:pPr algn="l">
              <a:spcBef>
                <a:spcPts val="0"/>
              </a:spcBef>
            </a:pPr>
            <a:r>
              <a:rPr lang="en-US" sz="2200">
                <a:latin typeface="FreeSans" charset="0"/>
              </a:rPr>
              <a:t>	   10K parameters</a:t>
            </a:r>
          </a:p>
          <a:p>
            <a:pPr algn="l">
              <a:spcBef>
                <a:spcPts val="0"/>
              </a:spcBef>
            </a:pPr>
            <a:endParaRPr lang="en-US" sz="700">
              <a:latin typeface="FreeSans" charset="0"/>
            </a:endParaRPr>
          </a:p>
          <a:p>
            <a:pPr algn="l">
              <a:spcBef>
                <a:spcPts val="0"/>
              </a:spcBef>
            </a:pPr>
            <a:endParaRPr lang="en-US">
              <a:latin typeface="FreeSans" charset="0"/>
            </a:endParaRPr>
          </a:p>
        </p:txBody>
      </p:sp>
      <p:pic>
        <p:nvPicPr>
          <p:cNvPr id="675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360" y="797844"/>
            <a:ext cx="5814720" cy="6014071"/>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0"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solidFill>
                  <a:prstClr val="black"/>
                </a:solidFill>
              </a:rPr>
              <a:t>Convolutional Layer</a:t>
            </a:r>
          </a:p>
        </p:txBody>
      </p:sp>
      <p:sp>
        <p:nvSpPr>
          <p:cNvPr id="11" name="TextBox 10"/>
          <p:cNvSpPr txBox="1"/>
          <p:nvPr/>
        </p:nvSpPr>
        <p:spPr>
          <a:xfrm>
            <a:off x="3346992" y="6578469"/>
            <a:ext cx="2531913" cy="276999"/>
          </a:xfrm>
          <a:prstGeom prst="rect">
            <a:avLst/>
          </a:prstGeom>
          <a:noFill/>
        </p:spPr>
        <p:txBody>
          <a:bodyPr wrap="none" rtlCol="0">
            <a:spAutoFit/>
          </a:bodyPr>
          <a:lstStyle/>
          <a:p>
            <a:r>
              <a:rPr lang="en-US" dirty="0">
                <a:solidFill>
                  <a:prstClr val="white">
                    <a:lumMod val="65000"/>
                  </a:prstClr>
                </a:solidFill>
              </a:rPr>
              <a:t>Slide Credit: </a:t>
            </a:r>
            <a:r>
              <a:rPr lang="en-US" dirty="0" err="1">
                <a:solidFill>
                  <a:prstClr val="white">
                    <a:lumMod val="65000"/>
                  </a:prstClr>
                </a:solidFill>
              </a:rPr>
              <a:t>Marc'Aurelio</a:t>
            </a:r>
            <a:r>
              <a:rPr lang="en-US" dirty="0">
                <a:solidFill>
                  <a:prstClr val="white">
                    <a:lumMod val="65000"/>
                  </a:prstClr>
                </a:solidFill>
              </a:rPr>
              <a:t> </a:t>
            </a:r>
            <a:r>
              <a:rPr lang="en-US" dirty="0" err="1">
                <a:solidFill>
                  <a:prstClr val="white">
                    <a:lumMod val="65000"/>
                  </a:prstClr>
                </a:solidFill>
              </a:rPr>
              <a:t>Ranzato</a:t>
            </a:r>
            <a:endParaRPr lang="en-US" dirty="0">
              <a:solidFill>
                <a:prstClr val="white">
                  <a:lumMod val="65000"/>
                </a:prstClr>
              </a:solidFill>
            </a:endParaRPr>
          </a:p>
        </p:txBody>
      </p:sp>
      <p:sp>
        <p:nvSpPr>
          <p:cNvPr id="8" name="Footer Placeholder 1"/>
          <p:cNvSpPr>
            <a:spLocks noGrp="1"/>
          </p:cNvSpPr>
          <p:nvPr>
            <p:ph type="ftr" sz="quarter" idx="11"/>
          </p:nvPr>
        </p:nvSpPr>
        <p:spPr>
          <a:xfrm>
            <a:off x="152400" y="6400800"/>
            <a:ext cx="2895600" cy="457200"/>
          </a:xfrm>
        </p:spPr>
        <p:txBody>
          <a:bodyPr/>
          <a:lstStyle/>
          <a:p>
            <a:pPr>
              <a:defRPr/>
            </a:pPr>
            <a:r>
              <a:rPr lang="en-US" dirty="0" smtClean="0">
                <a:solidFill>
                  <a:prstClr val="white">
                    <a:lumMod val="50000"/>
                  </a:prstClr>
                </a:solidFill>
              </a:rPr>
              <a:t>(C) Dhruv Batra </a:t>
            </a:r>
            <a:endParaRPr lang="en-US" dirty="0">
              <a:solidFill>
                <a:prstClr val="white">
                  <a:lumMod val="50000"/>
                </a:prstClr>
              </a:solidFill>
            </a:endParaRPr>
          </a:p>
        </p:txBody>
      </p:sp>
      <p:sp>
        <p:nvSpPr>
          <p:cNvPr id="12" name="Slide Number Placeholder 2"/>
          <p:cNvSpPr>
            <a:spLocks noGrp="1"/>
          </p:cNvSpPr>
          <p:nvPr>
            <p:ph type="sldNum" sz="quarter" idx="12"/>
          </p:nvPr>
        </p:nvSpPr>
        <p:spPr>
          <a:xfrm>
            <a:off x="7086600" y="6400800"/>
            <a:ext cx="1905000" cy="457200"/>
          </a:xfrm>
        </p:spPr>
        <p:txBody>
          <a:bodyPr/>
          <a:lstStyle/>
          <a:p>
            <a:pPr>
              <a:defRPr/>
            </a:pPr>
            <a:fld id="{A51550E6-1DFF-B84C-BFE3-E4371400DA8D}" type="slidenum">
              <a:rPr lang="en-US" smtClean="0">
                <a:solidFill>
                  <a:prstClr val="white">
                    <a:lumMod val="50000"/>
                  </a:prstClr>
                </a:solidFill>
              </a:rPr>
              <a:pPr>
                <a:defRPr/>
              </a:pPr>
              <a:t>48</a:t>
            </a:fld>
            <a:endParaRPr lang="en-US">
              <a:solidFill>
                <a:prstClr val="white">
                  <a:lumMod val="50000"/>
                </a:prstClr>
              </a:solidFill>
            </a:endParaRPr>
          </a:p>
        </p:txBody>
      </p:sp>
    </p:spTree>
    <p:extLst>
      <p:ext uri="{BB962C8B-B14F-4D97-AF65-F5344CB8AC3E}">
        <p14:creationId xmlns:p14="http://schemas.microsoft.com/office/powerpoint/2010/main" val="20065522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Shape 426"/>
        <p:cNvGrpSpPr/>
        <p:nvPr/>
      </p:nvGrpSpPr>
      <p:grpSpPr>
        <a:xfrm>
          <a:off x="0" y="0"/>
          <a:ext cx="0" cy="0"/>
          <a:chOff x="0" y="0"/>
          <a:chExt cx="0" cy="0"/>
        </a:xfrm>
      </p:grpSpPr>
      <p:sp>
        <p:nvSpPr>
          <p:cNvPr id="428" name="Shape 428"/>
          <p:cNvSpPr txBox="1"/>
          <p:nvPr/>
        </p:nvSpPr>
        <p:spPr>
          <a:xfrm>
            <a:off x="1400000" y="3385925"/>
            <a:ext cx="861900" cy="282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3072</a:t>
            </a:r>
          </a:p>
        </p:txBody>
      </p:sp>
      <p:sp>
        <p:nvSpPr>
          <p:cNvPr id="429" name="Shape 429"/>
          <p:cNvSpPr txBox="1"/>
          <p:nvPr/>
        </p:nvSpPr>
        <p:spPr>
          <a:xfrm>
            <a:off x="100412" y="3114069"/>
            <a:ext cx="491700" cy="182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1</a:t>
            </a:r>
          </a:p>
        </p:txBody>
      </p:sp>
      <p:sp>
        <p:nvSpPr>
          <p:cNvPr id="430" name="Shape 430"/>
          <p:cNvSpPr txBox="1"/>
          <p:nvPr/>
        </p:nvSpPr>
        <p:spPr>
          <a:xfrm>
            <a:off x="0" y="857250"/>
            <a:ext cx="7701900" cy="657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3600" kern="0">
                <a:solidFill>
                  <a:srgbClr val="000000"/>
                </a:solidFill>
                <a:latin typeface="Arial"/>
                <a:ea typeface="Arial"/>
                <a:cs typeface="Arial"/>
                <a:sym typeface="Arial"/>
              </a:rPr>
              <a:t>Fully Connected Layer</a:t>
            </a:r>
          </a:p>
        </p:txBody>
      </p:sp>
      <p:sp>
        <p:nvSpPr>
          <p:cNvPr id="431" name="Shape 431"/>
          <p:cNvSpPr txBox="1"/>
          <p:nvPr/>
        </p:nvSpPr>
        <p:spPr>
          <a:xfrm>
            <a:off x="751225" y="1701275"/>
            <a:ext cx="7829700" cy="474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32x32x3 image -&gt; stretch to 3072 x 1 </a:t>
            </a:r>
          </a:p>
        </p:txBody>
      </p:sp>
      <p:sp>
        <p:nvSpPr>
          <p:cNvPr id="432" name="Shape 432"/>
          <p:cNvSpPr txBox="1"/>
          <p:nvPr/>
        </p:nvSpPr>
        <p:spPr>
          <a:xfrm>
            <a:off x="3450588" y="3257625"/>
            <a:ext cx="2507400" cy="3522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10 x 3072 </a:t>
            </a:r>
          </a:p>
          <a:p>
            <a:pPr eaLnBrk="1" fontAlgn="auto" hangingPunct="1">
              <a:spcBef>
                <a:spcPts val="0"/>
              </a:spcBef>
              <a:spcAft>
                <a:spcPts val="0"/>
              </a:spcAft>
            </a:pPr>
            <a:r>
              <a:rPr lang="en" sz="1800" kern="0">
                <a:solidFill>
                  <a:srgbClr val="000000"/>
                </a:solidFill>
                <a:latin typeface="Arial"/>
                <a:ea typeface="Arial"/>
                <a:cs typeface="Arial"/>
                <a:sym typeface="Arial"/>
              </a:rPr>
              <a:t>weights</a:t>
            </a:r>
          </a:p>
        </p:txBody>
      </p:sp>
      <p:sp>
        <p:nvSpPr>
          <p:cNvPr id="433" name="Shape 433"/>
          <p:cNvSpPr txBox="1"/>
          <p:nvPr/>
        </p:nvSpPr>
        <p:spPr>
          <a:xfrm>
            <a:off x="6655800" y="2525100"/>
            <a:ext cx="1341600" cy="6570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1800" b="1" kern="0">
                <a:solidFill>
                  <a:srgbClr val="000000"/>
                </a:solidFill>
                <a:latin typeface="Arial"/>
                <a:ea typeface="Arial"/>
                <a:cs typeface="Arial"/>
                <a:sym typeface="Arial"/>
              </a:rPr>
              <a:t>activation</a:t>
            </a:r>
          </a:p>
        </p:txBody>
      </p:sp>
      <p:sp>
        <p:nvSpPr>
          <p:cNvPr id="434" name="Shape 434"/>
          <p:cNvSpPr/>
          <p:nvPr/>
        </p:nvSpPr>
        <p:spPr>
          <a:xfrm>
            <a:off x="6450450" y="3140175"/>
            <a:ext cx="1752300" cy="282300"/>
          </a:xfrm>
          <a:prstGeom prst="cube">
            <a:avLst>
              <a:gd name="adj" fmla="val 25000"/>
            </a:avLst>
          </a:prstGeom>
          <a:solidFill>
            <a:srgbClr val="C9DAF8">
              <a:alpha val="42690"/>
            </a:srgbClr>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35" name="Shape 435"/>
          <p:cNvSpPr/>
          <p:nvPr/>
        </p:nvSpPr>
        <p:spPr>
          <a:xfrm>
            <a:off x="6526675" y="3233250"/>
            <a:ext cx="150300" cy="152700"/>
          </a:xfrm>
          <a:prstGeom prst="ellipse">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36" name="Shape 436"/>
          <p:cNvSpPr/>
          <p:nvPr/>
        </p:nvSpPr>
        <p:spPr>
          <a:xfrm>
            <a:off x="388924" y="3140175"/>
            <a:ext cx="2784300" cy="282300"/>
          </a:xfrm>
          <a:prstGeom prst="cube">
            <a:avLst>
              <a:gd name="adj" fmla="val 25000"/>
            </a:avLst>
          </a:prstGeom>
          <a:solidFill>
            <a:srgbClr val="F4CCCC">
              <a:alpha val="51920"/>
            </a:srgbClr>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pic>
        <p:nvPicPr>
          <p:cNvPr id="437" name="Shape 437"/>
          <p:cNvPicPr preferRelativeResize="0"/>
          <p:nvPr/>
        </p:nvPicPr>
        <p:blipFill>
          <a:blip r:embed="rId3">
            <a:alphaModFix/>
          </a:blip>
          <a:stretch>
            <a:fillRect/>
          </a:stretch>
        </p:blipFill>
        <p:spPr>
          <a:xfrm>
            <a:off x="4429501" y="2924251"/>
            <a:ext cx="542925" cy="257175"/>
          </a:xfrm>
          <a:prstGeom prst="rect">
            <a:avLst/>
          </a:prstGeom>
          <a:noFill/>
          <a:ln>
            <a:noFill/>
          </a:ln>
        </p:spPr>
      </p:pic>
      <p:sp>
        <p:nvSpPr>
          <p:cNvPr id="438" name="Shape 438"/>
          <p:cNvSpPr txBox="1"/>
          <p:nvPr/>
        </p:nvSpPr>
        <p:spPr>
          <a:xfrm>
            <a:off x="1388662" y="2525100"/>
            <a:ext cx="1341600" cy="6570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1800" b="1" kern="0">
                <a:solidFill>
                  <a:srgbClr val="000000"/>
                </a:solidFill>
                <a:latin typeface="Arial"/>
                <a:ea typeface="Arial"/>
                <a:cs typeface="Arial"/>
                <a:sym typeface="Arial"/>
              </a:rPr>
              <a:t>input</a:t>
            </a:r>
          </a:p>
        </p:txBody>
      </p:sp>
      <p:sp>
        <p:nvSpPr>
          <p:cNvPr id="439" name="Shape 439"/>
          <p:cNvSpPr txBox="1"/>
          <p:nvPr/>
        </p:nvSpPr>
        <p:spPr>
          <a:xfrm>
            <a:off x="6098112" y="3114069"/>
            <a:ext cx="491700" cy="182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1</a:t>
            </a:r>
          </a:p>
        </p:txBody>
      </p:sp>
      <p:sp>
        <p:nvSpPr>
          <p:cNvPr id="440" name="Shape 440"/>
          <p:cNvSpPr txBox="1"/>
          <p:nvPr/>
        </p:nvSpPr>
        <p:spPr>
          <a:xfrm>
            <a:off x="7115000" y="3385925"/>
            <a:ext cx="861900" cy="282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10</a:t>
            </a:r>
          </a:p>
        </p:txBody>
      </p:sp>
      <p:cxnSp>
        <p:nvCxnSpPr>
          <p:cNvPr id="441" name="Shape 441"/>
          <p:cNvCxnSpPr/>
          <p:nvPr/>
        </p:nvCxnSpPr>
        <p:spPr>
          <a:xfrm>
            <a:off x="3346387" y="3281325"/>
            <a:ext cx="607800" cy="12000"/>
          </a:xfrm>
          <a:prstGeom prst="straightConnector1">
            <a:avLst/>
          </a:prstGeom>
          <a:noFill/>
          <a:ln w="28575" cap="flat" cmpd="sng">
            <a:solidFill>
              <a:schemeClr val="dk2"/>
            </a:solidFill>
            <a:prstDash val="solid"/>
            <a:round/>
            <a:headEnd type="none" w="lg" len="lg"/>
            <a:tailEnd type="triangle" w="lg" len="lg"/>
          </a:ln>
        </p:spPr>
      </p:cxnSp>
      <p:cxnSp>
        <p:nvCxnSpPr>
          <p:cNvPr id="442" name="Shape 442"/>
          <p:cNvCxnSpPr/>
          <p:nvPr/>
        </p:nvCxnSpPr>
        <p:spPr>
          <a:xfrm>
            <a:off x="5394500" y="3272650"/>
            <a:ext cx="614400" cy="8700"/>
          </a:xfrm>
          <a:prstGeom prst="straightConnector1">
            <a:avLst/>
          </a:prstGeom>
          <a:noFill/>
          <a:ln w="28575" cap="flat" cmpd="sng">
            <a:solidFill>
              <a:schemeClr val="dk2"/>
            </a:solidFill>
            <a:prstDash val="solid"/>
            <a:round/>
            <a:headEnd type="none" w="lg" len="lg"/>
            <a:tailEnd type="triangle" w="lg" len="lg"/>
          </a:ln>
        </p:spPr>
      </p:cxnSp>
      <p:sp>
        <p:nvSpPr>
          <p:cNvPr id="19"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3527928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Paper Reviews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Length</a:t>
            </a:r>
          </a:p>
          <a:p>
            <a:pPr lvl="1"/>
            <a:r>
              <a:rPr lang="en-US" dirty="0" smtClean="0"/>
              <a:t>200-400 words. </a:t>
            </a:r>
          </a:p>
          <a:p>
            <a:r>
              <a:rPr lang="en-US" dirty="0" smtClean="0"/>
              <a:t>Due: Midnight before class on Piazza</a:t>
            </a:r>
          </a:p>
          <a:p>
            <a:endParaRPr lang="en-US" dirty="0" smtClean="0"/>
          </a:p>
          <a:p>
            <a:r>
              <a:rPr lang="en-US" dirty="0" smtClean="0"/>
              <a:t>Organization</a:t>
            </a:r>
          </a:p>
          <a:p>
            <a:pPr lvl="1"/>
            <a:r>
              <a:rPr lang="en-US" dirty="0" smtClean="0"/>
              <a:t>Summary:</a:t>
            </a:r>
          </a:p>
          <a:p>
            <a:pPr lvl="2"/>
            <a:r>
              <a:rPr lang="en-US" sz="1200" dirty="0"/>
              <a:t>W</a:t>
            </a:r>
            <a:r>
              <a:rPr lang="en-US" sz="1200" dirty="0" smtClean="0"/>
              <a:t>hat </a:t>
            </a:r>
            <a:r>
              <a:rPr lang="en-US" sz="1200" dirty="0"/>
              <a:t>is this paper </a:t>
            </a:r>
            <a:r>
              <a:rPr lang="en-US" sz="1200" dirty="0" smtClean="0"/>
              <a:t>about? What is the main contribution? Describe the main approach &amp; results. </a:t>
            </a:r>
            <a:r>
              <a:rPr lang="en-US" sz="1200" dirty="0"/>
              <a:t>Just facts, no opinions yet</a:t>
            </a:r>
            <a:r>
              <a:rPr lang="en-US" sz="1200" dirty="0" smtClean="0"/>
              <a:t>.</a:t>
            </a:r>
          </a:p>
          <a:p>
            <a:pPr lvl="1"/>
            <a:r>
              <a:rPr lang="en-US" dirty="0" smtClean="0"/>
              <a:t>List </a:t>
            </a:r>
            <a:r>
              <a:rPr lang="en-US" dirty="0"/>
              <a:t>of positive points / </a:t>
            </a:r>
            <a:r>
              <a:rPr lang="en-US" dirty="0" smtClean="0"/>
              <a:t>Strengths:</a:t>
            </a:r>
          </a:p>
          <a:p>
            <a:pPr lvl="2"/>
            <a:r>
              <a:rPr lang="en-US" sz="1200" dirty="0" smtClean="0"/>
              <a:t>Is there a </a:t>
            </a:r>
            <a:r>
              <a:rPr lang="en-US" sz="1200" dirty="0"/>
              <a:t>new theoretical </a:t>
            </a:r>
            <a:r>
              <a:rPr lang="en-US" sz="1200" dirty="0" smtClean="0"/>
              <a:t>insight? Or a significant empirical advance? Did </a:t>
            </a:r>
            <a:r>
              <a:rPr lang="en-US" sz="1200" dirty="0"/>
              <a:t>they solve a standing open problem? O</a:t>
            </a:r>
            <a:r>
              <a:rPr lang="en-US" sz="1200" dirty="0" smtClean="0"/>
              <a:t>r </a:t>
            </a:r>
            <a:r>
              <a:rPr lang="en-US" sz="1200" dirty="0"/>
              <a:t>is a good formulation for a new problem? </a:t>
            </a:r>
            <a:r>
              <a:rPr lang="en-US" sz="1200" dirty="0" smtClean="0"/>
              <a:t>Or </a:t>
            </a:r>
            <a:r>
              <a:rPr lang="en-US" sz="1200" dirty="0"/>
              <a:t>a faster/better solution for an existing problem? </a:t>
            </a:r>
            <a:r>
              <a:rPr lang="en-US" sz="1200" dirty="0" smtClean="0"/>
              <a:t>Any </a:t>
            </a:r>
            <a:r>
              <a:rPr lang="en-US" sz="1200" dirty="0"/>
              <a:t>good practical outcome (code, algorithm, </a:t>
            </a:r>
            <a:r>
              <a:rPr lang="en-US" sz="1200" dirty="0" err="1"/>
              <a:t>etc</a:t>
            </a:r>
            <a:r>
              <a:rPr lang="en-US" sz="1200" dirty="0"/>
              <a:t>)? </a:t>
            </a:r>
            <a:r>
              <a:rPr lang="en-US" sz="1200" dirty="0" smtClean="0"/>
              <a:t>Are </a:t>
            </a:r>
            <a:r>
              <a:rPr lang="en-US" sz="1200" dirty="0"/>
              <a:t>the experiments well executed? </a:t>
            </a:r>
            <a:r>
              <a:rPr lang="en-US" sz="1200" dirty="0" smtClean="0"/>
              <a:t>Useful </a:t>
            </a:r>
            <a:r>
              <a:rPr lang="en-US" sz="1200" dirty="0"/>
              <a:t>for the community in general?</a:t>
            </a:r>
          </a:p>
          <a:p>
            <a:pPr lvl="1"/>
            <a:r>
              <a:rPr lang="en-US" dirty="0" smtClean="0"/>
              <a:t>List </a:t>
            </a:r>
            <a:r>
              <a:rPr lang="en-US" dirty="0"/>
              <a:t>of negative points / Weaknesses: </a:t>
            </a:r>
          </a:p>
          <a:p>
            <a:pPr lvl="2"/>
            <a:r>
              <a:rPr lang="en-US" sz="1200" dirty="0" smtClean="0"/>
              <a:t>What would you do differently? Any </a:t>
            </a:r>
            <a:r>
              <a:rPr lang="en-US" sz="1200" dirty="0"/>
              <a:t>missing baselines? </a:t>
            </a:r>
            <a:r>
              <a:rPr lang="en-US" sz="1200" dirty="0" smtClean="0"/>
              <a:t>missing </a:t>
            </a:r>
            <a:r>
              <a:rPr lang="en-US" sz="1200" dirty="0"/>
              <a:t>datasets? any odd design choices in the algorithm not explained well? quality of writing? Is there sufficient novelty in what they propose? Has it already been done? Minor variation of previous work? Why should anyone care? Is the problem interesting and significant?</a:t>
            </a:r>
          </a:p>
          <a:p>
            <a:pPr lvl="1"/>
            <a:r>
              <a:rPr lang="en-US" dirty="0" smtClean="0"/>
              <a:t>Reflections</a:t>
            </a:r>
          </a:p>
          <a:p>
            <a:pPr lvl="2"/>
            <a:r>
              <a:rPr lang="en-US" sz="1200" dirty="0" smtClean="0"/>
              <a:t>How does this relate to other papers we have read? What are the next research directions in this line of work?</a:t>
            </a:r>
            <a:endParaRPr lang="en-US" sz="1200"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a:t>
            </a:fld>
            <a:endParaRPr lang="en-US"/>
          </a:p>
        </p:txBody>
      </p:sp>
    </p:spTree>
    <p:extLst>
      <p:ext uri="{BB962C8B-B14F-4D97-AF65-F5344CB8AC3E}">
        <p14:creationId xmlns:p14="http://schemas.microsoft.com/office/powerpoint/2010/main" val="69194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Shape 446"/>
        <p:cNvGrpSpPr/>
        <p:nvPr/>
      </p:nvGrpSpPr>
      <p:grpSpPr>
        <a:xfrm>
          <a:off x="0" y="0"/>
          <a:ext cx="0" cy="0"/>
          <a:chOff x="0" y="0"/>
          <a:chExt cx="0" cy="0"/>
        </a:xfrm>
      </p:grpSpPr>
      <p:sp>
        <p:nvSpPr>
          <p:cNvPr id="448" name="Shape 448"/>
          <p:cNvSpPr txBox="1"/>
          <p:nvPr/>
        </p:nvSpPr>
        <p:spPr>
          <a:xfrm>
            <a:off x="1400000" y="3385925"/>
            <a:ext cx="861900" cy="282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3072</a:t>
            </a:r>
          </a:p>
        </p:txBody>
      </p:sp>
      <p:sp>
        <p:nvSpPr>
          <p:cNvPr id="449" name="Shape 449"/>
          <p:cNvSpPr txBox="1"/>
          <p:nvPr/>
        </p:nvSpPr>
        <p:spPr>
          <a:xfrm>
            <a:off x="100412" y="3114069"/>
            <a:ext cx="491700" cy="182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1</a:t>
            </a:r>
          </a:p>
        </p:txBody>
      </p:sp>
      <p:sp>
        <p:nvSpPr>
          <p:cNvPr id="450" name="Shape 450"/>
          <p:cNvSpPr txBox="1"/>
          <p:nvPr/>
        </p:nvSpPr>
        <p:spPr>
          <a:xfrm>
            <a:off x="0" y="857250"/>
            <a:ext cx="7701900" cy="657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3600" kern="0">
                <a:solidFill>
                  <a:srgbClr val="000000"/>
                </a:solidFill>
                <a:latin typeface="Arial"/>
                <a:ea typeface="Arial"/>
                <a:cs typeface="Arial"/>
                <a:sym typeface="Arial"/>
              </a:rPr>
              <a:t>Fully Connected Layer</a:t>
            </a:r>
          </a:p>
        </p:txBody>
      </p:sp>
      <p:sp>
        <p:nvSpPr>
          <p:cNvPr id="451" name="Shape 451"/>
          <p:cNvSpPr txBox="1"/>
          <p:nvPr/>
        </p:nvSpPr>
        <p:spPr>
          <a:xfrm>
            <a:off x="751225" y="1701275"/>
            <a:ext cx="7829700" cy="474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32x32x3 image -&gt; stretch to 3072 x 1 </a:t>
            </a:r>
          </a:p>
        </p:txBody>
      </p:sp>
      <p:sp>
        <p:nvSpPr>
          <p:cNvPr id="452" name="Shape 452"/>
          <p:cNvSpPr txBox="1"/>
          <p:nvPr/>
        </p:nvSpPr>
        <p:spPr>
          <a:xfrm>
            <a:off x="3450588" y="3257625"/>
            <a:ext cx="2507400" cy="3522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10 x 3072 </a:t>
            </a:r>
          </a:p>
          <a:p>
            <a:pPr eaLnBrk="1" fontAlgn="auto" hangingPunct="1">
              <a:spcBef>
                <a:spcPts val="0"/>
              </a:spcBef>
              <a:spcAft>
                <a:spcPts val="0"/>
              </a:spcAft>
            </a:pPr>
            <a:r>
              <a:rPr lang="en" sz="1800" kern="0">
                <a:solidFill>
                  <a:srgbClr val="000000"/>
                </a:solidFill>
                <a:latin typeface="Arial"/>
                <a:ea typeface="Arial"/>
                <a:cs typeface="Arial"/>
                <a:sym typeface="Arial"/>
              </a:rPr>
              <a:t>weights</a:t>
            </a:r>
          </a:p>
        </p:txBody>
      </p:sp>
      <p:sp>
        <p:nvSpPr>
          <p:cNvPr id="453" name="Shape 453"/>
          <p:cNvSpPr txBox="1"/>
          <p:nvPr/>
        </p:nvSpPr>
        <p:spPr>
          <a:xfrm>
            <a:off x="6655800" y="2525100"/>
            <a:ext cx="1341600" cy="6570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1800" b="1" kern="0">
                <a:solidFill>
                  <a:srgbClr val="000000"/>
                </a:solidFill>
                <a:latin typeface="Arial"/>
                <a:ea typeface="Arial"/>
                <a:cs typeface="Arial"/>
                <a:sym typeface="Arial"/>
              </a:rPr>
              <a:t>activation</a:t>
            </a:r>
          </a:p>
        </p:txBody>
      </p:sp>
      <p:sp>
        <p:nvSpPr>
          <p:cNvPr id="454" name="Shape 454"/>
          <p:cNvSpPr/>
          <p:nvPr/>
        </p:nvSpPr>
        <p:spPr>
          <a:xfrm>
            <a:off x="6450450" y="3140175"/>
            <a:ext cx="1752300" cy="282300"/>
          </a:xfrm>
          <a:prstGeom prst="cube">
            <a:avLst>
              <a:gd name="adj" fmla="val 25000"/>
            </a:avLst>
          </a:prstGeom>
          <a:solidFill>
            <a:srgbClr val="C9DAF8">
              <a:alpha val="42690"/>
            </a:srgbClr>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55" name="Shape 455"/>
          <p:cNvSpPr/>
          <p:nvPr/>
        </p:nvSpPr>
        <p:spPr>
          <a:xfrm>
            <a:off x="6526675" y="3233250"/>
            <a:ext cx="150300" cy="152700"/>
          </a:xfrm>
          <a:prstGeom prst="ellipse">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56" name="Shape 456"/>
          <p:cNvSpPr/>
          <p:nvPr/>
        </p:nvSpPr>
        <p:spPr>
          <a:xfrm>
            <a:off x="388924" y="3140175"/>
            <a:ext cx="2784300" cy="282300"/>
          </a:xfrm>
          <a:prstGeom prst="cube">
            <a:avLst>
              <a:gd name="adj" fmla="val 25000"/>
            </a:avLst>
          </a:prstGeom>
          <a:solidFill>
            <a:srgbClr val="F4CCCC">
              <a:alpha val="51920"/>
            </a:srgbClr>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pic>
        <p:nvPicPr>
          <p:cNvPr id="457" name="Shape 457"/>
          <p:cNvPicPr preferRelativeResize="0"/>
          <p:nvPr/>
        </p:nvPicPr>
        <p:blipFill>
          <a:blip r:embed="rId3">
            <a:alphaModFix/>
          </a:blip>
          <a:stretch>
            <a:fillRect/>
          </a:stretch>
        </p:blipFill>
        <p:spPr>
          <a:xfrm>
            <a:off x="4429501" y="2924251"/>
            <a:ext cx="542925" cy="257175"/>
          </a:xfrm>
          <a:prstGeom prst="rect">
            <a:avLst/>
          </a:prstGeom>
          <a:noFill/>
          <a:ln>
            <a:noFill/>
          </a:ln>
        </p:spPr>
      </p:pic>
      <p:sp>
        <p:nvSpPr>
          <p:cNvPr id="458" name="Shape 458"/>
          <p:cNvSpPr txBox="1"/>
          <p:nvPr/>
        </p:nvSpPr>
        <p:spPr>
          <a:xfrm>
            <a:off x="1388662" y="2525100"/>
            <a:ext cx="1341600" cy="6570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1800" b="1" kern="0">
                <a:solidFill>
                  <a:srgbClr val="000000"/>
                </a:solidFill>
                <a:latin typeface="Arial"/>
                <a:ea typeface="Arial"/>
                <a:cs typeface="Arial"/>
                <a:sym typeface="Arial"/>
              </a:rPr>
              <a:t>input</a:t>
            </a:r>
          </a:p>
        </p:txBody>
      </p:sp>
      <p:sp>
        <p:nvSpPr>
          <p:cNvPr id="459" name="Shape 459"/>
          <p:cNvSpPr txBox="1"/>
          <p:nvPr/>
        </p:nvSpPr>
        <p:spPr>
          <a:xfrm>
            <a:off x="5841575" y="3879550"/>
            <a:ext cx="3021300" cy="766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b="1" kern="0">
                <a:solidFill>
                  <a:srgbClr val="000000"/>
                </a:solidFill>
                <a:latin typeface="Arial"/>
                <a:ea typeface="Arial"/>
                <a:cs typeface="Arial"/>
                <a:sym typeface="Arial"/>
              </a:rPr>
              <a:t>1 number: </a:t>
            </a:r>
          </a:p>
          <a:p>
            <a:pPr algn="l" eaLnBrk="1" fontAlgn="auto" hangingPunct="1">
              <a:spcBef>
                <a:spcPts val="0"/>
              </a:spcBef>
              <a:spcAft>
                <a:spcPts val="0"/>
              </a:spcAft>
            </a:pPr>
            <a:r>
              <a:rPr lang="en" sz="1400" kern="0">
                <a:solidFill>
                  <a:srgbClr val="000000"/>
                </a:solidFill>
                <a:latin typeface="Arial"/>
                <a:ea typeface="Arial"/>
                <a:cs typeface="Arial"/>
                <a:sym typeface="Arial"/>
              </a:rPr>
              <a:t>the result of taking a dot product between a row of W and the input (a 3072-dimensional dot product)</a:t>
            </a:r>
          </a:p>
        </p:txBody>
      </p:sp>
      <p:sp>
        <p:nvSpPr>
          <p:cNvPr id="460" name="Shape 460"/>
          <p:cNvSpPr txBox="1"/>
          <p:nvPr/>
        </p:nvSpPr>
        <p:spPr>
          <a:xfrm>
            <a:off x="6098112" y="3114069"/>
            <a:ext cx="491700" cy="182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1</a:t>
            </a:r>
          </a:p>
        </p:txBody>
      </p:sp>
      <p:sp>
        <p:nvSpPr>
          <p:cNvPr id="461" name="Shape 461"/>
          <p:cNvSpPr txBox="1"/>
          <p:nvPr/>
        </p:nvSpPr>
        <p:spPr>
          <a:xfrm>
            <a:off x="7115000" y="3385925"/>
            <a:ext cx="861900" cy="282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10</a:t>
            </a:r>
          </a:p>
        </p:txBody>
      </p:sp>
      <p:cxnSp>
        <p:nvCxnSpPr>
          <p:cNvPr id="462" name="Shape 462"/>
          <p:cNvCxnSpPr/>
          <p:nvPr/>
        </p:nvCxnSpPr>
        <p:spPr>
          <a:xfrm rot="10800000" flipH="1">
            <a:off x="6174025" y="3467650"/>
            <a:ext cx="349800" cy="452700"/>
          </a:xfrm>
          <a:prstGeom prst="straightConnector1">
            <a:avLst/>
          </a:prstGeom>
          <a:noFill/>
          <a:ln w="28575" cap="flat" cmpd="sng">
            <a:solidFill>
              <a:schemeClr val="dk2"/>
            </a:solidFill>
            <a:prstDash val="solid"/>
            <a:round/>
            <a:headEnd type="none" w="lg" len="lg"/>
            <a:tailEnd type="triangle" w="lg" len="lg"/>
          </a:ln>
        </p:spPr>
      </p:cxnSp>
      <p:cxnSp>
        <p:nvCxnSpPr>
          <p:cNvPr id="463" name="Shape 463"/>
          <p:cNvCxnSpPr/>
          <p:nvPr/>
        </p:nvCxnSpPr>
        <p:spPr>
          <a:xfrm>
            <a:off x="3346387" y="3281325"/>
            <a:ext cx="607800" cy="12000"/>
          </a:xfrm>
          <a:prstGeom prst="straightConnector1">
            <a:avLst/>
          </a:prstGeom>
          <a:noFill/>
          <a:ln w="28575" cap="flat" cmpd="sng">
            <a:solidFill>
              <a:schemeClr val="dk2"/>
            </a:solidFill>
            <a:prstDash val="solid"/>
            <a:round/>
            <a:headEnd type="none" w="lg" len="lg"/>
            <a:tailEnd type="triangle" w="lg" len="lg"/>
          </a:ln>
        </p:spPr>
      </p:cxnSp>
      <p:cxnSp>
        <p:nvCxnSpPr>
          <p:cNvPr id="464" name="Shape 464"/>
          <p:cNvCxnSpPr/>
          <p:nvPr/>
        </p:nvCxnSpPr>
        <p:spPr>
          <a:xfrm>
            <a:off x="5394500" y="3272650"/>
            <a:ext cx="614400" cy="8700"/>
          </a:xfrm>
          <a:prstGeom prst="straightConnector1">
            <a:avLst/>
          </a:prstGeom>
          <a:noFill/>
          <a:ln w="28575" cap="flat" cmpd="sng">
            <a:solidFill>
              <a:schemeClr val="dk2"/>
            </a:solidFill>
            <a:prstDash val="solid"/>
            <a:round/>
            <a:headEnd type="none" w="lg" len="lg"/>
            <a:tailEnd type="triangle" w="lg" len="lg"/>
          </a:ln>
        </p:spPr>
      </p:cxnSp>
      <p:sp>
        <p:nvSpPr>
          <p:cNvPr id="20"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8215445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Neural Networks</a:t>
            </a:r>
            <a:endParaRPr lang="en-US" dirty="0"/>
          </a:p>
        </p:txBody>
      </p:sp>
      <p:sp>
        <p:nvSpPr>
          <p:cNvPr id="3" name="Content Placeholder 2"/>
          <p:cNvSpPr>
            <a:spLocks noGrp="1"/>
          </p:cNvSpPr>
          <p:nvPr>
            <p:ph idx="1"/>
          </p:nvPr>
        </p:nvSpPr>
        <p:spPr/>
        <p:txBody>
          <a:bodyPr/>
          <a:lstStyle/>
          <a:p>
            <a:pPr marL="457200" lvl="1" indent="0">
              <a:buNone/>
            </a:pPr>
            <a:r>
              <a:rPr lang="en-US" dirty="0" smtClean="0"/>
              <a:t>a</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51</a:t>
            </a:fld>
            <a:endParaRPr lang="en-US"/>
          </a:p>
        </p:txBody>
      </p:sp>
      <p:pic>
        <p:nvPicPr>
          <p:cNvPr id="6" name="Picture 5" descr="fig16.14.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83" y="3657600"/>
            <a:ext cx="9042569" cy="2514600"/>
          </a:xfrm>
          <a:prstGeom prst="rect">
            <a:avLst/>
          </a:prstGeom>
        </p:spPr>
      </p:pic>
      <p:sp>
        <p:nvSpPr>
          <p:cNvPr id="7" name="Slide Number Placeholder 4"/>
          <p:cNvSpPr txBox="1">
            <a:spLocks/>
          </p:cNvSpPr>
          <p:nvPr/>
        </p:nvSpPr>
        <p:spPr bwMode="auto">
          <a:xfrm>
            <a:off x="2743200" y="6400800"/>
            <a:ext cx="3581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dirty="0" smtClean="0"/>
              <a:t>Image Credit: </a:t>
            </a:r>
            <a:r>
              <a:rPr lang="en-US" dirty="0" err="1" smtClean="0"/>
              <a:t>Yann</a:t>
            </a:r>
            <a:r>
              <a:rPr lang="en-US" dirty="0" smtClean="0"/>
              <a:t> </a:t>
            </a:r>
            <a:r>
              <a:rPr lang="en-US" dirty="0" err="1" smtClean="0"/>
              <a:t>LeCun</a:t>
            </a:r>
            <a:r>
              <a:rPr lang="en-US" dirty="0" smtClean="0"/>
              <a:t>, Kevin Murphy</a:t>
            </a:r>
            <a:endParaRPr lang="en-US" dirty="0"/>
          </a:p>
        </p:txBody>
      </p:sp>
      <p:pic>
        <p:nvPicPr>
          <p:cNvPr id="9" name="Picture 8"/>
          <p:cNvPicPr>
            <a:picLocks noChangeAspect="1"/>
          </p:cNvPicPr>
          <p:nvPr/>
        </p:nvPicPr>
        <p:blipFill>
          <a:blip r:embed="rId3"/>
          <a:stretch>
            <a:fillRect/>
          </a:stretch>
        </p:blipFill>
        <p:spPr>
          <a:xfrm>
            <a:off x="0" y="1063157"/>
            <a:ext cx="9144000" cy="2137243"/>
          </a:xfrm>
          <a:prstGeom prst="rect">
            <a:avLst/>
          </a:prstGeom>
        </p:spPr>
      </p:pic>
    </p:spTree>
    <p:extLst>
      <p:ext uri="{BB962C8B-B14F-4D97-AF65-F5344CB8AC3E}">
        <p14:creationId xmlns:p14="http://schemas.microsoft.com/office/powerpoint/2010/main" val="111225152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z="2000" smtClean="0">
                <a:solidFill>
                  <a:srgbClr val="FFFFFF"/>
                </a:solidFill>
              </a:rPr>
              <a:pPr/>
              <a:t>52</a:t>
            </a:fld>
            <a:endParaRPr lang="en" sz="2000">
              <a:solidFill>
                <a:srgbClr val="FFFFFF"/>
              </a:solidFill>
            </a:endParaRPr>
          </a:p>
        </p:txBody>
      </p:sp>
      <p:sp>
        <p:nvSpPr>
          <p:cNvPr id="3"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smtClean="0">
                <a:solidFill>
                  <a:prstClr val="black"/>
                </a:solidFill>
              </a:rPr>
              <a:t>FC vs Conv Layer</a:t>
            </a:r>
            <a:endParaRPr lang="en-US" dirty="0">
              <a:solidFill>
                <a:prstClr val="black"/>
              </a:solidFill>
            </a:endParaRPr>
          </a:p>
        </p:txBody>
      </p:sp>
    </p:spTree>
    <p:extLst>
      <p:ext uri="{BB962C8B-B14F-4D97-AF65-F5344CB8AC3E}">
        <p14:creationId xmlns:p14="http://schemas.microsoft.com/office/powerpoint/2010/main" val="71121670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z="2000" smtClean="0">
                <a:solidFill>
                  <a:srgbClr val="FFFFFF"/>
                </a:solidFill>
              </a:rPr>
              <a:pPr/>
              <a:t>53</a:t>
            </a:fld>
            <a:endParaRPr lang="en" sz="2000">
              <a:solidFill>
                <a:srgbClr val="FFFFFF"/>
              </a:solidFill>
            </a:endParaRPr>
          </a:p>
        </p:txBody>
      </p:sp>
      <p:sp>
        <p:nvSpPr>
          <p:cNvPr id="3"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solidFill>
                  <a:prstClr val="black"/>
                </a:solidFill>
              </a:rPr>
              <a:t>FC vs Conv Layer</a:t>
            </a:r>
          </a:p>
        </p:txBody>
      </p:sp>
    </p:spTree>
    <p:extLst>
      <p:ext uri="{BB962C8B-B14F-4D97-AF65-F5344CB8AC3E}">
        <p14:creationId xmlns:p14="http://schemas.microsoft.com/office/powerpoint/2010/main" val="5252489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z="2000" smtClean="0">
                <a:solidFill>
                  <a:srgbClr val="FFFFFF"/>
                </a:solidFill>
              </a:rPr>
              <a:pPr/>
              <a:t>54</a:t>
            </a:fld>
            <a:endParaRPr lang="en" sz="2000">
              <a:solidFill>
                <a:srgbClr val="FFFFFF"/>
              </a:solidFill>
            </a:endParaRPr>
          </a:p>
        </p:txBody>
      </p:sp>
      <p:sp>
        <p:nvSpPr>
          <p:cNvPr id="3"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a:solidFill>
                  <a:prstClr val="black"/>
                </a:solidFill>
              </a:rPr>
              <a:t>FC vs Conv Layer</a:t>
            </a:r>
            <a:endParaRPr lang="en-US" dirty="0">
              <a:solidFill>
                <a:prstClr val="black"/>
              </a:solidFill>
            </a:endParaRPr>
          </a:p>
        </p:txBody>
      </p:sp>
    </p:spTree>
    <p:extLst>
      <p:ext uri="{BB962C8B-B14F-4D97-AF65-F5344CB8AC3E}">
        <p14:creationId xmlns:p14="http://schemas.microsoft.com/office/powerpoint/2010/main" val="141902003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Shape 469"/>
          <p:cNvSpPr/>
          <p:nvPr/>
        </p:nvSpPr>
        <p:spPr>
          <a:xfrm>
            <a:off x="1066450" y="2283012"/>
            <a:ext cx="956400" cy="2757900"/>
          </a:xfrm>
          <a:prstGeom prst="cube">
            <a:avLst>
              <a:gd name="adj" fmla="val 77711"/>
            </a:avLst>
          </a:prstGeom>
          <a:solidFill>
            <a:srgbClr val="F4CCCC">
              <a:alpha val="51920"/>
            </a:srgbClr>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71" name="Shape 471"/>
          <p:cNvSpPr txBox="1"/>
          <p:nvPr/>
        </p:nvSpPr>
        <p:spPr>
          <a:xfrm>
            <a:off x="1602875" y="4583012"/>
            <a:ext cx="491700" cy="30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32</a:t>
            </a:r>
          </a:p>
        </p:txBody>
      </p:sp>
      <p:sp>
        <p:nvSpPr>
          <p:cNvPr id="472" name="Shape 472"/>
          <p:cNvSpPr txBox="1"/>
          <p:nvPr/>
        </p:nvSpPr>
        <p:spPr>
          <a:xfrm>
            <a:off x="2022850" y="3041737"/>
            <a:ext cx="491700" cy="282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32</a:t>
            </a:r>
          </a:p>
        </p:txBody>
      </p:sp>
      <p:sp>
        <p:nvSpPr>
          <p:cNvPr id="473" name="Shape 473"/>
          <p:cNvSpPr txBox="1"/>
          <p:nvPr/>
        </p:nvSpPr>
        <p:spPr>
          <a:xfrm>
            <a:off x="1008462" y="4974644"/>
            <a:ext cx="491700" cy="182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a:t>
            </a:r>
          </a:p>
        </p:txBody>
      </p:sp>
      <p:sp>
        <p:nvSpPr>
          <p:cNvPr id="474" name="Shape 474"/>
          <p:cNvSpPr txBox="1"/>
          <p:nvPr/>
        </p:nvSpPr>
        <p:spPr>
          <a:xfrm>
            <a:off x="0" y="857250"/>
            <a:ext cx="7701900" cy="657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3600" kern="0">
                <a:solidFill>
                  <a:srgbClr val="000000"/>
                </a:solidFill>
                <a:latin typeface="Arial"/>
                <a:ea typeface="Arial"/>
                <a:cs typeface="Arial"/>
                <a:sym typeface="Arial"/>
              </a:rPr>
              <a:t>Convolution Layer</a:t>
            </a:r>
          </a:p>
        </p:txBody>
      </p:sp>
      <p:sp>
        <p:nvSpPr>
          <p:cNvPr id="475" name="Shape 475"/>
          <p:cNvSpPr txBox="1"/>
          <p:nvPr/>
        </p:nvSpPr>
        <p:spPr>
          <a:xfrm>
            <a:off x="751225" y="1701275"/>
            <a:ext cx="6798300" cy="474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32x32x3 image -&gt; preserve spatial structure</a:t>
            </a:r>
          </a:p>
        </p:txBody>
      </p:sp>
      <p:sp>
        <p:nvSpPr>
          <p:cNvPr id="476" name="Shape 476"/>
          <p:cNvSpPr txBox="1"/>
          <p:nvPr/>
        </p:nvSpPr>
        <p:spPr>
          <a:xfrm>
            <a:off x="2018375" y="4540550"/>
            <a:ext cx="2016900" cy="128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FF"/>
                </a:solidFill>
                <a:latin typeface="Arial"/>
                <a:ea typeface="Arial"/>
                <a:cs typeface="Arial"/>
                <a:sym typeface="Arial"/>
              </a:rPr>
              <a:t>width</a:t>
            </a:r>
          </a:p>
        </p:txBody>
      </p:sp>
      <p:sp>
        <p:nvSpPr>
          <p:cNvPr id="477" name="Shape 477"/>
          <p:cNvSpPr txBox="1"/>
          <p:nvPr/>
        </p:nvSpPr>
        <p:spPr>
          <a:xfrm>
            <a:off x="2438350" y="3025123"/>
            <a:ext cx="2016900" cy="128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FF"/>
                </a:solidFill>
                <a:latin typeface="Arial"/>
                <a:ea typeface="Arial"/>
                <a:cs typeface="Arial"/>
                <a:sym typeface="Arial"/>
              </a:rPr>
              <a:t>height</a:t>
            </a:r>
          </a:p>
        </p:txBody>
      </p:sp>
      <p:sp>
        <p:nvSpPr>
          <p:cNvPr id="478" name="Shape 478"/>
          <p:cNvSpPr txBox="1"/>
          <p:nvPr/>
        </p:nvSpPr>
        <p:spPr>
          <a:xfrm>
            <a:off x="1305400" y="4960991"/>
            <a:ext cx="4407300" cy="128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FF"/>
                </a:solidFill>
                <a:latin typeface="Arial"/>
                <a:ea typeface="Arial"/>
                <a:cs typeface="Arial"/>
                <a:sym typeface="Arial"/>
              </a:rPr>
              <a:t>depth</a:t>
            </a:r>
          </a:p>
        </p:txBody>
      </p:sp>
      <p:sp>
        <p:nvSpPr>
          <p:cNvPr id="12"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72102414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Shape 483"/>
          <p:cNvSpPr/>
          <p:nvPr/>
        </p:nvSpPr>
        <p:spPr>
          <a:xfrm>
            <a:off x="1066450" y="2283012"/>
            <a:ext cx="956400" cy="2757900"/>
          </a:xfrm>
          <a:prstGeom prst="cube">
            <a:avLst>
              <a:gd name="adj" fmla="val 77711"/>
            </a:avLst>
          </a:prstGeom>
          <a:solidFill>
            <a:srgbClr val="F4CCCC">
              <a:alpha val="51920"/>
            </a:srgbClr>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85" name="Shape 485"/>
          <p:cNvSpPr txBox="1"/>
          <p:nvPr/>
        </p:nvSpPr>
        <p:spPr>
          <a:xfrm>
            <a:off x="1602875" y="4583012"/>
            <a:ext cx="491700" cy="30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32</a:t>
            </a:r>
          </a:p>
        </p:txBody>
      </p:sp>
      <p:sp>
        <p:nvSpPr>
          <p:cNvPr id="486" name="Shape 486"/>
          <p:cNvSpPr txBox="1"/>
          <p:nvPr/>
        </p:nvSpPr>
        <p:spPr>
          <a:xfrm>
            <a:off x="2022850" y="3041737"/>
            <a:ext cx="491700" cy="282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32</a:t>
            </a:r>
          </a:p>
        </p:txBody>
      </p:sp>
      <p:sp>
        <p:nvSpPr>
          <p:cNvPr id="487" name="Shape 487"/>
          <p:cNvSpPr txBox="1"/>
          <p:nvPr/>
        </p:nvSpPr>
        <p:spPr>
          <a:xfrm>
            <a:off x="1008462" y="4974644"/>
            <a:ext cx="491700" cy="182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a:t>
            </a:r>
          </a:p>
        </p:txBody>
      </p:sp>
      <p:sp>
        <p:nvSpPr>
          <p:cNvPr id="488" name="Shape 488"/>
          <p:cNvSpPr txBox="1"/>
          <p:nvPr/>
        </p:nvSpPr>
        <p:spPr>
          <a:xfrm>
            <a:off x="0" y="857250"/>
            <a:ext cx="7701900" cy="657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3600" kern="0">
                <a:solidFill>
                  <a:srgbClr val="000000"/>
                </a:solidFill>
                <a:latin typeface="Arial"/>
                <a:ea typeface="Arial"/>
                <a:cs typeface="Arial"/>
                <a:sym typeface="Arial"/>
              </a:rPr>
              <a:t>Convolution Layer</a:t>
            </a:r>
          </a:p>
        </p:txBody>
      </p:sp>
      <p:sp>
        <p:nvSpPr>
          <p:cNvPr id="489" name="Shape 489"/>
          <p:cNvSpPr/>
          <p:nvPr/>
        </p:nvSpPr>
        <p:spPr>
          <a:xfrm>
            <a:off x="4145900" y="3161987"/>
            <a:ext cx="282300" cy="813900"/>
          </a:xfrm>
          <a:prstGeom prst="cube">
            <a:avLst>
              <a:gd name="adj" fmla="val 53382"/>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90" name="Shape 490"/>
          <p:cNvSpPr txBox="1"/>
          <p:nvPr/>
        </p:nvSpPr>
        <p:spPr>
          <a:xfrm>
            <a:off x="3920100" y="2482337"/>
            <a:ext cx="2115600" cy="352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5x5x3 filter</a:t>
            </a:r>
          </a:p>
        </p:txBody>
      </p:sp>
      <p:sp>
        <p:nvSpPr>
          <p:cNvPr id="491" name="Shape 491"/>
          <p:cNvSpPr txBox="1"/>
          <p:nvPr/>
        </p:nvSpPr>
        <p:spPr>
          <a:xfrm>
            <a:off x="751225" y="1701262"/>
            <a:ext cx="3350100" cy="474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32x32x3 image</a:t>
            </a:r>
          </a:p>
        </p:txBody>
      </p:sp>
      <p:sp>
        <p:nvSpPr>
          <p:cNvPr id="492" name="Shape 492"/>
          <p:cNvSpPr txBox="1"/>
          <p:nvPr/>
        </p:nvSpPr>
        <p:spPr>
          <a:xfrm>
            <a:off x="5197800" y="3516700"/>
            <a:ext cx="3946200" cy="759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b="1" kern="0">
                <a:solidFill>
                  <a:srgbClr val="000000"/>
                </a:solidFill>
                <a:latin typeface="Arial"/>
                <a:ea typeface="Arial"/>
                <a:cs typeface="Arial"/>
                <a:sym typeface="Arial"/>
              </a:rPr>
              <a:t>Convolve </a:t>
            </a:r>
            <a:r>
              <a:rPr lang="en" sz="1800" kern="0">
                <a:solidFill>
                  <a:srgbClr val="000000"/>
                </a:solidFill>
                <a:latin typeface="Arial"/>
                <a:ea typeface="Arial"/>
                <a:cs typeface="Arial"/>
                <a:sym typeface="Arial"/>
              </a:rPr>
              <a:t>the filter with the image</a:t>
            </a:r>
          </a:p>
          <a:p>
            <a:pPr algn="l" eaLnBrk="1" fontAlgn="auto" hangingPunct="1">
              <a:spcBef>
                <a:spcPts val="0"/>
              </a:spcBef>
              <a:spcAft>
                <a:spcPts val="0"/>
              </a:spcAft>
            </a:pPr>
            <a:r>
              <a:rPr lang="en" sz="1800" kern="0">
                <a:solidFill>
                  <a:srgbClr val="000000"/>
                </a:solidFill>
                <a:latin typeface="Arial"/>
                <a:ea typeface="Arial"/>
                <a:cs typeface="Arial"/>
                <a:sym typeface="Arial"/>
              </a:rPr>
              <a:t>i.e. “slide over the image spatially, computing dot products”</a:t>
            </a:r>
          </a:p>
        </p:txBody>
      </p:sp>
      <p:sp>
        <p:nvSpPr>
          <p:cNvPr id="12"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06127171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Shape 497"/>
          <p:cNvSpPr/>
          <p:nvPr/>
        </p:nvSpPr>
        <p:spPr>
          <a:xfrm>
            <a:off x="1066450" y="2283012"/>
            <a:ext cx="956400" cy="2757900"/>
          </a:xfrm>
          <a:prstGeom prst="cube">
            <a:avLst>
              <a:gd name="adj" fmla="val 77711"/>
            </a:avLst>
          </a:prstGeom>
          <a:solidFill>
            <a:srgbClr val="F4CCCC">
              <a:alpha val="51920"/>
            </a:srgbClr>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99" name="Shape 499"/>
          <p:cNvSpPr txBox="1"/>
          <p:nvPr/>
        </p:nvSpPr>
        <p:spPr>
          <a:xfrm>
            <a:off x="1602875" y="4583012"/>
            <a:ext cx="491700" cy="30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32</a:t>
            </a:r>
          </a:p>
        </p:txBody>
      </p:sp>
      <p:sp>
        <p:nvSpPr>
          <p:cNvPr id="500" name="Shape 500"/>
          <p:cNvSpPr txBox="1"/>
          <p:nvPr/>
        </p:nvSpPr>
        <p:spPr>
          <a:xfrm>
            <a:off x="2022850" y="3041737"/>
            <a:ext cx="491700" cy="282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32</a:t>
            </a:r>
          </a:p>
        </p:txBody>
      </p:sp>
      <p:sp>
        <p:nvSpPr>
          <p:cNvPr id="501" name="Shape 501"/>
          <p:cNvSpPr txBox="1"/>
          <p:nvPr/>
        </p:nvSpPr>
        <p:spPr>
          <a:xfrm>
            <a:off x="1008462" y="4974644"/>
            <a:ext cx="491700" cy="182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a:t>
            </a:r>
          </a:p>
        </p:txBody>
      </p:sp>
      <p:sp>
        <p:nvSpPr>
          <p:cNvPr id="502" name="Shape 502"/>
          <p:cNvSpPr txBox="1"/>
          <p:nvPr/>
        </p:nvSpPr>
        <p:spPr>
          <a:xfrm>
            <a:off x="0" y="857250"/>
            <a:ext cx="7701900" cy="657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3600" kern="0">
                <a:solidFill>
                  <a:srgbClr val="000000"/>
                </a:solidFill>
                <a:latin typeface="Arial"/>
                <a:ea typeface="Arial"/>
                <a:cs typeface="Arial"/>
                <a:sym typeface="Arial"/>
              </a:rPr>
              <a:t>Convolution Layer</a:t>
            </a:r>
          </a:p>
        </p:txBody>
      </p:sp>
      <p:sp>
        <p:nvSpPr>
          <p:cNvPr id="503" name="Shape 503"/>
          <p:cNvSpPr/>
          <p:nvPr/>
        </p:nvSpPr>
        <p:spPr>
          <a:xfrm>
            <a:off x="4145900" y="3161987"/>
            <a:ext cx="282300" cy="813900"/>
          </a:xfrm>
          <a:prstGeom prst="cube">
            <a:avLst>
              <a:gd name="adj" fmla="val 53382"/>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04" name="Shape 504"/>
          <p:cNvSpPr txBox="1"/>
          <p:nvPr/>
        </p:nvSpPr>
        <p:spPr>
          <a:xfrm>
            <a:off x="3920100" y="2482337"/>
            <a:ext cx="2115600" cy="352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5x5x</a:t>
            </a:r>
            <a:r>
              <a:rPr lang="en" sz="2400" kern="0">
                <a:solidFill>
                  <a:srgbClr val="0000FF"/>
                </a:solidFill>
                <a:latin typeface="Arial"/>
                <a:ea typeface="Arial"/>
                <a:cs typeface="Arial"/>
                <a:sym typeface="Arial"/>
              </a:rPr>
              <a:t>3</a:t>
            </a:r>
            <a:r>
              <a:rPr lang="en" sz="2400" kern="0">
                <a:solidFill>
                  <a:srgbClr val="000000"/>
                </a:solidFill>
                <a:latin typeface="Arial"/>
                <a:ea typeface="Arial"/>
                <a:cs typeface="Arial"/>
                <a:sym typeface="Arial"/>
              </a:rPr>
              <a:t> filter</a:t>
            </a:r>
          </a:p>
        </p:txBody>
      </p:sp>
      <p:sp>
        <p:nvSpPr>
          <p:cNvPr id="505" name="Shape 505"/>
          <p:cNvSpPr txBox="1"/>
          <p:nvPr/>
        </p:nvSpPr>
        <p:spPr>
          <a:xfrm>
            <a:off x="751225" y="1701262"/>
            <a:ext cx="3350100" cy="474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32x32x</a:t>
            </a:r>
            <a:r>
              <a:rPr lang="en" sz="2400" kern="0">
                <a:solidFill>
                  <a:srgbClr val="0000FF"/>
                </a:solidFill>
                <a:latin typeface="Arial"/>
                <a:ea typeface="Arial"/>
                <a:cs typeface="Arial"/>
                <a:sym typeface="Arial"/>
              </a:rPr>
              <a:t>3</a:t>
            </a:r>
            <a:r>
              <a:rPr lang="en" sz="2400" kern="0">
                <a:solidFill>
                  <a:srgbClr val="000000"/>
                </a:solidFill>
                <a:latin typeface="Arial"/>
                <a:ea typeface="Arial"/>
                <a:cs typeface="Arial"/>
                <a:sym typeface="Arial"/>
              </a:rPr>
              <a:t> image</a:t>
            </a:r>
          </a:p>
        </p:txBody>
      </p:sp>
      <p:sp>
        <p:nvSpPr>
          <p:cNvPr id="506" name="Shape 506"/>
          <p:cNvSpPr txBox="1"/>
          <p:nvPr/>
        </p:nvSpPr>
        <p:spPr>
          <a:xfrm>
            <a:off x="5197800" y="3516700"/>
            <a:ext cx="3946200" cy="759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b="1" kern="0">
                <a:solidFill>
                  <a:srgbClr val="000000"/>
                </a:solidFill>
                <a:latin typeface="Arial"/>
                <a:ea typeface="Arial"/>
                <a:cs typeface="Arial"/>
                <a:sym typeface="Arial"/>
              </a:rPr>
              <a:t>Convolve </a:t>
            </a:r>
            <a:r>
              <a:rPr lang="en" sz="1800" kern="0">
                <a:solidFill>
                  <a:srgbClr val="000000"/>
                </a:solidFill>
                <a:latin typeface="Arial"/>
                <a:ea typeface="Arial"/>
                <a:cs typeface="Arial"/>
                <a:sym typeface="Arial"/>
              </a:rPr>
              <a:t>the filter with the image</a:t>
            </a:r>
          </a:p>
          <a:p>
            <a:pPr algn="l" eaLnBrk="1" fontAlgn="auto" hangingPunct="1">
              <a:spcBef>
                <a:spcPts val="0"/>
              </a:spcBef>
              <a:spcAft>
                <a:spcPts val="0"/>
              </a:spcAft>
            </a:pPr>
            <a:r>
              <a:rPr lang="en" sz="1800" kern="0">
                <a:solidFill>
                  <a:srgbClr val="000000"/>
                </a:solidFill>
                <a:latin typeface="Arial"/>
                <a:ea typeface="Arial"/>
                <a:cs typeface="Arial"/>
                <a:sym typeface="Arial"/>
              </a:rPr>
              <a:t>i.e. “slide over the image spatially, computing dot products”</a:t>
            </a:r>
          </a:p>
        </p:txBody>
      </p:sp>
      <p:sp>
        <p:nvSpPr>
          <p:cNvPr id="507" name="Shape 507"/>
          <p:cNvSpPr txBox="1"/>
          <p:nvPr/>
        </p:nvSpPr>
        <p:spPr>
          <a:xfrm>
            <a:off x="4963525" y="1133250"/>
            <a:ext cx="3283500" cy="585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FF"/>
                </a:solidFill>
                <a:latin typeface="Arial"/>
                <a:ea typeface="Arial"/>
                <a:cs typeface="Arial"/>
                <a:sym typeface="Arial"/>
              </a:rPr>
              <a:t>Filters always extend the full depth of the input volume</a:t>
            </a:r>
          </a:p>
        </p:txBody>
      </p:sp>
      <p:cxnSp>
        <p:nvCxnSpPr>
          <p:cNvPr id="508" name="Shape 508"/>
          <p:cNvCxnSpPr>
            <a:endCxn id="504" idx="0"/>
          </p:cNvCxnSpPr>
          <p:nvPr/>
        </p:nvCxnSpPr>
        <p:spPr>
          <a:xfrm flipH="1">
            <a:off x="4977900" y="1956437"/>
            <a:ext cx="589800" cy="525900"/>
          </a:xfrm>
          <a:prstGeom prst="straightConnector1">
            <a:avLst/>
          </a:prstGeom>
          <a:noFill/>
          <a:ln w="9525" cap="flat" cmpd="sng">
            <a:solidFill>
              <a:srgbClr val="0000FF"/>
            </a:solidFill>
            <a:prstDash val="solid"/>
            <a:round/>
            <a:headEnd type="none" w="lg" len="lg"/>
            <a:tailEnd type="triangle" w="lg" len="lg"/>
          </a:ln>
        </p:spPr>
      </p:cxnSp>
      <p:cxnSp>
        <p:nvCxnSpPr>
          <p:cNvPr id="509" name="Shape 509"/>
          <p:cNvCxnSpPr/>
          <p:nvPr/>
        </p:nvCxnSpPr>
        <p:spPr>
          <a:xfrm flipH="1">
            <a:off x="2098750" y="1585350"/>
            <a:ext cx="2583900" cy="228300"/>
          </a:xfrm>
          <a:prstGeom prst="straightConnector1">
            <a:avLst/>
          </a:prstGeom>
          <a:noFill/>
          <a:ln w="9525" cap="flat" cmpd="sng">
            <a:solidFill>
              <a:srgbClr val="0000FF"/>
            </a:solidFill>
            <a:prstDash val="solid"/>
            <a:round/>
            <a:headEnd type="none" w="lg" len="lg"/>
            <a:tailEnd type="triangle" w="lg" len="lg"/>
          </a:ln>
        </p:spPr>
      </p:cxnSp>
      <p:sp>
        <p:nvSpPr>
          <p:cNvPr id="15"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30396018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5" name="Shape 515"/>
          <p:cNvSpPr/>
          <p:nvPr/>
        </p:nvSpPr>
        <p:spPr>
          <a:xfrm>
            <a:off x="1638400" y="3020100"/>
            <a:ext cx="282300" cy="813900"/>
          </a:xfrm>
          <a:prstGeom prst="cube">
            <a:avLst>
              <a:gd name="adj" fmla="val 53382"/>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16" name="Shape 516"/>
          <p:cNvSpPr/>
          <p:nvPr/>
        </p:nvSpPr>
        <p:spPr>
          <a:xfrm>
            <a:off x="3234650" y="3285900"/>
            <a:ext cx="282300" cy="282300"/>
          </a:xfrm>
          <a:prstGeom prst="ellipse">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517" name="Shape 517"/>
          <p:cNvCxnSpPr>
            <a:endCxn id="516" idx="2"/>
          </p:cNvCxnSpPr>
          <p:nvPr/>
        </p:nvCxnSpPr>
        <p:spPr>
          <a:xfrm rot="10800000" flipH="1">
            <a:off x="1745150" y="3427050"/>
            <a:ext cx="1489500" cy="399000"/>
          </a:xfrm>
          <a:prstGeom prst="straightConnector1">
            <a:avLst/>
          </a:prstGeom>
          <a:noFill/>
          <a:ln w="19050" cap="flat" cmpd="sng">
            <a:solidFill>
              <a:srgbClr val="000000"/>
            </a:solidFill>
            <a:prstDash val="solid"/>
            <a:round/>
            <a:headEnd type="none" w="lg" len="lg"/>
            <a:tailEnd type="none" w="lg" len="lg"/>
          </a:ln>
        </p:spPr>
      </p:cxnSp>
      <p:cxnSp>
        <p:nvCxnSpPr>
          <p:cNvPr id="518" name="Shape 518"/>
          <p:cNvCxnSpPr>
            <a:endCxn id="516" idx="2"/>
          </p:cNvCxnSpPr>
          <p:nvPr/>
        </p:nvCxnSpPr>
        <p:spPr>
          <a:xfrm>
            <a:off x="1764650" y="3189750"/>
            <a:ext cx="1470000" cy="237300"/>
          </a:xfrm>
          <a:prstGeom prst="straightConnector1">
            <a:avLst/>
          </a:prstGeom>
          <a:noFill/>
          <a:ln w="19050" cap="flat" cmpd="sng">
            <a:solidFill>
              <a:srgbClr val="000000"/>
            </a:solidFill>
            <a:prstDash val="solid"/>
            <a:round/>
            <a:headEnd type="none" w="lg" len="lg"/>
            <a:tailEnd type="none" w="lg" len="lg"/>
          </a:ln>
        </p:spPr>
      </p:cxnSp>
      <p:cxnSp>
        <p:nvCxnSpPr>
          <p:cNvPr id="519" name="Shape 519"/>
          <p:cNvCxnSpPr>
            <a:endCxn id="516" idx="2"/>
          </p:cNvCxnSpPr>
          <p:nvPr/>
        </p:nvCxnSpPr>
        <p:spPr>
          <a:xfrm>
            <a:off x="1900850" y="3040350"/>
            <a:ext cx="1333800" cy="386700"/>
          </a:xfrm>
          <a:prstGeom prst="straightConnector1">
            <a:avLst/>
          </a:prstGeom>
          <a:noFill/>
          <a:ln w="19050" cap="flat" cmpd="sng">
            <a:solidFill>
              <a:srgbClr val="000000"/>
            </a:solidFill>
            <a:prstDash val="solid"/>
            <a:round/>
            <a:headEnd type="none" w="lg" len="lg"/>
            <a:tailEnd type="none" w="lg" len="lg"/>
          </a:ln>
        </p:spPr>
      </p:cxnSp>
      <p:cxnSp>
        <p:nvCxnSpPr>
          <p:cNvPr id="520" name="Shape 520"/>
          <p:cNvCxnSpPr>
            <a:endCxn id="516" idx="2"/>
          </p:cNvCxnSpPr>
          <p:nvPr/>
        </p:nvCxnSpPr>
        <p:spPr>
          <a:xfrm rot="10800000" flipH="1">
            <a:off x="1926950" y="3427050"/>
            <a:ext cx="1307700" cy="249600"/>
          </a:xfrm>
          <a:prstGeom prst="straightConnector1">
            <a:avLst/>
          </a:prstGeom>
          <a:noFill/>
          <a:ln w="19050" cap="flat" cmpd="sng">
            <a:solidFill>
              <a:srgbClr val="000000"/>
            </a:solidFill>
            <a:prstDash val="solid"/>
            <a:round/>
            <a:headEnd type="none" w="lg" len="lg"/>
            <a:tailEnd type="none" w="lg" len="lg"/>
          </a:ln>
        </p:spPr>
      </p:cxnSp>
      <p:sp>
        <p:nvSpPr>
          <p:cNvPr id="521" name="Shape 521"/>
          <p:cNvSpPr txBox="1"/>
          <p:nvPr/>
        </p:nvSpPr>
        <p:spPr>
          <a:xfrm>
            <a:off x="1834500" y="4348100"/>
            <a:ext cx="491700" cy="30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32</a:t>
            </a:r>
          </a:p>
        </p:txBody>
      </p:sp>
      <p:sp>
        <p:nvSpPr>
          <p:cNvPr id="522" name="Shape 522"/>
          <p:cNvSpPr txBox="1"/>
          <p:nvPr/>
        </p:nvSpPr>
        <p:spPr>
          <a:xfrm>
            <a:off x="2198800" y="2274925"/>
            <a:ext cx="491700" cy="282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32</a:t>
            </a:r>
          </a:p>
        </p:txBody>
      </p:sp>
      <p:sp>
        <p:nvSpPr>
          <p:cNvPr id="523" name="Shape 523"/>
          <p:cNvSpPr txBox="1"/>
          <p:nvPr/>
        </p:nvSpPr>
        <p:spPr>
          <a:xfrm>
            <a:off x="1163887" y="4739732"/>
            <a:ext cx="491700" cy="182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a:t>
            </a:r>
          </a:p>
        </p:txBody>
      </p:sp>
      <p:sp>
        <p:nvSpPr>
          <p:cNvPr id="524" name="Shape 524"/>
          <p:cNvSpPr txBox="1"/>
          <p:nvPr/>
        </p:nvSpPr>
        <p:spPr>
          <a:xfrm>
            <a:off x="120875" y="927200"/>
            <a:ext cx="7701900" cy="630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3000" kern="0">
                <a:solidFill>
                  <a:srgbClr val="000000"/>
                </a:solidFill>
                <a:latin typeface="Arial"/>
                <a:ea typeface="Arial"/>
                <a:cs typeface="Arial"/>
                <a:sym typeface="Arial"/>
              </a:rPr>
              <a:t>Convolution Layer</a:t>
            </a:r>
          </a:p>
        </p:txBody>
      </p:sp>
      <p:sp>
        <p:nvSpPr>
          <p:cNvPr id="525" name="Shape 525"/>
          <p:cNvSpPr/>
          <p:nvPr/>
        </p:nvSpPr>
        <p:spPr>
          <a:xfrm>
            <a:off x="1221875" y="2048100"/>
            <a:ext cx="956400" cy="2757900"/>
          </a:xfrm>
          <a:prstGeom prst="cube">
            <a:avLst>
              <a:gd name="adj" fmla="val 77711"/>
            </a:avLst>
          </a:prstGeom>
          <a:solidFill>
            <a:srgbClr val="F4CCCC">
              <a:alpha val="51920"/>
            </a:srgbClr>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26" name="Shape 526"/>
          <p:cNvSpPr txBox="1"/>
          <p:nvPr/>
        </p:nvSpPr>
        <p:spPr>
          <a:xfrm>
            <a:off x="3479725" y="1625725"/>
            <a:ext cx="3635100" cy="552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FF0000"/>
                </a:solidFill>
                <a:latin typeface="Arial"/>
                <a:ea typeface="Arial"/>
                <a:cs typeface="Arial"/>
                <a:sym typeface="Arial"/>
              </a:rPr>
              <a:t>32x32x3 image</a:t>
            </a:r>
          </a:p>
          <a:p>
            <a:pPr algn="l" eaLnBrk="1" fontAlgn="auto" hangingPunct="1">
              <a:spcBef>
                <a:spcPts val="0"/>
              </a:spcBef>
              <a:spcAft>
                <a:spcPts val="0"/>
              </a:spcAft>
            </a:pPr>
            <a:r>
              <a:rPr lang="en" sz="2400" kern="0">
                <a:solidFill>
                  <a:srgbClr val="0000FF"/>
                </a:solidFill>
                <a:latin typeface="Arial"/>
                <a:ea typeface="Arial"/>
                <a:cs typeface="Arial"/>
                <a:sym typeface="Arial"/>
              </a:rPr>
              <a:t>5x5x3 filter</a:t>
            </a:r>
          </a:p>
        </p:txBody>
      </p:sp>
      <p:cxnSp>
        <p:nvCxnSpPr>
          <p:cNvPr id="527" name="Shape 527"/>
          <p:cNvCxnSpPr/>
          <p:nvPr/>
        </p:nvCxnSpPr>
        <p:spPr>
          <a:xfrm flipH="1">
            <a:off x="2348650" y="1867500"/>
            <a:ext cx="984300" cy="233100"/>
          </a:xfrm>
          <a:prstGeom prst="straightConnector1">
            <a:avLst/>
          </a:prstGeom>
          <a:noFill/>
          <a:ln w="9525" cap="flat" cmpd="sng">
            <a:solidFill>
              <a:srgbClr val="FF0000"/>
            </a:solidFill>
            <a:prstDash val="solid"/>
            <a:round/>
            <a:headEnd type="none" w="lg" len="lg"/>
            <a:tailEnd type="triangle" w="lg" len="lg"/>
          </a:ln>
        </p:spPr>
      </p:cxnSp>
      <p:cxnSp>
        <p:nvCxnSpPr>
          <p:cNvPr id="528" name="Shape 528"/>
          <p:cNvCxnSpPr/>
          <p:nvPr/>
        </p:nvCxnSpPr>
        <p:spPr>
          <a:xfrm flipH="1">
            <a:off x="2037650" y="2351025"/>
            <a:ext cx="1398900" cy="543900"/>
          </a:xfrm>
          <a:prstGeom prst="straightConnector1">
            <a:avLst/>
          </a:prstGeom>
          <a:noFill/>
          <a:ln w="9525" cap="flat" cmpd="sng">
            <a:solidFill>
              <a:srgbClr val="0000FF"/>
            </a:solidFill>
            <a:prstDash val="solid"/>
            <a:round/>
            <a:headEnd type="none" w="lg" len="lg"/>
            <a:tailEnd type="triangle" w="lg" len="lg"/>
          </a:ln>
        </p:spPr>
      </p:cxnSp>
      <p:cxnSp>
        <p:nvCxnSpPr>
          <p:cNvPr id="529" name="Shape 529"/>
          <p:cNvCxnSpPr/>
          <p:nvPr/>
        </p:nvCxnSpPr>
        <p:spPr>
          <a:xfrm rot="10800000">
            <a:off x="3574800" y="3723750"/>
            <a:ext cx="408300" cy="145800"/>
          </a:xfrm>
          <a:prstGeom prst="straightConnector1">
            <a:avLst/>
          </a:prstGeom>
          <a:noFill/>
          <a:ln w="9525" cap="flat" cmpd="sng">
            <a:solidFill>
              <a:srgbClr val="000000"/>
            </a:solidFill>
            <a:prstDash val="solid"/>
            <a:round/>
            <a:headEnd type="none" w="lg" len="lg"/>
            <a:tailEnd type="triangle" w="lg" len="lg"/>
          </a:ln>
        </p:spPr>
      </p:cxnSp>
      <p:sp>
        <p:nvSpPr>
          <p:cNvPr id="530" name="Shape 530"/>
          <p:cNvSpPr txBox="1"/>
          <p:nvPr/>
        </p:nvSpPr>
        <p:spPr>
          <a:xfrm>
            <a:off x="4070975" y="3606500"/>
            <a:ext cx="5016000" cy="1062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b="1" kern="0">
                <a:solidFill>
                  <a:srgbClr val="000000"/>
                </a:solidFill>
                <a:latin typeface="Arial"/>
                <a:ea typeface="Arial"/>
                <a:cs typeface="Arial"/>
                <a:sym typeface="Arial"/>
              </a:rPr>
              <a:t>1 number: </a:t>
            </a:r>
          </a:p>
          <a:p>
            <a:pPr algn="l" eaLnBrk="1" fontAlgn="auto" hangingPunct="1">
              <a:spcBef>
                <a:spcPts val="0"/>
              </a:spcBef>
              <a:spcAft>
                <a:spcPts val="0"/>
              </a:spcAft>
            </a:pPr>
            <a:r>
              <a:rPr lang="en" sz="1800" kern="0">
                <a:solidFill>
                  <a:srgbClr val="000000"/>
                </a:solidFill>
                <a:latin typeface="Arial"/>
                <a:ea typeface="Arial"/>
                <a:cs typeface="Arial"/>
                <a:sym typeface="Arial"/>
              </a:rPr>
              <a:t>the result of taking a dot product between the filter and a small 5x5x3 chunk of the image</a:t>
            </a:r>
          </a:p>
          <a:p>
            <a:pPr algn="l" eaLnBrk="1" fontAlgn="auto" hangingPunct="1">
              <a:spcBef>
                <a:spcPts val="0"/>
              </a:spcBef>
              <a:spcAft>
                <a:spcPts val="0"/>
              </a:spcAft>
            </a:pPr>
            <a:r>
              <a:rPr lang="en" sz="1800" kern="0">
                <a:solidFill>
                  <a:srgbClr val="000000"/>
                </a:solidFill>
                <a:latin typeface="Arial"/>
                <a:ea typeface="Arial"/>
                <a:cs typeface="Arial"/>
                <a:sym typeface="Arial"/>
              </a:rPr>
              <a:t>(i.e. 5*5*3 = 75-dimensional dot product + bias)</a:t>
            </a:r>
          </a:p>
        </p:txBody>
      </p:sp>
      <p:pic>
        <p:nvPicPr>
          <p:cNvPr id="531" name="Shape 531"/>
          <p:cNvPicPr preferRelativeResize="0"/>
          <p:nvPr/>
        </p:nvPicPr>
        <p:blipFill>
          <a:blip r:embed="rId3">
            <a:alphaModFix/>
          </a:blip>
          <a:stretch>
            <a:fillRect/>
          </a:stretch>
        </p:blipFill>
        <p:spPr>
          <a:xfrm>
            <a:off x="5112024" y="2135500"/>
            <a:ext cx="370518" cy="282300"/>
          </a:xfrm>
          <a:prstGeom prst="rect">
            <a:avLst/>
          </a:prstGeom>
          <a:noFill/>
          <a:ln>
            <a:noFill/>
          </a:ln>
        </p:spPr>
      </p:pic>
      <p:pic>
        <p:nvPicPr>
          <p:cNvPr id="532" name="Shape 532"/>
          <p:cNvPicPr preferRelativeResize="0"/>
          <p:nvPr/>
        </p:nvPicPr>
        <p:blipFill>
          <a:blip r:embed="rId4">
            <a:alphaModFix/>
          </a:blip>
          <a:stretch>
            <a:fillRect/>
          </a:stretch>
        </p:blipFill>
        <p:spPr>
          <a:xfrm>
            <a:off x="4216700" y="4893070"/>
            <a:ext cx="1225640" cy="393599"/>
          </a:xfrm>
          <a:prstGeom prst="rect">
            <a:avLst/>
          </a:prstGeom>
          <a:noFill/>
          <a:ln>
            <a:noFill/>
          </a:ln>
        </p:spPr>
      </p:pic>
      <p:sp>
        <p:nvSpPr>
          <p:cNvPr id="21"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18117056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8" name="Shape 538"/>
          <p:cNvSpPr/>
          <p:nvPr/>
        </p:nvSpPr>
        <p:spPr>
          <a:xfrm>
            <a:off x="1638400" y="3020100"/>
            <a:ext cx="282300" cy="813900"/>
          </a:xfrm>
          <a:prstGeom prst="cube">
            <a:avLst>
              <a:gd name="adj" fmla="val 53382"/>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39" name="Shape 539"/>
          <p:cNvSpPr/>
          <p:nvPr/>
        </p:nvSpPr>
        <p:spPr>
          <a:xfrm>
            <a:off x="3234650" y="3285900"/>
            <a:ext cx="282300" cy="282300"/>
          </a:xfrm>
          <a:prstGeom prst="ellipse">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540" name="Shape 540"/>
          <p:cNvCxnSpPr>
            <a:endCxn id="539" idx="2"/>
          </p:cNvCxnSpPr>
          <p:nvPr/>
        </p:nvCxnSpPr>
        <p:spPr>
          <a:xfrm rot="10800000" flipH="1">
            <a:off x="1745150" y="3427050"/>
            <a:ext cx="1489500" cy="399000"/>
          </a:xfrm>
          <a:prstGeom prst="straightConnector1">
            <a:avLst/>
          </a:prstGeom>
          <a:noFill/>
          <a:ln w="19050" cap="flat" cmpd="sng">
            <a:solidFill>
              <a:srgbClr val="000000"/>
            </a:solidFill>
            <a:prstDash val="solid"/>
            <a:round/>
            <a:headEnd type="none" w="lg" len="lg"/>
            <a:tailEnd type="none" w="lg" len="lg"/>
          </a:ln>
        </p:spPr>
      </p:cxnSp>
      <p:cxnSp>
        <p:nvCxnSpPr>
          <p:cNvPr id="541" name="Shape 541"/>
          <p:cNvCxnSpPr>
            <a:endCxn id="539" idx="2"/>
          </p:cNvCxnSpPr>
          <p:nvPr/>
        </p:nvCxnSpPr>
        <p:spPr>
          <a:xfrm>
            <a:off x="1764650" y="3189750"/>
            <a:ext cx="1470000" cy="237300"/>
          </a:xfrm>
          <a:prstGeom prst="straightConnector1">
            <a:avLst/>
          </a:prstGeom>
          <a:noFill/>
          <a:ln w="19050" cap="flat" cmpd="sng">
            <a:solidFill>
              <a:srgbClr val="000000"/>
            </a:solidFill>
            <a:prstDash val="solid"/>
            <a:round/>
            <a:headEnd type="none" w="lg" len="lg"/>
            <a:tailEnd type="none" w="lg" len="lg"/>
          </a:ln>
        </p:spPr>
      </p:cxnSp>
      <p:cxnSp>
        <p:nvCxnSpPr>
          <p:cNvPr id="542" name="Shape 542"/>
          <p:cNvCxnSpPr>
            <a:endCxn id="539" idx="2"/>
          </p:cNvCxnSpPr>
          <p:nvPr/>
        </p:nvCxnSpPr>
        <p:spPr>
          <a:xfrm>
            <a:off x="1900850" y="3040350"/>
            <a:ext cx="1333800" cy="386700"/>
          </a:xfrm>
          <a:prstGeom prst="straightConnector1">
            <a:avLst/>
          </a:prstGeom>
          <a:noFill/>
          <a:ln w="19050" cap="flat" cmpd="sng">
            <a:solidFill>
              <a:srgbClr val="000000"/>
            </a:solidFill>
            <a:prstDash val="solid"/>
            <a:round/>
            <a:headEnd type="none" w="lg" len="lg"/>
            <a:tailEnd type="none" w="lg" len="lg"/>
          </a:ln>
        </p:spPr>
      </p:cxnSp>
      <p:cxnSp>
        <p:nvCxnSpPr>
          <p:cNvPr id="543" name="Shape 543"/>
          <p:cNvCxnSpPr>
            <a:endCxn id="539" idx="2"/>
          </p:cNvCxnSpPr>
          <p:nvPr/>
        </p:nvCxnSpPr>
        <p:spPr>
          <a:xfrm rot="10800000" flipH="1">
            <a:off x="1926950" y="3427050"/>
            <a:ext cx="1307700" cy="249600"/>
          </a:xfrm>
          <a:prstGeom prst="straightConnector1">
            <a:avLst/>
          </a:prstGeom>
          <a:noFill/>
          <a:ln w="19050" cap="flat" cmpd="sng">
            <a:solidFill>
              <a:srgbClr val="000000"/>
            </a:solidFill>
            <a:prstDash val="solid"/>
            <a:round/>
            <a:headEnd type="none" w="lg" len="lg"/>
            <a:tailEnd type="none" w="lg" len="lg"/>
          </a:ln>
        </p:spPr>
      </p:cxnSp>
      <p:sp>
        <p:nvSpPr>
          <p:cNvPr id="544" name="Shape 544"/>
          <p:cNvSpPr txBox="1"/>
          <p:nvPr/>
        </p:nvSpPr>
        <p:spPr>
          <a:xfrm>
            <a:off x="1834500" y="4348100"/>
            <a:ext cx="491700" cy="30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32</a:t>
            </a:r>
          </a:p>
        </p:txBody>
      </p:sp>
      <p:sp>
        <p:nvSpPr>
          <p:cNvPr id="545" name="Shape 545"/>
          <p:cNvSpPr txBox="1"/>
          <p:nvPr/>
        </p:nvSpPr>
        <p:spPr>
          <a:xfrm>
            <a:off x="2198800" y="2274925"/>
            <a:ext cx="491700" cy="282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32</a:t>
            </a:r>
          </a:p>
        </p:txBody>
      </p:sp>
      <p:sp>
        <p:nvSpPr>
          <p:cNvPr id="546" name="Shape 546"/>
          <p:cNvSpPr txBox="1"/>
          <p:nvPr/>
        </p:nvSpPr>
        <p:spPr>
          <a:xfrm>
            <a:off x="1163887" y="4739732"/>
            <a:ext cx="491700" cy="182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a:t>
            </a:r>
          </a:p>
        </p:txBody>
      </p:sp>
      <p:sp>
        <p:nvSpPr>
          <p:cNvPr id="547" name="Shape 547"/>
          <p:cNvSpPr txBox="1"/>
          <p:nvPr/>
        </p:nvSpPr>
        <p:spPr>
          <a:xfrm>
            <a:off x="120875" y="927200"/>
            <a:ext cx="7701900" cy="630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3000" kern="0">
                <a:solidFill>
                  <a:srgbClr val="000000"/>
                </a:solidFill>
                <a:latin typeface="Arial"/>
                <a:ea typeface="Arial"/>
                <a:cs typeface="Arial"/>
                <a:sym typeface="Arial"/>
              </a:rPr>
              <a:t>Convolution Layer</a:t>
            </a:r>
          </a:p>
        </p:txBody>
      </p:sp>
      <p:sp>
        <p:nvSpPr>
          <p:cNvPr id="548" name="Shape 548"/>
          <p:cNvSpPr/>
          <p:nvPr/>
        </p:nvSpPr>
        <p:spPr>
          <a:xfrm>
            <a:off x="1221875" y="2048100"/>
            <a:ext cx="956400" cy="2757900"/>
          </a:xfrm>
          <a:prstGeom prst="cube">
            <a:avLst>
              <a:gd name="adj" fmla="val 77711"/>
            </a:avLst>
          </a:prstGeom>
          <a:solidFill>
            <a:srgbClr val="F4CCCC">
              <a:alpha val="51920"/>
            </a:srgbClr>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49" name="Shape 549"/>
          <p:cNvSpPr txBox="1"/>
          <p:nvPr/>
        </p:nvSpPr>
        <p:spPr>
          <a:xfrm>
            <a:off x="3479725" y="1625725"/>
            <a:ext cx="3635100" cy="552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FF0000"/>
                </a:solidFill>
                <a:latin typeface="Arial"/>
                <a:ea typeface="Arial"/>
                <a:cs typeface="Arial"/>
                <a:sym typeface="Arial"/>
              </a:rPr>
              <a:t>32x32x3 image</a:t>
            </a:r>
          </a:p>
          <a:p>
            <a:pPr algn="l" eaLnBrk="1" fontAlgn="auto" hangingPunct="1">
              <a:spcBef>
                <a:spcPts val="0"/>
              </a:spcBef>
              <a:spcAft>
                <a:spcPts val="0"/>
              </a:spcAft>
            </a:pPr>
            <a:r>
              <a:rPr lang="en" sz="2400" kern="0">
                <a:solidFill>
                  <a:srgbClr val="0000FF"/>
                </a:solidFill>
                <a:latin typeface="Arial"/>
                <a:ea typeface="Arial"/>
                <a:cs typeface="Arial"/>
                <a:sym typeface="Arial"/>
              </a:rPr>
              <a:t>5x5x3 filter</a:t>
            </a:r>
          </a:p>
        </p:txBody>
      </p:sp>
      <p:cxnSp>
        <p:nvCxnSpPr>
          <p:cNvPr id="550" name="Shape 550"/>
          <p:cNvCxnSpPr/>
          <p:nvPr/>
        </p:nvCxnSpPr>
        <p:spPr>
          <a:xfrm flipH="1">
            <a:off x="2348650" y="1867500"/>
            <a:ext cx="984300" cy="233100"/>
          </a:xfrm>
          <a:prstGeom prst="straightConnector1">
            <a:avLst/>
          </a:prstGeom>
          <a:noFill/>
          <a:ln w="9525" cap="flat" cmpd="sng">
            <a:solidFill>
              <a:srgbClr val="FF0000"/>
            </a:solidFill>
            <a:prstDash val="solid"/>
            <a:round/>
            <a:headEnd type="none" w="lg" len="lg"/>
            <a:tailEnd type="triangle" w="lg" len="lg"/>
          </a:ln>
        </p:spPr>
      </p:cxnSp>
      <p:cxnSp>
        <p:nvCxnSpPr>
          <p:cNvPr id="551" name="Shape 551"/>
          <p:cNvCxnSpPr/>
          <p:nvPr/>
        </p:nvCxnSpPr>
        <p:spPr>
          <a:xfrm flipH="1">
            <a:off x="2037650" y="2351025"/>
            <a:ext cx="1398900" cy="543900"/>
          </a:xfrm>
          <a:prstGeom prst="straightConnector1">
            <a:avLst/>
          </a:prstGeom>
          <a:noFill/>
          <a:ln w="9525" cap="flat" cmpd="sng">
            <a:solidFill>
              <a:srgbClr val="0000FF"/>
            </a:solidFill>
            <a:prstDash val="solid"/>
            <a:round/>
            <a:headEnd type="none" w="lg" len="lg"/>
            <a:tailEnd type="triangle" w="lg" len="lg"/>
          </a:ln>
        </p:spPr>
      </p:cxnSp>
      <p:cxnSp>
        <p:nvCxnSpPr>
          <p:cNvPr id="552" name="Shape 552"/>
          <p:cNvCxnSpPr/>
          <p:nvPr/>
        </p:nvCxnSpPr>
        <p:spPr>
          <a:xfrm>
            <a:off x="3971900" y="3430350"/>
            <a:ext cx="2365800" cy="0"/>
          </a:xfrm>
          <a:prstGeom prst="straightConnector1">
            <a:avLst/>
          </a:prstGeom>
          <a:noFill/>
          <a:ln w="9525" cap="flat" cmpd="sng">
            <a:solidFill>
              <a:schemeClr val="dk2"/>
            </a:solidFill>
            <a:prstDash val="solid"/>
            <a:round/>
            <a:headEnd type="none" w="lg" len="lg"/>
            <a:tailEnd type="triangle" w="lg" len="lg"/>
          </a:ln>
        </p:spPr>
      </p:cxnSp>
      <p:sp>
        <p:nvSpPr>
          <p:cNvPr id="553" name="Shape 553"/>
          <p:cNvSpPr txBox="1"/>
          <p:nvPr/>
        </p:nvSpPr>
        <p:spPr>
          <a:xfrm>
            <a:off x="3842425" y="3568200"/>
            <a:ext cx="3272400" cy="813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convolve (slide) over all spatial locations</a:t>
            </a:r>
          </a:p>
        </p:txBody>
      </p:sp>
      <p:sp>
        <p:nvSpPr>
          <p:cNvPr id="554" name="Shape 554"/>
          <p:cNvSpPr/>
          <p:nvPr/>
        </p:nvSpPr>
        <p:spPr>
          <a:xfrm>
            <a:off x="7074950" y="2048100"/>
            <a:ext cx="956400" cy="2757900"/>
          </a:xfrm>
          <a:prstGeom prst="cube">
            <a:avLst>
              <a:gd name="adj" fmla="val 90357"/>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55" name="Shape 555"/>
          <p:cNvSpPr txBox="1"/>
          <p:nvPr/>
        </p:nvSpPr>
        <p:spPr>
          <a:xfrm>
            <a:off x="7080350" y="1380925"/>
            <a:ext cx="1804500" cy="543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b="1" kern="0">
                <a:solidFill>
                  <a:srgbClr val="0000FF"/>
                </a:solidFill>
                <a:latin typeface="Arial"/>
                <a:ea typeface="Arial"/>
                <a:cs typeface="Arial"/>
                <a:sym typeface="Arial"/>
              </a:rPr>
              <a:t>activation map</a:t>
            </a:r>
          </a:p>
        </p:txBody>
      </p:sp>
      <p:sp>
        <p:nvSpPr>
          <p:cNvPr id="556" name="Shape 556"/>
          <p:cNvSpPr txBox="1"/>
          <p:nvPr/>
        </p:nvSpPr>
        <p:spPr>
          <a:xfrm>
            <a:off x="6959443" y="4761579"/>
            <a:ext cx="328200" cy="30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1</a:t>
            </a:r>
          </a:p>
        </p:txBody>
      </p:sp>
      <p:sp>
        <p:nvSpPr>
          <p:cNvPr id="557" name="Shape 557"/>
          <p:cNvSpPr txBox="1"/>
          <p:nvPr/>
        </p:nvSpPr>
        <p:spPr>
          <a:xfrm>
            <a:off x="7626953" y="4305900"/>
            <a:ext cx="491700" cy="30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28</a:t>
            </a:r>
          </a:p>
        </p:txBody>
      </p:sp>
      <p:sp>
        <p:nvSpPr>
          <p:cNvPr id="558" name="Shape 558"/>
          <p:cNvSpPr txBox="1"/>
          <p:nvPr/>
        </p:nvSpPr>
        <p:spPr>
          <a:xfrm>
            <a:off x="8031353" y="2894912"/>
            <a:ext cx="491700" cy="30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28</a:t>
            </a:r>
          </a:p>
        </p:txBody>
      </p:sp>
      <p:sp>
        <p:nvSpPr>
          <p:cNvPr id="24"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8769811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Presentations</a:t>
            </a:r>
            <a:endParaRPr lang="en-US" dirty="0"/>
          </a:p>
        </p:txBody>
      </p:sp>
      <p:sp>
        <p:nvSpPr>
          <p:cNvPr id="3" name="Content Placeholder 2"/>
          <p:cNvSpPr>
            <a:spLocks noGrp="1"/>
          </p:cNvSpPr>
          <p:nvPr>
            <p:ph idx="1"/>
          </p:nvPr>
        </p:nvSpPr>
        <p:spPr/>
        <p:txBody>
          <a:bodyPr>
            <a:normAutofit/>
          </a:bodyPr>
          <a:lstStyle/>
          <a:p>
            <a:r>
              <a:rPr lang="en-US" dirty="0" smtClean="0"/>
              <a:t>Frequency</a:t>
            </a:r>
          </a:p>
          <a:p>
            <a:pPr lvl="1"/>
            <a:r>
              <a:rPr lang="en-US" dirty="0" smtClean="0"/>
              <a:t>Once in the semester: 5 min presentation.</a:t>
            </a:r>
          </a:p>
          <a:p>
            <a:endParaRPr lang="en-US" dirty="0"/>
          </a:p>
          <a:p>
            <a:r>
              <a:rPr lang="en-US" dirty="0" smtClean="0"/>
              <a:t>Expectations</a:t>
            </a:r>
          </a:p>
          <a:p>
            <a:pPr lvl="1"/>
            <a:r>
              <a:rPr lang="en-US" dirty="0" smtClean="0"/>
              <a:t>Present details of 1 paper</a:t>
            </a:r>
            <a:endParaRPr lang="en-US" dirty="0"/>
          </a:p>
          <a:p>
            <a:pPr lvl="2"/>
            <a:r>
              <a:rPr lang="en-US" dirty="0"/>
              <a:t>Describe </a:t>
            </a:r>
            <a:r>
              <a:rPr lang="en-US" dirty="0" smtClean="0"/>
              <a:t>formulation, experiment, approaches, datasets</a:t>
            </a:r>
          </a:p>
          <a:p>
            <a:pPr lvl="2"/>
            <a:r>
              <a:rPr lang="en-US" dirty="0" smtClean="0"/>
              <a:t>Encouraged </a:t>
            </a:r>
            <a:r>
              <a:rPr lang="en-US" dirty="0"/>
              <a:t>to present a broad </a:t>
            </a:r>
            <a:r>
              <a:rPr lang="en-US" dirty="0" smtClean="0"/>
              <a:t>picture</a:t>
            </a:r>
          </a:p>
          <a:p>
            <a:pPr lvl="2"/>
            <a:r>
              <a:rPr lang="en-US" dirty="0" smtClean="0"/>
              <a:t>Show results, videos, gifs, etc.</a:t>
            </a:r>
            <a:endParaRPr lang="en-US" dirty="0"/>
          </a:p>
          <a:p>
            <a:pPr lvl="1"/>
            <a:r>
              <a:rPr lang="en-US" dirty="0" smtClean="0"/>
              <a:t>Please </a:t>
            </a:r>
            <a:r>
              <a:rPr lang="en-US" dirty="0"/>
              <a:t>clearly cite the source of each slide that is not your own. </a:t>
            </a:r>
            <a:endParaRPr lang="en-US" dirty="0" smtClean="0"/>
          </a:p>
          <a:p>
            <a:pPr lvl="1"/>
            <a:r>
              <a:rPr lang="en-US" dirty="0" smtClean="0"/>
              <a:t>Meet with TA 1 week before class to dry run presentation </a:t>
            </a:r>
          </a:p>
          <a:p>
            <a:pPr lvl="2"/>
            <a:r>
              <a:rPr lang="en-US" dirty="0" smtClean="0"/>
              <a:t>Worth 40% of presentation grade</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a:t>
            </a:fld>
            <a:endParaRPr lang="en-US"/>
          </a:p>
        </p:txBody>
      </p:sp>
    </p:spTree>
    <p:extLst>
      <p:ext uri="{BB962C8B-B14F-4D97-AF65-F5344CB8AC3E}">
        <p14:creationId xmlns:p14="http://schemas.microsoft.com/office/powerpoint/2010/main" val="96928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Shape 563"/>
          <p:cNvSpPr/>
          <p:nvPr/>
        </p:nvSpPr>
        <p:spPr>
          <a:xfrm>
            <a:off x="7074950" y="2048100"/>
            <a:ext cx="956400" cy="2757900"/>
          </a:xfrm>
          <a:prstGeom prst="cube">
            <a:avLst>
              <a:gd name="adj" fmla="val 90357"/>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65" name="Shape 565"/>
          <p:cNvSpPr/>
          <p:nvPr/>
        </p:nvSpPr>
        <p:spPr>
          <a:xfrm>
            <a:off x="1638400" y="3020100"/>
            <a:ext cx="282300" cy="813900"/>
          </a:xfrm>
          <a:prstGeom prst="cube">
            <a:avLst>
              <a:gd name="adj" fmla="val 53382"/>
            </a:avLst>
          </a:prstGeom>
          <a:solidFill>
            <a:srgbClr val="D9EAD3"/>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66" name="Shape 566"/>
          <p:cNvSpPr/>
          <p:nvPr/>
        </p:nvSpPr>
        <p:spPr>
          <a:xfrm>
            <a:off x="3234650" y="3285900"/>
            <a:ext cx="282300" cy="282300"/>
          </a:xfrm>
          <a:prstGeom prst="ellipse">
            <a:avLst/>
          </a:prstGeom>
          <a:solidFill>
            <a:srgbClr val="D9EAD3"/>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567" name="Shape 567"/>
          <p:cNvCxnSpPr>
            <a:endCxn id="566" idx="2"/>
          </p:cNvCxnSpPr>
          <p:nvPr/>
        </p:nvCxnSpPr>
        <p:spPr>
          <a:xfrm rot="10800000" flipH="1">
            <a:off x="1745150" y="3427050"/>
            <a:ext cx="1489500" cy="399000"/>
          </a:xfrm>
          <a:prstGeom prst="straightConnector1">
            <a:avLst/>
          </a:prstGeom>
          <a:noFill/>
          <a:ln w="19050" cap="flat" cmpd="sng">
            <a:solidFill>
              <a:srgbClr val="000000"/>
            </a:solidFill>
            <a:prstDash val="solid"/>
            <a:round/>
            <a:headEnd type="none" w="lg" len="lg"/>
            <a:tailEnd type="none" w="lg" len="lg"/>
          </a:ln>
        </p:spPr>
      </p:cxnSp>
      <p:cxnSp>
        <p:nvCxnSpPr>
          <p:cNvPr id="568" name="Shape 568"/>
          <p:cNvCxnSpPr>
            <a:endCxn id="566" idx="2"/>
          </p:cNvCxnSpPr>
          <p:nvPr/>
        </p:nvCxnSpPr>
        <p:spPr>
          <a:xfrm>
            <a:off x="1764650" y="3189750"/>
            <a:ext cx="1470000" cy="237300"/>
          </a:xfrm>
          <a:prstGeom prst="straightConnector1">
            <a:avLst/>
          </a:prstGeom>
          <a:noFill/>
          <a:ln w="19050" cap="flat" cmpd="sng">
            <a:solidFill>
              <a:srgbClr val="000000"/>
            </a:solidFill>
            <a:prstDash val="solid"/>
            <a:round/>
            <a:headEnd type="none" w="lg" len="lg"/>
            <a:tailEnd type="none" w="lg" len="lg"/>
          </a:ln>
        </p:spPr>
      </p:cxnSp>
      <p:cxnSp>
        <p:nvCxnSpPr>
          <p:cNvPr id="569" name="Shape 569"/>
          <p:cNvCxnSpPr>
            <a:endCxn id="566" idx="2"/>
          </p:cNvCxnSpPr>
          <p:nvPr/>
        </p:nvCxnSpPr>
        <p:spPr>
          <a:xfrm>
            <a:off x="1900850" y="3040350"/>
            <a:ext cx="1333800" cy="386700"/>
          </a:xfrm>
          <a:prstGeom prst="straightConnector1">
            <a:avLst/>
          </a:prstGeom>
          <a:noFill/>
          <a:ln w="19050" cap="flat" cmpd="sng">
            <a:solidFill>
              <a:srgbClr val="000000"/>
            </a:solidFill>
            <a:prstDash val="solid"/>
            <a:round/>
            <a:headEnd type="none" w="lg" len="lg"/>
            <a:tailEnd type="none" w="lg" len="lg"/>
          </a:ln>
        </p:spPr>
      </p:cxnSp>
      <p:cxnSp>
        <p:nvCxnSpPr>
          <p:cNvPr id="570" name="Shape 570"/>
          <p:cNvCxnSpPr>
            <a:endCxn id="566" idx="2"/>
          </p:cNvCxnSpPr>
          <p:nvPr/>
        </p:nvCxnSpPr>
        <p:spPr>
          <a:xfrm rot="10800000" flipH="1">
            <a:off x="1926950" y="3427050"/>
            <a:ext cx="1307700" cy="249600"/>
          </a:xfrm>
          <a:prstGeom prst="straightConnector1">
            <a:avLst/>
          </a:prstGeom>
          <a:noFill/>
          <a:ln w="19050" cap="flat" cmpd="sng">
            <a:solidFill>
              <a:srgbClr val="000000"/>
            </a:solidFill>
            <a:prstDash val="solid"/>
            <a:round/>
            <a:headEnd type="none" w="lg" len="lg"/>
            <a:tailEnd type="none" w="lg" len="lg"/>
          </a:ln>
        </p:spPr>
      </p:cxnSp>
      <p:sp>
        <p:nvSpPr>
          <p:cNvPr id="571" name="Shape 571"/>
          <p:cNvSpPr txBox="1"/>
          <p:nvPr/>
        </p:nvSpPr>
        <p:spPr>
          <a:xfrm>
            <a:off x="1834500" y="4348100"/>
            <a:ext cx="491700" cy="30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32</a:t>
            </a:r>
          </a:p>
        </p:txBody>
      </p:sp>
      <p:sp>
        <p:nvSpPr>
          <p:cNvPr id="572" name="Shape 572"/>
          <p:cNvSpPr txBox="1"/>
          <p:nvPr/>
        </p:nvSpPr>
        <p:spPr>
          <a:xfrm>
            <a:off x="2198800" y="2274925"/>
            <a:ext cx="491700" cy="282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32</a:t>
            </a:r>
          </a:p>
        </p:txBody>
      </p:sp>
      <p:sp>
        <p:nvSpPr>
          <p:cNvPr id="573" name="Shape 573"/>
          <p:cNvSpPr txBox="1"/>
          <p:nvPr/>
        </p:nvSpPr>
        <p:spPr>
          <a:xfrm>
            <a:off x="1163887" y="4739732"/>
            <a:ext cx="491700" cy="182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a:t>
            </a:r>
          </a:p>
        </p:txBody>
      </p:sp>
      <p:sp>
        <p:nvSpPr>
          <p:cNvPr id="574" name="Shape 574"/>
          <p:cNvSpPr txBox="1"/>
          <p:nvPr/>
        </p:nvSpPr>
        <p:spPr>
          <a:xfrm>
            <a:off x="120875" y="927200"/>
            <a:ext cx="7701900" cy="630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3000" kern="0">
                <a:solidFill>
                  <a:srgbClr val="000000"/>
                </a:solidFill>
                <a:latin typeface="Arial"/>
                <a:ea typeface="Arial"/>
                <a:cs typeface="Arial"/>
                <a:sym typeface="Arial"/>
              </a:rPr>
              <a:t>Convolution Layer</a:t>
            </a:r>
          </a:p>
        </p:txBody>
      </p:sp>
      <p:sp>
        <p:nvSpPr>
          <p:cNvPr id="575" name="Shape 575"/>
          <p:cNvSpPr txBox="1"/>
          <p:nvPr/>
        </p:nvSpPr>
        <p:spPr>
          <a:xfrm>
            <a:off x="3479725" y="1625725"/>
            <a:ext cx="3635100" cy="552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FF0000"/>
                </a:solidFill>
                <a:latin typeface="Arial"/>
                <a:ea typeface="Arial"/>
                <a:cs typeface="Arial"/>
                <a:sym typeface="Arial"/>
              </a:rPr>
              <a:t>32x32x3 image</a:t>
            </a:r>
          </a:p>
          <a:p>
            <a:pPr algn="l" eaLnBrk="1" fontAlgn="auto" hangingPunct="1">
              <a:spcBef>
                <a:spcPts val="0"/>
              </a:spcBef>
              <a:spcAft>
                <a:spcPts val="0"/>
              </a:spcAft>
            </a:pPr>
            <a:r>
              <a:rPr lang="en" sz="2400" kern="0">
                <a:solidFill>
                  <a:srgbClr val="38761D"/>
                </a:solidFill>
                <a:latin typeface="Arial"/>
                <a:ea typeface="Arial"/>
                <a:cs typeface="Arial"/>
                <a:sym typeface="Arial"/>
              </a:rPr>
              <a:t>5x5x3 filter</a:t>
            </a:r>
          </a:p>
        </p:txBody>
      </p:sp>
      <p:cxnSp>
        <p:nvCxnSpPr>
          <p:cNvPr id="576" name="Shape 576"/>
          <p:cNvCxnSpPr/>
          <p:nvPr/>
        </p:nvCxnSpPr>
        <p:spPr>
          <a:xfrm flipH="1">
            <a:off x="2348650" y="1867500"/>
            <a:ext cx="984300" cy="233100"/>
          </a:xfrm>
          <a:prstGeom prst="straightConnector1">
            <a:avLst/>
          </a:prstGeom>
          <a:noFill/>
          <a:ln w="9525" cap="flat" cmpd="sng">
            <a:solidFill>
              <a:srgbClr val="FF0000"/>
            </a:solidFill>
            <a:prstDash val="solid"/>
            <a:round/>
            <a:headEnd type="none" w="lg" len="lg"/>
            <a:tailEnd type="triangle" w="lg" len="lg"/>
          </a:ln>
        </p:spPr>
      </p:cxnSp>
      <p:cxnSp>
        <p:nvCxnSpPr>
          <p:cNvPr id="577" name="Shape 577"/>
          <p:cNvCxnSpPr/>
          <p:nvPr/>
        </p:nvCxnSpPr>
        <p:spPr>
          <a:xfrm flipH="1">
            <a:off x="2037650" y="2351025"/>
            <a:ext cx="1398900" cy="543900"/>
          </a:xfrm>
          <a:prstGeom prst="straightConnector1">
            <a:avLst/>
          </a:prstGeom>
          <a:noFill/>
          <a:ln w="9525" cap="flat" cmpd="sng">
            <a:solidFill>
              <a:srgbClr val="38761D"/>
            </a:solidFill>
            <a:prstDash val="solid"/>
            <a:round/>
            <a:headEnd type="none" w="lg" len="lg"/>
            <a:tailEnd type="triangle" w="lg" len="lg"/>
          </a:ln>
        </p:spPr>
      </p:cxnSp>
      <p:cxnSp>
        <p:nvCxnSpPr>
          <p:cNvPr id="578" name="Shape 578"/>
          <p:cNvCxnSpPr/>
          <p:nvPr/>
        </p:nvCxnSpPr>
        <p:spPr>
          <a:xfrm>
            <a:off x="3971900" y="3430350"/>
            <a:ext cx="2365800" cy="0"/>
          </a:xfrm>
          <a:prstGeom prst="straightConnector1">
            <a:avLst/>
          </a:prstGeom>
          <a:noFill/>
          <a:ln w="9525" cap="flat" cmpd="sng">
            <a:solidFill>
              <a:schemeClr val="dk2"/>
            </a:solidFill>
            <a:prstDash val="solid"/>
            <a:round/>
            <a:headEnd type="none" w="lg" len="lg"/>
            <a:tailEnd type="triangle" w="lg" len="lg"/>
          </a:ln>
        </p:spPr>
      </p:cxnSp>
      <p:sp>
        <p:nvSpPr>
          <p:cNvPr id="579" name="Shape 579"/>
          <p:cNvSpPr txBox="1"/>
          <p:nvPr/>
        </p:nvSpPr>
        <p:spPr>
          <a:xfrm>
            <a:off x="3842425" y="3568200"/>
            <a:ext cx="3272400" cy="813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convolve (slide) over all spatial locations</a:t>
            </a:r>
          </a:p>
        </p:txBody>
      </p:sp>
      <p:sp>
        <p:nvSpPr>
          <p:cNvPr id="580" name="Shape 580"/>
          <p:cNvSpPr/>
          <p:nvPr/>
        </p:nvSpPr>
        <p:spPr>
          <a:xfrm>
            <a:off x="7452928" y="2048100"/>
            <a:ext cx="956400" cy="2757900"/>
          </a:xfrm>
          <a:prstGeom prst="cube">
            <a:avLst>
              <a:gd name="adj" fmla="val 90357"/>
            </a:avLst>
          </a:prstGeom>
          <a:solidFill>
            <a:srgbClr val="D9EAD3"/>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81" name="Shape 581"/>
          <p:cNvSpPr txBox="1"/>
          <p:nvPr/>
        </p:nvSpPr>
        <p:spPr>
          <a:xfrm>
            <a:off x="7049900" y="1609525"/>
            <a:ext cx="2063400" cy="543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b="1" kern="0">
                <a:solidFill>
                  <a:srgbClr val="000000"/>
                </a:solidFill>
                <a:latin typeface="Arial"/>
                <a:ea typeface="Arial"/>
                <a:cs typeface="Arial"/>
                <a:sym typeface="Arial"/>
              </a:rPr>
              <a:t>activation maps</a:t>
            </a:r>
          </a:p>
        </p:txBody>
      </p:sp>
      <p:sp>
        <p:nvSpPr>
          <p:cNvPr id="582" name="Shape 582"/>
          <p:cNvSpPr txBox="1"/>
          <p:nvPr/>
        </p:nvSpPr>
        <p:spPr>
          <a:xfrm>
            <a:off x="7337421" y="4761579"/>
            <a:ext cx="328200" cy="30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1</a:t>
            </a:r>
          </a:p>
        </p:txBody>
      </p:sp>
      <p:sp>
        <p:nvSpPr>
          <p:cNvPr id="583" name="Shape 583"/>
          <p:cNvSpPr txBox="1"/>
          <p:nvPr/>
        </p:nvSpPr>
        <p:spPr>
          <a:xfrm>
            <a:off x="8004930" y="4305900"/>
            <a:ext cx="491700" cy="30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28</a:t>
            </a:r>
          </a:p>
        </p:txBody>
      </p:sp>
      <p:sp>
        <p:nvSpPr>
          <p:cNvPr id="584" name="Shape 584"/>
          <p:cNvSpPr txBox="1"/>
          <p:nvPr/>
        </p:nvSpPr>
        <p:spPr>
          <a:xfrm>
            <a:off x="8409330" y="2894912"/>
            <a:ext cx="491700" cy="30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28</a:t>
            </a:r>
          </a:p>
        </p:txBody>
      </p:sp>
      <p:sp>
        <p:nvSpPr>
          <p:cNvPr id="585" name="Shape 585"/>
          <p:cNvSpPr/>
          <p:nvPr/>
        </p:nvSpPr>
        <p:spPr>
          <a:xfrm>
            <a:off x="1221875" y="2048100"/>
            <a:ext cx="956400" cy="2757900"/>
          </a:xfrm>
          <a:prstGeom prst="cube">
            <a:avLst>
              <a:gd name="adj" fmla="val 77711"/>
            </a:avLst>
          </a:prstGeom>
          <a:solidFill>
            <a:srgbClr val="F4CCCC">
              <a:alpha val="51920"/>
            </a:srgbClr>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86" name="Shape 586"/>
          <p:cNvSpPr txBox="1"/>
          <p:nvPr/>
        </p:nvSpPr>
        <p:spPr>
          <a:xfrm>
            <a:off x="4111550" y="801350"/>
            <a:ext cx="5064000" cy="282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consider a second, </a:t>
            </a:r>
            <a:r>
              <a:rPr lang="en" sz="2400" kern="0">
                <a:solidFill>
                  <a:srgbClr val="38761D"/>
                </a:solidFill>
                <a:latin typeface="Arial"/>
                <a:ea typeface="Arial"/>
                <a:cs typeface="Arial"/>
                <a:sym typeface="Arial"/>
              </a:rPr>
              <a:t>green </a:t>
            </a:r>
            <a:r>
              <a:rPr lang="en" sz="2400" kern="0">
                <a:solidFill>
                  <a:srgbClr val="000000"/>
                </a:solidFill>
                <a:latin typeface="Arial"/>
                <a:ea typeface="Arial"/>
                <a:cs typeface="Arial"/>
                <a:sym typeface="Arial"/>
              </a:rPr>
              <a:t>filter</a:t>
            </a:r>
          </a:p>
        </p:txBody>
      </p:sp>
      <p:sp>
        <p:nvSpPr>
          <p:cNvPr id="26"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578746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Shape 591"/>
          <p:cNvSpPr/>
          <p:nvPr/>
        </p:nvSpPr>
        <p:spPr>
          <a:xfrm>
            <a:off x="1221875" y="1819500"/>
            <a:ext cx="956400" cy="2757900"/>
          </a:xfrm>
          <a:prstGeom prst="cube">
            <a:avLst>
              <a:gd name="adj" fmla="val 77711"/>
            </a:avLst>
          </a:prstGeom>
          <a:solidFill>
            <a:srgbClr val="F4CCCC">
              <a:alpha val="51920"/>
            </a:srgbClr>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92" name="Shape 592"/>
          <p:cNvSpPr/>
          <p:nvPr/>
        </p:nvSpPr>
        <p:spPr>
          <a:xfrm>
            <a:off x="5703350" y="1819500"/>
            <a:ext cx="956400" cy="2757900"/>
          </a:xfrm>
          <a:prstGeom prst="cube">
            <a:avLst>
              <a:gd name="adj" fmla="val 90357"/>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594" name="Shape 594"/>
          <p:cNvSpPr txBox="1"/>
          <p:nvPr/>
        </p:nvSpPr>
        <p:spPr>
          <a:xfrm>
            <a:off x="1834500" y="4119500"/>
            <a:ext cx="491700" cy="30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32</a:t>
            </a:r>
          </a:p>
        </p:txBody>
      </p:sp>
      <p:sp>
        <p:nvSpPr>
          <p:cNvPr id="595" name="Shape 595"/>
          <p:cNvSpPr txBox="1"/>
          <p:nvPr/>
        </p:nvSpPr>
        <p:spPr>
          <a:xfrm>
            <a:off x="2198800" y="2046325"/>
            <a:ext cx="491700" cy="282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32</a:t>
            </a:r>
          </a:p>
        </p:txBody>
      </p:sp>
      <p:sp>
        <p:nvSpPr>
          <p:cNvPr id="596" name="Shape 596"/>
          <p:cNvSpPr txBox="1"/>
          <p:nvPr/>
        </p:nvSpPr>
        <p:spPr>
          <a:xfrm>
            <a:off x="1163887" y="4511132"/>
            <a:ext cx="491700" cy="182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a:t>
            </a:r>
          </a:p>
        </p:txBody>
      </p:sp>
      <p:cxnSp>
        <p:nvCxnSpPr>
          <p:cNvPr id="597" name="Shape 597"/>
          <p:cNvCxnSpPr/>
          <p:nvPr/>
        </p:nvCxnSpPr>
        <p:spPr>
          <a:xfrm>
            <a:off x="2828900" y="3201750"/>
            <a:ext cx="2365800" cy="0"/>
          </a:xfrm>
          <a:prstGeom prst="straightConnector1">
            <a:avLst/>
          </a:prstGeom>
          <a:noFill/>
          <a:ln w="9525" cap="flat" cmpd="sng">
            <a:solidFill>
              <a:schemeClr val="dk2"/>
            </a:solidFill>
            <a:prstDash val="solid"/>
            <a:round/>
            <a:headEnd type="none" w="lg" len="lg"/>
            <a:tailEnd type="triangle" w="lg" len="lg"/>
          </a:ln>
        </p:spPr>
      </p:cxnSp>
      <p:sp>
        <p:nvSpPr>
          <p:cNvPr id="598" name="Shape 598"/>
          <p:cNvSpPr txBox="1"/>
          <p:nvPr/>
        </p:nvSpPr>
        <p:spPr>
          <a:xfrm>
            <a:off x="2851825" y="3187200"/>
            <a:ext cx="3272400" cy="813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Convolution Layer</a:t>
            </a:r>
          </a:p>
        </p:txBody>
      </p:sp>
      <p:sp>
        <p:nvSpPr>
          <p:cNvPr id="599" name="Shape 599"/>
          <p:cNvSpPr/>
          <p:nvPr/>
        </p:nvSpPr>
        <p:spPr>
          <a:xfrm>
            <a:off x="5852728" y="1819500"/>
            <a:ext cx="956399" cy="2757900"/>
          </a:xfrm>
          <a:prstGeom prst="cube">
            <a:avLst>
              <a:gd name="adj" fmla="val 90357"/>
            </a:avLst>
          </a:prstGeom>
          <a:solidFill>
            <a:srgbClr val="D9EAD3"/>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00" name="Shape 600"/>
          <p:cNvSpPr txBox="1"/>
          <p:nvPr/>
        </p:nvSpPr>
        <p:spPr>
          <a:xfrm>
            <a:off x="5830700" y="1380925"/>
            <a:ext cx="2063400" cy="543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b="1" kern="0">
                <a:solidFill>
                  <a:srgbClr val="000000"/>
                </a:solidFill>
                <a:latin typeface="Arial"/>
                <a:ea typeface="Arial"/>
                <a:cs typeface="Arial"/>
                <a:sym typeface="Arial"/>
              </a:rPr>
              <a:t>activation maps</a:t>
            </a:r>
          </a:p>
        </p:txBody>
      </p:sp>
      <p:sp>
        <p:nvSpPr>
          <p:cNvPr id="601" name="Shape 601"/>
          <p:cNvSpPr txBox="1"/>
          <p:nvPr/>
        </p:nvSpPr>
        <p:spPr>
          <a:xfrm>
            <a:off x="5965821" y="4532979"/>
            <a:ext cx="328200" cy="30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6</a:t>
            </a:r>
          </a:p>
        </p:txBody>
      </p:sp>
      <p:sp>
        <p:nvSpPr>
          <p:cNvPr id="602" name="Shape 602"/>
          <p:cNvSpPr txBox="1"/>
          <p:nvPr/>
        </p:nvSpPr>
        <p:spPr>
          <a:xfrm>
            <a:off x="7021405" y="4096525"/>
            <a:ext cx="491700" cy="30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28</a:t>
            </a:r>
          </a:p>
        </p:txBody>
      </p:sp>
      <p:sp>
        <p:nvSpPr>
          <p:cNvPr id="603" name="Shape 603"/>
          <p:cNvSpPr txBox="1"/>
          <p:nvPr/>
        </p:nvSpPr>
        <p:spPr>
          <a:xfrm>
            <a:off x="7513105" y="2516212"/>
            <a:ext cx="491700" cy="30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28</a:t>
            </a:r>
          </a:p>
        </p:txBody>
      </p:sp>
      <p:sp>
        <p:nvSpPr>
          <p:cNvPr id="604" name="Shape 604"/>
          <p:cNvSpPr txBox="1"/>
          <p:nvPr/>
        </p:nvSpPr>
        <p:spPr>
          <a:xfrm>
            <a:off x="276325" y="952225"/>
            <a:ext cx="8721000" cy="386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000" kern="0">
                <a:solidFill>
                  <a:srgbClr val="000000"/>
                </a:solidFill>
                <a:latin typeface="Arial"/>
                <a:ea typeface="Arial"/>
                <a:cs typeface="Arial"/>
                <a:sym typeface="Arial"/>
              </a:rPr>
              <a:t>For example, if we had 6 5x5 filters, we’ll get 6 separate activation maps:</a:t>
            </a:r>
          </a:p>
        </p:txBody>
      </p:sp>
      <p:sp>
        <p:nvSpPr>
          <p:cNvPr id="605" name="Shape 605"/>
          <p:cNvSpPr/>
          <p:nvPr/>
        </p:nvSpPr>
        <p:spPr>
          <a:xfrm>
            <a:off x="6005128" y="1819500"/>
            <a:ext cx="956399" cy="2757900"/>
          </a:xfrm>
          <a:prstGeom prst="cube">
            <a:avLst>
              <a:gd name="adj" fmla="val 90357"/>
            </a:avLst>
          </a:prstGeom>
          <a:solidFill>
            <a:srgbClr val="F4CCCC"/>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06" name="Shape 606"/>
          <p:cNvSpPr/>
          <p:nvPr/>
        </p:nvSpPr>
        <p:spPr>
          <a:xfrm>
            <a:off x="6157528" y="1819500"/>
            <a:ext cx="956399" cy="2757900"/>
          </a:xfrm>
          <a:prstGeom prst="cube">
            <a:avLst>
              <a:gd name="adj" fmla="val 90357"/>
            </a:avLst>
          </a:prstGeom>
          <a:solidFill>
            <a:srgbClr val="FFF2CC"/>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07" name="Shape 607"/>
          <p:cNvSpPr/>
          <p:nvPr/>
        </p:nvSpPr>
        <p:spPr>
          <a:xfrm>
            <a:off x="6309928" y="1819500"/>
            <a:ext cx="956399" cy="2757900"/>
          </a:xfrm>
          <a:prstGeom prst="cube">
            <a:avLst>
              <a:gd name="adj" fmla="val 90357"/>
            </a:avLst>
          </a:prstGeom>
          <a:solidFill>
            <a:srgbClr val="D9D2E9"/>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08" name="Shape 608"/>
          <p:cNvSpPr/>
          <p:nvPr/>
        </p:nvSpPr>
        <p:spPr>
          <a:xfrm>
            <a:off x="6462328" y="1819500"/>
            <a:ext cx="956399" cy="2757900"/>
          </a:xfrm>
          <a:prstGeom prst="cube">
            <a:avLst>
              <a:gd name="adj" fmla="val 90357"/>
            </a:avLst>
          </a:prstGeom>
          <a:solidFill>
            <a:srgbClr val="FCE5CD"/>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09" name="Shape 609"/>
          <p:cNvSpPr txBox="1"/>
          <p:nvPr/>
        </p:nvSpPr>
        <p:spPr>
          <a:xfrm>
            <a:off x="819650" y="4968010"/>
            <a:ext cx="8625900" cy="282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000" kern="0">
                <a:solidFill>
                  <a:srgbClr val="000000"/>
                </a:solidFill>
                <a:latin typeface="Arial"/>
                <a:ea typeface="Arial"/>
                <a:cs typeface="Arial"/>
                <a:sym typeface="Arial"/>
              </a:rPr>
              <a:t>We stack these up to get a “new image” of size 28x28x6!</a:t>
            </a:r>
          </a:p>
        </p:txBody>
      </p:sp>
      <p:sp>
        <p:nvSpPr>
          <p:cNvPr id="21"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30595259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5" name="Shape 615"/>
          <p:cNvSpPr txBox="1"/>
          <p:nvPr/>
        </p:nvSpPr>
        <p:spPr>
          <a:xfrm>
            <a:off x="305225" y="1012675"/>
            <a:ext cx="8548200" cy="984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b="1" kern="0">
                <a:solidFill>
                  <a:srgbClr val="000000"/>
                </a:solidFill>
                <a:latin typeface="Arial"/>
                <a:ea typeface="Arial"/>
                <a:cs typeface="Arial"/>
                <a:sym typeface="Arial"/>
              </a:rPr>
              <a:t>Preview: </a:t>
            </a:r>
            <a:r>
              <a:rPr lang="en" sz="1800" kern="0">
                <a:solidFill>
                  <a:srgbClr val="000000"/>
                </a:solidFill>
                <a:latin typeface="Arial"/>
                <a:ea typeface="Arial"/>
                <a:cs typeface="Arial"/>
                <a:sym typeface="Arial"/>
              </a:rPr>
              <a:t>ConvNet is a sequence of Convolution Layers, interspersed with activation functions</a:t>
            </a:r>
          </a:p>
        </p:txBody>
      </p:sp>
      <p:sp>
        <p:nvSpPr>
          <p:cNvPr id="616" name="Shape 616"/>
          <p:cNvSpPr/>
          <p:nvPr/>
        </p:nvSpPr>
        <p:spPr>
          <a:xfrm>
            <a:off x="177075" y="1983550"/>
            <a:ext cx="956400" cy="2757900"/>
          </a:xfrm>
          <a:prstGeom prst="cube">
            <a:avLst>
              <a:gd name="adj" fmla="val 77711"/>
            </a:avLst>
          </a:prstGeom>
          <a:solidFill>
            <a:srgbClr val="F4CCCC">
              <a:alpha val="51920"/>
            </a:srgbClr>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17" name="Shape 617"/>
          <p:cNvSpPr txBox="1"/>
          <p:nvPr/>
        </p:nvSpPr>
        <p:spPr>
          <a:xfrm>
            <a:off x="789700" y="4283550"/>
            <a:ext cx="491700" cy="30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32</a:t>
            </a:r>
          </a:p>
        </p:txBody>
      </p:sp>
      <p:sp>
        <p:nvSpPr>
          <p:cNvPr id="618" name="Shape 618"/>
          <p:cNvSpPr txBox="1"/>
          <p:nvPr/>
        </p:nvSpPr>
        <p:spPr>
          <a:xfrm>
            <a:off x="1154000" y="2210375"/>
            <a:ext cx="491700" cy="282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32</a:t>
            </a:r>
          </a:p>
        </p:txBody>
      </p:sp>
      <p:sp>
        <p:nvSpPr>
          <p:cNvPr id="619" name="Shape 619"/>
          <p:cNvSpPr txBox="1"/>
          <p:nvPr/>
        </p:nvSpPr>
        <p:spPr>
          <a:xfrm>
            <a:off x="119087" y="4675182"/>
            <a:ext cx="491700" cy="182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a:t>
            </a:r>
          </a:p>
        </p:txBody>
      </p:sp>
      <p:cxnSp>
        <p:nvCxnSpPr>
          <p:cNvPr id="620" name="Shape 620"/>
          <p:cNvCxnSpPr/>
          <p:nvPr/>
        </p:nvCxnSpPr>
        <p:spPr>
          <a:xfrm>
            <a:off x="1481875" y="3262200"/>
            <a:ext cx="987600" cy="0"/>
          </a:xfrm>
          <a:prstGeom prst="straightConnector1">
            <a:avLst/>
          </a:prstGeom>
          <a:noFill/>
          <a:ln w="9525" cap="flat" cmpd="sng">
            <a:solidFill>
              <a:schemeClr val="dk2"/>
            </a:solidFill>
            <a:prstDash val="solid"/>
            <a:round/>
            <a:headEnd type="none" w="lg" len="lg"/>
            <a:tailEnd type="triangle" w="lg" len="lg"/>
          </a:ln>
        </p:spPr>
      </p:cxnSp>
      <p:sp>
        <p:nvSpPr>
          <p:cNvPr id="621" name="Shape 621"/>
          <p:cNvSpPr/>
          <p:nvPr/>
        </p:nvSpPr>
        <p:spPr>
          <a:xfrm>
            <a:off x="2691675" y="1983550"/>
            <a:ext cx="956400" cy="2757900"/>
          </a:xfrm>
          <a:prstGeom prst="cube">
            <a:avLst>
              <a:gd name="adj" fmla="val 77711"/>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22" name="Shape 622"/>
          <p:cNvSpPr txBox="1"/>
          <p:nvPr/>
        </p:nvSpPr>
        <p:spPr>
          <a:xfrm>
            <a:off x="3304300" y="4283550"/>
            <a:ext cx="491700" cy="30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28</a:t>
            </a:r>
          </a:p>
        </p:txBody>
      </p:sp>
      <p:sp>
        <p:nvSpPr>
          <p:cNvPr id="623" name="Shape 623"/>
          <p:cNvSpPr txBox="1"/>
          <p:nvPr/>
        </p:nvSpPr>
        <p:spPr>
          <a:xfrm>
            <a:off x="3668600" y="2210375"/>
            <a:ext cx="491700" cy="282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28</a:t>
            </a:r>
          </a:p>
        </p:txBody>
      </p:sp>
      <p:sp>
        <p:nvSpPr>
          <p:cNvPr id="624" name="Shape 624"/>
          <p:cNvSpPr txBox="1"/>
          <p:nvPr/>
        </p:nvSpPr>
        <p:spPr>
          <a:xfrm>
            <a:off x="2633687" y="4675182"/>
            <a:ext cx="491700" cy="182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6</a:t>
            </a:r>
          </a:p>
        </p:txBody>
      </p:sp>
      <p:sp>
        <p:nvSpPr>
          <p:cNvPr id="625" name="Shape 625"/>
          <p:cNvSpPr txBox="1"/>
          <p:nvPr/>
        </p:nvSpPr>
        <p:spPr>
          <a:xfrm>
            <a:off x="1521200" y="3276450"/>
            <a:ext cx="9876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CONV,</a:t>
            </a:r>
          </a:p>
          <a:p>
            <a:pPr algn="l" eaLnBrk="1" fontAlgn="auto" hangingPunct="1">
              <a:spcBef>
                <a:spcPts val="0"/>
              </a:spcBef>
              <a:spcAft>
                <a:spcPts val="0"/>
              </a:spcAft>
            </a:pPr>
            <a:r>
              <a:rPr lang="en" sz="1800" kern="0">
                <a:solidFill>
                  <a:srgbClr val="000000"/>
                </a:solidFill>
                <a:latin typeface="Arial"/>
                <a:ea typeface="Arial"/>
                <a:cs typeface="Arial"/>
                <a:sym typeface="Arial"/>
              </a:rPr>
              <a:t>ReLU</a:t>
            </a:r>
          </a:p>
          <a:p>
            <a:pPr algn="l" eaLnBrk="1" fontAlgn="auto" hangingPunct="1">
              <a:spcBef>
                <a:spcPts val="0"/>
              </a:spcBef>
              <a:spcAft>
                <a:spcPts val="0"/>
              </a:spcAft>
            </a:pPr>
            <a:r>
              <a:rPr lang="en" sz="1800" kern="0">
                <a:solidFill>
                  <a:srgbClr val="0000FF"/>
                </a:solidFill>
                <a:latin typeface="Arial"/>
                <a:ea typeface="Arial"/>
                <a:cs typeface="Arial"/>
                <a:sym typeface="Arial"/>
              </a:rPr>
              <a:t>e.g. 6 5x5x3 filters</a:t>
            </a:r>
          </a:p>
        </p:txBody>
      </p:sp>
      <p:sp>
        <p:nvSpPr>
          <p:cNvPr id="14"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08029725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1" name="Shape 631"/>
          <p:cNvSpPr txBox="1"/>
          <p:nvPr/>
        </p:nvSpPr>
        <p:spPr>
          <a:xfrm>
            <a:off x="305225" y="1012675"/>
            <a:ext cx="8548200" cy="984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b="1" kern="0">
                <a:solidFill>
                  <a:srgbClr val="000000"/>
                </a:solidFill>
                <a:latin typeface="Arial"/>
                <a:ea typeface="Arial"/>
                <a:cs typeface="Arial"/>
                <a:sym typeface="Arial"/>
              </a:rPr>
              <a:t>Preview: </a:t>
            </a:r>
            <a:r>
              <a:rPr lang="en" sz="1800" kern="0">
                <a:solidFill>
                  <a:srgbClr val="000000"/>
                </a:solidFill>
                <a:latin typeface="Arial"/>
                <a:ea typeface="Arial"/>
                <a:cs typeface="Arial"/>
                <a:sym typeface="Arial"/>
              </a:rPr>
              <a:t>ConvNet is a sequence of Convolutional Layers, interspersed with activation functions</a:t>
            </a:r>
          </a:p>
        </p:txBody>
      </p:sp>
      <p:sp>
        <p:nvSpPr>
          <p:cNvPr id="632" name="Shape 632"/>
          <p:cNvSpPr/>
          <p:nvPr/>
        </p:nvSpPr>
        <p:spPr>
          <a:xfrm>
            <a:off x="177075" y="1983550"/>
            <a:ext cx="956400" cy="2757900"/>
          </a:xfrm>
          <a:prstGeom prst="cube">
            <a:avLst>
              <a:gd name="adj" fmla="val 77711"/>
            </a:avLst>
          </a:prstGeom>
          <a:solidFill>
            <a:srgbClr val="F4CCCC">
              <a:alpha val="51920"/>
            </a:srgbClr>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33" name="Shape 633"/>
          <p:cNvSpPr txBox="1"/>
          <p:nvPr/>
        </p:nvSpPr>
        <p:spPr>
          <a:xfrm>
            <a:off x="789700" y="4283550"/>
            <a:ext cx="491700" cy="30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32</a:t>
            </a:r>
          </a:p>
        </p:txBody>
      </p:sp>
      <p:sp>
        <p:nvSpPr>
          <p:cNvPr id="634" name="Shape 634"/>
          <p:cNvSpPr txBox="1"/>
          <p:nvPr/>
        </p:nvSpPr>
        <p:spPr>
          <a:xfrm>
            <a:off x="1154000" y="2210375"/>
            <a:ext cx="491700" cy="282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32</a:t>
            </a:r>
          </a:p>
        </p:txBody>
      </p:sp>
      <p:sp>
        <p:nvSpPr>
          <p:cNvPr id="635" name="Shape 635"/>
          <p:cNvSpPr txBox="1"/>
          <p:nvPr/>
        </p:nvSpPr>
        <p:spPr>
          <a:xfrm>
            <a:off x="119087" y="4675182"/>
            <a:ext cx="491700" cy="182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a:t>
            </a:r>
          </a:p>
        </p:txBody>
      </p:sp>
      <p:cxnSp>
        <p:nvCxnSpPr>
          <p:cNvPr id="636" name="Shape 636"/>
          <p:cNvCxnSpPr/>
          <p:nvPr/>
        </p:nvCxnSpPr>
        <p:spPr>
          <a:xfrm>
            <a:off x="1481875" y="3262200"/>
            <a:ext cx="987600" cy="0"/>
          </a:xfrm>
          <a:prstGeom prst="straightConnector1">
            <a:avLst/>
          </a:prstGeom>
          <a:noFill/>
          <a:ln w="9525" cap="flat" cmpd="sng">
            <a:solidFill>
              <a:schemeClr val="dk2"/>
            </a:solidFill>
            <a:prstDash val="solid"/>
            <a:round/>
            <a:headEnd type="none" w="lg" len="lg"/>
            <a:tailEnd type="triangle" w="lg" len="lg"/>
          </a:ln>
        </p:spPr>
      </p:cxnSp>
      <p:sp>
        <p:nvSpPr>
          <p:cNvPr id="637" name="Shape 637"/>
          <p:cNvSpPr txBox="1"/>
          <p:nvPr/>
        </p:nvSpPr>
        <p:spPr>
          <a:xfrm>
            <a:off x="1521200" y="3276450"/>
            <a:ext cx="9876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CONV,</a:t>
            </a:r>
          </a:p>
          <a:p>
            <a:pPr algn="l" eaLnBrk="1" fontAlgn="auto" hangingPunct="1">
              <a:spcBef>
                <a:spcPts val="0"/>
              </a:spcBef>
              <a:spcAft>
                <a:spcPts val="0"/>
              </a:spcAft>
            </a:pPr>
            <a:r>
              <a:rPr lang="en" sz="1800" kern="0">
                <a:solidFill>
                  <a:srgbClr val="000000"/>
                </a:solidFill>
                <a:latin typeface="Arial"/>
                <a:ea typeface="Arial"/>
                <a:cs typeface="Arial"/>
                <a:sym typeface="Arial"/>
              </a:rPr>
              <a:t>ReLU</a:t>
            </a:r>
          </a:p>
          <a:p>
            <a:pPr algn="l" eaLnBrk="1" fontAlgn="auto" hangingPunct="1">
              <a:spcBef>
                <a:spcPts val="0"/>
              </a:spcBef>
              <a:spcAft>
                <a:spcPts val="0"/>
              </a:spcAft>
            </a:pPr>
            <a:r>
              <a:rPr lang="en" sz="1800" kern="0">
                <a:solidFill>
                  <a:srgbClr val="0000FF"/>
                </a:solidFill>
                <a:latin typeface="Arial"/>
                <a:ea typeface="Arial"/>
                <a:cs typeface="Arial"/>
                <a:sym typeface="Arial"/>
              </a:rPr>
              <a:t>e.g. 6 5x5x3 filters</a:t>
            </a:r>
          </a:p>
        </p:txBody>
      </p:sp>
      <p:sp>
        <p:nvSpPr>
          <p:cNvPr id="638" name="Shape 638"/>
          <p:cNvSpPr/>
          <p:nvPr/>
        </p:nvSpPr>
        <p:spPr>
          <a:xfrm>
            <a:off x="2691675" y="1983550"/>
            <a:ext cx="956400" cy="2757900"/>
          </a:xfrm>
          <a:prstGeom prst="cube">
            <a:avLst>
              <a:gd name="adj" fmla="val 77711"/>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39" name="Shape 639"/>
          <p:cNvSpPr txBox="1"/>
          <p:nvPr/>
        </p:nvSpPr>
        <p:spPr>
          <a:xfrm>
            <a:off x="3304300" y="4283550"/>
            <a:ext cx="491700" cy="30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28</a:t>
            </a:r>
          </a:p>
        </p:txBody>
      </p:sp>
      <p:sp>
        <p:nvSpPr>
          <p:cNvPr id="640" name="Shape 640"/>
          <p:cNvSpPr txBox="1"/>
          <p:nvPr/>
        </p:nvSpPr>
        <p:spPr>
          <a:xfrm>
            <a:off x="3668600" y="2210375"/>
            <a:ext cx="491700" cy="282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28</a:t>
            </a:r>
          </a:p>
        </p:txBody>
      </p:sp>
      <p:sp>
        <p:nvSpPr>
          <p:cNvPr id="641" name="Shape 641"/>
          <p:cNvSpPr txBox="1"/>
          <p:nvPr/>
        </p:nvSpPr>
        <p:spPr>
          <a:xfrm>
            <a:off x="2633687" y="4675182"/>
            <a:ext cx="491700" cy="182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6</a:t>
            </a:r>
          </a:p>
        </p:txBody>
      </p:sp>
      <p:cxnSp>
        <p:nvCxnSpPr>
          <p:cNvPr id="642" name="Shape 642"/>
          <p:cNvCxnSpPr/>
          <p:nvPr/>
        </p:nvCxnSpPr>
        <p:spPr>
          <a:xfrm>
            <a:off x="4225075" y="3262200"/>
            <a:ext cx="987600" cy="0"/>
          </a:xfrm>
          <a:prstGeom prst="straightConnector1">
            <a:avLst/>
          </a:prstGeom>
          <a:noFill/>
          <a:ln w="9525" cap="flat" cmpd="sng">
            <a:solidFill>
              <a:schemeClr val="dk2"/>
            </a:solidFill>
            <a:prstDash val="solid"/>
            <a:round/>
            <a:headEnd type="none" w="lg" len="lg"/>
            <a:tailEnd type="triangle" w="lg" len="lg"/>
          </a:ln>
        </p:spPr>
      </p:cxnSp>
      <p:sp>
        <p:nvSpPr>
          <p:cNvPr id="643" name="Shape 643"/>
          <p:cNvSpPr txBox="1"/>
          <p:nvPr/>
        </p:nvSpPr>
        <p:spPr>
          <a:xfrm>
            <a:off x="4264400" y="3276450"/>
            <a:ext cx="10632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CONV,</a:t>
            </a:r>
          </a:p>
          <a:p>
            <a:pPr algn="l" eaLnBrk="1" fontAlgn="auto" hangingPunct="1">
              <a:spcBef>
                <a:spcPts val="0"/>
              </a:spcBef>
              <a:spcAft>
                <a:spcPts val="0"/>
              </a:spcAft>
            </a:pPr>
            <a:r>
              <a:rPr lang="en" sz="1800" kern="0">
                <a:solidFill>
                  <a:srgbClr val="000000"/>
                </a:solidFill>
                <a:latin typeface="Arial"/>
                <a:ea typeface="Arial"/>
                <a:cs typeface="Arial"/>
                <a:sym typeface="Arial"/>
              </a:rPr>
              <a:t>ReLU</a:t>
            </a:r>
          </a:p>
          <a:p>
            <a:pPr algn="l" eaLnBrk="1" fontAlgn="auto" hangingPunct="1">
              <a:spcBef>
                <a:spcPts val="0"/>
              </a:spcBef>
              <a:spcAft>
                <a:spcPts val="0"/>
              </a:spcAft>
            </a:pPr>
            <a:r>
              <a:rPr lang="en" sz="1800" kern="0">
                <a:solidFill>
                  <a:srgbClr val="38761D"/>
                </a:solidFill>
                <a:latin typeface="Arial"/>
                <a:ea typeface="Arial"/>
                <a:cs typeface="Arial"/>
                <a:sym typeface="Arial"/>
              </a:rPr>
              <a:t>e.g. 10 5x5x</a:t>
            </a:r>
            <a:r>
              <a:rPr lang="en" sz="1800" b="1" kern="0">
                <a:solidFill>
                  <a:srgbClr val="38761D"/>
                </a:solidFill>
                <a:latin typeface="Arial"/>
                <a:ea typeface="Arial"/>
                <a:cs typeface="Arial"/>
                <a:sym typeface="Arial"/>
              </a:rPr>
              <a:t>6 </a:t>
            </a:r>
            <a:r>
              <a:rPr lang="en" sz="1800" kern="0">
                <a:solidFill>
                  <a:srgbClr val="38761D"/>
                </a:solidFill>
                <a:latin typeface="Arial"/>
                <a:ea typeface="Arial"/>
                <a:cs typeface="Arial"/>
                <a:sym typeface="Arial"/>
              </a:rPr>
              <a:t>filters</a:t>
            </a:r>
          </a:p>
        </p:txBody>
      </p:sp>
      <p:sp>
        <p:nvSpPr>
          <p:cNvPr id="644" name="Shape 644"/>
          <p:cNvSpPr/>
          <p:nvPr/>
        </p:nvSpPr>
        <p:spPr>
          <a:xfrm>
            <a:off x="5434875" y="1983550"/>
            <a:ext cx="956400" cy="2757900"/>
          </a:xfrm>
          <a:prstGeom prst="cube">
            <a:avLst>
              <a:gd name="adj" fmla="val 77711"/>
            </a:avLst>
          </a:prstGeom>
          <a:solidFill>
            <a:srgbClr val="D9EAD3"/>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645" name="Shape 645"/>
          <p:cNvCxnSpPr/>
          <p:nvPr/>
        </p:nvCxnSpPr>
        <p:spPr>
          <a:xfrm>
            <a:off x="6815875" y="3262200"/>
            <a:ext cx="987600" cy="0"/>
          </a:xfrm>
          <a:prstGeom prst="straightConnector1">
            <a:avLst/>
          </a:prstGeom>
          <a:noFill/>
          <a:ln w="9525" cap="flat" cmpd="sng">
            <a:solidFill>
              <a:schemeClr val="dk2"/>
            </a:solidFill>
            <a:prstDash val="solid"/>
            <a:round/>
            <a:headEnd type="none" w="lg" len="lg"/>
            <a:tailEnd type="triangle" w="lg" len="lg"/>
          </a:ln>
        </p:spPr>
      </p:cxnSp>
      <p:sp>
        <p:nvSpPr>
          <p:cNvPr id="646" name="Shape 646"/>
          <p:cNvSpPr txBox="1"/>
          <p:nvPr/>
        </p:nvSpPr>
        <p:spPr>
          <a:xfrm>
            <a:off x="6855200" y="3276450"/>
            <a:ext cx="9876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CONV,</a:t>
            </a:r>
          </a:p>
          <a:p>
            <a:pPr algn="l" eaLnBrk="1" fontAlgn="auto" hangingPunct="1">
              <a:spcBef>
                <a:spcPts val="0"/>
              </a:spcBef>
              <a:spcAft>
                <a:spcPts val="0"/>
              </a:spcAft>
            </a:pPr>
            <a:r>
              <a:rPr lang="en" sz="1800" kern="0">
                <a:solidFill>
                  <a:srgbClr val="000000"/>
                </a:solidFill>
                <a:latin typeface="Arial"/>
                <a:ea typeface="Arial"/>
                <a:cs typeface="Arial"/>
                <a:sym typeface="Arial"/>
              </a:rPr>
              <a:t>ReLU</a:t>
            </a:r>
          </a:p>
        </p:txBody>
      </p:sp>
      <p:sp>
        <p:nvSpPr>
          <p:cNvPr id="647" name="Shape 647"/>
          <p:cNvSpPr txBox="1"/>
          <p:nvPr/>
        </p:nvSpPr>
        <p:spPr>
          <a:xfrm>
            <a:off x="8071800" y="3017400"/>
            <a:ext cx="956400" cy="354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a:t>
            </a:r>
          </a:p>
        </p:txBody>
      </p:sp>
      <p:sp>
        <p:nvSpPr>
          <p:cNvPr id="648" name="Shape 648"/>
          <p:cNvSpPr txBox="1"/>
          <p:nvPr/>
        </p:nvSpPr>
        <p:spPr>
          <a:xfrm>
            <a:off x="5300687" y="4675182"/>
            <a:ext cx="491700" cy="182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10</a:t>
            </a:r>
          </a:p>
        </p:txBody>
      </p:sp>
      <p:sp>
        <p:nvSpPr>
          <p:cNvPr id="649" name="Shape 649"/>
          <p:cNvSpPr txBox="1"/>
          <p:nvPr/>
        </p:nvSpPr>
        <p:spPr>
          <a:xfrm>
            <a:off x="6047500" y="4283550"/>
            <a:ext cx="491700" cy="30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24</a:t>
            </a:r>
          </a:p>
        </p:txBody>
      </p:sp>
      <p:sp>
        <p:nvSpPr>
          <p:cNvPr id="650" name="Shape 650"/>
          <p:cNvSpPr txBox="1"/>
          <p:nvPr/>
        </p:nvSpPr>
        <p:spPr>
          <a:xfrm>
            <a:off x="6411800" y="2210375"/>
            <a:ext cx="491700" cy="282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24</a:t>
            </a:r>
          </a:p>
        </p:txBody>
      </p:sp>
      <p:sp>
        <p:nvSpPr>
          <p:cNvPr id="23"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4006033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6" name="Shape 656"/>
          <p:cNvSpPr txBox="1"/>
          <p:nvPr/>
        </p:nvSpPr>
        <p:spPr>
          <a:xfrm>
            <a:off x="114875" y="902775"/>
            <a:ext cx="8548200" cy="984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b="1" kern="0">
                <a:solidFill>
                  <a:srgbClr val="000000"/>
                </a:solidFill>
                <a:latin typeface="Arial"/>
                <a:ea typeface="Arial"/>
                <a:cs typeface="Arial"/>
                <a:sym typeface="Arial"/>
              </a:rPr>
              <a:t>Preview</a:t>
            </a:r>
          </a:p>
        </p:txBody>
      </p:sp>
      <p:sp>
        <p:nvSpPr>
          <p:cNvPr id="657" name="Shape 657"/>
          <p:cNvSpPr txBox="1"/>
          <p:nvPr/>
        </p:nvSpPr>
        <p:spPr>
          <a:xfrm>
            <a:off x="4699800" y="902775"/>
            <a:ext cx="2254200" cy="350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i="1" kern="0">
                <a:solidFill>
                  <a:srgbClr val="000000"/>
                </a:solidFill>
                <a:latin typeface="Arial"/>
                <a:ea typeface="Arial"/>
                <a:cs typeface="Arial"/>
                <a:sym typeface="Arial"/>
              </a:rPr>
              <a:t>[Zeiler and Fergus 2013]</a:t>
            </a:r>
          </a:p>
        </p:txBody>
      </p:sp>
      <p:sp>
        <p:nvSpPr>
          <p:cNvPr id="658" name="Shape 658"/>
          <p:cNvSpPr txBox="1"/>
          <p:nvPr/>
        </p:nvSpPr>
        <p:spPr>
          <a:xfrm>
            <a:off x="6782700" y="902775"/>
            <a:ext cx="2361300" cy="393600"/>
          </a:xfrm>
          <a:prstGeom prst="rect">
            <a:avLst/>
          </a:prstGeom>
          <a:noFill/>
          <a:ln>
            <a:noFill/>
          </a:ln>
        </p:spPr>
        <p:txBody>
          <a:bodyPr lIns="91425" tIns="91425" rIns="91425" bIns="91425" anchor="ctr" anchorCtr="0">
            <a:noAutofit/>
          </a:bodyPr>
          <a:lstStyle/>
          <a:p>
            <a:pPr algn="r" eaLnBrk="1" fontAlgn="auto" hangingPunct="1">
              <a:lnSpc>
                <a:spcPct val="115000"/>
              </a:lnSpc>
              <a:spcBef>
                <a:spcPts val="0"/>
              </a:spcBef>
              <a:spcAft>
                <a:spcPts val="0"/>
              </a:spcAft>
            </a:pPr>
            <a:r>
              <a:rPr lang="en" sz="800" kern="0">
                <a:solidFill>
                  <a:srgbClr val="000000"/>
                </a:solidFill>
                <a:latin typeface="Calibri"/>
                <a:ea typeface="Calibri"/>
                <a:cs typeface="Calibri"/>
                <a:sym typeface="Calibri"/>
              </a:rPr>
              <a:t>Visualization of VGG-16 by Lane McIntosh. VGG-16 architecture from [Simonyan and Zisserman 2014].</a:t>
            </a:r>
          </a:p>
        </p:txBody>
      </p:sp>
      <p:pic>
        <p:nvPicPr>
          <p:cNvPr id="659" name="Shape 659" descr="VGG16 visualization complete.png"/>
          <p:cNvPicPr preferRelativeResize="0"/>
          <p:nvPr/>
        </p:nvPicPr>
        <p:blipFill>
          <a:blip r:embed="rId3">
            <a:alphaModFix/>
          </a:blip>
          <a:stretch>
            <a:fillRect/>
          </a:stretch>
        </p:blipFill>
        <p:spPr>
          <a:xfrm>
            <a:off x="46724" y="1345663"/>
            <a:ext cx="9050550" cy="4166651"/>
          </a:xfrm>
          <a:prstGeom prst="rect">
            <a:avLst/>
          </a:prstGeom>
          <a:noFill/>
          <a:ln>
            <a:noFill/>
          </a:ln>
        </p:spPr>
      </p:pic>
      <p:sp>
        <p:nvSpPr>
          <p:cNvPr id="7"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31426219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pic>
        <p:nvPicPr>
          <p:cNvPr id="674" name="Shape 674"/>
          <p:cNvPicPr preferRelativeResize="0"/>
          <p:nvPr/>
        </p:nvPicPr>
        <p:blipFill>
          <a:blip r:embed="rId3">
            <a:alphaModFix/>
          </a:blip>
          <a:stretch>
            <a:fillRect/>
          </a:stretch>
        </p:blipFill>
        <p:spPr>
          <a:xfrm>
            <a:off x="460051" y="934149"/>
            <a:ext cx="4308849" cy="4455850"/>
          </a:xfrm>
          <a:prstGeom prst="rect">
            <a:avLst/>
          </a:prstGeom>
          <a:noFill/>
          <a:ln>
            <a:noFill/>
          </a:ln>
        </p:spPr>
      </p:pic>
      <p:sp>
        <p:nvSpPr>
          <p:cNvPr id="675" name="Shape 675"/>
          <p:cNvSpPr/>
          <p:nvPr/>
        </p:nvSpPr>
        <p:spPr>
          <a:xfrm>
            <a:off x="1068216" y="1113625"/>
            <a:ext cx="683700" cy="632400"/>
          </a:xfrm>
          <a:prstGeom prst="rect">
            <a:avLst/>
          </a:prstGeom>
          <a:solidFill>
            <a:srgbClr val="FFFFFF"/>
          </a:solid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76" name="Shape 676"/>
          <p:cNvSpPr/>
          <p:nvPr/>
        </p:nvSpPr>
        <p:spPr>
          <a:xfrm>
            <a:off x="410199" y="481225"/>
            <a:ext cx="957300" cy="632400"/>
          </a:xfrm>
          <a:prstGeom prst="rect">
            <a:avLst/>
          </a:prstGeom>
          <a:solidFill>
            <a:srgbClr val="FFFFFF"/>
          </a:solidFill>
          <a:ln>
            <a:noFill/>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pic>
        <p:nvPicPr>
          <p:cNvPr id="677" name="Shape 677"/>
          <p:cNvPicPr preferRelativeResize="0"/>
          <p:nvPr/>
        </p:nvPicPr>
        <p:blipFill>
          <a:blip r:embed="rId4">
            <a:alphaModFix/>
          </a:blip>
          <a:stretch>
            <a:fillRect/>
          </a:stretch>
        </p:blipFill>
        <p:spPr>
          <a:xfrm>
            <a:off x="1751925" y="1027280"/>
            <a:ext cx="7163150" cy="257799"/>
          </a:xfrm>
          <a:prstGeom prst="rect">
            <a:avLst/>
          </a:prstGeom>
          <a:noFill/>
          <a:ln>
            <a:noFill/>
          </a:ln>
        </p:spPr>
      </p:pic>
      <p:sp>
        <p:nvSpPr>
          <p:cNvPr id="678" name="Shape 678"/>
          <p:cNvSpPr txBox="1"/>
          <p:nvPr/>
        </p:nvSpPr>
        <p:spPr>
          <a:xfrm>
            <a:off x="6266750" y="1320150"/>
            <a:ext cx="2769900" cy="341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example 5x5 filters</a:t>
            </a:r>
          </a:p>
          <a:p>
            <a:pPr algn="l" eaLnBrk="1" fontAlgn="auto" hangingPunct="1">
              <a:spcBef>
                <a:spcPts val="0"/>
              </a:spcBef>
              <a:spcAft>
                <a:spcPts val="0"/>
              </a:spcAft>
            </a:pPr>
            <a:r>
              <a:rPr lang="en" sz="1800" kern="0">
                <a:solidFill>
                  <a:srgbClr val="000000"/>
                </a:solidFill>
                <a:latin typeface="Arial"/>
                <a:ea typeface="Arial"/>
                <a:cs typeface="Arial"/>
                <a:sym typeface="Arial"/>
              </a:rPr>
              <a:t>(32 total)</a:t>
            </a:r>
          </a:p>
        </p:txBody>
      </p:sp>
      <p:sp>
        <p:nvSpPr>
          <p:cNvPr id="679" name="Shape 679"/>
          <p:cNvSpPr/>
          <p:nvPr/>
        </p:nvSpPr>
        <p:spPr>
          <a:xfrm>
            <a:off x="1803166" y="1027376"/>
            <a:ext cx="247800" cy="257700"/>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80" name="Shape 680"/>
          <p:cNvSpPr/>
          <p:nvPr/>
        </p:nvSpPr>
        <p:spPr>
          <a:xfrm>
            <a:off x="502824" y="2171849"/>
            <a:ext cx="565500" cy="632400"/>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681" name="Shape 681"/>
          <p:cNvCxnSpPr>
            <a:stCxn id="679" idx="2"/>
            <a:endCxn id="680" idx="3"/>
          </p:cNvCxnSpPr>
          <p:nvPr/>
        </p:nvCxnSpPr>
        <p:spPr>
          <a:xfrm flipH="1">
            <a:off x="1068466" y="1285076"/>
            <a:ext cx="858600" cy="1203000"/>
          </a:xfrm>
          <a:prstGeom prst="straightConnector1">
            <a:avLst/>
          </a:prstGeom>
          <a:noFill/>
          <a:ln w="19050" cap="flat" cmpd="sng">
            <a:solidFill>
              <a:srgbClr val="FF0000"/>
            </a:solidFill>
            <a:prstDash val="solid"/>
            <a:round/>
            <a:headEnd type="none" w="lg" len="lg"/>
            <a:tailEnd type="triangle" w="lg" len="lg"/>
          </a:ln>
        </p:spPr>
      </p:cxnSp>
      <p:sp>
        <p:nvSpPr>
          <p:cNvPr id="682" name="Shape 682"/>
          <p:cNvSpPr txBox="1"/>
          <p:nvPr/>
        </p:nvSpPr>
        <p:spPr>
          <a:xfrm>
            <a:off x="4813175" y="2378400"/>
            <a:ext cx="4101900" cy="2341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endParaRPr sz="2400" kern="0">
              <a:solidFill>
                <a:srgbClr val="000000"/>
              </a:solidFill>
              <a:latin typeface="Arial"/>
              <a:ea typeface="Arial"/>
              <a:cs typeface="Arial"/>
              <a:sym typeface="Arial"/>
            </a:endParaRPr>
          </a:p>
        </p:txBody>
      </p:sp>
      <p:sp>
        <p:nvSpPr>
          <p:cNvPr id="687" name="Shape 687"/>
          <p:cNvSpPr txBox="1"/>
          <p:nvPr/>
        </p:nvSpPr>
        <p:spPr>
          <a:xfrm>
            <a:off x="2031775" y="1175212"/>
            <a:ext cx="4308900" cy="257699"/>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FF0000"/>
                </a:solidFill>
                <a:latin typeface="Arial"/>
                <a:ea typeface="Arial"/>
                <a:cs typeface="Arial"/>
                <a:sym typeface="Arial"/>
              </a:rPr>
              <a:t>one filter =&gt; </a:t>
            </a:r>
          </a:p>
          <a:p>
            <a:pPr algn="l" eaLnBrk="1" fontAlgn="auto" hangingPunct="1">
              <a:spcBef>
                <a:spcPts val="0"/>
              </a:spcBef>
              <a:spcAft>
                <a:spcPts val="0"/>
              </a:spcAft>
            </a:pPr>
            <a:r>
              <a:rPr lang="en" sz="1800" kern="0">
                <a:solidFill>
                  <a:srgbClr val="FF0000"/>
                </a:solidFill>
                <a:latin typeface="Arial"/>
                <a:ea typeface="Arial"/>
                <a:cs typeface="Arial"/>
                <a:sym typeface="Arial"/>
              </a:rPr>
              <a:t>one activation map</a:t>
            </a:r>
          </a:p>
        </p:txBody>
      </p:sp>
      <p:sp>
        <p:nvSpPr>
          <p:cNvPr id="688" name="Shape 688"/>
          <p:cNvSpPr/>
          <p:nvPr/>
        </p:nvSpPr>
        <p:spPr>
          <a:xfrm>
            <a:off x="4908591" y="1035976"/>
            <a:ext cx="247800" cy="257700"/>
          </a:xfrm>
          <a:prstGeom prst="rect">
            <a:avLst/>
          </a:prstGeom>
          <a:noFill/>
          <a:ln w="19050" cap="flat" cmpd="sng">
            <a:solidFill>
              <a:srgbClr val="0000FF"/>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689" name="Shape 689"/>
          <p:cNvCxnSpPr>
            <a:stCxn id="688" idx="2"/>
          </p:cNvCxnSpPr>
          <p:nvPr/>
        </p:nvCxnSpPr>
        <p:spPr>
          <a:xfrm flipH="1">
            <a:off x="1053291" y="1293676"/>
            <a:ext cx="3979200" cy="2205600"/>
          </a:xfrm>
          <a:prstGeom prst="straightConnector1">
            <a:avLst/>
          </a:prstGeom>
          <a:noFill/>
          <a:ln w="19050" cap="flat" cmpd="sng">
            <a:solidFill>
              <a:srgbClr val="0000FF"/>
            </a:solidFill>
            <a:prstDash val="solid"/>
            <a:round/>
            <a:headEnd type="none" w="lg" len="lg"/>
            <a:tailEnd type="triangle" w="lg" len="lg"/>
          </a:ln>
        </p:spPr>
      </p:cxnSp>
      <p:sp>
        <p:nvSpPr>
          <p:cNvPr id="690" name="Shape 690"/>
          <p:cNvSpPr/>
          <p:nvPr/>
        </p:nvSpPr>
        <p:spPr>
          <a:xfrm>
            <a:off x="502824" y="3458615"/>
            <a:ext cx="565500" cy="632400"/>
          </a:xfrm>
          <a:prstGeom prst="rect">
            <a:avLst/>
          </a:prstGeom>
          <a:noFill/>
          <a:ln w="19050" cap="flat" cmpd="sng">
            <a:solidFill>
              <a:srgbClr val="0000FF"/>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91" name="Shape 691"/>
          <p:cNvSpPr txBox="1"/>
          <p:nvPr/>
        </p:nvSpPr>
        <p:spPr>
          <a:xfrm>
            <a:off x="3570975" y="5052300"/>
            <a:ext cx="1411200" cy="472800"/>
          </a:xfrm>
          <a:prstGeom prst="rect">
            <a:avLst/>
          </a:prstGeom>
          <a:noFill/>
          <a:ln>
            <a:noFill/>
          </a:ln>
        </p:spPr>
        <p:txBody>
          <a:bodyPr lIns="91425" tIns="91425" rIns="91425" bIns="91425" anchor="ctr" anchorCtr="0">
            <a:noAutofit/>
          </a:bodyPr>
          <a:lstStyle/>
          <a:p>
            <a:pPr algn="l" eaLnBrk="1" fontAlgn="auto" hangingPunct="1">
              <a:lnSpc>
                <a:spcPct val="115000"/>
              </a:lnSpc>
              <a:spcBef>
                <a:spcPts val="0"/>
              </a:spcBef>
              <a:spcAft>
                <a:spcPts val="0"/>
              </a:spcAft>
            </a:pPr>
            <a:r>
              <a:rPr lang="en" sz="600" kern="0">
                <a:solidFill>
                  <a:srgbClr val="000000"/>
                </a:solidFill>
                <a:latin typeface="Calibri"/>
                <a:ea typeface="Calibri"/>
                <a:cs typeface="Calibri"/>
                <a:sym typeface="Calibri"/>
              </a:rPr>
              <a:t>Figure copyright Andrej Karpathy.</a:t>
            </a:r>
          </a:p>
        </p:txBody>
      </p:sp>
      <p:sp>
        <p:nvSpPr>
          <p:cNvPr id="21"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51339640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Neural Networks</a:t>
            </a:r>
            <a:endParaRPr lang="en-US" dirty="0"/>
          </a:p>
        </p:txBody>
      </p:sp>
      <p:sp>
        <p:nvSpPr>
          <p:cNvPr id="3" name="Content Placeholder 2"/>
          <p:cNvSpPr>
            <a:spLocks noGrp="1"/>
          </p:cNvSpPr>
          <p:nvPr>
            <p:ph idx="1"/>
          </p:nvPr>
        </p:nvSpPr>
        <p:spPr/>
        <p:txBody>
          <a:bodyPr/>
          <a:lstStyle/>
          <a:p>
            <a:pPr marL="457200" lvl="1" indent="0">
              <a:buNone/>
            </a:pPr>
            <a:r>
              <a:rPr lang="en-US" dirty="0" smtClean="0"/>
              <a:t>a</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66</a:t>
            </a:fld>
            <a:endParaRPr lang="en-US"/>
          </a:p>
        </p:txBody>
      </p:sp>
      <p:pic>
        <p:nvPicPr>
          <p:cNvPr id="6" name="Picture 5" descr="fig16.14.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83" y="3657600"/>
            <a:ext cx="9042569" cy="2514600"/>
          </a:xfrm>
          <a:prstGeom prst="rect">
            <a:avLst/>
          </a:prstGeom>
        </p:spPr>
      </p:pic>
      <p:sp>
        <p:nvSpPr>
          <p:cNvPr id="7" name="Slide Number Placeholder 4"/>
          <p:cNvSpPr txBox="1">
            <a:spLocks/>
          </p:cNvSpPr>
          <p:nvPr/>
        </p:nvSpPr>
        <p:spPr bwMode="auto">
          <a:xfrm>
            <a:off x="2743200" y="6400800"/>
            <a:ext cx="3581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dirty="0" smtClean="0"/>
              <a:t>Image Credit: </a:t>
            </a:r>
            <a:r>
              <a:rPr lang="en-US" dirty="0" err="1" smtClean="0"/>
              <a:t>Yann</a:t>
            </a:r>
            <a:r>
              <a:rPr lang="en-US" dirty="0" smtClean="0"/>
              <a:t> </a:t>
            </a:r>
            <a:r>
              <a:rPr lang="en-US" dirty="0" err="1" smtClean="0"/>
              <a:t>LeCun</a:t>
            </a:r>
            <a:r>
              <a:rPr lang="en-US" dirty="0" smtClean="0"/>
              <a:t>, Kevin Murphy</a:t>
            </a:r>
            <a:endParaRPr lang="en-US" dirty="0"/>
          </a:p>
        </p:txBody>
      </p:sp>
      <p:pic>
        <p:nvPicPr>
          <p:cNvPr id="9" name="Picture 8"/>
          <p:cNvPicPr>
            <a:picLocks noChangeAspect="1"/>
          </p:cNvPicPr>
          <p:nvPr/>
        </p:nvPicPr>
        <p:blipFill>
          <a:blip r:embed="rId3"/>
          <a:stretch>
            <a:fillRect/>
          </a:stretch>
        </p:blipFill>
        <p:spPr>
          <a:xfrm>
            <a:off x="0" y="1063157"/>
            <a:ext cx="9144000" cy="2137243"/>
          </a:xfrm>
          <a:prstGeom prst="rect">
            <a:avLst/>
          </a:prstGeom>
        </p:spPr>
      </p:pic>
    </p:spTree>
    <p:extLst>
      <p:ext uri="{BB962C8B-B14F-4D97-AF65-F5344CB8AC3E}">
        <p14:creationId xmlns:p14="http://schemas.microsoft.com/office/powerpoint/2010/main" val="99391026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pic>
        <p:nvPicPr>
          <p:cNvPr id="697" name="Shape 697"/>
          <p:cNvPicPr preferRelativeResize="0"/>
          <p:nvPr/>
        </p:nvPicPr>
        <p:blipFill>
          <a:blip r:embed="rId3">
            <a:alphaModFix/>
          </a:blip>
          <a:stretch>
            <a:fillRect/>
          </a:stretch>
        </p:blipFill>
        <p:spPr>
          <a:xfrm>
            <a:off x="1" y="1101396"/>
            <a:ext cx="9143999" cy="4378919"/>
          </a:xfrm>
          <a:prstGeom prst="rect">
            <a:avLst/>
          </a:prstGeom>
          <a:noFill/>
          <a:ln>
            <a:noFill/>
          </a:ln>
        </p:spPr>
      </p:pic>
      <p:sp>
        <p:nvSpPr>
          <p:cNvPr id="698" name="Shape 698"/>
          <p:cNvSpPr txBox="1"/>
          <p:nvPr/>
        </p:nvSpPr>
        <p:spPr>
          <a:xfrm>
            <a:off x="43175" y="763787"/>
            <a:ext cx="2504100" cy="209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preview:</a:t>
            </a:r>
          </a:p>
        </p:txBody>
      </p:sp>
      <p:pic>
        <p:nvPicPr>
          <p:cNvPr id="699" name="Shape 699" descr="mazda3.JPG"/>
          <p:cNvPicPr preferRelativeResize="0"/>
          <p:nvPr/>
        </p:nvPicPr>
        <p:blipFill rotWithShape="1">
          <a:blip r:embed="rId4">
            <a:alphaModFix/>
          </a:blip>
          <a:srcRect l="13812" r="4065"/>
          <a:stretch/>
        </p:blipFill>
        <p:spPr>
          <a:xfrm>
            <a:off x="43175" y="2945526"/>
            <a:ext cx="2192650" cy="2002447"/>
          </a:xfrm>
          <a:prstGeom prst="rect">
            <a:avLst/>
          </a:prstGeom>
          <a:noFill/>
          <a:ln>
            <a:noFill/>
          </a:ln>
        </p:spPr>
      </p:pic>
      <p:sp>
        <p:nvSpPr>
          <p:cNvPr id="6"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53707957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5" name="Shape 705"/>
          <p:cNvSpPr txBox="1"/>
          <p:nvPr/>
        </p:nvSpPr>
        <p:spPr>
          <a:xfrm>
            <a:off x="138150" y="917700"/>
            <a:ext cx="8375400" cy="604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200" kern="0">
                <a:solidFill>
                  <a:srgbClr val="000000"/>
                </a:solidFill>
                <a:latin typeface="Arial"/>
                <a:ea typeface="Arial"/>
                <a:cs typeface="Arial"/>
                <a:sym typeface="Arial"/>
              </a:rPr>
              <a:t>A closer look at spatial dimensions:</a:t>
            </a:r>
          </a:p>
        </p:txBody>
      </p:sp>
      <p:sp>
        <p:nvSpPr>
          <p:cNvPr id="706" name="Shape 706"/>
          <p:cNvSpPr/>
          <p:nvPr/>
        </p:nvSpPr>
        <p:spPr>
          <a:xfrm>
            <a:off x="1267100" y="3161375"/>
            <a:ext cx="282300" cy="813900"/>
          </a:xfrm>
          <a:prstGeom prst="cube">
            <a:avLst>
              <a:gd name="adj" fmla="val 53382"/>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707" name="Shape 707"/>
          <p:cNvSpPr/>
          <p:nvPr/>
        </p:nvSpPr>
        <p:spPr>
          <a:xfrm>
            <a:off x="2863350" y="3427175"/>
            <a:ext cx="282300" cy="282300"/>
          </a:xfrm>
          <a:prstGeom prst="ellipse">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708" name="Shape 708"/>
          <p:cNvCxnSpPr>
            <a:endCxn id="707" idx="2"/>
          </p:cNvCxnSpPr>
          <p:nvPr/>
        </p:nvCxnSpPr>
        <p:spPr>
          <a:xfrm rot="10800000" flipH="1">
            <a:off x="1373850" y="3568325"/>
            <a:ext cx="1489500" cy="399000"/>
          </a:xfrm>
          <a:prstGeom prst="straightConnector1">
            <a:avLst/>
          </a:prstGeom>
          <a:noFill/>
          <a:ln w="19050" cap="flat" cmpd="sng">
            <a:solidFill>
              <a:srgbClr val="000000"/>
            </a:solidFill>
            <a:prstDash val="solid"/>
            <a:round/>
            <a:headEnd type="none" w="lg" len="lg"/>
            <a:tailEnd type="none" w="lg" len="lg"/>
          </a:ln>
        </p:spPr>
      </p:cxnSp>
      <p:cxnSp>
        <p:nvCxnSpPr>
          <p:cNvPr id="709" name="Shape 709"/>
          <p:cNvCxnSpPr>
            <a:endCxn id="707" idx="2"/>
          </p:cNvCxnSpPr>
          <p:nvPr/>
        </p:nvCxnSpPr>
        <p:spPr>
          <a:xfrm>
            <a:off x="1393350" y="3331025"/>
            <a:ext cx="1470000" cy="237300"/>
          </a:xfrm>
          <a:prstGeom prst="straightConnector1">
            <a:avLst/>
          </a:prstGeom>
          <a:noFill/>
          <a:ln w="19050" cap="flat" cmpd="sng">
            <a:solidFill>
              <a:srgbClr val="000000"/>
            </a:solidFill>
            <a:prstDash val="solid"/>
            <a:round/>
            <a:headEnd type="none" w="lg" len="lg"/>
            <a:tailEnd type="none" w="lg" len="lg"/>
          </a:ln>
        </p:spPr>
      </p:cxnSp>
      <p:cxnSp>
        <p:nvCxnSpPr>
          <p:cNvPr id="710" name="Shape 710"/>
          <p:cNvCxnSpPr>
            <a:endCxn id="707" idx="2"/>
          </p:cNvCxnSpPr>
          <p:nvPr/>
        </p:nvCxnSpPr>
        <p:spPr>
          <a:xfrm>
            <a:off x="1529550" y="3181625"/>
            <a:ext cx="1333800" cy="386700"/>
          </a:xfrm>
          <a:prstGeom prst="straightConnector1">
            <a:avLst/>
          </a:prstGeom>
          <a:noFill/>
          <a:ln w="19050" cap="flat" cmpd="sng">
            <a:solidFill>
              <a:srgbClr val="000000"/>
            </a:solidFill>
            <a:prstDash val="solid"/>
            <a:round/>
            <a:headEnd type="none" w="lg" len="lg"/>
            <a:tailEnd type="none" w="lg" len="lg"/>
          </a:ln>
        </p:spPr>
      </p:cxnSp>
      <p:cxnSp>
        <p:nvCxnSpPr>
          <p:cNvPr id="711" name="Shape 711"/>
          <p:cNvCxnSpPr>
            <a:endCxn id="707" idx="2"/>
          </p:cNvCxnSpPr>
          <p:nvPr/>
        </p:nvCxnSpPr>
        <p:spPr>
          <a:xfrm rot="10800000" flipH="1">
            <a:off x="1555650" y="3568325"/>
            <a:ext cx="1307700" cy="249600"/>
          </a:xfrm>
          <a:prstGeom prst="straightConnector1">
            <a:avLst/>
          </a:prstGeom>
          <a:noFill/>
          <a:ln w="19050" cap="flat" cmpd="sng">
            <a:solidFill>
              <a:srgbClr val="000000"/>
            </a:solidFill>
            <a:prstDash val="solid"/>
            <a:round/>
            <a:headEnd type="none" w="lg" len="lg"/>
            <a:tailEnd type="none" w="lg" len="lg"/>
          </a:ln>
        </p:spPr>
      </p:cxnSp>
      <p:sp>
        <p:nvSpPr>
          <p:cNvPr id="712" name="Shape 712"/>
          <p:cNvSpPr txBox="1"/>
          <p:nvPr/>
        </p:nvSpPr>
        <p:spPr>
          <a:xfrm>
            <a:off x="1463200" y="4489375"/>
            <a:ext cx="491700" cy="30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32</a:t>
            </a:r>
          </a:p>
        </p:txBody>
      </p:sp>
      <p:sp>
        <p:nvSpPr>
          <p:cNvPr id="713" name="Shape 713"/>
          <p:cNvSpPr txBox="1"/>
          <p:nvPr/>
        </p:nvSpPr>
        <p:spPr>
          <a:xfrm>
            <a:off x="1827500" y="2416200"/>
            <a:ext cx="491700" cy="282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32</a:t>
            </a:r>
          </a:p>
        </p:txBody>
      </p:sp>
      <p:sp>
        <p:nvSpPr>
          <p:cNvPr id="714" name="Shape 714"/>
          <p:cNvSpPr txBox="1"/>
          <p:nvPr/>
        </p:nvSpPr>
        <p:spPr>
          <a:xfrm>
            <a:off x="792588" y="4881007"/>
            <a:ext cx="491699" cy="182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a:t>
            </a:r>
          </a:p>
        </p:txBody>
      </p:sp>
      <p:sp>
        <p:nvSpPr>
          <p:cNvPr id="715" name="Shape 715"/>
          <p:cNvSpPr/>
          <p:nvPr/>
        </p:nvSpPr>
        <p:spPr>
          <a:xfrm>
            <a:off x="850575" y="2189375"/>
            <a:ext cx="956400" cy="2757900"/>
          </a:xfrm>
          <a:prstGeom prst="cube">
            <a:avLst>
              <a:gd name="adj" fmla="val 77711"/>
            </a:avLst>
          </a:prstGeom>
          <a:solidFill>
            <a:srgbClr val="F4CCCC">
              <a:alpha val="51920"/>
            </a:srgbClr>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716" name="Shape 716"/>
          <p:cNvSpPr txBox="1"/>
          <p:nvPr/>
        </p:nvSpPr>
        <p:spPr>
          <a:xfrm>
            <a:off x="3108425" y="1767000"/>
            <a:ext cx="3635100" cy="552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FF0000"/>
                </a:solidFill>
                <a:latin typeface="Arial"/>
                <a:ea typeface="Arial"/>
                <a:cs typeface="Arial"/>
                <a:sym typeface="Arial"/>
              </a:rPr>
              <a:t>32x32x3 image</a:t>
            </a:r>
          </a:p>
          <a:p>
            <a:pPr algn="l" eaLnBrk="1" fontAlgn="auto" hangingPunct="1">
              <a:spcBef>
                <a:spcPts val="0"/>
              </a:spcBef>
              <a:spcAft>
                <a:spcPts val="0"/>
              </a:spcAft>
            </a:pPr>
            <a:r>
              <a:rPr lang="en" sz="2400" kern="0">
                <a:solidFill>
                  <a:srgbClr val="0000FF"/>
                </a:solidFill>
                <a:latin typeface="Arial"/>
                <a:ea typeface="Arial"/>
                <a:cs typeface="Arial"/>
                <a:sym typeface="Arial"/>
              </a:rPr>
              <a:t>5x5x3 filter</a:t>
            </a:r>
          </a:p>
        </p:txBody>
      </p:sp>
      <p:cxnSp>
        <p:nvCxnSpPr>
          <p:cNvPr id="717" name="Shape 717"/>
          <p:cNvCxnSpPr/>
          <p:nvPr/>
        </p:nvCxnSpPr>
        <p:spPr>
          <a:xfrm flipH="1">
            <a:off x="1977350" y="2008775"/>
            <a:ext cx="984300" cy="233100"/>
          </a:xfrm>
          <a:prstGeom prst="straightConnector1">
            <a:avLst/>
          </a:prstGeom>
          <a:noFill/>
          <a:ln w="9525" cap="flat" cmpd="sng">
            <a:solidFill>
              <a:srgbClr val="FF0000"/>
            </a:solidFill>
            <a:prstDash val="solid"/>
            <a:round/>
            <a:headEnd type="none" w="lg" len="lg"/>
            <a:tailEnd type="triangle" w="lg" len="lg"/>
          </a:ln>
        </p:spPr>
      </p:cxnSp>
      <p:cxnSp>
        <p:nvCxnSpPr>
          <p:cNvPr id="718" name="Shape 718"/>
          <p:cNvCxnSpPr/>
          <p:nvPr/>
        </p:nvCxnSpPr>
        <p:spPr>
          <a:xfrm flipH="1">
            <a:off x="1666350" y="2492300"/>
            <a:ext cx="1398900" cy="543900"/>
          </a:xfrm>
          <a:prstGeom prst="straightConnector1">
            <a:avLst/>
          </a:prstGeom>
          <a:noFill/>
          <a:ln w="9525" cap="flat" cmpd="sng">
            <a:solidFill>
              <a:srgbClr val="0000FF"/>
            </a:solidFill>
            <a:prstDash val="solid"/>
            <a:round/>
            <a:headEnd type="none" w="lg" len="lg"/>
            <a:tailEnd type="triangle" w="lg" len="lg"/>
          </a:ln>
        </p:spPr>
      </p:cxnSp>
      <p:cxnSp>
        <p:nvCxnSpPr>
          <p:cNvPr id="719" name="Shape 719"/>
          <p:cNvCxnSpPr/>
          <p:nvPr/>
        </p:nvCxnSpPr>
        <p:spPr>
          <a:xfrm>
            <a:off x="3600600" y="3571625"/>
            <a:ext cx="2365800" cy="0"/>
          </a:xfrm>
          <a:prstGeom prst="straightConnector1">
            <a:avLst/>
          </a:prstGeom>
          <a:noFill/>
          <a:ln w="9525" cap="flat" cmpd="sng">
            <a:solidFill>
              <a:schemeClr val="dk2"/>
            </a:solidFill>
            <a:prstDash val="solid"/>
            <a:round/>
            <a:headEnd type="none" w="lg" len="lg"/>
            <a:tailEnd type="triangle" w="lg" len="lg"/>
          </a:ln>
        </p:spPr>
      </p:cxnSp>
      <p:sp>
        <p:nvSpPr>
          <p:cNvPr id="720" name="Shape 720"/>
          <p:cNvSpPr txBox="1"/>
          <p:nvPr/>
        </p:nvSpPr>
        <p:spPr>
          <a:xfrm>
            <a:off x="3471125" y="3709475"/>
            <a:ext cx="3272400" cy="813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convolve (slide) over all spatial locations</a:t>
            </a:r>
          </a:p>
        </p:txBody>
      </p:sp>
      <p:sp>
        <p:nvSpPr>
          <p:cNvPr id="721" name="Shape 721"/>
          <p:cNvSpPr/>
          <p:nvPr/>
        </p:nvSpPr>
        <p:spPr>
          <a:xfrm>
            <a:off x="6703650" y="2189375"/>
            <a:ext cx="956400" cy="2757900"/>
          </a:xfrm>
          <a:prstGeom prst="cube">
            <a:avLst>
              <a:gd name="adj" fmla="val 90357"/>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722" name="Shape 722"/>
          <p:cNvSpPr txBox="1"/>
          <p:nvPr/>
        </p:nvSpPr>
        <p:spPr>
          <a:xfrm>
            <a:off x="6709050" y="1522200"/>
            <a:ext cx="1804500" cy="543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b="1" kern="0">
                <a:solidFill>
                  <a:srgbClr val="0000FF"/>
                </a:solidFill>
                <a:latin typeface="Arial"/>
                <a:ea typeface="Arial"/>
                <a:cs typeface="Arial"/>
                <a:sym typeface="Arial"/>
              </a:rPr>
              <a:t>activation map</a:t>
            </a:r>
          </a:p>
        </p:txBody>
      </p:sp>
      <p:sp>
        <p:nvSpPr>
          <p:cNvPr id="723" name="Shape 723"/>
          <p:cNvSpPr txBox="1"/>
          <p:nvPr/>
        </p:nvSpPr>
        <p:spPr>
          <a:xfrm>
            <a:off x="6588143" y="4902854"/>
            <a:ext cx="328200" cy="30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1</a:t>
            </a:r>
          </a:p>
        </p:txBody>
      </p:sp>
      <p:sp>
        <p:nvSpPr>
          <p:cNvPr id="724" name="Shape 724"/>
          <p:cNvSpPr txBox="1"/>
          <p:nvPr/>
        </p:nvSpPr>
        <p:spPr>
          <a:xfrm>
            <a:off x="7255653" y="4447175"/>
            <a:ext cx="491700" cy="30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b="1" kern="0">
                <a:solidFill>
                  <a:srgbClr val="000000"/>
                </a:solidFill>
                <a:latin typeface="Arial"/>
                <a:ea typeface="Arial"/>
                <a:cs typeface="Arial"/>
                <a:sym typeface="Arial"/>
              </a:rPr>
              <a:t>28</a:t>
            </a:r>
          </a:p>
        </p:txBody>
      </p:sp>
      <p:sp>
        <p:nvSpPr>
          <p:cNvPr id="725" name="Shape 725"/>
          <p:cNvSpPr txBox="1"/>
          <p:nvPr/>
        </p:nvSpPr>
        <p:spPr>
          <a:xfrm>
            <a:off x="7660053" y="3036187"/>
            <a:ext cx="491700" cy="30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b="1" kern="0">
                <a:solidFill>
                  <a:srgbClr val="000000"/>
                </a:solidFill>
                <a:latin typeface="Arial"/>
                <a:ea typeface="Arial"/>
                <a:cs typeface="Arial"/>
                <a:sym typeface="Arial"/>
              </a:rPr>
              <a:t>28</a:t>
            </a:r>
          </a:p>
        </p:txBody>
      </p:sp>
      <p:sp>
        <p:nvSpPr>
          <p:cNvPr id="24"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83498646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graphicFrame>
        <p:nvGraphicFramePr>
          <p:cNvPr id="731" name="Shape 731"/>
          <p:cNvGraphicFramePr/>
          <p:nvPr/>
        </p:nvGraphicFramePr>
        <p:xfrm>
          <a:off x="302525" y="2232050"/>
          <a:ext cx="2679950" cy="3200190"/>
        </p:xfrm>
        <a:graphic>
          <a:graphicData uri="http://schemas.openxmlformats.org/drawingml/2006/table">
            <a:tbl>
              <a:tblPr>
                <a:noFill/>
              </a:tblPr>
              <a:tblGrid>
                <a:gridCol w="382850"/>
                <a:gridCol w="382850"/>
                <a:gridCol w="382850"/>
                <a:gridCol w="382850"/>
                <a:gridCol w="382850"/>
                <a:gridCol w="382850"/>
                <a:gridCol w="382850"/>
              </a:tblGrid>
              <a:tr h="0">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r>
              <a:tr h="0">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r>
              <a:tr h="0">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r>
            </a:tbl>
          </a:graphicData>
        </a:graphic>
      </p:graphicFrame>
      <p:sp>
        <p:nvSpPr>
          <p:cNvPr id="732" name="Shape 732"/>
          <p:cNvSpPr txBox="1"/>
          <p:nvPr/>
        </p:nvSpPr>
        <p:spPr>
          <a:xfrm>
            <a:off x="3734100" y="2196075"/>
            <a:ext cx="5118600" cy="183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7x7 input (spatially)</a:t>
            </a:r>
          </a:p>
          <a:p>
            <a:pPr algn="l" eaLnBrk="1" fontAlgn="auto" hangingPunct="1">
              <a:spcBef>
                <a:spcPts val="0"/>
              </a:spcBef>
              <a:spcAft>
                <a:spcPts val="0"/>
              </a:spcAft>
            </a:pPr>
            <a:r>
              <a:rPr lang="en" sz="2400" kern="0">
                <a:solidFill>
                  <a:srgbClr val="000000"/>
                </a:solidFill>
                <a:latin typeface="Arial"/>
                <a:ea typeface="Arial"/>
                <a:cs typeface="Arial"/>
                <a:sym typeface="Arial"/>
              </a:rPr>
              <a:t>assume 3x3 filter</a:t>
            </a:r>
          </a:p>
        </p:txBody>
      </p:sp>
      <p:sp>
        <p:nvSpPr>
          <p:cNvPr id="733" name="Shape 733"/>
          <p:cNvSpPr txBox="1"/>
          <p:nvPr/>
        </p:nvSpPr>
        <p:spPr>
          <a:xfrm>
            <a:off x="1390175" y="1651625"/>
            <a:ext cx="548700" cy="457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7</a:t>
            </a:r>
          </a:p>
        </p:txBody>
      </p:sp>
      <p:sp>
        <p:nvSpPr>
          <p:cNvPr id="734" name="Shape 734"/>
          <p:cNvSpPr txBox="1"/>
          <p:nvPr/>
        </p:nvSpPr>
        <p:spPr>
          <a:xfrm>
            <a:off x="3095700" y="3521225"/>
            <a:ext cx="587100" cy="285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7</a:t>
            </a:r>
          </a:p>
        </p:txBody>
      </p:sp>
      <p:sp>
        <p:nvSpPr>
          <p:cNvPr id="735" name="Shape 735"/>
          <p:cNvSpPr txBox="1"/>
          <p:nvPr/>
        </p:nvSpPr>
        <p:spPr>
          <a:xfrm>
            <a:off x="138150" y="917700"/>
            <a:ext cx="8375400" cy="604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200" kern="0">
                <a:solidFill>
                  <a:srgbClr val="000000"/>
                </a:solidFill>
                <a:latin typeface="Arial"/>
                <a:ea typeface="Arial"/>
                <a:cs typeface="Arial"/>
                <a:sym typeface="Arial"/>
              </a:rPr>
              <a:t>A closer look at spatial dimensions:</a:t>
            </a:r>
          </a:p>
        </p:txBody>
      </p:sp>
      <p:sp>
        <p:nvSpPr>
          <p:cNvPr id="8"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21445992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Administrativia</a:t>
            </a:r>
            <a:endParaRPr lang="en-US" dirty="0"/>
          </a:p>
        </p:txBody>
      </p:sp>
      <p:sp>
        <p:nvSpPr>
          <p:cNvPr id="3" name="Content Placeholder 2"/>
          <p:cNvSpPr>
            <a:spLocks noGrp="1"/>
          </p:cNvSpPr>
          <p:nvPr>
            <p:ph idx="1"/>
          </p:nvPr>
        </p:nvSpPr>
        <p:spPr/>
        <p:txBody>
          <a:bodyPr>
            <a:normAutofit/>
          </a:bodyPr>
          <a:lstStyle/>
          <a:p>
            <a:r>
              <a:rPr lang="en-US" dirty="0" smtClean="0"/>
              <a:t>Project Teams Google Doc</a:t>
            </a:r>
          </a:p>
          <a:p>
            <a:pPr lvl="1"/>
            <a:r>
              <a:rPr lang="en-US" dirty="0">
                <a:hlinkClick r:id="rId2"/>
              </a:rPr>
              <a:t>https://</a:t>
            </a:r>
            <a:r>
              <a:rPr lang="en-US" dirty="0" smtClean="0">
                <a:hlinkClick r:id="rId2"/>
              </a:rPr>
              <a:t>docs.google.com/spreadsheets/d/1AaXY0JE4lAbHvoDaWlc9zsmfKMyuGS39JAn9dpeXhhQ/edit#gid=0</a:t>
            </a:r>
            <a:endParaRPr lang="en-US" dirty="0" smtClean="0"/>
          </a:p>
          <a:p>
            <a:pPr lvl="1"/>
            <a:r>
              <a:rPr lang="en-US" dirty="0" smtClean="0"/>
              <a:t>Project Title</a:t>
            </a:r>
          </a:p>
          <a:p>
            <a:pPr lvl="1"/>
            <a:r>
              <a:rPr lang="en-US" dirty="0" smtClean="0"/>
              <a:t>1-3 sentence project summary TL;DR</a:t>
            </a:r>
          </a:p>
          <a:p>
            <a:pPr lvl="1"/>
            <a:r>
              <a:rPr lang="en-US" dirty="0"/>
              <a:t>Team member </a:t>
            </a:r>
            <a:r>
              <a:rPr lang="en-US" dirty="0" smtClean="0"/>
              <a:t>names + GT IDs</a:t>
            </a:r>
            <a:endParaRPr lang="en-US" dirty="0"/>
          </a:p>
          <a:p>
            <a:pPr lvl="1"/>
            <a:endParaRPr lang="en-US" dirty="0" smtClean="0"/>
          </a:p>
          <a:p>
            <a:pPr lvl="1"/>
            <a:endParaRPr lang="en-US" dirty="0" smtClean="0"/>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7</a:t>
            </a:fld>
            <a:endParaRPr lang="en-US"/>
          </a:p>
        </p:txBody>
      </p:sp>
    </p:spTree>
    <p:extLst>
      <p:ext uri="{BB962C8B-B14F-4D97-AF65-F5344CB8AC3E}">
        <p14:creationId xmlns:p14="http://schemas.microsoft.com/office/powerpoint/2010/main" val="211737459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graphicFrame>
        <p:nvGraphicFramePr>
          <p:cNvPr id="741" name="Shape 741"/>
          <p:cNvGraphicFramePr/>
          <p:nvPr/>
        </p:nvGraphicFramePr>
        <p:xfrm>
          <a:off x="302525" y="2232050"/>
          <a:ext cx="2679950" cy="3200190"/>
        </p:xfrm>
        <a:graphic>
          <a:graphicData uri="http://schemas.openxmlformats.org/drawingml/2006/table">
            <a:tbl>
              <a:tblPr>
                <a:noFill/>
              </a:tblPr>
              <a:tblGrid>
                <a:gridCol w="382850"/>
                <a:gridCol w="382850"/>
                <a:gridCol w="382850"/>
                <a:gridCol w="382850"/>
                <a:gridCol w="382850"/>
                <a:gridCol w="382850"/>
                <a:gridCol w="382850"/>
              </a:tblGrid>
              <a:tr h="0">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r>
              <a:tr h="0">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r>
              <a:tr h="0">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r>
            </a:tbl>
          </a:graphicData>
        </a:graphic>
      </p:graphicFrame>
      <p:sp>
        <p:nvSpPr>
          <p:cNvPr id="742" name="Shape 742"/>
          <p:cNvSpPr txBox="1"/>
          <p:nvPr/>
        </p:nvSpPr>
        <p:spPr>
          <a:xfrm>
            <a:off x="3734100" y="2196075"/>
            <a:ext cx="5118600" cy="183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7x7 input (spatially)</a:t>
            </a:r>
          </a:p>
          <a:p>
            <a:pPr algn="l" eaLnBrk="1" fontAlgn="auto" hangingPunct="1">
              <a:spcBef>
                <a:spcPts val="0"/>
              </a:spcBef>
              <a:spcAft>
                <a:spcPts val="0"/>
              </a:spcAft>
            </a:pPr>
            <a:r>
              <a:rPr lang="en" sz="2400" kern="0">
                <a:solidFill>
                  <a:srgbClr val="000000"/>
                </a:solidFill>
                <a:latin typeface="Arial"/>
                <a:ea typeface="Arial"/>
                <a:cs typeface="Arial"/>
                <a:sym typeface="Arial"/>
              </a:rPr>
              <a:t>assume 3x3 filter</a:t>
            </a:r>
          </a:p>
        </p:txBody>
      </p:sp>
      <p:sp>
        <p:nvSpPr>
          <p:cNvPr id="743" name="Shape 743"/>
          <p:cNvSpPr txBox="1"/>
          <p:nvPr/>
        </p:nvSpPr>
        <p:spPr>
          <a:xfrm>
            <a:off x="1390175" y="1651625"/>
            <a:ext cx="548700" cy="457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7</a:t>
            </a:r>
          </a:p>
        </p:txBody>
      </p:sp>
      <p:sp>
        <p:nvSpPr>
          <p:cNvPr id="744" name="Shape 744"/>
          <p:cNvSpPr txBox="1"/>
          <p:nvPr/>
        </p:nvSpPr>
        <p:spPr>
          <a:xfrm>
            <a:off x="3095700" y="3521225"/>
            <a:ext cx="587100" cy="285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7</a:t>
            </a:r>
          </a:p>
        </p:txBody>
      </p:sp>
      <p:sp>
        <p:nvSpPr>
          <p:cNvPr id="745" name="Shape 745"/>
          <p:cNvSpPr txBox="1"/>
          <p:nvPr/>
        </p:nvSpPr>
        <p:spPr>
          <a:xfrm>
            <a:off x="138150" y="917700"/>
            <a:ext cx="8375400" cy="604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200" kern="0">
                <a:solidFill>
                  <a:srgbClr val="000000"/>
                </a:solidFill>
                <a:latin typeface="Arial"/>
                <a:ea typeface="Arial"/>
                <a:cs typeface="Arial"/>
                <a:sym typeface="Arial"/>
              </a:rPr>
              <a:t>A closer look at spatial dimensions:</a:t>
            </a:r>
          </a:p>
        </p:txBody>
      </p:sp>
      <p:sp>
        <p:nvSpPr>
          <p:cNvPr id="8"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52365279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1" name="Shape 751"/>
          <p:cNvSpPr txBox="1"/>
          <p:nvPr/>
        </p:nvSpPr>
        <p:spPr>
          <a:xfrm>
            <a:off x="3734100" y="2196075"/>
            <a:ext cx="5118600" cy="183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7x7 input (spatially)</a:t>
            </a:r>
          </a:p>
          <a:p>
            <a:pPr algn="l" eaLnBrk="1" fontAlgn="auto" hangingPunct="1">
              <a:spcBef>
                <a:spcPts val="0"/>
              </a:spcBef>
              <a:spcAft>
                <a:spcPts val="0"/>
              </a:spcAft>
            </a:pPr>
            <a:r>
              <a:rPr lang="en" sz="2400" kern="0">
                <a:solidFill>
                  <a:srgbClr val="000000"/>
                </a:solidFill>
                <a:latin typeface="Arial"/>
                <a:ea typeface="Arial"/>
                <a:cs typeface="Arial"/>
                <a:sym typeface="Arial"/>
              </a:rPr>
              <a:t>assume 3x3 filter</a:t>
            </a:r>
          </a:p>
        </p:txBody>
      </p:sp>
      <p:sp>
        <p:nvSpPr>
          <p:cNvPr id="752" name="Shape 752"/>
          <p:cNvSpPr txBox="1"/>
          <p:nvPr/>
        </p:nvSpPr>
        <p:spPr>
          <a:xfrm>
            <a:off x="1390175" y="1651625"/>
            <a:ext cx="548700" cy="457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7</a:t>
            </a:r>
          </a:p>
        </p:txBody>
      </p:sp>
      <p:sp>
        <p:nvSpPr>
          <p:cNvPr id="753" name="Shape 753"/>
          <p:cNvSpPr txBox="1"/>
          <p:nvPr/>
        </p:nvSpPr>
        <p:spPr>
          <a:xfrm>
            <a:off x="3095700" y="3521225"/>
            <a:ext cx="587100" cy="285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7</a:t>
            </a:r>
          </a:p>
        </p:txBody>
      </p:sp>
      <p:sp>
        <p:nvSpPr>
          <p:cNvPr id="754" name="Shape 754"/>
          <p:cNvSpPr txBox="1"/>
          <p:nvPr/>
        </p:nvSpPr>
        <p:spPr>
          <a:xfrm>
            <a:off x="138150" y="917700"/>
            <a:ext cx="8375400" cy="604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200" kern="0">
                <a:solidFill>
                  <a:srgbClr val="000000"/>
                </a:solidFill>
                <a:latin typeface="Arial"/>
                <a:ea typeface="Arial"/>
                <a:cs typeface="Arial"/>
                <a:sym typeface="Arial"/>
              </a:rPr>
              <a:t>A closer look at spatial dimensions:</a:t>
            </a:r>
          </a:p>
        </p:txBody>
      </p:sp>
      <p:graphicFrame>
        <p:nvGraphicFramePr>
          <p:cNvPr id="755" name="Shape 755"/>
          <p:cNvGraphicFramePr/>
          <p:nvPr/>
        </p:nvGraphicFramePr>
        <p:xfrm>
          <a:off x="302525" y="2232050"/>
          <a:ext cx="2679950" cy="3200190"/>
        </p:xfrm>
        <a:graphic>
          <a:graphicData uri="http://schemas.openxmlformats.org/drawingml/2006/table">
            <a:tbl>
              <a:tblPr>
                <a:noFill/>
              </a:tblPr>
              <a:tblGrid>
                <a:gridCol w="382850"/>
                <a:gridCol w="382850"/>
                <a:gridCol w="382850"/>
                <a:gridCol w="382850"/>
                <a:gridCol w="382850"/>
                <a:gridCol w="382850"/>
                <a:gridCol w="382850"/>
              </a:tblGrid>
              <a:tr h="0">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tr>
              <a:tr h="0">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r>
              <a:tr h="0">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r>
            </a:tbl>
          </a:graphicData>
        </a:graphic>
      </p:graphicFrame>
      <p:sp>
        <p:nvSpPr>
          <p:cNvPr id="8"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87893684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1" name="Shape 761"/>
          <p:cNvSpPr txBox="1"/>
          <p:nvPr/>
        </p:nvSpPr>
        <p:spPr>
          <a:xfrm>
            <a:off x="3734100" y="2196075"/>
            <a:ext cx="5118600" cy="183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7x7 input (spatially)</a:t>
            </a:r>
          </a:p>
          <a:p>
            <a:pPr algn="l" eaLnBrk="1" fontAlgn="auto" hangingPunct="1">
              <a:spcBef>
                <a:spcPts val="0"/>
              </a:spcBef>
              <a:spcAft>
                <a:spcPts val="0"/>
              </a:spcAft>
            </a:pPr>
            <a:r>
              <a:rPr lang="en" sz="2400" kern="0">
                <a:solidFill>
                  <a:srgbClr val="000000"/>
                </a:solidFill>
                <a:latin typeface="Arial"/>
                <a:ea typeface="Arial"/>
                <a:cs typeface="Arial"/>
                <a:sym typeface="Arial"/>
              </a:rPr>
              <a:t>assume 3x3 filter</a:t>
            </a:r>
          </a:p>
        </p:txBody>
      </p:sp>
      <p:sp>
        <p:nvSpPr>
          <p:cNvPr id="762" name="Shape 762"/>
          <p:cNvSpPr txBox="1"/>
          <p:nvPr/>
        </p:nvSpPr>
        <p:spPr>
          <a:xfrm>
            <a:off x="1390175" y="1651625"/>
            <a:ext cx="548700" cy="457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7</a:t>
            </a:r>
          </a:p>
        </p:txBody>
      </p:sp>
      <p:sp>
        <p:nvSpPr>
          <p:cNvPr id="763" name="Shape 763"/>
          <p:cNvSpPr txBox="1"/>
          <p:nvPr/>
        </p:nvSpPr>
        <p:spPr>
          <a:xfrm>
            <a:off x="3095700" y="3521225"/>
            <a:ext cx="587100" cy="285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7</a:t>
            </a:r>
          </a:p>
        </p:txBody>
      </p:sp>
      <p:sp>
        <p:nvSpPr>
          <p:cNvPr id="764" name="Shape 764"/>
          <p:cNvSpPr txBox="1"/>
          <p:nvPr/>
        </p:nvSpPr>
        <p:spPr>
          <a:xfrm>
            <a:off x="138150" y="917700"/>
            <a:ext cx="8375400" cy="604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200" kern="0">
                <a:solidFill>
                  <a:srgbClr val="000000"/>
                </a:solidFill>
                <a:latin typeface="Arial"/>
                <a:ea typeface="Arial"/>
                <a:cs typeface="Arial"/>
                <a:sym typeface="Arial"/>
              </a:rPr>
              <a:t>A closer look at spatial dimensions:</a:t>
            </a:r>
          </a:p>
        </p:txBody>
      </p:sp>
      <p:graphicFrame>
        <p:nvGraphicFramePr>
          <p:cNvPr id="765" name="Shape 765"/>
          <p:cNvGraphicFramePr/>
          <p:nvPr/>
        </p:nvGraphicFramePr>
        <p:xfrm>
          <a:off x="302525" y="2232050"/>
          <a:ext cx="2679950" cy="3200190"/>
        </p:xfrm>
        <a:graphic>
          <a:graphicData uri="http://schemas.openxmlformats.org/drawingml/2006/table">
            <a:tbl>
              <a:tblPr>
                <a:noFill/>
              </a:tblPr>
              <a:tblGrid>
                <a:gridCol w="382850"/>
                <a:gridCol w="382850"/>
                <a:gridCol w="382850"/>
                <a:gridCol w="382850"/>
                <a:gridCol w="382850"/>
                <a:gridCol w="382850"/>
                <a:gridCol w="382850"/>
              </a:tblGrid>
              <a:tr h="0">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FFFFFF"/>
                    </a:solidFill>
                  </a:tcPr>
                </a:tc>
              </a:tr>
              <a:tr h="0">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FFFFFF"/>
                    </a:solidFill>
                  </a:tcPr>
                </a:tc>
              </a:tr>
              <a:tr h="0">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FFFFFF"/>
                    </a:solidFill>
                  </a:tcPr>
                </a:tc>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r>
            </a:tbl>
          </a:graphicData>
        </a:graphic>
      </p:graphicFrame>
      <p:sp>
        <p:nvSpPr>
          <p:cNvPr id="8"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09271042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1" name="Shape 771"/>
          <p:cNvSpPr txBox="1"/>
          <p:nvPr/>
        </p:nvSpPr>
        <p:spPr>
          <a:xfrm>
            <a:off x="3734100" y="2196075"/>
            <a:ext cx="5118600" cy="183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7x7 input (spatially)</a:t>
            </a:r>
          </a:p>
          <a:p>
            <a:pPr algn="l" eaLnBrk="1" fontAlgn="auto" hangingPunct="1">
              <a:spcBef>
                <a:spcPts val="0"/>
              </a:spcBef>
              <a:spcAft>
                <a:spcPts val="0"/>
              </a:spcAft>
            </a:pPr>
            <a:r>
              <a:rPr lang="en" sz="2400" kern="0">
                <a:solidFill>
                  <a:srgbClr val="000000"/>
                </a:solidFill>
                <a:latin typeface="Arial"/>
                <a:ea typeface="Arial"/>
                <a:cs typeface="Arial"/>
                <a:sym typeface="Arial"/>
              </a:rPr>
              <a:t>assume 3x3 filter</a:t>
            </a:r>
          </a:p>
          <a:p>
            <a:pPr algn="l" eaLnBrk="1" fontAlgn="auto" hangingPunct="1">
              <a:spcBef>
                <a:spcPts val="0"/>
              </a:spcBef>
              <a:spcAft>
                <a:spcPts val="0"/>
              </a:spcAft>
            </a:pPr>
            <a:endParaRPr sz="2400" kern="0">
              <a:solidFill>
                <a:srgbClr val="000000"/>
              </a:solidFill>
              <a:latin typeface="Arial"/>
              <a:ea typeface="Arial"/>
              <a:cs typeface="Arial"/>
              <a:sym typeface="Arial"/>
            </a:endParaRPr>
          </a:p>
          <a:p>
            <a:pPr algn="l" eaLnBrk="1" fontAlgn="auto" hangingPunct="1">
              <a:spcBef>
                <a:spcPts val="0"/>
              </a:spcBef>
              <a:spcAft>
                <a:spcPts val="0"/>
              </a:spcAft>
            </a:pPr>
            <a:r>
              <a:rPr lang="en" sz="2400" b="1" kern="0">
                <a:solidFill>
                  <a:srgbClr val="000000"/>
                </a:solidFill>
                <a:latin typeface="Arial"/>
                <a:ea typeface="Arial"/>
                <a:cs typeface="Arial"/>
                <a:sym typeface="Arial"/>
              </a:rPr>
              <a:t>=&gt; 5x5 output</a:t>
            </a:r>
          </a:p>
        </p:txBody>
      </p:sp>
      <p:sp>
        <p:nvSpPr>
          <p:cNvPr id="772" name="Shape 772"/>
          <p:cNvSpPr txBox="1"/>
          <p:nvPr/>
        </p:nvSpPr>
        <p:spPr>
          <a:xfrm>
            <a:off x="1390175" y="1651625"/>
            <a:ext cx="548700" cy="457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7</a:t>
            </a:r>
          </a:p>
        </p:txBody>
      </p:sp>
      <p:sp>
        <p:nvSpPr>
          <p:cNvPr id="773" name="Shape 773"/>
          <p:cNvSpPr txBox="1"/>
          <p:nvPr/>
        </p:nvSpPr>
        <p:spPr>
          <a:xfrm>
            <a:off x="3095700" y="3521225"/>
            <a:ext cx="587100" cy="285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7</a:t>
            </a:r>
          </a:p>
        </p:txBody>
      </p:sp>
      <p:sp>
        <p:nvSpPr>
          <p:cNvPr id="774" name="Shape 774"/>
          <p:cNvSpPr txBox="1"/>
          <p:nvPr/>
        </p:nvSpPr>
        <p:spPr>
          <a:xfrm>
            <a:off x="138150" y="917700"/>
            <a:ext cx="8375400" cy="604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200" kern="0">
                <a:solidFill>
                  <a:srgbClr val="000000"/>
                </a:solidFill>
                <a:latin typeface="Arial"/>
                <a:ea typeface="Arial"/>
                <a:cs typeface="Arial"/>
                <a:sym typeface="Arial"/>
              </a:rPr>
              <a:t>A closer look at spatial dimensions:</a:t>
            </a:r>
          </a:p>
        </p:txBody>
      </p:sp>
      <p:graphicFrame>
        <p:nvGraphicFramePr>
          <p:cNvPr id="775" name="Shape 775"/>
          <p:cNvGraphicFramePr/>
          <p:nvPr/>
        </p:nvGraphicFramePr>
        <p:xfrm>
          <a:off x="302525" y="2232050"/>
          <a:ext cx="2679950" cy="3200190"/>
        </p:xfrm>
        <a:graphic>
          <a:graphicData uri="http://schemas.openxmlformats.org/drawingml/2006/table">
            <a:tbl>
              <a:tblPr>
                <a:noFill/>
              </a:tblPr>
              <a:tblGrid>
                <a:gridCol w="382850"/>
                <a:gridCol w="382850"/>
                <a:gridCol w="382850"/>
                <a:gridCol w="382850"/>
                <a:gridCol w="382850"/>
                <a:gridCol w="382850"/>
                <a:gridCol w="382850"/>
              </a:tblGrid>
              <a:tr h="0">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tr>
              <a:tr h="0">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r>
              <a:tr h="0">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r>
            </a:tbl>
          </a:graphicData>
        </a:graphic>
      </p:graphicFrame>
      <p:sp>
        <p:nvSpPr>
          <p:cNvPr id="8"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95771115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1" name="Shape 781"/>
          <p:cNvSpPr txBox="1"/>
          <p:nvPr/>
        </p:nvSpPr>
        <p:spPr>
          <a:xfrm>
            <a:off x="4572300" y="1891275"/>
            <a:ext cx="5118600" cy="183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7x7 input (spatially)</a:t>
            </a:r>
          </a:p>
          <a:p>
            <a:pPr algn="l" eaLnBrk="1" fontAlgn="auto" hangingPunct="1">
              <a:spcBef>
                <a:spcPts val="0"/>
              </a:spcBef>
              <a:spcAft>
                <a:spcPts val="0"/>
              </a:spcAft>
            </a:pPr>
            <a:r>
              <a:rPr lang="en" sz="2400" kern="0">
                <a:solidFill>
                  <a:srgbClr val="000000"/>
                </a:solidFill>
                <a:latin typeface="Arial"/>
                <a:ea typeface="Arial"/>
                <a:cs typeface="Arial"/>
                <a:sym typeface="Arial"/>
              </a:rPr>
              <a:t>assume 3x3 filter</a:t>
            </a:r>
          </a:p>
          <a:p>
            <a:pPr algn="l" eaLnBrk="1" fontAlgn="auto" hangingPunct="1">
              <a:spcBef>
                <a:spcPts val="0"/>
              </a:spcBef>
              <a:spcAft>
                <a:spcPts val="0"/>
              </a:spcAft>
              <a:buClr>
                <a:srgbClr val="000000"/>
              </a:buClr>
              <a:buSzPct val="45833"/>
            </a:pPr>
            <a:r>
              <a:rPr lang="en" sz="2400" kern="0">
                <a:solidFill>
                  <a:srgbClr val="000000"/>
                </a:solidFill>
                <a:latin typeface="Arial"/>
                <a:ea typeface="Arial"/>
                <a:cs typeface="Arial"/>
                <a:sym typeface="Arial"/>
              </a:rPr>
              <a:t>applied </a:t>
            </a:r>
            <a:r>
              <a:rPr lang="en" sz="2400" b="1" kern="0">
                <a:solidFill>
                  <a:srgbClr val="000000"/>
                </a:solidFill>
                <a:latin typeface="Arial"/>
                <a:ea typeface="Arial"/>
                <a:cs typeface="Arial"/>
                <a:sym typeface="Arial"/>
              </a:rPr>
              <a:t>with stride 2</a:t>
            </a:r>
          </a:p>
        </p:txBody>
      </p:sp>
      <p:sp>
        <p:nvSpPr>
          <p:cNvPr id="782" name="Shape 782"/>
          <p:cNvSpPr txBox="1"/>
          <p:nvPr/>
        </p:nvSpPr>
        <p:spPr>
          <a:xfrm>
            <a:off x="1390175" y="1651625"/>
            <a:ext cx="548700" cy="457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7</a:t>
            </a:r>
          </a:p>
        </p:txBody>
      </p:sp>
      <p:sp>
        <p:nvSpPr>
          <p:cNvPr id="783" name="Shape 783"/>
          <p:cNvSpPr txBox="1"/>
          <p:nvPr/>
        </p:nvSpPr>
        <p:spPr>
          <a:xfrm>
            <a:off x="3095700" y="3521225"/>
            <a:ext cx="587100" cy="285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7</a:t>
            </a:r>
          </a:p>
        </p:txBody>
      </p:sp>
      <p:sp>
        <p:nvSpPr>
          <p:cNvPr id="784" name="Shape 784"/>
          <p:cNvSpPr txBox="1"/>
          <p:nvPr/>
        </p:nvSpPr>
        <p:spPr>
          <a:xfrm>
            <a:off x="138150" y="917700"/>
            <a:ext cx="8375400" cy="604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200" kern="0">
                <a:solidFill>
                  <a:srgbClr val="000000"/>
                </a:solidFill>
                <a:latin typeface="Arial"/>
                <a:ea typeface="Arial"/>
                <a:cs typeface="Arial"/>
                <a:sym typeface="Arial"/>
              </a:rPr>
              <a:t>A closer look at spatial dimensions:</a:t>
            </a:r>
          </a:p>
        </p:txBody>
      </p:sp>
      <p:graphicFrame>
        <p:nvGraphicFramePr>
          <p:cNvPr id="785" name="Shape 785"/>
          <p:cNvGraphicFramePr/>
          <p:nvPr/>
        </p:nvGraphicFramePr>
        <p:xfrm>
          <a:off x="302525" y="2232050"/>
          <a:ext cx="2679950" cy="3200190"/>
        </p:xfrm>
        <a:graphic>
          <a:graphicData uri="http://schemas.openxmlformats.org/drawingml/2006/table">
            <a:tbl>
              <a:tblPr>
                <a:noFill/>
              </a:tblPr>
              <a:tblGrid>
                <a:gridCol w="382850"/>
                <a:gridCol w="382850"/>
                <a:gridCol w="382850"/>
                <a:gridCol w="382850"/>
                <a:gridCol w="382850"/>
                <a:gridCol w="382850"/>
                <a:gridCol w="382850"/>
              </a:tblGrid>
              <a:tr h="0">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tr>
              <a:tr h="0">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r>
              <a:tr h="0">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r>
            </a:tbl>
          </a:graphicData>
        </a:graphic>
      </p:graphicFrame>
      <p:sp>
        <p:nvSpPr>
          <p:cNvPr id="8"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89116032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1" name="Shape 791"/>
          <p:cNvSpPr txBox="1"/>
          <p:nvPr/>
        </p:nvSpPr>
        <p:spPr>
          <a:xfrm>
            <a:off x="4572300" y="1891275"/>
            <a:ext cx="5118600" cy="183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7x7 input (spatially)</a:t>
            </a:r>
          </a:p>
          <a:p>
            <a:pPr algn="l" eaLnBrk="1" fontAlgn="auto" hangingPunct="1">
              <a:spcBef>
                <a:spcPts val="0"/>
              </a:spcBef>
              <a:spcAft>
                <a:spcPts val="0"/>
              </a:spcAft>
            </a:pPr>
            <a:r>
              <a:rPr lang="en" sz="2400" kern="0">
                <a:solidFill>
                  <a:srgbClr val="000000"/>
                </a:solidFill>
                <a:latin typeface="Arial"/>
                <a:ea typeface="Arial"/>
                <a:cs typeface="Arial"/>
                <a:sym typeface="Arial"/>
              </a:rPr>
              <a:t>assume 3x3 filter</a:t>
            </a:r>
          </a:p>
          <a:p>
            <a:pPr algn="l" eaLnBrk="1" fontAlgn="auto" hangingPunct="1">
              <a:spcBef>
                <a:spcPts val="0"/>
              </a:spcBef>
              <a:spcAft>
                <a:spcPts val="0"/>
              </a:spcAft>
            </a:pPr>
            <a:r>
              <a:rPr lang="en" sz="2400" kern="0">
                <a:solidFill>
                  <a:srgbClr val="000000"/>
                </a:solidFill>
                <a:latin typeface="Arial"/>
                <a:ea typeface="Arial"/>
                <a:cs typeface="Arial"/>
                <a:sym typeface="Arial"/>
              </a:rPr>
              <a:t>applied </a:t>
            </a:r>
            <a:r>
              <a:rPr lang="en" sz="2400" b="1" kern="0">
                <a:solidFill>
                  <a:srgbClr val="000000"/>
                </a:solidFill>
                <a:latin typeface="Arial"/>
                <a:ea typeface="Arial"/>
                <a:cs typeface="Arial"/>
                <a:sym typeface="Arial"/>
              </a:rPr>
              <a:t>with stride 2</a:t>
            </a:r>
          </a:p>
        </p:txBody>
      </p:sp>
      <p:sp>
        <p:nvSpPr>
          <p:cNvPr id="792" name="Shape 792"/>
          <p:cNvSpPr txBox="1"/>
          <p:nvPr/>
        </p:nvSpPr>
        <p:spPr>
          <a:xfrm>
            <a:off x="1390175" y="1651625"/>
            <a:ext cx="548700" cy="457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7</a:t>
            </a:r>
          </a:p>
        </p:txBody>
      </p:sp>
      <p:sp>
        <p:nvSpPr>
          <p:cNvPr id="793" name="Shape 793"/>
          <p:cNvSpPr txBox="1"/>
          <p:nvPr/>
        </p:nvSpPr>
        <p:spPr>
          <a:xfrm>
            <a:off x="3095700" y="3521225"/>
            <a:ext cx="587100" cy="285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7</a:t>
            </a:r>
          </a:p>
        </p:txBody>
      </p:sp>
      <p:sp>
        <p:nvSpPr>
          <p:cNvPr id="794" name="Shape 794"/>
          <p:cNvSpPr txBox="1"/>
          <p:nvPr/>
        </p:nvSpPr>
        <p:spPr>
          <a:xfrm>
            <a:off x="138150" y="917700"/>
            <a:ext cx="8375400" cy="604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200" kern="0">
                <a:solidFill>
                  <a:srgbClr val="000000"/>
                </a:solidFill>
                <a:latin typeface="Arial"/>
                <a:ea typeface="Arial"/>
                <a:cs typeface="Arial"/>
                <a:sym typeface="Arial"/>
              </a:rPr>
              <a:t>A closer look at spatial dimensions:</a:t>
            </a:r>
          </a:p>
        </p:txBody>
      </p:sp>
      <p:graphicFrame>
        <p:nvGraphicFramePr>
          <p:cNvPr id="795" name="Shape 795"/>
          <p:cNvGraphicFramePr/>
          <p:nvPr/>
        </p:nvGraphicFramePr>
        <p:xfrm>
          <a:off x="302525" y="2232050"/>
          <a:ext cx="2679950" cy="3200190"/>
        </p:xfrm>
        <a:graphic>
          <a:graphicData uri="http://schemas.openxmlformats.org/drawingml/2006/table">
            <a:tbl>
              <a:tblPr>
                <a:noFill/>
              </a:tblPr>
              <a:tblGrid>
                <a:gridCol w="382850"/>
                <a:gridCol w="382850"/>
                <a:gridCol w="382850"/>
                <a:gridCol w="382850"/>
                <a:gridCol w="382850"/>
                <a:gridCol w="382850"/>
                <a:gridCol w="382850"/>
              </a:tblGrid>
              <a:tr h="0">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tr>
              <a:tr h="0">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r>
              <a:tr h="0">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r>
            </a:tbl>
          </a:graphicData>
        </a:graphic>
      </p:graphicFrame>
      <p:sp>
        <p:nvSpPr>
          <p:cNvPr id="8"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91495374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1" name="Shape 801"/>
          <p:cNvSpPr txBox="1"/>
          <p:nvPr/>
        </p:nvSpPr>
        <p:spPr>
          <a:xfrm>
            <a:off x="4572300" y="1891275"/>
            <a:ext cx="5118600" cy="183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7x7 input (spatially)</a:t>
            </a:r>
          </a:p>
          <a:p>
            <a:pPr algn="l" eaLnBrk="1" fontAlgn="auto" hangingPunct="1">
              <a:spcBef>
                <a:spcPts val="0"/>
              </a:spcBef>
              <a:spcAft>
                <a:spcPts val="0"/>
              </a:spcAft>
            </a:pPr>
            <a:r>
              <a:rPr lang="en" sz="2400" kern="0">
                <a:solidFill>
                  <a:srgbClr val="000000"/>
                </a:solidFill>
                <a:latin typeface="Arial"/>
                <a:ea typeface="Arial"/>
                <a:cs typeface="Arial"/>
                <a:sym typeface="Arial"/>
              </a:rPr>
              <a:t>assume 3x3 filter</a:t>
            </a:r>
          </a:p>
          <a:p>
            <a:pPr algn="l" eaLnBrk="1" fontAlgn="auto" hangingPunct="1">
              <a:spcBef>
                <a:spcPts val="0"/>
              </a:spcBef>
              <a:spcAft>
                <a:spcPts val="0"/>
              </a:spcAft>
            </a:pPr>
            <a:r>
              <a:rPr lang="en" sz="2400" kern="0">
                <a:solidFill>
                  <a:srgbClr val="000000"/>
                </a:solidFill>
                <a:latin typeface="Arial"/>
                <a:ea typeface="Arial"/>
                <a:cs typeface="Arial"/>
                <a:sym typeface="Arial"/>
              </a:rPr>
              <a:t>applied </a:t>
            </a:r>
            <a:r>
              <a:rPr lang="en" sz="2400" b="1" kern="0">
                <a:solidFill>
                  <a:srgbClr val="000000"/>
                </a:solidFill>
                <a:latin typeface="Arial"/>
                <a:ea typeface="Arial"/>
                <a:cs typeface="Arial"/>
                <a:sym typeface="Arial"/>
              </a:rPr>
              <a:t>with stride 2</a:t>
            </a:r>
          </a:p>
          <a:p>
            <a:pPr algn="l" eaLnBrk="1" fontAlgn="auto" hangingPunct="1">
              <a:spcBef>
                <a:spcPts val="0"/>
              </a:spcBef>
              <a:spcAft>
                <a:spcPts val="0"/>
              </a:spcAft>
            </a:pPr>
            <a:r>
              <a:rPr lang="en" sz="2400" b="1" kern="0">
                <a:solidFill>
                  <a:srgbClr val="000000"/>
                </a:solidFill>
                <a:latin typeface="Arial"/>
                <a:ea typeface="Arial"/>
                <a:cs typeface="Arial"/>
                <a:sym typeface="Arial"/>
              </a:rPr>
              <a:t>=&gt; 3x3 output!</a:t>
            </a:r>
          </a:p>
          <a:p>
            <a:pPr algn="l" eaLnBrk="1" fontAlgn="auto" hangingPunct="1">
              <a:spcBef>
                <a:spcPts val="0"/>
              </a:spcBef>
              <a:spcAft>
                <a:spcPts val="0"/>
              </a:spcAft>
            </a:pPr>
            <a:endParaRPr sz="2400" b="1" kern="0">
              <a:solidFill>
                <a:srgbClr val="000000"/>
              </a:solidFill>
              <a:latin typeface="Arial"/>
              <a:ea typeface="Arial"/>
              <a:cs typeface="Arial"/>
              <a:sym typeface="Arial"/>
            </a:endParaRPr>
          </a:p>
        </p:txBody>
      </p:sp>
      <p:sp>
        <p:nvSpPr>
          <p:cNvPr id="802" name="Shape 802"/>
          <p:cNvSpPr txBox="1"/>
          <p:nvPr/>
        </p:nvSpPr>
        <p:spPr>
          <a:xfrm>
            <a:off x="1390175" y="1651625"/>
            <a:ext cx="548700" cy="457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7</a:t>
            </a:r>
          </a:p>
        </p:txBody>
      </p:sp>
      <p:sp>
        <p:nvSpPr>
          <p:cNvPr id="803" name="Shape 803"/>
          <p:cNvSpPr txBox="1"/>
          <p:nvPr/>
        </p:nvSpPr>
        <p:spPr>
          <a:xfrm>
            <a:off x="3095700" y="3521225"/>
            <a:ext cx="587100" cy="285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7</a:t>
            </a:r>
          </a:p>
        </p:txBody>
      </p:sp>
      <p:sp>
        <p:nvSpPr>
          <p:cNvPr id="804" name="Shape 804"/>
          <p:cNvSpPr txBox="1"/>
          <p:nvPr/>
        </p:nvSpPr>
        <p:spPr>
          <a:xfrm>
            <a:off x="138150" y="917700"/>
            <a:ext cx="8375400" cy="604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200" kern="0">
                <a:solidFill>
                  <a:srgbClr val="000000"/>
                </a:solidFill>
                <a:latin typeface="Arial"/>
                <a:ea typeface="Arial"/>
                <a:cs typeface="Arial"/>
                <a:sym typeface="Arial"/>
              </a:rPr>
              <a:t>A closer look at spatial dimensions:</a:t>
            </a:r>
          </a:p>
        </p:txBody>
      </p:sp>
      <p:graphicFrame>
        <p:nvGraphicFramePr>
          <p:cNvPr id="805" name="Shape 805"/>
          <p:cNvGraphicFramePr/>
          <p:nvPr/>
        </p:nvGraphicFramePr>
        <p:xfrm>
          <a:off x="302525" y="2232050"/>
          <a:ext cx="2679950" cy="3200190"/>
        </p:xfrm>
        <a:graphic>
          <a:graphicData uri="http://schemas.openxmlformats.org/drawingml/2006/table">
            <a:tbl>
              <a:tblPr>
                <a:noFill/>
              </a:tblPr>
              <a:tblGrid>
                <a:gridCol w="382850"/>
                <a:gridCol w="382850"/>
                <a:gridCol w="382850"/>
                <a:gridCol w="382850"/>
                <a:gridCol w="382850"/>
                <a:gridCol w="382850"/>
                <a:gridCol w="382850"/>
              </a:tblGrid>
              <a:tr h="0">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tr>
              <a:tr h="0">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r>
              <a:tr h="0">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r>
            </a:tbl>
          </a:graphicData>
        </a:graphic>
      </p:graphicFrame>
      <p:sp>
        <p:nvSpPr>
          <p:cNvPr id="8"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460493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1" name="Shape 811"/>
          <p:cNvSpPr txBox="1"/>
          <p:nvPr/>
        </p:nvSpPr>
        <p:spPr>
          <a:xfrm>
            <a:off x="4572300" y="1891275"/>
            <a:ext cx="5118600" cy="183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7x7 input (spatially)</a:t>
            </a:r>
          </a:p>
          <a:p>
            <a:pPr algn="l" eaLnBrk="1" fontAlgn="auto" hangingPunct="1">
              <a:spcBef>
                <a:spcPts val="0"/>
              </a:spcBef>
              <a:spcAft>
                <a:spcPts val="0"/>
              </a:spcAft>
            </a:pPr>
            <a:r>
              <a:rPr lang="en" sz="2400" kern="0">
                <a:solidFill>
                  <a:srgbClr val="000000"/>
                </a:solidFill>
                <a:latin typeface="Arial"/>
                <a:ea typeface="Arial"/>
                <a:cs typeface="Arial"/>
                <a:sym typeface="Arial"/>
              </a:rPr>
              <a:t>assume 3x3 filter</a:t>
            </a:r>
          </a:p>
          <a:p>
            <a:pPr algn="l" eaLnBrk="1" fontAlgn="auto" hangingPunct="1">
              <a:spcBef>
                <a:spcPts val="0"/>
              </a:spcBef>
              <a:spcAft>
                <a:spcPts val="0"/>
              </a:spcAft>
            </a:pPr>
            <a:r>
              <a:rPr lang="en" sz="2400" kern="0">
                <a:solidFill>
                  <a:srgbClr val="000000"/>
                </a:solidFill>
                <a:latin typeface="Arial"/>
                <a:ea typeface="Arial"/>
                <a:cs typeface="Arial"/>
                <a:sym typeface="Arial"/>
              </a:rPr>
              <a:t>applied </a:t>
            </a:r>
            <a:r>
              <a:rPr lang="en" sz="2400" b="1" kern="0">
                <a:solidFill>
                  <a:srgbClr val="000000"/>
                </a:solidFill>
                <a:latin typeface="Arial"/>
                <a:ea typeface="Arial"/>
                <a:cs typeface="Arial"/>
                <a:sym typeface="Arial"/>
              </a:rPr>
              <a:t>with stride 3?</a:t>
            </a:r>
          </a:p>
        </p:txBody>
      </p:sp>
      <p:sp>
        <p:nvSpPr>
          <p:cNvPr id="812" name="Shape 812"/>
          <p:cNvSpPr txBox="1"/>
          <p:nvPr/>
        </p:nvSpPr>
        <p:spPr>
          <a:xfrm>
            <a:off x="1390175" y="1651625"/>
            <a:ext cx="548700" cy="457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7</a:t>
            </a:r>
          </a:p>
        </p:txBody>
      </p:sp>
      <p:sp>
        <p:nvSpPr>
          <p:cNvPr id="813" name="Shape 813"/>
          <p:cNvSpPr txBox="1"/>
          <p:nvPr/>
        </p:nvSpPr>
        <p:spPr>
          <a:xfrm>
            <a:off x="3095700" y="3521225"/>
            <a:ext cx="587100" cy="285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7</a:t>
            </a:r>
          </a:p>
        </p:txBody>
      </p:sp>
      <p:sp>
        <p:nvSpPr>
          <p:cNvPr id="814" name="Shape 814"/>
          <p:cNvSpPr txBox="1"/>
          <p:nvPr/>
        </p:nvSpPr>
        <p:spPr>
          <a:xfrm>
            <a:off x="138150" y="917700"/>
            <a:ext cx="8375400" cy="604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200" kern="0">
                <a:solidFill>
                  <a:srgbClr val="000000"/>
                </a:solidFill>
                <a:latin typeface="Arial"/>
                <a:ea typeface="Arial"/>
                <a:cs typeface="Arial"/>
                <a:sym typeface="Arial"/>
              </a:rPr>
              <a:t>A closer look at spatial dimensions:</a:t>
            </a:r>
          </a:p>
        </p:txBody>
      </p:sp>
      <p:graphicFrame>
        <p:nvGraphicFramePr>
          <p:cNvPr id="815" name="Shape 815"/>
          <p:cNvGraphicFramePr/>
          <p:nvPr/>
        </p:nvGraphicFramePr>
        <p:xfrm>
          <a:off x="302525" y="2232050"/>
          <a:ext cx="2679950" cy="3200190"/>
        </p:xfrm>
        <a:graphic>
          <a:graphicData uri="http://schemas.openxmlformats.org/drawingml/2006/table">
            <a:tbl>
              <a:tblPr>
                <a:noFill/>
              </a:tblPr>
              <a:tblGrid>
                <a:gridCol w="382850"/>
                <a:gridCol w="382850"/>
                <a:gridCol w="382850"/>
                <a:gridCol w="382850"/>
                <a:gridCol w="382850"/>
                <a:gridCol w="382850"/>
                <a:gridCol w="382850"/>
              </a:tblGrid>
              <a:tr h="0">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tr>
              <a:tr h="0">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r>
              <a:tr h="0">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r>
            </a:tbl>
          </a:graphicData>
        </a:graphic>
      </p:graphicFrame>
      <p:sp>
        <p:nvSpPr>
          <p:cNvPr id="8"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65874943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1" name="Shape 821"/>
          <p:cNvSpPr txBox="1"/>
          <p:nvPr/>
        </p:nvSpPr>
        <p:spPr>
          <a:xfrm>
            <a:off x="4572300" y="1891275"/>
            <a:ext cx="5118600" cy="183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7x7 input (spatially)</a:t>
            </a:r>
          </a:p>
          <a:p>
            <a:pPr algn="l" eaLnBrk="1" fontAlgn="auto" hangingPunct="1">
              <a:spcBef>
                <a:spcPts val="0"/>
              </a:spcBef>
              <a:spcAft>
                <a:spcPts val="0"/>
              </a:spcAft>
            </a:pPr>
            <a:r>
              <a:rPr lang="en" sz="2400" kern="0">
                <a:solidFill>
                  <a:srgbClr val="000000"/>
                </a:solidFill>
                <a:latin typeface="Arial"/>
                <a:ea typeface="Arial"/>
                <a:cs typeface="Arial"/>
                <a:sym typeface="Arial"/>
              </a:rPr>
              <a:t>assume 3x3 filter</a:t>
            </a:r>
          </a:p>
          <a:p>
            <a:pPr algn="l" eaLnBrk="1" fontAlgn="auto" hangingPunct="1">
              <a:spcBef>
                <a:spcPts val="0"/>
              </a:spcBef>
              <a:spcAft>
                <a:spcPts val="0"/>
              </a:spcAft>
            </a:pPr>
            <a:r>
              <a:rPr lang="en" sz="2400" kern="0">
                <a:solidFill>
                  <a:srgbClr val="000000"/>
                </a:solidFill>
                <a:latin typeface="Arial"/>
                <a:ea typeface="Arial"/>
                <a:cs typeface="Arial"/>
                <a:sym typeface="Arial"/>
              </a:rPr>
              <a:t>applied </a:t>
            </a:r>
            <a:r>
              <a:rPr lang="en" sz="2400" b="1" kern="0">
                <a:solidFill>
                  <a:srgbClr val="000000"/>
                </a:solidFill>
                <a:latin typeface="Arial"/>
                <a:ea typeface="Arial"/>
                <a:cs typeface="Arial"/>
                <a:sym typeface="Arial"/>
              </a:rPr>
              <a:t>with stride 3?</a:t>
            </a:r>
          </a:p>
        </p:txBody>
      </p:sp>
      <p:sp>
        <p:nvSpPr>
          <p:cNvPr id="822" name="Shape 822"/>
          <p:cNvSpPr txBox="1"/>
          <p:nvPr/>
        </p:nvSpPr>
        <p:spPr>
          <a:xfrm>
            <a:off x="1390175" y="1651625"/>
            <a:ext cx="548700" cy="457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7</a:t>
            </a:r>
          </a:p>
        </p:txBody>
      </p:sp>
      <p:sp>
        <p:nvSpPr>
          <p:cNvPr id="823" name="Shape 823"/>
          <p:cNvSpPr txBox="1"/>
          <p:nvPr/>
        </p:nvSpPr>
        <p:spPr>
          <a:xfrm>
            <a:off x="3095700" y="3521225"/>
            <a:ext cx="587100" cy="285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7</a:t>
            </a:r>
          </a:p>
        </p:txBody>
      </p:sp>
      <p:sp>
        <p:nvSpPr>
          <p:cNvPr id="824" name="Shape 824"/>
          <p:cNvSpPr txBox="1"/>
          <p:nvPr/>
        </p:nvSpPr>
        <p:spPr>
          <a:xfrm>
            <a:off x="138150" y="917700"/>
            <a:ext cx="8375400" cy="604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200" kern="0">
                <a:solidFill>
                  <a:srgbClr val="000000"/>
                </a:solidFill>
                <a:latin typeface="Arial"/>
                <a:ea typeface="Arial"/>
                <a:cs typeface="Arial"/>
                <a:sym typeface="Arial"/>
              </a:rPr>
              <a:t>A closer look at spatial dimensions:</a:t>
            </a:r>
          </a:p>
        </p:txBody>
      </p:sp>
      <p:graphicFrame>
        <p:nvGraphicFramePr>
          <p:cNvPr id="825" name="Shape 825"/>
          <p:cNvGraphicFramePr/>
          <p:nvPr/>
        </p:nvGraphicFramePr>
        <p:xfrm>
          <a:off x="302525" y="2232050"/>
          <a:ext cx="2679950" cy="3200190"/>
        </p:xfrm>
        <a:graphic>
          <a:graphicData uri="http://schemas.openxmlformats.org/drawingml/2006/table">
            <a:tbl>
              <a:tblPr>
                <a:noFill/>
              </a:tblPr>
              <a:tblGrid>
                <a:gridCol w="382850"/>
                <a:gridCol w="382850"/>
                <a:gridCol w="382850"/>
                <a:gridCol w="382850"/>
                <a:gridCol w="382850"/>
                <a:gridCol w="382850"/>
                <a:gridCol w="382850"/>
              </a:tblGrid>
              <a:tr h="0">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tr>
              <a:tr h="0">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r>
              <a:tr h="0">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r>
            </a:tbl>
          </a:graphicData>
        </a:graphic>
      </p:graphicFrame>
      <p:sp>
        <p:nvSpPr>
          <p:cNvPr id="826" name="Shape 826"/>
          <p:cNvSpPr txBox="1"/>
          <p:nvPr/>
        </p:nvSpPr>
        <p:spPr>
          <a:xfrm>
            <a:off x="4689650" y="3506550"/>
            <a:ext cx="3972000" cy="1217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FF0000"/>
                </a:solidFill>
                <a:latin typeface="Arial"/>
                <a:ea typeface="Arial"/>
                <a:cs typeface="Arial"/>
                <a:sym typeface="Arial"/>
              </a:rPr>
              <a:t>doesn’t fit! </a:t>
            </a:r>
          </a:p>
          <a:p>
            <a:pPr algn="l" eaLnBrk="1" fontAlgn="auto" hangingPunct="1">
              <a:spcBef>
                <a:spcPts val="0"/>
              </a:spcBef>
              <a:spcAft>
                <a:spcPts val="0"/>
              </a:spcAft>
            </a:pPr>
            <a:r>
              <a:rPr lang="en" sz="2400" kern="0">
                <a:solidFill>
                  <a:srgbClr val="FF0000"/>
                </a:solidFill>
                <a:latin typeface="Arial"/>
                <a:ea typeface="Arial"/>
                <a:cs typeface="Arial"/>
                <a:sym typeface="Arial"/>
              </a:rPr>
              <a:t>cannot apply 3x3 filter on 7x7 input with stride 3.</a:t>
            </a:r>
          </a:p>
        </p:txBody>
      </p:sp>
      <p:sp>
        <p:nvSpPr>
          <p:cNvPr id="9"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61490394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graphicFrame>
        <p:nvGraphicFramePr>
          <p:cNvPr id="832" name="Shape 832"/>
          <p:cNvGraphicFramePr/>
          <p:nvPr/>
        </p:nvGraphicFramePr>
        <p:xfrm>
          <a:off x="454925" y="1698650"/>
          <a:ext cx="2679950" cy="3200190"/>
        </p:xfrm>
        <a:graphic>
          <a:graphicData uri="http://schemas.openxmlformats.org/drawingml/2006/table">
            <a:tbl>
              <a:tblPr>
                <a:noFill/>
              </a:tblPr>
              <a:tblGrid>
                <a:gridCol w="382850"/>
                <a:gridCol w="382850"/>
                <a:gridCol w="382850"/>
                <a:gridCol w="382850"/>
                <a:gridCol w="382850"/>
                <a:gridCol w="382850"/>
                <a:gridCol w="382850"/>
              </a:tblGrid>
              <a:tr h="0">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solidFill>
                      <a:srgbClr val="FFFFFF"/>
                    </a:solidFill>
                  </a:tcPr>
                </a:tc>
              </a:tr>
              <a:tr h="0">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r>
              <a:tr h="0">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r>
              <a:tr h="0">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r>
            </a:tbl>
          </a:graphicData>
        </a:graphic>
      </p:graphicFrame>
      <p:cxnSp>
        <p:nvCxnSpPr>
          <p:cNvPr id="833" name="Shape 833"/>
          <p:cNvCxnSpPr/>
          <p:nvPr/>
        </p:nvCxnSpPr>
        <p:spPr>
          <a:xfrm>
            <a:off x="464475" y="1485675"/>
            <a:ext cx="2695800" cy="0"/>
          </a:xfrm>
          <a:prstGeom prst="straightConnector1">
            <a:avLst/>
          </a:prstGeom>
          <a:noFill/>
          <a:ln w="19050" cap="flat" cmpd="sng">
            <a:solidFill>
              <a:srgbClr val="666666"/>
            </a:solidFill>
            <a:prstDash val="solid"/>
            <a:round/>
            <a:headEnd type="none" w="lg" len="lg"/>
            <a:tailEnd type="none" w="lg" len="lg"/>
          </a:ln>
        </p:spPr>
      </p:cxnSp>
      <p:sp>
        <p:nvSpPr>
          <p:cNvPr id="834" name="Shape 834"/>
          <p:cNvSpPr txBox="1"/>
          <p:nvPr/>
        </p:nvSpPr>
        <p:spPr>
          <a:xfrm>
            <a:off x="1357025" y="948325"/>
            <a:ext cx="7743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buClr>
                <a:srgbClr val="000000"/>
              </a:buClr>
              <a:buSzPct val="45833"/>
            </a:pPr>
            <a:r>
              <a:rPr lang="en" sz="2400" kern="0">
                <a:solidFill>
                  <a:srgbClr val="000000"/>
                </a:solidFill>
                <a:latin typeface="Arial"/>
                <a:ea typeface="Arial"/>
                <a:cs typeface="Arial"/>
                <a:sym typeface="Arial"/>
              </a:rPr>
              <a:t>N</a:t>
            </a:r>
          </a:p>
          <a:p>
            <a:pPr algn="l" eaLnBrk="1" fontAlgn="auto" hangingPunct="1">
              <a:spcBef>
                <a:spcPts val="0"/>
              </a:spcBef>
              <a:spcAft>
                <a:spcPts val="0"/>
              </a:spcAft>
            </a:pPr>
            <a:endParaRPr sz="2400" kern="0">
              <a:solidFill>
                <a:srgbClr val="000000"/>
              </a:solidFill>
              <a:latin typeface="Arial"/>
              <a:ea typeface="Arial"/>
              <a:cs typeface="Arial"/>
              <a:sym typeface="Arial"/>
            </a:endParaRPr>
          </a:p>
        </p:txBody>
      </p:sp>
      <p:sp>
        <p:nvSpPr>
          <p:cNvPr id="835" name="Shape 835"/>
          <p:cNvSpPr txBox="1"/>
          <p:nvPr/>
        </p:nvSpPr>
        <p:spPr>
          <a:xfrm>
            <a:off x="3412900" y="2667225"/>
            <a:ext cx="7743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N</a:t>
            </a:r>
          </a:p>
          <a:p>
            <a:pPr algn="l" eaLnBrk="1" fontAlgn="auto" hangingPunct="1">
              <a:spcBef>
                <a:spcPts val="0"/>
              </a:spcBef>
              <a:spcAft>
                <a:spcPts val="0"/>
              </a:spcAft>
            </a:pPr>
            <a:endParaRPr sz="2400" kern="0">
              <a:solidFill>
                <a:srgbClr val="000000"/>
              </a:solidFill>
              <a:latin typeface="Arial"/>
              <a:ea typeface="Arial"/>
              <a:cs typeface="Arial"/>
              <a:sym typeface="Arial"/>
            </a:endParaRPr>
          </a:p>
        </p:txBody>
      </p:sp>
      <p:cxnSp>
        <p:nvCxnSpPr>
          <p:cNvPr id="836" name="Shape 836"/>
          <p:cNvCxnSpPr/>
          <p:nvPr/>
        </p:nvCxnSpPr>
        <p:spPr>
          <a:xfrm>
            <a:off x="3300300" y="1708000"/>
            <a:ext cx="0" cy="2595300"/>
          </a:xfrm>
          <a:prstGeom prst="straightConnector1">
            <a:avLst/>
          </a:prstGeom>
          <a:noFill/>
          <a:ln w="19050" cap="flat" cmpd="sng">
            <a:solidFill>
              <a:srgbClr val="666666"/>
            </a:solidFill>
            <a:prstDash val="solid"/>
            <a:round/>
            <a:headEnd type="none" w="lg" len="lg"/>
            <a:tailEnd type="none" w="lg" len="lg"/>
          </a:ln>
        </p:spPr>
      </p:cxnSp>
      <p:sp>
        <p:nvSpPr>
          <p:cNvPr id="837" name="Shape 837"/>
          <p:cNvSpPr txBox="1"/>
          <p:nvPr/>
        </p:nvSpPr>
        <p:spPr>
          <a:xfrm>
            <a:off x="844575" y="2799687"/>
            <a:ext cx="7743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p>
          <a:p>
            <a:pPr algn="l" eaLnBrk="1" fontAlgn="auto" hangingPunct="1">
              <a:spcBef>
                <a:spcPts val="0"/>
              </a:spcBef>
              <a:spcAft>
                <a:spcPts val="0"/>
              </a:spcAft>
            </a:pPr>
            <a:endParaRPr sz="2400" kern="0">
              <a:solidFill>
                <a:srgbClr val="000000"/>
              </a:solidFill>
              <a:latin typeface="Arial"/>
              <a:ea typeface="Arial"/>
              <a:cs typeface="Arial"/>
              <a:sym typeface="Arial"/>
            </a:endParaRPr>
          </a:p>
        </p:txBody>
      </p:sp>
      <p:sp>
        <p:nvSpPr>
          <p:cNvPr id="838" name="Shape 838"/>
          <p:cNvSpPr txBox="1"/>
          <p:nvPr/>
        </p:nvSpPr>
        <p:spPr>
          <a:xfrm>
            <a:off x="1618875" y="2023137"/>
            <a:ext cx="7743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F</a:t>
            </a:r>
          </a:p>
          <a:p>
            <a:pPr algn="l" eaLnBrk="1" fontAlgn="auto" hangingPunct="1">
              <a:spcBef>
                <a:spcPts val="0"/>
              </a:spcBef>
              <a:spcAft>
                <a:spcPts val="0"/>
              </a:spcAft>
            </a:pPr>
            <a:endParaRPr sz="2400" kern="0">
              <a:solidFill>
                <a:srgbClr val="000000"/>
              </a:solidFill>
              <a:latin typeface="Arial"/>
              <a:ea typeface="Arial"/>
              <a:cs typeface="Arial"/>
              <a:sym typeface="Arial"/>
            </a:endParaRPr>
          </a:p>
        </p:txBody>
      </p:sp>
      <p:sp>
        <p:nvSpPr>
          <p:cNvPr id="839" name="Shape 839"/>
          <p:cNvSpPr txBox="1"/>
          <p:nvPr/>
        </p:nvSpPr>
        <p:spPr>
          <a:xfrm>
            <a:off x="4608425" y="1421925"/>
            <a:ext cx="4535700" cy="2413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Output size:</a:t>
            </a:r>
          </a:p>
          <a:p>
            <a:pPr algn="l" eaLnBrk="1" fontAlgn="auto" hangingPunct="1">
              <a:spcBef>
                <a:spcPts val="0"/>
              </a:spcBef>
              <a:spcAft>
                <a:spcPts val="0"/>
              </a:spcAft>
            </a:pPr>
            <a:r>
              <a:rPr lang="en" sz="2400" b="1" kern="0">
                <a:solidFill>
                  <a:srgbClr val="000000"/>
                </a:solidFill>
                <a:latin typeface="Arial"/>
                <a:ea typeface="Arial"/>
                <a:cs typeface="Arial"/>
                <a:sym typeface="Arial"/>
              </a:rPr>
              <a:t>(N - F) / stride + 1</a:t>
            </a:r>
          </a:p>
          <a:p>
            <a:pPr algn="l" eaLnBrk="1" fontAlgn="auto" hangingPunct="1">
              <a:spcBef>
                <a:spcPts val="0"/>
              </a:spcBef>
              <a:spcAft>
                <a:spcPts val="0"/>
              </a:spcAft>
            </a:pPr>
            <a:endParaRPr sz="2400" kern="0">
              <a:solidFill>
                <a:srgbClr val="000000"/>
              </a:solidFill>
              <a:latin typeface="Arial"/>
              <a:ea typeface="Arial"/>
              <a:cs typeface="Arial"/>
              <a:sym typeface="Arial"/>
            </a:endParaRPr>
          </a:p>
          <a:p>
            <a:pPr algn="l" eaLnBrk="1" fontAlgn="auto" hangingPunct="1">
              <a:spcBef>
                <a:spcPts val="0"/>
              </a:spcBef>
              <a:spcAft>
                <a:spcPts val="0"/>
              </a:spcAft>
            </a:pPr>
            <a:r>
              <a:rPr lang="en" sz="2400" kern="0">
                <a:solidFill>
                  <a:srgbClr val="000000"/>
                </a:solidFill>
                <a:latin typeface="Arial"/>
                <a:ea typeface="Arial"/>
                <a:cs typeface="Arial"/>
                <a:sym typeface="Arial"/>
              </a:rPr>
              <a:t>e.g. N = 7, F = 3:</a:t>
            </a:r>
          </a:p>
          <a:p>
            <a:pPr algn="l" eaLnBrk="1" fontAlgn="auto" hangingPunct="1">
              <a:spcBef>
                <a:spcPts val="0"/>
              </a:spcBef>
              <a:spcAft>
                <a:spcPts val="0"/>
              </a:spcAft>
            </a:pPr>
            <a:r>
              <a:rPr lang="en" sz="2400" kern="0">
                <a:solidFill>
                  <a:srgbClr val="000000"/>
                </a:solidFill>
                <a:latin typeface="Arial"/>
                <a:ea typeface="Arial"/>
                <a:cs typeface="Arial"/>
                <a:sym typeface="Arial"/>
              </a:rPr>
              <a:t>stride 1 =&gt; (7 - 3)/1 + 1 = 5</a:t>
            </a:r>
          </a:p>
          <a:p>
            <a:pPr algn="l" eaLnBrk="1" fontAlgn="auto" hangingPunct="1">
              <a:spcBef>
                <a:spcPts val="0"/>
              </a:spcBef>
              <a:spcAft>
                <a:spcPts val="0"/>
              </a:spcAft>
            </a:pPr>
            <a:r>
              <a:rPr lang="en" sz="2400" kern="0">
                <a:solidFill>
                  <a:srgbClr val="000000"/>
                </a:solidFill>
                <a:latin typeface="Arial"/>
                <a:ea typeface="Arial"/>
                <a:cs typeface="Arial"/>
                <a:sym typeface="Arial"/>
              </a:rPr>
              <a:t>stride 2 =&gt; (7 - 3)/2 + 1 = 3</a:t>
            </a:r>
          </a:p>
          <a:p>
            <a:pPr algn="l" eaLnBrk="1" fontAlgn="auto" hangingPunct="1">
              <a:spcBef>
                <a:spcPts val="0"/>
              </a:spcBef>
              <a:spcAft>
                <a:spcPts val="0"/>
              </a:spcAft>
            </a:pPr>
            <a:r>
              <a:rPr lang="en" sz="2400" kern="0">
                <a:solidFill>
                  <a:srgbClr val="000000"/>
                </a:solidFill>
                <a:latin typeface="Arial"/>
                <a:ea typeface="Arial"/>
                <a:cs typeface="Arial"/>
                <a:sym typeface="Arial"/>
              </a:rPr>
              <a:t>stride 3 =&gt; (7 - 3)/3 + 1 = 2.33 :\</a:t>
            </a:r>
          </a:p>
        </p:txBody>
      </p:sp>
      <p:sp>
        <p:nvSpPr>
          <p:cNvPr id="11"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5588536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pPr marL="0" indent="0" algn="ctr">
              <a:buNone/>
            </a:pPr>
            <a:r>
              <a:rPr lang="en-US" sz="4000" dirty="0" smtClean="0"/>
              <a:t>Recap of last time</a:t>
            </a:r>
            <a:endParaRPr lang="en-US" sz="4000"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8</a:t>
            </a:fld>
            <a:endParaRPr lang="en-US"/>
          </a:p>
        </p:txBody>
      </p:sp>
    </p:spTree>
    <p:extLst>
      <p:ext uri="{BB962C8B-B14F-4D97-AF65-F5344CB8AC3E}">
        <p14:creationId xmlns:p14="http://schemas.microsoft.com/office/powerpoint/2010/main" val="97336187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5" name="Shape 845"/>
          <p:cNvSpPr txBox="1"/>
          <p:nvPr/>
        </p:nvSpPr>
        <p:spPr>
          <a:xfrm>
            <a:off x="264125" y="1066725"/>
            <a:ext cx="8289000" cy="737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3000" kern="0">
                <a:solidFill>
                  <a:srgbClr val="000000"/>
                </a:solidFill>
                <a:latin typeface="Arial"/>
                <a:ea typeface="Arial"/>
                <a:cs typeface="Arial"/>
                <a:sym typeface="Arial"/>
              </a:rPr>
              <a:t>In practice: Common to zero pad the border</a:t>
            </a:r>
          </a:p>
        </p:txBody>
      </p:sp>
      <p:graphicFrame>
        <p:nvGraphicFramePr>
          <p:cNvPr id="846" name="Shape 846"/>
          <p:cNvGraphicFramePr/>
          <p:nvPr/>
        </p:nvGraphicFramePr>
        <p:xfrm>
          <a:off x="377401" y="1804425"/>
          <a:ext cx="2679975" cy="4114530"/>
        </p:xfrm>
        <a:graphic>
          <a:graphicData uri="http://schemas.openxmlformats.org/drawingml/2006/table">
            <a:tbl>
              <a:tblPr>
                <a:noFill/>
              </a:tblPr>
              <a:tblGrid>
                <a:gridCol w="297775"/>
                <a:gridCol w="297775"/>
                <a:gridCol w="297775"/>
                <a:gridCol w="297775"/>
                <a:gridCol w="297775"/>
                <a:gridCol w="297775"/>
                <a:gridCol w="297775"/>
                <a:gridCol w="297775"/>
                <a:gridCol w="297775"/>
              </a:tblGrid>
              <a:tr h="0">
                <a:tc>
                  <a:txBody>
                    <a:bodyPr/>
                    <a:lstStyle/>
                    <a:p>
                      <a:pPr lvl="0" rtl="0">
                        <a:spcBef>
                          <a:spcPts val="0"/>
                        </a:spcBef>
                        <a:buNone/>
                      </a:pPr>
                      <a:r>
                        <a:rPr lang="en"/>
                        <a:t>0</a:t>
                      </a:r>
                    </a:p>
                  </a:txBody>
                  <a:tcPr marL="91425" marR="91425" marT="91425" marB="91425">
                    <a:solidFill>
                      <a:srgbClr val="D9EAD3"/>
                    </a:solidFill>
                  </a:tcPr>
                </a:tc>
                <a:tc>
                  <a:txBody>
                    <a:bodyPr/>
                    <a:lstStyle/>
                    <a:p>
                      <a:pPr lvl="0" rtl="0">
                        <a:spcBef>
                          <a:spcPts val="0"/>
                        </a:spcBef>
                        <a:buNone/>
                      </a:pPr>
                      <a:r>
                        <a:rPr lang="en"/>
                        <a:t>0</a:t>
                      </a:r>
                    </a:p>
                  </a:txBody>
                  <a:tcPr marL="91425" marR="91425" marT="91425" marB="91425">
                    <a:solidFill>
                      <a:srgbClr val="D9EAD3"/>
                    </a:solidFill>
                  </a:tcPr>
                </a:tc>
                <a:tc>
                  <a:txBody>
                    <a:bodyPr/>
                    <a:lstStyle/>
                    <a:p>
                      <a:pPr lvl="0" rtl="0">
                        <a:spcBef>
                          <a:spcPts val="0"/>
                        </a:spcBef>
                        <a:buNone/>
                      </a:pPr>
                      <a:r>
                        <a:rPr lang="en"/>
                        <a:t>0</a:t>
                      </a:r>
                    </a:p>
                  </a:txBody>
                  <a:tcPr marL="91425" marR="91425" marT="91425" marB="91425">
                    <a:solidFill>
                      <a:srgbClr val="D9EAD3"/>
                    </a:solidFill>
                  </a:tcPr>
                </a:tc>
                <a:tc>
                  <a:txBody>
                    <a:bodyPr/>
                    <a:lstStyle/>
                    <a:p>
                      <a:pPr lvl="0" rtl="0">
                        <a:spcBef>
                          <a:spcPts val="0"/>
                        </a:spcBef>
                        <a:buNone/>
                      </a:pPr>
                      <a:r>
                        <a:rPr lang="en"/>
                        <a:t>0</a:t>
                      </a:r>
                    </a:p>
                  </a:txBody>
                  <a:tcPr marL="91425" marR="91425" marT="91425" marB="91425">
                    <a:solidFill>
                      <a:srgbClr val="D9D9D9"/>
                    </a:solidFill>
                  </a:tcPr>
                </a:tc>
                <a:tc>
                  <a:txBody>
                    <a:bodyPr/>
                    <a:lstStyle/>
                    <a:p>
                      <a:pPr lvl="0" rtl="0">
                        <a:spcBef>
                          <a:spcPts val="0"/>
                        </a:spcBef>
                        <a:buNone/>
                      </a:pPr>
                      <a:r>
                        <a:rPr lang="en"/>
                        <a:t>0</a:t>
                      </a:r>
                    </a:p>
                  </a:txBody>
                  <a:tcPr marL="91425" marR="91425" marT="91425" marB="91425">
                    <a:solidFill>
                      <a:srgbClr val="D9D9D9"/>
                    </a:solidFill>
                  </a:tcPr>
                </a:tc>
                <a:tc>
                  <a:txBody>
                    <a:bodyPr/>
                    <a:lstStyle/>
                    <a:p>
                      <a:pPr lvl="0" rtl="0">
                        <a:spcBef>
                          <a:spcPts val="0"/>
                        </a:spcBef>
                        <a:buNone/>
                      </a:pPr>
                      <a:r>
                        <a:rPr lang="en"/>
                        <a:t>0</a:t>
                      </a:r>
                    </a:p>
                  </a:txBody>
                  <a:tcPr marL="91425" marR="91425" marT="91425" marB="91425">
                    <a:solidFill>
                      <a:srgbClr val="D9D9D9"/>
                    </a:solidFill>
                  </a:tcPr>
                </a:tc>
                <a:tc>
                  <a:txBody>
                    <a:bodyPr/>
                    <a:lstStyle/>
                    <a:p>
                      <a:pPr lvl="0" rtl="0">
                        <a:spcBef>
                          <a:spcPts val="0"/>
                        </a:spcBef>
                        <a:buNone/>
                      </a:pPr>
                      <a:endParaRPr/>
                    </a:p>
                  </a:txBody>
                  <a:tcPr marL="91425" marR="91425" marT="91425" marB="91425">
                    <a:solidFill>
                      <a:srgbClr val="D9D9D9"/>
                    </a:solidFill>
                  </a:tcPr>
                </a:tc>
                <a:tc>
                  <a:txBody>
                    <a:bodyPr/>
                    <a:lstStyle/>
                    <a:p>
                      <a:pPr lvl="0" rtl="0">
                        <a:spcBef>
                          <a:spcPts val="0"/>
                        </a:spcBef>
                        <a:buNone/>
                      </a:pPr>
                      <a:endParaRPr/>
                    </a:p>
                  </a:txBody>
                  <a:tcPr marL="91425" marR="91425" marT="91425" marB="91425">
                    <a:solidFill>
                      <a:srgbClr val="D9D9D9"/>
                    </a:solidFill>
                  </a:tcPr>
                </a:tc>
                <a:tc>
                  <a:txBody>
                    <a:bodyPr/>
                    <a:lstStyle/>
                    <a:p>
                      <a:pPr lvl="0" rtl="0">
                        <a:spcBef>
                          <a:spcPts val="0"/>
                        </a:spcBef>
                        <a:buNone/>
                      </a:pPr>
                      <a:endParaRPr/>
                    </a:p>
                  </a:txBody>
                  <a:tcPr marL="91425" marR="91425" marT="91425" marB="91425">
                    <a:solidFill>
                      <a:srgbClr val="D9D9D9"/>
                    </a:solidFill>
                  </a:tcPr>
                </a:tc>
              </a:tr>
              <a:tr h="0">
                <a:tc>
                  <a:txBody>
                    <a:bodyPr/>
                    <a:lstStyle/>
                    <a:p>
                      <a:pPr lvl="0" rtl="0">
                        <a:spcBef>
                          <a:spcPts val="0"/>
                        </a:spcBef>
                        <a:buNone/>
                      </a:pPr>
                      <a:r>
                        <a:rPr lang="en"/>
                        <a:t>0</a:t>
                      </a: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tc>
                <a:tc>
                  <a:txBody>
                    <a:bodyPr/>
                    <a:lstStyle/>
                    <a:p>
                      <a:pPr lvl="0" rtl="0">
                        <a:spcBef>
                          <a:spcPts val="0"/>
                        </a:spcBef>
                        <a:buNone/>
                      </a:pPr>
                      <a:endParaRPr/>
                    </a:p>
                  </a:txBody>
                  <a:tcPr marL="91425" marR="91425" marT="91425" marB="91425"/>
                </a:tc>
                <a:tc>
                  <a:txBody>
                    <a:bodyPr/>
                    <a:lstStyle/>
                    <a:p>
                      <a:pPr lvl="0" rtl="0">
                        <a:spcBef>
                          <a:spcPts val="0"/>
                        </a:spcBef>
                        <a:buNone/>
                      </a:pPr>
                      <a:endParaRPr/>
                    </a:p>
                  </a:txBody>
                  <a:tcPr marL="91425" marR="91425" marT="91425" marB="91425"/>
                </a:tc>
                <a:tc>
                  <a:txBody>
                    <a:bodyPr/>
                    <a:lstStyle/>
                    <a:p>
                      <a:pPr lvl="0" rtl="0">
                        <a:spcBef>
                          <a:spcPts val="0"/>
                        </a:spcBef>
                        <a:buNone/>
                      </a:pPr>
                      <a:endParaRPr/>
                    </a:p>
                  </a:txBody>
                  <a:tcPr marL="91425" marR="91425" marT="91425" marB="91425"/>
                </a:tc>
                <a:tc>
                  <a:txBody>
                    <a:bodyPr/>
                    <a:lstStyle/>
                    <a:p>
                      <a:pPr lvl="0" rtl="0">
                        <a:spcBef>
                          <a:spcPts val="0"/>
                        </a:spcBef>
                        <a:buNone/>
                      </a:pPr>
                      <a:endParaRPr/>
                    </a:p>
                  </a:txBody>
                  <a:tcPr marL="91425" marR="91425" marT="91425" marB="91425">
                    <a:solidFill>
                      <a:srgbClr val="D9D9D9"/>
                    </a:solidFill>
                  </a:tcPr>
                </a:tc>
              </a:tr>
              <a:tr h="0">
                <a:tc>
                  <a:txBody>
                    <a:bodyPr/>
                    <a:lstStyle/>
                    <a:p>
                      <a:pPr lvl="0" rtl="0">
                        <a:spcBef>
                          <a:spcPts val="0"/>
                        </a:spcBef>
                        <a:buNone/>
                      </a:pPr>
                      <a:r>
                        <a:rPr lang="en"/>
                        <a:t>0</a:t>
                      </a: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solidFill>
                      <a:srgbClr val="D9D9D9"/>
                    </a:solidFill>
                  </a:tcPr>
                </a:tc>
              </a:tr>
              <a:tr h="0">
                <a:tc>
                  <a:txBody>
                    <a:bodyPr/>
                    <a:lstStyle/>
                    <a:p>
                      <a:pPr lvl="0" rtl="0">
                        <a:spcBef>
                          <a:spcPts val="0"/>
                        </a:spcBef>
                        <a:buNone/>
                      </a:pPr>
                      <a:r>
                        <a:rPr lang="en"/>
                        <a:t>0</a:t>
                      </a:r>
                    </a:p>
                  </a:txBody>
                  <a:tcPr marL="91425" marR="91425" marT="91425" marB="91425">
                    <a:solidFill>
                      <a:srgbClr val="D9D9D9"/>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solidFill>
                      <a:srgbClr val="D9D9D9"/>
                    </a:solidFill>
                  </a:tcPr>
                </a:tc>
              </a:tr>
              <a:tr h="0">
                <a:tc>
                  <a:txBody>
                    <a:bodyPr/>
                    <a:lstStyle/>
                    <a:p>
                      <a:pPr lvl="0" rtl="0">
                        <a:spcBef>
                          <a:spcPts val="0"/>
                        </a:spcBef>
                        <a:buNone/>
                      </a:pPr>
                      <a:r>
                        <a:rPr lang="en"/>
                        <a:t>0</a:t>
                      </a:r>
                    </a:p>
                  </a:txBody>
                  <a:tcPr marL="91425" marR="91425" marT="91425" marB="91425">
                    <a:solidFill>
                      <a:srgbClr val="D9D9D9"/>
                    </a:solidFill>
                  </a:tcPr>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rtl="0">
                        <a:spcBef>
                          <a:spcPts val="0"/>
                        </a:spcBef>
                        <a:buNone/>
                      </a:pPr>
                      <a:endParaRPr/>
                    </a:p>
                  </a:txBody>
                  <a:tcPr marL="91425" marR="91425" marT="91425" marB="91425">
                    <a:solidFill>
                      <a:srgbClr val="D9D9D9"/>
                    </a:solidFill>
                  </a:tcPr>
                </a:tc>
              </a:tr>
              <a:tr h="0">
                <a:tc>
                  <a:txBody>
                    <a:bodyPr/>
                    <a:lstStyle/>
                    <a:p>
                      <a:pPr lvl="0">
                        <a:spcBef>
                          <a:spcPts val="0"/>
                        </a:spcBef>
                        <a:buNone/>
                      </a:pPr>
                      <a:endParaRPr/>
                    </a:p>
                  </a:txBody>
                  <a:tcPr marL="91425" marR="91425" marT="91425" marB="91425">
                    <a:solidFill>
                      <a:srgbClr val="D9D9D9"/>
                    </a:solidFill>
                  </a:tcPr>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solidFill>
                      <a:srgbClr val="D9D9D9"/>
                    </a:solidFill>
                  </a:tcPr>
                </a:tc>
              </a:tr>
              <a:tr h="0">
                <a:tc>
                  <a:txBody>
                    <a:bodyPr/>
                    <a:lstStyle/>
                    <a:p>
                      <a:pPr lvl="0">
                        <a:spcBef>
                          <a:spcPts val="0"/>
                        </a:spcBef>
                        <a:buNone/>
                      </a:pPr>
                      <a:endParaRPr/>
                    </a:p>
                  </a:txBody>
                  <a:tcPr marL="91425" marR="91425" marT="91425" marB="91425">
                    <a:solidFill>
                      <a:srgbClr val="D9D9D9"/>
                    </a:solidFill>
                  </a:tcPr>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solidFill>
                      <a:srgbClr val="D9D9D9"/>
                    </a:solidFill>
                  </a:tcPr>
                </a:tc>
              </a:tr>
              <a:tr h="0">
                <a:tc>
                  <a:txBody>
                    <a:bodyPr/>
                    <a:lstStyle/>
                    <a:p>
                      <a:pPr lvl="0">
                        <a:spcBef>
                          <a:spcPts val="0"/>
                        </a:spcBef>
                        <a:buNone/>
                      </a:pPr>
                      <a:endParaRPr/>
                    </a:p>
                  </a:txBody>
                  <a:tcPr marL="91425" marR="91425" marT="91425" marB="91425">
                    <a:solidFill>
                      <a:srgbClr val="D9D9D9"/>
                    </a:solidFill>
                  </a:tcPr>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rtl="0">
                        <a:spcBef>
                          <a:spcPts val="0"/>
                        </a:spcBef>
                        <a:buNone/>
                      </a:pPr>
                      <a:endParaRPr/>
                    </a:p>
                  </a:txBody>
                  <a:tcPr marL="91425" marR="91425" marT="91425" marB="91425"/>
                </a:tc>
                <a:tc>
                  <a:txBody>
                    <a:bodyPr/>
                    <a:lstStyle/>
                    <a:p>
                      <a:pPr lvl="0" rtl="0">
                        <a:spcBef>
                          <a:spcPts val="0"/>
                        </a:spcBef>
                        <a:buNone/>
                      </a:pPr>
                      <a:endParaRPr/>
                    </a:p>
                  </a:txBody>
                  <a:tcPr marL="91425" marR="91425" marT="91425" marB="91425">
                    <a:solidFill>
                      <a:srgbClr val="D9D9D9"/>
                    </a:solidFill>
                  </a:tcPr>
                </a:tc>
              </a:tr>
              <a:tr h="0">
                <a:tc>
                  <a:txBody>
                    <a:bodyPr/>
                    <a:lstStyle/>
                    <a:p>
                      <a:pPr lvl="0">
                        <a:spcBef>
                          <a:spcPts val="0"/>
                        </a:spcBef>
                        <a:buNone/>
                      </a:pPr>
                      <a:endParaRPr/>
                    </a:p>
                  </a:txBody>
                  <a:tcPr marL="91425" marR="91425" marT="91425" marB="91425">
                    <a:solidFill>
                      <a:srgbClr val="D9D9D9"/>
                    </a:solidFill>
                  </a:tcPr>
                </a:tc>
                <a:tc>
                  <a:txBody>
                    <a:bodyPr/>
                    <a:lstStyle/>
                    <a:p>
                      <a:pPr lvl="0">
                        <a:spcBef>
                          <a:spcPts val="0"/>
                        </a:spcBef>
                        <a:buNone/>
                      </a:pPr>
                      <a:endParaRPr/>
                    </a:p>
                  </a:txBody>
                  <a:tcPr marL="91425" marR="91425" marT="91425" marB="91425">
                    <a:solidFill>
                      <a:srgbClr val="D9D9D9"/>
                    </a:solidFill>
                  </a:tcPr>
                </a:tc>
                <a:tc>
                  <a:txBody>
                    <a:bodyPr/>
                    <a:lstStyle/>
                    <a:p>
                      <a:pPr lvl="0">
                        <a:spcBef>
                          <a:spcPts val="0"/>
                        </a:spcBef>
                        <a:buNone/>
                      </a:pPr>
                      <a:endParaRPr/>
                    </a:p>
                  </a:txBody>
                  <a:tcPr marL="91425" marR="91425" marT="91425" marB="91425">
                    <a:solidFill>
                      <a:srgbClr val="D9D9D9"/>
                    </a:solidFill>
                  </a:tcPr>
                </a:tc>
                <a:tc>
                  <a:txBody>
                    <a:bodyPr/>
                    <a:lstStyle/>
                    <a:p>
                      <a:pPr lvl="0">
                        <a:spcBef>
                          <a:spcPts val="0"/>
                        </a:spcBef>
                        <a:buNone/>
                      </a:pPr>
                      <a:endParaRPr/>
                    </a:p>
                  </a:txBody>
                  <a:tcPr marL="91425" marR="91425" marT="91425" marB="91425">
                    <a:solidFill>
                      <a:srgbClr val="D9D9D9"/>
                    </a:solidFill>
                  </a:tcPr>
                </a:tc>
                <a:tc>
                  <a:txBody>
                    <a:bodyPr/>
                    <a:lstStyle/>
                    <a:p>
                      <a:pPr lvl="0" rtl="0">
                        <a:spcBef>
                          <a:spcPts val="0"/>
                        </a:spcBef>
                        <a:buNone/>
                      </a:pPr>
                      <a:endParaRPr/>
                    </a:p>
                  </a:txBody>
                  <a:tcPr marL="91425" marR="91425" marT="91425" marB="91425">
                    <a:solidFill>
                      <a:srgbClr val="D9D9D9"/>
                    </a:solidFill>
                  </a:tcPr>
                </a:tc>
                <a:tc>
                  <a:txBody>
                    <a:bodyPr/>
                    <a:lstStyle/>
                    <a:p>
                      <a:pPr lvl="0">
                        <a:spcBef>
                          <a:spcPts val="0"/>
                        </a:spcBef>
                        <a:buNone/>
                      </a:pPr>
                      <a:endParaRPr/>
                    </a:p>
                  </a:txBody>
                  <a:tcPr marL="91425" marR="91425" marT="91425" marB="91425">
                    <a:solidFill>
                      <a:srgbClr val="D9D9D9"/>
                    </a:solidFill>
                  </a:tcPr>
                </a:tc>
                <a:tc>
                  <a:txBody>
                    <a:bodyPr/>
                    <a:lstStyle/>
                    <a:p>
                      <a:pPr lvl="0">
                        <a:spcBef>
                          <a:spcPts val="0"/>
                        </a:spcBef>
                        <a:buNone/>
                      </a:pPr>
                      <a:endParaRPr/>
                    </a:p>
                  </a:txBody>
                  <a:tcPr marL="91425" marR="91425" marT="91425" marB="91425">
                    <a:solidFill>
                      <a:srgbClr val="D9D9D9"/>
                    </a:solidFill>
                  </a:tcPr>
                </a:tc>
                <a:tc>
                  <a:txBody>
                    <a:bodyPr/>
                    <a:lstStyle/>
                    <a:p>
                      <a:pPr lvl="0" rtl="0">
                        <a:spcBef>
                          <a:spcPts val="0"/>
                        </a:spcBef>
                        <a:buNone/>
                      </a:pPr>
                      <a:endParaRPr/>
                    </a:p>
                  </a:txBody>
                  <a:tcPr marL="91425" marR="91425" marT="91425" marB="91425">
                    <a:solidFill>
                      <a:srgbClr val="D9D9D9"/>
                    </a:solidFill>
                  </a:tcPr>
                </a:tc>
                <a:tc>
                  <a:txBody>
                    <a:bodyPr/>
                    <a:lstStyle/>
                    <a:p>
                      <a:pPr lvl="0" rtl="0">
                        <a:spcBef>
                          <a:spcPts val="0"/>
                        </a:spcBef>
                        <a:buNone/>
                      </a:pPr>
                      <a:endParaRPr/>
                    </a:p>
                  </a:txBody>
                  <a:tcPr marL="91425" marR="91425" marT="91425" marB="91425">
                    <a:solidFill>
                      <a:srgbClr val="D9D9D9"/>
                    </a:solidFill>
                  </a:tcPr>
                </a:tc>
              </a:tr>
            </a:tbl>
          </a:graphicData>
        </a:graphic>
      </p:graphicFrame>
      <p:sp>
        <p:nvSpPr>
          <p:cNvPr id="847" name="Shape 847"/>
          <p:cNvSpPr txBox="1"/>
          <p:nvPr/>
        </p:nvSpPr>
        <p:spPr>
          <a:xfrm>
            <a:off x="3299125" y="1880625"/>
            <a:ext cx="5844900" cy="14808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000" kern="0">
                <a:solidFill>
                  <a:srgbClr val="000000"/>
                </a:solidFill>
                <a:latin typeface="Arial"/>
                <a:ea typeface="Arial"/>
                <a:cs typeface="Arial"/>
                <a:sym typeface="Arial"/>
              </a:rPr>
              <a:t>e.g. input 7x7</a:t>
            </a:r>
          </a:p>
          <a:p>
            <a:pPr algn="l" eaLnBrk="1" fontAlgn="auto" hangingPunct="1">
              <a:spcBef>
                <a:spcPts val="0"/>
              </a:spcBef>
              <a:spcAft>
                <a:spcPts val="0"/>
              </a:spcAft>
            </a:pPr>
            <a:r>
              <a:rPr lang="en" sz="2000" b="1" kern="0">
                <a:solidFill>
                  <a:srgbClr val="000000"/>
                </a:solidFill>
                <a:latin typeface="Arial"/>
                <a:ea typeface="Arial"/>
                <a:cs typeface="Arial"/>
                <a:sym typeface="Arial"/>
              </a:rPr>
              <a:t>3x3</a:t>
            </a:r>
            <a:r>
              <a:rPr lang="en" sz="2000" kern="0">
                <a:solidFill>
                  <a:srgbClr val="000000"/>
                </a:solidFill>
                <a:latin typeface="Arial"/>
                <a:ea typeface="Arial"/>
                <a:cs typeface="Arial"/>
                <a:sym typeface="Arial"/>
              </a:rPr>
              <a:t> filter, applied with </a:t>
            </a:r>
            <a:r>
              <a:rPr lang="en" sz="2000" b="1" kern="0">
                <a:solidFill>
                  <a:srgbClr val="000000"/>
                </a:solidFill>
                <a:latin typeface="Arial"/>
                <a:ea typeface="Arial"/>
                <a:cs typeface="Arial"/>
                <a:sym typeface="Arial"/>
              </a:rPr>
              <a:t>stride 1 </a:t>
            </a:r>
          </a:p>
          <a:p>
            <a:pPr algn="l" eaLnBrk="1" fontAlgn="auto" hangingPunct="1">
              <a:spcBef>
                <a:spcPts val="0"/>
              </a:spcBef>
              <a:spcAft>
                <a:spcPts val="0"/>
              </a:spcAft>
            </a:pPr>
            <a:r>
              <a:rPr lang="en" sz="2000" b="1" kern="0">
                <a:solidFill>
                  <a:srgbClr val="000000"/>
                </a:solidFill>
                <a:latin typeface="Arial"/>
                <a:ea typeface="Arial"/>
                <a:cs typeface="Arial"/>
                <a:sym typeface="Arial"/>
              </a:rPr>
              <a:t>pad with 1 pixel</a:t>
            </a:r>
            <a:r>
              <a:rPr lang="en" sz="2000" kern="0">
                <a:solidFill>
                  <a:srgbClr val="000000"/>
                </a:solidFill>
                <a:latin typeface="Arial"/>
                <a:ea typeface="Arial"/>
                <a:cs typeface="Arial"/>
                <a:sym typeface="Arial"/>
              </a:rPr>
              <a:t> border =&gt; what is the output?</a:t>
            </a:r>
          </a:p>
          <a:p>
            <a:pPr algn="l" eaLnBrk="1" fontAlgn="auto" hangingPunct="1">
              <a:spcBef>
                <a:spcPts val="0"/>
              </a:spcBef>
              <a:spcAft>
                <a:spcPts val="0"/>
              </a:spcAft>
            </a:pPr>
            <a:endParaRPr sz="2000" kern="0">
              <a:solidFill>
                <a:srgbClr val="000000"/>
              </a:solidFill>
              <a:latin typeface="Arial"/>
              <a:ea typeface="Arial"/>
              <a:cs typeface="Arial"/>
              <a:sym typeface="Arial"/>
            </a:endParaRPr>
          </a:p>
          <a:p>
            <a:pPr algn="l" eaLnBrk="1" fontAlgn="auto" hangingPunct="1">
              <a:spcBef>
                <a:spcPts val="0"/>
              </a:spcBef>
              <a:spcAft>
                <a:spcPts val="0"/>
              </a:spcAft>
            </a:pPr>
            <a:endParaRPr sz="2000" kern="0">
              <a:solidFill>
                <a:srgbClr val="000000"/>
              </a:solidFill>
              <a:latin typeface="Arial"/>
              <a:ea typeface="Arial"/>
              <a:cs typeface="Arial"/>
              <a:sym typeface="Arial"/>
            </a:endParaRPr>
          </a:p>
        </p:txBody>
      </p:sp>
      <p:sp>
        <p:nvSpPr>
          <p:cNvPr id="848" name="Shape 848"/>
          <p:cNvSpPr txBox="1"/>
          <p:nvPr/>
        </p:nvSpPr>
        <p:spPr>
          <a:xfrm>
            <a:off x="5021575" y="4069275"/>
            <a:ext cx="2892600" cy="12261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400" kern="0">
                <a:solidFill>
                  <a:srgbClr val="434343"/>
                </a:solidFill>
                <a:latin typeface="Arial"/>
                <a:ea typeface="Arial"/>
                <a:cs typeface="Arial"/>
                <a:sym typeface="Arial"/>
              </a:rPr>
              <a:t>(recall:)</a:t>
            </a:r>
          </a:p>
          <a:p>
            <a:pPr algn="l" eaLnBrk="1" fontAlgn="auto" hangingPunct="1">
              <a:spcBef>
                <a:spcPts val="0"/>
              </a:spcBef>
              <a:spcAft>
                <a:spcPts val="0"/>
              </a:spcAft>
            </a:pPr>
            <a:r>
              <a:rPr lang="en" sz="2400" kern="0">
                <a:solidFill>
                  <a:srgbClr val="0000FF"/>
                </a:solidFill>
                <a:latin typeface="Arial"/>
                <a:ea typeface="Arial"/>
                <a:cs typeface="Arial"/>
                <a:sym typeface="Arial"/>
              </a:rPr>
              <a:t>(N - F) / stride + 1</a:t>
            </a:r>
          </a:p>
        </p:txBody>
      </p:sp>
      <p:sp>
        <p:nvSpPr>
          <p:cNvPr id="7"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07513431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4" name="Shape 854"/>
          <p:cNvSpPr txBox="1"/>
          <p:nvPr/>
        </p:nvSpPr>
        <p:spPr>
          <a:xfrm>
            <a:off x="264125" y="1066725"/>
            <a:ext cx="8289000" cy="737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3000" kern="0">
                <a:solidFill>
                  <a:srgbClr val="000000"/>
                </a:solidFill>
                <a:latin typeface="Arial"/>
                <a:ea typeface="Arial"/>
                <a:cs typeface="Arial"/>
                <a:sym typeface="Arial"/>
              </a:rPr>
              <a:t>In practice: Common to zero pad the border</a:t>
            </a:r>
          </a:p>
        </p:txBody>
      </p:sp>
      <p:sp>
        <p:nvSpPr>
          <p:cNvPr id="855" name="Shape 855"/>
          <p:cNvSpPr txBox="1"/>
          <p:nvPr/>
        </p:nvSpPr>
        <p:spPr>
          <a:xfrm>
            <a:off x="3299125" y="1880625"/>
            <a:ext cx="5844900" cy="14808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000" kern="0">
                <a:solidFill>
                  <a:srgbClr val="000000"/>
                </a:solidFill>
                <a:latin typeface="Arial"/>
                <a:ea typeface="Arial"/>
                <a:cs typeface="Arial"/>
                <a:sym typeface="Arial"/>
              </a:rPr>
              <a:t>e.g. input 7x7</a:t>
            </a:r>
          </a:p>
          <a:p>
            <a:pPr algn="l" eaLnBrk="1" fontAlgn="auto" hangingPunct="1">
              <a:spcBef>
                <a:spcPts val="0"/>
              </a:spcBef>
              <a:spcAft>
                <a:spcPts val="0"/>
              </a:spcAft>
            </a:pPr>
            <a:r>
              <a:rPr lang="en" sz="2000" b="1" kern="0">
                <a:solidFill>
                  <a:srgbClr val="000000"/>
                </a:solidFill>
                <a:latin typeface="Arial"/>
                <a:ea typeface="Arial"/>
                <a:cs typeface="Arial"/>
                <a:sym typeface="Arial"/>
              </a:rPr>
              <a:t>3x3</a:t>
            </a:r>
            <a:r>
              <a:rPr lang="en" sz="2000" kern="0">
                <a:solidFill>
                  <a:srgbClr val="000000"/>
                </a:solidFill>
                <a:latin typeface="Arial"/>
                <a:ea typeface="Arial"/>
                <a:cs typeface="Arial"/>
                <a:sym typeface="Arial"/>
              </a:rPr>
              <a:t> filter, applied with </a:t>
            </a:r>
            <a:r>
              <a:rPr lang="en" sz="2000" b="1" kern="0">
                <a:solidFill>
                  <a:srgbClr val="000000"/>
                </a:solidFill>
                <a:latin typeface="Arial"/>
                <a:ea typeface="Arial"/>
                <a:cs typeface="Arial"/>
                <a:sym typeface="Arial"/>
              </a:rPr>
              <a:t>stride 1 </a:t>
            </a:r>
          </a:p>
          <a:p>
            <a:pPr algn="l" eaLnBrk="1" fontAlgn="auto" hangingPunct="1">
              <a:spcBef>
                <a:spcPts val="0"/>
              </a:spcBef>
              <a:spcAft>
                <a:spcPts val="0"/>
              </a:spcAft>
            </a:pPr>
            <a:r>
              <a:rPr lang="en" sz="2000" b="1" kern="0">
                <a:solidFill>
                  <a:srgbClr val="000000"/>
                </a:solidFill>
                <a:latin typeface="Arial"/>
                <a:ea typeface="Arial"/>
                <a:cs typeface="Arial"/>
                <a:sym typeface="Arial"/>
              </a:rPr>
              <a:t>pad with 1 pixel</a:t>
            </a:r>
            <a:r>
              <a:rPr lang="en" sz="2000" kern="0">
                <a:solidFill>
                  <a:srgbClr val="000000"/>
                </a:solidFill>
                <a:latin typeface="Arial"/>
                <a:ea typeface="Arial"/>
                <a:cs typeface="Arial"/>
                <a:sym typeface="Arial"/>
              </a:rPr>
              <a:t> border =&gt; what is the output?</a:t>
            </a:r>
          </a:p>
          <a:p>
            <a:pPr algn="l" eaLnBrk="1" fontAlgn="auto" hangingPunct="1">
              <a:spcBef>
                <a:spcPts val="0"/>
              </a:spcBef>
              <a:spcAft>
                <a:spcPts val="0"/>
              </a:spcAft>
            </a:pPr>
            <a:endParaRPr sz="2000" kern="0">
              <a:solidFill>
                <a:srgbClr val="000000"/>
              </a:solidFill>
              <a:latin typeface="Arial"/>
              <a:ea typeface="Arial"/>
              <a:cs typeface="Arial"/>
              <a:sym typeface="Arial"/>
            </a:endParaRPr>
          </a:p>
          <a:p>
            <a:pPr algn="l" eaLnBrk="1" fontAlgn="auto" hangingPunct="1">
              <a:spcBef>
                <a:spcPts val="0"/>
              </a:spcBef>
              <a:spcAft>
                <a:spcPts val="0"/>
              </a:spcAft>
            </a:pPr>
            <a:r>
              <a:rPr lang="en" sz="2000" b="1" kern="0">
                <a:solidFill>
                  <a:srgbClr val="000000"/>
                </a:solidFill>
                <a:latin typeface="Arial"/>
                <a:ea typeface="Arial"/>
                <a:cs typeface="Arial"/>
                <a:sym typeface="Arial"/>
              </a:rPr>
              <a:t>7x7 output!</a:t>
            </a:r>
          </a:p>
          <a:p>
            <a:pPr algn="l" eaLnBrk="1" fontAlgn="auto" hangingPunct="1">
              <a:spcBef>
                <a:spcPts val="0"/>
              </a:spcBef>
              <a:spcAft>
                <a:spcPts val="0"/>
              </a:spcAft>
            </a:pPr>
            <a:endParaRPr sz="2000" kern="0">
              <a:solidFill>
                <a:srgbClr val="000000"/>
              </a:solidFill>
              <a:latin typeface="Arial"/>
              <a:ea typeface="Arial"/>
              <a:cs typeface="Arial"/>
              <a:sym typeface="Arial"/>
            </a:endParaRPr>
          </a:p>
          <a:p>
            <a:pPr algn="l" eaLnBrk="1" fontAlgn="auto" hangingPunct="1">
              <a:spcBef>
                <a:spcPts val="0"/>
              </a:spcBef>
              <a:spcAft>
                <a:spcPts val="0"/>
              </a:spcAft>
            </a:pPr>
            <a:endParaRPr sz="2000" kern="0">
              <a:solidFill>
                <a:srgbClr val="000000"/>
              </a:solidFill>
              <a:latin typeface="Arial"/>
              <a:ea typeface="Arial"/>
              <a:cs typeface="Arial"/>
              <a:sym typeface="Arial"/>
            </a:endParaRPr>
          </a:p>
          <a:p>
            <a:pPr algn="l" eaLnBrk="1" fontAlgn="auto" hangingPunct="1">
              <a:spcBef>
                <a:spcPts val="0"/>
              </a:spcBef>
              <a:spcAft>
                <a:spcPts val="0"/>
              </a:spcAft>
            </a:pPr>
            <a:endParaRPr sz="2000" kern="0">
              <a:solidFill>
                <a:srgbClr val="000000"/>
              </a:solidFill>
              <a:latin typeface="Arial"/>
              <a:ea typeface="Arial"/>
              <a:cs typeface="Arial"/>
              <a:sym typeface="Arial"/>
            </a:endParaRPr>
          </a:p>
        </p:txBody>
      </p:sp>
      <p:graphicFrame>
        <p:nvGraphicFramePr>
          <p:cNvPr id="856" name="Shape 856"/>
          <p:cNvGraphicFramePr/>
          <p:nvPr/>
        </p:nvGraphicFramePr>
        <p:xfrm>
          <a:off x="377401" y="1804425"/>
          <a:ext cx="2679975" cy="4114530"/>
        </p:xfrm>
        <a:graphic>
          <a:graphicData uri="http://schemas.openxmlformats.org/drawingml/2006/table">
            <a:tbl>
              <a:tblPr>
                <a:noFill/>
              </a:tblPr>
              <a:tblGrid>
                <a:gridCol w="297775"/>
                <a:gridCol w="297775"/>
                <a:gridCol w="297775"/>
                <a:gridCol w="297775"/>
                <a:gridCol w="297775"/>
                <a:gridCol w="297775"/>
                <a:gridCol w="297775"/>
                <a:gridCol w="297775"/>
                <a:gridCol w="297775"/>
              </a:tblGrid>
              <a:tr h="0">
                <a:tc>
                  <a:txBody>
                    <a:bodyPr/>
                    <a:lstStyle/>
                    <a:p>
                      <a:pPr lvl="0" rtl="0">
                        <a:spcBef>
                          <a:spcPts val="0"/>
                        </a:spcBef>
                        <a:buNone/>
                      </a:pPr>
                      <a:r>
                        <a:rPr lang="en"/>
                        <a:t>0</a:t>
                      </a:r>
                    </a:p>
                  </a:txBody>
                  <a:tcPr marL="91425" marR="91425" marT="91425" marB="91425">
                    <a:solidFill>
                      <a:srgbClr val="D9EAD3"/>
                    </a:solidFill>
                  </a:tcPr>
                </a:tc>
                <a:tc>
                  <a:txBody>
                    <a:bodyPr/>
                    <a:lstStyle/>
                    <a:p>
                      <a:pPr lvl="0" rtl="0">
                        <a:spcBef>
                          <a:spcPts val="0"/>
                        </a:spcBef>
                        <a:buNone/>
                      </a:pPr>
                      <a:r>
                        <a:rPr lang="en"/>
                        <a:t>0</a:t>
                      </a:r>
                    </a:p>
                  </a:txBody>
                  <a:tcPr marL="91425" marR="91425" marT="91425" marB="91425">
                    <a:solidFill>
                      <a:srgbClr val="D9EAD3"/>
                    </a:solidFill>
                  </a:tcPr>
                </a:tc>
                <a:tc>
                  <a:txBody>
                    <a:bodyPr/>
                    <a:lstStyle/>
                    <a:p>
                      <a:pPr lvl="0" rtl="0">
                        <a:spcBef>
                          <a:spcPts val="0"/>
                        </a:spcBef>
                        <a:buNone/>
                      </a:pPr>
                      <a:r>
                        <a:rPr lang="en"/>
                        <a:t>0</a:t>
                      </a:r>
                    </a:p>
                  </a:txBody>
                  <a:tcPr marL="91425" marR="91425" marT="91425" marB="91425">
                    <a:solidFill>
                      <a:srgbClr val="D9EAD3"/>
                    </a:solidFill>
                  </a:tcPr>
                </a:tc>
                <a:tc>
                  <a:txBody>
                    <a:bodyPr/>
                    <a:lstStyle/>
                    <a:p>
                      <a:pPr lvl="0" rtl="0">
                        <a:spcBef>
                          <a:spcPts val="0"/>
                        </a:spcBef>
                        <a:buNone/>
                      </a:pPr>
                      <a:r>
                        <a:rPr lang="en"/>
                        <a:t>0</a:t>
                      </a:r>
                    </a:p>
                  </a:txBody>
                  <a:tcPr marL="91425" marR="91425" marT="91425" marB="91425">
                    <a:solidFill>
                      <a:srgbClr val="D9D9D9"/>
                    </a:solidFill>
                  </a:tcPr>
                </a:tc>
                <a:tc>
                  <a:txBody>
                    <a:bodyPr/>
                    <a:lstStyle/>
                    <a:p>
                      <a:pPr lvl="0" rtl="0">
                        <a:spcBef>
                          <a:spcPts val="0"/>
                        </a:spcBef>
                        <a:buNone/>
                      </a:pPr>
                      <a:r>
                        <a:rPr lang="en"/>
                        <a:t>0</a:t>
                      </a:r>
                    </a:p>
                  </a:txBody>
                  <a:tcPr marL="91425" marR="91425" marT="91425" marB="91425">
                    <a:solidFill>
                      <a:srgbClr val="D9D9D9"/>
                    </a:solidFill>
                  </a:tcPr>
                </a:tc>
                <a:tc>
                  <a:txBody>
                    <a:bodyPr/>
                    <a:lstStyle/>
                    <a:p>
                      <a:pPr lvl="0" rtl="0">
                        <a:spcBef>
                          <a:spcPts val="0"/>
                        </a:spcBef>
                        <a:buNone/>
                      </a:pPr>
                      <a:r>
                        <a:rPr lang="en"/>
                        <a:t>0</a:t>
                      </a:r>
                    </a:p>
                  </a:txBody>
                  <a:tcPr marL="91425" marR="91425" marT="91425" marB="91425">
                    <a:solidFill>
                      <a:srgbClr val="D9D9D9"/>
                    </a:solidFill>
                  </a:tcPr>
                </a:tc>
                <a:tc>
                  <a:txBody>
                    <a:bodyPr/>
                    <a:lstStyle/>
                    <a:p>
                      <a:pPr lvl="0" rtl="0">
                        <a:spcBef>
                          <a:spcPts val="0"/>
                        </a:spcBef>
                        <a:buNone/>
                      </a:pPr>
                      <a:endParaRPr/>
                    </a:p>
                  </a:txBody>
                  <a:tcPr marL="91425" marR="91425" marT="91425" marB="91425">
                    <a:solidFill>
                      <a:srgbClr val="D9D9D9"/>
                    </a:solidFill>
                  </a:tcPr>
                </a:tc>
                <a:tc>
                  <a:txBody>
                    <a:bodyPr/>
                    <a:lstStyle/>
                    <a:p>
                      <a:pPr lvl="0" rtl="0">
                        <a:spcBef>
                          <a:spcPts val="0"/>
                        </a:spcBef>
                        <a:buNone/>
                      </a:pPr>
                      <a:endParaRPr/>
                    </a:p>
                  </a:txBody>
                  <a:tcPr marL="91425" marR="91425" marT="91425" marB="91425">
                    <a:solidFill>
                      <a:srgbClr val="D9D9D9"/>
                    </a:solidFill>
                  </a:tcPr>
                </a:tc>
                <a:tc>
                  <a:txBody>
                    <a:bodyPr/>
                    <a:lstStyle/>
                    <a:p>
                      <a:pPr lvl="0" rtl="0">
                        <a:spcBef>
                          <a:spcPts val="0"/>
                        </a:spcBef>
                        <a:buNone/>
                      </a:pPr>
                      <a:endParaRPr/>
                    </a:p>
                  </a:txBody>
                  <a:tcPr marL="91425" marR="91425" marT="91425" marB="91425">
                    <a:solidFill>
                      <a:srgbClr val="D9D9D9"/>
                    </a:solidFill>
                  </a:tcPr>
                </a:tc>
              </a:tr>
              <a:tr h="0">
                <a:tc>
                  <a:txBody>
                    <a:bodyPr/>
                    <a:lstStyle/>
                    <a:p>
                      <a:pPr lvl="0" rtl="0">
                        <a:spcBef>
                          <a:spcPts val="0"/>
                        </a:spcBef>
                        <a:buNone/>
                      </a:pPr>
                      <a:r>
                        <a:rPr lang="en"/>
                        <a:t>0</a:t>
                      </a: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tc>
                <a:tc>
                  <a:txBody>
                    <a:bodyPr/>
                    <a:lstStyle/>
                    <a:p>
                      <a:pPr lvl="0" rtl="0">
                        <a:spcBef>
                          <a:spcPts val="0"/>
                        </a:spcBef>
                        <a:buNone/>
                      </a:pPr>
                      <a:endParaRPr/>
                    </a:p>
                  </a:txBody>
                  <a:tcPr marL="91425" marR="91425" marT="91425" marB="91425"/>
                </a:tc>
                <a:tc>
                  <a:txBody>
                    <a:bodyPr/>
                    <a:lstStyle/>
                    <a:p>
                      <a:pPr lvl="0" rtl="0">
                        <a:spcBef>
                          <a:spcPts val="0"/>
                        </a:spcBef>
                        <a:buNone/>
                      </a:pPr>
                      <a:endParaRPr/>
                    </a:p>
                  </a:txBody>
                  <a:tcPr marL="91425" marR="91425" marT="91425" marB="91425"/>
                </a:tc>
                <a:tc>
                  <a:txBody>
                    <a:bodyPr/>
                    <a:lstStyle/>
                    <a:p>
                      <a:pPr lvl="0" rtl="0">
                        <a:spcBef>
                          <a:spcPts val="0"/>
                        </a:spcBef>
                        <a:buNone/>
                      </a:pPr>
                      <a:endParaRPr/>
                    </a:p>
                  </a:txBody>
                  <a:tcPr marL="91425" marR="91425" marT="91425" marB="91425"/>
                </a:tc>
                <a:tc>
                  <a:txBody>
                    <a:bodyPr/>
                    <a:lstStyle/>
                    <a:p>
                      <a:pPr lvl="0" rtl="0">
                        <a:spcBef>
                          <a:spcPts val="0"/>
                        </a:spcBef>
                        <a:buNone/>
                      </a:pPr>
                      <a:endParaRPr/>
                    </a:p>
                  </a:txBody>
                  <a:tcPr marL="91425" marR="91425" marT="91425" marB="91425">
                    <a:solidFill>
                      <a:srgbClr val="D9D9D9"/>
                    </a:solidFill>
                  </a:tcPr>
                </a:tc>
              </a:tr>
              <a:tr h="0">
                <a:tc>
                  <a:txBody>
                    <a:bodyPr/>
                    <a:lstStyle/>
                    <a:p>
                      <a:pPr lvl="0" rtl="0">
                        <a:spcBef>
                          <a:spcPts val="0"/>
                        </a:spcBef>
                        <a:buNone/>
                      </a:pPr>
                      <a:r>
                        <a:rPr lang="en"/>
                        <a:t>0</a:t>
                      </a: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solidFill>
                      <a:srgbClr val="D9D9D9"/>
                    </a:solidFill>
                  </a:tcPr>
                </a:tc>
              </a:tr>
              <a:tr h="0">
                <a:tc>
                  <a:txBody>
                    <a:bodyPr/>
                    <a:lstStyle/>
                    <a:p>
                      <a:pPr lvl="0" rtl="0">
                        <a:spcBef>
                          <a:spcPts val="0"/>
                        </a:spcBef>
                        <a:buNone/>
                      </a:pPr>
                      <a:r>
                        <a:rPr lang="en"/>
                        <a:t>0</a:t>
                      </a:r>
                    </a:p>
                  </a:txBody>
                  <a:tcPr marL="91425" marR="91425" marT="91425" marB="91425">
                    <a:solidFill>
                      <a:srgbClr val="D9D9D9"/>
                    </a:solidFill>
                  </a:tcPr>
                </a:tc>
                <a:tc>
                  <a:txBody>
                    <a:bodyPr/>
                    <a:lstStyle/>
                    <a:p>
                      <a:pPr lvl="0" rt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solidFill>
                      <a:srgbClr val="D9D9D9"/>
                    </a:solidFill>
                  </a:tcPr>
                </a:tc>
              </a:tr>
              <a:tr h="0">
                <a:tc>
                  <a:txBody>
                    <a:bodyPr/>
                    <a:lstStyle/>
                    <a:p>
                      <a:pPr lvl="0" rtl="0">
                        <a:spcBef>
                          <a:spcPts val="0"/>
                        </a:spcBef>
                        <a:buNone/>
                      </a:pPr>
                      <a:r>
                        <a:rPr lang="en"/>
                        <a:t>0</a:t>
                      </a:r>
                    </a:p>
                  </a:txBody>
                  <a:tcPr marL="91425" marR="91425" marT="91425" marB="91425">
                    <a:solidFill>
                      <a:srgbClr val="D9D9D9"/>
                    </a:solidFill>
                  </a:tcPr>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rtl="0">
                        <a:spcBef>
                          <a:spcPts val="0"/>
                        </a:spcBef>
                        <a:buNone/>
                      </a:pPr>
                      <a:endParaRPr/>
                    </a:p>
                  </a:txBody>
                  <a:tcPr marL="91425" marR="91425" marT="91425" marB="91425">
                    <a:solidFill>
                      <a:srgbClr val="D9D9D9"/>
                    </a:solidFill>
                  </a:tcPr>
                </a:tc>
              </a:tr>
              <a:tr h="0">
                <a:tc>
                  <a:txBody>
                    <a:bodyPr/>
                    <a:lstStyle/>
                    <a:p>
                      <a:pPr lvl="0">
                        <a:spcBef>
                          <a:spcPts val="0"/>
                        </a:spcBef>
                        <a:buNone/>
                      </a:pPr>
                      <a:endParaRPr/>
                    </a:p>
                  </a:txBody>
                  <a:tcPr marL="91425" marR="91425" marT="91425" marB="91425">
                    <a:solidFill>
                      <a:srgbClr val="D9D9D9"/>
                    </a:solidFill>
                  </a:tcPr>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solidFill>
                      <a:srgbClr val="D9D9D9"/>
                    </a:solidFill>
                  </a:tcPr>
                </a:tc>
              </a:tr>
              <a:tr h="0">
                <a:tc>
                  <a:txBody>
                    <a:bodyPr/>
                    <a:lstStyle/>
                    <a:p>
                      <a:pPr lvl="0">
                        <a:spcBef>
                          <a:spcPts val="0"/>
                        </a:spcBef>
                        <a:buNone/>
                      </a:pPr>
                      <a:endParaRPr/>
                    </a:p>
                  </a:txBody>
                  <a:tcPr marL="91425" marR="91425" marT="91425" marB="91425">
                    <a:solidFill>
                      <a:srgbClr val="D9D9D9"/>
                    </a:solidFill>
                  </a:tcPr>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solidFill>
                      <a:srgbClr val="D9D9D9"/>
                    </a:solidFill>
                  </a:tcPr>
                </a:tc>
              </a:tr>
              <a:tr h="0">
                <a:tc>
                  <a:txBody>
                    <a:bodyPr/>
                    <a:lstStyle/>
                    <a:p>
                      <a:pPr lvl="0">
                        <a:spcBef>
                          <a:spcPts val="0"/>
                        </a:spcBef>
                        <a:buNone/>
                      </a:pPr>
                      <a:endParaRPr/>
                    </a:p>
                  </a:txBody>
                  <a:tcPr marL="91425" marR="91425" marT="91425" marB="91425">
                    <a:solidFill>
                      <a:srgbClr val="D9D9D9"/>
                    </a:solidFill>
                  </a:tcPr>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rtl="0">
                        <a:spcBef>
                          <a:spcPts val="0"/>
                        </a:spcBef>
                        <a:buNone/>
                      </a:pPr>
                      <a:endParaRPr/>
                    </a:p>
                  </a:txBody>
                  <a:tcPr marL="91425" marR="91425" marT="91425" marB="91425"/>
                </a:tc>
                <a:tc>
                  <a:txBody>
                    <a:bodyPr/>
                    <a:lstStyle/>
                    <a:p>
                      <a:pPr lvl="0" rtl="0">
                        <a:spcBef>
                          <a:spcPts val="0"/>
                        </a:spcBef>
                        <a:buNone/>
                      </a:pPr>
                      <a:endParaRPr/>
                    </a:p>
                  </a:txBody>
                  <a:tcPr marL="91425" marR="91425" marT="91425" marB="91425">
                    <a:solidFill>
                      <a:srgbClr val="D9D9D9"/>
                    </a:solidFill>
                  </a:tcPr>
                </a:tc>
              </a:tr>
              <a:tr h="0">
                <a:tc>
                  <a:txBody>
                    <a:bodyPr/>
                    <a:lstStyle/>
                    <a:p>
                      <a:pPr lvl="0">
                        <a:spcBef>
                          <a:spcPts val="0"/>
                        </a:spcBef>
                        <a:buNone/>
                      </a:pPr>
                      <a:endParaRPr/>
                    </a:p>
                  </a:txBody>
                  <a:tcPr marL="91425" marR="91425" marT="91425" marB="91425">
                    <a:solidFill>
                      <a:srgbClr val="D9D9D9"/>
                    </a:solidFill>
                  </a:tcPr>
                </a:tc>
                <a:tc>
                  <a:txBody>
                    <a:bodyPr/>
                    <a:lstStyle/>
                    <a:p>
                      <a:pPr lvl="0">
                        <a:spcBef>
                          <a:spcPts val="0"/>
                        </a:spcBef>
                        <a:buNone/>
                      </a:pPr>
                      <a:endParaRPr/>
                    </a:p>
                  </a:txBody>
                  <a:tcPr marL="91425" marR="91425" marT="91425" marB="91425">
                    <a:solidFill>
                      <a:srgbClr val="D9D9D9"/>
                    </a:solidFill>
                  </a:tcPr>
                </a:tc>
                <a:tc>
                  <a:txBody>
                    <a:bodyPr/>
                    <a:lstStyle/>
                    <a:p>
                      <a:pPr lvl="0">
                        <a:spcBef>
                          <a:spcPts val="0"/>
                        </a:spcBef>
                        <a:buNone/>
                      </a:pPr>
                      <a:endParaRPr/>
                    </a:p>
                  </a:txBody>
                  <a:tcPr marL="91425" marR="91425" marT="91425" marB="91425">
                    <a:solidFill>
                      <a:srgbClr val="D9D9D9"/>
                    </a:solidFill>
                  </a:tcPr>
                </a:tc>
                <a:tc>
                  <a:txBody>
                    <a:bodyPr/>
                    <a:lstStyle/>
                    <a:p>
                      <a:pPr lvl="0">
                        <a:spcBef>
                          <a:spcPts val="0"/>
                        </a:spcBef>
                        <a:buNone/>
                      </a:pPr>
                      <a:endParaRPr/>
                    </a:p>
                  </a:txBody>
                  <a:tcPr marL="91425" marR="91425" marT="91425" marB="91425">
                    <a:solidFill>
                      <a:srgbClr val="D9D9D9"/>
                    </a:solidFill>
                  </a:tcPr>
                </a:tc>
                <a:tc>
                  <a:txBody>
                    <a:bodyPr/>
                    <a:lstStyle/>
                    <a:p>
                      <a:pPr lvl="0" rtl="0">
                        <a:spcBef>
                          <a:spcPts val="0"/>
                        </a:spcBef>
                        <a:buNone/>
                      </a:pPr>
                      <a:endParaRPr/>
                    </a:p>
                  </a:txBody>
                  <a:tcPr marL="91425" marR="91425" marT="91425" marB="91425">
                    <a:solidFill>
                      <a:srgbClr val="D9D9D9"/>
                    </a:solidFill>
                  </a:tcPr>
                </a:tc>
                <a:tc>
                  <a:txBody>
                    <a:bodyPr/>
                    <a:lstStyle/>
                    <a:p>
                      <a:pPr lvl="0">
                        <a:spcBef>
                          <a:spcPts val="0"/>
                        </a:spcBef>
                        <a:buNone/>
                      </a:pPr>
                      <a:endParaRPr/>
                    </a:p>
                  </a:txBody>
                  <a:tcPr marL="91425" marR="91425" marT="91425" marB="91425">
                    <a:solidFill>
                      <a:srgbClr val="D9D9D9"/>
                    </a:solidFill>
                  </a:tcPr>
                </a:tc>
                <a:tc>
                  <a:txBody>
                    <a:bodyPr/>
                    <a:lstStyle/>
                    <a:p>
                      <a:pPr lvl="0">
                        <a:spcBef>
                          <a:spcPts val="0"/>
                        </a:spcBef>
                        <a:buNone/>
                      </a:pPr>
                      <a:endParaRPr/>
                    </a:p>
                  </a:txBody>
                  <a:tcPr marL="91425" marR="91425" marT="91425" marB="91425">
                    <a:solidFill>
                      <a:srgbClr val="D9D9D9"/>
                    </a:solidFill>
                  </a:tcPr>
                </a:tc>
                <a:tc>
                  <a:txBody>
                    <a:bodyPr/>
                    <a:lstStyle/>
                    <a:p>
                      <a:pPr lvl="0" rtl="0">
                        <a:spcBef>
                          <a:spcPts val="0"/>
                        </a:spcBef>
                        <a:buNone/>
                      </a:pPr>
                      <a:endParaRPr/>
                    </a:p>
                  </a:txBody>
                  <a:tcPr marL="91425" marR="91425" marT="91425" marB="91425">
                    <a:solidFill>
                      <a:srgbClr val="D9D9D9"/>
                    </a:solidFill>
                  </a:tcPr>
                </a:tc>
                <a:tc>
                  <a:txBody>
                    <a:bodyPr/>
                    <a:lstStyle/>
                    <a:p>
                      <a:pPr lvl="0" rtl="0">
                        <a:spcBef>
                          <a:spcPts val="0"/>
                        </a:spcBef>
                        <a:buNone/>
                      </a:pPr>
                      <a:endParaRPr/>
                    </a:p>
                  </a:txBody>
                  <a:tcPr marL="91425" marR="91425" marT="91425" marB="91425">
                    <a:solidFill>
                      <a:srgbClr val="D9D9D9"/>
                    </a:solidFill>
                  </a:tcPr>
                </a:tc>
              </a:tr>
            </a:tbl>
          </a:graphicData>
        </a:graphic>
      </p:graphicFrame>
      <p:sp>
        <p:nvSpPr>
          <p:cNvPr id="6"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76730620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2" name="Shape 862"/>
          <p:cNvSpPr txBox="1"/>
          <p:nvPr/>
        </p:nvSpPr>
        <p:spPr>
          <a:xfrm>
            <a:off x="264125" y="1066725"/>
            <a:ext cx="8289000" cy="737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3000" kern="0">
                <a:solidFill>
                  <a:srgbClr val="000000"/>
                </a:solidFill>
                <a:latin typeface="Arial"/>
                <a:ea typeface="Arial"/>
                <a:cs typeface="Arial"/>
                <a:sym typeface="Arial"/>
              </a:rPr>
              <a:t>In practice: Common to zero pad the border</a:t>
            </a:r>
          </a:p>
        </p:txBody>
      </p:sp>
      <p:sp>
        <p:nvSpPr>
          <p:cNvPr id="863" name="Shape 863"/>
          <p:cNvSpPr txBox="1"/>
          <p:nvPr/>
        </p:nvSpPr>
        <p:spPr>
          <a:xfrm>
            <a:off x="3299125" y="1880625"/>
            <a:ext cx="5844900" cy="14808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000" kern="0" dirty="0">
                <a:solidFill>
                  <a:srgbClr val="000000"/>
                </a:solidFill>
                <a:latin typeface="Arial"/>
                <a:ea typeface="Arial"/>
                <a:cs typeface="Arial"/>
                <a:sym typeface="Arial"/>
              </a:rPr>
              <a:t>e.g. input 7x7</a:t>
            </a:r>
          </a:p>
          <a:p>
            <a:pPr algn="l" eaLnBrk="1" fontAlgn="auto" hangingPunct="1">
              <a:spcBef>
                <a:spcPts val="0"/>
              </a:spcBef>
              <a:spcAft>
                <a:spcPts val="0"/>
              </a:spcAft>
            </a:pPr>
            <a:r>
              <a:rPr lang="en" sz="2000" b="1" kern="0" dirty="0">
                <a:solidFill>
                  <a:srgbClr val="000000"/>
                </a:solidFill>
                <a:latin typeface="Arial"/>
                <a:ea typeface="Arial"/>
                <a:cs typeface="Arial"/>
                <a:sym typeface="Arial"/>
              </a:rPr>
              <a:t>3x3</a:t>
            </a:r>
            <a:r>
              <a:rPr lang="en" sz="2000" kern="0" dirty="0">
                <a:solidFill>
                  <a:srgbClr val="000000"/>
                </a:solidFill>
                <a:latin typeface="Arial"/>
                <a:ea typeface="Arial"/>
                <a:cs typeface="Arial"/>
                <a:sym typeface="Arial"/>
              </a:rPr>
              <a:t> filter, applied with </a:t>
            </a:r>
            <a:r>
              <a:rPr lang="en" sz="2000" b="1" kern="0" dirty="0">
                <a:solidFill>
                  <a:srgbClr val="000000"/>
                </a:solidFill>
                <a:latin typeface="Arial"/>
                <a:ea typeface="Arial"/>
                <a:cs typeface="Arial"/>
                <a:sym typeface="Arial"/>
              </a:rPr>
              <a:t>stride 1 </a:t>
            </a:r>
          </a:p>
          <a:p>
            <a:pPr algn="l" eaLnBrk="1" fontAlgn="auto" hangingPunct="1">
              <a:spcBef>
                <a:spcPts val="0"/>
              </a:spcBef>
              <a:spcAft>
                <a:spcPts val="0"/>
              </a:spcAft>
            </a:pPr>
            <a:r>
              <a:rPr lang="en" sz="2000" b="1" kern="0" dirty="0">
                <a:solidFill>
                  <a:srgbClr val="000000"/>
                </a:solidFill>
                <a:latin typeface="Arial"/>
                <a:ea typeface="Arial"/>
                <a:cs typeface="Arial"/>
                <a:sym typeface="Arial"/>
              </a:rPr>
              <a:t>pad with 1 pixel</a:t>
            </a:r>
            <a:r>
              <a:rPr lang="en" sz="2000" kern="0" dirty="0">
                <a:solidFill>
                  <a:srgbClr val="000000"/>
                </a:solidFill>
                <a:latin typeface="Arial"/>
                <a:ea typeface="Arial"/>
                <a:cs typeface="Arial"/>
                <a:sym typeface="Arial"/>
              </a:rPr>
              <a:t> border =&gt; what is the output?</a:t>
            </a:r>
          </a:p>
          <a:p>
            <a:pPr algn="l" eaLnBrk="1" fontAlgn="auto" hangingPunct="1">
              <a:spcBef>
                <a:spcPts val="0"/>
              </a:spcBef>
              <a:spcAft>
                <a:spcPts val="0"/>
              </a:spcAft>
            </a:pPr>
            <a:endParaRPr sz="2000" kern="0" dirty="0">
              <a:solidFill>
                <a:srgbClr val="000000"/>
              </a:solidFill>
              <a:latin typeface="Arial"/>
              <a:ea typeface="Arial"/>
              <a:cs typeface="Arial"/>
              <a:sym typeface="Arial"/>
            </a:endParaRPr>
          </a:p>
          <a:p>
            <a:pPr algn="l" eaLnBrk="1" fontAlgn="auto" hangingPunct="1">
              <a:spcBef>
                <a:spcPts val="0"/>
              </a:spcBef>
              <a:spcAft>
                <a:spcPts val="0"/>
              </a:spcAft>
            </a:pPr>
            <a:r>
              <a:rPr lang="en" sz="2000" b="1" kern="0" dirty="0">
                <a:solidFill>
                  <a:srgbClr val="000000"/>
                </a:solidFill>
                <a:latin typeface="Arial"/>
                <a:ea typeface="Arial"/>
                <a:cs typeface="Arial"/>
                <a:sym typeface="Arial"/>
              </a:rPr>
              <a:t>7x7 output!</a:t>
            </a:r>
          </a:p>
          <a:p>
            <a:pPr algn="l" eaLnBrk="1" fontAlgn="auto" hangingPunct="1">
              <a:spcBef>
                <a:spcPts val="0"/>
              </a:spcBef>
              <a:spcAft>
                <a:spcPts val="0"/>
              </a:spcAft>
            </a:pPr>
            <a:r>
              <a:rPr lang="en" sz="2000" kern="0" dirty="0">
                <a:solidFill>
                  <a:srgbClr val="000000"/>
                </a:solidFill>
                <a:latin typeface="Arial"/>
                <a:ea typeface="Arial"/>
                <a:cs typeface="Arial"/>
                <a:sym typeface="Arial"/>
              </a:rPr>
              <a:t>in general, common to see CONV layers with stride 1, filters of size </a:t>
            </a:r>
            <a:r>
              <a:rPr lang="en" sz="2000" kern="0" dirty="0" err="1">
                <a:solidFill>
                  <a:srgbClr val="000000"/>
                </a:solidFill>
                <a:latin typeface="Arial"/>
                <a:ea typeface="Arial"/>
                <a:cs typeface="Arial"/>
                <a:sym typeface="Arial"/>
              </a:rPr>
              <a:t>FxF</a:t>
            </a:r>
            <a:r>
              <a:rPr lang="en" sz="2000" kern="0" dirty="0">
                <a:solidFill>
                  <a:srgbClr val="000000"/>
                </a:solidFill>
                <a:latin typeface="Arial"/>
                <a:ea typeface="Arial"/>
                <a:cs typeface="Arial"/>
                <a:sym typeface="Arial"/>
              </a:rPr>
              <a:t>, and zero-padding with (F-1)/2. (will preserve size spatially)</a:t>
            </a:r>
          </a:p>
          <a:p>
            <a:pPr algn="l" eaLnBrk="1" fontAlgn="auto" hangingPunct="1">
              <a:spcBef>
                <a:spcPts val="0"/>
              </a:spcBef>
              <a:spcAft>
                <a:spcPts val="0"/>
              </a:spcAft>
            </a:pPr>
            <a:r>
              <a:rPr lang="en" sz="2000" kern="0" dirty="0">
                <a:solidFill>
                  <a:srgbClr val="0000FF"/>
                </a:solidFill>
                <a:latin typeface="Arial"/>
                <a:ea typeface="Arial"/>
                <a:cs typeface="Arial"/>
                <a:sym typeface="Arial"/>
              </a:rPr>
              <a:t>e.g. F = 3 =&gt; zero pad with 1</a:t>
            </a:r>
          </a:p>
          <a:p>
            <a:pPr algn="l" eaLnBrk="1" fontAlgn="auto" hangingPunct="1">
              <a:spcBef>
                <a:spcPts val="0"/>
              </a:spcBef>
              <a:spcAft>
                <a:spcPts val="0"/>
              </a:spcAft>
            </a:pPr>
            <a:r>
              <a:rPr lang="en" sz="2000" kern="0" dirty="0">
                <a:solidFill>
                  <a:srgbClr val="0000FF"/>
                </a:solidFill>
                <a:latin typeface="Arial"/>
                <a:ea typeface="Arial"/>
                <a:cs typeface="Arial"/>
                <a:sym typeface="Arial"/>
              </a:rPr>
              <a:t>       F = 5 =&gt; zero pad with 2</a:t>
            </a:r>
          </a:p>
          <a:p>
            <a:pPr algn="l" eaLnBrk="1" fontAlgn="auto" hangingPunct="1">
              <a:spcBef>
                <a:spcPts val="0"/>
              </a:spcBef>
              <a:spcAft>
                <a:spcPts val="0"/>
              </a:spcAft>
            </a:pPr>
            <a:r>
              <a:rPr lang="en" sz="2000" kern="0" dirty="0">
                <a:solidFill>
                  <a:srgbClr val="0000FF"/>
                </a:solidFill>
                <a:latin typeface="Arial"/>
                <a:ea typeface="Arial"/>
                <a:cs typeface="Arial"/>
                <a:sym typeface="Arial"/>
              </a:rPr>
              <a:t>       F = 7 =&gt; zero pad with 3</a:t>
            </a:r>
          </a:p>
          <a:p>
            <a:pPr algn="l" eaLnBrk="1" fontAlgn="auto" hangingPunct="1">
              <a:spcBef>
                <a:spcPts val="0"/>
              </a:spcBef>
              <a:spcAft>
                <a:spcPts val="0"/>
              </a:spcAft>
            </a:pPr>
            <a:endParaRPr sz="2000" kern="0" dirty="0">
              <a:solidFill>
                <a:srgbClr val="000000"/>
              </a:solidFill>
              <a:latin typeface="Arial"/>
              <a:ea typeface="Arial"/>
              <a:cs typeface="Arial"/>
              <a:sym typeface="Arial"/>
            </a:endParaRPr>
          </a:p>
          <a:p>
            <a:pPr algn="l" eaLnBrk="1" fontAlgn="auto" hangingPunct="1">
              <a:spcBef>
                <a:spcPts val="0"/>
              </a:spcBef>
              <a:spcAft>
                <a:spcPts val="0"/>
              </a:spcAft>
            </a:pPr>
            <a:endParaRPr sz="2000" kern="0" dirty="0">
              <a:solidFill>
                <a:srgbClr val="000000"/>
              </a:solidFill>
              <a:latin typeface="Arial"/>
              <a:ea typeface="Arial"/>
              <a:cs typeface="Arial"/>
              <a:sym typeface="Arial"/>
            </a:endParaRPr>
          </a:p>
        </p:txBody>
      </p:sp>
      <p:graphicFrame>
        <p:nvGraphicFramePr>
          <p:cNvPr id="864" name="Shape 864"/>
          <p:cNvGraphicFramePr/>
          <p:nvPr/>
        </p:nvGraphicFramePr>
        <p:xfrm>
          <a:off x="377401" y="1804425"/>
          <a:ext cx="2679975" cy="4114530"/>
        </p:xfrm>
        <a:graphic>
          <a:graphicData uri="http://schemas.openxmlformats.org/drawingml/2006/table">
            <a:tbl>
              <a:tblPr>
                <a:noFill/>
              </a:tblPr>
              <a:tblGrid>
                <a:gridCol w="297775"/>
                <a:gridCol w="297775"/>
                <a:gridCol w="297775"/>
                <a:gridCol w="297775"/>
                <a:gridCol w="297775"/>
                <a:gridCol w="297775"/>
                <a:gridCol w="297775"/>
                <a:gridCol w="297775"/>
                <a:gridCol w="297775"/>
              </a:tblGrid>
              <a:tr h="0">
                <a:tc>
                  <a:txBody>
                    <a:bodyPr/>
                    <a:lstStyle/>
                    <a:p>
                      <a:pPr lvl="0" rtl="0">
                        <a:spcBef>
                          <a:spcPts val="0"/>
                        </a:spcBef>
                        <a:buNone/>
                      </a:pPr>
                      <a:r>
                        <a:rPr lang="en"/>
                        <a:t>0</a:t>
                      </a:r>
                    </a:p>
                  </a:txBody>
                  <a:tcPr marL="91425" marR="91425" marT="91425" marB="91425">
                    <a:solidFill>
                      <a:srgbClr val="D9EAD3"/>
                    </a:solidFill>
                  </a:tcPr>
                </a:tc>
                <a:tc>
                  <a:txBody>
                    <a:bodyPr/>
                    <a:lstStyle/>
                    <a:p>
                      <a:pPr lvl="0" rtl="0">
                        <a:spcBef>
                          <a:spcPts val="0"/>
                        </a:spcBef>
                        <a:buNone/>
                      </a:pPr>
                      <a:r>
                        <a:rPr lang="en"/>
                        <a:t>0</a:t>
                      </a:r>
                    </a:p>
                  </a:txBody>
                  <a:tcPr marL="91425" marR="91425" marT="91425" marB="91425">
                    <a:solidFill>
                      <a:srgbClr val="D9EAD3"/>
                    </a:solidFill>
                  </a:tcPr>
                </a:tc>
                <a:tc>
                  <a:txBody>
                    <a:bodyPr/>
                    <a:lstStyle/>
                    <a:p>
                      <a:pPr lvl="0" rtl="0">
                        <a:spcBef>
                          <a:spcPts val="0"/>
                        </a:spcBef>
                        <a:buNone/>
                      </a:pPr>
                      <a:r>
                        <a:rPr lang="en"/>
                        <a:t>0</a:t>
                      </a:r>
                    </a:p>
                  </a:txBody>
                  <a:tcPr marL="91425" marR="91425" marT="91425" marB="91425">
                    <a:solidFill>
                      <a:srgbClr val="D9EAD3"/>
                    </a:solidFill>
                  </a:tcPr>
                </a:tc>
                <a:tc>
                  <a:txBody>
                    <a:bodyPr/>
                    <a:lstStyle/>
                    <a:p>
                      <a:pPr lvl="0" rtl="0">
                        <a:spcBef>
                          <a:spcPts val="0"/>
                        </a:spcBef>
                        <a:buNone/>
                      </a:pPr>
                      <a:r>
                        <a:rPr lang="en"/>
                        <a:t>0</a:t>
                      </a:r>
                    </a:p>
                  </a:txBody>
                  <a:tcPr marL="91425" marR="91425" marT="91425" marB="91425">
                    <a:solidFill>
                      <a:srgbClr val="D9D9D9"/>
                    </a:solidFill>
                  </a:tcPr>
                </a:tc>
                <a:tc>
                  <a:txBody>
                    <a:bodyPr/>
                    <a:lstStyle/>
                    <a:p>
                      <a:pPr lvl="0" rtl="0">
                        <a:spcBef>
                          <a:spcPts val="0"/>
                        </a:spcBef>
                        <a:buNone/>
                      </a:pPr>
                      <a:r>
                        <a:rPr lang="en"/>
                        <a:t>0</a:t>
                      </a:r>
                    </a:p>
                  </a:txBody>
                  <a:tcPr marL="91425" marR="91425" marT="91425" marB="91425">
                    <a:solidFill>
                      <a:srgbClr val="D9D9D9"/>
                    </a:solidFill>
                  </a:tcPr>
                </a:tc>
                <a:tc>
                  <a:txBody>
                    <a:bodyPr/>
                    <a:lstStyle/>
                    <a:p>
                      <a:pPr lvl="0" rtl="0">
                        <a:spcBef>
                          <a:spcPts val="0"/>
                        </a:spcBef>
                        <a:buNone/>
                      </a:pPr>
                      <a:r>
                        <a:rPr lang="en"/>
                        <a:t>0</a:t>
                      </a:r>
                    </a:p>
                  </a:txBody>
                  <a:tcPr marL="91425" marR="91425" marT="91425" marB="91425">
                    <a:solidFill>
                      <a:srgbClr val="D9D9D9"/>
                    </a:solidFill>
                  </a:tcPr>
                </a:tc>
                <a:tc>
                  <a:txBody>
                    <a:bodyPr/>
                    <a:lstStyle/>
                    <a:p>
                      <a:pPr lvl="0" rtl="0">
                        <a:spcBef>
                          <a:spcPts val="0"/>
                        </a:spcBef>
                        <a:buNone/>
                      </a:pPr>
                      <a:endParaRPr/>
                    </a:p>
                  </a:txBody>
                  <a:tcPr marL="91425" marR="91425" marT="91425" marB="91425">
                    <a:solidFill>
                      <a:srgbClr val="D9D9D9"/>
                    </a:solidFill>
                  </a:tcPr>
                </a:tc>
                <a:tc>
                  <a:txBody>
                    <a:bodyPr/>
                    <a:lstStyle/>
                    <a:p>
                      <a:pPr lvl="0" rtl="0">
                        <a:spcBef>
                          <a:spcPts val="0"/>
                        </a:spcBef>
                        <a:buNone/>
                      </a:pPr>
                      <a:endParaRPr/>
                    </a:p>
                  </a:txBody>
                  <a:tcPr marL="91425" marR="91425" marT="91425" marB="91425">
                    <a:solidFill>
                      <a:srgbClr val="D9D9D9"/>
                    </a:solidFill>
                  </a:tcPr>
                </a:tc>
                <a:tc>
                  <a:txBody>
                    <a:bodyPr/>
                    <a:lstStyle/>
                    <a:p>
                      <a:pPr lvl="0" rtl="0">
                        <a:spcBef>
                          <a:spcPts val="0"/>
                        </a:spcBef>
                        <a:buNone/>
                      </a:pPr>
                      <a:endParaRPr/>
                    </a:p>
                  </a:txBody>
                  <a:tcPr marL="91425" marR="91425" marT="91425" marB="91425">
                    <a:solidFill>
                      <a:srgbClr val="D9D9D9"/>
                    </a:solidFill>
                  </a:tcPr>
                </a:tc>
              </a:tr>
              <a:tr h="0">
                <a:tc>
                  <a:txBody>
                    <a:bodyPr/>
                    <a:lstStyle/>
                    <a:p>
                      <a:pPr lvl="0" rtl="0">
                        <a:spcBef>
                          <a:spcPts val="0"/>
                        </a:spcBef>
                        <a:buNone/>
                      </a:pPr>
                      <a:r>
                        <a:rPr lang="en"/>
                        <a:t>0</a:t>
                      </a: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D9EAD3"/>
                    </a:solidFill>
                  </a:tcPr>
                </a:tc>
                <a:tc>
                  <a:txBody>
                    <a:bodyPr/>
                    <a:lstStyle/>
                    <a:p>
                      <a:pPr lvl="0" rtl="0">
                        <a:spcBef>
                          <a:spcPts val="0"/>
                        </a:spcBef>
                        <a:buNone/>
                      </a:pPr>
                      <a:endParaRPr/>
                    </a:p>
                  </a:txBody>
                  <a:tcPr marL="91425" marR="91425" marT="91425" marB="91425">
                    <a:solidFill>
                      <a:srgbClr val="FFFFFF"/>
                    </a:solidFill>
                  </a:tcPr>
                </a:tc>
                <a:tc>
                  <a:txBody>
                    <a:bodyPr/>
                    <a:lstStyle/>
                    <a:p>
                      <a:pPr lvl="0" rtl="0">
                        <a:spcBef>
                          <a:spcPts val="0"/>
                        </a:spcBef>
                        <a:buNone/>
                      </a:pPr>
                      <a:endParaRPr/>
                    </a:p>
                  </a:txBody>
                  <a:tcPr marL="91425" marR="91425" marT="91425" marB="91425"/>
                </a:tc>
                <a:tc>
                  <a:txBody>
                    <a:bodyPr/>
                    <a:lstStyle/>
                    <a:p>
                      <a:pPr lvl="0" rtl="0">
                        <a:spcBef>
                          <a:spcPts val="0"/>
                        </a:spcBef>
                        <a:buNone/>
                      </a:pPr>
                      <a:endParaRPr/>
                    </a:p>
                  </a:txBody>
                  <a:tcPr marL="91425" marR="91425" marT="91425" marB="91425"/>
                </a:tc>
                <a:tc>
                  <a:txBody>
                    <a:bodyPr/>
                    <a:lstStyle/>
                    <a:p>
                      <a:pPr lvl="0" rtl="0">
                        <a:spcBef>
                          <a:spcPts val="0"/>
                        </a:spcBef>
                        <a:buNone/>
                      </a:pPr>
                      <a:endParaRPr/>
                    </a:p>
                  </a:txBody>
                  <a:tcPr marL="91425" marR="91425" marT="91425" marB="91425"/>
                </a:tc>
                <a:tc>
                  <a:txBody>
                    <a:bodyPr/>
                    <a:lstStyle/>
                    <a:p>
                      <a:pPr lvl="0" rtl="0">
                        <a:spcBef>
                          <a:spcPts val="0"/>
                        </a:spcBef>
                        <a:buNone/>
                      </a:pPr>
                      <a:endParaRPr/>
                    </a:p>
                  </a:txBody>
                  <a:tcPr marL="91425" marR="91425" marT="91425" marB="91425"/>
                </a:tc>
                <a:tc>
                  <a:txBody>
                    <a:bodyPr/>
                    <a:lstStyle/>
                    <a:p>
                      <a:pPr lvl="0" rtl="0">
                        <a:spcBef>
                          <a:spcPts val="0"/>
                        </a:spcBef>
                        <a:buNone/>
                      </a:pPr>
                      <a:endParaRPr/>
                    </a:p>
                  </a:txBody>
                  <a:tcPr marL="91425" marR="91425" marT="91425" marB="91425">
                    <a:solidFill>
                      <a:srgbClr val="D9D9D9"/>
                    </a:solidFill>
                  </a:tcPr>
                </a:tc>
              </a:tr>
              <a:tr h="0">
                <a:tc>
                  <a:txBody>
                    <a:bodyPr/>
                    <a:lstStyle/>
                    <a:p>
                      <a:pPr lvl="0" rtl="0">
                        <a:spcBef>
                          <a:spcPts val="0"/>
                        </a:spcBef>
                        <a:buNone/>
                      </a:pPr>
                      <a:r>
                        <a:rPr lang="en"/>
                        <a:t>0</a:t>
                      </a: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D9EAD3"/>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solidFill>
                      <a:srgbClr val="D9D9D9"/>
                    </a:solidFill>
                  </a:tcPr>
                </a:tc>
              </a:tr>
              <a:tr h="0">
                <a:tc>
                  <a:txBody>
                    <a:bodyPr/>
                    <a:lstStyle/>
                    <a:p>
                      <a:pPr lvl="0" rtl="0">
                        <a:spcBef>
                          <a:spcPts val="0"/>
                        </a:spcBef>
                        <a:buNone/>
                      </a:pPr>
                      <a:r>
                        <a:rPr lang="en"/>
                        <a:t>0</a:t>
                      </a:r>
                    </a:p>
                  </a:txBody>
                  <a:tcPr marL="91425" marR="91425" marT="91425" marB="91425">
                    <a:solidFill>
                      <a:srgbClr val="D9D9D9"/>
                    </a:solidFill>
                  </a:tcPr>
                </a:tc>
                <a:tc>
                  <a:txBody>
                    <a:bodyPr/>
                    <a:lstStyle/>
                    <a:p>
                      <a:pPr lvl="0" rt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solidFill>
                      <a:srgbClr val="FFFFFF"/>
                    </a:solidFill>
                  </a:tcPr>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solidFill>
                      <a:srgbClr val="D9D9D9"/>
                    </a:solidFill>
                  </a:tcPr>
                </a:tc>
              </a:tr>
              <a:tr h="0">
                <a:tc>
                  <a:txBody>
                    <a:bodyPr/>
                    <a:lstStyle/>
                    <a:p>
                      <a:pPr lvl="0" rtl="0">
                        <a:spcBef>
                          <a:spcPts val="0"/>
                        </a:spcBef>
                        <a:buNone/>
                      </a:pPr>
                      <a:r>
                        <a:rPr lang="en"/>
                        <a:t>0</a:t>
                      </a:r>
                    </a:p>
                  </a:txBody>
                  <a:tcPr marL="91425" marR="91425" marT="91425" marB="91425">
                    <a:solidFill>
                      <a:srgbClr val="D9D9D9"/>
                    </a:solidFill>
                  </a:tcPr>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rtl="0">
                        <a:spcBef>
                          <a:spcPts val="0"/>
                        </a:spcBef>
                        <a:buNone/>
                      </a:pPr>
                      <a:endParaRPr/>
                    </a:p>
                  </a:txBody>
                  <a:tcPr marL="91425" marR="91425" marT="91425" marB="91425">
                    <a:solidFill>
                      <a:srgbClr val="D9D9D9"/>
                    </a:solidFill>
                  </a:tcPr>
                </a:tc>
              </a:tr>
              <a:tr h="0">
                <a:tc>
                  <a:txBody>
                    <a:bodyPr/>
                    <a:lstStyle/>
                    <a:p>
                      <a:pPr lvl="0">
                        <a:spcBef>
                          <a:spcPts val="0"/>
                        </a:spcBef>
                        <a:buNone/>
                      </a:pPr>
                      <a:endParaRPr/>
                    </a:p>
                  </a:txBody>
                  <a:tcPr marL="91425" marR="91425" marT="91425" marB="91425">
                    <a:solidFill>
                      <a:srgbClr val="D9D9D9"/>
                    </a:solidFill>
                  </a:tcPr>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solidFill>
                      <a:srgbClr val="D9D9D9"/>
                    </a:solidFill>
                  </a:tcPr>
                </a:tc>
              </a:tr>
              <a:tr h="0">
                <a:tc>
                  <a:txBody>
                    <a:bodyPr/>
                    <a:lstStyle/>
                    <a:p>
                      <a:pPr lvl="0">
                        <a:spcBef>
                          <a:spcPts val="0"/>
                        </a:spcBef>
                        <a:buNone/>
                      </a:pPr>
                      <a:endParaRPr/>
                    </a:p>
                  </a:txBody>
                  <a:tcPr marL="91425" marR="91425" marT="91425" marB="91425">
                    <a:solidFill>
                      <a:srgbClr val="D9D9D9"/>
                    </a:solidFill>
                  </a:tcPr>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solidFill>
                      <a:srgbClr val="D9D9D9"/>
                    </a:solidFill>
                  </a:tcPr>
                </a:tc>
              </a:tr>
              <a:tr h="0">
                <a:tc>
                  <a:txBody>
                    <a:bodyPr/>
                    <a:lstStyle/>
                    <a:p>
                      <a:pPr lvl="0">
                        <a:spcBef>
                          <a:spcPts val="0"/>
                        </a:spcBef>
                        <a:buNone/>
                      </a:pPr>
                      <a:endParaRPr/>
                    </a:p>
                  </a:txBody>
                  <a:tcPr marL="91425" marR="91425" marT="91425" marB="91425">
                    <a:solidFill>
                      <a:srgbClr val="D9D9D9"/>
                    </a:solidFill>
                  </a:tcPr>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a:spcBef>
                          <a:spcPts val="0"/>
                        </a:spcBef>
                        <a:buNone/>
                      </a:pPr>
                      <a:endParaRPr/>
                    </a:p>
                  </a:txBody>
                  <a:tcPr marL="91425" marR="91425" marT="91425" marB="91425"/>
                </a:tc>
                <a:tc>
                  <a:txBody>
                    <a:bodyPr/>
                    <a:lstStyle/>
                    <a:p>
                      <a:pPr lvl="0" rtl="0">
                        <a:spcBef>
                          <a:spcPts val="0"/>
                        </a:spcBef>
                        <a:buNone/>
                      </a:pPr>
                      <a:endParaRPr/>
                    </a:p>
                  </a:txBody>
                  <a:tcPr marL="91425" marR="91425" marT="91425" marB="91425"/>
                </a:tc>
                <a:tc>
                  <a:txBody>
                    <a:bodyPr/>
                    <a:lstStyle/>
                    <a:p>
                      <a:pPr lvl="0" rtl="0">
                        <a:spcBef>
                          <a:spcPts val="0"/>
                        </a:spcBef>
                        <a:buNone/>
                      </a:pPr>
                      <a:endParaRPr/>
                    </a:p>
                  </a:txBody>
                  <a:tcPr marL="91425" marR="91425" marT="91425" marB="91425">
                    <a:solidFill>
                      <a:srgbClr val="D9D9D9"/>
                    </a:solidFill>
                  </a:tcPr>
                </a:tc>
              </a:tr>
              <a:tr h="0">
                <a:tc>
                  <a:txBody>
                    <a:bodyPr/>
                    <a:lstStyle/>
                    <a:p>
                      <a:pPr lvl="0">
                        <a:spcBef>
                          <a:spcPts val="0"/>
                        </a:spcBef>
                        <a:buNone/>
                      </a:pPr>
                      <a:endParaRPr/>
                    </a:p>
                  </a:txBody>
                  <a:tcPr marL="91425" marR="91425" marT="91425" marB="91425">
                    <a:solidFill>
                      <a:srgbClr val="D9D9D9"/>
                    </a:solidFill>
                  </a:tcPr>
                </a:tc>
                <a:tc>
                  <a:txBody>
                    <a:bodyPr/>
                    <a:lstStyle/>
                    <a:p>
                      <a:pPr lvl="0">
                        <a:spcBef>
                          <a:spcPts val="0"/>
                        </a:spcBef>
                        <a:buNone/>
                      </a:pPr>
                      <a:endParaRPr/>
                    </a:p>
                  </a:txBody>
                  <a:tcPr marL="91425" marR="91425" marT="91425" marB="91425">
                    <a:solidFill>
                      <a:srgbClr val="D9D9D9"/>
                    </a:solidFill>
                  </a:tcPr>
                </a:tc>
                <a:tc>
                  <a:txBody>
                    <a:bodyPr/>
                    <a:lstStyle/>
                    <a:p>
                      <a:pPr lvl="0">
                        <a:spcBef>
                          <a:spcPts val="0"/>
                        </a:spcBef>
                        <a:buNone/>
                      </a:pPr>
                      <a:endParaRPr/>
                    </a:p>
                  </a:txBody>
                  <a:tcPr marL="91425" marR="91425" marT="91425" marB="91425">
                    <a:solidFill>
                      <a:srgbClr val="D9D9D9"/>
                    </a:solidFill>
                  </a:tcPr>
                </a:tc>
                <a:tc>
                  <a:txBody>
                    <a:bodyPr/>
                    <a:lstStyle/>
                    <a:p>
                      <a:pPr lvl="0">
                        <a:spcBef>
                          <a:spcPts val="0"/>
                        </a:spcBef>
                        <a:buNone/>
                      </a:pPr>
                      <a:endParaRPr/>
                    </a:p>
                  </a:txBody>
                  <a:tcPr marL="91425" marR="91425" marT="91425" marB="91425">
                    <a:solidFill>
                      <a:srgbClr val="D9D9D9"/>
                    </a:solidFill>
                  </a:tcPr>
                </a:tc>
                <a:tc>
                  <a:txBody>
                    <a:bodyPr/>
                    <a:lstStyle/>
                    <a:p>
                      <a:pPr lvl="0" rtl="0">
                        <a:spcBef>
                          <a:spcPts val="0"/>
                        </a:spcBef>
                        <a:buNone/>
                      </a:pPr>
                      <a:endParaRPr/>
                    </a:p>
                  </a:txBody>
                  <a:tcPr marL="91425" marR="91425" marT="91425" marB="91425">
                    <a:solidFill>
                      <a:srgbClr val="D9D9D9"/>
                    </a:solidFill>
                  </a:tcPr>
                </a:tc>
                <a:tc>
                  <a:txBody>
                    <a:bodyPr/>
                    <a:lstStyle/>
                    <a:p>
                      <a:pPr lvl="0">
                        <a:spcBef>
                          <a:spcPts val="0"/>
                        </a:spcBef>
                        <a:buNone/>
                      </a:pPr>
                      <a:endParaRPr/>
                    </a:p>
                  </a:txBody>
                  <a:tcPr marL="91425" marR="91425" marT="91425" marB="91425">
                    <a:solidFill>
                      <a:srgbClr val="D9D9D9"/>
                    </a:solidFill>
                  </a:tcPr>
                </a:tc>
                <a:tc>
                  <a:txBody>
                    <a:bodyPr/>
                    <a:lstStyle/>
                    <a:p>
                      <a:pPr lvl="0">
                        <a:spcBef>
                          <a:spcPts val="0"/>
                        </a:spcBef>
                        <a:buNone/>
                      </a:pPr>
                      <a:endParaRPr/>
                    </a:p>
                  </a:txBody>
                  <a:tcPr marL="91425" marR="91425" marT="91425" marB="91425">
                    <a:solidFill>
                      <a:srgbClr val="D9D9D9"/>
                    </a:solidFill>
                  </a:tcPr>
                </a:tc>
                <a:tc>
                  <a:txBody>
                    <a:bodyPr/>
                    <a:lstStyle/>
                    <a:p>
                      <a:pPr lvl="0" rtl="0">
                        <a:spcBef>
                          <a:spcPts val="0"/>
                        </a:spcBef>
                        <a:buNone/>
                      </a:pPr>
                      <a:endParaRPr/>
                    </a:p>
                  </a:txBody>
                  <a:tcPr marL="91425" marR="91425" marT="91425" marB="91425">
                    <a:solidFill>
                      <a:srgbClr val="D9D9D9"/>
                    </a:solidFill>
                  </a:tcPr>
                </a:tc>
                <a:tc>
                  <a:txBody>
                    <a:bodyPr/>
                    <a:lstStyle/>
                    <a:p>
                      <a:pPr lvl="0" rtl="0">
                        <a:spcBef>
                          <a:spcPts val="0"/>
                        </a:spcBef>
                        <a:buNone/>
                      </a:pPr>
                      <a:endParaRPr/>
                    </a:p>
                  </a:txBody>
                  <a:tcPr marL="91425" marR="91425" marT="91425" marB="91425">
                    <a:solidFill>
                      <a:srgbClr val="D9D9D9"/>
                    </a:solidFill>
                  </a:tcPr>
                </a:tc>
              </a:tr>
            </a:tbl>
          </a:graphicData>
        </a:graphic>
      </p:graphicFrame>
      <p:sp>
        <p:nvSpPr>
          <p:cNvPr id="6"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7350167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70" name="Shape 870"/>
          <p:cNvSpPr txBox="1"/>
          <p:nvPr/>
        </p:nvSpPr>
        <p:spPr>
          <a:xfrm>
            <a:off x="212775" y="991275"/>
            <a:ext cx="8548200" cy="601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b="1" kern="0">
                <a:solidFill>
                  <a:srgbClr val="000000"/>
                </a:solidFill>
                <a:latin typeface="Arial"/>
                <a:ea typeface="Arial"/>
                <a:cs typeface="Arial"/>
                <a:sym typeface="Arial"/>
              </a:rPr>
              <a:t>Remember back to… </a:t>
            </a:r>
          </a:p>
          <a:p>
            <a:pPr algn="l" eaLnBrk="1" fontAlgn="auto" hangingPunct="1">
              <a:spcBef>
                <a:spcPts val="0"/>
              </a:spcBef>
              <a:spcAft>
                <a:spcPts val="0"/>
              </a:spcAft>
            </a:pPr>
            <a:r>
              <a:rPr lang="en" sz="1800" kern="0">
                <a:solidFill>
                  <a:srgbClr val="000000"/>
                </a:solidFill>
                <a:latin typeface="Arial"/>
                <a:ea typeface="Arial"/>
                <a:cs typeface="Arial"/>
                <a:sym typeface="Arial"/>
              </a:rPr>
              <a:t>E.g. 32x32 input convolved repeatedly with 5x5 filters shrinks volumes spatially!</a:t>
            </a:r>
          </a:p>
          <a:p>
            <a:pPr algn="l" eaLnBrk="1" fontAlgn="auto" hangingPunct="1">
              <a:spcBef>
                <a:spcPts val="0"/>
              </a:spcBef>
              <a:spcAft>
                <a:spcPts val="0"/>
              </a:spcAft>
            </a:pPr>
            <a:r>
              <a:rPr lang="en" sz="1800" kern="0">
                <a:solidFill>
                  <a:srgbClr val="000000"/>
                </a:solidFill>
                <a:latin typeface="Arial"/>
                <a:ea typeface="Arial"/>
                <a:cs typeface="Arial"/>
                <a:sym typeface="Arial"/>
              </a:rPr>
              <a:t>(32 -&gt; 28 -&gt; 24 ...). Shrinking too fast is not good, doesn’t work well.</a:t>
            </a:r>
          </a:p>
        </p:txBody>
      </p:sp>
      <p:sp>
        <p:nvSpPr>
          <p:cNvPr id="871" name="Shape 871"/>
          <p:cNvSpPr/>
          <p:nvPr/>
        </p:nvSpPr>
        <p:spPr>
          <a:xfrm>
            <a:off x="212775" y="2440400"/>
            <a:ext cx="956400" cy="2757900"/>
          </a:xfrm>
          <a:prstGeom prst="cube">
            <a:avLst>
              <a:gd name="adj" fmla="val 77711"/>
            </a:avLst>
          </a:prstGeom>
          <a:solidFill>
            <a:srgbClr val="F4CCCC">
              <a:alpha val="51920"/>
            </a:srgbClr>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872" name="Shape 872"/>
          <p:cNvSpPr txBox="1"/>
          <p:nvPr/>
        </p:nvSpPr>
        <p:spPr>
          <a:xfrm>
            <a:off x="825400" y="4740400"/>
            <a:ext cx="491700" cy="30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32</a:t>
            </a:r>
          </a:p>
        </p:txBody>
      </p:sp>
      <p:sp>
        <p:nvSpPr>
          <p:cNvPr id="873" name="Shape 873"/>
          <p:cNvSpPr txBox="1"/>
          <p:nvPr/>
        </p:nvSpPr>
        <p:spPr>
          <a:xfrm>
            <a:off x="1189700" y="2667225"/>
            <a:ext cx="491700" cy="282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32</a:t>
            </a:r>
          </a:p>
        </p:txBody>
      </p:sp>
      <p:sp>
        <p:nvSpPr>
          <p:cNvPr id="874" name="Shape 874"/>
          <p:cNvSpPr txBox="1"/>
          <p:nvPr/>
        </p:nvSpPr>
        <p:spPr>
          <a:xfrm>
            <a:off x="154787" y="5132032"/>
            <a:ext cx="491700" cy="182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a:t>
            </a:r>
          </a:p>
        </p:txBody>
      </p:sp>
      <p:cxnSp>
        <p:nvCxnSpPr>
          <p:cNvPr id="875" name="Shape 875"/>
          <p:cNvCxnSpPr/>
          <p:nvPr/>
        </p:nvCxnSpPr>
        <p:spPr>
          <a:xfrm>
            <a:off x="1517575" y="3719050"/>
            <a:ext cx="987600" cy="0"/>
          </a:xfrm>
          <a:prstGeom prst="straightConnector1">
            <a:avLst/>
          </a:prstGeom>
          <a:noFill/>
          <a:ln w="9525" cap="flat" cmpd="sng">
            <a:solidFill>
              <a:schemeClr val="dk2"/>
            </a:solidFill>
            <a:prstDash val="solid"/>
            <a:round/>
            <a:headEnd type="none" w="lg" len="lg"/>
            <a:tailEnd type="triangle" w="lg" len="lg"/>
          </a:ln>
        </p:spPr>
      </p:cxnSp>
      <p:sp>
        <p:nvSpPr>
          <p:cNvPr id="876" name="Shape 876"/>
          <p:cNvSpPr txBox="1"/>
          <p:nvPr/>
        </p:nvSpPr>
        <p:spPr>
          <a:xfrm>
            <a:off x="1556900" y="3733300"/>
            <a:ext cx="9876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CONV,</a:t>
            </a:r>
          </a:p>
          <a:p>
            <a:pPr algn="l" eaLnBrk="1" fontAlgn="auto" hangingPunct="1">
              <a:spcBef>
                <a:spcPts val="0"/>
              </a:spcBef>
              <a:spcAft>
                <a:spcPts val="0"/>
              </a:spcAft>
            </a:pPr>
            <a:r>
              <a:rPr lang="en" sz="1800" kern="0">
                <a:solidFill>
                  <a:srgbClr val="000000"/>
                </a:solidFill>
                <a:latin typeface="Arial"/>
                <a:ea typeface="Arial"/>
                <a:cs typeface="Arial"/>
                <a:sym typeface="Arial"/>
              </a:rPr>
              <a:t>ReLU</a:t>
            </a:r>
          </a:p>
          <a:p>
            <a:pPr algn="l" eaLnBrk="1" fontAlgn="auto" hangingPunct="1">
              <a:spcBef>
                <a:spcPts val="0"/>
              </a:spcBef>
              <a:spcAft>
                <a:spcPts val="0"/>
              </a:spcAft>
            </a:pPr>
            <a:r>
              <a:rPr lang="en" sz="1800" kern="0">
                <a:solidFill>
                  <a:srgbClr val="0000FF"/>
                </a:solidFill>
                <a:latin typeface="Arial"/>
                <a:ea typeface="Arial"/>
                <a:cs typeface="Arial"/>
                <a:sym typeface="Arial"/>
              </a:rPr>
              <a:t>e.g. 6 5x5x3 filters</a:t>
            </a:r>
          </a:p>
        </p:txBody>
      </p:sp>
      <p:sp>
        <p:nvSpPr>
          <p:cNvPr id="877" name="Shape 877"/>
          <p:cNvSpPr/>
          <p:nvPr/>
        </p:nvSpPr>
        <p:spPr>
          <a:xfrm>
            <a:off x="2727375" y="2440400"/>
            <a:ext cx="956400" cy="2757900"/>
          </a:xfrm>
          <a:prstGeom prst="cube">
            <a:avLst>
              <a:gd name="adj" fmla="val 77711"/>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878" name="Shape 878"/>
          <p:cNvSpPr txBox="1"/>
          <p:nvPr/>
        </p:nvSpPr>
        <p:spPr>
          <a:xfrm>
            <a:off x="3340000" y="4740400"/>
            <a:ext cx="491700" cy="30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28</a:t>
            </a:r>
          </a:p>
        </p:txBody>
      </p:sp>
      <p:sp>
        <p:nvSpPr>
          <p:cNvPr id="879" name="Shape 879"/>
          <p:cNvSpPr txBox="1"/>
          <p:nvPr/>
        </p:nvSpPr>
        <p:spPr>
          <a:xfrm>
            <a:off x="3704300" y="2667225"/>
            <a:ext cx="491700" cy="282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28</a:t>
            </a:r>
          </a:p>
        </p:txBody>
      </p:sp>
      <p:sp>
        <p:nvSpPr>
          <p:cNvPr id="880" name="Shape 880"/>
          <p:cNvSpPr txBox="1"/>
          <p:nvPr/>
        </p:nvSpPr>
        <p:spPr>
          <a:xfrm>
            <a:off x="2669387" y="5132032"/>
            <a:ext cx="491700" cy="182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6</a:t>
            </a:r>
          </a:p>
        </p:txBody>
      </p:sp>
      <p:cxnSp>
        <p:nvCxnSpPr>
          <p:cNvPr id="881" name="Shape 881"/>
          <p:cNvCxnSpPr/>
          <p:nvPr/>
        </p:nvCxnSpPr>
        <p:spPr>
          <a:xfrm>
            <a:off x="4260775" y="3719050"/>
            <a:ext cx="987600" cy="0"/>
          </a:xfrm>
          <a:prstGeom prst="straightConnector1">
            <a:avLst/>
          </a:prstGeom>
          <a:noFill/>
          <a:ln w="9525" cap="flat" cmpd="sng">
            <a:solidFill>
              <a:schemeClr val="dk2"/>
            </a:solidFill>
            <a:prstDash val="solid"/>
            <a:round/>
            <a:headEnd type="none" w="lg" len="lg"/>
            <a:tailEnd type="triangle" w="lg" len="lg"/>
          </a:ln>
        </p:spPr>
      </p:cxnSp>
      <p:sp>
        <p:nvSpPr>
          <p:cNvPr id="882" name="Shape 882"/>
          <p:cNvSpPr txBox="1"/>
          <p:nvPr/>
        </p:nvSpPr>
        <p:spPr>
          <a:xfrm>
            <a:off x="4300100" y="3733300"/>
            <a:ext cx="10632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CONV,</a:t>
            </a:r>
          </a:p>
          <a:p>
            <a:pPr algn="l" eaLnBrk="1" fontAlgn="auto" hangingPunct="1">
              <a:spcBef>
                <a:spcPts val="0"/>
              </a:spcBef>
              <a:spcAft>
                <a:spcPts val="0"/>
              </a:spcAft>
            </a:pPr>
            <a:r>
              <a:rPr lang="en" sz="1800" kern="0">
                <a:solidFill>
                  <a:srgbClr val="000000"/>
                </a:solidFill>
                <a:latin typeface="Arial"/>
                <a:ea typeface="Arial"/>
                <a:cs typeface="Arial"/>
                <a:sym typeface="Arial"/>
              </a:rPr>
              <a:t>ReLU</a:t>
            </a:r>
          </a:p>
          <a:p>
            <a:pPr algn="l" eaLnBrk="1" fontAlgn="auto" hangingPunct="1">
              <a:spcBef>
                <a:spcPts val="0"/>
              </a:spcBef>
              <a:spcAft>
                <a:spcPts val="0"/>
              </a:spcAft>
            </a:pPr>
            <a:r>
              <a:rPr lang="en" sz="1800" kern="0">
                <a:solidFill>
                  <a:srgbClr val="38761D"/>
                </a:solidFill>
                <a:latin typeface="Arial"/>
                <a:ea typeface="Arial"/>
                <a:cs typeface="Arial"/>
                <a:sym typeface="Arial"/>
              </a:rPr>
              <a:t>e.g. 10 5x5x</a:t>
            </a:r>
            <a:r>
              <a:rPr lang="en" sz="1800" b="1" kern="0">
                <a:solidFill>
                  <a:srgbClr val="38761D"/>
                </a:solidFill>
                <a:latin typeface="Arial"/>
                <a:ea typeface="Arial"/>
                <a:cs typeface="Arial"/>
                <a:sym typeface="Arial"/>
              </a:rPr>
              <a:t>6 </a:t>
            </a:r>
            <a:r>
              <a:rPr lang="en" sz="1800" kern="0">
                <a:solidFill>
                  <a:srgbClr val="38761D"/>
                </a:solidFill>
                <a:latin typeface="Arial"/>
                <a:ea typeface="Arial"/>
                <a:cs typeface="Arial"/>
                <a:sym typeface="Arial"/>
              </a:rPr>
              <a:t>filters</a:t>
            </a:r>
          </a:p>
        </p:txBody>
      </p:sp>
      <p:sp>
        <p:nvSpPr>
          <p:cNvPr id="883" name="Shape 883"/>
          <p:cNvSpPr/>
          <p:nvPr/>
        </p:nvSpPr>
        <p:spPr>
          <a:xfrm>
            <a:off x="5470575" y="2440400"/>
            <a:ext cx="956400" cy="2757900"/>
          </a:xfrm>
          <a:prstGeom prst="cube">
            <a:avLst>
              <a:gd name="adj" fmla="val 77711"/>
            </a:avLst>
          </a:prstGeom>
          <a:solidFill>
            <a:srgbClr val="D9EAD3"/>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884" name="Shape 884"/>
          <p:cNvCxnSpPr/>
          <p:nvPr/>
        </p:nvCxnSpPr>
        <p:spPr>
          <a:xfrm>
            <a:off x="6851575" y="3719050"/>
            <a:ext cx="987600" cy="0"/>
          </a:xfrm>
          <a:prstGeom prst="straightConnector1">
            <a:avLst/>
          </a:prstGeom>
          <a:noFill/>
          <a:ln w="9525" cap="flat" cmpd="sng">
            <a:solidFill>
              <a:schemeClr val="dk2"/>
            </a:solidFill>
            <a:prstDash val="solid"/>
            <a:round/>
            <a:headEnd type="none" w="lg" len="lg"/>
            <a:tailEnd type="triangle" w="lg" len="lg"/>
          </a:ln>
        </p:spPr>
      </p:cxnSp>
      <p:sp>
        <p:nvSpPr>
          <p:cNvPr id="885" name="Shape 885"/>
          <p:cNvSpPr txBox="1"/>
          <p:nvPr/>
        </p:nvSpPr>
        <p:spPr>
          <a:xfrm>
            <a:off x="6890900" y="3733300"/>
            <a:ext cx="9876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CONV,</a:t>
            </a:r>
          </a:p>
          <a:p>
            <a:pPr algn="l" eaLnBrk="1" fontAlgn="auto" hangingPunct="1">
              <a:spcBef>
                <a:spcPts val="0"/>
              </a:spcBef>
              <a:spcAft>
                <a:spcPts val="0"/>
              </a:spcAft>
            </a:pPr>
            <a:r>
              <a:rPr lang="en" sz="1800" kern="0">
                <a:solidFill>
                  <a:srgbClr val="000000"/>
                </a:solidFill>
                <a:latin typeface="Arial"/>
                <a:ea typeface="Arial"/>
                <a:cs typeface="Arial"/>
                <a:sym typeface="Arial"/>
              </a:rPr>
              <a:t>ReLU</a:t>
            </a:r>
          </a:p>
        </p:txBody>
      </p:sp>
      <p:sp>
        <p:nvSpPr>
          <p:cNvPr id="886" name="Shape 886"/>
          <p:cNvSpPr txBox="1"/>
          <p:nvPr/>
        </p:nvSpPr>
        <p:spPr>
          <a:xfrm>
            <a:off x="8107500" y="3474250"/>
            <a:ext cx="956400" cy="354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a:t>
            </a:r>
          </a:p>
        </p:txBody>
      </p:sp>
      <p:sp>
        <p:nvSpPr>
          <p:cNvPr id="887" name="Shape 887"/>
          <p:cNvSpPr txBox="1"/>
          <p:nvPr/>
        </p:nvSpPr>
        <p:spPr>
          <a:xfrm>
            <a:off x="5336387" y="5132032"/>
            <a:ext cx="491700" cy="182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10</a:t>
            </a:r>
          </a:p>
        </p:txBody>
      </p:sp>
      <p:sp>
        <p:nvSpPr>
          <p:cNvPr id="888" name="Shape 888"/>
          <p:cNvSpPr txBox="1"/>
          <p:nvPr/>
        </p:nvSpPr>
        <p:spPr>
          <a:xfrm>
            <a:off x="6083200" y="4740400"/>
            <a:ext cx="491700" cy="30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24</a:t>
            </a:r>
          </a:p>
        </p:txBody>
      </p:sp>
      <p:sp>
        <p:nvSpPr>
          <p:cNvPr id="889" name="Shape 889"/>
          <p:cNvSpPr txBox="1"/>
          <p:nvPr/>
        </p:nvSpPr>
        <p:spPr>
          <a:xfrm>
            <a:off x="6447500" y="2667225"/>
            <a:ext cx="491700" cy="282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24</a:t>
            </a:r>
          </a:p>
        </p:txBody>
      </p:sp>
      <p:sp>
        <p:nvSpPr>
          <p:cNvPr id="23"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31982736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sp>
        <p:nvSpPr>
          <p:cNvPr id="895" name="Shape 895"/>
          <p:cNvSpPr txBox="1"/>
          <p:nvPr/>
        </p:nvSpPr>
        <p:spPr>
          <a:xfrm>
            <a:off x="264125" y="1066725"/>
            <a:ext cx="3014700" cy="737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3000" kern="0">
                <a:solidFill>
                  <a:srgbClr val="000000"/>
                </a:solidFill>
                <a:latin typeface="Arial"/>
                <a:ea typeface="Arial"/>
                <a:cs typeface="Arial"/>
                <a:sym typeface="Arial"/>
              </a:rPr>
              <a:t>Examples time:</a:t>
            </a:r>
          </a:p>
        </p:txBody>
      </p:sp>
      <p:sp>
        <p:nvSpPr>
          <p:cNvPr id="896" name="Shape 896"/>
          <p:cNvSpPr txBox="1"/>
          <p:nvPr/>
        </p:nvSpPr>
        <p:spPr>
          <a:xfrm>
            <a:off x="202800" y="2150525"/>
            <a:ext cx="5721300" cy="1083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3000" kern="0">
                <a:solidFill>
                  <a:srgbClr val="000000"/>
                </a:solidFill>
                <a:latin typeface="Arial"/>
                <a:ea typeface="Arial"/>
                <a:cs typeface="Arial"/>
                <a:sym typeface="Arial"/>
              </a:rPr>
              <a:t>Input volume: </a:t>
            </a:r>
            <a:r>
              <a:rPr lang="en" sz="3000" b="1" kern="0">
                <a:solidFill>
                  <a:srgbClr val="000000"/>
                </a:solidFill>
                <a:latin typeface="Arial"/>
                <a:ea typeface="Arial"/>
                <a:cs typeface="Arial"/>
                <a:sym typeface="Arial"/>
              </a:rPr>
              <a:t>32x32x3</a:t>
            </a:r>
          </a:p>
          <a:p>
            <a:pPr algn="l" eaLnBrk="1" fontAlgn="auto" hangingPunct="1">
              <a:spcBef>
                <a:spcPts val="0"/>
              </a:spcBef>
              <a:spcAft>
                <a:spcPts val="0"/>
              </a:spcAft>
            </a:pPr>
            <a:r>
              <a:rPr lang="en" sz="3000" kern="0">
                <a:solidFill>
                  <a:srgbClr val="000000"/>
                </a:solidFill>
                <a:latin typeface="Arial"/>
                <a:ea typeface="Arial"/>
                <a:cs typeface="Arial"/>
                <a:sym typeface="Arial"/>
              </a:rPr>
              <a:t>10 5x5 filters with stride 1, pad 2</a:t>
            </a:r>
          </a:p>
          <a:p>
            <a:pPr algn="l" eaLnBrk="1" fontAlgn="auto" hangingPunct="1">
              <a:spcBef>
                <a:spcPts val="0"/>
              </a:spcBef>
              <a:spcAft>
                <a:spcPts val="0"/>
              </a:spcAft>
            </a:pPr>
            <a:endParaRPr sz="3000" kern="0">
              <a:solidFill>
                <a:srgbClr val="000000"/>
              </a:solidFill>
              <a:latin typeface="Arial"/>
              <a:ea typeface="Arial"/>
              <a:cs typeface="Arial"/>
              <a:sym typeface="Arial"/>
            </a:endParaRPr>
          </a:p>
          <a:p>
            <a:pPr algn="l" eaLnBrk="1" fontAlgn="auto" hangingPunct="1">
              <a:spcBef>
                <a:spcPts val="0"/>
              </a:spcBef>
              <a:spcAft>
                <a:spcPts val="0"/>
              </a:spcAft>
            </a:pPr>
            <a:r>
              <a:rPr lang="en" sz="3000" kern="0">
                <a:solidFill>
                  <a:srgbClr val="000000"/>
                </a:solidFill>
                <a:latin typeface="Arial"/>
                <a:ea typeface="Arial"/>
                <a:cs typeface="Arial"/>
                <a:sym typeface="Arial"/>
              </a:rPr>
              <a:t>Output volume size: ?</a:t>
            </a:r>
          </a:p>
        </p:txBody>
      </p:sp>
      <p:sp>
        <p:nvSpPr>
          <p:cNvPr id="897" name="Shape 897"/>
          <p:cNvSpPr/>
          <p:nvPr/>
        </p:nvSpPr>
        <p:spPr>
          <a:xfrm>
            <a:off x="6564404" y="996900"/>
            <a:ext cx="713400" cy="2057400"/>
          </a:xfrm>
          <a:prstGeom prst="cube">
            <a:avLst>
              <a:gd name="adj" fmla="val 77711"/>
            </a:avLst>
          </a:prstGeom>
          <a:solidFill>
            <a:srgbClr val="F4CCCC">
              <a:alpha val="51920"/>
            </a:srgbClr>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898" name="Shape 898"/>
          <p:cNvCxnSpPr/>
          <p:nvPr/>
        </p:nvCxnSpPr>
        <p:spPr>
          <a:xfrm>
            <a:off x="7385371" y="1950759"/>
            <a:ext cx="736800" cy="0"/>
          </a:xfrm>
          <a:prstGeom prst="straightConnector1">
            <a:avLst/>
          </a:prstGeom>
          <a:noFill/>
          <a:ln w="9525" cap="flat" cmpd="sng">
            <a:solidFill>
              <a:schemeClr val="dk2"/>
            </a:solidFill>
            <a:prstDash val="solid"/>
            <a:round/>
            <a:headEnd type="none" w="lg" len="lg"/>
            <a:tailEnd type="triangle" w="lg" len="lg"/>
          </a:ln>
        </p:spPr>
      </p:cxnSp>
      <p:sp>
        <p:nvSpPr>
          <p:cNvPr id="899" name="Shape 899"/>
          <p:cNvSpPr/>
          <p:nvPr/>
        </p:nvSpPr>
        <p:spPr>
          <a:xfrm>
            <a:off x="8287868" y="996900"/>
            <a:ext cx="713400" cy="2057400"/>
          </a:xfrm>
          <a:prstGeom prst="cube">
            <a:avLst>
              <a:gd name="adj" fmla="val 77711"/>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8"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66850068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905" name="Shape 905"/>
          <p:cNvSpPr txBox="1"/>
          <p:nvPr/>
        </p:nvSpPr>
        <p:spPr>
          <a:xfrm>
            <a:off x="264125" y="1066725"/>
            <a:ext cx="3014700" cy="737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3000" kern="0">
                <a:solidFill>
                  <a:srgbClr val="000000"/>
                </a:solidFill>
                <a:latin typeface="Arial"/>
                <a:ea typeface="Arial"/>
                <a:cs typeface="Arial"/>
                <a:sym typeface="Arial"/>
              </a:rPr>
              <a:t>Examples time:</a:t>
            </a:r>
          </a:p>
        </p:txBody>
      </p:sp>
      <p:sp>
        <p:nvSpPr>
          <p:cNvPr id="906" name="Shape 906"/>
          <p:cNvSpPr txBox="1"/>
          <p:nvPr/>
        </p:nvSpPr>
        <p:spPr>
          <a:xfrm>
            <a:off x="202800" y="2150525"/>
            <a:ext cx="6557100" cy="1083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3000" kern="0">
                <a:solidFill>
                  <a:srgbClr val="000000"/>
                </a:solidFill>
                <a:latin typeface="Arial"/>
                <a:ea typeface="Arial"/>
                <a:cs typeface="Arial"/>
                <a:sym typeface="Arial"/>
              </a:rPr>
              <a:t>Input volume: </a:t>
            </a:r>
            <a:r>
              <a:rPr lang="en" sz="3000" b="1" kern="0">
                <a:solidFill>
                  <a:srgbClr val="0000FF"/>
                </a:solidFill>
                <a:latin typeface="Arial"/>
                <a:ea typeface="Arial"/>
                <a:cs typeface="Arial"/>
                <a:sym typeface="Arial"/>
              </a:rPr>
              <a:t>32x32</a:t>
            </a:r>
            <a:r>
              <a:rPr lang="en" sz="3000" b="1" kern="0">
                <a:solidFill>
                  <a:srgbClr val="000000"/>
                </a:solidFill>
                <a:latin typeface="Arial"/>
                <a:ea typeface="Arial"/>
                <a:cs typeface="Arial"/>
                <a:sym typeface="Arial"/>
              </a:rPr>
              <a:t>x3</a:t>
            </a:r>
          </a:p>
          <a:p>
            <a:pPr algn="l" eaLnBrk="1" fontAlgn="auto" hangingPunct="1">
              <a:spcBef>
                <a:spcPts val="0"/>
              </a:spcBef>
              <a:spcAft>
                <a:spcPts val="0"/>
              </a:spcAft>
            </a:pPr>
            <a:r>
              <a:rPr lang="en" sz="3000" kern="0">
                <a:solidFill>
                  <a:srgbClr val="FF0000"/>
                </a:solidFill>
                <a:latin typeface="Arial"/>
                <a:ea typeface="Arial"/>
                <a:cs typeface="Arial"/>
                <a:sym typeface="Arial"/>
              </a:rPr>
              <a:t>10</a:t>
            </a:r>
            <a:r>
              <a:rPr lang="en" sz="3000" kern="0">
                <a:solidFill>
                  <a:srgbClr val="000000"/>
                </a:solidFill>
                <a:latin typeface="Arial"/>
                <a:ea typeface="Arial"/>
                <a:cs typeface="Arial"/>
                <a:sym typeface="Arial"/>
              </a:rPr>
              <a:t> </a:t>
            </a:r>
            <a:r>
              <a:rPr lang="en" sz="3000" kern="0">
                <a:solidFill>
                  <a:srgbClr val="FF00FF"/>
                </a:solidFill>
                <a:latin typeface="Arial"/>
                <a:ea typeface="Arial"/>
                <a:cs typeface="Arial"/>
                <a:sym typeface="Arial"/>
              </a:rPr>
              <a:t>5x5</a:t>
            </a:r>
            <a:r>
              <a:rPr lang="en" sz="3000" kern="0">
                <a:solidFill>
                  <a:srgbClr val="000000"/>
                </a:solidFill>
                <a:latin typeface="Arial"/>
                <a:ea typeface="Arial"/>
                <a:cs typeface="Arial"/>
                <a:sym typeface="Arial"/>
              </a:rPr>
              <a:t> filters with stride </a:t>
            </a:r>
            <a:r>
              <a:rPr lang="en" sz="3000" kern="0">
                <a:solidFill>
                  <a:srgbClr val="38761D"/>
                </a:solidFill>
                <a:latin typeface="Arial"/>
                <a:ea typeface="Arial"/>
                <a:cs typeface="Arial"/>
                <a:sym typeface="Arial"/>
              </a:rPr>
              <a:t>1</a:t>
            </a:r>
            <a:r>
              <a:rPr lang="en" sz="3000" kern="0">
                <a:solidFill>
                  <a:srgbClr val="000000"/>
                </a:solidFill>
                <a:latin typeface="Arial"/>
                <a:ea typeface="Arial"/>
                <a:cs typeface="Arial"/>
                <a:sym typeface="Arial"/>
              </a:rPr>
              <a:t>, pad </a:t>
            </a:r>
            <a:r>
              <a:rPr lang="en" sz="3000" kern="0">
                <a:solidFill>
                  <a:srgbClr val="9900FF"/>
                </a:solidFill>
                <a:latin typeface="Arial"/>
                <a:ea typeface="Arial"/>
                <a:cs typeface="Arial"/>
                <a:sym typeface="Arial"/>
              </a:rPr>
              <a:t>2</a:t>
            </a:r>
          </a:p>
          <a:p>
            <a:pPr algn="l" eaLnBrk="1" fontAlgn="auto" hangingPunct="1">
              <a:spcBef>
                <a:spcPts val="0"/>
              </a:spcBef>
              <a:spcAft>
                <a:spcPts val="0"/>
              </a:spcAft>
            </a:pPr>
            <a:endParaRPr sz="3000" kern="0">
              <a:solidFill>
                <a:srgbClr val="000000"/>
              </a:solidFill>
              <a:latin typeface="Arial"/>
              <a:ea typeface="Arial"/>
              <a:cs typeface="Arial"/>
              <a:sym typeface="Arial"/>
            </a:endParaRPr>
          </a:p>
          <a:p>
            <a:pPr algn="l" eaLnBrk="1" fontAlgn="auto" hangingPunct="1">
              <a:spcBef>
                <a:spcPts val="0"/>
              </a:spcBef>
              <a:spcAft>
                <a:spcPts val="0"/>
              </a:spcAft>
            </a:pPr>
            <a:r>
              <a:rPr lang="en" sz="3000" kern="0">
                <a:solidFill>
                  <a:srgbClr val="000000"/>
                </a:solidFill>
                <a:latin typeface="Arial"/>
                <a:ea typeface="Arial"/>
                <a:cs typeface="Arial"/>
                <a:sym typeface="Arial"/>
              </a:rPr>
              <a:t>Output volume size: </a:t>
            </a:r>
          </a:p>
          <a:p>
            <a:pPr algn="l" eaLnBrk="1" fontAlgn="auto" hangingPunct="1">
              <a:spcBef>
                <a:spcPts val="0"/>
              </a:spcBef>
              <a:spcAft>
                <a:spcPts val="0"/>
              </a:spcAft>
            </a:pPr>
            <a:r>
              <a:rPr lang="en" sz="3000" kern="0">
                <a:solidFill>
                  <a:srgbClr val="000000"/>
                </a:solidFill>
                <a:latin typeface="Arial"/>
                <a:ea typeface="Arial"/>
                <a:cs typeface="Arial"/>
                <a:sym typeface="Arial"/>
              </a:rPr>
              <a:t>(</a:t>
            </a:r>
            <a:r>
              <a:rPr lang="en" sz="3000" kern="0">
                <a:solidFill>
                  <a:srgbClr val="0000FF"/>
                </a:solidFill>
                <a:latin typeface="Arial"/>
                <a:ea typeface="Arial"/>
                <a:cs typeface="Arial"/>
                <a:sym typeface="Arial"/>
              </a:rPr>
              <a:t>32</a:t>
            </a:r>
            <a:r>
              <a:rPr lang="en" sz="3000" kern="0">
                <a:solidFill>
                  <a:srgbClr val="000000"/>
                </a:solidFill>
                <a:latin typeface="Arial"/>
                <a:ea typeface="Arial"/>
                <a:cs typeface="Arial"/>
                <a:sym typeface="Arial"/>
              </a:rPr>
              <a:t>+2*</a:t>
            </a:r>
            <a:r>
              <a:rPr lang="en" sz="3000" kern="0">
                <a:solidFill>
                  <a:srgbClr val="9900FF"/>
                </a:solidFill>
                <a:latin typeface="Arial"/>
                <a:ea typeface="Arial"/>
                <a:cs typeface="Arial"/>
                <a:sym typeface="Arial"/>
              </a:rPr>
              <a:t>2</a:t>
            </a:r>
            <a:r>
              <a:rPr lang="en" sz="3000" kern="0">
                <a:solidFill>
                  <a:srgbClr val="000000"/>
                </a:solidFill>
                <a:latin typeface="Arial"/>
                <a:ea typeface="Arial"/>
                <a:cs typeface="Arial"/>
                <a:sym typeface="Arial"/>
              </a:rPr>
              <a:t>-</a:t>
            </a:r>
            <a:r>
              <a:rPr lang="en" sz="3000" kern="0">
                <a:solidFill>
                  <a:srgbClr val="FF00FF"/>
                </a:solidFill>
                <a:latin typeface="Arial"/>
                <a:ea typeface="Arial"/>
                <a:cs typeface="Arial"/>
                <a:sym typeface="Arial"/>
              </a:rPr>
              <a:t>5</a:t>
            </a:r>
            <a:r>
              <a:rPr lang="en" sz="3000" kern="0">
                <a:solidFill>
                  <a:srgbClr val="000000"/>
                </a:solidFill>
                <a:latin typeface="Arial"/>
                <a:ea typeface="Arial"/>
                <a:cs typeface="Arial"/>
                <a:sym typeface="Arial"/>
              </a:rPr>
              <a:t>)/</a:t>
            </a:r>
            <a:r>
              <a:rPr lang="en" sz="3000" kern="0">
                <a:solidFill>
                  <a:srgbClr val="38761D"/>
                </a:solidFill>
                <a:latin typeface="Arial"/>
                <a:ea typeface="Arial"/>
                <a:cs typeface="Arial"/>
                <a:sym typeface="Arial"/>
              </a:rPr>
              <a:t>1</a:t>
            </a:r>
            <a:r>
              <a:rPr lang="en" sz="3000" kern="0">
                <a:solidFill>
                  <a:srgbClr val="000000"/>
                </a:solidFill>
                <a:latin typeface="Arial"/>
                <a:ea typeface="Arial"/>
                <a:cs typeface="Arial"/>
                <a:sym typeface="Arial"/>
              </a:rPr>
              <a:t>+1 = 32 spatially, so</a:t>
            </a:r>
          </a:p>
          <a:p>
            <a:pPr algn="l" eaLnBrk="1" fontAlgn="auto" hangingPunct="1">
              <a:spcBef>
                <a:spcPts val="0"/>
              </a:spcBef>
              <a:spcAft>
                <a:spcPts val="0"/>
              </a:spcAft>
            </a:pPr>
            <a:r>
              <a:rPr lang="en" sz="3000" b="1" kern="0">
                <a:solidFill>
                  <a:srgbClr val="000000"/>
                </a:solidFill>
                <a:latin typeface="Arial"/>
                <a:ea typeface="Arial"/>
                <a:cs typeface="Arial"/>
                <a:sym typeface="Arial"/>
              </a:rPr>
              <a:t>32x32x</a:t>
            </a:r>
            <a:r>
              <a:rPr lang="en" sz="3000" b="1" kern="0">
                <a:solidFill>
                  <a:srgbClr val="FF0000"/>
                </a:solidFill>
                <a:latin typeface="Arial"/>
                <a:ea typeface="Arial"/>
                <a:cs typeface="Arial"/>
                <a:sym typeface="Arial"/>
              </a:rPr>
              <a:t>10</a:t>
            </a:r>
          </a:p>
        </p:txBody>
      </p:sp>
      <p:sp>
        <p:nvSpPr>
          <p:cNvPr id="907" name="Shape 907"/>
          <p:cNvSpPr/>
          <p:nvPr/>
        </p:nvSpPr>
        <p:spPr>
          <a:xfrm>
            <a:off x="6564404" y="996900"/>
            <a:ext cx="713400" cy="2057400"/>
          </a:xfrm>
          <a:prstGeom prst="cube">
            <a:avLst>
              <a:gd name="adj" fmla="val 77711"/>
            </a:avLst>
          </a:prstGeom>
          <a:solidFill>
            <a:srgbClr val="F4CCCC">
              <a:alpha val="51920"/>
            </a:srgbClr>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908" name="Shape 908"/>
          <p:cNvCxnSpPr/>
          <p:nvPr/>
        </p:nvCxnSpPr>
        <p:spPr>
          <a:xfrm>
            <a:off x="7385371" y="1950759"/>
            <a:ext cx="736800" cy="0"/>
          </a:xfrm>
          <a:prstGeom prst="straightConnector1">
            <a:avLst/>
          </a:prstGeom>
          <a:noFill/>
          <a:ln w="9525" cap="flat" cmpd="sng">
            <a:solidFill>
              <a:schemeClr val="dk2"/>
            </a:solidFill>
            <a:prstDash val="solid"/>
            <a:round/>
            <a:headEnd type="none" w="lg" len="lg"/>
            <a:tailEnd type="triangle" w="lg" len="lg"/>
          </a:ln>
        </p:spPr>
      </p:cxnSp>
      <p:sp>
        <p:nvSpPr>
          <p:cNvPr id="909" name="Shape 909"/>
          <p:cNvSpPr/>
          <p:nvPr/>
        </p:nvSpPr>
        <p:spPr>
          <a:xfrm>
            <a:off x="8287868" y="996900"/>
            <a:ext cx="713400" cy="2057400"/>
          </a:xfrm>
          <a:prstGeom prst="cube">
            <a:avLst>
              <a:gd name="adj" fmla="val 77711"/>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8"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30702146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5" name="Shape 915"/>
          <p:cNvSpPr txBox="1"/>
          <p:nvPr/>
        </p:nvSpPr>
        <p:spPr>
          <a:xfrm>
            <a:off x="264125" y="1066725"/>
            <a:ext cx="3014700" cy="737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3000" kern="0">
                <a:solidFill>
                  <a:srgbClr val="000000"/>
                </a:solidFill>
                <a:latin typeface="Arial"/>
                <a:ea typeface="Arial"/>
                <a:cs typeface="Arial"/>
                <a:sym typeface="Arial"/>
              </a:rPr>
              <a:t>Examples time:</a:t>
            </a:r>
          </a:p>
        </p:txBody>
      </p:sp>
      <p:sp>
        <p:nvSpPr>
          <p:cNvPr id="916" name="Shape 916"/>
          <p:cNvSpPr txBox="1"/>
          <p:nvPr/>
        </p:nvSpPr>
        <p:spPr>
          <a:xfrm>
            <a:off x="202800" y="2150525"/>
            <a:ext cx="6482700" cy="1083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3000" kern="0">
                <a:solidFill>
                  <a:srgbClr val="000000"/>
                </a:solidFill>
                <a:latin typeface="Arial"/>
                <a:ea typeface="Arial"/>
                <a:cs typeface="Arial"/>
                <a:sym typeface="Arial"/>
              </a:rPr>
              <a:t>Input volume: </a:t>
            </a:r>
            <a:r>
              <a:rPr lang="en" sz="3000" b="1" kern="0">
                <a:solidFill>
                  <a:srgbClr val="000000"/>
                </a:solidFill>
                <a:latin typeface="Arial"/>
                <a:ea typeface="Arial"/>
                <a:cs typeface="Arial"/>
                <a:sym typeface="Arial"/>
              </a:rPr>
              <a:t>32x32x3</a:t>
            </a:r>
          </a:p>
          <a:p>
            <a:pPr algn="l" eaLnBrk="1" fontAlgn="auto" hangingPunct="1">
              <a:spcBef>
                <a:spcPts val="0"/>
              </a:spcBef>
              <a:spcAft>
                <a:spcPts val="0"/>
              </a:spcAft>
            </a:pPr>
            <a:r>
              <a:rPr lang="en" sz="3000" kern="0">
                <a:solidFill>
                  <a:srgbClr val="000000"/>
                </a:solidFill>
                <a:latin typeface="Arial"/>
                <a:ea typeface="Arial"/>
                <a:cs typeface="Arial"/>
                <a:sym typeface="Arial"/>
              </a:rPr>
              <a:t>10 5x5 filters with stride 1, pad 2</a:t>
            </a:r>
          </a:p>
          <a:p>
            <a:pPr algn="l" eaLnBrk="1" fontAlgn="auto" hangingPunct="1">
              <a:spcBef>
                <a:spcPts val="0"/>
              </a:spcBef>
              <a:spcAft>
                <a:spcPts val="0"/>
              </a:spcAft>
            </a:pPr>
            <a:endParaRPr sz="3000" kern="0">
              <a:solidFill>
                <a:srgbClr val="000000"/>
              </a:solidFill>
              <a:latin typeface="Arial"/>
              <a:ea typeface="Arial"/>
              <a:cs typeface="Arial"/>
              <a:sym typeface="Arial"/>
            </a:endParaRPr>
          </a:p>
          <a:p>
            <a:pPr algn="l" eaLnBrk="1" fontAlgn="auto" hangingPunct="1">
              <a:spcBef>
                <a:spcPts val="0"/>
              </a:spcBef>
              <a:spcAft>
                <a:spcPts val="0"/>
              </a:spcAft>
            </a:pPr>
            <a:r>
              <a:rPr lang="en" sz="3000" kern="0">
                <a:solidFill>
                  <a:srgbClr val="000000"/>
                </a:solidFill>
                <a:latin typeface="Arial"/>
                <a:ea typeface="Arial"/>
                <a:cs typeface="Arial"/>
                <a:sym typeface="Arial"/>
              </a:rPr>
              <a:t>Number of parameters in this layer?</a:t>
            </a:r>
          </a:p>
        </p:txBody>
      </p:sp>
      <p:sp>
        <p:nvSpPr>
          <p:cNvPr id="917" name="Shape 917"/>
          <p:cNvSpPr/>
          <p:nvPr/>
        </p:nvSpPr>
        <p:spPr>
          <a:xfrm>
            <a:off x="6564404" y="996900"/>
            <a:ext cx="713400" cy="2057400"/>
          </a:xfrm>
          <a:prstGeom prst="cube">
            <a:avLst>
              <a:gd name="adj" fmla="val 77711"/>
            </a:avLst>
          </a:prstGeom>
          <a:solidFill>
            <a:srgbClr val="F4CCCC">
              <a:alpha val="51920"/>
            </a:srgbClr>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918" name="Shape 918"/>
          <p:cNvCxnSpPr/>
          <p:nvPr/>
        </p:nvCxnSpPr>
        <p:spPr>
          <a:xfrm>
            <a:off x="7385371" y="1950759"/>
            <a:ext cx="736800" cy="0"/>
          </a:xfrm>
          <a:prstGeom prst="straightConnector1">
            <a:avLst/>
          </a:prstGeom>
          <a:noFill/>
          <a:ln w="9525" cap="flat" cmpd="sng">
            <a:solidFill>
              <a:schemeClr val="dk2"/>
            </a:solidFill>
            <a:prstDash val="solid"/>
            <a:round/>
            <a:headEnd type="none" w="lg" len="lg"/>
            <a:tailEnd type="triangle" w="lg" len="lg"/>
          </a:ln>
        </p:spPr>
      </p:cxnSp>
      <p:sp>
        <p:nvSpPr>
          <p:cNvPr id="919" name="Shape 919"/>
          <p:cNvSpPr/>
          <p:nvPr/>
        </p:nvSpPr>
        <p:spPr>
          <a:xfrm>
            <a:off x="8287868" y="996900"/>
            <a:ext cx="713400" cy="2057400"/>
          </a:xfrm>
          <a:prstGeom prst="cube">
            <a:avLst>
              <a:gd name="adj" fmla="val 77711"/>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8"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77127961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5" name="Shape 925"/>
          <p:cNvSpPr txBox="1"/>
          <p:nvPr/>
        </p:nvSpPr>
        <p:spPr>
          <a:xfrm>
            <a:off x="264125" y="1066725"/>
            <a:ext cx="3014700" cy="737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3000" kern="0">
                <a:solidFill>
                  <a:srgbClr val="000000"/>
                </a:solidFill>
                <a:latin typeface="Arial"/>
                <a:ea typeface="Arial"/>
                <a:cs typeface="Arial"/>
                <a:sym typeface="Arial"/>
              </a:rPr>
              <a:t>Examples time:</a:t>
            </a:r>
          </a:p>
        </p:txBody>
      </p:sp>
      <p:sp>
        <p:nvSpPr>
          <p:cNvPr id="926" name="Shape 926"/>
          <p:cNvSpPr txBox="1"/>
          <p:nvPr/>
        </p:nvSpPr>
        <p:spPr>
          <a:xfrm>
            <a:off x="202800" y="2150525"/>
            <a:ext cx="8616000" cy="1083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3000" kern="0">
                <a:solidFill>
                  <a:srgbClr val="000000"/>
                </a:solidFill>
                <a:latin typeface="Arial"/>
                <a:ea typeface="Arial"/>
                <a:cs typeface="Arial"/>
                <a:sym typeface="Arial"/>
              </a:rPr>
              <a:t>Input volume: </a:t>
            </a:r>
            <a:r>
              <a:rPr lang="en" sz="3000" b="1" kern="0">
                <a:solidFill>
                  <a:srgbClr val="0000FF"/>
                </a:solidFill>
                <a:latin typeface="Arial"/>
                <a:ea typeface="Arial"/>
                <a:cs typeface="Arial"/>
                <a:sym typeface="Arial"/>
              </a:rPr>
              <a:t>32x32</a:t>
            </a:r>
            <a:r>
              <a:rPr lang="en" sz="3000" b="1" kern="0">
                <a:solidFill>
                  <a:srgbClr val="000000"/>
                </a:solidFill>
                <a:latin typeface="Arial"/>
                <a:ea typeface="Arial"/>
                <a:cs typeface="Arial"/>
                <a:sym typeface="Arial"/>
              </a:rPr>
              <a:t>x</a:t>
            </a:r>
            <a:r>
              <a:rPr lang="en" sz="3000" b="1" kern="0">
                <a:solidFill>
                  <a:srgbClr val="FF9900"/>
                </a:solidFill>
                <a:latin typeface="Arial"/>
                <a:ea typeface="Arial"/>
                <a:cs typeface="Arial"/>
                <a:sym typeface="Arial"/>
              </a:rPr>
              <a:t>3</a:t>
            </a:r>
          </a:p>
          <a:p>
            <a:pPr algn="l" eaLnBrk="1" fontAlgn="auto" hangingPunct="1">
              <a:spcBef>
                <a:spcPts val="0"/>
              </a:spcBef>
              <a:spcAft>
                <a:spcPts val="0"/>
              </a:spcAft>
            </a:pPr>
            <a:r>
              <a:rPr lang="en" sz="3000" kern="0">
                <a:solidFill>
                  <a:srgbClr val="FF0000"/>
                </a:solidFill>
                <a:latin typeface="Arial"/>
                <a:ea typeface="Arial"/>
                <a:cs typeface="Arial"/>
                <a:sym typeface="Arial"/>
              </a:rPr>
              <a:t>10</a:t>
            </a:r>
            <a:r>
              <a:rPr lang="en" sz="3000" kern="0">
                <a:solidFill>
                  <a:srgbClr val="FF00FF"/>
                </a:solidFill>
                <a:latin typeface="Arial"/>
                <a:ea typeface="Arial"/>
                <a:cs typeface="Arial"/>
                <a:sym typeface="Arial"/>
              </a:rPr>
              <a:t> 5x5</a:t>
            </a:r>
            <a:r>
              <a:rPr lang="en" sz="3000" kern="0">
                <a:solidFill>
                  <a:srgbClr val="000000"/>
                </a:solidFill>
                <a:latin typeface="Arial"/>
                <a:ea typeface="Arial"/>
                <a:cs typeface="Arial"/>
                <a:sym typeface="Arial"/>
              </a:rPr>
              <a:t> filters with stride 1, pad 2</a:t>
            </a:r>
          </a:p>
          <a:p>
            <a:pPr algn="l" eaLnBrk="1" fontAlgn="auto" hangingPunct="1">
              <a:spcBef>
                <a:spcPts val="0"/>
              </a:spcBef>
              <a:spcAft>
                <a:spcPts val="0"/>
              </a:spcAft>
            </a:pPr>
            <a:endParaRPr sz="3000" kern="0">
              <a:solidFill>
                <a:srgbClr val="000000"/>
              </a:solidFill>
              <a:latin typeface="Arial"/>
              <a:ea typeface="Arial"/>
              <a:cs typeface="Arial"/>
              <a:sym typeface="Arial"/>
            </a:endParaRPr>
          </a:p>
          <a:p>
            <a:pPr algn="l" eaLnBrk="1" fontAlgn="auto" hangingPunct="1">
              <a:spcBef>
                <a:spcPts val="0"/>
              </a:spcBef>
              <a:spcAft>
                <a:spcPts val="0"/>
              </a:spcAft>
            </a:pPr>
            <a:r>
              <a:rPr lang="en" sz="3000" kern="0">
                <a:solidFill>
                  <a:srgbClr val="000000"/>
                </a:solidFill>
                <a:latin typeface="Arial"/>
                <a:ea typeface="Arial"/>
                <a:cs typeface="Arial"/>
                <a:sym typeface="Arial"/>
              </a:rPr>
              <a:t>Number of parameters in this layer?</a:t>
            </a:r>
          </a:p>
          <a:p>
            <a:pPr algn="l" eaLnBrk="1" fontAlgn="auto" hangingPunct="1">
              <a:spcBef>
                <a:spcPts val="0"/>
              </a:spcBef>
              <a:spcAft>
                <a:spcPts val="0"/>
              </a:spcAft>
            </a:pPr>
            <a:r>
              <a:rPr lang="en" sz="3000" kern="0">
                <a:solidFill>
                  <a:srgbClr val="000000"/>
                </a:solidFill>
                <a:latin typeface="Arial"/>
                <a:ea typeface="Arial"/>
                <a:cs typeface="Arial"/>
                <a:sym typeface="Arial"/>
              </a:rPr>
              <a:t>each filter has </a:t>
            </a:r>
            <a:r>
              <a:rPr lang="en" sz="3000" kern="0">
                <a:solidFill>
                  <a:srgbClr val="FF00FF"/>
                </a:solidFill>
                <a:latin typeface="Arial"/>
                <a:ea typeface="Arial"/>
                <a:cs typeface="Arial"/>
                <a:sym typeface="Arial"/>
              </a:rPr>
              <a:t>5*5</a:t>
            </a:r>
            <a:r>
              <a:rPr lang="en" sz="3000" kern="0">
                <a:solidFill>
                  <a:srgbClr val="000000"/>
                </a:solidFill>
                <a:latin typeface="Arial"/>
                <a:ea typeface="Arial"/>
                <a:cs typeface="Arial"/>
                <a:sym typeface="Arial"/>
              </a:rPr>
              <a:t>*</a:t>
            </a:r>
            <a:r>
              <a:rPr lang="en" sz="3000" kern="0">
                <a:solidFill>
                  <a:srgbClr val="FF9900"/>
                </a:solidFill>
                <a:latin typeface="Arial"/>
                <a:ea typeface="Arial"/>
                <a:cs typeface="Arial"/>
                <a:sym typeface="Arial"/>
              </a:rPr>
              <a:t>3</a:t>
            </a:r>
            <a:r>
              <a:rPr lang="en" sz="3000" kern="0">
                <a:solidFill>
                  <a:srgbClr val="000000"/>
                </a:solidFill>
                <a:latin typeface="Arial"/>
                <a:ea typeface="Arial"/>
                <a:cs typeface="Arial"/>
                <a:sym typeface="Arial"/>
              </a:rPr>
              <a:t> + 1 = </a:t>
            </a:r>
            <a:r>
              <a:rPr lang="en" sz="3000" kern="0">
                <a:solidFill>
                  <a:srgbClr val="38761D"/>
                </a:solidFill>
                <a:latin typeface="Arial"/>
                <a:ea typeface="Arial"/>
                <a:cs typeface="Arial"/>
                <a:sym typeface="Arial"/>
              </a:rPr>
              <a:t>76</a:t>
            </a:r>
            <a:r>
              <a:rPr lang="en" sz="3000" kern="0">
                <a:solidFill>
                  <a:srgbClr val="000000"/>
                </a:solidFill>
                <a:latin typeface="Arial"/>
                <a:ea typeface="Arial"/>
                <a:cs typeface="Arial"/>
                <a:sym typeface="Arial"/>
              </a:rPr>
              <a:t> params      </a:t>
            </a:r>
            <a:r>
              <a:rPr lang="en" sz="2000" kern="0">
                <a:solidFill>
                  <a:srgbClr val="000000"/>
                </a:solidFill>
                <a:latin typeface="Arial"/>
                <a:ea typeface="Arial"/>
                <a:cs typeface="Arial"/>
                <a:sym typeface="Arial"/>
              </a:rPr>
              <a:t>(+1 for bias)</a:t>
            </a:r>
          </a:p>
          <a:p>
            <a:pPr algn="l" eaLnBrk="1" fontAlgn="auto" hangingPunct="1">
              <a:spcBef>
                <a:spcPts val="0"/>
              </a:spcBef>
              <a:spcAft>
                <a:spcPts val="0"/>
              </a:spcAft>
            </a:pPr>
            <a:r>
              <a:rPr lang="en" sz="3000" kern="0">
                <a:solidFill>
                  <a:srgbClr val="000000"/>
                </a:solidFill>
                <a:latin typeface="Arial"/>
                <a:ea typeface="Arial"/>
                <a:cs typeface="Arial"/>
                <a:sym typeface="Arial"/>
              </a:rPr>
              <a:t>=&gt; </a:t>
            </a:r>
            <a:r>
              <a:rPr lang="en" sz="3000" kern="0">
                <a:solidFill>
                  <a:srgbClr val="38761D"/>
                </a:solidFill>
                <a:latin typeface="Arial"/>
                <a:ea typeface="Arial"/>
                <a:cs typeface="Arial"/>
                <a:sym typeface="Arial"/>
              </a:rPr>
              <a:t>76</a:t>
            </a:r>
            <a:r>
              <a:rPr lang="en" sz="3000" kern="0">
                <a:solidFill>
                  <a:srgbClr val="000000"/>
                </a:solidFill>
                <a:latin typeface="Arial"/>
                <a:ea typeface="Arial"/>
                <a:cs typeface="Arial"/>
                <a:sym typeface="Arial"/>
              </a:rPr>
              <a:t>*</a:t>
            </a:r>
            <a:r>
              <a:rPr lang="en" sz="3000" kern="0">
                <a:solidFill>
                  <a:srgbClr val="FF0000"/>
                </a:solidFill>
                <a:latin typeface="Arial"/>
                <a:ea typeface="Arial"/>
                <a:cs typeface="Arial"/>
                <a:sym typeface="Arial"/>
              </a:rPr>
              <a:t>10</a:t>
            </a:r>
            <a:r>
              <a:rPr lang="en" sz="3000" kern="0">
                <a:solidFill>
                  <a:srgbClr val="000000"/>
                </a:solidFill>
                <a:latin typeface="Arial"/>
                <a:ea typeface="Arial"/>
                <a:cs typeface="Arial"/>
                <a:sym typeface="Arial"/>
              </a:rPr>
              <a:t> = </a:t>
            </a:r>
            <a:r>
              <a:rPr lang="en" sz="3000" b="1" kern="0">
                <a:solidFill>
                  <a:srgbClr val="000000"/>
                </a:solidFill>
                <a:latin typeface="Arial"/>
                <a:ea typeface="Arial"/>
                <a:cs typeface="Arial"/>
                <a:sym typeface="Arial"/>
              </a:rPr>
              <a:t>760</a:t>
            </a:r>
          </a:p>
        </p:txBody>
      </p:sp>
      <p:sp>
        <p:nvSpPr>
          <p:cNvPr id="927" name="Shape 927"/>
          <p:cNvSpPr/>
          <p:nvPr/>
        </p:nvSpPr>
        <p:spPr>
          <a:xfrm>
            <a:off x="6564404" y="996900"/>
            <a:ext cx="713400" cy="2057400"/>
          </a:xfrm>
          <a:prstGeom prst="cube">
            <a:avLst>
              <a:gd name="adj" fmla="val 77711"/>
            </a:avLst>
          </a:prstGeom>
          <a:solidFill>
            <a:srgbClr val="F4CCCC">
              <a:alpha val="51920"/>
            </a:srgbClr>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928" name="Shape 928"/>
          <p:cNvCxnSpPr/>
          <p:nvPr/>
        </p:nvCxnSpPr>
        <p:spPr>
          <a:xfrm>
            <a:off x="7385371" y="1950759"/>
            <a:ext cx="736800" cy="0"/>
          </a:xfrm>
          <a:prstGeom prst="straightConnector1">
            <a:avLst/>
          </a:prstGeom>
          <a:noFill/>
          <a:ln w="9525" cap="flat" cmpd="sng">
            <a:solidFill>
              <a:schemeClr val="dk2"/>
            </a:solidFill>
            <a:prstDash val="solid"/>
            <a:round/>
            <a:headEnd type="none" w="lg" len="lg"/>
            <a:tailEnd type="triangle" w="lg" len="lg"/>
          </a:ln>
        </p:spPr>
      </p:cxnSp>
      <p:sp>
        <p:nvSpPr>
          <p:cNvPr id="929" name="Shape 929"/>
          <p:cNvSpPr/>
          <p:nvPr/>
        </p:nvSpPr>
        <p:spPr>
          <a:xfrm>
            <a:off x="8287868" y="996900"/>
            <a:ext cx="713400" cy="2057400"/>
          </a:xfrm>
          <a:prstGeom prst="cube">
            <a:avLst>
              <a:gd name="adj" fmla="val 77711"/>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8"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57193979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pic>
        <p:nvPicPr>
          <p:cNvPr id="935" name="Shape 935"/>
          <p:cNvPicPr preferRelativeResize="0"/>
          <p:nvPr/>
        </p:nvPicPr>
        <p:blipFill>
          <a:blip r:embed="rId3">
            <a:alphaModFix/>
          </a:blip>
          <a:stretch>
            <a:fillRect/>
          </a:stretch>
        </p:blipFill>
        <p:spPr>
          <a:xfrm>
            <a:off x="920613" y="1365425"/>
            <a:ext cx="7667625" cy="3714750"/>
          </a:xfrm>
          <a:prstGeom prst="rect">
            <a:avLst/>
          </a:prstGeom>
          <a:noFill/>
          <a:ln>
            <a:noFill/>
          </a:ln>
        </p:spPr>
      </p:pic>
      <p:sp>
        <p:nvSpPr>
          <p:cNvPr id="4"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99214969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pic>
        <p:nvPicPr>
          <p:cNvPr id="941" name="Shape 941"/>
          <p:cNvPicPr preferRelativeResize="0"/>
          <p:nvPr/>
        </p:nvPicPr>
        <p:blipFill>
          <a:blip r:embed="rId3">
            <a:alphaModFix/>
          </a:blip>
          <a:stretch>
            <a:fillRect/>
          </a:stretch>
        </p:blipFill>
        <p:spPr>
          <a:xfrm>
            <a:off x="920613" y="1365425"/>
            <a:ext cx="7667625" cy="3714750"/>
          </a:xfrm>
          <a:prstGeom prst="rect">
            <a:avLst/>
          </a:prstGeom>
          <a:noFill/>
          <a:ln>
            <a:noFill/>
          </a:ln>
        </p:spPr>
      </p:pic>
      <p:sp>
        <p:nvSpPr>
          <p:cNvPr id="942" name="Shape 942"/>
          <p:cNvSpPr txBox="1"/>
          <p:nvPr/>
        </p:nvSpPr>
        <p:spPr>
          <a:xfrm>
            <a:off x="4685925" y="947600"/>
            <a:ext cx="4791600" cy="2371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FF0000"/>
                </a:solidFill>
                <a:latin typeface="Arial"/>
                <a:ea typeface="Arial"/>
                <a:cs typeface="Arial"/>
                <a:sym typeface="Arial"/>
              </a:rPr>
              <a:t>Common settings:</a:t>
            </a:r>
          </a:p>
          <a:p>
            <a:pPr algn="l" eaLnBrk="1" fontAlgn="auto" hangingPunct="1">
              <a:spcBef>
                <a:spcPts val="0"/>
              </a:spcBef>
              <a:spcAft>
                <a:spcPts val="0"/>
              </a:spcAft>
            </a:pPr>
            <a:endParaRPr sz="1800" kern="0">
              <a:solidFill>
                <a:srgbClr val="FF0000"/>
              </a:solidFill>
              <a:latin typeface="Arial"/>
              <a:ea typeface="Arial"/>
              <a:cs typeface="Arial"/>
              <a:sym typeface="Arial"/>
            </a:endParaRPr>
          </a:p>
          <a:p>
            <a:pPr algn="l" eaLnBrk="1" fontAlgn="auto" hangingPunct="1">
              <a:spcBef>
                <a:spcPts val="0"/>
              </a:spcBef>
              <a:spcAft>
                <a:spcPts val="0"/>
              </a:spcAft>
            </a:pPr>
            <a:r>
              <a:rPr lang="en" sz="1800" kern="0">
                <a:solidFill>
                  <a:srgbClr val="FF0000"/>
                </a:solidFill>
                <a:latin typeface="Arial"/>
                <a:ea typeface="Arial"/>
                <a:cs typeface="Arial"/>
                <a:sym typeface="Arial"/>
              </a:rPr>
              <a:t>K = (powers of 2, e.g. 32, 64, 128, 512)</a:t>
            </a:r>
          </a:p>
          <a:p>
            <a:pPr marL="457200" indent="-342900" algn="l" eaLnBrk="1" fontAlgn="auto" hangingPunct="1">
              <a:spcBef>
                <a:spcPts val="0"/>
              </a:spcBef>
              <a:spcAft>
                <a:spcPts val="0"/>
              </a:spcAft>
              <a:buClr>
                <a:srgbClr val="FF0000"/>
              </a:buClr>
              <a:buSzPct val="100000"/>
              <a:buFontTx/>
              <a:buChar char="-"/>
            </a:pPr>
            <a:r>
              <a:rPr lang="en" sz="1800" kern="0">
                <a:solidFill>
                  <a:srgbClr val="FF0000"/>
                </a:solidFill>
                <a:latin typeface="Arial"/>
                <a:ea typeface="Arial"/>
                <a:cs typeface="Arial"/>
                <a:sym typeface="Arial"/>
              </a:rPr>
              <a:t>F = 3, S = 1, P = 1</a:t>
            </a:r>
          </a:p>
          <a:p>
            <a:pPr marL="457200" indent="-342900" algn="l" eaLnBrk="1" fontAlgn="auto" hangingPunct="1">
              <a:spcBef>
                <a:spcPts val="0"/>
              </a:spcBef>
              <a:spcAft>
                <a:spcPts val="0"/>
              </a:spcAft>
              <a:buClr>
                <a:srgbClr val="FF0000"/>
              </a:buClr>
              <a:buSzPct val="100000"/>
              <a:buFontTx/>
              <a:buChar char="-"/>
            </a:pPr>
            <a:r>
              <a:rPr lang="en" sz="1800" kern="0">
                <a:solidFill>
                  <a:srgbClr val="FF0000"/>
                </a:solidFill>
                <a:latin typeface="Arial"/>
                <a:ea typeface="Arial"/>
                <a:cs typeface="Arial"/>
                <a:sym typeface="Arial"/>
              </a:rPr>
              <a:t>F = 5, S = 1, P = 2</a:t>
            </a:r>
          </a:p>
          <a:p>
            <a:pPr marL="457200" indent="-342900" algn="l" eaLnBrk="1" fontAlgn="auto" hangingPunct="1">
              <a:spcBef>
                <a:spcPts val="0"/>
              </a:spcBef>
              <a:spcAft>
                <a:spcPts val="0"/>
              </a:spcAft>
              <a:buClr>
                <a:srgbClr val="FF0000"/>
              </a:buClr>
              <a:buSzPct val="100000"/>
              <a:buFontTx/>
              <a:buChar char="-"/>
            </a:pPr>
            <a:r>
              <a:rPr lang="en" sz="1800" kern="0">
                <a:solidFill>
                  <a:srgbClr val="FF0000"/>
                </a:solidFill>
                <a:latin typeface="Arial"/>
                <a:ea typeface="Arial"/>
                <a:cs typeface="Arial"/>
                <a:sym typeface="Arial"/>
              </a:rPr>
              <a:t>F = 5, S = 2, P = ? (whatever fits)</a:t>
            </a:r>
          </a:p>
          <a:p>
            <a:pPr marL="457200" indent="-342900" algn="l" eaLnBrk="1" fontAlgn="auto" hangingPunct="1">
              <a:spcBef>
                <a:spcPts val="0"/>
              </a:spcBef>
              <a:spcAft>
                <a:spcPts val="0"/>
              </a:spcAft>
              <a:buClr>
                <a:srgbClr val="FF0000"/>
              </a:buClr>
              <a:buSzPct val="100000"/>
              <a:buFontTx/>
              <a:buChar char="-"/>
            </a:pPr>
            <a:r>
              <a:rPr lang="en" sz="1800" kern="0">
                <a:solidFill>
                  <a:srgbClr val="FF0000"/>
                </a:solidFill>
                <a:latin typeface="Arial"/>
                <a:ea typeface="Arial"/>
                <a:cs typeface="Arial"/>
                <a:sym typeface="Arial"/>
              </a:rPr>
              <a:t>F = 1, S = 1, P = 0</a:t>
            </a:r>
          </a:p>
        </p:txBody>
      </p:sp>
      <p:sp>
        <p:nvSpPr>
          <p:cNvPr id="943" name="Shape 943"/>
          <p:cNvSpPr/>
          <p:nvPr/>
        </p:nvSpPr>
        <p:spPr>
          <a:xfrm>
            <a:off x="1451300" y="2277750"/>
            <a:ext cx="2966100" cy="927000"/>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6"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2915636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pic>
        <p:nvPicPr>
          <p:cNvPr id="969" name="Shape 969"/>
          <p:cNvPicPr preferRelativeResize="0"/>
          <p:nvPr/>
        </p:nvPicPr>
        <p:blipFill>
          <a:blip r:embed="rId42">
            <a:alphaModFix/>
          </a:blip>
          <a:stretch>
            <a:fillRect/>
          </a:stretch>
        </p:blipFill>
        <p:spPr>
          <a:xfrm>
            <a:off x="3938375" y="1909925"/>
            <a:ext cx="4798374" cy="2868600"/>
          </a:xfrm>
          <a:prstGeom prst="rect">
            <a:avLst/>
          </a:prstGeom>
          <a:noFill/>
          <a:ln>
            <a:noFill/>
          </a:ln>
        </p:spPr>
      </p:pic>
      <p:sp>
        <p:nvSpPr>
          <p:cNvPr id="2" name="Title 1"/>
          <p:cNvSpPr>
            <a:spLocks noGrp="1"/>
          </p:cNvSpPr>
          <p:nvPr>
            <p:ph type="title"/>
          </p:nvPr>
        </p:nvSpPr>
        <p:spPr>
          <a:xfrm>
            <a:off x="311700" y="227000"/>
            <a:ext cx="8520600" cy="763600"/>
          </a:xfrm>
        </p:spPr>
        <p:txBody>
          <a:bodyPr/>
          <a:lstStyle/>
          <a:p>
            <a:r>
              <a:rPr lang="en"/>
              <a:t>Patterns in backward flow</a:t>
            </a:r>
            <a:endParaRPr lang="en-US" dirty="0"/>
          </a:p>
        </p:txBody>
      </p:sp>
      <p:sp>
        <p:nvSpPr>
          <p:cNvPr id="7"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
        <p:nvSpPr>
          <p:cNvPr id="4" name="Rectangle 3"/>
          <p:cNvSpPr/>
          <p:nvPr/>
        </p:nvSpPr>
        <p:spPr bwMode="auto">
          <a:xfrm>
            <a:off x="4248150" y="2261997"/>
            <a:ext cx="419100" cy="276606"/>
          </a:xfrm>
          <a:prstGeom prst="rect">
            <a:avLst/>
          </a:prstGeom>
          <a:solidFill>
            <a:schemeClr val="bg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 name="Rectangle 7"/>
          <p:cNvSpPr/>
          <p:nvPr/>
        </p:nvSpPr>
        <p:spPr bwMode="auto">
          <a:xfrm>
            <a:off x="4267200" y="2999994"/>
            <a:ext cx="419100" cy="276606"/>
          </a:xfrm>
          <a:prstGeom prst="rect">
            <a:avLst/>
          </a:prstGeom>
          <a:solidFill>
            <a:schemeClr val="bg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 name="Rectangle 8"/>
          <p:cNvSpPr/>
          <p:nvPr/>
        </p:nvSpPr>
        <p:spPr bwMode="auto">
          <a:xfrm>
            <a:off x="6858000" y="3406140"/>
            <a:ext cx="381000" cy="251460"/>
          </a:xfrm>
          <a:prstGeom prst="rect">
            <a:avLst/>
          </a:prstGeom>
          <a:solidFill>
            <a:schemeClr val="bg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 name="Rectangle 9"/>
          <p:cNvSpPr/>
          <p:nvPr/>
        </p:nvSpPr>
        <p:spPr bwMode="auto">
          <a:xfrm>
            <a:off x="8153400" y="3406140"/>
            <a:ext cx="381000" cy="251460"/>
          </a:xfrm>
          <a:prstGeom prst="rect">
            <a:avLst/>
          </a:prstGeom>
          <a:solidFill>
            <a:schemeClr val="bg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 name="Rectangle 10"/>
          <p:cNvSpPr/>
          <p:nvPr/>
        </p:nvSpPr>
        <p:spPr bwMode="auto">
          <a:xfrm>
            <a:off x="5562600" y="4168140"/>
            <a:ext cx="381000" cy="251460"/>
          </a:xfrm>
          <a:prstGeom prst="rect">
            <a:avLst/>
          </a:prstGeom>
          <a:solidFill>
            <a:schemeClr val="bg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 name="Rectangle 11"/>
          <p:cNvSpPr/>
          <p:nvPr/>
        </p:nvSpPr>
        <p:spPr bwMode="auto">
          <a:xfrm>
            <a:off x="4267200" y="3787140"/>
            <a:ext cx="381000" cy="251460"/>
          </a:xfrm>
          <a:prstGeom prst="rect">
            <a:avLst/>
          </a:prstGeom>
          <a:solidFill>
            <a:schemeClr val="bg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 name="Rectangle 12"/>
          <p:cNvSpPr/>
          <p:nvPr/>
        </p:nvSpPr>
        <p:spPr bwMode="auto">
          <a:xfrm>
            <a:off x="4267200" y="4549140"/>
            <a:ext cx="381000" cy="251460"/>
          </a:xfrm>
          <a:prstGeom prst="rect">
            <a:avLst/>
          </a:prstGeom>
          <a:solidFill>
            <a:schemeClr val="bg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4" name="Rectangle 13"/>
          <p:cNvSpPr/>
          <p:nvPr/>
        </p:nvSpPr>
        <p:spPr bwMode="auto">
          <a:xfrm>
            <a:off x="5562600" y="2644140"/>
            <a:ext cx="381000" cy="251460"/>
          </a:xfrm>
          <a:prstGeom prst="rect">
            <a:avLst/>
          </a:prstGeom>
          <a:solidFill>
            <a:schemeClr val="bg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 name="SMARTInkShape-1241"/>
          <p:cNvSpPr/>
          <p:nvPr>
            <p:custDataLst>
              <p:tags r:id="rId1"/>
            </p:custDataLst>
          </p:nvPr>
        </p:nvSpPr>
        <p:spPr bwMode="auto">
          <a:xfrm>
            <a:off x="4932048" y="2846070"/>
            <a:ext cx="256858" cy="42863"/>
          </a:xfrm>
          <a:custGeom>
            <a:avLst/>
            <a:gdLst/>
            <a:ahLst/>
            <a:cxnLst/>
            <a:rect l="0" t="0" r="0" b="0"/>
            <a:pathLst>
              <a:path w="256858" h="42863">
                <a:moveTo>
                  <a:pt x="8570" y="42862"/>
                </a:moveTo>
                <a:lnTo>
                  <a:pt x="8570" y="42862"/>
                </a:lnTo>
                <a:lnTo>
                  <a:pt x="1189" y="42862"/>
                </a:lnTo>
                <a:lnTo>
                  <a:pt x="792" y="41910"/>
                </a:lnTo>
                <a:lnTo>
                  <a:pt x="0" y="34321"/>
                </a:lnTo>
                <a:lnTo>
                  <a:pt x="4549" y="29748"/>
                </a:lnTo>
                <a:lnTo>
                  <a:pt x="11863" y="27509"/>
                </a:lnTo>
                <a:lnTo>
                  <a:pt x="45375" y="25953"/>
                </a:lnTo>
                <a:lnTo>
                  <a:pt x="86784" y="25764"/>
                </a:lnTo>
                <a:lnTo>
                  <a:pt x="122866" y="25731"/>
                </a:lnTo>
                <a:lnTo>
                  <a:pt x="161180" y="25721"/>
                </a:lnTo>
                <a:lnTo>
                  <a:pt x="203709" y="21167"/>
                </a:lnTo>
                <a:lnTo>
                  <a:pt x="245062" y="10117"/>
                </a:lnTo>
                <a:lnTo>
                  <a:pt x="249099" y="8650"/>
                </a:lnTo>
                <a:lnTo>
                  <a:pt x="251790" y="6719"/>
                </a:lnTo>
                <a:lnTo>
                  <a:pt x="256857" y="393"/>
                </a:lnTo>
                <a:lnTo>
                  <a:pt x="24002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 name="SMARTInkShape-1242"/>
          <p:cNvSpPr/>
          <p:nvPr>
            <p:custDataLst>
              <p:tags r:id="rId2"/>
            </p:custDataLst>
          </p:nvPr>
        </p:nvSpPr>
        <p:spPr bwMode="auto">
          <a:xfrm>
            <a:off x="3900887" y="2237422"/>
            <a:ext cx="225344" cy="32611"/>
          </a:xfrm>
          <a:custGeom>
            <a:avLst/>
            <a:gdLst/>
            <a:ahLst/>
            <a:cxnLst/>
            <a:rect l="0" t="0" r="0" b="0"/>
            <a:pathLst>
              <a:path w="225344" h="32611">
                <a:moveTo>
                  <a:pt x="11031" y="0"/>
                </a:moveTo>
                <a:lnTo>
                  <a:pt x="11031" y="0"/>
                </a:lnTo>
                <a:lnTo>
                  <a:pt x="11031" y="11932"/>
                </a:lnTo>
                <a:lnTo>
                  <a:pt x="9126" y="14622"/>
                </a:lnTo>
                <a:lnTo>
                  <a:pt x="1929" y="20151"/>
                </a:lnTo>
                <a:lnTo>
                  <a:pt x="200" y="22959"/>
                </a:lnTo>
                <a:lnTo>
                  <a:pt x="0" y="25784"/>
                </a:lnTo>
                <a:lnTo>
                  <a:pt x="820" y="28620"/>
                </a:lnTo>
                <a:lnTo>
                  <a:pt x="3271" y="30510"/>
                </a:lnTo>
                <a:lnTo>
                  <a:pt x="11074" y="32610"/>
                </a:lnTo>
                <a:lnTo>
                  <a:pt x="45294" y="28067"/>
                </a:lnTo>
                <a:lnTo>
                  <a:pt x="77592" y="26414"/>
                </a:lnTo>
                <a:lnTo>
                  <a:pt x="111291" y="24972"/>
                </a:lnTo>
                <a:lnTo>
                  <a:pt x="145407" y="19888"/>
                </a:lnTo>
                <a:lnTo>
                  <a:pt x="179645" y="17958"/>
                </a:lnTo>
                <a:lnTo>
                  <a:pt x="225343" y="1714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 name="SMARTInkShape-1243"/>
          <p:cNvSpPr/>
          <p:nvPr>
            <p:custDataLst>
              <p:tags r:id="rId3"/>
            </p:custDataLst>
          </p:nvPr>
        </p:nvSpPr>
        <p:spPr bwMode="auto">
          <a:xfrm>
            <a:off x="3954780" y="2940367"/>
            <a:ext cx="188596" cy="49288"/>
          </a:xfrm>
          <a:custGeom>
            <a:avLst/>
            <a:gdLst/>
            <a:ahLst/>
            <a:cxnLst/>
            <a:rect l="0" t="0" r="0" b="0"/>
            <a:pathLst>
              <a:path w="188596" h="49288">
                <a:moveTo>
                  <a:pt x="0" y="0"/>
                </a:moveTo>
                <a:lnTo>
                  <a:pt x="0" y="0"/>
                </a:lnTo>
                <a:lnTo>
                  <a:pt x="41521" y="19908"/>
                </a:lnTo>
                <a:lnTo>
                  <a:pt x="62150" y="32569"/>
                </a:lnTo>
                <a:lnTo>
                  <a:pt x="104105" y="47399"/>
                </a:lnTo>
                <a:lnTo>
                  <a:pt x="136468" y="49287"/>
                </a:lnTo>
                <a:lnTo>
                  <a:pt x="188595" y="4286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5" name="SMARTInkShape-1244"/>
          <p:cNvSpPr/>
          <p:nvPr>
            <p:custDataLst>
              <p:tags r:id="rId4"/>
            </p:custDataLst>
          </p:nvPr>
        </p:nvSpPr>
        <p:spPr bwMode="auto">
          <a:xfrm>
            <a:off x="3886200" y="3809824"/>
            <a:ext cx="274321" cy="4940"/>
          </a:xfrm>
          <a:custGeom>
            <a:avLst/>
            <a:gdLst/>
            <a:ahLst/>
            <a:cxnLst/>
            <a:rect l="0" t="0" r="0" b="0"/>
            <a:pathLst>
              <a:path w="274321" h="4940">
                <a:moveTo>
                  <a:pt x="0" y="4939"/>
                </a:moveTo>
                <a:lnTo>
                  <a:pt x="0" y="4939"/>
                </a:lnTo>
                <a:lnTo>
                  <a:pt x="0" y="388"/>
                </a:lnTo>
                <a:lnTo>
                  <a:pt x="1905" y="0"/>
                </a:lnTo>
                <a:lnTo>
                  <a:pt x="37516" y="4100"/>
                </a:lnTo>
                <a:lnTo>
                  <a:pt x="65251" y="4566"/>
                </a:lnTo>
                <a:lnTo>
                  <a:pt x="97581" y="4773"/>
                </a:lnTo>
                <a:lnTo>
                  <a:pt x="134174" y="4865"/>
                </a:lnTo>
                <a:lnTo>
                  <a:pt x="170123" y="4906"/>
                </a:lnTo>
                <a:lnTo>
                  <a:pt x="205150" y="4924"/>
                </a:lnTo>
                <a:lnTo>
                  <a:pt x="239768" y="4932"/>
                </a:lnTo>
                <a:lnTo>
                  <a:pt x="274320" y="493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6" name="SMARTInkShape-1245"/>
          <p:cNvSpPr/>
          <p:nvPr>
            <p:custDataLst>
              <p:tags r:id="rId5"/>
            </p:custDataLst>
          </p:nvPr>
        </p:nvSpPr>
        <p:spPr bwMode="auto">
          <a:xfrm>
            <a:off x="3929063" y="4577715"/>
            <a:ext cx="171451" cy="17146"/>
          </a:xfrm>
          <a:custGeom>
            <a:avLst/>
            <a:gdLst/>
            <a:ahLst/>
            <a:cxnLst/>
            <a:rect l="0" t="0" r="0" b="0"/>
            <a:pathLst>
              <a:path w="171451" h="17146">
                <a:moveTo>
                  <a:pt x="0" y="17145"/>
                </a:moveTo>
                <a:lnTo>
                  <a:pt x="0" y="17145"/>
                </a:lnTo>
                <a:lnTo>
                  <a:pt x="32137" y="16192"/>
                </a:lnTo>
                <a:lnTo>
                  <a:pt x="70480" y="12594"/>
                </a:lnTo>
                <a:lnTo>
                  <a:pt x="111017" y="7820"/>
                </a:lnTo>
                <a:lnTo>
                  <a:pt x="17145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7" name="SMARTInkShape-1246"/>
          <p:cNvSpPr/>
          <p:nvPr>
            <p:custDataLst>
              <p:tags r:id="rId6"/>
            </p:custDataLst>
          </p:nvPr>
        </p:nvSpPr>
        <p:spPr bwMode="auto">
          <a:xfrm>
            <a:off x="4906327" y="2828925"/>
            <a:ext cx="368619" cy="42864"/>
          </a:xfrm>
          <a:custGeom>
            <a:avLst/>
            <a:gdLst/>
            <a:ahLst/>
            <a:cxnLst/>
            <a:rect l="0" t="0" r="0" b="0"/>
            <a:pathLst>
              <a:path w="368619" h="42864">
                <a:moveTo>
                  <a:pt x="0" y="0"/>
                </a:moveTo>
                <a:lnTo>
                  <a:pt x="0" y="0"/>
                </a:lnTo>
                <a:lnTo>
                  <a:pt x="18451" y="6844"/>
                </a:lnTo>
                <a:lnTo>
                  <a:pt x="46618" y="11931"/>
                </a:lnTo>
                <a:lnTo>
                  <a:pt x="86442" y="17368"/>
                </a:lnTo>
                <a:lnTo>
                  <a:pt x="109063" y="20151"/>
                </a:lnTo>
                <a:lnTo>
                  <a:pt x="131764" y="22959"/>
                </a:lnTo>
                <a:lnTo>
                  <a:pt x="154518" y="25784"/>
                </a:lnTo>
                <a:lnTo>
                  <a:pt x="177307" y="28619"/>
                </a:lnTo>
                <a:lnTo>
                  <a:pt x="201072" y="30509"/>
                </a:lnTo>
                <a:lnTo>
                  <a:pt x="225488" y="31769"/>
                </a:lnTo>
                <a:lnTo>
                  <a:pt x="250338" y="32610"/>
                </a:lnTo>
                <a:lnTo>
                  <a:pt x="274525" y="34122"/>
                </a:lnTo>
                <a:lnTo>
                  <a:pt x="368618" y="4286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8" name="SMARTInkShape-1247"/>
          <p:cNvSpPr/>
          <p:nvPr>
            <p:custDataLst>
              <p:tags r:id="rId7"/>
            </p:custDataLst>
          </p:nvPr>
        </p:nvSpPr>
        <p:spPr bwMode="auto">
          <a:xfrm>
            <a:off x="4966335" y="4380547"/>
            <a:ext cx="248604" cy="34292"/>
          </a:xfrm>
          <a:custGeom>
            <a:avLst/>
            <a:gdLst/>
            <a:ahLst/>
            <a:cxnLst/>
            <a:rect l="0" t="0" r="0" b="0"/>
            <a:pathLst>
              <a:path w="248604" h="34292">
                <a:moveTo>
                  <a:pt x="0" y="0"/>
                </a:moveTo>
                <a:lnTo>
                  <a:pt x="0" y="0"/>
                </a:lnTo>
                <a:lnTo>
                  <a:pt x="7381" y="0"/>
                </a:lnTo>
                <a:lnTo>
                  <a:pt x="15848" y="7381"/>
                </a:lnTo>
                <a:lnTo>
                  <a:pt x="23733" y="9290"/>
                </a:lnTo>
                <a:lnTo>
                  <a:pt x="46364" y="20474"/>
                </a:lnTo>
                <a:lnTo>
                  <a:pt x="78719" y="24164"/>
                </a:lnTo>
                <a:lnTo>
                  <a:pt x="118469" y="29808"/>
                </a:lnTo>
                <a:lnTo>
                  <a:pt x="151395" y="32298"/>
                </a:lnTo>
                <a:lnTo>
                  <a:pt x="185396" y="33405"/>
                </a:lnTo>
                <a:lnTo>
                  <a:pt x="223101" y="34028"/>
                </a:lnTo>
                <a:lnTo>
                  <a:pt x="248603" y="3429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9" name="SMARTInkShape-1248"/>
          <p:cNvSpPr/>
          <p:nvPr>
            <p:custDataLst>
              <p:tags r:id="rId8"/>
            </p:custDataLst>
          </p:nvPr>
        </p:nvSpPr>
        <p:spPr bwMode="auto">
          <a:xfrm>
            <a:off x="6286500" y="3646946"/>
            <a:ext cx="240031" cy="13512"/>
          </a:xfrm>
          <a:custGeom>
            <a:avLst/>
            <a:gdLst/>
            <a:ahLst/>
            <a:cxnLst/>
            <a:rect l="0" t="0" r="0" b="0"/>
            <a:pathLst>
              <a:path w="240031" h="13512">
                <a:moveTo>
                  <a:pt x="0" y="4939"/>
                </a:moveTo>
                <a:lnTo>
                  <a:pt x="0" y="4939"/>
                </a:lnTo>
                <a:lnTo>
                  <a:pt x="22418" y="3986"/>
                </a:lnTo>
                <a:lnTo>
                  <a:pt x="45377" y="0"/>
                </a:lnTo>
                <a:lnTo>
                  <a:pt x="76839" y="4005"/>
                </a:lnTo>
                <a:lnTo>
                  <a:pt x="114948" y="10271"/>
                </a:lnTo>
                <a:lnTo>
                  <a:pt x="150792" y="12551"/>
                </a:lnTo>
                <a:lnTo>
                  <a:pt x="186496" y="13227"/>
                </a:lnTo>
                <a:lnTo>
                  <a:pt x="240030" y="1351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0" name="SMARTInkShape-1249"/>
          <p:cNvSpPr/>
          <p:nvPr>
            <p:custDataLst>
              <p:tags r:id="rId9"/>
            </p:custDataLst>
          </p:nvPr>
        </p:nvSpPr>
        <p:spPr bwMode="auto">
          <a:xfrm>
            <a:off x="7529513" y="3651885"/>
            <a:ext cx="240031" cy="77154"/>
          </a:xfrm>
          <a:custGeom>
            <a:avLst/>
            <a:gdLst/>
            <a:ahLst/>
            <a:cxnLst/>
            <a:rect l="0" t="0" r="0" b="0"/>
            <a:pathLst>
              <a:path w="240031" h="77154">
                <a:moveTo>
                  <a:pt x="0" y="0"/>
                </a:moveTo>
                <a:lnTo>
                  <a:pt x="0" y="0"/>
                </a:lnTo>
                <a:lnTo>
                  <a:pt x="4550" y="9102"/>
                </a:lnTo>
                <a:lnTo>
                  <a:pt x="25583" y="23864"/>
                </a:lnTo>
                <a:lnTo>
                  <a:pt x="60497" y="40302"/>
                </a:lnTo>
                <a:lnTo>
                  <a:pt x="94832" y="51567"/>
                </a:lnTo>
                <a:lnTo>
                  <a:pt x="137397" y="61971"/>
                </a:lnTo>
                <a:lnTo>
                  <a:pt x="162083" y="66079"/>
                </a:lnTo>
                <a:lnTo>
                  <a:pt x="188065" y="69770"/>
                </a:lnTo>
                <a:lnTo>
                  <a:pt x="240030" y="7715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26" name="SMARTInkShape-Group448"/>
          <p:cNvGrpSpPr/>
          <p:nvPr/>
        </p:nvGrpSpPr>
        <p:grpSpPr>
          <a:xfrm>
            <a:off x="2746058" y="1081680"/>
            <a:ext cx="651511" cy="515101"/>
            <a:chOff x="2746058" y="1081680"/>
            <a:chExt cx="651511" cy="515101"/>
          </a:xfrm>
        </p:grpSpPr>
        <p:sp>
          <p:nvSpPr>
            <p:cNvPr id="21" name="SMARTInkShape-1250"/>
            <p:cNvSpPr/>
            <p:nvPr>
              <p:custDataLst>
                <p:tags r:id="rId35"/>
              </p:custDataLst>
            </p:nvPr>
          </p:nvSpPr>
          <p:spPr bwMode="auto">
            <a:xfrm>
              <a:off x="2888436" y="1088812"/>
              <a:ext cx="209095" cy="507969"/>
            </a:xfrm>
            <a:custGeom>
              <a:avLst/>
              <a:gdLst/>
              <a:ahLst/>
              <a:cxnLst/>
              <a:rect l="0" t="0" r="0" b="0"/>
              <a:pathLst>
                <a:path w="209095" h="507969">
                  <a:moveTo>
                    <a:pt x="71934" y="8468"/>
                  </a:moveTo>
                  <a:lnTo>
                    <a:pt x="71934" y="8468"/>
                  </a:lnTo>
                  <a:lnTo>
                    <a:pt x="71934" y="1087"/>
                  </a:lnTo>
                  <a:lnTo>
                    <a:pt x="72886" y="690"/>
                  </a:lnTo>
                  <a:lnTo>
                    <a:pt x="79315" y="0"/>
                  </a:lnTo>
                  <a:lnTo>
                    <a:pt x="84704" y="9028"/>
                  </a:lnTo>
                  <a:lnTo>
                    <a:pt x="84595" y="23639"/>
                  </a:lnTo>
                  <a:lnTo>
                    <a:pt x="79178" y="58366"/>
                  </a:lnTo>
                  <a:lnTo>
                    <a:pt x="76620" y="99770"/>
                  </a:lnTo>
                  <a:lnTo>
                    <a:pt x="80684" y="123342"/>
                  </a:lnTo>
                  <a:lnTo>
                    <a:pt x="88841" y="143343"/>
                  </a:lnTo>
                  <a:lnTo>
                    <a:pt x="101356" y="156677"/>
                  </a:lnTo>
                  <a:lnTo>
                    <a:pt x="108693" y="161567"/>
                  </a:lnTo>
                  <a:lnTo>
                    <a:pt x="115490" y="163874"/>
                  </a:lnTo>
                  <a:lnTo>
                    <a:pt x="128122" y="163897"/>
                  </a:lnTo>
                  <a:lnTo>
                    <a:pt x="133206" y="161617"/>
                  </a:lnTo>
                  <a:lnTo>
                    <a:pt x="141393" y="154004"/>
                  </a:lnTo>
                  <a:lnTo>
                    <a:pt x="155909" y="134457"/>
                  </a:lnTo>
                  <a:lnTo>
                    <a:pt x="161644" y="118756"/>
                  </a:lnTo>
                  <a:lnTo>
                    <a:pt x="165325" y="89943"/>
                  </a:lnTo>
                  <a:lnTo>
                    <a:pt x="163289" y="80239"/>
                  </a:lnTo>
                  <a:lnTo>
                    <a:pt x="158771" y="70799"/>
                  </a:lnTo>
                  <a:lnTo>
                    <a:pt x="158401" y="71930"/>
                  </a:lnTo>
                  <a:lnTo>
                    <a:pt x="150880" y="106604"/>
                  </a:lnTo>
                  <a:lnTo>
                    <a:pt x="144009" y="143696"/>
                  </a:lnTo>
                  <a:lnTo>
                    <a:pt x="142067" y="174297"/>
                  </a:lnTo>
                  <a:lnTo>
                    <a:pt x="143744" y="212027"/>
                  </a:lnTo>
                  <a:lnTo>
                    <a:pt x="148617" y="253244"/>
                  </a:lnTo>
                  <a:lnTo>
                    <a:pt x="157133" y="293787"/>
                  </a:lnTo>
                  <a:lnTo>
                    <a:pt x="162188" y="334032"/>
                  </a:lnTo>
                  <a:lnTo>
                    <a:pt x="162529" y="373190"/>
                  </a:lnTo>
                  <a:lnTo>
                    <a:pt x="156331" y="409644"/>
                  </a:lnTo>
                  <a:lnTo>
                    <a:pt x="142146" y="442356"/>
                  </a:lnTo>
                  <a:lnTo>
                    <a:pt x="112741" y="482467"/>
                  </a:lnTo>
                  <a:lnTo>
                    <a:pt x="91023" y="500122"/>
                  </a:lnTo>
                  <a:lnTo>
                    <a:pt x="68670" y="507968"/>
                  </a:lnTo>
                  <a:lnTo>
                    <a:pt x="48576" y="506376"/>
                  </a:lnTo>
                  <a:lnTo>
                    <a:pt x="39217" y="503284"/>
                  </a:lnTo>
                  <a:lnTo>
                    <a:pt x="21198" y="487149"/>
                  </a:lnTo>
                  <a:lnTo>
                    <a:pt x="12392" y="476178"/>
                  </a:lnTo>
                  <a:lnTo>
                    <a:pt x="2609" y="448749"/>
                  </a:lnTo>
                  <a:lnTo>
                    <a:pt x="0" y="433434"/>
                  </a:lnTo>
                  <a:lnTo>
                    <a:pt x="4721" y="403717"/>
                  </a:lnTo>
                  <a:lnTo>
                    <a:pt x="17297" y="375587"/>
                  </a:lnTo>
                  <a:lnTo>
                    <a:pt x="35586" y="350384"/>
                  </a:lnTo>
                  <a:lnTo>
                    <a:pt x="76404" y="319326"/>
                  </a:lnTo>
                  <a:lnTo>
                    <a:pt x="108211" y="300932"/>
                  </a:lnTo>
                  <a:lnTo>
                    <a:pt x="141397" y="284185"/>
                  </a:lnTo>
                  <a:lnTo>
                    <a:pt x="175196" y="270391"/>
                  </a:lnTo>
                  <a:lnTo>
                    <a:pt x="209094" y="25707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2" name="SMARTInkShape-1251"/>
            <p:cNvSpPr/>
            <p:nvPr>
              <p:custDataLst>
                <p:tags r:id="rId36"/>
              </p:custDataLst>
            </p:nvPr>
          </p:nvSpPr>
          <p:spPr bwMode="auto">
            <a:xfrm>
              <a:off x="3286125" y="1081680"/>
              <a:ext cx="25719" cy="278387"/>
            </a:xfrm>
            <a:custGeom>
              <a:avLst/>
              <a:gdLst/>
              <a:ahLst/>
              <a:cxnLst/>
              <a:rect l="0" t="0" r="0" b="0"/>
              <a:pathLst>
                <a:path w="25719" h="278387">
                  <a:moveTo>
                    <a:pt x="25718" y="15600"/>
                  </a:moveTo>
                  <a:lnTo>
                    <a:pt x="25718" y="15600"/>
                  </a:lnTo>
                  <a:lnTo>
                    <a:pt x="25718" y="0"/>
                  </a:lnTo>
                  <a:lnTo>
                    <a:pt x="25718" y="31556"/>
                  </a:lnTo>
                  <a:lnTo>
                    <a:pt x="25718" y="71763"/>
                  </a:lnTo>
                  <a:lnTo>
                    <a:pt x="25718" y="103426"/>
                  </a:lnTo>
                  <a:lnTo>
                    <a:pt x="23813" y="137501"/>
                  </a:lnTo>
                  <a:lnTo>
                    <a:pt x="16616" y="174871"/>
                  </a:lnTo>
                  <a:lnTo>
                    <a:pt x="12147" y="206085"/>
                  </a:lnTo>
                  <a:lnTo>
                    <a:pt x="9632" y="242537"/>
                  </a:lnTo>
                  <a:lnTo>
                    <a:pt x="8635" y="278386"/>
                  </a:lnTo>
                  <a:lnTo>
                    <a:pt x="0" y="25563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3" name="SMARTInkShape-1252"/>
            <p:cNvSpPr/>
            <p:nvPr>
              <p:custDataLst>
                <p:tags r:id="rId37"/>
              </p:custDataLst>
            </p:nvPr>
          </p:nvSpPr>
          <p:spPr bwMode="auto">
            <a:xfrm>
              <a:off x="3131820" y="1200150"/>
              <a:ext cx="265749" cy="68581"/>
            </a:xfrm>
            <a:custGeom>
              <a:avLst/>
              <a:gdLst/>
              <a:ahLst/>
              <a:cxnLst/>
              <a:rect l="0" t="0" r="0" b="0"/>
              <a:pathLst>
                <a:path w="265749" h="68581">
                  <a:moveTo>
                    <a:pt x="0" y="68580"/>
                  </a:moveTo>
                  <a:lnTo>
                    <a:pt x="0" y="68580"/>
                  </a:lnTo>
                  <a:lnTo>
                    <a:pt x="40346" y="56648"/>
                  </a:lnTo>
                  <a:lnTo>
                    <a:pt x="81487" y="48429"/>
                  </a:lnTo>
                  <a:lnTo>
                    <a:pt x="118449" y="40256"/>
                  </a:lnTo>
                  <a:lnTo>
                    <a:pt x="157419" y="30274"/>
                  </a:lnTo>
                  <a:lnTo>
                    <a:pt x="190614" y="19488"/>
                  </a:lnTo>
                  <a:lnTo>
                    <a:pt x="221242" y="10884"/>
                  </a:lnTo>
                  <a:lnTo>
                    <a:pt x="26574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4" name="SMARTInkShape-1253"/>
            <p:cNvSpPr/>
            <p:nvPr>
              <p:custDataLst>
                <p:tags r:id="rId38"/>
              </p:custDataLst>
            </p:nvPr>
          </p:nvSpPr>
          <p:spPr bwMode="auto">
            <a:xfrm>
              <a:off x="2746058" y="1115289"/>
              <a:ext cx="116608" cy="183679"/>
            </a:xfrm>
            <a:custGeom>
              <a:avLst/>
              <a:gdLst/>
              <a:ahLst/>
              <a:cxnLst/>
              <a:rect l="0" t="0" r="0" b="0"/>
              <a:pathLst>
                <a:path w="116608" h="183679">
                  <a:moveTo>
                    <a:pt x="0" y="16281"/>
                  </a:moveTo>
                  <a:lnTo>
                    <a:pt x="0" y="16281"/>
                  </a:lnTo>
                  <a:lnTo>
                    <a:pt x="0" y="8900"/>
                  </a:lnTo>
                  <a:lnTo>
                    <a:pt x="9101" y="3511"/>
                  </a:lnTo>
                  <a:lnTo>
                    <a:pt x="28291" y="0"/>
                  </a:lnTo>
                  <a:lnTo>
                    <a:pt x="61037" y="164"/>
                  </a:lnTo>
                  <a:lnTo>
                    <a:pt x="91199" y="11078"/>
                  </a:lnTo>
                  <a:lnTo>
                    <a:pt x="108513" y="28392"/>
                  </a:lnTo>
                  <a:lnTo>
                    <a:pt x="114903" y="43571"/>
                  </a:lnTo>
                  <a:lnTo>
                    <a:pt x="116607" y="51619"/>
                  </a:lnTo>
                  <a:lnTo>
                    <a:pt x="109903" y="85701"/>
                  </a:lnTo>
                  <a:lnTo>
                    <a:pt x="86750" y="121411"/>
                  </a:lnTo>
                  <a:lnTo>
                    <a:pt x="58481" y="159814"/>
                  </a:lnTo>
                  <a:lnTo>
                    <a:pt x="41352" y="178613"/>
                  </a:lnTo>
                  <a:lnTo>
                    <a:pt x="33301" y="183678"/>
                  </a:lnTo>
                  <a:lnTo>
                    <a:pt x="30773" y="183124"/>
                  </a:lnTo>
                  <a:lnTo>
                    <a:pt x="29087" y="180850"/>
                  </a:lnTo>
                  <a:lnTo>
                    <a:pt x="25717" y="17058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5" name="SMARTInkShape-1254"/>
            <p:cNvSpPr/>
            <p:nvPr>
              <p:custDataLst>
                <p:tags r:id="rId39"/>
              </p:custDataLst>
            </p:nvPr>
          </p:nvSpPr>
          <p:spPr bwMode="auto">
            <a:xfrm>
              <a:off x="2815201" y="1105957"/>
              <a:ext cx="128025" cy="200647"/>
            </a:xfrm>
            <a:custGeom>
              <a:avLst/>
              <a:gdLst/>
              <a:ahLst/>
              <a:cxnLst/>
              <a:rect l="0" t="0" r="0" b="0"/>
              <a:pathLst>
                <a:path w="128025" h="200647">
                  <a:moveTo>
                    <a:pt x="50871" y="8468"/>
                  </a:moveTo>
                  <a:lnTo>
                    <a:pt x="50871" y="8468"/>
                  </a:lnTo>
                  <a:lnTo>
                    <a:pt x="46320" y="8468"/>
                  </a:lnTo>
                  <a:lnTo>
                    <a:pt x="41546" y="5928"/>
                  </a:lnTo>
                  <a:lnTo>
                    <a:pt x="35271" y="1087"/>
                  </a:lnTo>
                  <a:lnTo>
                    <a:pt x="26481" y="0"/>
                  </a:lnTo>
                  <a:lnTo>
                    <a:pt x="26039" y="918"/>
                  </a:lnTo>
                  <a:lnTo>
                    <a:pt x="20126" y="24888"/>
                  </a:lnTo>
                  <a:lnTo>
                    <a:pt x="5852" y="64311"/>
                  </a:lnTo>
                  <a:lnTo>
                    <a:pt x="1337" y="97510"/>
                  </a:lnTo>
                  <a:lnTo>
                    <a:pt x="0" y="131477"/>
                  </a:lnTo>
                  <a:lnTo>
                    <a:pt x="4767" y="151721"/>
                  </a:lnTo>
                  <a:lnTo>
                    <a:pt x="8705" y="161120"/>
                  </a:lnTo>
                  <a:lnTo>
                    <a:pt x="20701" y="174103"/>
                  </a:lnTo>
                  <a:lnTo>
                    <a:pt x="59987" y="193440"/>
                  </a:lnTo>
                  <a:lnTo>
                    <a:pt x="84370" y="200646"/>
                  </a:lnTo>
                  <a:lnTo>
                    <a:pt x="116113" y="197723"/>
                  </a:lnTo>
                  <a:lnTo>
                    <a:pt x="120084" y="195598"/>
                  </a:lnTo>
                  <a:lnTo>
                    <a:pt x="122731" y="192276"/>
                  </a:lnTo>
                  <a:lnTo>
                    <a:pt x="128024" y="17991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963" name="SMARTInkShape-Group449"/>
          <p:cNvGrpSpPr/>
          <p:nvPr/>
        </p:nvGrpSpPr>
        <p:grpSpPr>
          <a:xfrm>
            <a:off x="3620453" y="961831"/>
            <a:ext cx="1922039" cy="613572"/>
            <a:chOff x="3620453" y="961831"/>
            <a:chExt cx="1922039" cy="613572"/>
          </a:xfrm>
        </p:grpSpPr>
        <p:sp>
          <p:nvSpPr>
            <p:cNvPr id="27" name="SMARTInkShape-1255"/>
            <p:cNvSpPr/>
            <p:nvPr>
              <p:custDataLst>
                <p:tags r:id="rId27"/>
              </p:custDataLst>
            </p:nvPr>
          </p:nvSpPr>
          <p:spPr bwMode="auto">
            <a:xfrm>
              <a:off x="3620453" y="1120953"/>
              <a:ext cx="291466" cy="195775"/>
            </a:xfrm>
            <a:custGeom>
              <a:avLst/>
              <a:gdLst/>
              <a:ahLst/>
              <a:cxnLst/>
              <a:rect l="0" t="0" r="0" b="0"/>
              <a:pathLst>
                <a:path w="291466" h="195775">
                  <a:moveTo>
                    <a:pt x="0" y="27762"/>
                  </a:moveTo>
                  <a:lnTo>
                    <a:pt x="0" y="27762"/>
                  </a:lnTo>
                  <a:lnTo>
                    <a:pt x="4550" y="23211"/>
                  </a:lnTo>
                  <a:lnTo>
                    <a:pt x="6785" y="18437"/>
                  </a:lnTo>
                  <a:lnTo>
                    <a:pt x="7381" y="15830"/>
                  </a:lnTo>
                  <a:lnTo>
                    <a:pt x="12770" y="7611"/>
                  </a:lnTo>
                  <a:lnTo>
                    <a:pt x="25360" y="4518"/>
                  </a:lnTo>
                  <a:lnTo>
                    <a:pt x="34052" y="3694"/>
                  </a:lnTo>
                  <a:lnTo>
                    <a:pt x="48789" y="7857"/>
                  </a:lnTo>
                  <a:lnTo>
                    <a:pt x="55386" y="11635"/>
                  </a:lnTo>
                  <a:lnTo>
                    <a:pt x="65255" y="28532"/>
                  </a:lnTo>
                  <a:lnTo>
                    <a:pt x="70912" y="51917"/>
                  </a:lnTo>
                  <a:lnTo>
                    <a:pt x="68742" y="92810"/>
                  </a:lnTo>
                  <a:lnTo>
                    <a:pt x="64524" y="124300"/>
                  </a:lnTo>
                  <a:lnTo>
                    <a:pt x="61345" y="165057"/>
                  </a:lnTo>
                  <a:lnTo>
                    <a:pt x="52744" y="195774"/>
                  </a:lnTo>
                  <a:lnTo>
                    <a:pt x="51822" y="184541"/>
                  </a:lnTo>
                  <a:lnTo>
                    <a:pt x="60651" y="149462"/>
                  </a:lnTo>
                  <a:lnTo>
                    <a:pt x="75332" y="107425"/>
                  </a:lnTo>
                  <a:lnTo>
                    <a:pt x="96298" y="69357"/>
                  </a:lnTo>
                  <a:lnTo>
                    <a:pt x="120607" y="43050"/>
                  </a:lnTo>
                  <a:lnTo>
                    <a:pt x="129803" y="37097"/>
                  </a:lnTo>
                  <a:lnTo>
                    <a:pt x="132256" y="36843"/>
                  </a:lnTo>
                  <a:lnTo>
                    <a:pt x="140060" y="41640"/>
                  </a:lnTo>
                  <a:lnTo>
                    <a:pt x="144808" y="45587"/>
                  </a:lnTo>
                  <a:lnTo>
                    <a:pt x="150084" y="60132"/>
                  </a:lnTo>
                  <a:lnTo>
                    <a:pt x="151476" y="80248"/>
                  </a:lnTo>
                  <a:lnTo>
                    <a:pt x="147857" y="117397"/>
                  </a:lnTo>
                  <a:lnTo>
                    <a:pt x="146152" y="156945"/>
                  </a:lnTo>
                  <a:lnTo>
                    <a:pt x="144966" y="167092"/>
                  </a:lnTo>
                  <a:lnTo>
                    <a:pt x="141264" y="174776"/>
                  </a:lnTo>
                  <a:lnTo>
                    <a:pt x="139896" y="176254"/>
                  </a:lnTo>
                  <a:lnTo>
                    <a:pt x="138983" y="176287"/>
                  </a:lnTo>
                  <a:lnTo>
                    <a:pt x="138376" y="175356"/>
                  </a:lnTo>
                  <a:lnTo>
                    <a:pt x="137266" y="136142"/>
                  </a:lnTo>
                  <a:lnTo>
                    <a:pt x="147367" y="108316"/>
                  </a:lnTo>
                  <a:lnTo>
                    <a:pt x="163604" y="77851"/>
                  </a:lnTo>
                  <a:lnTo>
                    <a:pt x="188810" y="36782"/>
                  </a:lnTo>
                  <a:lnTo>
                    <a:pt x="214376" y="12231"/>
                  </a:lnTo>
                  <a:lnTo>
                    <a:pt x="231485" y="2444"/>
                  </a:lnTo>
                  <a:lnTo>
                    <a:pt x="246075" y="0"/>
                  </a:lnTo>
                  <a:lnTo>
                    <a:pt x="252632" y="681"/>
                  </a:lnTo>
                  <a:lnTo>
                    <a:pt x="264998" y="6519"/>
                  </a:lnTo>
                  <a:lnTo>
                    <a:pt x="270963" y="10742"/>
                  </a:lnTo>
                  <a:lnTo>
                    <a:pt x="280131" y="28135"/>
                  </a:lnTo>
                  <a:lnTo>
                    <a:pt x="285474" y="50788"/>
                  </a:lnTo>
                  <a:lnTo>
                    <a:pt x="283128" y="85914"/>
                  </a:lnTo>
                  <a:lnTo>
                    <a:pt x="276400" y="123203"/>
                  </a:lnTo>
                  <a:lnTo>
                    <a:pt x="267338" y="156159"/>
                  </a:lnTo>
                  <a:lnTo>
                    <a:pt x="269665" y="160032"/>
                  </a:lnTo>
                  <a:lnTo>
                    <a:pt x="291465" y="17349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8" name="SMARTInkShape-1256"/>
            <p:cNvSpPr/>
            <p:nvPr>
              <p:custDataLst>
                <p:tags r:id="rId28"/>
              </p:custDataLst>
            </p:nvPr>
          </p:nvSpPr>
          <p:spPr bwMode="auto">
            <a:xfrm>
              <a:off x="3978266" y="1123957"/>
              <a:ext cx="278340" cy="159661"/>
            </a:xfrm>
            <a:custGeom>
              <a:avLst/>
              <a:gdLst/>
              <a:ahLst/>
              <a:cxnLst/>
              <a:rect l="0" t="0" r="0" b="0"/>
              <a:pathLst>
                <a:path w="278340" h="159661">
                  <a:moveTo>
                    <a:pt x="62239" y="50475"/>
                  </a:moveTo>
                  <a:lnTo>
                    <a:pt x="62239" y="50475"/>
                  </a:lnTo>
                  <a:lnTo>
                    <a:pt x="77839" y="26656"/>
                  </a:lnTo>
                  <a:lnTo>
                    <a:pt x="77402" y="25071"/>
                  </a:lnTo>
                  <a:lnTo>
                    <a:pt x="67317" y="12993"/>
                  </a:lnTo>
                  <a:lnTo>
                    <a:pt x="54642" y="4656"/>
                  </a:lnTo>
                  <a:lnTo>
                    <a:pt x="49554" y="3737"/>
                  </a:lnTo>
                  <a:lnTo>
                    <a:pt x="38821" y="5255"/>
                  </a:lnTo>
                  <a:lnTo>
                    <a:pt x="17518" y="20567"/>
                  </a:lnTo>
                  <a:lnTo>
                    <a:pt x="6485" y="37818"/>
                  </a:lnTo>
                  <a:lnTo>
                    <a:pt x="2210" y="47752"/>
                  </a:lnTo>
                  <a:lnTo>
                    <a:pt x="0" y="68950"/>
                  </a:lnTo>
                  <a:lnTo>
                    <a:pt x="3144" y="90119"/>
                  </a:lnTo>
                  <a:lnTo>
                    <a:pt x="10892" y="109052"/>
                  </a:lnTo>
                  <a:lnTo>
                    <a:pt x="20686" y="121912"/>
                  </a:lnTo>
                  <a:lnTo>
                    <a:pt x="25964" y="126675"/>
                  </a:lnTo>
                  <a:lnTo>
                    <a:pt x="31388" y="128898"/>
                  </a:lnTo>
                  <a:lnTo>
                    <a:pt x="42495" y="128827"/>
                  </a:lnTo>
                  <a:lnTo>
                    <a:pt x="46219" y="126522"/>
                  </a:lnTo>
                  <a:lnTo>
                    <a:pt x="48701" y="123081"/>
                  </a:lnTo>
                  <a:lnTo>
                    <a:pt x="50356" y="118882"/>
                  </a:lnTo>
                  <a:lnTo>
                    <a:pt x="49655" y="106596"/>
                  </a:lnTo>
                  <a:lnTo>
                    <a:pt x="41444" y="66323"/>
                  </a:lnTo>
                  <a:lnTo>
                    <a:pt x="28879" y="30935"/>
                  </a:lnTo>
                  <a:lnTo>
                    <a:pt x="18519" y="15438"/>
                  </a:lnTo>
                  <a:lnTo>
                    <a:pt x="3185" y="0"/>
                  </a:lnTo>
                  <a:lnTo>
                    <a:pt x="38111" y="18437"/>
                  </a:lnTo>
                  <a:lnTo>
                    <a:pt x="77053" y="26466"/>
                  </a:lnTo>
                  <a:lnTo>
                    <a:pt x="95838" y="31296"/>
                  </a:lnTo>
                  <a:lnTo>
                    <a:pt x="117181" y="33211"/>
                  </a:lnTo>
                  <a:lnTo>
                    <a:pt x="118870" y="34204"/>
                  </a:lnTo>
                  <a:lnTo>
                    <a:pt x="119995" y="35818"/>
                  </a:lnTo>
                  <a:lnTo>
                    <a:pt x="126352" y="54353"/>
                  </a:lnTo>
                  <a:lnTo>
                    <a:pt x="136454" y="66804"/>
                  </a:lnTo>
                  <a:lnTo>
                    <a:pt x="175376" y="107871"/>
                  </a:lnTo>
                  <a:lnTo>
                    <a:pt x="217443" y="135120"/>
                  </a:lnTo>
                  <a:lnTo>
                    <a:pt x="257891" y="154296"/>
                  </a:lnTo>
                  <a:lnTo>
                    <a:pt x="275573" y="159660"/>
                  </a:lnTo>
                  <a:lnTo>
                    <a:pt x="277804" y="158507"/>
                  </a:lnTo>
                  <a:lnTo>
                    <a:pt x="278339" y="155834"/>
                  </a:lnTo>
                  <a:lnTo>
                    <a:pt x="276552" y="14477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9" name="SMARTInkShape-1257"/>
            <p:cNvSpPr/>
            <p:nvPr>
              <p:custDataLst>
                <p:tags r:id="rId29"/>
              </p:custDataLst>
            </p:nvPr>
          </p:nvSpPr>
          <p:spPr bwMode="auto">
            <a:xfrm>
              <a:off x="4100513" y="1122997"/>
              <a:ext cx="111443" cy="145734"/>
            </a:xfrm>
            <a:custGeom>
              <a:avLst/>
              <a:gdLst/>
              <a:ahLst/>
              <a:cxnLst/>
              <a:rect l="0" t="0" r="0" b="0"/>
              <a:pathLst>
                <a:path w="111443" h="145734">
                  <a:moveTo>
                    <a:pt x="111442" y="0"/>
                  </a:moveTo>
                  <a:lnTo>
                    <a:pt x="111442" y="0"/>
                  </a:lnTo>
                  <a:lnTo>
                    <a:pt x="102341" y="4551"/>
                  </a:lnTo>
                  <a:lnTo>
                    <a:pt x="95332" y="14405"/>
                  </a:lnTo>
                  <a:lnTo>
                    <a:pt x="73970" y="53117"/>
                  </a:lnTo>
                  <a:lnTo>
                    <a:pt x="45941" y="92785"/>
                  </a:lnTo>
                  <a:lnTo>
                    <a:pt x="12038" y="132311"/>
                  </a:lnTo>
                  <a:lnTo>
                    <a:pt x="0" y="14573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0" name="SMARTInkShape-1258"/>
            <p:cNvSpPr/>
            <p:nvPr>
              <p:custDataLst>
                <p:tags r:id="rId30"/>
              </p:custDataLst>
            </p:nvPr>
          </p:nvSpPr>
          <p:spPr bwMode="auto">
            <a:xfrm>
              <a:off x="4359483" y="961831"/>
              <a:ext cx="212518" cy="486922"/>
            </a:xfrm>
            <a:custGeom>
              <a:avLst/>
              <a:gdLst/>
              <a:ahLst/>
              <a:cxnLst/>
              <a:rect l="0" t="0" r="0" b="0"/>
              <a:pathLst>
                <a:path w="212518" h="486922">
                  <a:moveTo>
                    <a:pt x="212517" y="41151"/>
                  </a:moveTo>
                  <a:lnTo>
                    <a:pt x="212517" y="41151"/>
                  </a:lnTo>
                  <a:lnTo>
                    <a:pt x="212517" y="32050"/>
                  </a:lnTo>
                  <a:lnTo>
                    <a:pt x="209977" y="25041"/>
                  </a:lnTo>
                  <a:lnTo>
                    <a:pt x="200586" y="12781"/>
                  </a:lnTo>
                  <a:lnTo>
                    <a:pt x="187815" y="4065"/>
                  </a:lnTo>
                  <a:lnTo>
                    <a:pt x="171966" y="0"/>
                  </a:lnTo>
                  <a:lnTo>
                    <a:pt x="146104" y="3347"/>
                  </a:lnTo>
                  <a:lnTo>
                    <a:pt x="130295" y="10379"/>
                  </a:lnTo>
                  <a:lnTo>
                    <a:pt x="100073" y="34967"/>
                  </a:lnTo>
                  <a:lnTo>
                    <a:pt x="79611" y="59004"/>
                  </a:lnTo>
                  <a:lnTo>
                    <a:pt x="62474" y="98618"/>
                  </a:lnTo>
                  <a:lnTo>
                    <a:pt x="52457" y="137487"/>
                  </a:lnTo>
                  <a:lnTo>
                    <a:pt x="45645" y="172470"/>
                  </a:lnTo>
                  <a:lnTo>
                    <a:pt x="37873" y="187164"/>
                  </a:lnTo>
                  <a:lnTo>
                    <a:pt x="34175" y="189928"/>
                  </a:lnTo>
                  <a:lnTo>
                    <a:pt x="24986" y="192999"/>
                  </a:lnTo>
                  <a:lnTo>
                    <a:pt x="20822" y="191913"/>
                  </a:lnTo>
                  <a:lnTo>
                    <a:pt x="13654" y="185627"/>
                  </a:lnTo>
                  <a:lnTo>
                    <a:pt x="2244" y="161130"/>
                  </a:lnTo>
                  <a:lnTo>
                    <a:pt x="0" y="152260"/>
                  </a:lnTo>
                  <a:lnTo>
                    <a:pt x="354" y="149514"/>
                  </a:lnTo>
                  <a:lnTo>
                    <a:pt x="1542" y="147683"/>
                  </a:lnTo>
                  <a:lnTo>
                    <a:pt x="3287" y="146463"/>
                  </a:lnTo>
                  <a:lnTo>
                    <a:pt x="10306" y="147646"/>
                  </a:lnTo>
                  <a:lnTo>
                    <a:pt x="19776" y="152300"/>
                  </a:lnTo>
                  <a:lnTo>
                    <a:pt x="30334" y="160718"/>
                  </a:lnTo>
                  <a:lnTo>
                    <a:pt x="46988" y="185270"/>
                  </a:lnTo>
                  <a:lnTo>
                    <a:pt x="63988" y="225776"/>
                  </a:lnTo>
                  <a:lnTo>
                    <a:pt x="70304" y="260049"/>
                  </a:lnTo>
                  <a:lnTo>
                    <a:pt x="73111" y="297507"/>
                  </a:lnTo>
                  <a:lnTo>
                    <a:pt x="74359" y="336380"/>
                  </a:lnTo>
                  <a:lnTo>
                    <a:pt x="74913" y="373342"/>
                  </a:lnTo>
                  <a:lnTo>
                    <a:pt x="77065" y="406914"/>
                  </a:lnTo>
                  <a:lnTo>
                    <a:pt x="89939" y="446282"/>
                  </a:lnTo>
                  <a:lnTo>
                    <a:pt x="103745" y="466955"/>
                  </a:lnTo>
                  <a:lnTo>
                    <a:pt x="113333" y="473610"/>
                  </a:lnTo>
                  <a:lnTo>
                    <a:pt x="161082" y="48692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1" name="SMARTInkShape-1259"/>
            <p:cNvSpPr/>
            <p:nvPr>
              <p:custDataLst>
                <p:tags r:id="rId31"/>
              </p:custDataLst>
            </p:nvPr>
          </p:nvSpPr>
          <p:spPr bwMode="auto">
            <a:xfrm>
              <a:off x="4695468" y="1082123"/>
              <a:ext cx="215270" cy="244705"/>
            </a:xfrm>
            <a:custGeom>
              <a:avLst/>
              <a:gdLst/>
              <a:ahLst/>
              <a:cxnLst/>
              <a:rect l="0" t="0" r="0" b="0"/>
              <a:pathLst>
                <a:path w="215270" h="244705">
                  <a:moveTo>
                    <a:pt x="47982" y="23729"/>
                  </a:moveTo>
                  <a:lnTo>
                    <a:pt x="47982" y="23729"/>
                  </a:lnTo>
                  <a:lnTo>
                    <a:pt x="40601" y="16349"/>
                  </a:lnTo>
                  <a:lnTo>
                    <a:pt x="83363" y="8383"/>
                  </a:lnTo>
                  <a:lnTo>
                    <a:pt x="121436" y="1508"/>
                  </a:lnTo>
                  <a:lnTo>
                    <a:pt x="160974" y="0"/>
                  </a:lnTo>
                  <a:lnTo>
                    <a:pt x="198360" y="7542"/>
                  </a:lnTo>
                  <a:lnTo>
                    <a:pt x="205384" y="10080"/>
                  </a:lnTo>
                  <a:lnTo>
                    <a:pt x="210066" y="14630"/>
                  </a:lnTo>
                  <a:lnTo>
                    <a:pt x="215269" y="27305"/>
                  </a:lnTo>
                  <a:lnTo>
                    <a:pt x="213799" y="34686"/>
                  </a:lnTo>
                  <a:lnTo>
                    <a:pt x="204546" y="50506"/>
                  </a:lnTo>
                  <a:lnTo>
                    <a:pt x="174170" y="80029"/>
                  </a:lnTo>
                  <a:lnTo>
                    <a:pt x="143435" y="104314"/>
                  </a:lnTo>
                  <a:lnTo>
                    <a:pt x="109456" y="130982"/>
                  </a:lnTo>
                  <a:lnTo>
                    <a:pt x="78479" y="158710"/>
                  </a:lnTo>
                  <a:lnTo>
                    <a:pt x="48836" y="181828"/>
                  </a:lnTo>
                  <a:lnTo>
                    <a:pt x="15532" y="208369"/>
                  </a:lnTo>
                  <a:lnTo>
                    <a:pt x="2172" y="225757"/>
                  </a:lnTo>
                  <a:lnTo>
                    <a:pt x="297" y="229852"/>
                  </a:lnTo>
                  <a:lnTo>
                    <a:pt x="0" y="233535"/>
                  </a:lnTo>
                  <a:lnTo>
                    <a:pt x="2209" y="240166"/>
                  </a:lnTo>
                  <a:lnTo>
                    <a:pt x="6036" y="242316"/>
                  </a:lnTo>
                  <a:lnTo>
                    <a:pt x="17910" y="244704"/>
                  </a:lnTo>
                  <a:lnTo>
                    <a:pt x="55659" y="240346"/>
                  </a:lnTo>
                  <a:lnTo>
                    <a:pt x="88568" y="237772"/>
                  </a:lnTo>
                  <a:lnTo>
                    <a:pt x="122449" y="231400"/>
                  </a:lnTo>
                  <a:lnTo>
                    <a:pt x="167997" y="22089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60" name="SMARTInkShape-1260"/>
            <p:cNvSpPr/>
            <p:nvPr>
              <p:custDataLst>
                <p:tags r:id="rId32"/>
              </p:custDataLst>
            </p:nvPr>
          </p:nvSpPr>
          <p:spPr bwMode="auto">
            <a:xfrm>
              <a:off x="4949190" y="1285875"/>
              <a:ext cx="60009" cy="111443"/>
            </a:xfrm>
            <a:custGeom>
              <a:avLst/>
              <a:gdLst/>
              <a:ahLst/>
              <a:cxnLst/>
              <a:rect l="0" t="0" r="0" b="0"/>
              <a:pathLst>
                <a:path w="60009" h="111443">
                  <a:moveTo>
                    <a:pt x="60008" y="0"/>
                  </a:moveTo>
                  <a:lnTo>
                    <a:pt x="60008" y="0"/>
                  </a:lnTo>
                  <a:lnTo>
                    <a:pt x="59055" y="16527"/>
                  </a:lnTo>
                  <a:lnTo>
                    <a:pt x="48076" y="52483"/>
                  </a:lnTo>
                  <a:lnTo>
                    <a:pt x="37560" y="66506"/>
                  </a:lnTo>
                  <a:lnTo>
                    <a:pt x="0" y="11144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61" name="SMARTInkShape-1261"/>
            <p:cNvSpPr/>
            <p:nvPr>
              <p:custDataLst>
                <p:tags r:id="rId33"/>
              </p:custDataLst>
            </p:nvPr>
          </p:nvSpPr>
          <p:spPr bwMode="auto">
            <a:xfrm>
              <a:off x="5114119" y="1148715"/>
              <a:ext cx="177164" cy="215396"/>
            </a:xfrm>
            <a:custGeom>
              <a:avLst/>
              <a:gdLst/>
              <a:ahLst/>
              <a:cxnLst/>
              <a:rect l="0" t="0" r="0" b="0"/>
              <a:pathLst>
                <a:path w="177164" h="215396">
                  <a:moveTo>
                    <a:pt x="23666" y="77152"/>
                  </a:moveTo>
                  <a:lnTo>
                    <a:pt x="23666" y="77152"/>
                  </a:lnTo>
                  <a:lnTo>
                    <a:pt x="19115" y="110118"/>
                  </a:lnTo>
                  <a:lnTo>
                    <a:pt x="9044" y="152315"/>
                  </a:lnTo>
                  <a:lnTo>
                    <a:pt x="422" y="192259"/>
                  </a:lnTo>
                  <a:lnTo>
                    <a:pt x="0" y="205463"/>
                  </a:lnTo>
                  <a:lnTo>
                    <a:pt x="2988" y="214507"/>
                  </a:lnTo>
                  <a:lnTo>
                    <a:pt x="6071" y="215395"/>
                  </a:lnTo>
                  <a:lnTo>
                    <a:pt x="10030" y="214081"/>
                  </a:lnTo>
                  <a:lnTo>
                    <a:pt x="19511" y="206590"/>
                  </a:lnTo>
                  <a:lnTo>
                    <a:pt x="35558" y="184402"/>
                  </a:lnTo>
                  <a:lnTo>
                    <a:pt x="58047" y="142823"/>
                  </a:lnTo>
                  <a:lnTo>
                    <a:pt x="68474" y="130152"/>
                  </a:lnTo>
                  <a:lnTo>
                    <a:pt x="76284" y="124520"/>
                  </a:lnTo>
                  <a:lnTo>
                    <a:pt x="86035" y="121350"/>
                  </a:lnTo>
                  <a:lnTo>
                    <a:pt x="94565" y="125688"/>
                  </a:lnTo>
                  <a:lnTo>
                    <a:pt x="135216" y="155801"/>
                  </a:lnTo>
                  <a:lnTo>
                    <a:pt x="154744" y="167371"/>
                  </a:lnTo>
                  <a:lnTo>
                    <a:pt x="162250" y="169637"/>
                  </a:lnTo>
                  <a:lnTo>
                    <a:pt x="165585" y="167384"/>
                  </a:lnTo>
                  <a:lnTo>
                    <a:pt x="171832" y="157260"/>
                  </a:lnTo>
                  <a:lnTo>
                    <a:pt x="176152" y="117292"/>
                  </a:lnTo>
                  <a:lnTo>
                    <a:pt x="177163" y="87055"/>
                  </a:lnTo>
                  <a:lnTo>
                    <a:pt x="175192" y="48337"/>
                  </a:lnTo>
                  <a:lnTo>
                    <a:pt x="169399"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62" name="SMARTInkShape-1262"/>
            <p:cNvSpPr/>
            <p:nvPr>
              <p:custDataLst>
                <p:tags r:id="rId34"/>
              </p:custDataLst>
            </p:nvPr>
          </p:nvSpPr>
          <p:spPr bwMode="auto">
            <a:xfrm>
              <a:off x="5300663" y="1005025"/>
              <a:ext cx="241829" cy="570378"/>
            </a:xfrm>
            <a:custGeom>
              <a:avLst/>
              <a:gdLst/>
              <a:ahLst/>
              <a:cxnLst/>
              <a:rect l="0" t="0" r="0" b="0"/>
              <a:pathLst>
                <a:path w="241829" h="570378">
                  <a:moveTo>
                    <a:pt x="128587" y="49392"/>
                  </a:moveTo>
                  <a:lnTo>
                    <a:pt x="128587" y="49392"/>
                  </a:lnTo>
                  <a:lnTo>
                    <a:pt x="119485" y="44842"/>
                  </a:lnTo>
                  <a:lnTo>
                    <a:pt x="116804" y="42549"/>
                  </a:lnTo>
                  <a:lnTo>
                    <a:pt x="113825" y="37461"/>
                  </a:lnTo>
                  <a:lnTo>
                    <a:pt x="113983" y="34770"/>
                  </a:lnTo>
                  <a:lnTo>
                    <a:pt x="116699" y="29241"/>
                  </a:lnTo>
                  <a:lnTo>
                    <a:pt x="132684" y="16223"/>
                  </a:lnTo>
                  <a:lnTo>
                    <a:pt x="160070" y="4851"/>
                  </a:lnTo>
                  <a:lnTo>
                    <a:pt x="192313" y="0"/>
                  </a:lnTo>
                  <a:lnTo>
                    <a:pt x="212155" y="3945"/>
                  </a:lnTo>
                  <a:lnTo>
                    <a:pt x="221446" y="7664"/>
                  </a:lnTo>
                  <a:lnTo>
                    <a:pt x="234310" y="19417"/>
                  </a:lnTo>
                  <a:lnTo>
                    <a:pt x="239074" y="26551"/>
                  </a:lnTo>
                  <a:lnTo>
                    <a:pt x="241828" y="49718"/>
                  </a:lnTo>
                  <a:lnTo>
                    <a:pt x="237971" y="80017"/>
                  </a:lnTo>
                  <a:lnTo>
                    <a:pt x="226732" y="115709"/>
                  </a:lnTo>
                  <a:lnTo>
                    <a:pt x="212212" y="153796"/>
                  </a:lnTo>
                  <a:lnTo>
                    <a:pt x="197186" y="191044"/>
                  </a:lnTo>
                  <a:lnTo>
                    <a:pt x="184158" y="223474"/>
                  </a:lnTo>
                  <a:lnTo>
                    <a:pt x="179638" y="253762"/>
                  </a:lnTo>
                  <a:lnTo>
                    <a:pt x="181757" y="277383"/>
                  </a:lnTo>
                  <a:lnTo>
                    <a:pt x="184988" y="282349"/>
                  </a:lnTo>
                  <a:lnTo>
                    <a:pt x="189048" y="284707"/>
                  </a:lnTo>
                  <a:lnTo>
                    <a:pt x="193659" y="283421"/>
                  </a:lnTo>
                  <a:lnTo>
                    <a:pt x="203863" y="274373"/>
                  </a:lnTo>
                  <a:lnTo>
                    <a:pt x="224983" y="239389"/>
                  </a:lnTo>
                  <a:lnTo>
                    <a:pt x="232707" y="221465"/>
                  </a:lnTo>
                  <a:lnTo>
                    <a:pt x="234235" y="206514"/>
                  </a:lnTo>
                  <a:lnTo>
                    <a:pt x="232005" y="190496"/>
                  </a:lnTo>
                  <a:lnTo>
                    <a:pt x="228989" y="222667"/>
                  </a:lnTo>
                  <a:lnTo>
                    <a:pt x="225598" y="253086"/>
                  </a:lnTo>
                  <a:lnTo>
                    <a:pt x="224090" y="292005"/>
                  </a:lnTo>
                  <a:lnTo>
                    <a:pt x="222736" y="314004"/>
                  </a:lnTo>
                  <a:lnTo>
                    <a:pt x="220880" y="337243"/>
                  </a:lnTo>
                  <a:lnTo>
                    <a:pt x="218691" y="361308"/>
                  </a:lnTo>
                  <a:lnTo>
                    <a:pt x="215327" y="385924"/>
                  </a:lnTo>
                  <a:lnTo>
                    <a:pt x="211178" y="410906"/>
                  </a:lnTo>
                  <a:lnTo>
                    <a:pt x="206508" y="436134"/>
                  </a:lnTo>
                  <a:lnTo>
                    <a:pt x="200537" y="458668"/>
                  </a:lnTo>
                  <a:lnTo>
                    <a:pt x="186282" y="498945"/>
                  </a:lnTo>
                  <a:lnTo>
                    <a:pt x="167882" y="530816"/>
                  </a:lnTo>
                  <a:lnTo>
                    <a:pt x="146051" y="554824"/>
                  </a:lnTo>
                  <a:lnTo>
                    <a:pt x="120474" y="568668"/>
                  </a:lnTo>
                  <a:lnTo>
                    <a:pt x="93231" y="570377"/>
                  </a:lnTo>
                  <a:lnTo>
                    <a:pt x="64296" y="564786"/>
                  </a:lnTo>
                  <a:lnTo>
                    <a:pt x="21590" y="552833"/>
                  </a:lnTo>
                  <a:lnTo>
                    <a:pt x="0" y="54659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966" name="SMARTInkShape-Group450"/>
          <p:cNvGrpSpPr/>
          <p:nvPr/>
        </p:nvGrpSpPr>
        <p:grpSpPr>
          <a:xfrm>
            <a:off x="1926560" y="955416"/>
            <a:ext cx="776636" cy="664787"/>
            <a:chOff x="1926560" y="955416"/>
            <a:chExt cx="776636" cy="664787"/>
          </a:xfrm>
        </p:grpSpPr>
        <p:sp>
          <p:nvSpPr>
            <p:cNvPr id="964" name="SMARTInkShape-1263"/>
            <p:cNvSpPr/>
            <p:nvPr>
              <p:custDataLst>
                <p:tags r:id="rId25"/>
              </p:custDataLst>
            </p:nvPr>
          </p:nvSpPr>
          <p:spPr bwMode="auto">
            <a:xfrm>
              <a:off x="2394028" y="955416"/>
              <a:ext cx="309168" cy="664787"/>
            </a:xfrm>
            <a:custGeom>
              <a:avLst/>
              <a:gdLst/>
              <a:ahLst/>
              <a:cxnLst/>
              <a:rect l="0" t="0" r="0" b="0"/>
              <a:pathLst>
                <a:path w="309168" h="664787">
                  <a:moveTo>
                    <a:pt x="120572" y="13276"/>
                  </a:moveTo>
                  <a:lnTo>
                    <a:pt x="120572" y="13276"/>
                  </a:lnTo>
                  <a:lnTo>
                    <a:pt x="120572" y="506"/>
                  </a:lnTo>
                  <a:lnTo>
                    <a:pt x="119619" y="0"/>
                  </a:lnTo>
                  <a:lnTo>
                    <a:pt x="118032" y="616"/>
                  </a:lnTo>
                  <a:lnTo>
                    <a:pt x="94988" y="22100"/>
                  </a:lnTo>
                  <a:lnTo>
                    <a:pt x="75229" y="51805"/>
                  </a:lnTo>
                  <a:lnTo>
                    <a:pt x="54700" y="92313"/>
                  </a:lnTo>
                  <a:lnTo>
                    <a:pt x="45225" y="116450"/>
                  </a:lnTo>
                  <a:lnTo>
                    <a:pt x="36050" y="142066"/>
                  </a:lnTo>
                  <a:lnTo>
                    <a:pt x="28029" y="170574"/>
                  </a:lnTo>
                  <a:lnTo>
                    <a:pt x="20777" y="201009"/>
                  </a:lnTo>
                  <a:lnTo>
                    <a:pt x="14037" y="232729"/>
                  </a:lnTo>
                  <a:lnTo>
                    <a:pt x="8591" y="265306"/>
                  </a:lnTo>
                  <a:lnTo>
                    <a:pt x="4008" y="298453"/>
                  </a:lnTo>
                  <a:lnTo>
                    <a:pt x="0" y="331982"/>
                  </a:lnTo>
                  <a:lnTo>
                    <a:pt x="186" y="362907"/>
                  </a:lnTo>
                  <a:lnTo>
                    <a:pt x="3167" y="392096"/>
                  </a:lnTo>
                  <a:lnTo>
                    <a:pt x="8012" y="420128"/>
                  </a:lnTo>
                  <a:lnTo>
                    <a:pt x="15052" y="447388"/>
                  </a:lnTo>
                  <a:lnTo>
                    <a:pt x="23555" y="474134"/>
                  </a:lnTo>
                  <a:lnTo>
                    <a:pt x="33034" y="500537"/>
                  </a:lnTo>
                  <a:lnTo>
                    <a:pt x="46021" y="524807"/>
                  </a:lnTo>
                  <a:lnTo>
                    <a:pt x="61346" y="547654"/>
                  </a:lnTo>
                  <a:lnTo>
                    <a:pt x="97107" y="588915"/>
                  </a:lnTo>
                  <a:lnTo>
                    <a:pt x="138401" y="623129"/>
                  </a:lnTo>
                  <a:lnTo>
                    <a:pt x="160080" y="636062"/>
                  </a:lnTo>
                  <a:lnTo>
                    <a:pt x="182154" y="646589"/>
                  </a:lnTo>
                  <a:lnTo>
                    <a:pt x="204489" y="655513"/>
                  </a:lnTo>
                  <a:lnTo>
                    <a:pt x="247086" y="662887"/>
                  </a:lnTo>
                  <a:lnTo>
                    <a:pt x="281576" y="663942"/>
                  </a:lnTo>
                  <a:lnTo>
                    <a:pt x="309167" y="66478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65" name="SMARTInkShape-1264"/>
            <p:cNvSpPr/>
            <p:nvPr>
              <p:custDataLst>
                <p:tags r:id="rId26"/>
              </p:custDataLst>
            </p:nvPr>
          </p:nvSpPr>
          <p:spPr bwMode="auto">
            <a:xfrm>
              <a:off x="1926560" y="1111419"/>
              <a:ext cx="313721" cy="285431"/>
            </a:xfrm>
            <a:custGeom>
              <a:avLst/>
              <a:gdLst/>
              <a:ahLst/>
              <a:cxnLst/>
              <a:rect l="0" t="0" r="0" b="0"/>
              <a:pathLst>
                <a:path w="313721" h="285431">
                  <a:moveTo>
                    <a:pt x="13683" y="20151"/>
                  </a:moveTo>
                  <a:lnTo>
                    <a:pt x="13683" y="20151"/>
                  </a:lnTo>
                  <a:lnTo>
                    <a:pt x="18234" y="15600"/>
                  </a:lnTo>
                  <a:lnTo>
                    <a:pt x="56486" y="2783"/>
                  </a:lnTo>
                  <a:lnTo>
                    <a:pt x="65078" y="0"/>
                  </a:lnTo>
                  <a:lnTo>
                    <a:pt x="99925" y="634"/>
                  </a:lnTo>
                  <a:lnTo>
                    <a:pt x="140412" y="6854"/>
                  </a:lnTo>
                  <a:lnTo>
                    <a:pt x="173470" y="19280"/>
                  </a:lnTo>
                  <a:lnTo>
                    <a:pt x="187251" y="32146"/>
                  </a:lnTo>
                  <a:lnTo>
                    <a:pt x="192260" y="39578"/>
                  </a:lnTo>
                  <a:lnTo>
                    <a:pt x="199309" y="68240"/>
                  </a:lnTo>
                  <a:lnTo>
                    <a:pt x="193338" y="89784"/>
                  </a:lnTo>
                  <a:lnTo>
                    <a:pt x="171371" y="123333"/>
                  </a:lnTo>
                  <a:lnTo>
                    <a:pt x="135653" y="159944"/>
                  </a:lnTo>
                  <a:lnTo>
                    <a:pt x="105039" y="185151"/>
                  </a:lnTo>
                  <a:lnTo>
                    <a:pt x="72383" y="205879"/>
                  </a:lnTo>
                  <a:lnTo>
                    <a:pt x="30970" y="233614"/>
                  </a:lnTo>
                  <a:lnTo>
                    <a:pt x="8221" y="255379"/>
                  </a:lnTo>
                  <a:lnTo>
                    <a:pt x="1730" y="267889"/>
                  </a:lnTo>
                  <a:lnTo>
                    <a:pt x="0" y="273892"/>
                  </a:lnTo>
                  <a:lnTo>
                    <a:pt x="1703" y="277894"/>
                  </a:lnTo>
                  <a:lnTo>
                    <a:pt x="5696" y="280562"/>
                  </a:lnTo>
                  <a:lnTo>
                    <a:pt x="27509" y="284318"/>
                  </a:lnTo>
                  <a:lnTo>
                    <a:pt x="65722" y="285430"/>
                  </a:lnTo>
                  <a:lnTo>
                    <a:pt x="99676" y="283785"/>
                  </a:lnTo>
                  <a:lnTo>
                    <a:pt x="133817" y="276704"/>
                  </a:lnTo>
                  <a:lnTo>
                    <a:pt x="170581" y="269747"/>
                  </a:lnTo>
                  <a:lnTo>
                    <a:pt x="207240" y="263480"/>
                  </a:lnTo>
                  <a:lnTo>
                    <a:pt x="239408" y="257520"/>
                  </a:lnTo>
                  <a:lnTo>
                    <a:pt x="277381" y="253729"/>
                  </a:lnTo>
                  <a:lnTo>
                    <a:pt x="287409" y="256678"/>
                  </a:lnTo>
                  <a:lnTo>
                    <a:pt x="301608" y="266333"/>
                  </a:lnTo>
                  <a:lnTo>
                    <a:pt x="313720" y="27732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967" name="SMARTInkShape-1265"/>
          <p:cNvSpPr/>
          <p:nvPr>
            <p:custDataLst>
              <p:tags r:id="rId10"/>
            </p:custDataLst>
          </p:nvPr>
        </p:nvSpPr>
        <p:spPr bwMode="auto">
          <a:xfrm>
            <a:off x="5660707" y="824152"/>
            <a:ext cx="351653" cy="847487"/>
          </a:xfrm>
          <a:custGeom>
            <a:avLst/>
            <a:gdLst/>
            <a:ahLst/>
            <a:cxnLst/>
            <a:rect l="0" t="0" r="0" b="0"/>
            <a:pathLst>
              <a:path w="351653" h="847487">
                <a:moveTo>
                  <a:pt x="0" y="7380"/>
                </a:moveTo>
                <a:lnTo>
                  <a:pt x="0" y="7380"/>
                </a:lnTo>
                <a:lnTo>
                  <a:pt x="0" y="2830"/>
                </a:lnTo>
                <a:lnTo>
                  <a:pt x="1906" y="1489"/>
                </a:lnTo>
                <a:lnTo>
                  <a:pt x="9102" y="0"/>
                </a:lnTo>
                <a:lnTo>
                  <a:pt x="23864" y="3712"/>
                </a:lnTo>
                <a:lnTo>
                  <a:pt x="53955" y="19946"/>
                </a:lnTo>
                <a:lnTo>
                  <a:pt x="82083" y="42493"/>
                </a:lnTo>
                <a:lnTo>
                  <a:pt x="115539" y="74421"/>
                </a:lnTo>
                <a:lnTo>
                  <a:pt x="155809" y="117186"/>
                </a:lnTo>
                <a:lnTo>
                  <a:pt x="177215" y="141544"/>
                </a:lnTo>
                <a:lnTo>
                  <a:pt x="199106" y="167308"/>
                </a:lnTo>
                <a:lnTo>
                  <a:pt x="221320" y="194009"/>
                </a:lnTo>
                <a:lnTo>
                  <a:pt x="242797" y="223239"/>
                </a:lnTo>
                <a:lnTo>
                  <a:pt x="263782" y="254156"/>
                </a:lnTo>
                <a:lnTo>
                  <a:pt x="284440" y="286198"/>
                </a:lnTo>
                <a:lnTo>
                  <a:pt x="302021" y="319941"/>
                </a:lnTo>
                <a:lnTo>
                  <a:pt x="317553" y="354819"/>
                </a:lnTo>
                <a:lnTo>
                  <a:pt x="331717" y="390454"/>
                </a:lnTo>
                <a:lnTo>
                  <a:pt x="341160" y="425640"/>
                </a:lnTo>
                <a:lnTo>
                  <a:pt x="347455" y="460528"/>
                </a:lnTo>
                <a:lnTo>
                  <a:pt x="351652" y="495216"/>
                </a:lnTo>
                <a:lnTo>
                  <a:pt x="350639" y="529772"/>
                </a:lnTo>
                <a:lnTo>
                  <a:pt x="346155" y="564239"/>
                </a:lnTo>
                <a:lnTo>
                  <a:pt x="339355" y="598647"/>
                </a:lnTo>
                <a:lnTo>
                  <a:pt x="326250" y="630158"/>
                </a:lnTo>
                <a:lnTo>
                  <a:pt x="308939" y="659738"/>
                </a:lnTo>
                <a:lnTo>
                  <a:pt x="288828" y="688030"/>
                </a:lnTo>
                <a:lnTo>
                  <a:pt x="264942" y="713560"/>
                </a:lnTo>
                <a:lnTo>
                  <a:pt x="238541" y="737247"/>
                </a:lnTo>
                <a:lnTo>
                  <a:pt x="210462" y="759705"/>
                </a:lnTo>
                <a:lnTo>
                  <a:pt x="181265" y="778488"/>
                </a:lnTo>
                <a:lnTo>
                  <a:pt x="151324" y="794820"/>
                </a:lnTo>
                <a:lnTo>
                  <a:pt x="120885" y="809517"/>
                </a:lnTo>
                <a:lnTo>
                  <a:pt x="94878" y="820268"/>
                </a:lnTo>
                <a:lnTo>
                  <a:pt x="71824" y="828388"/>
                </a:lnTo>
                <a:lnTo>
                  <a:pt x="36685" y="838998"/>
                </a:lnTo>
                <a:lnTo>
                  <a:pt x="8573" y="84748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971" name="SMARTInkShape-Group452"/>
          <p:cNvGrpSpPr/>
          <p:nvPr/>
        </p:nvGrpSpPr>
        <p:grpSpPr>
          <a:xfrm>
            <a:off x="1305878" y="1179493"/>
            <a:ext cx="324564" cy="183535"/>
            <a:chOff x="1305878" y="1179493"/>
            <a:chExt cx="324564" cy="183535"/>
          </a:xfrm>
        </p:grpSpPr>
        <p:sp>
          <p:nvSpPr>
            <p:cNvPr id="968" name="SMARTInkShape-1266"/>
            <p:cNvSpPr/>
            <p:nvPr>
              <p:custDataLst>
                <p:tags r:id="rId23"/>
              </p:custDataLst>
            </p:nvPr>
          </p:nvSpPr>
          <p:spPr bwMode="auto">
            <a:xfrm>
              <a:off x="1397102" y="1179493"/>
              <a:ext cx="233340" cy="54948"/>
            </a:xfrm>
            <a:custGeom>
              <a:avLst/>
              <a:gdLst/>
              <a:ahLst/>
              <a:cxnLst/>
              <a:rect l="0" t="0" r="0" b="0"/>
              <a:pathLst>
                <a:path w="233340" h="54948">
                  <a:moveTo>
                    <a:pt x="225958" y="29229"/>
                  </a:moveTo>
                  <a:lnTo>
                    <a:pt x="225958" y="29229"/>
                  </a:lnTo>
                  <a:lnTo>
                    <a:pt x="230509" y="24679"/>
                  </a:lnTo>
                  <a:lnTo>
                    <a:pt x="232743" y="19904"/>
                  </a:lnTo>
                  <a:lnTo>
                    <a:pt x="233339" y="17298"/>
                  </a:lnTo>
                  <a:lnTo>
                    <a:pt x="232784" y="14607"/>
                  </a:lnTo>
                  <a:lnTo>
                    <a:pt x="229627" y="9078"/>
                  </a:lnTo>
                  <a:lnTo>
                    <a:pt x="204291" y="610"/>
                  </a:lnTo>
                  <a:lnTo>
                    <a:pt x="174736" y="0"/>
                  </a:lnTo>
                  <a:lnTo>
                    <a:pt x="139375" y="2904"/>
                  </a:lnTo>
                  <a:lnTo>
                    <a:pt x="101434" y="7369"/>
                  </a:lnTo>
                  <a:lnTo>
                    <a:pt x="64887" y="15069"/>
                  </a:lnTo>
                  <a:lnTo>
                    <a:pt x="22341" y="27574"/>
                  </a:lnTo>
                  <a:lnTo>
                    <a:pt x="6874" y="34209"/>
                  </a:lnTo>
                  <a:lnTo>
                    <a:pt x="0" y="40332"/>
                  </a:lnTo>
                  <a:lnTo>
                    <a:pt x="72" y="43299"/>
                  </a:lnTo>
                  <a:lnTo>
                    <a:pt x="2025" y="46229"/>
                  </a:lnTo>
                  <a:lnTo>
                    <a:pt x="11646" y="5494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70" name="SMARTInkShape-1267"/>
            <p:cNvSpPr/>
            <p:nvPr>
              <p:custDataLst>
                <p:tags r:id="rId24"/>
              </p:custDataLst>
            </p:nvPr>
          </p:nvSpPr>
          <p:spPr bwMode="auto">
            <a:xfrm>
              <a:off x="1305878" y="1345883"/>
              <a:ext cx="222886" cy="17145"/>
            </a:xfrm>
            <a:custGeom>
              <a:avLst/>
              <a:gdLst/>
              <a:ahLst/>
              <a:cxnLst/>
              <a:rect l="0" t="0" r="0" b="0"/>
              <a:pathLst>
                <a:path w="222886" h="17145">
                  <a:moveTo>
                    <a:pt x="222885" y="0"/>
                  </a:moveTo>
                  <a:lnTo>
                    <a:pt x="222885" y="0"/>
                  </a:lnTo>
                  <a:lnTo>
                    <a:pt x="222885" y="4550"/>
                  </a:lnTo>
                  <a:lnTo>
                    <a:pt x="217805" y="9325"/>
                  </a:lnTo>
                  <a:lnTo>
                    <a:pt x="213783" y="11931"/>
                  </a:lnTo>
                  <a:lnTo>
                    <a:pt x="172156" y="10223"/>
                  </a:lnTo>
                  <a:lnTo>
                    <a:pt x="142236" y="9306"/>
                  </a:lnTo>
                  <a:lnTo>
                    <a:pt x="109888" y="8898"/>
                  </a:lnTo>
                  <a:lnTo>
                    <a:pt x="77414" y="8717"/>
                  </a:lnTo>
                  <a:lnTo>
                    <a:pt x="35214" y="9567"/>
                  </a:lnTo>
                  <a:lnTo>
                    <a:pt x="0" y="1714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980" name="SMARTInkShape-Group453"/>
          <p:cNvGrpSpPr/>
          <p:nvPr/>
        </p:nvGrpSpPr>
        <p:grpSpPr>
          <a:xfrm>
            <a:off x="45720" y="821965"/>
            <a:ext cx="894468" cy="651314"/>
            <a:chOff x="45720" y="821965"/>
            <a:chExt cx="894468" cy="651314"/>
          </a:xfrm>
        </p:grpSpPr>
        <p:sp>
          <p:nvSpPr>
            <p:cNvPr id="972" name="SMARTInkShape-1268"/>
            <p:cNvSpPr/>
            <p:nvPr>
              <p:custDataLst>
                <p:tags r:id="rId15"/>
              </p:custDataLst>
            </p:nvPr>
          </p:nvSpPr>
          <p:spPr bwMode="auto">
            <a:xfrm>
              <a:off x="131798" y="821965"/>
              <a:ext cx="128236" cy="651314"/>
            </a:xfrm>
            <a:custGeom>
              <a:avLst/>
              <a:gdLst/>
              <a:ahLst/>
              <a:cxnLst/>
              <a:rect l="0" t="0" r="0" b="0"/>
              <a:pathLst>
                <a:path w="128236" h="651314">
                  <a:moveTo>
                    <a:pt x="8220" y="643932"/>
                  </a:moveTo>
                  <a:lnTo>
                    <a:pt x="8220" y="643932"/>
                  </a:lnTo>
                  <a:lnTo>
                    <a:pt x="839" y="651313"/>
                  </a:lnTo>
                  <a:lnTo>
                    <a:pt x="0" y="638499"/>
                  </a:lnTo>
                  <a:lnTo>
                    <a:pt x="8853" y="607504"/>
                  </a:lnTo>
                  <a:lnTo>
                    <a:pt x="15804" y="569004"/>
                  </a:lnTo>
                  <a:lnTo>
                    <a:pt x="18991" y="545403"/>
                  </a:lnTo>
                  <a:lnTo>
                    <a:pt x="23020" y="518238"/>
                  </a:lnTo>
                  <a:lnTo>
                    <a:pt x="27612" y="488699"/>
                  </a:lnTo>
                  <a:lnTo>
                    <a:pt x="32578" y="457576"/>
                  </a:lnTo>
                  <a:lnTo>
                    <a:pt x="38746" y="423492"/>
                  </a:lnTo>
                  <a:lnTo>
                    <a:pt x="45715" y="387435"/>
                  </a:lnTo>
                  <a:lnTo>
                    <a:pt x="53219" y="350062"/>
                  </a:lnTo>
                  <a:lnTo>
                    <a:pt x="59174" y="312764"/>
                  </a:lnTo>
                  <a:lnTo>
                    <a:pt x="64097" y="275516"/>
                  </a:lnTo>
                  <a:lnTo>
                    <a:pt x="68331" y="238301"/>
                  </a:lnTo>
                  <a:lnTo>
                    <a:pt x="73059" y="203967"/>
                  </a:lnTo>
                  <a:lnTo>
                    <a:pt x="78116" y="171552"/>
                  </a:lnTo>
                  <a:lnTo>
                    <a:pt x="83392" y="140417"/>
                  </a:lnTo>
                  <a:lnTo>
                    <a:pt x="87862" y="113946"/>
                  </a:lnTo>
                  <a:lnTo>
                    <a:pt x="91795" y="90583"/>
                  </a:lnTo>
                  <a:lnTo>
                    <a:pt x="97752" y="52242"/>
                  </a:lnTo>
                  <a:lnTo>
                    <a:pt x="101576" y="9424"/>
                  </a:lnTo>
                  <a:lnTo>
                    <a:pt x="101890" y="3757"/>
                  </a:lnTo>
                  <a:lnTo>
                    <a:pt x="103051" y="931"/>
                  </a:lnTo>
                  <a:lnTo>
                    <a:pt x="104778" y="0"/>
                  </a:lnTo>
                  <a:lnTo>
                    <a:pt x="106882" y="332"/>
                  </a:lnTo>
                  <a:lnTo>
                    <a:pt x="111760" y="8320"/>
                  </a:lnTo>
                  <a:lnTo>
                    <a:pt x="122652" y="45834"/>
                  </a:lnTo>
                  <a:lnTo>
                    <a:pt x="125753" y="74263"/>
                  </a:lnTo>
                  <a:lnTo>
                    <a:pt x="128235" y="12101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73" name="SMARTInkShape-1269"/>
            <p:cNvSpPr/>
            <p:nvPr>
              <p:custDataLst>
                <p:tags r:id="rId16"/>
              </p:custDataLst>
            </p:nvPr>
          </p:nvSpPr>
          <p:spPr bwMode="auto">
            <a:xfrm>
              <a:off x="45720" y="1131570"/>
              <a:ext cx="197169" cy="145733"/>
            </a:xfrm>
            <a:custGeom>
              <a:avLst/>
              <a:gdLst/>
              <a:ahLst/>
              <a:cxnLst/>
              <a:rect l="0" t="0" r="0" b="0"/>
              <a:pathLst>
                <a:path w="197169" h="145733">
                  <a:moveTo>
                    <a:pt x="0" y="145732"/>
                  </a:moveTo>
                  <a:lnTo>
                    <a:pt x="0" y="145732"/>
                  </a:lnTo>
                  <a:lnTo>
                    <a:pt x="35795" y="129250"/>
                  </a:lnTo>
                  <a:lnTo>
                    <a:pt x="69555" y="109099"/>
                  </a:lnTo>
                  <a:lnTo>
                    <a:pt x="105170" y="85031"/>
                  </a:lnTo>
                  <a:lnTo>
                    <a:pt x="139852" y="55251"/>
                  </a:lnTo>
                  <a:lnTo>
                    <a:pt x="181895" y="14865"/>
                  </a:lnTo>
                  <a:lnTo>
                    <a:pt x="19716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74" name="SMARTInkShape-1270"/>
            <p:cNvSpPr/>
            <p:nvPr>
              <p:custDataLst>
                <p:tags r:id="rId17"/>
              </p:custDataLst>
            </p:nvPr>
          </p:nvSpPr>
          <p:spPr bwMode="auto">
            <a:xfrm>
              <a:off x="250324" y="985838"/>
              <a:ext cx="112580" cy="300866"/>
            </a:xfrm>
            <a:custGeom>
              <a:avLst/>
              <a:gdLst/>
              <a:ahLst/>
              <a:cxnLst/>
              <a:rect l="0" t="0" r="0" b="0"/>
              <a:pathLst>
                <a:path w="112580" h="300866">
                  <a:moveTo>
                    <a:pt x="112579" y="0"/>
                  </a:moveTo>
                  <a:lnTo>
                    <a:pt x="112579" y="0"/>
                  </a:lnTo>
                  <a:lnTo>
                    <a:pt x="103477" y="0"/>
                  </a:lnTo>
                  <a:lnTo>
                    <a:pt x="84164" y="13652"/>
                  </a:lnTo>
                  <a:lnTo>
                    <a:pt x="51243" y="53998"/>
                  </a:lnTo>
                  <a:lnTo>
                    <a:pt x="30073" y="91944"/>
                  </a:lnTo>
                  <a:lnTo>
                    <a:pt x="13045" y="134209"/>
                  </a:lnTo>
                  <a:lnTo>
                    <a:pt x="7170" y="156147"/>
                  </a:lnTo>
                  <a:lnTo>
                    <a:pt x="8" y="197986"/>
                  </a:lnTo>
                  <a:lnTo>
                    <a:pt x="0" y="232456"/>
                  </a:lnTo>
                  <a:lnTo>
                    <a:pt x="8251" y="261111"/>
                  </a:lnTo>
                  <a:lnTo>
                    <a:pt x="14452" y="274086"/>
                  </a:lnTo>
                  <a:lnTo>
                    <a:pt x="34042" y="291043"/>
                  </a:lnTo>
                  <a:lnTo>
                    <a:pt x="45933" y="296899"/>
                  </a:lnTo>
                  <a:lnTo>
                    <a:pt x="71846" y="300865"/>
                  </a:lnTo>
                  <a:lnTo>
                    <a:pt x="112579" y="30003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75" name="SMARTInkShape-1271"/>
            <p:cNvSpPr/>
            <p:nvPr>
              <p:custDataLst>
                <p:tags r:id="rId18"/>
              </p:custDataLst>
            </p:nvPr>
          </p:nvSpPr>
          <p:spPr bwMode="auto">
            <a:xfrm>
              <a:off x="782955" y="960120"/>
              <a:ext cx="157233" cy="471489"/>
            </a:xfrm>
            <a:custGeom>
              <a:avLst/>
              <a:gdLst/>
              <a:ahLst/>
              <a:cxnLst/>
              <a:rect l="0" t="0" r="0" b="0"/>
              <a:pathLst>
                <a:path w="157233" h="471489">
                  <a:moveTo>
                    <a:pt x="8573" y="0"/>
                  </a:moveTo>
                  <a:lnTo>
                    <a:pt x="8573" y="0"/>
                  </a:lnTo>
                  <a:lnTo>
                    <a:pt x="13123" y="0"/>
                  </a:lnTo>
                  <a:lnTo>
                    <a:pt x="17898" y="5080"/>
                  </a:lnTo>
                  <a:lnTo>
                    <a:pt x="53016" y="43884"/>
                  </a:lnTo>
                  <a:lnTo>
                    <a:pt x="89792" y="83911"/>
                  </a:lnTo>
                  <a:lnTo>
                    <a:pt x="113568" y="118574"/>
                  </a:lnTo>
                  <a:lnTo>
                    <a:pt x="134294" y="156204"/>
                  </a:lnTo>
                  <a:lnTo>
                    <a:pt x="150174" y="196107"/>
                  </a:lnTo>
                  <a:lnTo>
                    <a:pt x="154409" y="217415"/>
                  </a:lnTo>
                  <a:lnTo>
                    <a:pt x="157232" y="239241"/>
                  </a:lnTo>
                  <a:lnTo>
                    <a:pt x="155288" y="281272"/>
                  </a:lnTo>
                  <a:lnTo>
                    <a:pt x="152103" y="301815"/>
                  </a:lnTo>
                  <a:lnTo>
                    <a:pt x="143312" y="323130"/>
                  </a:lnTo>
                  <a:lnTo>
                    <a:pt x="130784" y="344960"/>
                  </a:lnTo>
                  <a:lnTo>
                    <a:pt x="115764" y="367133"/>
                  </a:lnTo>
                  <a:lnTo>
                    <a:pt x="73676" y="409550"/>
                  </a:lnTo>
                  <a:lnTo>
                    <a:pt x="32745" y="443960"/>
                  </a:lnTo>
                  <a:lnTo>
                    <a:pt x="0" y="47148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76" name="SMARTInkShape-1272"/>
            <p:cNvSpPr/>
            <p:nvPr>
              <p:custDataLst>
                <p:tags r:id="rId19"/>
              </p:custDataLst>
            </p:nvPr>
          </p:nvSpPr>
          <p:spPr bwMode="auto">
            <a:xfrm>
              <a:off x="714375" y="1285875"/>
              <a:ext cx="17146" cy="1"/>
            </a:xfrm>
            <a:custGeom>
              <a:avLst/>
              <a:gdLst/>
              <a:ahLst/>
              <a:cxnLst/>
              <a:rect l="0" t="0" r="0" b="0"/>
              <a:pathLst>
                <a:path w="17146" h="1">
                  <a:moveTo>
                    <a:pt x="0" y="0"/>
                  </a:moveTo>
                  <a:lnTo>
                    <a:pt x="0" y="0"/>
                  </a:lnTo>
                  <a:lnTo>
                    <a:pt x="1714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77" name="SMARTInkShape-1273"/>
            <p:cNvSpPr/>
            <p:nvPr>
              <p:custDataLst>
                <p:tags r:id="rId20"/>
              </p:custDataLst>
            </p:nvPr>
          </p:nvSpPr>
          <p:spPr bwMode="auto">
            <a:xfrm>
              <a:off x="645795" y="1225867"/>
              <a:ext cx="17146" cy="17147"/>
            </a:xfrm>
            <a:custGeom>
              <a:avLst/>
              <a:gdLst/>
              <a:ahLst/>
              <a:cxnLst/>
              <a:rect l="0" t="0" r="0" b="0"/>
              <a:pathLst>
                <a:path w="17146" h="17147">
                  <a:moveTo>
                    <a:pt x="0" y="0"/>
                  </a:moveTo>
                  <a:lnTo>
                    <a:pt x="0" y="0"/>
                  </a:lnTo>
                  <a:lnTo>
                    <a:pt x="4551" y="0"/>
                  </a:lnTo>
                  <a:lnTo>
                    <a:pt x="5891" y="953"/>
                  </a:lnTo>
                  <a:lnTo>
                    <a:pt x="6785" y="2540"/>
                  </a:lnTo>
                  <a:lnTo>
                    <a:pt x="7381" y="4551"/>
                  </a:lnTo>
                  <a:lnTo>
                    <a:pt x="17145" y="1714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78" name="SMARTInkShape-1274"/>
            <p:cNvSpPr/>
            <p:nvPr>
              <p:custDataLst>
                <p:tags r:id="rId21"/>
              </p:custDataLst>
            </p:nvPr>
          </p:nvSpPr>
          <p:spPr bwMode="auto">
            <a:xfrm>
              <a:off x="500063" y="1243013"/>
              <a:ext cx="25718" cy="13276"/>
            </a:xfrm>
            <a:custGeom>
              <a:avLst/>
              <a:gdLst/>
              <a:ahLst/>
              <a:cxnLst/>
              <a:rect l="0" t="0" r="0" b="0"/>
              <a:pathLst>
                <a:path w="25718" h="13276">
                  <a:moveTo>
                    <a:pt x="0" y="0"/>
                  </a:moveTo>
                  <a:lnTo>
                    <a:pt x="0" y="0"/>
                  </a:lnTo>
                  <a:lnTo>
                    <a:pt x="4550" y="4550"/>
                  </a:lnTo>
                  <a:lnTo>
                    <a:pt x="9325" y="6785"/>
                  </a:lnTo>
                  <a:lnTo>
                    <a:pt x="11931" y="7380"/>
                  </a:lnTo>
                  <a:lnTo>
                    <a:pt x="22006" y="13275"/>
                  </a:lnTo>
                  <a:lnTo>
                    <a:pt x="23243" y="12660"/>
                  </a:lnTo>
                  <a:lnTo>
                    <a:pt x="25717" y="857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79" name="SMARTInkShape-1275"/>
            <p:cNvSpPr/>
            <p:nvPr>
              <p:custDataLst>
                <p:tags r:id="rId22"/>
              </p:custDataLst>
            </p:nvPr>
          </p:nvSpPr>
          <p:spPr bwMode="auto">
            <a:xfrm>
              <a:off x="405765" y="1208722"/>
              <a:ext cx="8574" cy="1"/>
            </a:xfrm>
            <a:custGeom>
              <a:avLst/>
              <a:gdLst/>
              <a:ahLst/>
              <a:cxnLst/>
              <a:rect l="0" t="0" r="0" b="0"/>
              <a:pathLst>
                <a:path w="8574" h="1">
                  <a:moveTo>
                    <a:pt x="0" y="0"/>
                  </a:moveTo>
                  <a:lnTo>
                    <a:pt x="0" y="0"/>
                  </a:lnTo>
                  <a:lnTo>
                    <a:pt x="857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981" name="SMARTInkShape-1276"/>
          <p:cNvSpPr/>
          <p:nvPr>
            <p:custDataLst>
              <p:tags r:id="rId11"/>
            </p:custDataLst>
          </p:nvPr>
        </p:nvSpPr>
        <p:spPr bwMode="auto">
          <a:xfrm>
            <a:off x="5609273" y="2537460"/>
            <a:ext cx="334328" cy="76995"/>
          </a:xfrm>
          <a:custGeom>
            <a:avLst/>
            <a:gdLst/>
            <a:ahLst/>
            <a:cxnLst/>
            <a:rect l="0" t="0" r="0" b="0"/>
            <a:pathLst>
              <a:path w="334328" h="76995">
                <a:moveTo>
                  <a:pt x="0" y="0"/>
                </a:moveTo>
                <a:lnTo>
                  <a:pt x="0" y="0"/>
                </a:lnTo>
                <a:lnTo>
                  <a:pt x="0" y="7381"/>
                </a:lnTo>
                <a:lnTo>
                  <a:pt x="13669" y="29016"/>
                </a:lnTo>
                <a:lnTo>
                  <a:pt x="18020" y="40241"/>
                </a:lnTo>
                <a:lnTo>
                  <a:pt x="25789" y="49952"/>
                </a:lnTo>
                <a:lnTo>
                  <a:pt x="45423" y="61579"/>
                </a:lnTo>
                <a:lnTo>
                  <a:pt x="80515" y="73088"/>
                </a:lnTo>
                <a:lnTo>
                  <a:pt x="108175" y="75346"/>
                </a:lnTo>
                <a:lnTo>
                  <a:pt x="142057" y="76350"/>
                </a:lnTo>
                <a:lnTo>
                  <a:pt x="179341" y="76796"/>
                </a:lnTo>
                <a:lnTo>
                  <a:pt x="218137" y="76994"/>
                </a:lnTo>
                <a:lnTo>
                  <a:pt x="255064" y="74542"/>
                </a:lnTo>
                <a:lnTo>
                  <a:pt x="287669" y="71230"/>
                </a:lnTo>
                <a:lnTo>
                  <a:pt x="329854" y="68813"/>
                </a:lnTo>
                <a:lnTo>
                  <a:pt x="334327" y="6858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82" name="SMARTInkShape-1277"/>
          <p:cNvSpPr/>
          <p:nvPr>
            <p:custDataLst>
              <p:tags r:id="rId12"/>
            </p:custDataLst>
          </p:nvPr>
        </p:nvSpPr>
        <p:spPr bwMode="auto">
          <a:xfrm>
            <a:off x="5592127" y="4114947"/>
            <a:ext cx="231387" cy="34144"/>
          </a:xfrm>
          <a:custGeom>
            <a:avLst/>
            <a:gdLst/>
            <a:ahLst/>
            <a:cxnLst/>
            <a:rect l="0" t="0" r="0" b="0"/>
            <a:pathLst>
              <a:path w="231387" h="34144">
                <a:moveTo>
                  <a:pt x="0" y="34143"/>
                </a:moveTo>
                <a:lnTo>
                  <a:pt x="0" y="34143"/>
                </a:lnTo>
                <a:lnTo>
                  <a:pt x="0" y="29592"/>
                </a:lnTo>
                <a:lnTo>
                  <a:pt x="2540" y="24818"/>
                </a:lnTo>
                <a:lnTo>
                  <a:pt x="5892" y="19521"/>
                </a:lnTo>
                <a:lnTo>
                  <a:pt x="8044" y="8359"/>
                </a:lnTo>
                <a:lnTo>
                  <a:pt x="8564" y="0"/>
                </a:lnTo>
                <a:lnTo>
                  <a:pt x="13121" y="4447"/>
                </a:lnTo>
                <a:lnTo>
                  <a:pt x="52587" y="12627"/>
                </a:lnTo>
                <a:lnTo>
                  <a:pt x="86905" y="16135"/>
                </a:lnTo>
                <a:lnTo>
                  <a:pt x="119307" y="16742"/>
                </a:lnTo>
                <a:lnTo>
                  <a:pt x="156741" y="17874"/>
                </a:lnTo>
                <a:lnTo>
                  <a:pt x="195956" y="23768"/>
                </a:lnTo>
                <a:lnTo>
                  <a:pt x="231386" y="25568"/>
                </a:lnTo>
                <a:lnTo>
                  <a:pt x="226886" y="25569"/>
                </a:lnTo>
                <a:lnTo>
                  <a:pt x="225552" y="26522"/>
                </a:lnTo>
                <a:lnTo>
                  <a:pt x="222886" y="3414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83" name="SMARTInkShape-1278"/>
          <p:cNvSpPr/>
          <p:nvPr>
            <p:custDataLst>
              <p:tags r:id="rId13"/>
            </p:custDataLst>
          </p:nvPr>
        </p:nvSpPr>
        <p:spPr bwMode="auto">
          <a:xfrm>
            <a:off x="6895147" y="3377565"/>
            <a:ext cx="360010" cy="38435"/>
          </a:xfrm>
          <a:custGeom>
            <a:avLst/>
            <a:gdLst/>
            <a:ahLst/>
            <a:cxnLst/>
            <a:rect l="0" t="0" r="0" b="0"/>
            <a:pathLst>
              <a:path w="360010" h="38435">
                <a:moveTo>
                  <a:pt x="0" y="25717"/>
                </a:moveTo>
                <a:lnTo>
                  <a:pt x="0" y="25717"/>
                </a:lnTo>
                <a:lnTo>
                  <a:pt x="0" y="38434"/>
                </a:lnTo>
                <a:lnTo>
                  <a:pt x="0" y="36767"/>
                </a:lnTo>
                <a:lnTo>
                  <a:pt x="953" y="35941"/>
                </a:lnTo>
                <a:lnTo>
                  <a:pt x="41098" y="22522"/>
                </a:lnTo>
                <a:lnTo>
                  <a:pt x="81709" y="10165"/>
                </a:lnTo>
                <a:lnTo>
                  <a:pt x="114420" y="4518"/>
                </a:lnTo>
                <a:lnTo>
                  <a:pt x="151184" y="2008"/>
                </a:lnTo>
                <a:lnTo>
                  <a:pt x="189748" y="3433"/>
                </a:lnTo>
                <a:lnTo>
                  <a:pt x="229113" y="6288"/>
                </a:lnTo>
                <a:lnTo>
                  <a:pt x="268833" y="7557"/>
                </a:lnTo>
                <a:lnTo>
                  <a:pt x="301091" y="8121"/>
                </a:lnTo>
                <a:lnTo>
                  <a:pt x="343744" y="8483"/>
                </a:lnTo>
                <a:lnTo>
                  <a:pt x="359621" y="8570"/>
                </a:lnTo>
                <a:lnTo>
                  <a:pt x="360009" y="1191"/>
                </a:lnTo>
                <a:lnTo>
                  <a:pt x="359068" y="794"/>
                </a:lnTo>
                <a:lnTo>
                  <a:pt x="35147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84" name="SMARTInkShape-1279"/>
          <p:cNvSpPr/>
          <p:nvPr>
            <p:custDataLst>
              <p:tags r:id="rId14"/>
            </p:custDataLst>
          </p:nvPr>
        </p:nvSpPr>
        <p:spPr bwMode="auto">
          <a:xfrm>
            <a:off x="8223885" y="3343275"/>
            <a:ext cx="410043" cy="80397"/>
          </a:xfrm>
          <a:custGeom>
            <a:avLst/>
            <a:gdLst/>
            <a:ahLst/>
            <a:cxnLst/>
            <a:rect l="0" t="0" r="0" b="0"/>
            <a:pathLst>
              <a:path w="410043" h="80397">
                <a:moveTo>
                  <a:pt x="0" y="0"/>
                </a:moveTo>
                <a:lnTo>
                  <a:pt x="0" y="0"/>
                </a:lnTo>
                <a:lnTo>
                  <a:pt x="16110" y="6785"/>
                </a:lnTo>
                <a:lnTo>
                  <a:pt x="19313" y="7381"/>
                </a:lnTo>
                <a:lnTo>
                  <a:pt x="25410" y="13123"/>
                </a:lnTo>
                <a:lnTo>
                  <a:pt x="33201" y="22025"/>
                </a:lnTo>
                <a:lnTo>
                  <a:pt x="46188" y="32331"/>
                </a:lnTo>
                <a:lnTo>
                  <a:pt x="78667" y="44293"/>
                </a:lnTo>
                <a:lnTo>
                  <a:pt x="109893" y="50801"/>
                </a:lnTo>
                <a:lnTo>
                  <a:pt x="147902" y="55916"/>
                </a:lnTo>
                <a:lnTo>
                  <a:pt x="170038" y="57279"/>
                </a:lnTo>
                <a:lnTo>
                  <a:pt x="193369" y="58189"/>
                </a:lnTo>
                <a:lnTo>
                  <a:pt x="215590" y="60700"/>
                </a:lnTo>
                <a:lnTo>
                  <a:pt x="258061" y="68570"/>
                </a:lnTo>
                <a:lnTo>
                  <a:pt x="299161" y="75878"/>
                </a:lnTo>
                <a:lnTo>
                  <a:pt x="336796" y="80396"/>
                </a:lnTo>
                <a:lnTo>
                  <a:pt x="377499" y="78537"/>
                </a:lnTo>
                <a:lnTo>
                  <a:pt x="400565" y="76610"/>
                </a:lnTo>
                <a:lnTo>
                  <a:pt x="404203" y="74886"/>
                </a:lnTo>
                <a:lnTo>
                  <a:pt x="406629" y="72784"/>
                </a:lnTo>
                <a:lnTo>
                  <a:pt x="409324" y="67908"/>
                </a:lnTo>
                <a:lnTo>
                  <a:pt x="410042" y="65275"/>
                </a:lnTo>
                <a:lnTo>
                  <a:pt x="409569" y="62567"/>
                </a:lnTo>
                <a:lnTo>
                  <a:pt x="402908" y="5143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9435342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sp>
        <p:nvSpPr>
          <p:cNvPr id="949" name="Shape 949"/>
          <p:cNvSpPr txBox="1"/>
          <p:nvPr/>
        </p:nvSpPr>
        <p:spPr>
          <a:xfrm>
            <a:off x="384725" y="1045150"/>
            <a:ext cx="8499900" cy="948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(btw, 1x1 convolution layers make perfect sense)</a:t>
            </a:r>
          </a:p>
        </p:txBody>
      </p:sp>
      <p:sp>
        <p:nvSpPr>
          <p:cNvPr id="950" name="Shape 950"/>
          <p:cNvSpPr/>
          <p:nvPr/>
        </p:nvSpPr>
        <p:spPr>
          <a:xfrm>
            <a:off x="518925" y="1956975"/>
            <a:ext cx="1686000" cy="2702700"/>
          </a:xfrm>
          <a:prstGeom prst="cube">
            <a:avLst>
              <a:gd name="adj" fmla="val 41438"/>
            </a:avLst>
          </a:prstGeom>
          <a:solidFill>
            <a:srgbClr val="C9DAF8">
              <a:alpha val="42690"/>
            </a:srgbClr>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951" name="Shape 951"/>
          <p:cNvSpPr txBox="1"/>
          <p:nvPr/>
        </p:nvSpPr>
        <p:spPr>
          <a:xfrm>
            <a:off x="773175" y="4623700"/>
            <a:ext cx="483000" cy="348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64</a:t>
            </a:r>
          </a:p>
        </p:txBody>
      </p:sp>
      <p:sp>
        <p:nvSpPr>
          <p:cNvPr id="952" name="Shape 952"/>
          <p:cNvSpPr txBox="1"/>
          <p:nvPr/>
        </p:nvSpPr>
        <p:spPr>
          <a:xfrm>
            <a:off x="1807000" y="4234575"/>
            <a:ext cx="483000" cy="348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56</a:t>
            </a:r>
          </a:p>
        </p:txBody>
      </p:sp>
      <p:sp>
        <p:nvSpPr>
          <p:cNvPr id="953" name="Shape 953"/>
          <p:cNvSpPr txBox="1"/>
          <p:nvPr/>
        </p:nvSpPr>
        <p:spPr>
          <a:xfrm>
            <a:off x="2210225" y="2798662"/>
            <a:ext cx="483000" cy="348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56</a:t>
            </a:r>
          </a:p>
        </p:txBody>
      </p:sp>
      <p:cxnSp>
        <p:nvCxnSpPr>
          <p:cNvPr id="954" name="Shape 954"/>
          <p:cNvCxnSpPr/>
          <p:nvPr/>
        </p:nvCxnSpPr>
        <p:spPr>
          <a:xfrm>
            <a:off x="3382025" y="3335625"/>
            <a:ext cx="1556700" cy="0"/>
          </a:xfrm>
          <a:prstGeom prst="straightConnector1">
            <a:avLst/>
          </a:prstGeom>
          <a:noFill/>
          <a:ln w="9525" cap="flat" cmpd="sng">
            <a:solidFill>
              <a:srgbClr val="000000"/>
            </a:solidFill>
            <a:prstDash val="solid"/>
            <a:round/>
            <a:headEnd type="none" w="lg" len="lg"/>
            <a:tailEnd type="triangle" w="lg" len="lg"/>
          </a:ln>
        </p:spPr>
      </p:cxnSp>
      <p:sp>
        <p:nvSpPr>
          <p:cNvPr id="955" name="Shape 955"/>
          <p:cNvSpPr txBox="1"/>
          <p:nvPr/>
        </p:nvSpPr>
        <p:spPr>
          <a:xfrm>
            <a:off x="3435725" y="2570075"/>
            <a:ext cx="1780500" cy="42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1x1 CONV</a:t>
            </a:r>
          </a:p>
          <a:p>
            <a:pPr algn="l" eaLnBrk="1" fontAlgn="auto" hangingPunct="1">
              <a:spcBef>
                <a:spcPts val="0"/>
              </a:spcBef>
              <a:spcAft>
                <a:spcPts val="0"/>
              </a:spcAft>
            </a:pPr>
            <a:r>
              <a:rPr lang="en" sz="1800" kern="0">
                <a:solidFill>
                  <a:srgbClr val="000000"/>
                </a:solidFill>
                <a:latin typeface="Arial"/>
                <a:ea typeface="Arial"/>
                <a:cs typeface="Arial"/>
                <a:sym typeface="Arial"/>
              </a:rPr>
              <a:t>with 32 filters</a:t>
            </a:r>
          </a:p>
        </p:txBody>
      </p:sp>
      <p:sp>
        <p:nvSpPr>
          <p:cNvPr id="956" name="Shape 956"/>
          <p:cNvSpPr/>
          <p:nvPr/>
        </p:nvSpPr>
        <p:spPr>
          <a:xfrm>
            <a:off x="5690700" y="1956975"/>
            <a:ext cx="1149300" cy="2702700"/>
          </a:xfrm>
          <a:prstGeom prst="cube">
            <a:avLst>
              <a:gd name="adj" fmla="val 49731"/>
            </a:avLst>
          </a:prstGeom>
          <a:solidFill>
            <a:srgbClr val="C9DAF8">
              <a:alpha val="42690"/>
            </a:srgbClr>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957" name="Shape 957"/>
          <p:cNvSpPr txBox="1"/>
          <p:nvPr/>
        </p:nvSpPr>
        <p:spPr>
          <a:xfrm>
            <a:off x="5712900" y="4623700"/>
            <a:ext cx="483000" cy="348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32</a:t>
            </a:r>
          </a:p>
        </p:txBody>
      </p:sp>
      <p:sp>
        <p:nvSpPr>
          <p:cNvPr id="958" name="Shape 958"/>
          <p:cNvSpPr txBox="1"/>
          <p:nvPr/>
        </p:nvSpPr>
        <p:spPr>
          <a:xfrm>
            <a:off x="6670525" y="4310775"/>
            <a:ext cx="483000" cy="348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56</a:t>
            </a:r>
          </a:p>
        </p:txBody>
      </p:sp>
      <p:sp>
        <p:nvSpPr>
          <p:cNvPr id="959" name="Shape 959"/>
          <p:cNvSpPr txBox="1"/>
          <p:nvPr/>
        </p:nvSpPr>
        <p:spPr>
          <a:xfrm>
            <a:off x="7046600" y="2977662"/>
            <a:ext cx="483000" cy="348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56</a:t>
            </a:r>
          </a:p>
        </p:txBody>
      </p:sp>
      <p:sp>
        <p:nvSpPr>
          <p:cNvPr id="960" name="Shape 960"/>
          <p:cNvSpPr txBox="1"/>
          <p:nvPr/>
        </p:nvSpPr>
        <p:spPr>
          <a:xfrm>
            <a:off x="3032825" y="3353075"/>
            <a:ext cx="2854200" cy="608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FF"/>
                </a:solidFill>
                <a:latin typeface="Arial"/>
                <a:ea typeface="Arial"/>
                <a:cs typeface="Arial"/>
                <a:sym typeface="Arial"/>
              </a:rPr>
              <a:t>(each filter has size 1x1x64, and performs a 64-dimensional dot product)</a:t>
            </a:r>
          </a:p>
        </p:txBody>
      </p:sp>
      <p:sp>
        <p:nvSpPr>
          <p:cNvPr id="15"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0105814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pic>
        <p:nvPicPr>
          <p:cNvPr id="966" name="Shape 966"/>
          <p:cNvPicPr preferRelativeResize="0"/>
          <p:nvPr/>
        </p:nvPicPr>
        <p:blipFill>
          <a:blip r:embed="rId3">
            <a:alphaModFix/>
          </a:blip>
          <a:stretch>
            <a:fillRect/>
          </a:stretch>
        </p:blipFill>
        <p:spPr>
          <a:xfrm>
            <a:off x="3132525" y="1023800"/>
            <a:ext cx="5567900" cy="4160924"/>
          </a:xfrm>
          <a:prstGeom prst="rect">
            <a:avLst/>
          </a:prstGeom>
          <a:noFill/>
          <a:ln w="9525" cap="flat" cmpd="sng">
            <a:solidFill>
              <a:schemeClr val="dk2"/>
            </a:solidFill>
            <a:prstDash val="solid"/>
            <a:round/>
            <a:headEnd type="none" w="med" len="med"/>
            <a:tailEnd type="none" w="med" len="med"/>
          </a:ln>
        </p:spPr>
      </p:pic>
      <p:sp>
        <p:nvSpPr>
          <p:cNvPr id="967" name="Shape 967"/>
          <p:cNvSpPr txBox="1"/>
          <p:nvPr/>
        </p:nvSpPr>
        <p:spPr>
          <a:xfrm>
            <a:off x="126900" y="934850"/>
            <a:ext cx="2696400" cy="935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Example: CONV layer in Torch</a:t>
            </a:r>
          </a:p>
        </p:txBody>
      </p:sp>
      <p:pic>
        <p:nvPicPr>
          <p:cNvPr id="968" name="Shape 968"/>
          <p:cNvPicPr preferRelativeResize="0"/>
          <p:nvPr/>
        </p:nvPicPr>
        <p:blipFill rotWithShape="1">
          <a:blip r:embed="rId4">
            <a:alphaModFix/>
          </a:blip>
          <a:srcRect r="53384" b="50438"/>
          <a:stretch/>
        </p:blipFill>
        <p:spPr>
          <a:xfrm>
            <a:off x="83687" y="3904650"/>
            <a:ext cx="2782824" cy="1433400"/>
          </a:xfrm>
          <a:prstGeom prst="rect">
            <a:avLst/>
          </a:prstGeom>
          <a:noFill/>
          <a:ln w="9525" cap="flat" cmpd="sng">
            <a:solidFill>
              <a:schemeClr val="dk2"/>
            </a:solidFill>
            <a:prstDash val="solid"/>
            <a:round/>
            <a:headEnd type="none" w="med" len="med"/>
            <a:tailEnd type="none" w="med" len="med"/>
          </a:ln>
        </p:spPr>
      </p:pic>
      <p:sp>
        <p:nvSpPr>
          <p:cNvPr id="969" name="Shape 969"/>
          <p:cNvSpPr txBox="1"/>
          <p:nvPr/>
        </p:nvSpPr>
        <p:spPr>
          <a:xfrm>
            <a:off x="7328075" y="5184725"/>
            <a:ext cx="1912500" cy="198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600" u="sng" kern="0">
                <a:solidFill>
                  <a:srgbClr val="1155CC"/>
                </a:solidFill>
                <a:latin typeface="Arial"/>
                <a:ea typeface="Arial"/>
                <a:cs typeface="Arial"/>
                <a:sym typeface="Arial"/>
                <a:hlinkClick r:id="rId5"/>
              </a:rPr>
              <a:t>Torch</a:t>
            </a:r>
            <a:r>
              <a:rPr lang="en" sz="600" kern="0">
                <a:solidFill>
                  <a:srgbClr val="000000"/>
                </a:solidFill>
                <a:latin typeface="Arial"/>
                <a:ea typeface="Arial"/>
                <a:cs typeface="Arial"/>
                <a:sym typeface="Arial"/>
              </a:rPr>
              <a:t> is licensed under </a:t>
            </a:r>
            <a:r>
              <a:rPr lang="en" sz="600" u="sng" kern="0">
                <a:solidFill>
                  <a:srgbClr val="1155CC"/>
                </a:solidFill>
                <a:latin typeface="Arial"/>
                <a:ea typeface="Arial"/>
                <a:cs typeface="Arial"/>
                <a:sym typeface="Arial"/>
                <a:hlinkClick r:id="rId6"/>
              </a:rPr>
              <a:t>BSD 3-clause</a:t>
            </a:r>
            <a:r>
              <a:rPr lang="en" sz="600" kern="0">
                <a:solidFill>
                  <a:srgbClr val="000000"/>
                </a:solidFill>
                <a:latin typeface="Arial"/>
                <a:ea typeface="Arial"/>
                <a:cs typeface="Arial"/>
                <a:sym typeface="Arial"/>
              </a:rPr>
              <a:t>.</a:t>
            </a:r>
          </a:p>
        </p:txBody>
      </p:sp>
      <p:sp>
        <p:nvSpPr>
          <p:cNvPr id="7"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29724289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Shape 973"/>
        <p:cNvGrpSpPr/>
        <p:nvPr/>
      </p:nvGrpSpPr>
      <p:grpSpPr>
        <a:xfrm>
          <a:off x="0" y="0"/>
          <a:ext cx="0" cy="0"/>
          <a:chOff x="0" y="0"/>
          <a:chExt cx="0" cy="0"/>
        </a:xfrm>
      </p:grpSpPr>
      <p:sp>
        <p:nvSpPr>
          <p:cNvPr id="975" name="Shape 975"/>
          <p:cNvSpPr txBox="1"/>
          <p:nvPr/>
        </p:nvSpPr>
        <p:spPr>
          <a:xfrm>
            <a:off x="126900" y="934850"/>
            <a:ext cx="2696400" cy="935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Example: CONV layer in Caffe</a:t>
            </a:r>
          </a:p>
        </p:txBody>
      </p:sp>
      <p:pic>
        <p:nvPicPr>
          <p:cNvPr id="976" name="Shape 976"/>
          <p:cNvPicPr preferRelativeResize="0"/>
          <p:nvPr/>
        </p:nvPicPr>
        <p:blipFill>
          <a:blip r:embed="rId3">
            <a:alphaModFix/>
          </a:blip>
          <a:stretch>
            <a:fillRect/>
          </a:stretch>
        </p:blipFill>
        <p:spPr>
          <a:xfrm>
            <a:off x="2915075" y="1574975"/>
            <a:ext cx="6057900" cy="3295650"/>
          </a:xfrm>
          <a:prstGeom prst="rect">
            <a:avLst/>
          </a:prstGeom>
          <a:noFill/>
          <a:ln>
            <a:noFill/>
          </a:ln>
        </p:spPr>
      </p:pic>
      <p:pic>
        <p:nvPicPr>
          <p:cNvPr id="977" name="Shape 977"/>
          <p:cNvPicPr preferRelativeResize="0"/>
          <p:nvPr/>
        </p:nvPicPr>
        <p:blipFill rotWithShape="1">
          <a:blip r:embed="rId4">
            <a:alphaModFix/>
          </a:blip>
          <a:srcRect r="53384" b="50438"/>
          <a:stretch/>
        </p:blipFill>
        <p:spPr>
          <a:xfrm>
            <a:off x="83687" y="3904650"/>
            <a:ext cx="2782824" cy="1433400"/>
          </a:xfrm>
          <a:prstGeom prst="rect">
            <a:avLst/>
          </a:prstGeom>
          <a:noFill/>
          <a:ln w="9525" cap="flat" cmpd="sng">
            <a:solidFill>
              <a:schemeClr val="dk2"/>
            </a:solidFill>
            <a:prstDash val="solid"/>
            <a:round/>
            <a:headEnd type="none" w="med" len="med"/>
            <a:tailEnd type="none" w="med" len="med"/>
          </a:ln>
        </p:spPr>
      </p:pic>
      <p:sp>
        <p:nvSpPr>
          <p:cNvPr id="978" name="Shape 978"/>
          <p:cNvSpPr txBox="1"/>
          <p:nvPr/>
        </p:nvSpPr>
        <p:spPr>
          <a:xfrm>
            <a:off x="7484800" y="5184725"/>
            <a:ext cx="1679700" cy="198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600" u="sng" kern="0">
                <a:solidFill>
                  <a:srgbClr val="0097A7"/>
                </a:solidFill>
                <a:latin typeface="Arial"/>
                <a:ea typeface="Arial"/>
                <a:cs typeface="Arial"/>
                <a:sym typeface="Arial"/>
                <a:hlinkClick r:id="rId5"/>
              </a:rPr>
              <a:t>Caffe</a:t>
            </a:r>
            <a:r>
              <a:rPr lang="en" sz="600" kern="0">
                <a:solidFill>
                  <a:srgbClr val="000000"/>
                </a:solidFill>
                <a:latin typeface="Arial"/>
                <a:ea typeface="Arial"/>
                <a:cs typeface="Arial"/>
                <a:sym typeface="Arial"/>
              </a:rPr>
              <a:t> is licensed under </a:t>
            </a:r>
            <a:r>
              <a:rPr lang="en" sz="600" u="sng" kern="0">
                <a:solidFill>
                  <a:srgbClr val="0097A7"/>
                </a:solidFill>
                <a:latin typeface="Arial"/>
                <a:ea typeface="Arial"/>
                <a:cs typeface="Arial"/>
                <a:sym typeface="Arial"/>
                <a:hlinkClick r:id="rId6"/>
              </a:rPr>
              <a:t>BSD 2-Clause</a:t>
            </a:r>
            <a:r>
              <a:rPr lang="en" sz="600" kern="0">
                <a:solidFill>
                  <a:srgbClr val="000000"/>
                </a:solidFill>
                <a:latin typeface="Arial"/>
                <a:ea typeface="Arial"/>
                <a:cs typeface="Arial"/>
                <a:sym typeface="Arial"/>
              </a:rPr>
              <a:t>.</a:t>
            </a:r>
          </a:p>
        </p:txBody>
      </p:sp>
      <p:sp>
        <p:nvSpPr>
          <p:cNvPr id="7"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3290535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1028" name="Shape 1028"/>
          <p:cNvSpPr txBox="1"/>
          <p:nvPr/>
        </p:nvSpPr>
        <p:spPr>
          <a:xfrm>
            <a:off x="341025" y="1007925"/>
            <a:ext cx="8319300" cy="912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The brain/neuron view of CONV Layer</a:t>
            </a:r>
          </a:p>
        </p:txBody>
      </p:sp>
      <p:sp>
        <p:nvSpPr>
          <p:cNvPr id="1029" name="Shape 1029"/>
          <p:cNvSpPr/>
          <p:nvPr/>
        </p:nvSpPr>
        <p:spPr>
          <a:xfrm>
            <a:off x="662950" y="3146975"/>
            <a:ext cx="282300" cy="813900"/>
          </a:xfrm>
          <a:prstGeom prst="cube">
            <a:avLst>
              <a:gd name="adj" fmla="val 53382"/>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30" name="Shape 1030"/>
          <p:cNvSpPr/>
          <p:nvPr/>
        </p:nvSpPr>
        <p:spPr>
          <a:xfrm>
            <a:off x="2259200" y="3412775"/>
            <a:ext cx="282300" cy="282300"/>
          </a:xfrm>
          <a:prstGeom prst="ellipse">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031" name="Shape 1031"/>
          <p:cNvCxnSpPr>
            <a:endCxn id="1030" idx="2"/>
          </p:cNvCxnSpPr>
          <p:nvPr/>
        </p:nvCxnSpPr>
        <p:spPr>
          <a:xfrm rot="10800000" flipH="1">
            <a:off x="769700" y="3553925"/>
            <a:ext cx="1489500" cy="399000"/>
          </a:xfrm>
          <a:prstGeom prst="straightConnector1">
            <a:avLst/>
          </a:prstGeom>
          <a:noFill/>
          <a:ln w="19050" cap="flat" cmpd="sng">
            <a:solidFill>
              <a:srgbClr val="000000"/>
            </a:solidFill>
            <a:prstDash val="solid"/>
            <a:round/>
            <a:headEnd type="none" w="lg" len="lg"/>
            <a:tailEnd type="none" w="lg" len="lg"/>
          </a:ln>
        </p:spPr>
      </p:cxnSp>
      <p:cxnSp>
        <p:nvCxnSpPr>
          <p:cNvPr id="1032" name="Shape 1032"/>
          <p:cNvCxnSpPr>
            <a:endCxn id="1030" idx="2"/>
          </p:cNvCxnSpPr>
          <p:nvPr/>
        </p:nvCxnSpPr>
        <p:spPr>
          <a:xfrm>
            <a:off x="789200" y="3316625"/>
            <a:ext cx="1470000" cy="237300"/>
          </a:xfrm>
          <a:prstGeom prst="straightConnector1">
            <a:avLst/>
          </a:prstGeom>
          <a:noFill/>
          <a:ln w="19050" cap="flat" cmpd="sng">
            <a:solidFill>
              <a:srgbClr val="000000"/>
            </a:solidFill>
            <a:prstDash val="solid"/>
            <a:round/>
            <a:headEnd type="none" w="lg" len="lg"/>
            <a:tailEnd type="none" w="lg" len="lg"/>
          </a:ln>
        </p:spPr>
      </p:cxnSp>
      <p:cxnSp>
        <p:nvCxnSpPr>
          <p:cNvPr id="1033" name="Shape 1033"/>
          <p:cNvCxnSpPr>
            <a:endCxn id="1030" idx="2"/>
          </p:cNvCxnSpPr>
          <p:nvPr/>
        </p:nvCxnSpPr>
        <p:spPr>
          <a:xfrm>
            <a:off x="925400" y="3167225"/>
            <a:ext cx="1333800" cy="386700"/>
          </a:xfrm>
          <a:prstGeom prst="straightConnector1">
            <a:avLst/>
          </a:prstGeom>
          <a:noFill/>
          <a:ln w="19050" cap="flat" cmpd="sng">
            <a:solidFill>
              <a:srgbClr val="000000"/>
            </a:solidFill>
            <a:prstDash val="solid"/>
            <a:round/>
            <a:headEnd type="none" w="lg" len="lg"/>
            <a:tailEnd type="none" w="lg" len="lg"/>
          </a:ln>
        </p:spPr>
      </p:cxnSp>
      <p:cxnSp>
        <p:nvCxnSpPr>
          <p:cNvPr id="1034" name="Shape 1034"/>
          <p:cNvCxnSpPr>
            <a:endCxn id="1030" idx="2"/>
          </p:cNvCxnSpPr>
          <p:nvPr/>
        </p:nvCxnSpPr>
        <p:spPr>
          <a:xfrm rot="10800000" flipH="1">
            <a:off x="951500" y="3553925"/>
            <a:ext cx="1307700" cy="249600"/>
          </a:xfrm>
          <a:prstGeom prst="straightConnector1">
            <a:avLst/>
          </a:prstGeom>
          <a:noFill/>
          <a:ln w="19050" cap="flat" cmpd="sng">
            <a:solidFill>
              <a:srgbClr val="000000"/>
            </a:solidFill>
            <a:prstDash val="solid"/>
            <a:round/>
            <a:headEnd type="none" w="lg" len="lg"/>
            <a:tailEnd type="none" w="lg" len="lg"/>
          </a:ln>
        </p:spPr>
      </p:cxnSp>
      <p:sp>
        <p:nvSpPr>
          <p:cNvPr id="1035" name="Shape 1035"/>
          <p:cNvSpPr txBox="1"/>
          <p:nvPr/>
        </p:nvSpPr>
        <p:spPr>
          <a:xfrm>
            <a:off x="859050" y="4474975"/>
            <a:ext cx="491700" cy="30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32</a:t>
            </a:r>
          </a:p>
        </p:txBody>
      </p:sp>
      <p:sp>
        <p:nvSpPr>
          <p:cNvPr id="1036" name="Shape 1036"/>
          <p:cNvSpPr txBox="1"/>
          <p:nvPr/>
        </p:nvSpPr>
        <p:spPr>
          <a:xfrm>
            <a:off x="1223350" y="2401800"/>
            <a:ext cx="491700" cy="282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32</a:t>
            </a:r>
          </a:p>
        </p:txBody>
      </p:sp>
      <p:sp>
        <p:nvSpPr>
          <p:cNvPr id="1037" name="Shape 1037"/>
          <p:cNvSpPr txBox="1"/>
          <p:nvPr/>
        </p:nvSpPr>
        <p:spPr>
          <a:xfrm>
            <a:off x="188437" y="4866607"/>
            <a:ext cx="491700" cy="182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a:t>
            </a:r>
          </a:p>
        </p:txBody>
      </p:sp>
      <p:sp>
        <p:nvSpPr>
          <p:cNvPr id="1038" name="Shape 1038"/>
          <p:cNvSpPr/>
          <p:nvPr/>
        </p:nvSpPr>
        <p:spPr>
          <a:xfrm>
            <a:off x="246425" y="2174975"/>
            <a:ext cx="956400" cy="2757900"/>
          </a:xfrm>
          <a:prstGeom prst="cube">
            <a:avLst>
              <a:gd name="adj" fmla="val 77711"/>
            </a:avLst>
          </a:prstGeom>
          <a:solidFill>
            <a:srgbClr val="F4CCCC">
              <a:alpha val="51920"/>
            </a:srgbClr>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pic>
        <p:nvPicPr>
          <p:cNvPr id="1039" name="Shape 1039"/>
          <p:cNvPicPr preferRelativeResize="0"/>
          <p:nvPr/>
        </p:nvPicPr>
        <p:blipFill>
          <a:blip r:embed="rId3">
            <a:alphaModFix/>
          </a:blip>
          <a:stretch>
            <a:fillRect/>
          </a:stretch>
        </p:blipFill>
        <p:spPr>
          <a:xfrm>
            <a:off x="6551749" y="1101151"/>
            <a:ext cx="2279624" cy="1300649"/>
          </a:xfrm>
          <a:prstGeom prst="rect">
            <a:avLst/>
          </a:prstGeom>
          <a:noFill/>
          <a:ln w="9525" cap="flat" cmpd="sng">
            <a:solidFill>
              <a:srgbClr val="000000"/>
            </a:solidFill>
            <a:prstDash val="solid"/>
            <a:round/>
            <a:headEnd type="none" w="med" len="med"/>
            <a:tailEnd type="none" w="med" len="med"/>
          </a:ln>
        </p:spPr>
      </p:pic>
      <p:sp>
        <p:nvSpPr>
          <p:cNvPr id="1040" name="Shape 1040"/>
          <p:cNvSpPr txBox="1"/>
          <p:nvPr/>
        </p:nvSpPr>
        <p:spPr>
          <a:xfrm>
            <a:off x="3656000" y="3167225"/>
            <a:ext cx="5612400" cy="1752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38761D"/>
                </a:solidFill>
                <a:latin typeface="Arial"/>
                <a:ea typeface="Arial"/>
                <a:cs typeface="Arial"/>
                <a:sym typeface="Arial"/>
              </a:rPr>
              <a:t>An activation map is a 28x28 sheet of neuron outputs:</a:t>
            </a:r>
          </a:p>
          <a:p>
            <a:pPr marL="457200" indent="-342900" algn="l" eaLnBrk="1" fontAlgn="auto" hangingPunct="1">
              <a:spcBef>
                <a:spcPts val="0"/>
              </a:spcBef>
              <a:spcAft>
                <a:spcPts val="0"/>
              </a:spcAft>
              <a:buClr>
                <a:srgbClr val="38761D"/>
              </a:buClr>
              <a:buSzPct val="100000"/>
              <a:buFontTx/>
              <a:buAutoNum type="arabicPeriod"/>
            </a:pPr>
            <a:r>
              <a:rPr lang="en" sz="1800" kern="0">
                <a:solidFill>
                  <a:srgbClr val="38761D"/>
                </a:solidFill>
                <a:latin typeface="Arial"/>
                <a:ea typeface="Arial"/>
                <a:cs typeface="Arial"/>
                <a:sym typeface="Arial"/>
              </a:rPr>
              <a:t>Each is connected to a small region in the input</a:t>
            </a:r>
          </a:p>
          <a:p>
            <a:pPr marL="457200" indent="-342900" algn="l" eaLnBrk="1" fontAlgn="auto" hangingPunct="1">
              <a:spcBef>
                <a:spcPts val="0"/>
              </a:spcBef>
              <a:spcAft>
                <a:spcPts val="0"/>
              </a:spcAft>
              <a:buClr>
                <a:srgbClr val="38761D"/>
              </a:buClr>
              <a:buSzPct val="100000"/>
              <a:buFontTx/>
              <a:buAutoNum type="arabicPeriod"/>
            </a:pPr>
            <a:r>
              <a:rPr lang="en" sz="1800" kern="0">
                <a:solidFill>
                  <a:srgbClr val="38761D"/>
                </a:solidFill>
                <a:latin typeface="Arial"/>
                <a:ea typeface="Arial"/>
                <a:cs typeface="Arial"/>
                <a:sym typeface="Arial"/>
              </a:rPr>
              <a:t>All of them share parameters</a:t>
            </a:r>
          </a:p>
          <a:p>
            <a:pPr algn="l" eaLnBrk="1" fontAlgn="auto" hangingPunct="1">
              <a:spcBef>
                <a:spcPts val="0"/>
              </a:spcBef>
              <a:spcAft>
                <a:spcPts val="0"/>
              </a:spcAft>
            </a:pPr>
            <a:endParaRPr sz="1800" kern="0">
              <a:solidFill>
                <a:srgbClr val="38761D"/>
              </a:solidFill>
              <a:latin typeface="Arial"/>
              <a:ea typeface="Arial"/>
              <a:cs typeface="Arial"/>
              <a:sym typeface="Arial"/>
            </a:endParaRPr>
          </a:p>
          <a:p>
            <a:pPr algn="l" eaLnBrk="1" fontAlgn="auto" hangingPunct="1">
              <a:spcBef>
                <a:spcPts val="0"/>
              </a:spcBef>
              <a:spcAft>
                <a:spcPts val="0"/>
              </a:spcAft>
            </a:pPr>
            <a:r>
              <a:rPr lang="en" sz="1800" kern="0">
                <a:solidFill>
                  <a:srgbClr val="0000FF"/>
                </a:solidFill>
                <a:latin typeface="Arial"/>
                <a:ea typeface="Arial"/>
                <a:cs typeface="Arial"/>
                <a:sym typeface="Arial"/>
              </a:rPr>
              <a:t>“5x5 filter” -&gt; “5x5 receptive field for each neuron”</a:t>
            </a:r>
          </a:p>
        </p:txBody>
      </p:sp>
      <p:sp>
        <p:nvSpPr>
          <p:cNvPr id="1041" name="Shape 1041"/>
          <p:cNvSpPr/>
          <p:nvPr/>
        </p:nvSpPr>
        <p:spPr>
          <a:xfrm>
            <a:off x="2043650" y="2174975"/>
            <a:ext cx="713400" cy="2757900"/>
          </a:xfrm>
          <a:prstGeom prst="cube">
            <a:avLst>
              <a:gd name="adj" fmla="val 77711"/>
            </a:avLst>
          </a:prstGeom>
          <a:solidFill>
            <a:srgbClr val="C9DAF8">
              <a:alpha val="42690"/>
            </a:srgbClr>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42" name="Shape 1042"/>
          <p:cNvSpPr txBox="1"/>
          <p:nvPr/>
        </p:nvSpPr>
        <p:spPr>
          <a:xfrm>
            <a:off x="2461600" y="4530525"/>
            <a:ext cx="548700" cy="30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28</a:t>
            </a:r>
          </a:p>
        </p:txBody>
      </p:sp>
      <p:sp>
        <p:nvSpPr>
          <p:cNvPr id="1043" name="Shape 1043"/>
          <p:cNvSpPr txBox="1"/>
          <p:nvPr/>
        </p:nvSpPr>
        <p:spPr>
          <a:xfrm>
            <a:off x="2766400" y="3158925"/>
            <a:ext cx="548700" cy="30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28</a:t>
            </a:r>
          </a:p>
        </p:txBody>
      </p:sp>
      <p:sp>
        <p:nvSpPr>
          <p:cNvPr id="19"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72815217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2" name="Shape 1072"/>
          <p:cNvSpPr txBox="1"/>
          <p:nvPr/>
        </p:nvSpPr>
        <p:spPr>
          <a:xfrm>
            <a:off x="1400000" y="3385925"/>
            <a:ext cx="861900" cy="282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3072</a:t>
            </a:r>
          </a:p>
        </p:txBody>
      </p:sp>
      <p:sp>
        <p:nvSpPr>
          <p:cNvPr id="1073" name="Shape 1073"/>
          <p:cNvSpPr txBox="1"/>
          <p:nvPr/>
        </p:nvSpPr>
        <p:spPr>
          <a:xfrm>
            <a:off x="100412" y="3114069"/>
            <a:ext cx="491700" cy="182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1</a:t>
            </a:r>
          </a:p>
        </p:txBody>
      </p:sp>
      <p:sp>
        <p:nvSpPr>
          <p:cNvPr id="1074" name="Shape 1074"/>
          <p:cNvSpPr txBox="1"/>
          <p:nvPr/>
        </p:nvSpPr>
        <p:spPr>
          <a:xfrm>
            <a:off x="0" y="857250"/>
            <a:ext cx="7701900" cy="657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3000" kern="0">
                <a:solidFill>
                  <a:srgbClr val="000000"/>
                </a:solidFill>
                <a:latin typeface="Arial"/>
                <a:ea typeface="Arial"/>
                <a:cs typeface="Arial"/>
                <a:sym typeface="Arial"/>
              </a:rPr>
              <a:t>Reminder: Fully Connected Layer</a:t>
            </a:r>
          </a:p>
        </p:txBody>
      </p:sp>
      <p:sp>
        <p:nvSpPr>
          <p:cNvPr id="1075" name="Shape 1075"/>
          <p:cNvSpPr txBox="1"/>
          <p:nvPr/>
        </p:nvSpPr>
        <p:spPr>
          <a:xfrm>
            <a:off x="751225" y="1701275"/>
            <a:ext cx="7829700" cy="474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32x32x3 image -&gt; stretch to 3072 x 1 </a:t>
            </a:r>
          </a:p>
        </p:txBody>
      </p:sp>
      <p:sp>
        <p:nvSpPr>
          <p:cNvPr id="1076" name="Shape 1076"/>
          <p:cNvSpPr txBox="1"/>
          <p:nvPr/>
        </p:nvSpPr>
        <p:spPr>
          <a:xfrm>
            <a:off x="3450588" y="3257625"/>
            <a:ext cx="2507400" cy="3522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10 x 3072 </a:t>
            </a:r>
          </a:p>
          <a:p>
            <a:pPr eaLnBrk="1" fontAlgn="auto" hangingPunct="1">
              <a:spcBef>
                <a:spcPts val="0"/>
              </a:spcBef>
              <a:spcAft>
                <a:spcPts val="0"/>
              </a:spcAft>
            </a:pPr>
            <a:r>
              <a:rPr lang="en" sz="1800" kern="0">
                <a:solidFill>
                  <a:srgbClr val="000000"/>
                </a:solidFill>
                <a:latin typeface="Arial"/>
                <a:ea typeface="Arial"/>
                <a:cs typeface="Arial"/>
                <a:sym typeface="Arial"/>
              </a:rPr>
              <a:t>weights</a:t>
            </a:r>
          </a:p>
        </p:txBody>
      </p:sp>
      <p:sp>
        <p:nvSpPr>
          <p:cNvPr id="1077" name="Shape 1077"/>
          <p:cNvSpPr txBox="1"/>
          <p:nvPr/>
        </p:nvSpPr>
        <p:spPr>
          <a:xfrm>
            <a:off x="6655800" y="2525100"/>
            <a:ext cx="1341600" cy="6570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1800" b="1" kern="0">
                <a:solidFill>
                  <a:srgbClr val="000000"/>
                </a:solidFill>
                <a:latin typeface="Arial"/>
                <a:ea typeface="Arial"/>
                <a:cs typeface="Arial"/>
                <a:sym typeface="Arial"/>
              </a:rPr>
              <a:t>activation</a:t>
            </a:r>
          </a:p>
        </p:txBody>
      </p:sp>
      <p:sp>
        <p:nvSpPr>
          <p:cNvPr id="1078" name="Shape 1078"/>
          <p:cNvSpPr/>
          <p:nvPr/>
        </p:nvSpPr>
        <p:spPr>
          <a:xfrm>
            <a:off x="6450450" y="3140175"/>
            <a:ext cx="1752300" cy="282300"/>
          </a:xfrm>
          <a:prstGeom prst="cube">
            <a:avLst>
              <a:gd name="adj" fmla="val 25000"/>
            </a:avLst>
          </a:prstGeom>
          <a:solidFill>
            <a:srgbClr val="C9DAF8">
              <a:alpha val="42690"/>
            </a:srgbClr>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79" name="Shape 1079"/>
          <p:cNvSpPr/>
          <p:nvPr/>
        </p:nvSpPr>
        <p:spPr>
          <a:xfrm>
            <a:off x="6526675" y="3233250"/>
            <a:ext cx="150300" cy="152700"/>
          </a:xfrm>
          <a:prstGeom prst="ellipse">
            <a:avLst/>
          </a:prstGeom>
          <a:solidFill>
            <a:srgbClr val="C9DAF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80" name="Shape 1080"/>
          <p:cNvSpPr/>
          <p:nvPr/>
        </p:nvSpPr>
        <p:spPr>
          <a:xfrm>
            <a:off x="388924" y="3140175"/>
            <a:ext cx="2784300" cy="282300"/>
          </a:xfrm>
          <a:prstGeom prst="cube">
            <a:avLst>
              <a:gd name="adj" fmla="val 25000"/>
            </a:avLst>
          </a:prstGeom>
          <a:solidFill>
            <a:srgbClr val="F4CCCC">
              <a:alpha val="51920"/>
            </a:srgbClr>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pic>
        <p:nvPicPr>
          <p:cNvPr id="1081" name="Shape 1081"/>
          <p:cNvPicPr preferRelativeResize="0"/>
          <p:nvPr/>
        </p:nvPicPr>
        <p:blipFill>
          <a:blip r:embed="rId3">
            <a:alphaModFix/>
          </a:blip>
          <a:stretch>
            <a:fillRect/>
          </a:stretch>
        </p:blipFill>
        <p:spPr>
          <a:xfrm>
            <a:off x="4429501" y="2924251"/>
            <a:ext cx="542925" cy="257175"/>
          </a:xfrm>
          <a:prstGeom prst="rect">
            <a:avLst/>
          </a:prstGeom>
          <a:noFill/>
          <a:ln>
            <a:noFill/>
          </a:ln>
        </p:spPr>
      </p:pic>
      <p:sp>
        <p:nvSpPr>
          <p:cNvPr id="1082" name="Shape 1082"/>
          <p:cNvSpPr txBox="1"/>
          <p:nvPr/>
        </p:nvSpPr>
        <p:spPr>
          <a:xfrm>
            <a:off x="1388662" y="2525100"/>
            <a:ext cx="1341600" cy="6570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1800" b="1" kern="0">
                <a:solidFill>
                  <a:srgbClr val="000000"/>
                </a:solidFill>
                <a:latin typeface="Arial"/>
                <a:ea typeface="Arial"/>
                <a:cs typeface="Arial"/>
                <a:sym typeface="Arial"/>
              </a:rPr>
              <a:t>input</a:t>
            </a:r>
          </a:p>
        </p:txBody>
      </p:sp>
      <p:sp>
        <p:nvSpPr>
          <p:cNvPr id="1083" name="Shape 1083"/>
          <p:cNvSpPr txBox="1"/>
          <p:nvPr/>
        </p:nvSpPr>
        <p:spPr>
          <a:xfrm>
            <a:off x="5841575" y="3879550"/>
            <a:ext cx="3021300" cy="766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b="1" kern="0">
                <a:solidFill>
                  <a:srgbClr val="0000FF"/>
                </a:solidFill>
                <a:latin typeface="Arial"/>
                <a:ea typeface="Arial"/>
                <a:cs typeface="Arial"/>
                <a:sym typeface="Arial"/>
              </a:rPr>
              <a:t>1 number: </a:t>
            </a:r>
          </a:p>
          <a:p>
            <a:pPr algn="l" eaLnBrk="1" fontAlgn="auto" hangingPunct="1">
              <a:spcBef>
                <a:spcPts val="0"/>
              </a:spcBef>
              <a:spcAft>
                <a:spcPts val="0"/>
              </a:spcAft>
            </a:pPr>
            <a:r>
              <a:rPr lang="en" sz="1400" kern="0">
                <a:solidFill>
                  <a:srgbClr val="0000FF"/>
                </a:solidFill>
                <a:latin typeface="Arial"/>
                <a:ea typeface="Arial"/>
                <a:cs typeface="Arial"/>
                <a:sym typeface="Arial"/>
              </a:rPr>
              <a:t>the result of taking a dot product between a row of W and the input (a 3072-dimensional dot product)</a:t>
            </a:r>
          </a:p>
        </p:txBody>
      </p:sp>
      <p:sp>
        <p:nvSpPr>
          <p:cNvPr id="1084" name="Shape 1084"/>
          <p:cNvSpPr txBox="1"/>
          <p:nvPr/>
        </p:nvSpPr>
        <p:spPr>
          <a:xfrm>
            <a:off x="6098112" y="3114069"/>
            <a:ext cx="491700" cy="182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1</a:t>
            </a:r>
          </a:p>
        </p:txBody>
      </p:sp>
      <p:sp>
        <p:nvSpPr>
          <p:cNvPr id="1085" name="Shape 1085"/>
          <p:cNvSpPr txBox="1"/>
          <p:nvPr/>
        </p:nvSpPr>
        <p:spPr>
          <a:xfrm>
            <a:off x="7115000" y="3385925"/>
            <a:ext cx="861900" cy="282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10</a:t>
            </a:r>
          </a:p>
        </p:txBody>
      </p:sp>
      <p:cxnSp>
        <p:nvCxnSpPr>
          <p:cNvPr id="1086" name="Shape 1086"/>
          <p:cNvCxnSpPr/>
          <p:nvPr/>
        </p:nvCxnSpPr>
        <p:spPr>
          <a:xfrm rot="10800000" flipH="1">
            <a:off x="6174025" y="3467650"/>
            <a:ext cx="349800" cy="452700"/>
          </a:xfrm>
          <a:prstGeom prst="straightConnector1">
            <a:avLst/>
          </a:prstGeom>
          <a:noFill/>
          <a:ln w="28575" cap="flat" cmpd="sng">
            <a:solidFill>
              <a:schemeClr val="dk2"/>
            </a:solidFill>
            <a:prstDash val="solid"/>
            <a:round/>
            <a:headEnd type="none" w="lg" len="lg"/>
            <a:tailEnd type="triangle" w="lg" len="lg"/>
          </a:ln>
        </p:spPr>
      </p:cxnSp>
      <p:cxnSp>
        <p:nvCxnSpPr>
          <p:cNvPr id="1087" name="Shape 1087"/>
          <p:cNvCxnSpPr/>
          <p:nvPr/>
        </p:nvCxnSpPr>
        <p:spPr>
          <a:xfrm>
            <a:off x="3346387" y="3281325"/>
            <a:ext cx="607800" cy="12000"/>
          </a:xfrm>
          <a:prstGeom prst="straightConnector1">
            <a:avLst/>
          </a:prstGeom>
          <a:noFill/>
          <a:ln w="28575" cap="flat" cmpd="sng">
            <a:solidFill>
              <a:schemeClr val="dk2"/>
            </a:solidFill>
            <a:prstDash val="solid"/>
            <a:round/>
            <a:headEnd type="none" w="lg" len="lg"/>
            <a:tailEnd type="triangle" w="lg" len="lg"/>
          </a:ln>
        </p:spPr>
      </p:cxnSp>
      <p:cxnSp>
        <p:nvCxnSpPr>
          <p:cNvPr id="1088" name="Shape 1088"/>
          <p:cNvCxnSpPr/>
          <p:nvPr/>
        </p:nvCxnSpPr>
        <p:spPr>
          <a:xfrm>
            <a:off x="5394500" y="3272650"/>
            <a:ext cx="614400" cy="8700"/>
          </a:xfrm>
          <a:prstGeom prst="straightConnector1">
            <a:avLst/>
          </a:prstGeom>
          <a:noFill/>
          <a:ln w="28575" cap="flat" cmpd="sng">
            <a:solidFill>
              <a:schemeClr val="dk2"/>
            </a:solidFill>
            <a:prstDash val="solid"/>
            <a:round/>
            <a:headEnd type="none" w="lg" len="lg"/>
            <a:tailEnd type="triangle" w="lg" len="lg"/>
          </a:ln>
        </p:spPr>
      </p:cxnSp>
      <p:sp>
        <p:nvSpPr>
          <p:cNvPr id="1089" name="Shape 1089"/>
          <p:cNvSpPr txBox="1"/>
          <p:nvPr/>
        </p:nvSpPr>
        <p:spPr>
          <a:xfrm>
            <a:off x="6503300" y="1263575"/>
            <a:ext cx="2484600" cy="912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FF"/>
                </a:solidFill>
                <a:latin typeface="Arial"/>
                <a:ea typeface="Arial"/>
                <a:cs typeface="Arial"/>
                <a:sym typeface="Arial"/>
              </a:rPr>
              <a:t>Each neuron looks at the full input volume </a:t>
            </a:r>
          </a:p>
        </p:txBody>
      </p:sp>
      <p:sp>
        <p:nvSpPr>
          <p:cNvPr id="21"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53127526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093"/>
        <p:cNvGrpSpPr/>
        <p:nvPr/>
      </p:nvGrpSpPr>
      <p:grpSpPr>
        <a:xfrm>
          <a:off x="0" y="0"/>
          <a:ext cx="0" cy="0"/>
          <a:chOff x="0" y="0"/>
          <a:chExt cx="0" cy="0"/>
        </a:xfrm>
      </p:grpSpPr>
      <p:pic>
        <p:nvPicPr>
          <p:cNvPr id="1095" name="Shape 1095"/>
          <p:cNvPicPr preferRelativeResize="0"/>
          <p:nvPr/>
        </p:nvPicPr>
        <p:blipFill>
          <a:blip r:embed="rId3">
            <a:alphaModFix/>
          </a:blip>
          <a:stretch>
            <a:fillRect/>
          </a:stretch>
        </p:blipFill>
        <p:spPr>
          <a:xfrm>
            <a:off x="1" y="1101396"/>
            <a:ext cx="9143999" cy="4378919"/>
          </a:xfrm>
          <a:prstGeom prst="rect">
            <a:avLst/>
          </a:prstGeom>
          <a:noFill/>
          <a:ln>
            <a:noFill/>
          </a:ln>
        </p:spPr>
      </p:pic>
      <p:sp>
        <p:nvSpPr>
          <p:cNvPr id="1096" name="Shape 1096"/>
          <p:cNvSpPr txBox="1"/>
          <p:nvPr/>
        </p:nvSpPr>
        <p:spPr>
          <a:xfrm>
            <a:off x="43175" y="763775"/>
            <a:ext cx="3932700" cy="209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two more layers to go: POOL/FC</a:t>
            </a:r>
          </a:p>
        </p:txBody>
      </p:sp>
      <p:pic>
        <p:nvPicPr>
          <p:cNvPr id="1097" name="Shape 1097" descr="mazda3.JPG"/>
          <p:cNvPicPr preferRelativeResize="0"/>
          <p:nvPr/>
        </p:nvPicPr>
        <p:blipFill rotWithShape="1">
          <a:blip r:embed="rId4">
            <a:alphaModFix/>
          </a:blip>
          <a:srcRect l="13812" r="4065"/>
          <a:stretch/>
        </p:blipFill>
        <p:spPr>
          <a:xfrm>
            <a:off x="43175" y="2945526"/>
            <a:ext cx="2192650" cy="2002447"/>
          </a:xfrm>
          <a:prstGeom prst="rect">
            <a:avLst/>
          </a:prstGeom>
          <a:noFill/>
          <a:ln>
            <a:noFill/>
          </a:ln>
        </p:spPr>
      </p:pic>
      <p:sp>
        <p:nvSpPr>
          <p:cNvPr id="6"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90093643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080" y="764721"/>
            <a:ext cx="4707360" cy="602703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extBox 1"/>
          <p:cNvSpPr txBox="1"/>
          <p:nvPr/>
        </p:nvSpPr>
        <p:spPr>
          <a:xfrm>
            <a:off x="3386821" y="1265128"/>
            <a:ext cx="5757180" cy="1554272"/>
          </a:xfrm>
          <a:prstGeom prst="rect">
            <a:avLst/>
          </a:prstGeom>
          <a:noFill/>
        </p:spPr>
        <p:txBody>
          <a:bodyPr wrap="square" rtlCol="0">
            <a:spAutoFit/>
          </a:bodyPr>
          <a:lstStyle/>
          <a:p>
            <a:pPr lvl="0" algn="l"/>
            <a:r>
              <a:rPr lang="en-US" sz="2200" dirty="0">
                <a:solidFill>
                  <a:prstClr val="black"/>
                </a:solidFill>
                <a:latin typeface="FreeSans" charset="0"/>
              </a:rPr>
              <a:t>Let us assume filter is an “eye” detector.</a:t>
            </a:r>
          </a:p>
          <a:p>
            <a:pPr lvl="0" algn="l"/>
            <a:r>
              <a:rPr lang="en-US" sz="2200" b="1" dirty="0">
                <a:solidFill>
                  <a:srgbClr val="FF0000"/>
                </a:solidFill>
                <a:latin typeface="FreeSans" charset="0"/>
              </a:rPr>
              <a:t>Q.:</a:t>
            </a:r>
            <a:r>
              <a:rPr lang="en-US" sz="2200" dirty="0">
                <a:solidFill>
                  <a:prstClr val="black"/>
                </a:solidFill>
                <a:latin typeface="FreeSans" charset="0"/>
              </a:rPr>
              <a:t> how can we make the detection robust to the exact location of the eye?</a:t>
            </a:r>
          </a:p>
          <a:p>
            <a:pPr algn="l"/>
            <a:endParaRPr lang="en-US" dirty="0"/>
          </a:p>
        </p:txBody>
      </p:sp>
      <p:sp>
        <p:nvSpPr>
          <p:cNvPr id="10"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smtClean="0"/>
              <a:t>Pooling Layer</a:t>
            </a:r>
            <a:endParaRPr lang="en-US" dirty="0"/>
          </a:p>
        </p:txBody>
      </p:sp>
      <p:sp>
        <p:nvSpPr>
          <p:cNvPr id="9" name="TextBox 8"/>
          <p:cNvSpPr txBox="1"/>
          <p:nvPr/>
        </p:nvSpPr>
        <p:spPr>
          <a:xfrm>
            <a:off x="3346992" y="6578469"/>
            <a:ext cx="2531913" cy="276999"/>
          </a:xfrm>
          <a:prstGeom prst="rect">
            <a:avLst/>
          </a:prstGeom>
          <a:noFill/>
        </p:spPr>
        <p:txBody>
          <a:bodyPr wrap="none" rtlCol="0">
            <a:spAutoFit/>
          </a:bodyPr>
          <a:lstStyle/>
          <a:p>
            <a:r>
              <a:rPr lang="en-US" dirty="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a:solidFill>
                  <a:schemeClr val="bg1">
                    <a:lumMod val="65000"/>
                  </a:schemeClr>
                </a:solidFill>
              </a:rPr>
              <a:t>Ranzato</a:t>
            </a:r>
            <a:endParaRPr lang="en-US" dirty="0">
              <a:solidFill>
                <a:schemeClr val="bg1">
                  <a:lumMod val="65000"/>
                </a:schemeClr>
              </a:solidFill>
            </a:endParaRPr>
          </a:p>
        </p:txBody>
      </p:sp>
      <p:sp>
        <p:nvSpPr>
          <p:cNvPr id="11" name="Footer Placeholder 1"/>
          <p:cNvSpPr>
            <a:spLocks noGrp="1"/>
          </p:cNvSpPr>
          <p:nvPr>
            <p:ph type="ftr" sz="quarter" idx="11"/>
          </p:nvPr>
        </p:nvSpPr>
        <p:spPr>
          <a:xfrm>
            <a:off x="152400" y="6400800"/>
            <a:ext cx="2895600" cy="457200"/>
          </a:xfrm>
        </p:spPr>
        <p:txBody>
          <a:bodyPr/>
          <a:lstStyle/>
          <a:p>
            <a:pPr>
              <a:defRPr/>
            </a:pPr>
            <a:r>
              <a:rPr lang="en-US" dirty="0" smtClean="0"/>
              <a:t>(C) Dhruv Batra </a:t>
            </a:r>
            <a:endParaRPr lang="en-US" dirty="0"/>
          </a:p>
        </p:txBody>
      </p:sp>
      <p:sp>
        <p:nvSpPr>
          <p:cNvPr id="12" name="Slide Number Placeholder 2"/>
          <p:cNvSpPr>
            <a:spLocks noGrp="1"/>
          </p:cNvSpPr>
          <p:nvPr>
            <p:ph type="sldNum" sz="quarter" idx="12"/>
          </p:nvPr>
        </p:nvSpPr>
        <p:spPr>
          <a:xfrm>
            <a:off x="7086600" y="6400800"/>
            <a:ext cx="1905000" cy="457200"/>
          </a:xfrm>
        </p:spPr>
        <p:txBody>
          <a:bodyPr/>
          <a:lstStyle/>
          <a:p>
            <a:pPr>
              <a:defRPr/>
            </a:pPr>
            <a:fld id="{A51550E6-1DFF-B84C-BFE3-E4371400DA8D}" type="slidenum">
              <a:rPr lang="en-US" smtClean="0"/>
              <a:pPr>
                <a:defRPr/>
              </a:pPr>
              <a:t>96</a:t>
            </a:fld>
            <a:endParaRPr lang="en-US"/>
          </a:p>
        </p:txBody>
      </p:sp>
    </p:spTree>
    <p:extLst>
      <p:ext uri="{BB962C8B-B14F-4D97-AF65-F5344CB8AC3E}">
        <p14:creationId xmlns:p14="http://schemas.microsoft.com/office/powerpoint/2010/main" val="1836693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080" y="764721"/>
            <a:ext cx="7410240" cy="602703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9" name="TextBox 8"/>
          <p:cNvSpPr txBox="1"/>
          <p:nvPr/>
        </p:nvSpPr>
        <p:spPr>
          <a:xfrm>
            <a:off x="3386821" y="1279773"/>
            <a:ext cx="5757180" cy="1615827"/>
          </a:xfrm>
          <a:prstGeom prst="rect">
            <a:avLst/>
          </a:prstGeom>
          <a:noFill/>
        </p:spPr>
        <p:txBody>
          <a:bodyPr wrap="square" rtlCol="0">
            <a:spAutoFit/>
          </a:bodyPr>
          <a:lstStyle/>
          <a:p>
            <a:pPr lvl="0" algn="l"/>
            <a:r>
              <a:rPr lang="en-US" sz="2200" dirty="0">
                <a:solidFill>
                  <a:prstClr val="black"/>
                </a:solidFill>
                <a:latin typeface="FreeSans" charset="0"/>
              </a:rPr>
              <a:t>By “</a:t>
            </a:r>
            <a:r>
              <a:rPr lang="en-US" sz="2200" dirty="0">
                <a:solidFill>
                  <a:srgbClr val="FF0000"/>
                </a:solidFill>
                <a:latin typeface="FreeSans" charset="0"/>
              </a:rPr>
              <a:t>pooling</a:t>
            </a:r>
            <a:r>
              <a:rPr lang="en-US" sz="2200" dirty="0">
                <a:solidFill>
                  <a:prstClr val="black"/>
                </a:solidFill>
                <a:latin typeface="FreeSans" charset="0"/>
              </a:rPr>
              <a:t>” (e.g., taking max) filter</a:t>
            </a:r>
          </a:p>
          <a:p>
            <a:pPr lvl="0" algn="l"/>
            <a:r>
              <a:rPr lang="en-US" sz="2200" dirty="0">
                <a:solidFill>
                  <a:prstClr val="black"/>
                </a:solidFill>
                <a:latin typeface="FreeSans" charset="0"/>
              </a:rPr>
              <a:t>responses at different locations we gain robustness to the exact spatial location of features.</a:t>
            </a:r>
          </a:p>
        </p:txBody>
      </p:sp>
      <p:sp>
        <p:nvSpPr>
          <p:cNvPr id="10"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smtClean="0"/>
              <a:t>Pooling Layer</a:t>
            </a:r>
            <a:endParaRPr lang="en-US" dirty="0"/>
          </a:p>
        </p:txBody>
      </p:sp>
      <p:sp>
        <p:nvSpPr>
          <p:cNvPr id="11" name="TextBox 10"/>
          <p:cNvSpPr txBox="1"/>
          <p:nvPr/>
        </p:nvSpPr>
        <p:spPr>
          <a:xfrm>
            <a:off x="3346992" y="6578469"/>
            <a:ext cx="2531913" cy="276999"/>
          </a:xfrm>
          <a:prstGeom prst="rect">
            <a:avLst/>
          </a:prstGeom>
          <a:noFill/>
        </p:spPr>
        <p:txBody>
          <a:bodyPr wrap="none" rtlCol="0">
            <a:spAutoFit/>
          </a:bodyPr>
          <a:lstStyle/>
          <a:p>
            <a:r>
              <a:rPr lang="en-US" dirty="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a:solidFill>
                  <a:schemeClr val="bg1">
                    <a:lumMod val="65000"/>
                  </a:schemeClr>
                </a:solidFill>
              </a:rPr>
              <a:t>Ranzato</a:t>
            </a:r>
            <a:endParaRPr lang="en-US" dirty="0">
              <a:solidFill>
                <a:schemeClr val="bg1">
                  <a:lumMod val="65000"/>
                </a:schemeClr>
              </a:solidFill>
            </a:endParaRPr>
          </a:p>
        </p:txBody>
      </p:sp>
      <p:sp>
        <p:nvSpPr>
          <p:cNvPr id="12" name="Footer Placeholder 1"/>
          <p:cNvSpPr>
            <a:spLocks noGrp="1"/>
          </p:cNvSpPr>
          <p:nvPr>
            <p:ph type="ftr" sz="quarter" idx="11"/>
          </p:nvPr>
        </p:nvSpPr>
        <p:spPr>
          <a:xfrm>
            <a:off x="152400" y="6400800"/>
            <a:ext cx="2895600" cy="457200"/>
          </a:xfrm>
        </p:spPr>
        <p:txBody>
          <a:bodyPr/>
          <a:lstStyle/>
          <a:p>
            <a:pPr>
              <a:defRPr/>
            </a:pPr>
            <a:r>
              <a:rPr lang="en-US" dirty="0" smtClean="0"/>
              <a:t>(C) Dhruv Batra </a:t>
            </a:r>
            <a:endParaRPr lang="en-US" dirty="0"/>
          </a:p>
        </p:txBody>
      </p:sp>
      <p:sp>
        <p:nvSpPr>
          <p:cNvPr id="13" name="Slide Number Placeholder 2"/>
          <p:cNvSpPr>
            <a:spLocks noGrp="1"/>
          </p:cNvSpPr>
          <p:nvPr>
            <p:ph type="sldNum" sz="quarter" idx="12"/>
          </p:nvPr>
        </p:nvSpPr>
        <p:spPr>
          <a:xfrm>
            <a:off x="7086600" y="6400800"/>
            <a:ext cx="1905000" cy="457200"/>
          </a:xfrm>
        </p:spPr>
        <p:txBody>
          <a:bodyPr/>
          <a:lstStyle/>
          <a:p>
            <a:pPr>
              <a:defRPr/>
            </a:pPr>
            <a:fld id="{A51550E6-1DFF-B84C-BFE3-E4371400DA8D}" type="slidenum">
              <a:rPr lang="en-US" smtClean="0"/>
              <a:pPr>
                <a:defRPr/>
              </a:pPr>
              <a:t>97</a:t>
            </a:fld>
            <a:endParaRPr lang="en-US"/>
          </a:p>
        </p:txBody>
      </p:sp>
    </p:spTree>
    <p:extLst>
      <p:ext uri="{BB962C8B-B14F-4D97-AF65-F5344CB8AC3E}">
        <p14:creationId xmlns:p14="http://schemas.microsoft.com/office/powerpoint/2010/main" val="6728768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pic>
        <p:nvPicPr>
          <p:cNvPr id="1103" name="Shape 1103"/>
          <p:cNvPicPr preferRelativeResize="0"/>
          <p:nvPr/>
        </p:nvPicPr>
        <p:blipFill>
          <a:blip r:embed="rId3">
            <a:alphaModFix/>
          </a:blip>
          <a:stretch>
            <a:fillRect/>
          </a:stretch>
        </p:blipFill>
        <p:spPr>
          <a:xfrm>
            <a:off x="2385950" y="2213376"/>
            <a:ext cx="3996924" cy="3157099"/>
          </a:xfrm>
          <a:prstGeom prst="rect">
            <a:avLst/>
          </a:prstGeom>
          <a:noFill/>
          <a:ln>
            <a:noFill/>
          </a:ln>
        </p:spPr>
      </p:pic>
      <p:sp>
        <p:nvSpPr>
          <p:cNvPr id="1104" name="Shape 1104"/>
          <p:cNvSpPr txBox="1"/>
          <p:nvPr/>
        </p:nvSpPr>
        <p:spPr>
          <a:xfrm>
            <a:off x="222200" y="893575"/>
            <a:ext cx="8810700" cy="1247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3000" kern="0">
                <a:solidFill>
                  <a:srgbClr val="000000"/>
                </a:solidFill>
                <a:latin typeface="Arial"/>
                <a:ea typeface="Arial"/>
                <a:cs typeface="Arial"/>
                <a:sym typeface="Arial"/>
              </a:rPr>
              <a:t>Pooling layer</a:t>
            </a:r>
          </a:p>
          <a:p>
            <a:pPr marL="457200" indent="-342900" algn="l" eaLnBrk="1" fontAlgn="auto" hangingPunct="1">
              <a:spcBef>
                <a:spcPts val="0"/>
              </a:spcBef>
              <a:spcAft>
                <a:spcPts val="0"/>
              </a:spcAft>
              <a:buSzPct val="100000"/>
              <a:buFontTx/>
              <a:buChar char="-"/>
            </a:pPr>
            <a:r>
              <a:rPr lang="en" sz="1800" kern="0">
                <a:solidFill>
                  <a:srgbClr val="000000"/>
                </a:solidFill>
                <a:latin typeface="Arial"/>
                <a:ea typeface="Arial"/>
                <a:cs typeface="Arial"/>
                <a:sym typeface="Arial"/>
              </a:rPr>
              <a:t>makes the representations smaller and more manageable </a:t>
            </a:r>
          </a:p>
          <a:p>
            <a:pPr marL="457200" indent="-342900" algn="l" eaLnBrk="1" fontAlgn="auto" hangingPunct="1">
              <a:spcBef>
                <a:spcPts val="0"/>
              </a:spcBef>
              <a:spcAft>
                <a:spcPts val="0"/>
              </a:spcAft>
              <a:buSzPct val="100000"/>
              <a:buFontTx/>
              <a:buChar char="-"/>
            </a:pPr>
            <a:r>
              <a:rPr lang="en" sz="1800" kern="0">
                <a:solidFill>
                  <a:srgbClr val="000000"/>
                </a:solidFill>
                <a:latin typeface="Arial"/>
                <a:ea typeface="Arial"/>
                <a:cs typeface="Arial"/>
                <a:sym typeface="Arial"/>
              </a:rPr>
              <a:t>operates over each activation map independently:</a:t>
            </a:r>
          </a:p>
          <a:p>
            <a:pPr algn="l" eaLnBrk="1" fontAlgn="auto" hangingPunct="1">
              <a:spcBef>
                <a:spcPts val="0"/>
              </a:spcBef>
              <a:spcAft>
                <a:spcPts val="0"/>
              </a:spcAft>
            </a:pPr>
            <a:endParaRPr sz="1800" kern="0">
              <a:solidFill>
                <a:srgbClr val="000000"/>
              </a:solidFill>
              <a:latin typeface="Arial"/>
              <a:ea typeface="Arial"/>
              <a:cs typeface="Arial"/>
              <a:sym typeface="Arial"/>
            </a:endParaRPr>
          </a:p>
        </p:txBody>
      </p:sp>
      <p:sp>
        <p:nvSpPr>
          <p:cNvPr id="5"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86536453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graphicFrame>
        <p:nvGraphicFramePr>
          <p:cNvPr id="1110" name="Shape 1110"/>
          <p:cNvGraphicFramePr/>
          <p:nvPr/>
        </p:nvGraphicFramePr>
        <p:xfrm>
          <a:off x="952500" y="2266950"/>
          <a:ext cx="2423500" cy="2423500"/>
        </p:xfrm>
        <a:graphic>
          <a:graphicData uri="http://schemas.openxmlformats.org/drawingml/2006/table">
            <a:tbl>
              <a:tblPr>
                <a:noFill/>
              </a:tblPr>
              <a:tblGrid>
                <a:gridCol w="605875"/>
                <a:gridCol w="605875"/>
                <a:gridCol w="605875"/>
                <a:gridCol w="605875"/>
              </a:tblGrid>
              <a:tr h="605875">
                <a:tc>
                  <a:txBody>
                    <a:bodyPr/>
                    <a:lstStyle/>
                    <a:p>
                      <a:pPr lvl="0" algn="ctr" rtl="0">
                        <a:spcBef>
                          <a:spcPts val="0"/>
                        </a:spcBef>
                        <a:buNone/>
                      </a:pPr>
                      <a:r>
                        <a:rPr lang="en" sz="2400"/>
                        <a:t>1</a:t>
                      </a:r>
                    </a:p>
                  </a:txBody>
                  <a:tcPr marL="91425" marR="91425" marT="91425" marB="91425">
                    <a:solidFill>
                      <a:srgbClr val="F4CCCC"/>
                    </a:solidFill>
                  </a:tcPr>
                </a:tc>
                <a:tc>
                  <a:txBody>
                    <a:bodyPr/>
                    <a:lstStyle/>
                    <a:p>
                      <a:pPr lvl="0" algn="ctr" rtl="0">
                        <a:spcBef>
                          <a:spcPts val="0"/>
                        </a:spcBef>
                        <a:buNone/>
                      </a:pPr>
                      <a:r>
                        <a:rPr lang="en" sz="2400"/>
                        <a:t>1</a:t>
                      </a:r>
                    </a:p>
                  </a:txBody>
                  <a:tcPr marL="91425" marR="91425" marT="91425" marB="91425">
                    <a:solidFill>
                      <a:srgbClr val="F4CCCC"/>
                    </a:solidFill>
                  </a:tcPr>
                </a:tc>
                <a:tc>
                  <a:txBody>
                    <a:bodyPr/>
                    <a:lstStyle/>
                    <a:p>
                      <a:pPr lvl="0" algn="ctr" rtl="0">
                        <a:spcBef>
                          <a:spcPts val="0"/>
                        </a:spcBef>
                        <a:buNone/>
                      </a:pPr>
                      <a:r>
                        <a:rPr lang="en" sz="2400"/>
                        <a:t>2</a:t>
                      </a:r>
                    </a:p>
                  </a:txBody>
                  <a:tcPr marL="91425" marR="91425" marT="91425" marB="91425">
                    <a:solidFill>
                      <a:srgbClr val="D9EAD3"/>
                    </a:solidFill>
                  </a:tcPr>
                </a:tc>
                <a:tc>
                  <a:txBody>
                    <a:bodyPr/>
                    <a:lstStyle/>
                    <a:p>
                      <a:pPr lvl="0" algn="ctr" rtl="0">
                        <a:spcBef>
                          <a:spcPts val="0"/>
                        </a:spcBef>
                        <a:buNone/>
                      </a:pPr>
                      <a:r>
                        <a:rPr lang="en" sz="2400"/>
                        <a:t>4</a:t>
                      </a:r>
                    </a:p>
                  </a:txBody>
                  <a:tcPr marL="91425" marR="91425" marT="91425" marB="91425">
                    <a:solidFill>
                      <a:srgbClr val="D9EAD3"/>
                    </a:solidFill>
                  </a:tcPr>
                </a:tc>
              </a:tr>
              <a:tr h="605875">
                <a:tc>
                  <a:txBody>
                    <a:bodyPr/>
                    <a:lstStyle/>
                    <a:p>
                      <a:pPr lvl="0" algn="ctr" rtl="0">
                        <a:spcBef>
                          <a:spcPts val="0"/>
                        </a:spcBef>
                        <a:buNone/>
                      </a:pPr>
                      <a:r>
                        <a:rPr lang="en" sz="2400"/>
                        <a:t>5</a:t>
                      </a:r>
                    </a:p>
                  </a:txBody>
                  <a:tcPr marL="91425" marR="91425" marT="91425" marB="91425">
                    <a:solidFill>
                      <a:srgbClr val="F4CCCC"/>
                    </a:solidFill>
                  </a:tcPr>
                </a:tc>
                <a:tc>
                  <a:txBody>
                    <a:bodyPr/>
                    <a:lstStyle/>
                    <a:p>
                      <a:pPr lvl="0" algn="ctr" rtl="0">
                        <a:spcBef>
                          <a:spcPts val="0"/>
                        </a:spcBef>
                        <a:buNone/>
                      </a:pPr>
                      <a:r>
                        <a:rPr lang="en" sz="2400"/>
                        <a:t>6</a:t>
                      </a:r>
                    </a:p>
                  </a:txBody>
                  <a:tcPr marL="91425" marR="91425" marT="91425" marB="91425">
                    <a:solidFill>
                      <a:srgbClr val="F4CCCC"/>
                    </a:solidFill>
                  </a:tcPr>
                </a:tc>
                <a:tc>
                  <a:txBody>
                    <a:bodyPr/>
                    <a:lstStyle/>
                    <a:p>
                      <a:pPr lvl="0" algn="ctr" rtl="0">
                        <a:spcBef>
                          <a:spcPts val="0"/>
                        </a:spcBef>
                        <a:buNone/>
                      </a:pPr>
                      <a:r>
                        <a:rPr lang="en" sz="2400"/>
                        <a:t>7</a:t>
                      </a:r>
                    </a:p>
                  </a:txBody>
                  <a:tcPr marL="91425" marR="91425" marT="91425" marB="91425">
                    <a:solidFill>
                      <a:srgbClr val="D9EAD3"/>
                    </a:solidFill>
                  </a:tcPr>
                </a:tc>
                <a:tc>
                  <a:txBody>
                    <a:bodyPr/>
                    <a:lstStyle/>
                    <a:p>
                      <a:pPr lvl="0" algn="ctr" rtl="0">
                        <a:spcBef>
                          <a:spcPts val="0"/>
                        </a:spcBef>
                        <a:buNone/>
                      </a:pPr>
                      <a:r>
                        <a:rPr lang="en" sz="2400"/>
                        <a:t>8</a:t>
                      </a:r>
                    </a:p>
                  </a:txBody>
                  <a:tcPr marL="91425" marR="91425" marT="91425" marB="91425">
                    <a:solidFill>
                      <a:srgbClr val="D9EAD3"/>
                    </a:solidFill>
                  </a:tcPr>
                </a:tc>
              </a:tr>
              <a:tr h="605875">
                <a:tc>
                  <a:txBody>
                    <a:bodyPr/>
                    <a:lstStyle/>
                    <a:p>
                      <a:pPr lvl="0" algn="ctr" rtl="0">
                        <a:spcBef>
                          <a:spcPts val="0"/>
                        </a:spcBef>
                        <a:buNone/>
                      </a:pPr>
                      <a:r>
                        <a:rPr lang="en" sz="2400"/>
                        <a:t>3</a:t>
                      </a:r>
                    </a:p>
                  </a:txBody>
                  <a:tcPr marL="91425" marR="91425" marT="91425" marB="91425">
                    <a:solidFill>
                      <a:srgbClr val="FFF2CC"/>
                    </a:solidFill>
                  </a:tcPr>
                </a:tc>
                <a:tc>
                  <a:txBody>
                    <a:bodyPr/>
                    <a:lstStyle/>
                    <a:p>
                      <a:pPr lvl="0" algn="ctr" rtl="0">
                        <a:spcBef>
                          <a:spcPts val="0"/>
                        </a:spcBef>
                        <a:buNone/>
                      </a:pPr>
                      <a:r>
                        <a:rPr lang="en" sz="2400"/>
                        <a:t>2</a:t>
                      </a:r>
                    </a:p>
                  </a:txBody>
                  <a:tcPr marL="91425" marR="91425" marT="91425" marB="91425">
                    <a:solidFill>
                      <a:srgbClr val="FFF2CC"/>
                    </a:solidFill>
                  </a:tcPr>
                </a:tc>
                <a:tc>
                  <a:txBody>
                    <a:bodyPr/>
                    <a:lstStyle/>
                    <a:p>
                      <a:pPr lvl="0" algn="ctr" rtl="0">
                        <a:spcBef>
                          <a:spcPts val="0"/>
                        </a:spcBef>
                        <a:buNone/>
                      </a:pPr>
                      <a:r>
                        <a:rPr lang="en" sz="2400"/>
                        <a:t>1</a:t>
                      </a:r>
                    </a:p>
                  </a:txBody>
                  <a:tcPr marL="91425" marR="91425" marT="91425" marB="91425">
                    <a:solidFill>
                      <a:srgbClr val="C9DAF8"/>
                    </a:solidFill>
                  </a:tcPr>
                </a:tc>
                <a:tc>
                  <a:txBody>
                    <a:bodyPr/>
                    <a:lstStyle/>
                    <a:p>
                      <a:pPr lvl="0" algn="ctr" rtl="0">
                        <a:spcBef>
                          <a:spcPts val="0"/>
                        </a:spcBef>
                        <a:buNone/>
                      </a:pPr>
                      <a:r>
                        <a:rPr lang="en" sz="2400"/>
                        <a:t>0</a:t>
                      </a:r>
                    </a:p>
                  </a:txBody>
                  <a:tcPr marL="91425" marR="91425" marT="91425" marB="91425">
                    <a:solidFill>
                      <a:srgbClr val="C9DAF8"/>
                    </a:solidFill>
                  </a:tcPr>
                </a:tc>
              </a:tr>
              <a:tr h="605875">
                <a:tc>
                  <a:txBody>
                    <a:bodyPr/>
                    <a:lstStyle/>
                    <a:p>
                      <a:pPr lvl="0" algn="ctr" rtl="0">
                        <a:spcBef>
                          <a:spcPts val="0"/>
                        </a:spcBef>
                        <a:buNone/>
                      </a:pPr>
                      <a:r>
                        <a:rPr lang="en" sz="2400"/>
                        <a:t>1</a:t>
                      </a:r>
                    </a:p>
                  </a:txBody>
                  <a:tcPr marL="91425" marR="91425" marT="91425" marB="91425">
                    <a:solidFill>
                      <a:srgbClr val="FFF2CC"/>
                    </a:solidFill>
                  </a:tcPr>
                </a:tc>
                <a:tc>
                  <a:txBody>
                    <a:bodyPr/>
                    <a:lstStyle/>
                    <a:p>
                      <a:pPr lvl="0" algn="ctr" rtl="0">
                        <a:spcBef>
                          <a:spcPts val="0"/>
                        </a:spcBef>
                        <a:buNone/>
                      </a:pPr>
                      <a:r>
                        <a:rPr lang="en" sz="2400"/>
                        <a:t>2</a:t>
                      </a:r>
                    </a:p>
                  </a:txBody>
                  <a:tcPr marL="91425" marR="91425" marT="91425" marB="91425">
                    <a:solidFill>
                      <a:srgbClr val="FFF2CC"/>
                    </a:solidFill>
                  </a:tcPr>
                </a:tc>
                <a:tc>
                  <a:txBody>
                    <a:bodyPr/>
                    <a:lstStyle/>
                    <a:p>
                      <a:pPr lvl="0" algn="ctr" rtl="0">
                        <a:spcBef>
                          <a:spcPts val="0"/>
                        </a:spcBef>
                        <a:buNone/>
                      </a:pPr>
                      <a:r>
                        <a:rPr lang="en" sz="2400"/>
                        <a:t>3</a:t>
                      </a:r>
                    </a:p>
                  </a:txBody>
                  <a:tcPr marL="91425" marR="91425" marT="91425" marB="91425">
                    <a:solidFill>
                      <a:srgbClr val="C9DAF8"/>
                    </a:solidFill>
                  </a:tcPr>
                </a:tc>
                <a:tc>
                  <a:txBody>
                    <a:bodyPr/>
                    <a:lstStyle/>
                    <a:p>
                      <a:pPr lvl="0" algn="ctr" rtl="0">
                        <a:spcBef>
                          <a:spcPts val="0"/>
                        </a:spcBef>
                        <a:buNone/>
                      </a:pPr>
                      <a:r>
                        <a:rPr lang="en" sz="2400"/>
                        <a:t>4</a:t>
                      </a:r>
                    </a:p>
                  </a:txBody>
                  <a:tcPr marL="91425" marR="91425" marT="91425" marB="91425">
                    <a:solidFill>
                      <a:srgbClr val="C9DAF8"/>
                    </a:solidFill>
                  </a:tcPr>
                </a:tc>
              </a:tr>
            </a:tbl>
          </a:graphicData>
        </a:graphic>
      </p:graphicFrame>
      <p:sp>
        <p:nvSpPr>
          <p:cNvPr id="1111" name="Shape 1111"/>
          <p:cNvSpPr txBox="1"/>
          <p:nvPr/>
        </p:nvSpPr>
        <p:spPr>
          <a:xfrm>
            <a:off x="931850" y="1757375"/>
            <a:ext cx="2617200" cy="564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Single depth slice</a:t>
            </a:r>
          </a:p>
        </p:txBody>
      </p:sp>
      <p:cxnSp>
        <p:nvCxnSpPr>
          <p:cNvPr id="1112" name="Shape 1112"/>
          <p:cNvCxnSpPr/>
          <p:nvPr/>
        </p:nvCxnSpPr>
        <p:spPr>
          <a:xfrm rot="10800000">
            <a:off x="642925" y="2296700"/>
            <a:ext cx="0" cy="2364000"/>
          </a:xfrm>
          <a:prstGeom prst="straightConnector1">
            <a:avLst/>
          </a:prstGeom>
          <a:noFill/>
          <a:ln w="19050" cap="flat" cmpd="sng">
            <a:solidFill>
              <a:srgbClr val="000000"/>
            </a:solidFill>
            <a:prstDash val="solid"/>
            <a:round/>
            <a:headEnd type="triangle" w="lg" len="lg"/>
            <a:tailEnd type="none" w="lg" len="lg"/>
          </a:ln>
        </p:spPr>
      </p:cxnSp>
      <p:sp>
        <p:nvSpPr>
          <p:cNvPr id="1113" name="Shape 1113"/>
          <p:cNvSpPr txBox="1"/>
          <p:nvPr/>
        </p:nvSpPr>
        <p:spPr>
          <a:xfrm>
            <a:off x="76200" y="2421075"/>
            <a:ext cx="926000" cy="467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US" sz="2000" kern="0">
                <a:solidFill>
                  <a:srgbClr val="000000"/>
                </a:solidFill>
                <a:latin typeface="Arial"/>
                <a:ea typeface="Arial"/>
                <a:cs typeface="Arial"/>
                <a:sym typeface="Arial"/>
              </a:rPr>
              <a:t>d</a:t>
            </a:r>
            <a:r>
              <a:rPr lang="en-US" sz="2000" kern="0" smtClean="0">
                <a:solidFill>
                  <a:srgbClr val="000000"/>
                </a:solidFill>
                <a:latin typeface="Arial"/>
                <a:ea typeface="Arial"/>
                <a:cs typeface="Arial"/>
                <a:sym typeface="Arial"/>
              </a:rPr>
              <a:t>im 1</a:t>
            </a:r>
            <a:endParaRPr lang="en" sz="2000" kern="0" dirty="0">
              <a:solidFill>
                <a:srgbClr val="000000"/>
              </a:solidFill>
              <a:latin typeface="Arial"/>
              <a:ea typeface="Arial"/>
              <a:cs typeface="Arial"/>
              <a:sym typeface="Arial"/>
            </a:endParaRPr>
          </a:p>
        </p:txBody>
      </p:sp>
      <p:cxnSp>
        <p:nvCxnSpPr>
          <p:cNvPr id="1114" name="Shape 1114"/>
          <p:cNvCxnSpPr/>
          <p:nvPr/>
        </p:nvCxnSpPr>
        <p:spPr>
          <a:xfrm>
            <a:off x="926000" y="5007925"/>
            <a:ext cx="2476500" cy="0"/>
          </a:xfrm>
          <a:prstGeom prst="straightConnector1">
            <a:avLst/>
          </a:prstGeom>
          <a:noFill/>
          <a:ln w="19050" cap="flat" cmpd="sng">
            <a:solidFill>
              <a:srgbClr val="000000"/>
            </a:solidFill>
            <a:prstDash val="solid"/>
            <a:round/>
            <a:headEnd type="none" w="lg" len="lg"/>
            <a:tailEnd type="triangle" w="lg" len="lg"/>
          </a:ln>
        </p:spPr>
      </p:cxnSp>
      <p:sp>
        <p:nvSpPr>
          <p:cNvPr id="1115" name="Shape 1115"/>
          <p:cNvSpPr txBox="1"/>
          <p:nvPr/>
        </p:nvSpPr>
        <p:spPr>
          <a:xfrm>
            <a:off x="2362200" y="4938275"/>
            <a:ext cx="905775" cy="366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US" sz="2000" kern="0" dirty="0">
                <a:solidFill>
                  <a:srgbClr val="000000"/>
                </a:solidFill>
                <a:latin typeface="Arial"/>
                <a:ea typeface="Arial"/>
                <a:cs typeface="Arial"/>
                <a:sym typeface="Arial"/>
              </a:rPr>
              <a:t>d</a:t>
            </a:r>
            <a:r>
              <a:rPr lang="en-US" sz="2000" kern="0" dirty="0" smtClean="0">
                <a:solidFill>
                  <a:srgbClr val="000000"/>
                </a:solidFill>
                <a:latin typeface="Arial"/>
                <a:ea typeface="Arial"/>
                <a:cs typeface="Arial"/>
                <a:sym typeface="Arial"/>
              </a:rPr>
              <a:t>im 2</a:t>
            </a:r>
            <a:endParaRPr lang="en" sz="2000" kern="0" dirty="0">
              <a:solidFill>
                <a:srgbClr val="000000"/>
              </a:solidFill>
              <a:latin typeface="Arial"/>
              <a:ea typeface="Arial"/>
              <a:cs typeface="Arial"/>
              <a:sym typeface="Arial"/>
            </a:endParaRPr>
          </a:p>
        </p:txBody>
      </p:sp>
      <p:cxnSp>
        <p:nvCxnSpPr>
          <p:cNvPr id="1116" name="Shape 1116"/>
          <p:cNvCxnSpPr/>
          <p:nvPr/>
        </p:nvCxnSpPr>
        <p:spPr>
          <a:xfrm>
            <a:off x="3753700" y="3478700"/>
            <a:ext cx="2032800" cy="0"/>
          </a:xfrm>
          <a:prstGeom prst="straightConnector1">
            <a:avLst/>
          </a:prstGeom>
          <a:noFill/>
          <a:ln w="19050" cap="flat" cmpd="sng">
            <a:solidFill>
              <a:srgbClr val="000000"/>
            </a:solidFill>
            <a:prstDash val="solid"/>
            <a:round/>
            <a:headEnd type="none" w="lg" len="lg"/>
            <a:tailEnd type="triangle" w="lg" len="lg"/>
          </a:ln>
        </p:spPr>
      </p:cxnSp>
      <p:sp>
        <p:nvSpPr>
          <p:cNvPr id="1117" name="Shape 1117"/>
          <p:cNvSpPr txBox="1"/>
          <p:nvPr/>
        </p:nvSpPr>
        <p:spPr>
          <a:xfrm>
            <a:off x="3661275" y="2645775"/>
            <a:ext cx="2675700" cy="727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max pool with 2x2 filters and stride 2</a:t>
            </a:r>
          </a:p>
        </p:txBody>
      </p:sp>
      <p:graphicFrame>
        <p:nvGraphicFramePr>
          <p:cNvPr id="1118" name="Shape 1118"/>
          <p:cNvGraphicFramePr/>
          <p:nvPr/>
        </p:nvGraphicFramePr>
        <p:xfrm>
          <a:off x="6622250" y="2833875"/>
          <a:ext cx="1211750" cy="1211750"/>
        </p:xfrm>
        <a:graphic>
          <a:graphicData uri="http://schemas.openxmlformats.org/drawingml/2006/table">
            <a:tbl>
              <a:tblPr>
                <a:noFill/>
              </a:tblPr>
              <a:tblGrid>
                <a:gridCol w="605875"/>
                <a:gridCol w="605875"/>
              </a:tblGrid>
              <a:tr h="605875">
                <a:tc>
                  <a:txBody>
                    <a:bodyPr/>
                    <a:lstStyle/>
                    <a:p>
                      <a:pPr lvl="0" algn="ctr" rtl="0">
                        <a:spcBef>
                          <a:spcPts val="0"/>
                        </a:spcBef>
                        <a:buNone/>
                      </a:pPr>
                      <a:r>
                        <a:rPr lang="en" sz="2400"/>
                        <a:t>6</a:t>
                      </a:r>
                    </a:p>
                  </a:txBody>
                  <a:tcPr marL="91425" marR="91425" marT="91425" marB="91425">
                    <a:solidFill>
                      <a:srgbClr val="F4CCCC"/>
                    </a:solidFill>
                  </a:tcPr>
                </a:tc>
                <a:tc>
                  <a:txBody>
                    <a:bodyPr/>
                    <a:lstStyle/>
                    <a:p>
                      <a:pPr lvl="0" algn="ctr" rtl="0">
                        <a:spcBef>
                          <a:spcPts val="0"/>
                        </a:spcBef>
                        <a:buNone/>
                      </a:pPr>
                      <a:r>
                        <a:rPr lang="en" sz="2400"/>
                        <a:t>8</a:t>
                      </a:r>
                    </a:p>
                  </a:txBody>
                  <a:tcPr marL="91425" marR="91425" marT="91425" marB="91425">
                    <a:solidFill>
                      <a:srgbClr val="D9EAD3"/>
                    </a:solidFill>
                  </a:tcPr>
                </a:tc>
              </a:tr>
              <a:tr h="605875">
                <a:tc>
                  <a:txBody>
                    <a:bodyPr/>
                    <a:lstStyle/>
                    <a:p>
                      <a:pPr lvl="0" algn="ctr" rtl="0">
                        <a:spcBef>
                          <a:spcPts val="0"/>
                        </a:spcBef>
                        <a:buNone/>
                      </a:pPr>
                      <a:r>
                        <a:rPr lang="en" sz="2400"/>
                        <a:t>3</a:t>
                      </a:r>
                    </a:p>
                  </a:txBody>
                  <a:tcPr marL="91425" marR="91425" marT="91425" marB="91425">
                    <a:solidFill>
                      <a:srgbClr val="FFF2CC"/>
                    </a:solidFill>
                  </a:tcPr>
                </a:tc>
                <a:tc>
                  <a:txBody>
                    <a:bodyPr/>
                    <a:lstStyle/>
                    <a:p>
                      <a:pPr lvl="0" algn="ctr" rtl="0">
                        <a:spcBef>
                          <a:spcPts val="0"/>
                        </a:spcBef>
                        <a:buNone/>
                      </a:pPr>
                      <a:r>
                        <a:rPr lang="en" sz="2400"/>
                        <a:t>4</a:t>
                      </a:r>
                    </a:p>
                  </a:txBody>
                  <a:tcPr marL="91425" marR="91425" marT="91425" marB="91425">
                    <a:solidFill>
                      <a:srgbClr val="C9DAF8"/>
                    </a:solidFill>
                  </a:tcPr>
                </a:tc>
              </a:tr>
            </a:tbl>
          </a:graphicData>
        </a:graphic>
      </p:graphicFrame>
      <p:sp>
        <p:nvSpPr>
          <p:cNvPr id="1119" name="Shape 1119"/>
          <p:cNvSpPr txBox="1"/>
          <p:nvPr/>
        </p:nvSpPr>
        <p:spPr>
          <a:xfrm>
            <a:off x="2918925" y="904725"/>
            <a:ext cx="4266900" cy="662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3000" kern="0">
                <a:solidFill>
                  <a:srgbClr val="000000"/>
                </a:solidFill>
                <a:latin typeface="Arial"/>
                <a:ea typeface="Arial"/>
                <a:cs typeface="Arial"/>
                <a:sym typeface="Arial"/>
              </a:rPr>
              <a:t>MAX POOLING</a:t>
            </a:r>
          </a:p>
          <a:p>
            <a:pPr algn="l" eaLnBrk="1" fontAlgn="auto" hangingPunct="1">
              <a:spcBef>
                <a:spcPts val="0"/>
              </a:spcBef>
              <a:spcAft>
                <a:spcPts val="0"/>
              </a:spcAft>
            </a:pPr>
            <a:endParaRPr sz="3000" kern="0">
              <a:solidFill>
                <a:srgbClr val="000000"/>
              </a:solidFill>
              <a:latin typeface="Arial"/>
              <a:ea typeface="Arial"/>
              <a:cs typeface="Arial"/>
              <a:sym typeface="Arial"/>
            </a:endParaRPr>
          </a:p>
        </p:txBody>
      </p:sp>
      <p:sp>
        <p:nvSpPr>
          <p:cNvPr id="13"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85381957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HIGHLIGHTER" val="false"/>
</p:tagLst>
</file>

<file path=ppt/tags/tag10.xml><?xml version="1.0" encoding="utf-8"?>
<p:tagLst xmlns:a="http://schemas.openxmlformats.org/drawingml/2006/main" xmlns:r="http://schemas.openxmlformats.org/officeDocument/2006/relationships" xmlns:p="http://schemas.openxmlformats.org/presentationml/2006/main">
  <p:tag name="HIGHLIGHTER" val="false"/>
</p:tagLst>
</file>

<file path=ppt/tags/tag100.xml><?xml version="1.0" encoding="utf-8"?>
<p:tagLst xmlns:a="http://schemas.openxmlformats.org/drawingml/2006/main" xmlns:r="http://schemas.openxmlformats.org/officeDocument/2006/relationships" xmlns:p="http://schemas.openxmlformats.org/presentationml/2006/main">
  <p:tag name="HIGHLIGHTER" val="false"/>
</p:tagLst>
</file>

<file path=ppt/tags/tag1000.xml><?xml version="1.0" encoding="utf-8"?>
<p:tagLst xmlns:a="http://schemas.openxmlformats.org/drawingml/2006/main" xmlns:r="http://schemas.openxmlformats.org/officeDocument/2006/relationships" xmlns:p="http://schemas.openxmlformats.org/presentationml/2006/main">
  <p:tag name="HIGHLIGHTER" val="false"/>
</p:tagLst>
</file>

<file path=ppt/tags/tag1001.xml><?xml version="1.0" encoding="utf-8"?>
<p:tagLst xmlns:a="http://schemas.openxmlformats.org/drawingml/2006/main" xmlns:r="http://schemas.openxmlformats.org/officeDocument/2006/relationships" xmlns:p="http://schemas.openxmlformats.org/presentationml/2006/main">
  <p:tag name="HIGHLIGHTER" val="false"/>
</p:tagLst>
</file>

<file path=ppt/tags/tag1002.xml><?xml version="1.0" encoding="utf-8"?>
<p:tagLst xmlns:a="http://schemas.openxmlformats.org/drawingml/2006/main" xmlns:r="http://schemas.openxmlformats.org/officeDocument/2006/relationships" xmlns:p="http://schemas.openxmlformats.org/presentationml/2006/main">
  <p:tag name="HIGHLIGHTER" val="false"/>
</p:tagLst>
</file>

<file path=ppt/tags/tag1003.xml><?xml version="1.0" encoding="utf-8"?>
<p:tagLst xmlns:a="http://schemas.openxmlformats.org/drawingml/2006/main" xmlns:r="http://schemas.openxmlformats.org/officeDocument/2006/relationships" xmlns:p="http://schemas.openxmlformats.org/presentationml/2006/main">
  <p:tag name="HIGHLIGHTER" val="false"/>
</p:tagLst>
</file>

<file path=ppt/tags/tag1004.xml><?xml version="1.0" encoding="utf-8"?>
<p:tagLst xmlns:a="http://schemas.openxmlformats.org/drawingml/2006/main" xmlns:r="http://schemas.openxmlformats.org/officeDocument/2006/relationships" xmlns:p="http://schemas.openxmlformats.org/presentationml/2006/main">
  <p:tag name="HIGHLIGHTER" val="false"/>
</p:tagLst>
</file>

<file path=ppt/tags/tag1005.xml><?xml version="1.0" encoding="utf-8"?>
<p:tagLst xmlns:a="http://schemas.openxmlformats.org/drawingml/2006/main" xmlns:r="http://schemas.openxmlformats.org/officeDocument/2006/relationships" xmlns:p="http://schemas.openxmlformats.org/presentationml/2006/main">
  <p:tag name="HIGHLIGHTER" val="false"/>
</p:tagLst>
</file>

<file path=ppt/tags/tag1006.xml><?xml version="1.0" encoding="utf-8"?>
<p:tagLst xmlns:a="http://schemas.openxmlformats.org/drawingml/2006/main" xmlns:r="http://schemas.openxmlformats.org/officeDocument/2006/relationships" xmlns:p="http://schemas.openxmlformats.org/presentationml/2006/main">
  <p:tag name="HIGHLIGHTER" val="false"/>
</p:tagLst>
</file>

<file path=ppt/tags/tag1007.xml><?xml version="1.0" encoding="utf-8"?>
<p:tagLst xmlns:a="http://schemas.openxmlformats.org/drawingml/2006/main" xmlns:r="http://schemas.openxmlformats.org/officeDocument/2006/relationships" xmlns:p="http://schemas.openxmlformats.org/presentationml/2006/main">
  <p:tag name="HIGHLIGHTER" val="false"/>
</p:tagLst>
</file>

<file path=ppt/tags/tag1008.xml><?xml version="1.0" encoding="utf-8"?>
<p:tagLst xmlns:a="http://schemas.openxmlformats.org/drawingml/2006/main" xmlns:r="http://schemas.openxmlformats.org/officeDocument/2006/relationships" xmlns:p="http://schemas.openxmlformats.org/presentationml/2006/main">
  <p:tag name="HIGHLIGHTER" val="false"/>
</p:tagLst>
</file>

<file path=ppt/tags/tag1009.xml><?xml version="1.0" encoding="utf-8"?>
<p:tagLst xmlns:a="http://schemas.openxmlformats.org/drawingml/2006/main" xmlns:r="http://schemas.openxmlformats.org/officeDocument/2006/relationships" xmlns:p="http://schemas.openxmlformats.org/presentationml/2006/main">
  <p:tag name="HIGHLIGHTER" val="false"/>
</p:tagLst>
</file>

<file path=ppt/tags/tag101.xml><?xml version="1.0" encoding="utf-8"?>
<p:tagLst xmlns:a="http://schemas.openxmlformats.org/drawingml/2006/main" xmlns:r="http://schemas.openxmlformats.org/officeDocument/2006/relationships" xmlns:p="http://schemas.openxmlformats.org/presentationml/2006/main">
  <p:tag name="HIGHLIGHTER" val="false"/>
</p:tagLst>
</file>

<file path=ppt/tags/tag1010.xml><?xml version="1.0" encoding="utf-8"?>
<p:tagLst xmlns:a="http://schemas.openxmlformats.org/drawingml/2006/main" xmlns:r="http://schemas.openxmlformats.org/officeDocument/2006/relationships" xmlns:p="http://schemas.openxmlformats.org/presentationml/2006/main">
  <p:tag name="HIGHLIGHTER" val="false"/>
</p:tagLst>
</file>

<file path=ppt/tags/tag1011.xml><?xml version="1.0" encoding="utf-8"?>
<p:tagLst xmlns:a="http://schemas.openxmlformats.org/drawingml/2006/main" xmlns:r="http://schemas.openxmlformats.org/officeDocument/2006/relationships" xmlns:p="http://schemas.openxmlformats.org/presentationml/2006/main">
  <p:tag name="HIGHLIGHTER" val="false"/>
</p:tagLst>
</file>

<file path=ppt/tags/tag1012.xml><?xml version="1.0" encoding="utf-8"?>
<p:tagLst xmlns:a="http://schemas.openxmlformats.org/drawingml/2006/main" xmlns:r="http://schemas.openxmlformats.org/officeDocument/2006/relationships" xmlns:p="http://schemas.openxmlformats.org/presentationml/2006/main">
  <p:tag name="HIGHLIGHTER" val="false"/>
</p:tagLst>
</file>

<file path=ppt/tags/tag1013.xml><?xml version="1.0" encoding="utf-8"?>
<p:tagLst xmlns:a="http://schemas.openxmlformats.org/drawingml/2006/main" xmlns:r="http://schemas.openxmlformats.org/officeDocument/2006/relationships" xmlns:p="http://schemas.openxmlformats.org/presentationml/2006/main">
  <p:tag name="HIGHLIGHTER" val="false"/>
</p:tagLst>
</file>

<file path=ppt/tags/tag1014.xml><?xml version="1.0" encoding="utf-8"?>
<p:tagLst xmlns:a="http://schemas.openxmlformats.org/drawingml/2006/main" xmlns:r="http://schemas.openxmlformats.org/officeDocument/2006/relationships" xmlns:p="http://schemas.openxmlformats.org/presentationml/2006/main">
  <p:tag name="HIGHLIGHTER" val="false"/>
</p:tagLst>
</file>

<file path=ppt/tags/tag1015.xml><?xml version="1.0" encoding="utf-8"?>
<p:tagLst xmlns:a="http://schemas.openxmlformats.org/drawingml/2006/main" xmlns:r="http://schemas.openxmlformats.org/officeDocument/2006/relationships" xmlns:p="http://schemas.openxmlformats.org/presentationml/2006/main">
  <p:tag name="HIGHLIGHTER" val="false"/>
</p:tagLst>
</file>

<file path=ppt/tags/tag1016.xml><?xml version="1.0" encoding="utf-8"?>
<p:tagLst xmlns:a="http://schemas.openxmlformats.org/drawingml/2006/main" xmlns:r="http://schemas.openxmlformats.org/officeDocument/2006/relationships" xmlns:p="http://schemas.openxmlformats.org/presentationml/2006/main">
  <p:tag name="HIGHLIGHTER" val="false"/>
</p:tagLst>
</file>

<file path=ppt/tags/tag1017.xml><?xml version="1.0" encoding="utf-8"?>
<p:tagLst xmlns:a="http://schemas.openxmlformats.org/drawingml/2006/main" xmlns:r="http://schemas.openxmlformats.org/officeDocument/2006/relationships" xmlns:p="http://schemas.openxmlformats.org/presentationml/2006/main">
  <p:tag name="HIGHLIGHTER" val="false"/>
</p:tagLst>
</file>

<file path=ppt/tags/tag1018.xml><?xml version="1.0" encoding="utf-8"?>
<p:tagLst xmlns:a="http://schemas.openxmlformats.org/drawingml/2006/main" xmlns:r="http://schemas.openxmlformats.org/officeDocument/2006/relationships" xmlns:p="http://schemas.openxmlformats.org/presentationml/2006/main">
  <p:tag name="HIGHLIGHTER" val="false"/>
</p:tagLst>
</file>

<file path=ppt/tags/tag1019.xml><?xml version="1.0" encoding="utf-8"?>
<p:tagLst xmlns:a="http://schemas.openxmlformats.org/drawingml/2006/main" xmlns:r="http://schemas.openxmlformats.org/officeDocument/2006/relationships" xmlns:p="http://schemas.openxmlformats.org/presentationml/2006/main">
  <p:tag name="HIGHLIGHTER" val="false"/>
</p:tagLst>
</file>

<file path=ppt/tags/tag102.xml><?xml version="1.0" encoding="utf-8"?>
<p:tagLst xmlns:a="http://schemas.openxmlformats.org/drawingml/2006/main" xmlns:r="http://schemas.openxmlformats.org/officeDocument/2006/relationships" xmlns:p="http://schemas.openxmlformats.org/presentationml/2006/main">
  <p:tag name="HIGHLIGHTER" val="false"/>
</p:tagLst>
</file>

<file path=ppt/tags/tag1020.xml><?xml version="1.0" encoding="utf-8"?>
<p:tagLst xmlns:a="http://schemas.openxmlformats.org/drawingml/2006/main" xmlns:r="http://schemas.openxmlformats.org/officeDocument/2006/relationships" xmlns:p="http://schemas.openxmlformats.org/presentationml/2006/main">
  <p:tag name="HIGHLIGHTER" val="false"/>
</p:tagLst>
</file>

<file path=ppt/tags/tag1021.xml><?xml version="1.0" encoding="utf-8"?>
<p:tagLst xmlns:a="http://schemas.openxmlformats.org/drawingml/2006/main" xmlns:r="http://schemas.openxmlformats.org/officeDocument/2006/relationships" xmlns:p="http://schemas.openxmlformats.org/presentationml/2006/main">
  <p:tag name="HIGHLIGHTER" val="false"/>
</p:tagLst>
</file>

<file path=ppt/tags/tag1022.xml><?xml version="1.0" encoding="utf-8"?>
<p:tagLst xmlns:a="http://schemas.openxmlformats.org/drawingml/2006/main" xmlns:r="http://schemas.openxmlformats.org/officeDocument/2006/relationships" xmlns:p="http://schemas.openxmlformats.org/presentationml/2006/main">
  <p:tag name="HIGHLIGHTER" val="false"/>
</p:tagLst>
</file>

<file path=ppt/tags/tag1023.xml><?xml version="1.0" encoding="utf-8"?>
<p:tagLst xmlns:a="http://schemas.openxmlformats.org/drawingml/2006/main" xmlns:r="http://schemas.openxmlformats.org/officeDocument/2006/relationships" xmlns:p="http://schemas.openxmlformats.org/presentationml/2006/main">
  <p:tag name="HIGHLIGHTER" val="false"/>
</p:tagLst>
</file>

<file path=ppt/tags/tag1024.xml><?xml version="1.0" encoding="utf-8"?>
<p:tagLst xmlns:a="http://schemas.openxmlformats.org/drawingml/2006/main" xmlns:r="http://schemas.openxmlformats.org/officeDocument/2006/relationships" xmlns:p="http://schemas.openxmlformats.org/presentationml/2006/main">
  <p:tag name="HIGHLIGHTER" val="false"/>
</p:tagLst>
</file>

<file path=ppt/tags/tag1025.xml><?xml version="1.0" encoding="utf-8"?>
<p:tagLst xmlns:a="http://schemas.openxmlformats.org/drawingml/2006/main" xmlns:r="http://schemas.openxmlformats.org/officeDocument/2006/relationships" xmlns:p="http://schemas.openxmlformats.org/presentationml/2006/main">
  <p:tag name="HIGHLIGHTER" val="false"/>
</p:tagLst>
</file>

<file path=ppt/tags/tag1026.xml><?xml version="1.0" encoding="utf-8"?>
<p:tagLst xmlns:a="http://schemas.openxmlformats.org/drawingml/2006/main" xmlns:r="http://schemas.openxmlformats.org/officeDocument/2006/relationships" xmlns:p="http://schemas.openxmlformats.org/presentationml/2006/main">
  <p:tag name="HIGHLIGHTER" val="false"/>
</p:tagLst>
</file>

<file path=ppt/tags/tag1027.xml><?xml version="1.0" encoding="utf-8"?>
<p:tagLst xmlns:a="http://schemas.openxmlformats.org/drawingml/2006/main" xmlns:r="http://schemas.openxmlformats.org/officeDocument/2006/relationships" xmlns:p="http://schemas.openxmlformats.org/presentationml/2006/main">
  <p:tag name="HIGHLIGHTER" val="false"/>
</p:tagLst>
</file>

<file path=ppt/tags/tag1028.xml><?xml version="1.0" encoding="utf-8"?>
<p:tagLst xmlns:a="http://schemas.openxmlformats.org/drawingml/2006/main" xmlns:r="http://schemas.openxmlformats.org/officeDocument/2006/relationships" xmlns:p="http://schemas.openxmlformats.org/presentationml/2006/main">
  <p:tag name="HIGHLIGHTER" val="false"/>
</p:tagLst>
</file>

<file path=ppt/tags/tag1029.xml><?xml version="1.0" encoding="utf-8"?>
<p:tagLst xmlns:a="http://schemas.openxmlformats.org/drawingml/2006/main" xmlns:r="http://schemas.openxmlformats.org/officeDocument/2006/relationships" xmlns:p="http://schemas.openxmlformats.org/presentationml/2006/main">
  <p:tag name="HIGHLIGHTER" val="false"/>
</p:tagLst>
</file>

<file path=ppt/tags/tag103.xml><?xml version="1.0" encoding="utf-8"?>
<p:tagLst xmlns:a="http://schemas.openxmlformats.org/drawingml/2006/main" xmlns:r="http://schemas.openxmlformats.org/officeDocument/2006/relationships" xmlns:p="http://schemas.openxmlformats.org/presentationml/2006/main">
  <p:tag name="HIGHLIGHTER" val="false"/>
</p:tagLst>
</file>

<file path=ppt/tags/tag1030.xml><?xml version="1.0" encoding="utf-8"?>
<p:tagLst xmlns:a="http://schemas.openxmlformats.org/drawingml/2006/main" xmlns:r="http://schemas.openxmlformats.org/officeDocument/2006/relationships" xmlns:p="http://schemas.openxmlformats.org/presentationml/2006/main">
  <p:tag name="HIGHLIGHTER" val="false"/>
</p:tagLst>
</file>

<file path=ppt/tags/tag1031.xml><?xml version="1.0" encoding="utf-8"?>
<p:tagLst xmlns:a="http://schemas.openxmlformats.org/drawingml/2006/main" xmlns:r="http://schemas.openxmlformats.org/officeDocument/2006/relationships" xmlns:p="http://schemas.openxmlformats.org/presentationml/2006/main">
  <p:tag name="HIGHLIGHTER" val="false"/>
</p:tagLst>
</file>

<file path=ppt/tags/tag1032.xml><?xml version="1.0" encoding="utf-8"?>
<p:tagLst xmlns:a="http://schemas.openxmlformats.org/drawingml/2006/main" xmlns:r="http://schemas.openxmlformats.org/officeDocument/2006/relationships" xmlns:p="http://schemas.openxmlformats.org/presentationml/2006/main">
  <p:tag name="HIGHLIGHTER" val="false"/>
</p:tagLst>
</file>

<file path=ppt/tags/tag1033.xml><?xml version="1.0" encoding="utf-8"?>
<p:tagLst xmlns:a="http://schemas.openxmlformats.org/drawingml/2006/main" xmlns:r="http://schemas.openxmlformats.org/officeDocument/2006/relationships" xmlns:p="http://schemas.openxmlformats.org/presentationml/2006/main">
  <p:tag name="HIGHLIGHTER" val="false"/>
</p:tagLst>
</file>

<file path=ppt/tags/tag1034.xml><?xml version="1.0" encoding="utf-8"?>
<p:tagLst xmlns:a="http://schemas.openxmlformats.org/drawingml/2006/main" xmlns:r="http://schemas.openxmlformats.org/officeDocument/2006/relationships" xmlns:p="http://schemas.openxmlformats.org/presentationml/2006/main">
  <p:tag name="HIGHLIGHTER" val="false"/>
</p:tagLst>
</file>

<file path=ppt/tags/tag1035.xml><?xml version="1.0" encoding="utf-8"?>
<p:tagLst xmlns:a="http://schemas.openxmlformats.org/drawingml/2006/main" xmlns:r="http://schemas.openxmlformats.org/officeDocument/2006/relationships" xmlns:p="http://schemas.openxmlformats.org/presentationml/2006/main">
  <p:tag name="HIGHLIGHTER" val="false"/>
</p:tagLst>
</file>

<file path=ppt/tags/tag1036.xml><?xml version="1.0" encoding="utf-8"?>
<p:tagLst xmlns:a="http://schemas.openxmlformats.org/drawingml/2006/main" xmlns:r="http://schemas.openxmlformats.org/officeDocument/2006/relationships" xmlns:p="http://schemas.openxmlformats.org/presentationml/2006/main">
  <p:tag name="HIGHLIGHTER" val="false"/>
</p:tagLst>
</file>

<file path=ppt/tags/tag1037.xml><?xml version="1.0" encoding="utf-8"?>
<p:tagLst xmlns:a="http://schemas.openxmlformats.org/drawingml/2006/main" xmlns:r="http://schemas.openxmlformats.org/officeDocument/2006/relationships" xmlns:p="http://schemas.openxmlformats.org/presentationml/2006/main">
  <p:tag name="HIGHLIGHTER" val="false"/>
</p:tagLst>
</file>

<file path=ppt/tags/tag1038.xml><?xml version="1.0" encoding="utf-8"?>
<p:tagLst xmlns:a="http://schemas.openxmlformats.org/drawingml/2006/main" xmlns:r="http://schemas.openxmlformats.org/officeDocument/2006/relationships" xmlns:p="http://schemas.openxmlformats.org/presentationml/2006/main">
  <p:tag name="HIGHLIGHTER" val="false"/>
</p:tagLst>
</file>

<file path=ppt/tags/tag1039.xml><?xml version="1.0" encoding="utf-8"?>
<p:tagLst xmlns:a="http://schemas.openxmlformats.org/drawingml/2006/main" xmlns:r="http://schemas.openxmlformats.org/officeDocument/2006/relationships" xmlns:p="http://schemas.openxmlformats.org/presentationml/2006/main">
  <p:tag name="HIGHLIGHTER" val="false"/>
</p:tagLst>
</file>

<file path=ppt/tags/tag104.xml><?xml version="1.0" encoding="utf-8"?>
<p:tagLst xmlns:a="http://schemas.openxmlformats.org/drawingml/2006/main" xmlns:r="http://schemas.openxmlformats.org/officeDocument/2006/relationships" xmlns:p="http://schemas.openxmlformats.org/presentationml/2006/main">
  <p:tag name="HIGHLIGHTER" val="false"/>
</p:tagLst>
</file>

<file path=ppt/tags/tag1040.xml><?xml version="1.0" encoding="utf-8"?>
<p:tagLst xmlns:a="http://schemas.openxmlformats.org/drawingml/2006/main" xmlns:r="http://schemas.openxmlformats.org/officeDocument/2006/relationships" xmlns:p="http://schemas.openxmlformats.org/presentationml/2006/main">
  <p:tag name="HIGHLIGHTER" val="false"/>
</p:tagLst>
</file>

<file path=ppt/tags/tag1041.xml><?xml version="1.0" encoding="utf-8"?>
<p:tagLst xmlns:a="http://schemas.openxmlformats.org/drawingml/2006/main" xmlns:r="http://schemas.openxmlformats.org/officeDocument/2006/relationships" xmlns:p="http://schemas.openxmlformats.org/presentationml/2006/main">
  <p:tag name="HIGHLIGHTER" val="false"/>
</p:tagLst>
</file>

<file path=ppt/tags/tag1042.xml><?xml version="1.0" encoding="utf-8"?>
<p:tagLst xmlns:a="http://schemas.openxmlformats.org/drawingml/2006/main" xmlns:r="http://schemas.openxmlformats.org/officeDocument/2006/relationships" xmlns:p="http://schemas.openxmlformats.org/presentationml/2006/main">
  <p:tag name="HIGHLIGHTER" val="false"/>
</p:tagLst>
</file>

<file path=ppt/tags/tag1043.xml><?xml version="1.0" encoding="utf-8"?>
<p:tagLst xmlns:a="http://schemas.openxmlformats.org/drawingml/2006/main" xmlns:r="http://schemas.openxmlformats.org/officeDocument/2006/relationships" xmlns:p="http://schemas.openxmlformats.org/presentationml/2006/main">
  <p:tag name="HIGHLIGHTER" val="false"/>
</p:tagLst>
</file>

<file path=ppt/tags/tag1044.xml><?xml version="1.0" encoding="utf-8"?>
<p:tagLst xmlns:a="http://schemas.openxmlformats.org/drawingml/2006/main" xmlns:r="http://schemas.openxmlformats.org/officeDocument/2006/relationships" xmlns:p="http://schemas.openxmlformats.org/presentationml/2006/main">
  <p:tag name="HIGHLIGHTER" val="false"/>
</p:tagLst>
</file>

<file path=ppt/tags/tag1045.xml><?xml version="1.0" encoding="utf-8"?>
<p:tagLst xmlns:a="http://schemas.openxmlformats.org/drawingml/2006/main" xmlns:r="http://schemas.openxmlformats.org/officeDocument/2006/relationships" xmlns:p="http://schemas.openxmlformats.org/presentationml/2006/main">
  <p:tag name="HIGHLIGHTER" val="false"/>
</p:tagLst>
</file>

<file path=ppt/tags/tag1046.xml><?xml version="1.0" encoding="utf-8"?>
<p:tagLst xmlns:a="http://schemas.openxmlformats.org/drawingml/2006/main" xmlns:r="http://schemas.openxmlformats.org/officeDocument/2006/relationships" xmlns:p="http://schemas.openxmlformats.org/presentationml/2006/main">
  <p:tag name="HIGHLIGHTER" val="false"/>
</p:tagLst>
</file>

<file path=ppt/tags/tag1047.xml><?xml version="1.0" encoding="utf-8"?>
<p:tagLst xmlns:a="http://schemas.openxmlformats.org/drawingml/2006/main" xmlns:r="http://schemas.openxmlformats.org/officeDocument/2006/relationships" xmlns:p="http://schemas.openxmlformats.org/presentationml/2006/main">
  <p:tag name="HIGHLIGHTER" val="false"/>
</p:tagLst>
</file>

<file path=ppt/tags/tag1048.xml><?xml version="1.0" encoding="utf-8"?>
<p:tagLst xmlns:a="http://schemas.openxmlformats.org/drawingml/2006/main" xmlns:r="http://schemas.openxmlformats.org/officeDocument/2006/relationships" xmlns:p="http://schemas.openxmlformats.org/presentationml/2006/main">
  <p:tag name="HIGHLIGHTER" val="false"/>
</p:tagLst>
</file>

<file path=ppt/tags/tag1049.xml><?xml version="1.0" encoding="utf-8"?>
<p:tagLst xmlns:a="http://schemas.openxmlformats.org/drawingml/2006/main" xmlns:r="http://schemas.openxmlformats.org/officeDocument/2006/relationships" xmlns:p="http://schemas.openxmlformats.org/presentationml/2006/main">
  <p:tag name="HIGHLIGHTER" val="false"/>
</p:tagLst>
</file>

<file path=ppt/tags/tag105.xml><?xml version="1.0" encoding="utf-8"?>
<p:tagLst xmlns:a="http://schemas.openxmlformats.org/drawingml/2006/main" xmlns:r="http://schemas.openxmlformats.org/officeDocument/2006/relationships" xmlns:p="http://schemas.openxmlformats.org/presentationml/2006/main">
  <p:tag name="HIGHLIGHTER" val="false"/>
</p:tagLst>
</file>

<file path=ppt/tags/tag1050.xml><?xml version="1.0" encoding="utf-8"?>
<p:tagLst xmlns:a="http://schemas.openxmlformats.org/drawingml/2006/main" xmlns:r="http://schemas.openxmlformats.org/officeDocument/2006/relationships" xmlns:p="http://schemas.openxmlformats.org/presentationml/2006/main">
  <p:tag name="HIGHLIGHTER" val="false"/>
</p:tagLst>
</file>

<file path=ppt/tags/tag1051.xml><?xml version="1.0" encoding="utf-8"?>
<p:tagLst xmlns:a="http://schemas.openxmlformats.org/drawingml/2006/main" xmlns:r="http://schemas.openxmlformats.org/officeDocument/2006/relationships" xmlns:p="http://schemas.openxmlformats.org/presentationml/2006/main">
  <p:tag name="HIGHLIGHTER" val="false"/>
</p:tagLst>
</file>

<file path=ppt/tags/tag1052.xml><?xml version="1.0" encoding="utf-8"?>
<p:tagLst xmlns:a="http://schemas.openxmlformats.org/drawingml/2006/main" xmlns:r="http://schemas.openxmlformats.org/officeDocument/2006/relationships" xmlns:p="http://schemas.openxmlformats.org/presentationml/2006/main">
  <p:tag name="HIGHLIGHTER" val="false"/>
</p:tagLst>
</file>

<file path=ppt/tags/tag1053.xml><?xml version="1.0" encoding="utf-8"?>
<p:tagLst xmlns:a="http://schemas.openxmlformats.org/drawingml/2006/main" xmlns:r="http://schemas.openxmlformats.org/officeDocument/2006/relationships" xmlns:p="http://schemas.openxmlformats.org/presentationml/2006/main">
  <p:tag name="HIGHLIGHTER" val="false"/>
</p:tagLst>
</file>

<file path=ppt/tags/tag1054.xml><?xml version="1.0" encoding="utf-8"?>
<p:tagLst xmlns:a="http://schemas.openxmlformats.org/drawingml/2006/main" xmlns:r="http://schemas.openxmlformats.org/officeDocument/2006/relationships" xmlns:p="http://schemas.openxmlformats.org/presentationml/2006/main">
  <p:tag name="HIGHLIGHTER" val="false"/>
</p:tagLst>
</file>

<file path=ppt/tags/tag1055.xml><?xml version="1.0" encoding="utf-8"?>
<p:tagLst xmlns:a="http://schemas.openxmlformats.org/drawingml/2006/main" xmlns:r="http://schemas.openxmlformats.org/officeDocument/2006/relationships" xmlns:p="http://schemas.openxmlformats.org/presentationml/2006/main">
  <p:tag name="HIGHLIGHTER" val="false"/>
</p:tagLst>
</file>

<file path=ppt/tags/tag1056.xml><?xml version="1.0" encoding="utf-8"?>
<p:tagLst xmlns:a="http://schemas.openxmlformats.org/drawingml/2006/main" xmlns:r="http://schemas.openxmlformats.org/officeDocument/2006/relationships" xmlns:p="http://schemas.openxmlformats.org/presentationml/2006/main">
  <p:tag name="HIGHLIGHTER" val="false"/>
</p:tagLst>
</file>

<file path=ppt/tags/tag1057.xml><?xml version="1.0" encoding="utf-8"?>
<p:tagLst xmlns:a="http://schemas.openxmlformats.org/drawingml/2006/main" xmlns:r="http://schemas.openxmlformats.org/officeDocument/2006/relationships" xmlns:p="http://schemas.openxmlformats.org/presentationml/2006/main">
  <p:tag name="HIGHLIGHTER" val="false"/>
</p:tagLst>
</file>

<file path=ppt/tags/tag1058.xml><?xml version="1.0" encoding="utf-8"?>
<p:tagLst xmlns:a="http://schemas.openxmlformats.org/drawingml/2006/main" xmlns:r="http://schemas.openxmlformats.org/officeDocument/2006/relationships" xmlns:p="http://schemas.openxmlformats.org/presentationml/2006/main">
  <p:tag name="HIGHLIGHTER" val="false"/>
</p:tagLst>
</file>

<file path=ppt/tags/tag1059.xml><?xml version="1.0" encoding="utf-8"?>
<p:tagLst xmlns:a="http://schemas.openxmlformats.org/drawingml/2006/main" xmlns:r="http://schemas.openxmlformats.org/officeDocument/2006/relationships" xmlns:p="http://schemas.openxmlformats.org/presentationml/2006/main">
  <p:tag name="HIGHLIGHTER" val="false"/>
</p:tagLst>
</file>

<file path=ppt/tags/tag106.xml><?xml version="1.0" encoding="utf-8"?>
<p:tagLst xmlns:a="http://schemas.openxmlformats.org/drawingml/2006/main" xmlns:r="http://schemas.openxmlformats.org/officeDocument/2006/relationships" xmlns:p="http://schemas.openxmlformats.org/presentationml/2006/main">
  <p:tag name="HIGHLIGHTER" val="false"/>
</p:tagLst>
</file>

<file path=ppt/tags/tag1060.xml><?xml version="1.0" encoding="utf-8"?>
<p:tagLst xmlns:a="http://schemas.openxmlformats.org/drawingml/2006/main" xmlns:r="http://schemas.openxmlformats.org/officeDocument/2006/relationships" xmlns:p="http://schemas.openxmlformats.org/presentationml/2006/main">
  <p:tag name="HIGHLIGHTER" val="false"/>
</p:tagLst>
</file>

<file path=ppt/tags/tag1061.xml><?xml version="1.0" encoding="utf-8"?>
<p:tagLst xmlns:a="http://schemas.openxmlformats.org/drawingml/2006/main" xmlns:r="http://schemas.openxmlformats.org/officeDocument/2006/relationships" xmlns:p="http://schemas.openxmlformats.org/presentationml/2006/main">
  <p:tag name="HIGHLIGHTER" val="false"/>
</p:tagLst>
</file>

<file path=ppt/tags/tag1062.xml><?xml version="1.0" encoding="utf-8"?>
<p:tagLst xmlns:a="http://schemas.openxmlformats.org/drawingml/2006/main" xmlns:r="http://schemas.openxmlformats.org/officeDocument/2006/relationships" xmlns:p="http://schemas.openxmlformats.org/presentationml/2006/main">
  <p:tag name="HIGHLIGHTER" val="false"/>
</p:tagLst>
</file>

<file path=ppt/tags/tag1063.xml><?xml version="1.0" encoding="utf-8"?>
<p:tagLst xmlns:a="http://schemas.openxmlformats.org/drawingml/2006/main" xmlns:r="http://schemas.openxmlformats.org/officeDocument/2006/relationships" xmlns:p="http://schemas.openxmlformats.org/presentationml/2006/main">
  <p:tag name="HIGHLIGHTER" val="false"/>
</p:tagLst>
</file>

<file path=ppt/tags/tag1064.xml><?xml version="1.0" encoding="utf-8"?>
<p:tagLst xmlns:a="http://schemas.openxmlformats.org/drawingml/2006/main" xmlns:r="http://schemas.openxmlformats.org/officeDocument/2006/relationships" xmlns:p="http://schemas.openxmlformats.org/presentationml/2006/main">
  <p:tag name="HIGHLIGHTER" val="false"/>
</p:tagLst>
</file>

<file path=ppt/tags/tag1065.xml><?xml version="1.0" encoding="utf-8"?>
<p:tagLst xmlns:a="http://schemas.openxmlformats.org/drawingml/2006/main" xmlns:r="http://schemas.openxmlformats.org/officeDocument/2006/relationships" xmlns:p="http://schemas.openxmlformats.org/presentationml/2006/main">
  <p:tag name="HIGHLIGHTER" val="false"/>
</p:tagLst>
</file>

<file path=ppt/tags/tag1066.xml><?xml version="1.0" encoding="utf-8"?>
<p:tagLst xmlns:a="http://schemas.openxmlformats.org/drawingml/2006/main" xmlns:r="http://schemas.openxmlformats.org/officeDocument/2006/relationships" xmlns:p="http://schemas.openxmlformats.org/presentationml/2006/main">
  <p:tag name="HIGHLIGHTER" val="false"/>
</p:tagLst>
</file>

<file path=ppt/tags/tag1067.xml><?xml version="1.0" encoding="utf-8"?>
<p:tagLst xmlns:a="http://schemas.openxmlformats.org/drawingml/2006/main" xmlns:r="http://schemas.openxmlformats.org/officeDocument/2006/relationships" xmlns:p="http://schemas.openxmlformats.org/presentationml/2006/main">
  <p:tag name="HIGHLIGHTER" val="false"/>
</p:tagLst>
</file>

<file path=ppt/tags/tag1068.xml><?xml version="1.0" encoding="utf-8"?>
<p:tagLst xmlns:a="http://schemas.openxmlformats.org/drawingml/2006/main" xmlns:r="http://schemas.openxmlformats.org/officeDocument/2006/relationships" xmlns:p="http://schemas.openxmlformats.org/presentationml/2006/main">
  <p:tag name="HIGHLIGHTER" val="false"/>
</p:tagLst>
</file>

<file path=ppt/tags/tag1069.xml><?xml version="1.0" encoding="utf-8"?>
<p:tagLst xmlns:a="http://schemas.openxmlformats.org/drawingml/2006/main" xmlns:r="http://schemas.openxmlformats.org/officeDocument/2006/relationships" xmlns:p="http://schemas.openxmlformats.org/presentationml/2006/main">
  <p:tag name="HIGHLIGHTER" val="false"/>
</p:tagLst>
</file>

<file path=ppt/tags/tag107.xml><?xml version="1.0" encoding="utf-8"?>
<p:tagLst xmlns:a="http://schemas.openxmlformats.org/drawingml/2006/main" xmlns:r="http://schemas.openxmlformats.org/officeDocument/2006/relationships" xmlns:p="http://schemas.openxmlformats.org/presentationml/2006/main">
  <p:tag name="HIGHLIGHTER" val="false"/>
</p:tagLst>
</file>

<file path=ppt/tags/tag1070.xml><?xml version="1.0" encoding="utf-8"?>
<p:tagLst xmlns:a="http://schemas.openxmlformats.org/drawingml/2006/main" xmlns:r="http://schemas.openxmlformats.org/officeDocument/2006/relationships" xmlns:p="http://schemas.openxmlformats.org/presentationml/2006/main">
  <p:tag name="HIGHLIGHTER" val="false"/>
</p:tagLst>
</file>

<file path=ppt/tags/tag1071.xml><?xml version="1.0" encoding="utf-8"?>
<p:tagLst xmlns:a="http://schemas.openxmlformats.org/drawingml/2006/main" xmlns:r="http://schemas.openxmlformats.org/officeDocument/2006/relationships" xmlns:p="http://schemas.openxmlformats.org/presentationml/2006/main">
  <p:tag name="HIGHLIGHTER" val="false"/>
</p:tagLst>
</file>

<file path=ppt/tags/tag1072.xml><?xml version="1.0" encoding="utf-8"?>
<p:tagLst xmlns:a="http://schemas.openxmlformats.org/drawingml/2006/main" xmlns:r="http://schemas.openxmlformats.org/officeDocument/2006/relationships" xmlns:p="http://schemas.openxmlformats.org/presentationml/2006/main">
  <p:tag name="HIGHLIGHTER" val="false"/>
</p:tagLst>
</file>

<file path=ppt/tags/tag1073.xml><?xml version="1.0" encoding="utf-8"?>
<p:tagLst xmlns:a="http://schemas.openxmlformats.org/drawingml/2006/main" xmlns:r="http://schemas.openxmlformats.org/officeDocument/2006/relationships" xmlns:p="http://schemas.openxmlformats.org/presentationml/2006/main">
  <p:tag name="HIGHLIGHTER" val="false"/>
</p:tagLst>
</file>

<file path=ppt/tags/tag1074.xml><?xml version="1.0" encoding="utf-8"?>
<p:tagLst xmlns:a="http://schemas.openxmlformats.org/drawingml/2006/main" xmlns:r="http://schemas.openxmlformats.org/officeDocument/2006/relationships" xmlns:p="http://schemas.openxmlformats.org/presentationml/2006/main">
  <p:tag name="HIGHLIGHTER" val="false"/>
</p:tagLst>
</file>

<file path=ppt/tags/tag1075.xml><?xml version="1.0" encoding="utf-8"?>
<p:tagLst xmlns:a="http://schemas.openxmlformats.org/drawingml/2006/main" xmlns:r="http://schemas.openxmlformats.org/officeDocument/2006/relationships" xmlns:p="http://schemas.openxmlformats.org/presentationml/2006/main">
  <p:tag name="HIGHLIGHTER" val="false"/>
</p:tagLst>
</file>

<file path=ppt/tags/tag1076.xml><?xml version="1.0" encoding="utf-8"?>
<p:tagLst xmlns:a="http://schemas.openxmlformats.org/drawingml/2006/main" xmlns:r="http://schemas.openxmlformats.org/officeDocument/2006/relationships" xmlns:p="http://schemas.openxmlformats.org/presentationml/2006/main">
  <p:tag name="HIGHLIGHTER" val="false"/>
</p:tagLst>
</file>

<file path=ppt/tags/tag1077.xml><?xml version="1.0" encoding="utf-8"?>
<p:tagLst xmlns:a="http://schemas.openxmlformats.org/drawingml/2006/main" xmlns:r="http://schemas.openxmlformats.org/officeDocument/2006/relationships" xmlns:p="http://schemas.openxmlformats.org/presentationml/2006/main">
  <p:tag name="HIGHLIGHTER" val="false"/>
</p:tagLst>
</file>

<file path=ppt/tags/tag1078.xml><?xml version="1.0" encoding="utf-8"?>
<p:tagLst xmlns:a="http://schemas.openxmlformats.org/drawingml/2006/main" xmlns:r="http://schemas.openxmlformats.org/officeDocument/2006/relationships" xmlns:p="http://schemas.openxmlformats.org/presentationml/2006/main">
  <p:tag name="HIGHLIGHTER" val="false"/>
</p:tagLst>
</file>

<file path=ppt/tags/tag1079.xml><?xml version="1.0" encoding="utf-8"?>
<p:tagLst xmlns:a="http://schemas.openxmlformats.org/drawingml/2006/main" xmlns:r="http://schemas.openxmlformats.org/officeDocument/2006/relationships" xmlns:p="http://schemas.openxmlformats.org/presentationml/2006/main">
  <p:tag name="HIGHLIGHTER" val="false"/>
</p:tagLst>
</file>

<file path=ppt/tags/tag108.xml><?xml version="1.0" encoding="utf-8"?>
<p:tagLst xmlns:a="http://schemas.openxmlformats.org/drawingml/2006/main" xmlns:r="http://schemas.openxmlformats.org/officeDocument/2006/relationships" xmlns:p="http://schemas.openxmlformats.org/presentationml/2006/main">
  <p:tag name="HIGHLIGHTER" val="false"/>
</p:tagLst>
</file>

<file path=ppt/tags/tag1080.xml><?xml version="1.0" encoding="utf-8"?>
<p:tagLst xmlns:a="http://schemas.openxmlformats.org/drawingml/2006/main" xmlns:r="http://schemas.openxmlformats.org/officeDocument/2006/relationships" xmlns:p="http://schemas.openxmlformats.org/presentationml/2006/main">
  <p:tag name="HIGHLIGHTER" val="false"/>
</p:tagLst>
</file>

<file path=ppt/tags/tag1081.xml><?xml version="1.0" encoding="utf-8"?>
<p:tagLst xmlns:a="http://schemas.openxmlformats.org/drawingml/2006/main" xmlns:r="http://schemas.openxmlformats.org/officeDocument/2006/relationships" xmlns:p="http://schemas.openxmlformats.org/presentationml/2006/main">
  <p:tag name="HIGHLIGHTER" val="false"/>
</p:tagLst>
</file>

<file path=ppt/tags/tag1082.xml><?xml version="1.0" encoding="utf-8"?>
<p:tagLst xmlns:a="http://schemas.openxmlformats.org/drawingml/2006/main" xmlns:r="http://schemas.openxmlformats.org/officeDocument/2006/relationships" xmlns:p="http://schemas.openxmlformats.org/presentationml/2006/main">
  <p:tag name="HIGHLIGHTER" val="false"/>
</p:tagLst>
</file>

<file path=ppt/tags/tag1083.xml><?xml version="1.0" encoding="utf-8"?>
<p:tagLst xmlns:a="http://schemas.openxmlformats.org/drawingml/2006/main" xmlns:r="http://schemas.openxmlformats.org/officeDocument/2006/relationships" xmlns:p="http://schemas.openxmlformats.org/presentationml/2006/main">
  <p:tag name="HIGHLIGHTER" val="false"/>
</p:tagLst>
</file>

<file path=ppt/tags/tag1084.xml><?xml version="1.0" encoding="utf-8"?>
<p:tagLst xmlns:a="http://schemas.openxmlformats.org/drawingml/2006/main" xmlns:r="http://schemas.openxmlformats.org/officeDocument/2006/relationships" xmlns:p="http://schemas.openxmlformats.org/presentationml/2006/main">
  <p:tag name="HIGHLIGHTER" val="false"/>
</p:tagLst>
</file>

<file path=ppt/tags/tag1085.xml><?xml version="1.0" encoding="utf-8"?>
<p:tagLst xmlns:a="http://schemas.openxmlformats.org/drawingml/2006/main" xmlns:r="http://schemas.openxmlformats.org/officeDocument/2006/relationships" xmlns:p="http://schemas.openxmlformats.org/presentationml/2006/main">
  <p:tag name="HIGHLIGHTER" val="false"/>
</p:tagLst>
</file>

<file path=ppt/tags/tag1086.xml><?xml version="1.0" encoding="utf-8"?>
<p:tagLst xmlns:a="http://schemas.openxmlformats.org/drawingml/2006/main" xmlns:r="http://schemas.openxmlformats.org/officeDocument/2006/relationships" xmlns:p="http://schemas.openxmlformats.org/presentationml/2006/main">
  <p:tag name="HIGHLIGHTER" val="false"/>
</p:tagLst>
</file>

<file path=ppt/tags/tag1087.xml><?xml version="1.0" encoding="utf-8"?>
<p:tagLst xmlns:a="http://schemas.openxmlformats.org/drawingml/2006/main" xmlns:r="http://schemas.openxmlformats.org/officeDocument/2006/relationships" xmlns:p="http://schemas.openxmlformats.org/presentationml/2006/main">
  <p:tag name="HIGHLIGHTER" val="false"/>
</p:tagLst>
</file>

<file path=ppt/tags/tag1088.xml><?xml version="1.0" encoding="utf-8"?>
<p:tagLst xmlns:a="http://schemas.openxmlformats.org/drawingml/2006/main" xmlns:r="http://schemas.openxmlformats.org/officeDocument/2006/relationships" xmlns:p="http://schemas.openxmlformats.org/presentationml/2006/main">
  <p:tag name="HIGHLIGHTER" val="false"/>
</p:tagLst>
</file>

<file path=ppt/tags/tag1089.xml><?xml version="1.0" encoding="utf-8"?>
<p:tagLst xmlns:a="http://schemas.openxmlformats.org/drawingml/2006/main" xmlns:r="http://schemas.openxmlformats.org/officeDocument/2006/relationships" xmlns:p="http://schemas.openxmlformats.org/presentationml/2006/main">
  <p:tag name="HIGHLIGHTER" val="false"/>
</p:tagLst>
</file>

<file path=ppt/tags/tag109.xml><?xml version="1.0" encoding="utf-8"?>
<p:tagLst xmlns:a="http://schemas.openxmlformats.org/drawingml/2006/main" xmlns:r="http://schemas.openxmlformats.org/officeDocument/2006/relationships" xmlns:p="http://schemas.openxmlformats.org/presentationml/2006/main">
  <p:tag name="HIGHLIGHTER" val="false"/>
</p:tagLst>
</file>

<file path=ppt/tags/tag1090.xml><?xml version="1.0" encoding="utf-8"?>
<p:tagLst xmlns:a="http://schemas.openxmlformats.org/drawingml/2006/main" xmlns:r="http://schemas.openxmlformats.org/officeDocument/2006/relationships" xmlns:p="http://schemas.openxmlformats.org/presentationml/2006/main">
  <p:tag name="HIGHLIGHTER" val="false"/>
</p:tagLst>
</file>

<file path=ppt/tags/tag1091.xml><?xml version="1.0" encoding="utf-8"?>
<p:tagLst xmlns:a="http://schemas.openxmlformats.org/drawingml/2006/main" xmlns:r="http://schemas.openxmlformats.org/officeDocument/2006/relationships" xmlns:p="http://schemas.openxmlformats.org/presentationml/2006/main">
  <p:tag name="HIGHLIGHTER" val="false"/>
</p:tagLst>
</file>

<file path=ppt/tags/tag1092.xml><?xml version="1.0" encoding="utf-8"?>
<p:tagLst xmlns:a="http://schemas.openxmlformats.org/drawingml/2006/main" xmlns:r="http://schemas.openxmlformats.org/officeDocument/2006/relationships" xmlns:p="http://schemas.openxmlformats.org/presentationml/2006/main">
  <p:tag name="HIGHLIGHTER" val="false"/>
</p:tagLst>
</file>

<file path=ppt/tags/tag1093.xml><?xml version="1.0" encoding="utf-8"?>
<p:tagLst xmlns:a="http://schemas.openxmlformats.org/drawingml/2006/main" xmlns:r="http://schemas.openxmlformats.org/officeDocument/2006/relationships" xmlns:p="http://schemas.openxmlformats.org/presentationml/2006/main">
  <p:tag name="HIGHLIGHTER" val="false"/>
</p:tagLst>
</file>

<file path=ppt/tags/tag1094.xml><?xml version="1.0" encoding="utf-8"?>
<p:tagLst xmlns:a="http://schemas.openxmlformats.org/drawingml/2006/main" xmlns:r="http://schemas.openxmlformats.org/officeDocument/2006/relationships" xmlns:p="http://schemas.openxmlformats.org/presentationml/2006/main">
  <p:tag name="HIGHLIGHTER" val="false"/>
</p:tagLst>
</file>

<file path=ppt/tags/tag1095.xml><?xml version="1.0" encoding="utf-8"?>
<p:tagLst xmlns:a="http://schemas.openxmlformats.org/drawingml/2006/main" xmlns:r="http://schemas.openxmlformats.org/officeDocument/2006/relationships" xmlns:p="http://schemas.openxmlformats.org/presentationml/2006/main">
  <p:tag name="HIGHLIGHTER" val="false"/>
</p:tagLst>
</file>

<file path=ppt/tags/tag1096.xml><?xml version="1.0" encoding="utf-8"?>
<p:tagLst xmlns:a="http://schemas.openxmlformats.org/drawingml/2006/main" xmlns:r="http://schemas.openxmlformats.org/officeDocument/2006/relationships" xmlns:p="http://schemas.openxmlformats.org/presentationml/2006/main">
  <p:tag name="HIGHLIGHTER" val="false"/>
</p:tagLst>
</file>

<file path=ppt/tags/tag1097.xml><?xml version="1.0" encoding="utf-8"?>
<p:tagLst xmlns:a="http://schemas.openxmlformats.org/drawingml/2006/main" xmlns:r="http://schemas.openxmlformats.org/officeDocument/2006/relationships" xmlns:p="http://schemas.openxmlformats.org/presentationml/2006/main">
  <p:tag name="HIGHLIGHTER" val="false"/>
</p:tagLst>
</file>

<file path=ppt/tags/tag1098.xml><?xml version="1.0" encoding="utf-8"?>
<p:tagLst xmlns:a="http://schemas.openxmlformats.org/drawingml/2006/main" xmlns:r="http://schemas.openxmlformats.org/officeDocument/2006/relationships" xmlns:p="http://schemas.openxmlformats.org/presentationml/2006/main">
  <p:tag name="HIGHLIGHTER" val="false"/>
</p:tagLst>
</file>

<file path=ppt/tags/tag1099.xml><?xml version="1.0" encoding="utf-8"?>
<p:tagLst xmlns:a="http://schemas.openxmlformats.org/drawingml/2006/main" xmlns:r="http://schemas.openxmlformats.org/officeDocument/2006/relationships" xmlns:p="http://schemas.openxmlformats.org/presentationml/2006/main">
  <p:tag name="HIGHLIGHTER" val="false"/>
</p:tagLst>
</file>

<file path=ppt/tags/tag11.xml><?xml version="1.0" encoding="utf-8"?>
<p:tagLst xmlns:a="http://schemas.openxmlformats.org/drawingml/2006/main" xmlns:r="http://schemas.openxmlformats.org/officeDocument/2006/relationships" xmlns:p="http://schemas.openxmlformats.org/presentationml/2006/main">
  <p:tag name="HIGHLIGHTER" val="false"/>
</p:tagLst>
</file>

<file path=ppt/tags/tag110.xml><?xml version="1.0" encoding="utf-8"?>
<p:tagLst xmlns:a="http://schemas.openxmlformats.org/drawingml/2006/main" xmlns:r="http://schemas.openxmlformats.org/officeDocument/2006/relationships" xmlns:p="http://schemas.openxmlformats.org/presentationml/2006/main">
  <p:tag name="HIGHLIGHTER" val="false"/>
</p:tagLst>
</file>

<file path=ppt/tags/tag1100.xml><?xml version="1.0" encoding="utf-8"?>
<p:tagLst xmlns:a="http://schemas.openxmlformats.org/drawingml/2006/main" xmlns:r="http://schemas.openxmlformats.org/officeDocument/2006/relationships" xmlns:p="http://schemas.openxmlformats.org/presentationml/2006/main">
  <p:tag name="HIGHLIGHTER" val="false"/>
</p:tagLst>
</file>

<file path=ppt/tags/tag1101.xml><?xml version="1.0" encoding="utf-8"?>
<p:tagLst xmlns:a="http://schemas.openxmlformats.org/drawingml/2006/main" xmlns:r="http://schemas.openxmlformats.org/officeDocument/2006/relationships" xmlns:p="http://schemas.openxmlformats.org/presentationml/2006/main">
  <p:tag name="HIGHLIGHTER" val="false"/>
</p:tagLst>
</file>

<file path=ppt/tags/tag1102.xml><?xml version="1.0" encoding="utf-8"?>
<p:tagLst xmlns:a="http://schemas.openxmlformats.org/drawingml/2006/main" xmlns:r="http://schemas.openxmlformats.org/officeDocument/2006/relationships" xmlns:p="http://schemas.openxmlformats.org/presentationml/2006/main">
  <p:tag name="HIGHLIGHTER" val="false"/>
</p:tagLst>
</file>

<file path=ppt/tags/tag1103.xml><?xml version="1.0" encoding="utf-8"?>
<p:tagLst xmlns:a="http://schemas.openxmlformats.org/drawingml/2006/main" xmlns:r="http://schemas.openxmlformats.org/officeDocument/2006/relationships" xmlns:p="http://schemas.openxmlformats.org/presentationml/2006/main">
  <p:tag name="HIGHLIGHTER" val="false"/>
</p:tagLst>
</file>

<file path=ppt/tags/tag1104.xml><?xml version="1.0" encoding="utf-8"?>
<p:tagLst xmlns:a="http://schemas.openxmlformats.org/drawingml/2006/main" xmlns:r="http://schemas.openxmlformats.org/officeDocument/2006/relationships" xmlns:p="http://schemas.openxmlformats.org/presentationml/2006/main">
  <p:tag name="HIGHLIGHTER" val="false"/>
</p:tagLst>
</file>

<file path=ppt/tags/tag1105.xml><?xml version="1.0" encoding="utf-8"?>
<p:tagLst xmlns:a="http://schemas.openxmlformats.org/drawingml/2006/main" xmlns:r="http://schemas.openxmlformats.org/officeDocument/2006/relationships" xmlns:p="http://schemas.openxmlformats.org/presentationml/2006/main">
  <p:tag name="HIGHLIGHTER" val="false"/>
</p:tagLst>
</file>

<file path=ppt/tags/tag1106.xml><?xml version="1.0" encoding="utf-8"?>
<p:tagLst xmlns:a="http://schemas.openxmlformats.org/drawingml/2006/main" xmlns:r="http://schemas.openxmlformats.org/officeDocument/2006/relationships" xmlns:p="http://schemas.openxmlformats.org/presentationml/2006/main">
  <p:tag name="HIGHLIGHTER" val="false"/>
</p:tagLst>
</file>

<file path=ppt/tags/tag1107.xml><?xml version="1.0" encoding="utf-8"?>
<p:tagLst xmlns:a="http://schemas.openxmlformats.org/drawingml/2006/main" xmlns:r="http://schemas.openxmlformats.org/officeDocument/2006/relationships" xmlns:p="http://schemas.openxmlformats.org/presentationml/2006/main">
  <p:tag name="HIGHLIGHTER" val="false"/>
</p:tagLst>
</file>

<file path=ppt/tags/tag1108.xml><?xml version="1.0" encoding="utf-8"?>
<p:tagLst xmlns:a="http://schemas.openxmlformats.org/drawingml/2006/main" xmlns:r="http://schemas.openxmlformats.org/officeDocument/2006/relationships" xmlns:p="http://schemas.openxmlformats.org/presentationml/2006/main">
  <p:tag name="HIGHLIGHTER" val="false"/>
</p:tagLst>
</file>

<file path=ppt/tags/tag1109.xml><?xml version="1.0" encoding="utf-8"?>
<p:tagLst xmlns:a="http://schemas.openxmlformats.org/drawingml/2006/main" xmlns:r="http://schemas.openxmlformats.org/officeDocument/2006/relationships" xmlns:p="http://schemas.openxmlformats.org/presentationml/2006/main">
  <p:tag name="HIGHLIGHTER" val="false"/>
</p:tagLst>
</file>

<file path=ppt/tags/tag111.xml><?xml version="1.0" encoding="utf-8"?>
<p:tagLst xmlns:a="http://schemas.openxmlformats.org/drawingml/2006/main" xmlns:r="http://schemas.openxmlformats.org/officeDocument/2006/relationships" xmlns:p="http://schemas.openxmlformats.org/presentationml/2006/main">
  <p:tag name="HIGHLIGHTER" val="false"/>
</p:tagLst>
</file>

<file path=ppt/tags/tag1110.xml><?xml version="1.0" encoding="utf-8"?>
<p:tagLst xmlns:a="http://schemas.openxmlformats.org/drawingml/2006/main" xmlns:r="http://schemas.openxmlformats.org/officeDocument/2006/relationships" xmlns:p="http://schemas.openxmlformats.org/presentationml/2006/main">
  <p:tag name="HIGHLIGHTER" val="false"/>
</p:tagLst>
</file>

<file path=ppt/tags/tag1111.xml><?xml version="1.0" encoding="utf-8"?>
<p:tagLst xmlns:a="http://schemas.openxmlformats.org/drawingml/2006/main" xmlns:r="http://schemas.openxmlformats.org/officeDocument/2006/relationships" xmlns:p="http://schemas.openxmlformats.org/presentationml/2006/main">
  <p:tag name="HIGHLIGHTER" val="false"/>
</p:tagLst>
</file>

<file path=ppt/tags/tag1112.xml><?xml version="1.0" encoding="utf-8"?>
<p:tagLst xmlns:a="http://schemas.openxmlformats.org/drawingml/2006/main" xmlns:r="http://schemas.openxmlformats.org/officeDocument/2006/relationships" xmlns:p="http://schemas.openxmlformats.org/presentationml/2006/main">
  <p:tag name="HIGHLIGHTER" val="false"/>
</p:tagLst>
</file>

<file path=ppt/tags/tag1113.xml><?xml version="1.0" encoding="utf-8"?>
<p:tagLst xmlns:a="http://schemas.openxmlformats.org/drawingml/2006/main" xmlns:r="http://schemas.openxmlformats.org/officeDocument/2006/relationships" xmlns:p="http://schemas.openxmlformats.org/presentationml/2006/main">
  <p:tag name="HIGHLIGHTER" val="false"/>
</p:tagLst>
</file>

<file path=ppt/tags/tag1114.xml><?xml version="1.0" encoding="utf-8"?>
<p:tagLst xmlns:a="http://schemas.openxmlformats.org/drawingml/2006/main" xmlns:r="http://schemas.openxmlformats.org/officeDocument/2006/relationships" xmlns:p="http://schemas.openxmlformats.org/presentationml/2006/main">
  <p:tag name="HIGHLIGHTER" val="false"/>
</p:tagLst>
</file>

<file path=ppt/tags/tag1115.xml><?xml version="1.0" encoding="utf-8"?>
<p:tagLst xmlns:a="http://schemas.openxmlformats.org/drawingml/2006/main" xmlns:r="http://schemas.openxmlformats.org/officeDocument/2006/relationships" xmlns:p="http://schemas.openxmlformats.org/presentationml/2006/main">
  <p:tag name="HIGHLIGHTER" val="false"/>
</p:tagLst>
</file>

<file path=ppt/tags/tag1116.xml><?xml version="1.0" encoding="utf-8"?>
<p:tagLst xmlns:a="http://schemas.openxmlformats.org/drawingml/2006/main" xmlns:r="http://schemas.openxmlformats.org/officeDocument/2006/relationships" xmlns:p="http://schemas.openxmlformats.org/presentationml/2006/main">
  <p:tag name="HIGHLIGHTER" val="false"/>
</p:tagLst>
</file>

<file path=ppt/tags/tag1117.xml><?xml version="1.0" encoding="utf-8"?>
<p:tagLst xmlns:a="http://schemas.openxmlformats.org/drawingml/2006/main" xmlns:r="http://schemas.openxmlformats.org/officeDocument/2006/relationships" xmlns:p="http://schemas.openxmlformats.org/presentationml/2006/main">
  <p:tag name="HIGHLIGHTER" val="false"/>
</p:tagLst>
</file>

<file path=ppt/tags/tag1118.xml><?xml version="1.0" encoding="utf-8"?>
<p:tagLst xmlns:a="http://schemas.openxmlformats.org/drawingml/2006/main" xmlns:r="http://schemas.openxmlformats.org/officeDocument/2006/relationships" xmlns:p="http://schemas.openxmlformats.org/presentationml/2006/main">
  <p:tag name="HIGHLIGHTER" val="false"/>
</p:tagLst>
</file>

<file path=ppt/tags/tag1119.xml><?xml version="1.0" encoding="utf-8"?>
<p:tagLst xmlns:a="http://schemas.openxmlformats.org/drawingml/2006/main" xmlns:r="http://schemas.openxmlformats.org/officeDocument/2006/relationships" xmlns:p="http://schemas.openxmlformats.org/presentationml/2006/main">
  <p:tag name="HIGHLIGHTER" val="false"/>
</p:tagLst>
</file>

<file path=ppt/tags/tag112.xml><?xml version="1.0" encoding="utf-8"?>
<p:tagLst xmlns:a="http://schemas.openxmlformats.org/drawingml/2006/main" xmlns:r="http://schemas.openxmlformats.org/officeDocument/2006/relationships" xmlns:p="http://schemas.openxmlformats.org/presentationml/2006/main">
  <p:tag name="HIGHLIGHTER" val="false"/>
</p:tagLst>
</file>

<file path=ppt/tags/tag1120.xml><?xml version="1.0" encoding="utf-8"?>
<p:tagLst xmlns:a="http://schemas.openxmlformats.org/drawingml/2006/main" xmlns:r="http://schemas.openxmlformats.org/officeDocument/2006/relationships" xmlns:p="http://schemas.openxmlformats.org/presentationml/2006/main">
  <p:tag name="HIGHLIGHTER" val="false"/>
</p:tagLst>
</file>

<file path=ppt/tags/tag1121.xml><?xml version="1.0" encoding="utf-8"?>
<p:tagLst xmlns:a="http://schemas.openxmlformats.org/drawingml/2006/main" xmlns:r="http://schemas.openxmlformats.org/officeDocument/2006/relationships" xmlns:p="http://schemas.openxmlformats.org/presentationml/2006/main">
  <p:tag name="HIGHLIGHTER" val="false"/>
</p:tagLst>
</file>

<file path=ppt/tags/tag1122.xml><?xml version="1.0" encoding="utf-8"?>
<p:tagLst xmlns:a="http://schemas.openxmlformats.org/drawingml/2006/main" xmlns:r="http://schemas.openxmlformats.org/officeDocument/2006/relationships" xmlns:p="http://schemas.openxmlformats.org/presentationml/2006/main">
  <p:tag name="HIGHLIGHTER" val="false"/>
</p:tagLst>
</file>

<file path=ppt/tags/tag1123.xml><?xml version="1.0" encoding="utf-8"?>
<p:tagLst xmlns:a="http://schemas.openxmlformats.org/drawingml/2006/main" xmlns:r="http://schemas.openxmlformats.org/officeDocument/2006/relationships" xmlns:p="http://schemas.openxmlformats.org/presentationml/2006/main">
  <p:tag name="HIGHLIGHTER" val="false"/>
</p:tagLst>
</file>

<file path=ppt/tags/tag1124.xml><?xml version="1.0" encoding="utf-8"?>
<p:tagLst xmlns:a="http://schemas.openxmlformats.org/drawingml/2006/main" xmlns:r="http://schemas.openxmlformats.org/officeDocument/2006/relationships" xmlns:p="http://schemas.openxmlformats.org/presentationml/2006/main">
  <p:tag name="HIGHLIGHTER" val="false"/>
</p:tagLst>
</file>

<file path=ppt/tags/tag1125.xml><?xml version="1.0" encoding="utf-8"?>
<p:tagLst xmlns:a="http://schemas.openxmlformats.org/drawingml/2006/main" xmlns:r="http://schemas.openxmlformats.org/officeDocument/2006/relationships" xmlns:p="http://schemas.openxmlformats.org/presentationml/2006/main">
  <p:tag name="HIGHLIGHTER" val="false"/>
</p:tagLst>
</file>

<file path=ppt/tags/tag1126.xml><?xml version="1.0" encoding="utf-8"?>
<p:tagLst xmlns:a="http://schemas.openxmlformats.org/drawingml/2006/main" xmlns:r="http://schemas.openxmlformats.org/officeDocument/2006/relationships" xmlns:p="http://schemas.openxmlformats.org/presentationml/2006/main">
  <p:tag name="HIGHLIGHTER" val="false"/>
</p:tagLst>
</file>

<file path=ppt/tags/tag1127.xml><?xml version="1.0" encoding="utf-8"?>
<p:tagLst xmlns:a="http://schemas.openxmlformats.org/drawingml/2006/main" xmlns:r="http://schemas.openxmlformats.org/officeDocument/2006/relationships" xmlns:p="http://schemas.openxmlformats.org/presentationml/2006/main">
  <p:tag name="HIGHLIGHTER" val="false"/>
</p:tagLst>
</file>

<file path=ppt/tags/tag1128.xml><?xml version="1.0" encoding="utf-8"?>
<p:tagLst xmlns:a="http://schemas.openxmlformats.org/drawingml/2006/main" xmlns:r="http://schemas.openxmlformats.org/officeDocument/2006/relationships" xmlns:p="http://schemas.openxmlformats.org/presentationml/2006/main">
  <p:tag name="HIGHLIGHTER" val="false"/>
</p:tagLst>
</file>

<file path=ppt/tags/tag1129.xml><?xml version="1.0" encoding="utf-8"?>
<p:tagLst xmlns:a="http://schemas.openxmlformats.org/drawingml/2006/main" xmlns:r="http://schemas.openxmlformats.org/officeDocument/2006/relationships" xmlns:p="http://schemas.openxmlformats.org/presentationml/2006/main">
  <p:tag name="HIGHLIGHTER" val="false"/>
</p:tagLst>
</file>

<file path=ppt/tags/tag113.xml><?xml version="1.0" encoding="utf-8"?>
<p:tagLst xmlns:a="http://schemas.openxmlformats.org/drawingml/2006/main" xmlns:r="http://schemas.openxmlformats.org/officeDocument/2006/relationships" xmlns:p="http://schemas.openxmlformats.org/presentationml/2006/main">
  <p:tag name="HIGHLIGHTER" val="false"/>
</p:tagLst>
</file>

<file path=ppt/tags/tag1130.xml><?xml version="1.0" encoding="utf-8"?>
<p:tagLst xmlns:a="http://schemas.openxmlformats.org/drawingml/2006/main" xmlns:r="http://schemas.openxmlformats.org/officeDocument/2006/relationships" xmlns:p="http://schemas.openxmlformats.org/presentationml/2006/main">
  <p:tag name="HIGHLIGHTER" val="false"/>
</p:tagLst>
</file>

<file path=ppt/tags/tag1131.xml><?xml version="1.0" encoding="utf-8"?>
<p:tagLst xmlns:a="http://schemas.openxmlformats.org/drawingml/2006/main" xmlns:r="http://schemas.openxmlformats.org/officeDocument/2006/relationships" xmlns:p="http://schemas.openxmlformats.org/presentationml/2006/main">
  <p:tag name="HIGHLIGHTER" val="false"/>
</p:tagLst>
</file>

<file path=ppt/tags/tag1132.xml><?xml version="1.0" encoding="utf-8"?>
<p:tagLst xmlns:a="http://schemas.openxmlformats.org/drawingml/2006/main" xmlns:r="http://schemas.openxmlformats.org/officeDocument/2006/relationships" xmlns:p="http://schemas.openxmlformats.org/presentationml/2006/main">
  <p:tag name="HIGHLIGHTER" val="false"/>
</p:tagLst>
</file>

<file path=ppt/tags/tag1133.xml><?xml version="1.0" encoding="utf-8"?>
<p:tagLst xmlns:a="http://schemas.openxmlformats.org/drawingml/2006/main" xmlns:r="http://schemas.openxmlformats.org/officeDocument/2006/relationships" xmlns:p="http://schemas.openxmlformats.org/presentationml/2006/main">
  <p:tag name="HIGHLIGHTER" val="false"/>
</p:tagLst>
</file>

<file path=ppt/tags/tag1134.xml><?xml version="1.0" encoding="utf-8"?>
<p:tagLst xmlns:a="http://schemas.openxmlformats.org/drawingml/2006/main" xmlns:r="http://schemas.openxmlformats.org/officeDocument/2006/relationships" xmlns:p="http://schemas.openxmlformats.org/presentationml/2006/main">
  <p:tag name="HIGHLIGHTER" val="false"/>
</p:tagLst>
</file>

<file path=ppt/tags/tag1135.xml><?xml version="1.0" encoding="utf-8"?>
<p:tagLst xmlns:a="http://schemas.openxmlformats.org/drawingml/2006/main" xmlns:r="http://schemas.openxmlformats.org/officeDocument/2006/relationships" xmlns:p="http://schemas.openxmlformats.org/presentationml/2006/main">
  <p:tag name="HIGHLIGHTER" val="false"/>
</p:tagLst>
</file>

<file path=ppt/tags/tag1136.xml><?xml version="1.0" encoding="utf-8"?>
<p:tagLst xmlns:a="http://schemas.openxmlformats.org/drawingml/2006/main" xmlns:r="http://schemas.openxmlformats.org/officeDocument/2006/relationships" xmlns:p="http://schemas.openxmlformats.org/presentationml/2006/main">
  <p:tag name="HIGHLIGHTER" val="false"/>
</p:tagLst>
</file>

<file path=ppt/tags/tag1137.xml><?xml version="1.0" encoding="utf-8"?>
<p:tagLst xmlns:a="http://schemas.openxmlformats.org/drawingml/2006/main" xmlns:r="http://schemas.openxmlformats.org/officeDocument/2006/relationships" xmlns:p="http://schemas.openxmlformats.org/presentationml/2006/main">
  <p:tag name="HIGHLIGHTER" val="false"/>
</p:tagLst>
</file>

<file path=ppt/tags/tag1138.xml><?xml version="1.0" encoding="utf-8"?>
<p:tagLst xmlns:a="http://schemas.openxmlformats.org/drawingml/2006/main" xmlns:r="http://schemas.openxmlformats.org/officeDocument/2006/relationships" xmlns:p="http://schemas.openxmlformats.org/presentationml/2006/main">
  <p:tag name="HIGHLIGHTER" val="false"/>
</p:tagLst>
</file>

<file path=ppt/tags/tag1139.xml><?xml version="1.0" encoding="utf-8"?>
<p:tagLst xmlns:a="http://schemas.openxmlformats.org/drawingml/2006/main" xmlns:r="http://schemas.openxmlformats.org/officeDocument/2006/relationships" xmlns:p="http://schemas.openxmlformats.org/presentationml/2006/main">
  <p:tag name="HIGHLIGHTER" val="false"/>
</p:tagLst>
</file>

<file path=ppt/tags/tag114.xml><?xml version="1.0" encoding="utf-8"?>
<p:tagLst xmlns:a="http://schemas.openxmlformats.org/drawingml/2006/main" xmlns:r="http://schemas.openxmlformats.org/officeDocument/2006/relationships" xmlns:p="http://schemas.openxmlformats.org/presentationml/2006/main">
  <p:tag name="HIGHLIGHTER" val="false"/>
</p:tagLst>
</file>

<file path=ppt/tags/tag1140.xml><?xml version="1.0" encoding="utf-8"?>
<p:tagLst xmlns:a="http://schemas.openxmlformats.org/drawingml/2006/main" xmlns:r="http://schemas.openxmlformats.org/officeDocument/2006/relationships" xmlns:p="http://schemas.openxmlformats.org/presentationml/2006/main">
  <p:tag name="HIGHLIGHTER" val="false"/>
</p:tagLst>
</file>

<file path=ppt/tags/tag1141.xml><?xml version="1.0" encoding="utf-8"?>
<p:tagLst xmlns:a="http://schemas.openxmlformats.org/drawingml/2006/main" xmlns:r="http://schemas.openxmlformats.org/officeDocument/2006/relationships" xmlns:p="http://schemas.openxmlformats.org/presentationml/2006/main">
  <p:tag name="HIGHLIGHTER" val="false"/>
</p:tagLst>
</file>

<file path=ppt/tags/tag1142.xml><?xml version="1.0" encoding="utf-8"?>
<p:tagLst xmlns:a="http://schemas.openxmlformats.org/drawingml/2006/main" xmlns:r="http://schemas.openxmlformats.org/officeDocument/2006/relationships" xmlns:p="http://schemas.openxmlformats.org/presentationml/2006/main">
  <p:tag name="HIGHLIGHTER" val="false"/>
</p:tagLst>
</file>

<file path=ppt/tags/tag1143.xml><?xml version="1.0" encoding="utf-8"?>
<p:tagLst xmlns:a="http://schemas.openxmlformats.org/drawingml/2006/main" xmlns:r="http://schemas.openxmlformats.org/officeDocument/2006/relationships" xmlns:p="http://schemas.openxmlformats.org/presentationml/2006/main">
  <p:tag name="HIGHLIGHTER" val="false"/>
</p:tagLst>
</file>

<file path=ppt/tags/tag1144.xml><?xml version="1.0" encoding="utf-8"?>
<p:tagLst xmlns:a="http://schemas.openxmlformats.org/drawingml/2006/main" xmlns:r="http://schemas.openxmlformats.org/officeDocument/2006/relationships" xmlns:p="http://schemas.openxmlformats.org/presentationml/2006/main">
  <p:tag name="HIGHLIGHTER" val="false"/>
</p:tagLst>
</file>

<file path=ppt/tags/tag1145.xml><?xml version="1.0" encoding="utf-8"?>
<p:tagLst xmlns:a="http://schemas.openxmlformats.org/drawingml/2006/main" xmlns:r="http://schemas.openxmlformats.org/officeDocument/2006/relationships" xmlns:p="http://schemas.openxmlformats.org/presentationml/2006/main">
  <p:tag name="HIGHLIGHTER" val="false"/>
</p:tagLst>
</file>

<file path=ppt/tags/tag1146.xml><?xml version="1.0" encoding="utf-8"?>
<p:tagLst xmlns:a="http://schemas.openxmlformats.org/drawingml/2006/main" xmlns:r="http://schemas.openxmlformats.org/officeDocument/2006/relationships" xmlns:p="http://schemas.openxmlformats.org/presentationml/2006/main">
  <p:tag name="HIGHLIGHTER" val="false"/>
</p:tagLst>
</file>

<file path=ppt/tags/tag1147.xml><?xml version="1.0" encoding="utf-8"?>
<p:tagLst xmlns:a="http://schemas.openxmlformats.org/drawingml/2006/main" xmlns:r="http://schemas.openxmlformats.org/officeDocument/2006/relationships" xmlns:p="http://schemas.openxmlformats.org/presentationml/2006/main">
  <p:tag name="HIGHLIGHTER" val="false"/>
</p:tagLst>
</file>

<file path=ppt/tags/tag1148.xml><?xml version="1.0" encoding="utf-8"?>
<p:tagLst xmlns:a="http://schemas.openxmlformats.org/drawingml/2006/main" xmlns:r="http://schemas.openxmlformats.org/officeDocument/2006/relationships" xmlns:p="http://schemas.openxmlformats.org/presentationml/2006/main">
  <p:tag name="HIGHLIGHTER" val="false"/>
</p:tagLst>
</file>

<file path=ppt/tags/tag1149.xml><?xml version="1.0" encoding="utf-8"?>
<p:tagLst xmlns:a="http://schemas.openxmlformats.org/drawingml/2006/main" xmlns:r="http://schemas.openxmlformats.org/officeDocument/2006/relationships" xmlns:p="http://schemas.openxmlformats.org/presentationml/2006/main">
  <p:tag name="HIGHLIGHTER" val="false"/>
</p:tagLst>
</file>

<file path=ppt/tags/tag115.xml><?xml version="1.0" encoding="utf-8"?>
<p:tagLst xmlns:a="http://schemas.openxmlformats.org/drawingml/2006/main" xmlns:r="http://schemas.openxmlformats.org/officeDocument/2006/relationships" xmlns:p="http://schemas.openxmlformats.org/presentationml/2006/main">
  <p:tag name="HIGHLIGHTER" val="false"/>
</p:tagLst>
</file>

<file path=ppt/tags/tag1150.xml><?xml version="1.0" encoding="utf-8"?>
<p:tagLst xmlns:a="http://schemas.openxmlformats.org/drawingml/2006/main" xmlns:r="http://schemas.openxmlformats.org/officeDocument/2006/relationships" xmlns:p="http://schemas.openxmlformats.org/presentationml/2006/main">
  <p:tag name="HIGHLIGHTER" val="false"/>
</p:tagLst>
</file>

<file path=ppt/tags/tag1151.xml><?xml version="1.0" encoding="utf-8"?>
<p:tagLst xmlns:a="http://schemas.openxmlformats.org/drawingml/2006/main" xmlns:r="http://schemas.openxmlformats.org/officeDocument/2006/relationships" xmlns:p="http://schemas.openxmlformats.org/presentationml/2006/main">
  <p:tag name="HIGHLIGHTER" val="false"/>
</p:tagLst>
</file>

<file path=ppt/tags/tag1152.xml><?xml version="1.0" encoding="utf-8"?>
<p:tagLst xmlns:a="http://schemas.openxmlformats.org/drawingml/2006/main" xmlns:r="http://schemas.openxmlformats.org/officeDocument/2006/relationships" xmlns:p="http://schemas.openxmlformats.org/presentationml/2006/main">
  <p:tag name="HIGHLIGHTER" val="false"/>
</p:tagLst>
</file>

<file path=ppt/tags/tag1153.xml><?xml version="1.0" encoding="utf-8"?>
<p:tagLst xmlns:a="http://schemas.openxmlformats.org/drawingml/2006/main" xmlns:r="http://schemas.openxmlformats.org/officeDocument/2006/relationships" xmlns:p="http://schemas.openxmlformats.org/presentationml/2006/main">
  <p:tag name="HIGHLIGHTER" val="false"/>
</p:tagLst>
</file>

<file path=ppt/tags/tag1154.xml><?xml version="1.0" encoding="utf-8"?>
<p:tagLst xmlns:a="http://schemas.openxmlformats.org/drawingml/2006/main" xmlns:r="http://schemas.openxmlformats.org/officeDocument/2006/relationships" xmlns:p="http://schemas.openxmlformats.org/presentationml/2006/main">
  <p:tag name="HIGHLIGHTER" val="false"/>
</p:tagLst>
</file>

<file path=ppt/tags/tag1155.xml><?xml version="1.0" encoding="utf-8"?>
<p:tagLst xmlns:a="http://schemas.openxmlformats.org/drawingml/2006/main" xmlns:r="http://schemas.openxmlformats.org/officeDocument/2006/relationships" xmlns:p="http://schemas.openxmlformats.org/presentationml/2006/main">
  <p:tag name="HIGHLIGHTER" val="false"/>
</p:tagLst>
</file>

<file path=ppt/tags/tag1156.xml><?xml version="1.0" encoding="utf-8"?>
<p:tagLst xmlns:a="http://schemas.openxmlformats.org/drawingml/2006/main" xmlns:r="http://schemas.openxmlformats.org/officeDocument/2006/relationships" xmlns:p="http://schemas.openxmlformats.org/presentationml/2006/main">
  <p:tag name="HIGHLIGHTER" val="false"/>
</p:tagLst>
</file>

<file path=ppt/tags/tag1157.xml><?xml version="1.0" encoding="utf-8"?>
<p:tagLst xmlns:a="http://schemas.openxmlformats.org/drawingml/2006/main" xmlns:r="http://schemas.openxmlformats.org/officeDocument/2006/relationships" xmlns:p="http://schemas.openxmlformats.org/presentationml/2006/main">
  <p:tag name="HIGHLIGHTER" val="false"/>
</p:tagLst>
</file>

<file path=ppt/tags/tag1158.xml><?xml version="1.0" encoding="utf-8"?>
<p:tagLst xmlns:a="http://schemas.openxmlformats.org/drawingml/2006/main" xmlns:r="http://schemas.openxmlformats.org/officeDocument/2006/relationships" xmlns:p="http://schemas.openxmlformats.org/presentationml/2006/main">
  <p:tag name="HIGHLIGHTER" val="false"/>
</p:tagLst>
</file>

<file path=ppt/tags/tag1159.xml><?xml version="1.0" encoding="utf-8"?>
<p:tagLst xmlns:a="http://schemas.openxmlformats.org/drawingml/2006/main" xmlns:r="http://schemas.openxmlformats.org/officeDocument/2006/relationships" xmlns:p="http://schemas.openxmlformats.org/presentationml/2006/main">
  <p:tag name="HIGHLIGHTER" val="false"/>
</p:tagLst>
</file>

<file path=ppt/tags/tag116.xml><?xml version="1.0" encoding="utf-8"?>
<p:tagLst xmlns:a="http://schemas.openxmlformats.org/drawingml/2006/main" xmlns:r="http://schemas.openxmlformats.org/officeDocument/2006/relationships" xmlns:p="http://schemas.openxmlformats.org/presentationml/2006/main">
  <p:tag name="HIGHLIGHTER" val="false"/>
</p:tagLst>
</file>

<file path=ppt/tags/tag1160.xml><?xml version="1.0" encoding="utf-8"?>
<p:tagLst xmlns:a="http://schemas.openxmlformats.org/drawingml/2006/main" xmlns:r="http://schemas.openxmlformats.org/officeDocument/2006/relationships" xmlns:p="http://schemas.openxmlformats.org/presentationml/2006/main">
  <p:tag name="HIGHLIGHTER" val="false"/>
</p:tagLst>
</file>

<file path=ppt/tags/tag1161.xml><?xml version="1.0" encoding="utf-8"?>
<p:tagLst xmlns:a="http://schemas.openxmlformats.org/drawingml/2006/main" xmlns:r="http://schemas.openxmlformats.org/officeDocument/2006/relationships" xmlns:p="http://schemas.openxmlformats.org/presentationml/2006/main">
  <p:tag name="HIGHLIGHTER" val="false"/>
</p:tagLst>
</file>

<file path=ppt/tags/tag1162.xml><?xml version="1.0" encoding="utf-8"?>
<p:tagLst xmlns:a="http://schemas.openxmlformats.org/drawingml/2006/main" xmlns:r="http://schemas.openxmlformats.org/officeDocument/2006/relationships" xmlns:p="http://schemas.openxmlformats.org/presentationml/2006/main">
  <p:tag name="HIGHLIGHTER" val="false"/>
</p:tagLst>
</file>

<file path=ppt/tags/tag1163.xml><?xml version="1.0" encoding="utf-8"?>
<p:tagLst xmlns:a="http://schemas.openxmlformats.org/drawingml/2006/main" xmlns:r="http://schemas.openxmlformats.org/officeDocument/2006/relationships" xmlns:p="http://schemas.openxmlformats.org/presentationml/2006/main">
  <p:tag name="HIGHLIGHTER" val="false"/>
</p:tagLst>
</file>

<file path=ppt/tags/tag1164.xml><?xml version="1.0" encoding="utf-8"?>
<p:tagLst xmlns:a="http://schemas.openxmlformats.org/drawingml/2006/main" xmlns:r="http://schemas.openxmlformats.org/officeDocument/2006/relationships" xmlns:p="http://schemas.openxmlformats.org/presentationml/2006/main">
  <p:tag name="HIGHLIGHTER" val="false"/>
</p:tagLst>
</file>

<file path=ppt/tags/tag1165.xml><?xml version="1.0" encoding="utf-8"?>
<p:tagLst xmlns:a="http://schemas.openxmlformats.org/drawingml/2006/main" xmlns:r="http://schemas.openxmlformats.org/officeDocument/2006/relationships" xmlns:p="http://schemas.openxmlformats.org/presentationml/2006/main">
  <p:tag name="HIGHLIGHTER" val="false"/>
</p:tagLst>
</file>

<file path=ppt/tags/tag1166.xml><?xml version="1.0" encoding="utf-8"?>
<p:tagLst xmlns:a="http://schemas.openxmlformats.org/drawingml/2006/main" xmlns:r="http://schemas.openxmlformats.org/officeDocument/2006/relationships" xmlns:p="http://schemas.openxmlformats.org/presentationml/2006/main">
  <p:tag name="HIGHLIGHTER" val="false"/>
</p:tagLst>
</file>

<file path=ppt/tags/tag1167.xml><?xml version="1.0" encoding="utf-8"?>
<p:tagLst xmlns:a="http://schemas.openxmlformats.org/drawingml/2006/main" xmlns:r="http://schemas.openxmlformats.org/officeDocument/2006/relationships" xmlns:p="http://schemas.openxmlformats.org/presentationml/2006/main">
  <p:tag name="HIGHLIGHTER" val="false"/>
</p:tagLst>
</file>

<file path=ppt/tags/tag1168.xml><?xml version="1.0" encoding="utf-8"?>
<p:tagLst xmlns:a="http://schemas.openxmlformats.org/drawingml/2006/main" xmlns:r="http://schemas.openxmlformats.org/officeDocument/2006/relationships" xmlns:p="http://schemas.openxmlformats.org/presentationml/2006/main">
  <p:tag name="HIGHLIGHTER" val="false"/>
</p:tagLst>
</file>

<file path=ppt/tags/tag1169.xml><?xml version="1.0" encoding="utf-8"?>
<p:tagLst xmlns:a="http://schemas.openxmlformats.org/drawingml/2006/main" xmlns:r="http://schemas.openxmlformats.org/officeDocument/2006/relationships" xmlns:p="http://schemas.openxmlformats.org/presentationml/2006/main">
  <p:tag name="HIGHLIGHTER" val="false"/>
</p:tagLst>
</file>

<file path=ppt/tags/tag117.xml><?xml version="1.0" encoding="utf-8"?>
<p:tagLst xmlns:a="http://schemas.openxmlformats.org/drawingml/2006/main" xmlns:r="http://schemas.openxmlformats.org/officeDocument/2006/relationships" xmlns:p="http://schemas.openxmlformats.org/presentationml/2006/main">
  <p:tag name="HIGHLIGHTER" val="false"/>
</p:tagLst>
</file>

<file path=ppt/tags/tag1170.xml><?xml version="1.0" encoding="utf-8"?>
<p:tagLst xmlns:a="http://schemas.openxmlformats.org/drawingml/2006/main" xmlns:r="http://schemas.openxmlformats.org/officeDocument/2006/relationships" xmlns:p="http://schemas.openxmlformats.org/presentationml/2006/main">
  <p:tag name="HIGHLIGHTER" val="false"/>
</p:tagLst>
</file>

<file path=ppt/tags/tag1171.xml><?xml version="1.0" encoding="utf-8"?>
<p:tagLst xmlns:a="http://schemas.openxmlformats.org/drawingml/2006/main" xmlns:r="http://schemas.openxmlformats.org/officeDocument/2006/relationships" xmlns:p="http://schemas.openxmlformats.org/presentationml/2006/main">
  <p:tag name="HIGHLIGHTER" val="false"/>
</p:tagLst>
</file>

<file path=ppt/tags/tag1172.xml><?xml version="1.0" encoding="utf-8"?>
<p:tagLst xmlns:a="http://schemas.openxmlformats.org/drawingml/2006/main" xmlns:r="http://schemas.openxmlformats.org/officeDocument/2006/relationships" xmlns:p="http://schemas.openxmlformats.org/presentationml/2006/main">
  <p:tag name="HIGHLIGHTER" val="false"/>
</p:tagLst>
</file>

<file path=ppt/tags/tag1173.xml><?xml version="1.0" encoding="utf-8"?>
<p:tagLst xmlns:a="http://schemas.openxmlformats.org/drawingml/2006/main" xmlns:r="http://schemas.openxmlformats.org/officeDocument/2006/relationships" xmlns:p="http://schemas.openxmlformats.org/presentationml/2006/main">
  <p:tag name="HIGHLIGHTER" val="false"/>
</p:tagLst>
</file>

<file path=ppt/tags/tag1174.xml><?xml version="1.0" encoding="utf-8"?>
<p:tagLst xmlns:a="http://schemas.openxmlformats.org/drawingml/2006/main" xmlns:r="http://schemas.openxmlformats.org/officeDocument/2006/relationships" xmlns:p="http://schemas.openxmlformats.org/presentationml/2006/main">
  <p:tag name="HIGHLIGHTER" val="false"/>
</p:tagLst>
</file>

<file path=ppt/tags/tag1175.xml><?xml version="1.0" encoding="utf-8"?>
<p:tagLst xmlns:a="http://schemas.openxmlformats.org/drawingml/2006/main" xmlns:r="http://schemas.openxmlformats.org/officeDocument/2006/relationships" xmlns:p="http://schemas.openxmlformats.org/presentationml/2006/main">
  <p:tag name="HIGHLIGHTER" val="false"/>
</p:tagLst>
</file>

<file path=ppt/tags/tag1176.xml><?xml version="1.0" encoding="utf-8"?>
<p:tagLst xmlns:a="http://schemas.openxmlformats.org/drawingml/2006/main" xmlns:r="http://schemas.openxmlformats.org/officeDocument/2006/relationships" xmlns:p="http://schemas.openxmlformats.org/presentationml/2006/main">
  <p:tag name="HIGHLIGHTER" val="false"/>
</p:tagLst>
</file>

<file path=ppt/tags/tag1177.xml><?xml version="1.0" encoding="utf-8"?>
<p:tagLst xmlns:a="http://schemas.openxmlformats.org/drawingml/2006/main" xmlns:r="http://schemas.openxmlformats.org/officeDocument/2006/relationships" xmlns:p="http://schemas.openxmlformats.org/presentationml/2006/main">
  <p:tag name="HIGHLIGHTER" val="false"/>
</p:tagLst>
</file>

<file path=ppt/tags/tag1178.xml><?xml version="1.0" encoding="utf-8"?>
<p:tagLst xmlns:a="http://schemas.openxmlformats.org/drawingml/2006/main" xmlns:r="http://schemas.openxmlformats.org/officeDocument/2006/relationships" xmlns:p="http://schemas.openxmlformats.org/presentationml/2006/main">
  <p:tag name="HIGHLIGHTER" val="false"/>
</p:tagLst>
</file>

<file path=ppt/tags/tag1179.xml><?xml version="1.0" encoding="utf-8"?>
<p:tagLst xmlns:a="http://schemas.openxmlformats.org/drawingml/2006/main" xmlns:r="http://schemas.openxmlformats.org/officeDocument/2006/relationships" xmlns:p="http://schemas.openxmlformats.org/presentationml/2006/main">
  <p:tag name="HIGHLIGHTER" val="false"/>
</p:tagLst>
</file>

<file path=ppt/tags/tag118.xml><?xml version="1.0" encoding="utf-8"?>
<p:tagLst xmlns:a="http://schemas.openxmlformats.org/drawingml/2006/main" xmlns:r="http://schemas.openxmlformats.org/officeDocument/2006/relationships" xmlns:p="http://schemas.openxmlformats.org/presentationml/2006/main">
  <p:tag name="HIGHLIGHTER" val="false"/>
</p:tagLst>
</file>

<file path=ppt/tags/tag1180.xml><?xml version="1.0" encoding="utf-8"?>
<p:tagLst xmlns:a="http://schemas.openxmlformats.org/drawingml/2006/main" xmlns:r="http://schemas.openxmlformats.org/officeDocument/2006/relationships" xmlns:p="http://schemas.openxmlformats.org/presentationml/2006/main">
  <p:tag name="HIGHLIGHTER" val="false"/>
</p:tagLst>
</file>

<file path=ppt/tags/tag1181.xml><?xml version="1.0" encoding="utf-8"?>
<p:tagLst xmlns:a="http://schemas.openxmlformats.org/drawingml/2006/main" xmlns:r="http://schemas.openxmlformats.org/officeDocument/2006/relationships" xmlns:p="http://schemas.openxmlformats.org/presentationml/2006/main">
  <p:tag name="HIGHLIGHTER" val="false"/>
</p:tagLst>
</file>

<file path=ppt/tags/tag1182.xml><?xml version="1.0" encoding="utf-8"?>
<p:tagLst xmlns:a="http://schemas.openxmlformats.org/drawingml/2006/main" xmlns:r="http://schemas.openxmlformats.org/officeDocument/2006/relationships" xmlns:p="http://schemas.openxmlformats.org/presentationml/2006/main">
  <p:tag name="HIGHLIGHTER" val="false"/>
</p:tagLst>
</file>

<file path=ppt/tags/tag1183.xml><?xml version="1.0" encoding="utf-8"?>
<p:tagLst xmlns:a="http://schemas.openxmlformats.org/drawingml/2006/main" xmlns:r="http://schemas.openxmlformats.org/officeDocument/2006/relationships" xmlns:p="http://schemas.openxmlformats.org/presentationml/2006/main">
  <p:tag name="HIGHLIGHTER" val="false"/>
</p:tagLst>
</file>

<file path=ppt/tags/tag1184.xml><?xml version="1.0" encoding="utf-8"?>
<p:tagLst xmlns:a="http://schemas.openxmlformats.org/drawingml/2006/main" xmlns:r="http://schemas.openxmlformats.org/officeDocument/2006/relationships" xmlns:p="http://schemas.openxmlformats.org/presentationml/2006/main">
  <p:tag name="HIGHLIGHTER" val="false"/>
</p:tagLst>
</file>

<file path=ppt/tags/tag1185.xml><?xml version="1.0" encoding="utf-8"?>
<p:tagLst xmlns:a="http://schemas.openxmlformats.org/drawingml/2006/main" xmlns:r="http://schemas.openxmlformats.org/officeDocument/2006/relationships" xmlns:p="http://schemas.openxmlformats.org/presentationml/2006/main">
  <p:tag name="HIGHLIGHTER" val="false"/>
</p:tagLst>
</file>

<file path=ppt/tags/tag1186.xml><?xml version="1.0" encoding="utf-8"?>
<p:tagLst xmlns:a="http://schemas.openxmlformats.org/drawingml/2006/main" xmlns:r="http://schemas.openxmlformats.org/officeDocument/2006/relationships" xmlns:p="http://schemas.openxmlformats.org/presentationml/2006/main">
  <p:tag name="HIGHLIGHTER" val="false"/>
</p:tagLst>
</file>

<file path=ppt/tags/tag1187.xml><?xml version="1.0" encoding="utf-8"?>
<p:tagLst xmlns:a="http://schemas.openxmlformats.org/drawingml/2006/main" xmlns:r="http://schemas.openxmlformats.org/officeDocument/2006/relationships" xmlns:p="http://schemas.openxmlformats.org/presentationml/2006/main">
  <p:tag name="HIGHLIGHTER" val="false"/>
</p:tagLst>
</file>

<file path=ppt/tags/tag1188.xml><?xml version="1.0" encoding="utf-8"?>
<p:tagLst xmlns:a="http://schemas.openxmlformats.org/drawingml/2006/main" xmlns:r="http://schemas.openxmlformats.org/officeDocument/2006/relationships" xmlns:p="http://schemas.openxmlformats.org/presentationml/2006/main">
  <p:tag name="HIGHLIGHTER" val="false"/>
</p:tagLst>
</file>

<file path=ppt/tags/tag1189.xml><?xml version="1.0" encoding="utf-8"?>
<p:tagLst xmlns:a="http://schemas.openxmlformats.org/drawingml/2006/main" xmlns:r="http://schemas.openxmlformats.org/officeDocument/2006/relationships" xmlns:p="http://schemas.openxmlformats.org/presentationml/2006/main">
  <p:tag name="HIGHLIGHTER" val="false"/>
</p:tagLst>
</file>

<file path=ppt/tags/tag119.xml><?xml version="1.0" encoding="utf-8"?>
<p:tagLst xmlns:a="http://schemas.openxmlformats.org/drawingml/2006/main" xmlns:r="http://schemas.openxmlformats.org/officeDocument/2006/relationships" xmlns:p="http://schemas.openxmlformats.org/presentationml/2006/main">
  <p:tag name="HIGHLIGHTER" val="false"/>
</p:tagLst>
</file>

<file path=ppt/tags/tag1190.xml><?xml version="1.0" encoding="utf-8"?>
<p:tagLst xmlns:a="http://schemas.openxmlformats.org/drawingml/2006/main" xmlns:r="http://schemas.openxmlformats.org/officeDocument/2006/relationships" xmlns:p="http://schemas.openxmlformats.org/presentationml/2006/main">
  <p:tag name="HIGHLIGHTER" val="false"/>
</p:tagLst>
</file>

<file path=ppt/tags/tag1191.xml><?xml version="1.0" encoding="utf-8"?>
<p:tagLst xmlns:a="http://schemas.openxmlformats.org/drawingml/2006/main" xmlns:r="http://schemas.openxmlformats.org/officeDocument/2006/relationships" xmlns:p="http://schemas.openxmlformats.org/presentationml/2006/main">
  <p:tag name="HIGHLIGHTER" val="false"/>
</p:tagLst>
</file>

<file path=ppt/tags/tag1192.xml><?xml version="1.0" encoding="utf-8"?>
<p:tagLst xmlns:a="http://schemas.openxmlformats.org/drawingml/2006/main" xmlns:r="http://schemas.openxmlformats.org/officeDocument/2006/relationships" xmlns:p="http://schemas.openxmlformats.org/presentationml/2006/main">
  <p:tag name="HIGHLIGHTER" val="false"/>
</p:tagLst>
</file>

<file path=ppt/tags/tag1193.xml><?xml version="1.0" encoding="utf-8"?>
<p:tagLst xmlns:a="http://schemas.openxmlformats.org/drawingml/2006/main" xmlns:r="http://schemas.openxmlformats.org/officeDocument/2006/relationships" xmlns:p="http://schemas.openxmlformats.org/presentationml/2006/main">
  <p:tag name="HIGHLIGHTER" val="false"/>
</p:tagLst>
</file>

<file path=ppt/tags/tag1194.xml><?xml version="1.0" encoding="utf-8"?>
<p:tagLst xmlns:a="http://schemas.openxmlformats.org/drawingml/2006/main" xmlns:r="http://schemas.openxmlformats.org/officeDocument/2006/relationships" xmlns:p="http://schemas.openxmlformats.org/presentationml/2006/main">
  <p:tag name="HIGHLIGHTER" val="false"/>
</p:tagLst>
</file>

<file path=ppt/tags/tag1195.xml><?xml version="1.0" encoding="utf-8"?>
<p:tagLst xmlns:a="http://schemas.openxmlformats.org/drawingml/2006/main" xmlns:r="http://schemas.openxmlformats.org/officeDocument/2006/relationships" xmlns:p="http://schemas.openxmlformats.org/presentationml/2006/main">
  <p:tag name="HIGHLIGHTER" val="false"/>
</p:tagLst>
</file>

<file path=ppt/tags/tag1196.xml><?xml version="1.0" encoding="utf-8"?>
<p:tagLst xmlns:a="http://schemas.openxmlformats.org/drawingml/2006/main" xmlns:r="http://schemas.openxmlformats.org/officeDocument/2006/relationships" xmlns:p="http://schemas.openxmlformats.org/presentationml/2006/main">
  <p:tag name="HIGHLIGHTER" val="false"/>
</p:tagLst>
</file>

<file path=ppt/tags/tag1197.xml><?xml version="1.0" encoding="utf-8"?>
<p:tagLst xmlns:a="http://schemas.openxmlformats.org/drawingml/2006/main" xmlns:r="http://schemas.openxmlformats.org/officeDocument/2006/relationships" xmlns:p="http://schemas.openxmlformats.org/presentationml/2006/main">
  <p:tag name="HIGHLIGHTER" val="false"/>
</p:tagLst>
</file>

<file path=ppt/tags/tag1198.xml><?xml version="1.0" encoding="utf-8"?>
<p:tagLst xmlns:a="http://schemas.openxmlformats.org/drawingml/2006/main" xmlns:r="http://schemas.openxmlformats.org/officeDocument/2006/relationships" xmlns:p="http://schemas.openxmlformats.org/presentationml/2006/main">
  <p:tag name="HIGHLIGHTER" val="false"/>
</p:tagLst>
</file>

<file path=ppt/tags/tag1199.xml><?xml version="1.0" encoding="utf-8"?>
<p:tagLst xmlns:a="http://schemas.openxmlformats.org/drawingml/2006/main" xmlns:r="http://schemas.openxmlformats.org/officeDocument/2006/relationships" xmlns:p="http://schemas.openxmlformats.org/presentationml/2006/main">
  <p:tag name="HIGHLIGHTER" val="false"/>
</p:tagLst>
</file>

<file path=ppt/tags/tag12.xml><?xml version="1.0" encoding="utf-8"?>
<p:tagLst xmlns:a="http://schemas.openxmlformats.org/drawingml/2006/main" xmlns:r="http://schemas.openxmlformats.org/officeDocument/2006/relationships" xmlns:p="http://schemas.openxmlformats.org/presentationml/2006/main">
  <p:tag name="HIGHLIGHTER" val="false"/>
</p:tagLst>
</file>

<file path=ppt/tags/tag120.xml><?xml version="1.0" encoding="utf-8"?>
<p:tagLst xmlns:a="http://schemas.openxmlformats.org/drawingml/2006/main" xmlns:r="http://schemas.openxmlformats.org/officeDocument/2006/relationships" xmlns:p="http://schemas.openxmlformats.org/presentationml/2006/main">
  <p:tag name="HIGHLIGHTER" val="false"/>
</p:tagLst>
</file>

<file path=ppt/tags/tag1200.xml><?xml version="1.0" encoding="utf-8"?>
<p:tagLst xmlns:a="http://schemas.openxmlformats.org/drawingml/2006/main" xmlns:r="http://schemas.openxmlformats.org/officeDocument/2006/relationships" xmlns:p="http://schemas.openxmlformats.org/presentationml/2006/main">
  <p:tag name="HIGHLIGHTER" val="false"/>
</p:tagLst>
</file>

<file path=ppt/tags/tag1201.xml><?xml version="1.0" encoding="utf-8"?>
<p:tagLst xmlns:a="http://schemas.openxmlformats.org/drawingml/2006/main" xmlns:r="http://schemas.openxmlformats.org/officeDocument/2006/relationships" xmlns:p="http://schemas.openxmlformats.org/presentationml/2006/main">
  <p:tag name="HIGHLIGHTER" val="false"/>
</p:tagLst>
</file>

<file path=ppt/tags/tag1202.xml><?xml version="1.0" encoding="utf-8"?>
<p:tagLst xmlns:a="http://schemas.openxmlformats.org/drawingml/2006/main" xmlns:r="http://schemas.openxmlformats.org/officeDocument/2006/relationships" xmlns:p="http://schemas.openxmlformats.org/presentationml/2006/main">
  <p:tag name="HIGHLIGHTER" val="false"/>
</p:tagLst>
</file>

<file path=ppt/tags/tag1203.xml><?xml version="1.0" encoding="utf-8"?>
<p:tagLst xmlns:a="http://schemas.openxmlformats.org/drawingml/2006/main" xmlns:r="http://schemas.openxmlformats.org/officeDocument/2006/relationships" xmlns:p="http://schemas.openxmlformats.org/presentationml/2006/main">
  <p:tag name="HIGHLIGHTER" val="false"/>
</p:tagLst>
</file>

<file path=ppt/tags/tag1204.xml><?xml version="1.0" encoding="utf-8"?>
<p:tagLst xmlns:a="http://schemas.openxmlformats.org/drawingml/2006/main" xmlns:r="http://schemas.openxmlformats.org/officeDocument/2006/relationships" xmlns:p="http://schemas.openxmlformats.org/presentationml/2006/main">
  <p:tag name="HIGHLIGHTER" val="false"/>
</p:tagLst>
</file>

<file path=ppt/tags/tag1205.xml><?xml version="1.0" encoding="utf-8"?>
<p:tagLst xmlns:a="http://schemas.openxmlformats.org/drawingml/2006/main" xmlns:r="http://schemas.openxmlformats.org/officeDocument/2006/relationships" xmlns:p="http://schemas.openxmlformats.org/presentationml/2006/main">
  <p:tag name="HIGHLIGHTER" val="false"/>
</p:tagLst>
</file>

<file path=ppt/tags/tag1206.xml><?xml version="1.0" encoding="utf-8"?>
<p:tagLst xmlns:a="http://schemas.openxmlformats.org/drawingml/2006/main" xmlns:r="http://schemas.openxmlformats.org/officeDocument/2006/relationships" xmlns:p="http://schemas.openxmlformats.org/presentationml/2006/main">
  <p:tag name="HIGHLIGHTER" val="false"/>
</p:tagLst>
</file>

<file path=ppt/tags/tag1207.xml><?xml version="1.0" encoding="utf-8"?>
<p:tagLst xmlns:a="http://schemas.openxmlformats.org/drawingml/2006/main" xmlns:r="http://schemas.openxmlformats.org/officeDocument/2006/relationships" xmlns:p="http://schemas.openxmlformats.org/presentationml/2006/main">
  <p:tag name="HIGHLIGHTER" val="false"/>
</p:tagLst>
</file>

<file path=ppt/tags/tag1208.xml><?xml version="1.0" encoding="utf-8"?>
<p:tagLst xmlns:a="http://schemas.openxmlformats.org/drawingml/2006/main" xmlns:r="http://schemas.openxmlformats.org/officeDocument/2006/relationships" xmlns:p="http://schemas.openxmlformats.org/presentationml/2006/main">
  <p:tag name="HIGHLIGHTER" val="false"/>
</p:tagLst>
</file>

<file path=ppt/tags/tag1209.xml><?xml version="1.0" encoding="utf-8"?>
<p:tagLst xmlns:a="http://schemas.openxmlformats.org/drawingml/2006/main" xmlns:r="http://schemas.openxmlformats.org/officeDocument/2006/relationships" xmlns:p="http://schemas.openxmlformats.org/presentationml/2006/main">
  <p:tag name="HIGHLIGHTER" val="false"/>
</p:tagLst>
</file>

<file path=ppt/tags/tag121.xml><?xml version="1.0" encoding="utf-8"?>
<p:tagLst xmlns:a="http://schemas.openxmlformats.org/drawingml/2006/main" xmlns:r="http://schemas.openxmlformats.org/officeDocument/2006/relationships" xmlns:p="http://schemas.openxmlformats.org/presentationml/2006/main">
  <p:tag name="HIGHLIGHTER" val="false"/>
</p:tagLst>
</file>

<file path=ppt/tags/tag1210.xml><?xml version="1.0" encoding="utf-8"?>
<p:tagLst xmlns:a="http://schemas.openxmlformats.org/drawingml/2006/main" xmlns:r="http://schemas.openxmlformats.org/officeDocument/2006/relationships" xmlns:p="http://schemas.openxmlformats.org/presentationml/2006/main">
  <p:tag name="HIGHLIGHTER" val="false"/>
</p:tagLst>
</file>

<file path=ppt/tags/tag1211.xml><?xml version="1.0" encoding="utf-8"?>
<p:tagLst xmlns:a="http://schemas.openxmlformats.org/drawingml/2006/main" xmlns:r="http://schemas.openxmlformats.org/officeDocument/2006/relationships" xmlns:p="http://schemas.openxmlformats.org/presentationml/2006/main">
  <p:tag name="HIGHLIGHTER" val="false"/>
</p:tagLst>
</file>

<file path=ppt/tags/tag1212.xml><?xml version="1.0" encoding="utf-8"?>
<p:tagLst xmlns:a="http://schemas.openxmlformats.org/drawingml/2006/main" xmlns:r="http://schemas.openxmlformats.org/officeDocument/2006/relationships" xmlns:p="http://schemas.openxmlformats.org/presentationml/2006/main">
  <p:tag name="HIGHLIGHTER" val="false"/>
</p:tagLst>
</file>

<file path=ppt/tags/tag1213.xml><?xml version="1.0" encoding="utf-8"?>
<p:tagLst xmlns:a="http://schemas.openxmlformats.org/drawingml/2006/main" xmlns:r="http://schemas.openxmlformats.org/officeDocument/2006/relationships" xmlns:p="http://schemas.openxmlformats.org/presentationml/2006/main">
  <p:tag name="HIGHLIGHTER" val="false"/>
</p:tagLst>
</file>

<file path=ppt/tags/tag1214.xml><?xml version="1.0" encoding="utf-8"?>
<p:tagLst xmlns:a="http://schemas.openxmlformats.org/drawingml/2006/main" xmlns:r="http://schemas.openxmlformats.org/officeDocument/2006/relationships" xmlns:p="http://schemas.openxmlformats.org/presentationml/2006/main">
  <p:tag name="HIGHLIGHTER" val="false"/>
</p:tagLst>
</file>

<file path=ppt/tags/tag1215.xml><?xml version="1.0" encoding="utf-8"?>
<p:tagLst xmlns:a="http://schemas.openxmlformats.org/drawingml/2006/main" xmlns:r="http://schemas.openxmlformats.org/officeDocument/2006/relationships" xmlns:p="http://schemas.openxmlformats.org/presentationml/2006/main">
  <p:tag name="HIGHLIGHTER" val="false"/>
</p:tagLst>
</file>

<file path=ppt/tags/tag1216.xml><?xml version="1.0" encoding="utf-8"?>
<p:tagLst xmlns:a="http://schemas.openxmlformats.org/drawingml/2006/main" xmlns:r="http://schemas.openxmlformats.org/officeDocument/2006/relationships" xmlns:p="http://schemas.openxmlformats.org/presentationml/2006/main">
  <p:tag name="HIGHLIGHTER" val="false"/>
</p:tagLst>
</file>

<file path=ppt/tags/tag1217.xml><?xml version="1.0" encoding="utf-8"?>
<p:tagLst xmlns:a="http://schemas.openxmlformats.org/drawingml/2006/main" xmlns:r="http://schemas.openxmlformats.org/officeDocument/2006/relationships" xmlns:p="http://schemas.openxmlformats.org/presentationml/2006/main">
  <p:tag name="HIGHLIGHTER" val="false"/>
</p:tagLst>
</file>

<file path=ppt/tags/tag1218.xml><?xml version="1.0" encoding="utf-8"?>
<p:tagLst xmlns:a="http://schemas.openxmlformats.org/drawingml/2006/main" xmlns:r="http://schemas.openxmlformats.org/officeDocument/2006/relationships" xmlns:p="http://schemas.openxmlformats.org/presentationml/2006/main">
  <p:tag name="HIGHLIGHTER" val="false"/>
</p:tagLst>
</file>

<file path=ppt/tags/tag1219.xml><?xml version="1.0" encoding="utf-8"?>
<p:tagLst xmlns:a="http://schemas.openxmlformats.org/drawingml/2006/main" xmlns:r="http://schemas.openxmlformats.org/officeDocument/2006/relationships" xmlns:p="http://schemas.openxmlformats.org/presentationml/2006/main">
  <p:tag name="HIGHLIGHTER" val="false"/>
</p:tagLst>
</file>

<file path=ppt/tags/tag122.xml><?xml version="1.0" encoding="utf-8"?>
<p:tagLst xmlns:a="http://schemas.openxmlformats.org/drawingml/2006/main" xmlns:r="http://schemas.openxmlformats.org/officeDocument/2006/relationships" xmlns:p="http://schemas.openxmlformats.org/presentationml/2006/main">
  <p:tag name="HIGHLIGHTER" val="false"/>
</p:tagLst>
</file>

<file path=ppt/tags/tag1220.xml><?xml version="1.0" encoding="utf-8"?>
<p:tagLst xmlns:a="http://schemas.openxmlformats.org/drawingml/2006/main" xmlns:r="http://schemas.openxmlformats.org/officeDocument/2006/relationships" xmlns:p="http://schemas.openxmlformats.org/presentationml/2006/main">
  <p:tag name="HIGHLIGHTER" val="false"/>
</p:tagLst>
</file>

<file path=ppt/tags/tag1221.xml><?xml version="1.0" encoding="utf-8"?>
<p:tagLst xmlns:a="http://schemas.openxmlformats.org/drawingml/2006/main" xmlns:r="http://schemas.openxmlformats.org/officeDocument/2006/relationships" xmlns:p="http://schemas.openxmlformats.org/presentationml/2006/main">
  <p:tag name="HIGHLIGHTER" val="false"/>
</p:tagLst>
</file>

<file path=ppt/tags/tag1222.xml><?xml version="1.0" encoding="utf-8"?>
<p:tagLst xmlns:a="http://schemas.openxmlformats.org/drawingml/2006/main" xmlns:r="http://schemas.openxmlformats.org/officeDocument/2006/relationships" xmlns:p="http://schemas.openxmlformats.org/presentationml/2006/main">
  <p:tag name="HIGHLIGHTER" val="false"/>
</p:tagLst>
</file>

<file path=ppt/tags/tag1223.xml><?xml version="1.0" encoding="utf-8"?>
<p:tagLst xmlns:a="http://schemas.openxmlformats.org/drawingml/2006/main" xmlns:r="http://schemas.openxmlformats.org/officeDocument/2006/relationships" xmlns:p="http://schemas.openxmlformats.org/presentationml/2006/main">
  <p:tag name="HIGHLIGHTER" val="false"/>
</p:tagLst>
</file>

<file path=ppt/tags/tag1224.xml><?xml version="1.0" encoding="utf-8"?>
<p:tagLst xmlns:a="http://schemas.openxmlformats.org/drawingml/2006/main" xmlns:r="http://schemas.openxmlformats.org/officeDocument/2006/relationships" xmlns:p="http://schemas.openxmlformats.org/presentationml/2006/main">
  <p:tag name="HIGHLIGHTER" val="false"/>
</p:tagLst>
</file>

<file path=ppt/tags/tag1225.xml><?xml version="1.0" encoding="utf-8"?>
<p:tagLst xmlns:a="http://schemas.openxmlformats.org/drawingml/2006/main" xmlns:r="http://schemas.openxmlformats.org/officeDocument/2006/relationships" xmlns:p="http://schemas.openxmlformats.org/presentationml/2006/main">
  <p:tag name="HIGHLIGHTER" val="false"/>
</p:tagLst>
</file>

<file path=ppt/tags/tag1226.xml><?xml version="1.0" encoding="utf-8"?>
<p:tagLst xmlns:a="http://schemas.openxmlformats.org/drawingml/2006/main" xmlns:r="http://schemas.openxmlformats.org/officeDocument/2006/relationships" xmlns:p="http://schemas.openxmlformats.org/presentationml/2006/main">
  <p:tag name="HIGHLIGHTER" val="false"/>
</p:tagLst>
</file>

<file path=ppt/tags/tag1227.xml><?xml version="1.0" encoding="utf-8"?>
<p:tagLst xmlns:a="http://schemas.openxmlformats.org/drawingml/2006/main" xmlns:r="http://schemas.openxmlformats.org/officeDocument/2006/relationships" xmlns:p="http://schemas.openxmlformats.org/presentationml/2006/main">
  <p:tag name="HIGHLIGHTER" val="false"/>
</p:tagLst>
</file>

<file path=ppt/tags/tag1228.xml><?xml version="1.0" encoding="utf-8"?>
<p:tagLst xmlns:a="http://schemas.openxmlformats.org/drawingml/2006/main" xmlns:r="http://schemas.openxmlformats.org/officeDocument/2006/relationships" xmlns:p="http://schemas.openxmlformats.org/presentationml/2006/main">
  <p:tag name="HIGHLIGHTER" val="false"/>
</p:tagLst>
</file>

<file path=ppt/tags/tag1229.xml><?xml version="1.0" encoding="utf-8"?>
<p:tagLst xmlns:a="http://schemas.openxmlformats.org/drawingml/2006/main" xmlns:r="http://schemas.openxmlformats.org/officeDocument/2006/relationships" xmlns:p="http://schemas.openxmlformats.org/presentationml/2006/main">
  <p:tag name="HIGHLIGHTER" val="false"/>
</p:tagLst>
</file>

<file path=ppt/tags/tag123.xml><?xml version="1.0" encoding="utf-8"?>
<p:tagLst xmlns:a="http://schemas.openxmlformats.org/drawingml/2006/main" xmlns:r="http://schemas.openxmlformats.org/officeDocument/2006/relationships" xmlns:p="http://schemas.openxmlformats.org/presentationml/2006/main">
  <p:tag name="HIGHLIGHTER" val="false"/>
</p:tagLst>
</file>

<file path=ppt/tags/tag1230.xml><?xml version="1.0" encoding="utf-8"?>
<p:tagLst xmlns:a="http://schemas.openxmlformats.org/drawingml/2006/main" xmlns:r="http://schemas.openxmlformats.org/officeDocument/2006/relationships" xmlns:p="http://schemas.openxmlformats.org/presentationml/2006/main">
  <p:tag name="HIGHLIGHTER" val="false"/>
</p:tagLst>
</file>

<file path=ppt/tags/tag1231.xml><?xml version="1.0" encoding="utf-8"?>
<p:tagLst xmlns:a="http://schemas.openxmlformats.org/drawingml/2006/main" xmlns:r="http://schemas.openxmlformats.org/officeDocument/2006/relationships" xmlns:p="http://schemas.openxmlformats.org/presentationml/2006/main">
  <p:tag name="HIGHLIGHTER" val="false"/>
</p:tagLst>
</file>

<file path=ppt/tags/tag1232.xml><?xml version="1.0" encoding="utf-8"?>
<p:tagLst xmlns:a="http://schemas.openxmlformats.org/drawingml/2006/main" xmlns:r="http://schemas.openxmlformats.org/officeDocument/2006/relationships" xmlns:p="http://schemas.openxmlformats.org/presentationml/2006/main">
  <p:tag name="HIGHLIGHTER" val="false"/>
</p:tagLst>
</file>

<file path=ppt/tags/tag1233.xml><?xml version="1.0" encoding="utf-8"?>
<p:tagLst xmlns:a="http://schemas.openxmlformats.org/drawingml/2006/main" xmlns:r="http://schemas.openxmlformats.org/officeDocument/2006/relationships" xmlns:p="http://schemas.openxmlformats.org/presentationml/2006/main">
  <p:tag name="HIGHLIGHTER" val="false"/>
</p:tagLst>
</file>

<file path=ppt/tags/tag1234.xml><?xml version="1.0" encoding="utf-8"?>
<p:tagLst xmlns:a="http://schemas.openxmlformats.org/drawingml/2006/main" xmlns:r="http://schemas.openxmlformats.org/officeDocument/2006/relationships" xmlns:p="http://schemas.openxmlformats.org/presentationml/2006/main">
  <p:tag name="HIGHLIGHTER" val="false"/>
</p:tagLst>
</file>

<file path=ppt/tags/tag1235.xml><?xml version="1.0" encoding="utf-8"?>
<p:tagLst xmlns:a="http://schemas.openxmlformats.org/drawingml/2006/main" xmlns:r="http://schemas.openxmlformats.org/officeDocument/2006/relationships" xmlns:p="http://schemas.openxmlformats.org/presentationml/2006/main">
  <p:tag name="HIGHLIGHTER" val="false"/>
</p:tagLst>
</file>

<file path=ppt/tags/tag1236.xml><?xml version="1.0" encoding="utf-8"?>
<p:tagLst xmlns:a="http://schemas.openxmlformats.org/drawingml/2006/main" xmlns:r="http://schemas.openxmlformats.org/officeDocument/2006/relationships" xmlns:p="http://schemas.openxmlformats.org/presentationml/2006/main">
  <p:tag name="HIGHLIGHTER" val="false"/>
</p:tagLst>
</file>

<file path=ppt/tags/tag1237.xml><?xml version="1.0" encoding="utf-8"?>
<p:tagLst xmlns:a="http://schemas.openxmlformats.org/drawingml/2006/main" xmlns:r="http://schemas.openxmlformats.org/officeDocument/2006/relationships" xmlns:p="http://schemas.openxmlformats.org/presentationml/2006/main">
  <p:tag name="HIGHLIGHTER" val="false"/>
</p:tagLst>
</file>

<file path=ppt/tags/tag1238.xml><?xml version="1.0" encoding="utf-8"?>
<p:tagLst xmlns:a="http://schemas.openxmlformats.org/drawingml/2006/main" xmlns:r="http://schemas.openxmlformats.org/officeDocument/2006/relationships" xmlns:p="http://schemas.openxmlformats.org/presentationml/2006/main">
  <p:tag name="HIGHLIGHTER" val="false"/>
</p:tagLst>
</file>

<file path=ppt/tags/tag1239.xml><?xml version="1.0" encoding="utf-8"?>
<p:tagLst xmlns:a="http://schemas.openxmlformats.org/drawingml/2006/main" xmlns:r="http://schemas.openxmlformats.org/officeDocument/2006/relationships" xmlns:p="http://schemas.openxmlformats.org/presentationml/2006/main">
  <p:tag name="HIGHLIGHTER" val="false"/>
</p:tagLst>
</file>

<file path=ppt/tags/tag124.xml><?xml version="1.0" encoding="utf-8"?>
<p:tagLst xmlns:a="http://schemas.openxmlformats.org/drawingml/2006/main" xmlns:r="http://schemas.openxmlformats.org/officeDocument/2006/relationships" xmlns:p="http://schemas.openxmlformats.org/presentationml/2006/main">
  <p:tag name="HIGHLIGHTER" val="false"/>
</p:tagLst>
</file>

<file path=ppt/tags/tag1240.xml><?xml version="1.0" encoding="utf-8"?>
<p:tagLst xmlns:a="http://schemas.openxmlformats.org/drawingml/2006/main" xmlns:r="http://schemas.openxmlformats.org/officeDocument/2006/relationships" xmlns:p="http://schemas.openxmlformats.org/presentationml/2006/main">
  <p:tag name="HIGHLIGHTER" val="false"/>
</p:tagLst>
</file>

<file path=ppt/tags/tag1241.xml><?xml version="1.0" encoding="utf-8"?>
<p:tagLst xmlns:a="http://schemas.openxmlformats.org/drawingml/2006/main" xmlns:r="http://schemas.openxmlformats.org/officeDocument/2006/relationships" xmlns:p="http://schemas.openxmlformats.org/presentationml/2006/main">
  <p:tag name="HIGHLIGHTER" val="false"/>
</p:tagLst>
</file>

<file path=ppt/tags/tag1242.xml><?xml version="1.0" encoding="utf-8"?>
<p:tagLst xmlns:a="http://schemas.openxmlformats.org/drawingml/2006/main" xmlns:r="http://schemas.openxmlformats.org/officeDocument/2006/relationships" xmlns:p="http://schemas.openxmlformats.org/presentationml/2006/main">
  <p:tag name="HIGHLIGHTER" val="false"/>
</p:tagLst>
</file>

<file path=ppt/tags/tag1243.xml><?xml version="1.0" encoding="utf-8"?>
<p:tagLst xmlns:a="http://schemas.openxmlformats.org/drawingml/2006/main" xmlns:r="http://schemas.openxmlformats.org/officeDocument/2006/relationships" xmlns:p="http://schemas.openxmlformats.org/presentationml/2006/main">
  <p:tag name="HIGHLIGHTER" val="false"/>
</p:tagLst>
</file>

<file path=ppt/tags/tag1244.xml><?xml version="1.0" encoding="utf-8"?>
<p:tagLst xmlns:a="http://schemas.openxmlformats.org/drawingml/2006/main" xmlns:r="http://schemas.openxmlformats.org/officeDocument/2006/relationships" xmlns:p="http://schemas.openxmlformats.org/presentationml/2006/main">
  <p:tag name="HIGHLIGHTER" val="false"/>
</p:tagLst>
</file>

<file path=ppt/tags/tag1245.xml><?xml version="1.0" encoding="utf-8"?>
<p:tagLst xmlns:a="http://schemas.openxmlformats.org/drawingml/2006/main" xmlns:r="http://schemas.openxmlformats.org/officeDocument/2006/relationships" xmlns:p="http://schemas.openxmlformats.org/presentationml/2006/main">
  <p:tag name="HIGHLIGHTER" val="false"/>
</p:tagLst>
</file>

<file path=ppt/tags/tag1246.xml><?xml version="1.0" encoding="utf-8"?>
<p:tagLst xmlns:a="http://schemas.openxmlformats.org/drawingml/2006/main" xmlns:r="http://schemas.openxmlformats.org/officeDocument/2006/relationships" xmlns:p="http://schemas.openxmlformats.org/presentationml/2006/main">
  <p:tag name="HIGHLIGHTER" val="false"/>
</p:tagLst>
</file>

<file path=ppt/tags/tag1247.xml><?xml version="1.0" encoding="utf-8"?>
<p:tagLst xmlns:a="http://schemas.openxmlformats.org/drawingml/2006/main" xmlns:r="http://schemas.openxmlformats.org/officeDocument/2006/relationships" xmlns:p="http://schemas.openxmlformats.org/presentationml/2006/main">
  <p:tag name="HIGHLIGHTER" val="false"/>
</p:tagLst>
</file>

<file path=ppt/tags/tag1248.xml><?xml version="1.0" encoding="utf-8"?>
<p:tagLst xmlns:a="http://schemas.openxmlformats.org/drawingml/2006/main" xmlns:r="http://schemas.openxmlformats.org/officeDocument/2006/relationships" xmlns:p="http://schemas.openxmlformats.org/presentationml/2006/main">
  <p:tag name="HIGHLIGHTER" val="false"/>
</p:tagLst>
</file>

<file path=ppt/tags/tag1249.xml><?xml version="1.0" encoding="utf-8"?>
<p:tagLst xmlns:a="http://schemas.openxmlformats.org/drawingml/2006/main" xmlns:r="http://schemas.openxmlformats.org/officeDocument/2006/relationships" xmlns:p="http://schemas.openxmlformats.org/presentationml/2006/main">
  <p:tag name="HIGHLIGHTER" val="false"/>
</p:tagLst>
</file>

<file path=ppt/tags/tag125.xml><?xml version="1.0" encoding="utf-8"?>
<p:tagLst xmlns:a="http://schemas.openxmlformats.org/drawingml/2006/main" xmlns:r="http://schemas.openxmlformats.org/officeDocument/2006/relationships" xmlns:p="http://schemas.openxmlformats.org/presentationml/2006/main">
  <p:tag name="HIGHLIGHTER" val="false"/>
</p:tagLst>
</file>

<file path=ppt/tags/tag1250.xml><?xml version="1.0" encoding="utf-8"?>
<p:tagLst xmlns:a="http://schemas.openxmlformats.org/drawingml/2006/main" xmlns:r="http://schemas.openxmlformats.org/officeDocument/2006/relationships" xmlns:p="http://schemas.openxmlformats.org/presentationml/2006/main">
  <p:tag name="HIGHLIGHTER" val="false"/>
</p:tagLst>
</file>

<file path=ppt/tags/tag1251.xml><?xml version="1.0" encoding="utf-8"?>
<p:tagLst xmlns:a="http://schemas.openxmlformats.org/drawingml/2006/main" xmlns:r="http://schemas.openxmlformats.org/officeDocument/2006/relationships" xmlns:p="http://schemas.openxmlformats.org/presentationml/2006/main">
  <p:tag name="HIGHLIGHTER" val="false"/>
</p:tagLst>
</file>

<file path=ppt/tags/tag1252.xml><?xml version="1.0" encoding="utf-8"?>
<p:tagLst xmlns:a="http://schemas.openxmlformats.org/drawingml/2006/main" xmlns:r="http://schemas.openxmlformats.org/officeDocument/2006/relationships" xmlns:p="http://schemas.openxmlformats.org/presentationml/2006/main">
  <p:tag name="HIGHLIGHTER" val="false"/>
</p:tagLst>
</file>

<file path=ppt/tags/tag1253.xml><?xml version="1.0" encoding="utf-8"?>
<p:tagLst xmlns:a="http://schemas.openxmlformats.org/drawingml/2006/main" xmlns:r="http://schemas.openxmlformats.org/officeDocument/2006/relationships" xmlns:p="http://schemas.openxmlformats.org/presentationml/2006/main">
  <p:tag name="HIGHLIGHTER" val="false"/>
</p:tagLst>
</file>

<file path=ppt/tags/tag1254.xml><?xml version="1.0" encoding="utf-8"?>
<p:tagLst xmlns:a="http://schemas.openxmlformats.org/drawingml/2006/main" xmlns:r="http://schemas.openxmlformats.org/officeDocument/2006/relationships" xmlns:p="http://schemas.openxmlformats.org/presentationml/2006/main">
  <p:tag name="HIGHLIGHTER" val="false"/>
</p:tagLst>
</file>

<file path=ppt/tags/tag1255.xml><?xml version="1.0" encoding="utf-8"?>
<p:tagLst xmlns:a="http://schemas.openxmlformats.org/drawingml/2006/main" xmlns:r="http://schemas.openxmlformats.org/officeDocument/2006/relationships" xmlns:p="http://schemas.openxmlformats.org/presentationml/2006/main">
  <p:tag name="HIGHLIGHTER" val="false"/>
</p:tagLst>
</file>

<file path=ppt/tags/tag1256.xml><?xml version="1.0" encoding="utf-8"?>
<p:tagLst xmlns:a="http://schemas.openxmlformats.org/drawingml/2006/main" xmlns:r="http://schemas.openxmlformats.org/officeDocument/2006/relationships" xmlns:p="http://schemas.openxmlformats.org/presentationml/2006/main">
  <p:tag name="HIGHLIGHTER" val="false"/>
</p:tagLst>
</file>

<file path=ppt/tags/tag1257.xml><?xml version="1.0" encoding="utf-8"?>
<p:tagLst xmlns:a="http://schemas.openxmlformats.org/drawingml/2006/main" xmlns:r="http://schemas.openxmlformats.org/officeDocument/2006/relationships" xmlns:p="http://schemas.openxmlformats.org/presentationml/2006/main">
  <p:tag name="HIGHLIGHTER" val="false"/>
</p:tagLst>
</file>

<file path=ppt/tags/tag1258.xml><?xml version="1.0" encoding="utf-8"?>
<p:tagLst xmlns:a="http://schemas.openxmlformats.org/drawingml/2006/main" xmlns:r="http://schemas.openxmlformats.org/officeDocument/2006/relationships" xmlns:p="http://schemas.openxmlformats.org/presentationml/2006/main">
  <p:tag name="HIGHLIGHTER" val="false"/>
</p:tagLst>
</file>

<file path=ppt/tags/tag1259.xml><?xml version="1.0" encoding="utf-8"?>
<p:tagLst xmlns:a="http://schemas.openxmlformats.org/drawingml/2006/main" xmlns:r="http://schemas.openxmlformats.org/officeDocument/2006/relationships" xmlns:p="http://schemas.openxmlformats.org/presentationml/2006/main">
  <p:tag name="HIGHLIGHTER" val="false"/>
</p:tagLst>
</file>

<file path=ppt/tags/tag126.xml><?xml version="1.0" encoding="utf-8"?>
<p:tagLst xmlns:a="http://schemas.openxmlformats.org/drawingml/2006/main" xmlns:r="http://schemas.openxmlformats.org/officeDocument/2006/relationships" xmlns:p="http://schemas.openxmlformats.org/presentationml/2006/main">
  <p:tag name="HIGHLIGHTER" val="false"/>
</p:tagLst>
</file>

<file path=ppt/tags/tag1260.xml><?xml version="1.0" encoding="utf-8"?>
<p:tagLst xmlns:a="http://schemas.openxmlformats.org/drawingml/2006/main" xmlns:r="http://schemas.openxmlformats.org/officeDocument/2006/relationships" xmlns:p="http://schemas.openxmlformats.org/presentationml/2006/main">
  <p:tag name="HIGHLIGHTER" val="false"/>
</p:tagLst>
</file>

<file path=ppt/tags/tag1261.xml><?xml version="1.0" encoding="utf-8"?>
<p:tagLst xmlns:a="http://schemas.openxmlformats.org/drawingml/2006/main" xmlns:r="http://schemas.openxmlformats.org/officeDocument/2006/relationships" xmlns:p="http://schemas.openxmlformats.org/presentationml/2006/main">
  <p:tag name="HIGHLIGHTER" val="false"/>
</p:tagLst>
</file>

<file path=ppt/tags/tag1262.xml><?xml version="1.0" encoding="utf-8"?>
<p:tagLst xmlns:a="http://schemas.openxmlformats.org/drawingml/2006/main" xmlns:r="http://schemas.openxmlformats.org/officeDocument/2006/relationships" xmlns:p="http://schemas.openxmlformats.org/presentationml/2006/main">
  <p:tag name="HIGHLIGHTER" val="false"/>
</p:tagLst>
</file>

<file path=ppt/tags/tag1263.xml><?xml version="1.0" encoding="utf-8"?>
<p:tagLst xmlns:a="http://schemas.openxmlformats.org/drawingml/2006/main" xmlns:r="http://schemas.openxmlformats.org/officeDocument/2006/relationships" xmlns:p="http://schemas.openxmlformats.org/presentationml/2006/main">
  <p:tag name="HIGHLIGHTER" val="false"/>
</p:tagLst>
</file>

<file path=ppt/tags/tag1264.xml><?xml version="1.0" encoding="utf-8"?>
<p:tagLst xmlns:a="http://schemas.openxmlformats.org/drawingml/2006/main" xmlns:r="http://schemas.openxmlformats.org/officeDocument/2006/relationships" xmlns:p="http://schemas.openxmlformats.org/presentationml/2006/main">
  <p:tag name="HIGHLIGHTER" val="false"/>
</p:tagLst>
</file>

<file path=ppt/tags/tag1265.xml><?xml version="1.0" encoding="utf-8"?>
<p:tagLst xmlns:a="http://schemas.openxmlformats.org/drawingml/2006/main" xmlns:r="http://schemas.openxmlformats.org/officeDocument/2006/relationships" xmlns:p="http://schemas.openxmlformats.org/presentationml/2006/main">
  <p:tag name="HIGHLIGHTER" val="false"/>
</p:tagLst>
</file>

<file path=ppt/tags/tag1266.xml><?xml version="1.0" encoding="utf-8"?>
<p:tagLst xmlns:a="http://schemas.openxmlformats.org/drawingml/2006/main" xmlns:r="http://schemas.openxmlformats.org/officeDocument/2006/relationships" xmlns:p="http://schemas.openxmlformats.org/presentationml/2006/main">
  <p:tag name="HIGHLIGHTER" val="false"/>
</p:tagLst>
</file>

<file path=ppt/tags/tag1267.xml><?xml version="1.0" encoding="utf-8"?>
<p:tagLst xmlns:a="http://schemas.openxmlformats.org/drawingml/2006/main" xmlns:r="http://schemas.openxmlformats.org/officeDocument/2006/relationships" xmlns:p="http://schemas.openxmlformats.org/presentationml/2006/main">
  <p:tag name="HIGHLIGHTER" val="false"/>
</p:tagLst>
</file>

<file path=ppt/tags/tag1268.xml><?xml version="1.0" encoding="utf-8"?>
<p:tagLst xmlns:a="http://schemas.openxmlformats.org/drawingml/2006/main" xmlns:r="http://schemas.openxmlformats.org/officeDocument/2006/relationships" xmlns:p="http://schemas.openxmlformats.org/presentationml/2006/main">
  <p:tag name="HIGHLIGHTER" val="false"/>
</p:tagLst>
</file>

<file path=ppt/tags/tag1269.xml><?xml version="1.0" encoding="utf-8"?>
<p:tagLst xmlns:a="http://schemas.openxmlformats.org/drawingml/2006/main" xmlns:r="http://schemas.openxmlformats.org/officeDocument/2006/relationships" xmlns:p="http://schemas.openxmlformats.org/presentationml/2006/main">
  <p:tag name="HIGHLIGHTER" val="false"/>
</p:tagLst>
</file>

<file path=ppt/tags/tag127.xml><?xml version="1.0" encoding="utf-8"?>
<p:tagLst xmlns:a="http://schemas.openxmlformats.org/drawingml/2006/main" xmlns:r="http://schemas.openxmlformats.org/officeDocument/2006/relationships" xmlns:p="http://schemas.openxmlformats.org/presentationml/2006/main">
  <p:tag name="HIGHLIGHTER" val="false"/>
</p:tagLst>
</file>

<file path=ppt/tags/tag1270.xml><?xml version="1.0" encoding="utf-8"?>
<p:tagLst xmlns:a="http://schemas.openxmlformats.org/drawingml/2006/main" xmlns:r="http://schemas.openxmlformats.org/officeDocument/2006/relationships" xmlns:p="http://schemas.openxmlformats.org/presentationml/2006/main">
  <p:tag name="HIGHLIGHTER" val="false"/>
</p:tagLst>
</file>

<file path=ppt/tags/tag1271.xml><?xml version="1.0" encoding="utf-8"?>
<p:tagLst xmlns:a="http://schemas.openxmlformats.org/drawingml/2006/main" xmlns:r="http://schemas.openxmlformats.org/officeDocument/2006/relationships" xmlns:p="http://schemas.openxmlformats.org/presentationml/2006/main">
  <p:tag name="HIGHLIGHTER" val="false"/>
</p:tagLst>
</file>

<file path=ppt/tags/tag1272.xml><?xml version="1.0" encoding="utf-8"?>
<p:tagLst xmlns:a="http://schemas.openxmlformats.org/drawingml/2006/main" xmlns:r="http://schemas.openxmlformats.org/officeDocument/2006/relationships" xmlns:p="http://schemas.openxmlformats.org/presentationml/2006/main">
  <p:tag name="HIGHLIGHTER" val="false"/>
</p:tagLst>
</file>

<file path=ppt/tags/tag1273.xml><?xml version="1.0" encoding="utf-8"?>
<p:tagLst xmlns:a="http://schemas.openxmlformats.org/drawingml/2006/main" xmlns:r="http://schemas.openxmlformats.org/officeDocument/2006/relationships" xmlns:p="http://schemas.openxmlformats.org/presentationml/2006/main">
  <p:tag name="HIGHLIGHTER" val="false"/>
</p:tagLst>
</file>

<file path=ppt/tags/tag1274.xml><?xml version="1.0" encoding="utf-8"?>
<p:tagLst xmlns:a="http://schemas.openxmlformats.org/drawingml/2006/main" xmlns:r="http://schemas.openxmlformats.org/officeDocument/2006/relationships" xmlns:p="http://schemas.openxmlformats.org/presentationml/2006/main">
  <p:tag name="HIGHLIGHTER" val="false"/>
</p:tagLst>
</file>

<file path=ppt/tags/tag1275.xml><?xml version="1.0" encoding="utf-8"?>
<p:tagLst xmlns:a="http://schemas.openxmlformats.org/drawingml/2006/main" xmlns:r="http://schemas.openxmlformats.org/officeDocument/2006/relationships" xmlns:p="http://schemas.openxmlformats.org/presentationml/2006/main">
  <p:tag name="HIGHLIGHTER" val="false"/>
</p:tagLst>
</file>

<file path=ppt/tags/tag1276.xml><?xml version="1.0" encoding="utf-8"?>
<p:tagLst xmlns:a="http://schemas.openxmlformats.org/drawingml/2006/main" xmlns:r="http://schemas.openxmlformats.org/officeDocument/2006/relationships" xmlns:p="http://schemas.openxmlformats.org/presentationml/2006/main">
  <p:tag name="HIGHLIGHTER" val="false"/>
</p:tagLst>
</file>

<file path=ppt/tags/tag1277.xml><?xml version="1.0" encoding="utf-8"?>
<p:tagLst xmlns:a="http://schemas.openxmlformats.org/drawingml/2006/main" xmlns:r="http://schemas.openxmlformats.org/officeDocument/2006/relationships" xmlns:p="http://schemas.openxmlformats.org/presentationml/2006/main">
  <p:tag name="HIGHLIGHTER" val="false"/>
</p:tagLst>
</file>

<file path=ppt/tags/tag1278.xml><?xml version="1.0" encoding="utf-8"?>
<p:tagLst xmlns:a="http://schemas.openxmlformats.org/drawingml/2006/main" xmlns:r="http://schemas.openxmlformats.org/officeDocument/2006/relationships" xmlns:p="http://schemas.openxmlformats.org/presentationml/2006/main">
  <p:tag name="HIGHLIGHTER" val="false"/>
</p:tagLst>
</file>

<file path=ppt/tags/tag1279.xml><?xml version="1.0" encoding="utf-8"?>
<p:tagLst xmlns:a="http://schemas.openxmlformats.org/drawingml/2006/main" xmlns:r="http://schemas.openxmlformats.org/officeDocument/2006/relationships" xmlns:p="http://schemas.openxmlformats.org/presentationml/2006/main">
  <p:tag name="HIGHLIGHTER" val="false"/>
</p:tagLst>
</file>

<file path=ppt/tags/tag128.xml><?xml version="1.0" encoding="utf-8"?>
<p:tagLst xmlns:a="http://schemas.openxmlformats.org/drawingml/2006/main" xmlns:r="http://schemas.openxmlformats.org/officeDocument/2006/relationships" xmlns:p="http://schemas.openxmlformats.org/presentationml/2006/main">
  <p:tag name="HIGHLIGHTER" val="false"/>
</p:tagLst>
</file>

<file path=ppt/tags/tag1280.xml><?xml version="1.0" encoding="utf-8"?>
<p:tagLst xmlns:a="http://schemas.openxmlformats.org/drawingml/2006/main" xmlns:r="http://schemas.openxmlformats.org/officeDocument/2006/relationships" xmlns:p="http://schemas.openxmlformats.org/presentationml/2006/main">
  <p:tag name="HIGHLIGHTER" val="false"/>
</p:tagLst>
</file>

<file path=ppt/tags/tag1281.xml><?xml version="1.0" encoding="utf-8"?>
<p:tagLst xmlns:a="http://schemas.openxmlformats.org/drawingml/2006/main" xmlns:r="http://schemas.openxmlformats.org/officeDocument/2006/relationships" xmlns:p="http://schemas.openxmlformats.org/presentationml/2006/main">
  <p:tag name="HIGHLIGHTER" val="false"/>
</p:tagLst>
</file>

<file path=ppt/tags/tag1282.xml><?xml version="1.0" encoding="utf-8"?>
<p:tagLst xmlns:a="http://schemas.openxmlformats.org/drawingml/2006/main" xmlns:r="http://schemas.openxmlformats.org/officeDocument/2006/relationships" xmlns:p="http://schemas.openxmlformats.org/presentationml/2006/main">
  <p:tag name="HIGHLIGHTER" val="false"/>
</p:tagLst>
</file>

<file path=ppt/tags/tag1283.xml><?xml version="1.0" encoding="utf-8"?>
<p:tagLst xmlns:a="http://schemas.openxmlformats.org/drawingml/2006/main" xmlns:r="http://schemas.openxmlformats.org/officeDocument/2006/relationships" xmlns:p="http://schemas.openxmlformats.org/presentationml/2006/main">
  <p:tag name="HIGHLIGHTER" val="false"/>
</p:tagLst>
</file>

<file path=ppt/tags/tag1284.xml><?xml version="1.0" encoding="utf-8"?>
<p:tagLst xmlns:a="http://schemas.openxmlformats.org/drawingml/2006/main" xmlns:r="http://schemas.openxmlformats.org/officeDocument/2006/relationships" xmlns:p="http://schemas.openxmlformats.org/presentationml/2006/main">
  <p:tag name="HIGHLIGHTER" val="false"/>
</p:tagLst>
</file>

<file path=ppt/tags/tag1285.xml><?xml version="1.0" encoding="utf-8"?>
<p:tagLst xmlns:a="http://schemas.openxmlformats.org/drawingml/2006/main" xmlns:r="http://schemas.openxmlformats.org/officeDocument/2006/relationships" xmlns:p="http://schemas.openxmlformats.org/presentationml/2006/main">
  <p:tag name="HIGHLIGHTER" val="false"/>
</p:tagLst>
</file>

<file path=ppt/tags/tag1286.xml><?xml version="1.0" encoding="utf-8"?>
<p:tagLst xmlns:a="http://schemas.openxmlformats.org/drawingml/2006/main" xmlns:r="http://schemas.openxmlformats.org/officeDocument/2006/relationships" xmlns:p="http://schemas.openxmlformats.org/presentationml/2006/main">
  <p:tag name="HIGHLIGHTER" val="false"/>
</p:tagLst>
</file>

<file path=ppt/tags/tag1287.xml><?xml version="1.0" encoding="utf-8"?>
<p:tagLst xmlns:a="http://schemas.openxmlformats.org/drawingml/2006/main" xmlns:r="http://schemas.openxmlformats.org/officeDocument/2006/relationships" xmlns:p="http://schemas.openxmlformats.org/presentationml/2006/main">
  <p:tag name="HIGHLIGHTER" val="false"/>
</p:tagLst>
</file>

<file path=ppt/tags/tag1288.xml><?xml version="1.0" encoding="utf-8"?>
<p:tagLst xmlns:a="http://schemas.openxmlformats.org/drawingml/2006/main" xmlns:r="http://schemas.openxmlformats.org/officeDocument/2006/relationships" xmlns:p="http://schemas.openxmlformats.org/presentationml/2006/main">
  <p:tag name="HIGHLIGHTER" val="false"/>
</p:tagLst>
</file>

<file path=ppt/tags/tag1289.xml><?xml version="1.0" encoding="utf-8"?>
<p:tagLst xmlns:a="http://schemas.openxmlformats.org/drawingml/2006/main" xmlns:r="http://schemas.openxmlformats.org/officeDocument/2006/relationships" xmlns:p="http://schemas.openxmlformats.org/presentationml/2006/main">
  <p:tag name="HIGHLIGHTER" val="false"/>
</p:tagLst>
</file>

<file path=ppt/tags/tag129.xml><?xml version="1.0" encoding="utf-8"?>
<p:tagLst xmlns:a="http://schemas.openxmlformats.org/drawingml/2006/main" xmlns:r="http://schemas.openxmlformats.org/officeDocument/2006/relationships" xmlns:p="http://schemas.openxmlformats.org/presentationml/2006/main">
  <p:tag name="HIGHLIGHTER" val="false"/>
</p:tagLst>
</file>

<file path=ppt/tags/tag1290.xml><?xml version="1.0" encoding="utf-8"?>
<p:tagLst xmlns:a="http://schemas.openxmlformats.org/drawingml/2006/main" xmlns:r="http://schemas.openxmlformats.org/officeDocument/2006/relationships" xmlns:p="http://schemas.openxmlformats.org/presentationml/2006/main">
  <p:tag name="HIGHLIGHTER" val="false"/>
</p:tagLst>
</file>

<file path=ppt/tags/tag1291.xml><?xml version="1.0" encoding="utf-8"?>
<p:tagLst xmlns:a="http://schemas.openxmlformats.org/drawingml/2006/main" xmlns:r="http://schemas.openxmlformats.org/officeDocument/2006/relationships" xmlns:p="http://schemas.openxmlformats.org/presentationml/2006/main">
  <p:tag name="HIGHLIGHTER" val="false"/>
</p:tagLst>
</file>

<file path=ppt/tags/tag1292.xml><?xml version="1.0" encoding="utf-8"?>
<p:tagLst xmlns:a="http://schemas.openxmlformats.org/drawingml/2006/main" xmlns:r="http://schemas.openxmlformats.org/officeDocument/2006/relationships" xmlns:p="http://schemas.openxmlformats.org/presentationml/2006/main">
  <p:tag name="HIGHLIGHTER" val="false"/>
</p:tagLst>
</file>

<file path=ppt/tags/tag1293.xml><?xml version="1.0" encoding="utf-8"?>
<p:tagLst xmlns:a="http://schemas.openxmlformats.org/drawingml/2006/main" xmlns:r="http://schemas.openxmlformats.org/officeDocument/2006/relationships" xmlns:p="http://schemas.openxmlformats.org/presentationml/2006/main">
  <p:tag name="HIGHLIGHTER" val="false"/>
</p:tagLst>
</file>

<file path=ppt/tags/tag1294.xml><?xml version="1.0" encoding="utf-8"?>
<p:tagLst xmlns:a="http://schemas.openxmlformats.org/drawingml/2006/main" xmlns:r="http://schemas.openxmlformats.org/officeDocument/2006/relationships" xmlns:p="http://schemas.openxmlformats.org/presentationml/2006/main">
  <p:tag name="HIGHLIGHTER" val="false"/>
</p:tagLst>
</file>

<file path=ppt/tags/tag1295.xml><?xml version="1.0" encoding="utf-8"?>
<p:tagLst xmlns:a="http://schemas.openxmlformats.org/drawingml/2006/main" xmlns:r="http://schemas.openxmlformats.org/officeDocument/2006/relationships" xmlns:p="http://schemas.openxmlformats.org/presentationml/2006/main">
  <p:tag name="HIGHLIGHTER" val="false"/>
</p:tagLst>
</file>

<file path=ppt/tags/tag1296.xml><?xml version="1.0" encoding="utf-8"?>
<p:tagLst xmlns:a="http://schemas.openxmlformats.org/drawingml/2006/main" xmlns:r="http://schemas.openxmlformats.org/officeDocument/2006/relationships" xmlns:p="http://schemas.openxmlformats.org/presentationml/2006/main">
  <p:tag name="HIGHLIGHTER" val="false"/>
</p:tagLst>
</file>

<file path=ppt/tags/tag1297.xml><?xml version="1.0" encoding="utf-8"?>
<p:tagLst xmlns:a="http://schemas.openxmlformats.org/drawingml/2006/main" xmlns:r="http://schemas.openxmlformats.org/officeDocument/2006/relationships" xmlns:p="http://schemas.openxmlformats.org/presentationml/2006/main">
  <p:tag name="HIGHLIGHTER" val="false"/>
</p:tagLst>
</file>

<file path=ppt/tags/tag1298.xml><?xml version="1.0" encoding="utf-8"?>
<p:tagLst xmlns:a="http://schemas.openxmlformats.org/drawingml/2006/main" xmlns:r="http://schemas.openxmlformats.org/officeDocument/2006/relationships" xmlns:p="http://schemas.openxmlformats.org/presentationml/2006/main">
  <p:tag name="HIGHLIGHTER" val="false"/>
</p:tagLst>
</file>

<file path=ppt/tags/tag1299.xml><?xml version="1.0" encoding="utf-8"?>
<p:tagLst xmlns:a="http://schemas.openxmlformats.org/drawingml/2006/main" xmlns:r="http://schemas.openxmlformats.org/officeDocument/2006/relationships" xmlns:p="http://schemas.openxmlformats.org/presentationml/2006/main">
  <p:tag name="HIGHLIGHTER" val="false"/>
</p:tagLst>
</file>

<file path=ppt/tags/tag13.xml><?xml version="1.0" encoding="utf-8"?>
<p:tagLst xmlns:a="http://schemas.openxmlformats.org/drawingml/2006/main" xmlns:r="http://schemas.openxmlformats.org/officeDocument/2006/relationships" xmlns:p="http://schemas.openxmlformats.org/presentationml/2006/main">
  <p:tag name="HIGHLIGHTER" val="false"/>
</p:tagLst>
</file>

<file path=ppt/tags/tag130.xml><?xml version="1.0" encoding="utf-8"?>
<p:tagLst xmlns:a="http://schemas.openxmlformats.org/drawingml/2006/main" xmlns:r="http://schemas.openxmlformats.org/officeDocument/2006/relationships" xmlns:p="http://schemas.openxmlformats.org/presentationml/2006/main">
  <p:tag name="HIGHLIGHTER" val="false"/>
</p:tagLst>
</file>

<file path=ppt/tags/tag1300.xml><?xml version="1.0" encoding="utf-8"?>
<p:tagLst xmlns:a="http://schemas.openxmlformats.org/drawingml/2006/main" xmlns:r="http://schemas.openxmlformats.org/officeDocument/2006/relationships" xmlns:p="http://schemas.openxmlformats.org/presentationml/2006/main">
  <p:tag name="HIGHLIGHTER" val="false"/>
</p:tagLst>
</file>

<file path=ppt/tags/tag1301.xml><?xml version="1.0" encoding="utf-8"?>
<p:tagLst xmlns:a="http://schemas.openxmlformats.org/drawingml/2006/main" xmlns:r="http://schemas.openxmlformats.org/officeDocument/2006/relationships" xmlns:p="http://schemas.openxmlformats.org/presentationml/2006/main">
  <p:tag name="HIGHLIGHTER" val="false"/>
</p:tagLst>
</file>

<file path=ppt/tags/tag1302.xml><?xml version="1.0" encoding="utf-8"?>
<p:tagLst xmlns:a="http://schemas.openxmlformats.org/drawingml/2006/main" xmlns:r="http://schemas.openxmlformats.org/officeDocument/2006/relationships" xmlns:p="http://schemas.openxmlformats.org/presentationml/2006/main">
  <p:tag name="HIGHLIGHTER" val="false"/>
</p:tagLst>
</file>

<file path=ppt/tags/tag1303.xml><?xml version="1.0" encoding="utf-8"?>
<p:tagLst xmlns:a="http://schemas.openxmlformats.org/drawingml/2006/main" xmlns:r="http://schemas.openxmlformats.org/officeDocument/2006/relationships" xmlns:p="http://schemas.openxmlformats.org/presentationml/2006/main">
  <p:tag name="HIGHLIGHTER" val="false"/>
</p:tagLst>
</file>

<file path=ppt/tags/tag1304.xml><?xml version="1.0" encoding="utf-8"?>
<p:tagLst xmlns:a="http://schemas.openxmlformats.org/drawingml/2006/main" xmlns:r="http://schemas.openxmlformats.org/officeDocument/2006/relationships" xmlns:p="http://schemas.openxmlformats.org/presentationml/2006/main">
  <p:tag name="HIGHLIGHTER" val="false"/>
</p:tagLst>
</file>

<file path=ppt/tags/tag1305.xml><?xml version="1.0" encoding="utf-8"?>
<p:tagLst xmlns:a="http://schemas.openxmlformats.org/drawingml/2006/main" xmlns:r="http://schemas.openxmlformats.org/officeDocument/2006/relationships" xmlns:p="http://schemas.openxmlformats.org/presentationml/2006/main">
  <p:tag name="HIGHLIGHTER" val="false"/>
</p:tagLst>
</file>

<file path=ppt/tags/tag1306.xml><?xml version="1.0" encoding="utf-8"?>
<p:tagLst xmlns:a="http://schemas.openxmlformats.org/drawingml/2006/main" xmlns:r="http://schemas.openxmlformats.org/officeDocument/2006/relationships" xmlns:p="http://schemas.openxmlformats.org/presentationml/2006/main">
  <p:tag name="HIGHLIGHTER" val="false"/>
</p:tagLst>
</file>

<file path=ppt/tags/tag1307.xml><?xml version="1.0" encoding="utf-8"?>
<p:tagLst xmlns:a="http://schemas.openxmlformats.org/drawingml/2006/main" xmlns:r="http://schemas.openxmlformats.org/officeDocument/2006/relationships" xmlns:p="http://schemas.openxmlformats.org/presentationml/2006/main">
  <p:tag name="HIGHLIGHTER" val="false"/>
</p:tagLst>
</file>

<file path=ppt/tags/tag1308.xml><?xml version="1.0" encoding="utf-8"?>
<p:tagLst xmlns:a="http://schemas.openxmlformats.org/drawingml/2006/main" xmlns:r="http://schemas.openxmlformats.org/officeDocument/2006/relationships" xmlns:p="http://schemas.openxmlformats.org/presentationml/2006/main">
  <p:tag name="HIGHLIGHTER" val="false"/>
</p:tagLst>
</file>

<file path=ppt/tags/tag1309.xml><?xml version="1.0" encoding="utf-8"?>
<p:tagLst xmlns:a="http://schemas.openxmlformats.org/drawingml/2006/main" xmlns:r="http://schemas.openxmlformats.org/officeDocument/2006/relationships" xmlns:p="http://schemas.openxmlformats.org/presentationml/2006/main">
  <p:tag name="HIGHLIGHTER" val="false"/>
</p:tagLst>
</file>

<file path=ppt/tags/tag131.xml><?xml version="1.0" encoding="utf-8"?>
<p:tagLst xmlns:a="http://schemas.openxmlformats.org/drawingml/2006/main" xmlns:r="http://schemas.openxmlformats.org/officeDocument/2006/relationships" xmlns:p="http://schemas.openxmlformats.org/presentationml/2006/main">
  <p:tag name="HIGHLIGHTER" val="false"/>
</p:tagLst>
</file>

<file path=ppt/tags/tag1310.xml><?xml version="1.0" encoding="utf-8"?>
<p:tagLst xmlns:a="http://schemas.openxmlformats.org/drawingml/2006/main" xmlns:r="http://schemas.openxmlformats.org/officeDocument/2006/relationships" xmlns:p="http://schemas.openxmlformats.org/presentationml/2006/main">
  <p:tag name="HIGHLIGHTER" val="false"/>
</p:tagLst>
</file>

<file path=ppt/tags/tag1311.xml><?xml version="1.0" encoding="utf-8"?>
<p:tagLst xmlns:a="http://schemas.openxmlformats.org/drawingml/2006/main" xmlns:r="http://schemas.openxmlformats.org/officeDocument/2006/relationships" xmlns:p="http://schemas.openxmlformats.org/presentationml/2006/main">
  <p:tag name="HIGHLIGHTER" val="false"/>
</p:tagLst>
</file>

<file path=ppt/tags/tag1312.xml><?xml version="1.0" encoding="utf-8"?>
<p:tagLst xmlns:a="http://schemas.openxmlformats.org/drawingml/2006/main" xmlns:r="http://schemas.openxmlformats.org/officeDocument/2006/relationships" xmlns:p="http://schemas.openxmlformats.org/presentationml/2006/main">
  <p:tag name="HIGHLIGHTER" val="false"/>
</p:tagLst>
</file>

<file path=ppt/tags/tag132.xml><?xml version="1.0" encoding="utf-8"?>
<p:tagLst xmlns:a="http://schemas.openxmlformats.org/drawingml/2006/main" xmlns:r="http://schemas.openxmlformats.org/officeDocument/2006/relationships" xmlns:p="http://schemas.openxmlformats.org/presentationml/2006/main">
  <p:tag name="HIGHLIGHTER" val="false"/>
</p:tagLst>
</file>

<file path=ppt/tags/tag133.xml><?xml version="1.0" encoding="utf-8"?>
<p:tagLst xmlns:a="http://schemas.openxmlformats.org/drawingml/2006/main" xmlns:r="http://schemas.openxmlformats.org/officeDocument/2006/relationships" xmlns:p="http://schemas.openxmlformats.org/presentationml/2006/main">
  <p:tag name="HIGHLIGHTER" val="false"/>
</p:tagLst>
</file>

<file path=ppt/tags/tag134.xml><?xml version="1.0" encoding="utf-8"?>
<p:tagLst xmlns:a="http://schemas.openxmlformats.org/drawingml/2006/main" xmlns:r="http://schemas.openxmlformats.org/officeDocument/2006/relationships" xmlns:p="http://schemas.openxmlformats.org/presentationml/2006/main">
  <p:tag name="HIGHLIGHTER" val="false"/>
</p:tagLst>
</file>

<file path=ppt/tags/tag135.xml><?xml version="1.0" encoding="utf-8"?>
<p:tagLst xmlns:a="http://schemas.openxmlformats.org/drawingml/2006/main" xmlns:r="http://schemas.openxmlformats.org/officeDocument/2006/relationships" xmlns:p="http://schemas.openxmlformats.org/presentationml/2006/main">
  <p:tag name="HIGHLIGHTER" val="false"/>
</p:tagLst>
</file>

<file path=ppt/tags/tag136.xml><?xml version="1.0" encoding="utf-8"?>
<p:tagLst xmlns:a="http://schemas.openxmlformats.org/drawingml/2006/main" xmlns:r="http://schemas.openxmlformats.org/officeDocument/2006/relationships" xmlns:p="http://schemas.openxmlformats.org/presentationml/2006/main">
  <p:tag name="HIGHLIGHTER" val="false"/>
</p:tagLst>
</file>

<file path=ppt/tags/tag137.xml><?xml version="1.0" encoding="utf-8"?>
<p:tagLst xmlns:a="http://schemas.openxmlformats.org/drawingml/2006/main" xmlns:r="http://schemas.openxmlformats.org/officeDocument/2006/relationships" xmlns:p="http://schemas.openxmlformats.org/presentationml/2006/main">
  <p:tag name="HIGHLIGHTER" val="false"/>
</p:tagLst>
</file>

<file path=ppt/tags/tag138.xml><?xml version="1.0" encoding="utf-8"?>
<p:tagLst xmlns:a="http://schemas.openxmlformats.org/drawingml/2006/main" xmlns:r="http://schemas.openxmlformats.org/officeDocument/2006/relationships" xmlns:p="http://schemas.openxmlformats.org/presentationml/2006/main">
  <p:tag name="HIGHLIGHTER" val="false"/>
</p:tagLst>
</file>

<file path=ppt/tags/tag139.xml><?xml version="1.0" encoding="utf-8"?>
<p:tagLst xmlns:a="http://schemas.openxmlformats.org/drawingml/2006/main" xmlns:r="http://schemas.openxmlformats.org/officeDocument/2006/relationships" xmlns:p="http://schemas.openxmlformats.org/presentationml/2006/main">
  <p:tag name="HIGHLIGHTER" val="false"/>
</p:tagLst>
</file>

<file path=ppt/tags/tag14.xml><?xml version="1.0" encoding="utf-8"?>
<p:tagLst xmlns:a="http://schemas.openxmlformats.org/drawingml/2006/main" xmlns:r="http://schemas.openxmlformats.org/officeDocument/2006/relationships" xmlns:p="http://schemas.openxmlformats.org/presentationml/2006/main">
  <p:tag name="HIGHLIGHTER" val="false"/>
</p:tagLst>
</file>

<file path=ppt/tags/tag140.xml><?xml version="1.0" encoding="utf-8"?>
<p:tagLst xmlns:a="http://schemas.openxmlformats.org/drawingml/2006/main" xmlns:r="http://schemas.openxmlformats.org/officeDocument/2006/relationships" xmlns:p="http://schemas.openxmlformats.org/presentationml/2006/main">
  <p:tag name="HIGHLIGHTER" val="false"/>
</p:tagLst>
</file>

<file path=ppt/tags/tag141.xml><?xml version="1.0" encoding="utf-8"?>
<p:tagLst xmlns:a="http://schemas.openxmlformats.org/drawingml/2006/main" xmlns:r="http://schemas.openxmlformats.org/officeDocument/2006/relationships" xmlns:p="http://schemas.openxmlformats.org/presentationml/2006/main">
  <p:tag name="HIGHLIGHTER" val="false"/>
</p:tagLst>
</file>

<file path=ppt/tags/tag142.xml><?xml version="1.0" encoding="utf-8"?>
<p:tagLst xmlns:a="http://schemas.openxmlformats.org/drawingml/2006/main" xmlns:r="http://schemas.openxmlformats.org/officeDocument/2006/relationships" xmlns:p="http://schemas.openxmlformats.org/presentationml/2006/main">
  <p:tag name="HIGHLIGHTER" val="false"/>
</p:tagLst>
</file>

<file path=ppt/tags/tag143.xml><?xml version="1.0" encoding="utf-8"?>
<p:tagLst xmlns:a="http://schemas.openxmlformats.org/drawingml/2006/main" xmlns:r="http://schemas.openxmlformats.org/officeDocument/2006/relationships" xmlns:p="http://schemas.openxmlformats.org/presentationml/2006/main">
  <p:tag name="HIGHLIGHTER" val="false"/>
</p:tagLst>
</file>

<file path=ppt/tags/tag144.xml><?xml version="1.0" encoding="utf-8"?>
<p:tagLst xmlns:a="http://schemas.openxmlformats.org/drawingml/2006/main" xmlns:r="http://schemas.openxmlformats.org/officeDocument/2006/relationships" xmlns:p="http://schemas.openxmlformats.org/presentationml/2006/main">
  <p:tag name="HIGHLIGHTER" val="false"/>
</p:tagLst>
</file>

<file path=ppt/tags/tag145.xml><?xml version="1.0" encoding="utf-8"?>
<p:tagLst xmlns:a="http://schemas.openxmlformats.org/drawingml/2006/main" xmlns:r="http://schemas.openxmlformats.org/officeDocument/2006/relationships" xmlns:p="http://schemas.openxmlformats.org/presentationml/2006/main">
  <p:tag name="HIGHLIGHTER" val="false"/>
</p:tagLst>
</file>

<file path=ppt/tags/tag146.xml><?xml version="1.0" encoding="utf-8"?>
<p:tagLst xmlns:a="http://schemas.openxmlformats.org/drawingml/2006/main" xmlns:r="http://schemas.openxmlformats.org/officeDocument/2006/relationships" xmlns:p="http://schemas.openxmlformats.org/presentationml/2006/main">
  <p:tag name="HIGHLIGHTER" val="false"/>
</p:tagLst>
</file>

<file path=ppt/tags/tag147.xml><?xml version="1.0" encoding="utf-8"?>
<p:tagLst xmlns:a="http://schemas.openxmlformats.org/drawingml/2006/main" xmlns:r="http://schemas.openxmlformats.org/officeDocument/2006/relationships" xmlns:p="http://schemas.openxmlformats.org/presentationml/2006/main">
  <p:tag name="HIGHLIGHTER" val="false"/>
</p:tagLst>
</file>

<file path=ppt/tags/tag148.xml><?xml version="1.0" encoding="utf-8"?>
<p:tagLst xmlns:a="http://schemas.openxmlformats.org/drawingml/2006/main" xmlns:r="http://schemas.openxmlformats.org/officeDocument/2006/relationships" xmlns:p="http://schemas.openxmlformats.org/presentationml/2006/main">
  <p:tag name="HIGHLIGHTER" val="false"/>
</p:tagLst>
</file>

<file path=ppt/tags/tag149.xml><?xml version="1.0" encoding="utf-8"?>
<p:tagLst xmlns:a="http://schemas.openxmlformats.org/drawingml/2006/main" xmlns:r="http://schemas.openxmlformats.org/officeDocument/2006/relationships" xmlns:p="http://schemas.openxmlformats.org/presentationml/2006/main">
  <p:tag name="HIGHLIGHTER" val="false"/>
</p:tagLst>
</file>

<file path=ppt/tags/tag15.xml><?xml version="1.0" encoding="utf-8"?>
<p:tagLst xmlns:a="http://schemas.openxmlformats.org/drawingml/2006/main" xmlns:r="http://schemas.openxmlformats.org/officeDocument/2006/relationships" xmlns:p="http://schemas.openxmlformats.org/presentationml/2006/main">
  <p:tag name="HIGHLIGHTER" val="false"/>
</p:tagLst>
</file>

<file path=ppt/tags/tag150.xml><?xml version="1.0" encoding="utf-8"?>
<p:tagLst xmlns:a="http://schemas.openxmlformats.org/drawingml/2006/main" xmlns:r="http://schemas.openxmlformats.org/officeDocument/2006/relationships" xmlns:p="http://schemas.openxmlformats.org/presentationml/2006/main">
  <p:tag name="HIGHLIGHTER" val="false"/>
</p:tagLst>
</file>

<file path=ppt/tags/tag151.xml><?xml version="1.0" encoding="utf-8"?>
<p:tagLst xmlns:a="http://schemas.openxmlformats.org/drawingml/2006/main" xmlns:r="http://schemas.openxmlformats.org/officeDocument/2006/relationships" xmlns:p="http://schemas.openxmlformats.org/presentationml/2006/main">
  <p:tag name="HIGHLIGHTER" val="false"/>
</p:tagLst>
</file>

<file path=ppt/tags/tag152.xml><?xml version="1.0" encoding="utf-8"?>
<p:tagLst xmlns:a="http://schemas.openxmlformats.org/drawingml/2006/main" xmlns:r="http://schemas.openxmlformats.org/officeDocument/2006/relationships" xmlns:p="http://schemas.openxmlformats.org/presentationml/2006/main">
  <p:tag name="HIGHLIGHTER" val="false"/>
</p:tagLst>
</file>

<file path=ppt/tags/tag153.xml><?xml version="1.0" encoding="utf-8"?>
<p:tagLst xmlns:a="http://schemas.openxmlformats.org/drawingml/2006/main" xmlns:r="http://schemas.openxmlformats.org/officeDocument/2006/relationships" xmlns:p="http://schemas.openxmlformats.org/presentationml/2006/main">
  <p:tag name="HIGHLIGHTER" val="false"/>
</p:tagLst>
</file>

<file path=ppt/tags/tag154.xml><?xml version="1.0" encoding="utf-8"?>
<p:tagLst xmlns:a="http://schemas.openxmlformats.org/drawingml/2006/main" xmlns:r="http://schemas.openxmlformats.org/officeDocument/2006/relationships" xmlns:p="http://schemas.openxmlformats.org/presentationml/2006/main">
  <p:tag name="HIGHLIGHTER" val="false"/>
</p:tagLst>
</file>

<file path=ppt/tags/tag155.xml><?xml version="1.0" encoding="utf-8"?>
<p:tagLst xmlns:a="http://schemas.openxmlformats.org/drawingml/2006/main" xmlns:r="http://schemas.openxmlformats.org/officeDocument/2006/relationships" xmlns:p="http://schemas.openxmlformats.org/presentationml/2006/main">
  <p:tag name="HIGHLIGHTER" val="false"/>
</p:tagLst>
</file>

<file path=ppt/tags/tag156.xml><?xml version="1.0" encoding="utf-8"?>
<p:tagLst xmlns:a="http://schemas.openxmlformats.org/drawingml/2006/main" xmlns:r="http://schemas.openxmlformats.org/officeDocument/2006/relationships" xmlns:p="http://schemas.openxmlformats.org/presentationml/2006/main">
  <p:tag name="HIGHLIGHTER" val="false"/>
</p:tagLst>
</file>

<file path=ppt/tags/tag157.xml><?xml version="1.0" encoding="utf-8"?>
<p:tagLst xmlns:a="http://schemas.openxmlformats.org/drawingml/2006/main" xmlns:r="http://schemas.openxmlformats.org/officeDocument/2006/relationships" xmlns:p="http://schemas.openxmlformats.org/presentationml/2006/main">
  <p:tag name="HIGHLIGHTER" val="false"/>
</p:tagLst>
</file>

<file path=ppt/tags/tag158.xml><?xml version="1.0" encoding="utf-8"?>
<p:tagLst xmlns:a="http://schemas.openxmlformats.org/drawingml/2006/main" xmlns:r="http://schemas.openxmlformats.org/officeDocument/2006/relationships" xmlns:p="http://schemas.openxmlformats.org/presentationml/2006/main">
  <p:tag name="HIGHLIGHTER" val="false"/>
</p:tagLst>
</file>

<file path=ppt/tags/tag159.xml><?xml version="1.0" encoding="utf-8"?>
<p:tagLst xmlns:a="http://schemas.openxmlformats.org/drawingml/2006/main" xmlns:r="http://schemas.openxmlformats.org/officeDocument/2006/relationships" xmlns:p="http://schemas.openxmlformats.org/presentationml/2006/main">
  <p:tag name="HIGHLIGHTER" val="false"/>
</p:tagLst>
</file>

<file path=ppt/tags/tag16.xml><?xml version="1.0" encoding="utf-8"?>
<p:tagLst xmlns:a="http://schemas.openxmlformats.org/drawingml/2006/main" xmlns:r="http://schemas.openxmlformats.org/officeDocument/2006/relationships" xmlns:p="http://schemas.openxmlformats.org/presentationml/2006/main">
  <p:tag name="HIGHLIGHTER" val="false"/>
</p:tagLst>
</file>

<file path=ppt/tags/tag160.xml><?xml version="1.0" encoding="utf-8"?>
<p:tagLst xmlns:a="http://schemas.openxmlformats.org/drawingml/2006/main" xmlns:r="http://schemas.openxmlformats.org/officeDocument/2006/relationships" xmlns:p="http://schemas.openxmlformats.org/presentationml/2006/main">
  <p:tag name="HIGHLIGHTER" val="false"/>
</p:tagLst>
</file>

<file path=ppt/tags/tag161.xml><?xml version="1.0" encoding="utf-8"?>
<p:tagLst xmlns:a="http://schemas.openxmlformats.org/drawingml/2006/main" xmlns:r="http://schemas.openxmlformats.org/officeDocument/2006/relationships" xmlns:p="http://schemas.openxmlformats.org/presentationml/2006/main">
  <p:tag name="HIGHLIGHTER" val="false"/>
</p:tagLst>
</file>

<file path=ppt/tags/tag162.xml><?xml version="1.0" encoding="utf-8"?>
<p:tagLst xmlns:a="http://schemas.openxmlformats.org/drawingml/2006/main" xmlns:r="http://schemas.openxmlformats.org/officeDocument/2006/relationships" xmlns:p="http://schemas.openxmlformats.org/presentationml/2006/main">
  <p:tag name="HIGHLIGHTER" val="false"/>
</p:tagLst>
</file>

<file path=ppt/tags/tag163.xml><?xml version="1.0" encoding="utf-8"?>
<p:tagLst xmlns:a="http://schemas.openxmlformats.org/drawingml/2006/main" xmlns:r="http://schemas.openxmlformats.org/officeDocument/2006/relationships" xmlns:p="http://schemas.openxmlformats.org/presentationml/2006/main">
  <p:tag name="HIGHLIGHTER" val="false"/>
</p:tagLst>
</file>

<file path=ppt/tags/tag164.xml><?xml version="1.0" encoding="utf-8"?>
<p:tagLst xmlns:a="http://schemas.openxmlformats.org/drawingml/2006/main" xmlns:r="http://schemas.openxmlformats.org/officeDocument/2006/relationships" xmlns:p="http://schemas.openxmlformats.org/presentationml/2006/main">
  <p:tag name="HIGHLIGHTER" val="false"/>
</p:tagLst>
</file>

<file path=ppt/tags/tag165.xml><?xml version="1.0" encoding="utf-8"?>
<p:tagLst xmlns:a="http://schemas.openxmlformats.org/drawingml/2006/main" xmlns:r="http://schemas.openxmlformats.org/officeDocument/2006/relationships" xmlns:p="http://schemas.openxmlformats.org/presentationml/2006/main">
  <p:tag name="HIGHLIGHTER" val="false"/>
</p:tagLst>
</file>

<file path=ppt/tags/tag166.xml><?xml version="1.0" encoding="utf-8"?>
<p:tagLst xmlns:a="http://schemas.openxmlformats.org/drawingml/2006/main" xmlns:r="http://schemas.openxmlformats.org/officeDocument/2006/relationships" xmlns:p="http://schemas.openxmlformats.org/presentationml/2006/main">
  <p:tag name="HIGHLIGHTER" val="false"/>
</p:tagLst>
</file>

<file path=ppt/tags/tag167.xml><?xml version="1.0" encoding="utf-8"?>
<p:tagLst xmlns:a="http://schemas.openxmlformats.org/drawingml/2006/main" xmlns:r="http://schemas.openxmlformats.org/officeDocument/2006/relationships" xmlns:p="http://schemas.openxmlformats.org/presentationml/2006/main">
  <p:tag name="HIGHLIGHTER" val="false"/>
</p:tagLst>
</file>

<file path=ppt/tags/tag168.xml><?xml version="1.0" encoding="utf-8"?>
<p:tagLst xmlns:a="http://schemas.openxmlformats.org/drawingml/2006/main" xmlns:r="http://schemas.openxmlformats.org/officeDocument/2006/relationships" xmlns:p="http://schemas.openxmlformats.org/presentationml/2006/main">
  <p:tag name="HIGHLIGHTER" val="false"/>
</p:tagLst>
</file>

<file path=ppt/tags/tag169.xml><?xml version="1.0" encoding="utf-8"?>
<p:tagLst xmlns:a="http://schemas.openxmlformats.org/drawingml/2006/main" xmlns:r="http://schemas.openxmlformats.org/officeDocument/2006/relationships" xmlns:p="http://schemas.openxmlformats.org/presentationml/2006/main">
  <p:tag name="HIGHLIGHTER" val="false"/>
</p:tagLst>
</file>

<file path=ppt/tags/tag17.xml><?xml version="1.0" encoding="utf-8"?>
<p:tagLst xmlns:a="http://schemas.openxmlformats.org/drawingml/2006/main" xmlns:r="http://schemas.openxmlformats.org/officeDocument/2006/relationships" xmlns:p="http://schemas.openxmlformats.org/presentationml/2006/main">
  <p:tag name="HIGHLIGHTER" val="false"/>
</p:tagLst>
</file>

<file path=ppt/tags/tag170.xml><?xml version="1.0" encoding="utf-8"?>
<p:tagLst xmlns:a="http://schemas.openxmlformats.org/drawingml/2006/main" xmlns:r="http://schemas.openxmlformats.org/officeDocument/2006/relationships" xmlns:p="http://schemas.openxmlformats.org/presentationml/2006/main">
  <p:tag name="HIGHLIGHTER" val="false"/>
</p:tagLst>
</file>

<file path=ppt/tags/tag171.xml><?xml version="1.0" encoding="utf-8"?>
<p:tagLst xmlns:a="http://schemas.openxmlformats.org/drawingml/2006/main" xmlns:r="http://schemas.openxmlformats.org/officeDocument/2006/relationships" xmlns:p="http://schemas.openxmlformats.org/presentationml/2006/main">
  <p:tag name="HIGHLIGHTER" val="false"/>
</p:tagLst>
</file>

<file path=ppt/tags/tag172.xml><?xml version="1.0" encoding="utf-8"?>
<p:tagLst xmlns:a="http://schemas.openxmlformats.org/drawingml/2006/main" xmlns:r="http://schemas.openxmlformats.org/officeDocument/2006/relationships" xmlns:p="http://schemas.openxmlformats.org/presentationml/2006/main">
  <p:tag name="HIGHLIGHTER" val="false"/>
</p:tagLst>
</file>

<file path=ppt/tags/tag173.xml><?xml version="1.0" encoding="utf-8"?>
<p:tagLst xmlns:a="http://schemas.openxmlformats.org/drawingml/2006/main" xmlns:r="http://schemas.openxmlformats.org/officeDocument/2006/relationships" xmlns:p="http://schemas.openxmlformats.org/presentationml/2006/main">
  <p:tag name="HIGHLIGHTER" val="false"/>
</p:tagLst>
</file>

<file path=ppt/tags/tag174.xml><?xml version="1.0" encoding="utf-8"?>
<p:tagLst xmlns:a="http://schemas.openxmlformats.org/drawingml/2006/main" xmlns:r="http://schemas.openxmlformats.org/officeDocument/2006/relationships" xmlns:p="http://schemas.openxmlformats.org/presentationml/2006/main">
  <p:tag name="HIGHLIGHTER" val="false"/>
</p:tagLst>
</file>

<file path=ppt/tags/tag175.xml><?xml version="1.0" encoding="utf-8"?>
<p:tagLst xmlns:a="http://schemas.openxmlformats.org/drawingml/2006/main" xmlns:r="http://schemas.openxmlformats.org/officeDocument/2006/relationships" xmlns:p="http://schemas.openxmlformats.org/presentationml/2006/main">
  <p:tag name="HIGHLIGHTER" val="false"/>
</p:tagLst>
</file>

<file path=ppt/tags/tag176.xml><?xml version="1.0" encoding="utf-8"?>
<p:tagLst xmlns:a="http://schemas.openxmlformats.org/drawingml/2006/main" xmlns:r="http://schemas.openxmlformats.org/officeDocument/2006/relationships" xmlns:p="http://schemas.openxmlformats.org/presentationml/2006/main">
  <p:tag name="HIGHLIGHTER" val="false"/>
</p:tagLst>
</file>

<file path=ppt/tags/tag177.xml><?xml version="1.0" encoding="utf-8"?>
<p:tagLst xmlns:a="http://schemas.openxmlformats.org/drawingml/2006/main" xmlns:r="http://schemas.openxmlformats.org/officeDocument/2006/relationships" xmlns:p="http://schemas.openxmlformats.org/presentationml/2006/main">
  <p:tag name="HIGHLIGHTER" val="false"/>
</p:tagLst>
</file>

<file path=ppt/tags/tag178.xml><?xml version="1.0" encoding="utf-8"?>
<p:tagLst xmlns:a="http://schemas.openxmlformats.org/drawingml/2006/main" xmlns:r="http://schemas.openxmlformats.org/officeDocument/2006/relationships" xmlns:p="http://schemas.openxmlformats.org/presentationml/2006/main">
  <p:tag name="HIGHLIGHTER" val="false"/>
</p:tagLst>
</file>

<file path=ppt/tags/tag179.xml><?xml version="1.0" encoding="utf-8"?>
<p:tagLst xmlns:a="http://schemas.openxmlformats.org/drawingml/2006/main" xmlns:r="http://schemas.openxmlformats.org/officeDocument/2006/relationships" xmlns:p="http://schemas.openxmlformats.org/presentationml/2006/main">
  <p:tag name="HIGHLIGHTER" val="false"/>
</p:tagLst>
</file>

<file path=ppt/tags/tag18.xml><?xml version="1.0" encoding="utf-8"?>
<p:tagLst xmlns:a="http://schemas.openxmlformats.org/drawingml/2006/main" xmlns:r="http://schemas.openxmlformats.org/officeDocument/2006/relationships" xmlns:p="http://schemas.openxmlformats.org/presentationml/2006/main">
  <p:tag name="HIGHLIGHTER" val="false"/>
</p:tagLst>
</file>

<file path=ppt/tags/tag180.xml><?xml version="1.0" encoding="utf-8"?>
<p:tagLst xmlns:a="http://schemas.openxmlformats.org/drawingml/2006/main" xmlns:r="http://schemas.openxmlformats.org/officeDocument/2006/relationships" xmlns:p="http://schemas.openxmlformats.org/presentationml/2006/main">
  <p:tag name="HIGHLIGHTER" val="false"/>
</p:tagLst>
</file>

<file path=ppt/tags/tag181.xml><?xml version="1.0" encoding="utf-8"?>
<p:tagLst xmlns:a="http://schemas.openxmlformats.org/drawingml/2006/main" xmlns:r="http://schemas.openxmlformats.org/officeDocument/2006/relationships" xmlns:p="http://schemas.openxmlformats.org/presentationml/2006/main">
  <p:tag name="HIGHLIGHTER" val="false"/>
</p:tagLst>
</file>

<file path=ppt/tags/tag182.xml><?xml version="1.0" encoding="utf-8"?>
<p:tagLst xmlns:a="http://schemas.openxmlformats.org/drawingml/2006/main" xmlns:r="http://schemas.openxmlformats.org/officeDocument/2006/relationships" xmlns:p="http://schemas.openxmlformats.org/presentationml/2006/main">
  <p:tag name="HIGHLIGHTER" val="false"/>
</p:tagLst>
</file>

<file path=ppt/tags/tag183.xml><?xml version="1.0" encoding="utf-8"?>
<p:tagLst xmlns:a="http://schemas.openxmlformats.org/drawingml/2006/main" xmlns:r="http://schemas.openxmlformats.org/officeDocument/2006/relationships" xmlns:p="http://schemas.openxmlformats.org/presentationml/2006/main">
  <p:tag name="HIGHLIGHTER" val="false"/>
</p:tagLst>
</file>

<file path=ppt/tags/tag184.xml><?xml version="1.0" encoding="utf-8"?>
<p:tagLst xmlns:a="http://schemas.openxmlformats.org/drawingml/2006/main" xmlns:r="http://schemas.openxmlformats.org/officeDocument/2006/relationships" xmlns:p="http://schemas.openxmlformats.org/presentationml/2006/main">
  <p:tag name="HIGHLIGHTER" val="false"/>
</p:tagLst>
</file>

<file path=ppt/tags/tag185.xml><?xml version="1.0" encoding="utf-8"?>
<p:tagLst xmlns:a="http://schemas.openxmlformats.org/drawingml/2006/main" xmlns:r="http://schemas.openxmlformats.org/officeDocument/2006/relationships" xmlns:p="http://schemas.openxmlformats.org/presentationml/2006/main">
  <p:tag name="HIGHLIGHTER" val="false"/>
</p:tagLst>
</file>

<file path=ppt/tags/tag186.xml><?xml version="1.0" encoding="utf-8"?>
<p:tagLst xmlns:a="http://schemas.openxmlformats.org/drawingml/2006/main" xmlns:r="http://schemas.openxmlformats.org/officeDocument/2006/relationships" xmlns:p="http://schemas.openxmlformats.org/presentationml/2006/main">
  <p:tag name="HIGHLIGHTER" val="false"/>
</p:tagLst>
</file>

<file path=ppt/tags/tag187.xml><?xml version="1.0" encoding="utf-8"?>
<p:tagLst xmlns:a="http://schemas.openxmlformats.org/drawingml/2006/main" xmlns:r="http://schemas.openxmlformats.org/officeDocument/2006/relationships" xmlns:p="http://schemas.openxmlformats.org/presentationml/2006/main">
  <p:tag name="HIGHLIGHTER" val="false"/>
</p:tagLst>
</file>

<file path=ppt/tags/tag188.xml><?xml version="1.0" encoding="utf-8"?>
<p:tagLst xmlns:a="http://schemas.openxmlformats.org/drawingml/2006/main" xmlns:r="http://schemas.openxmlformats.org/officeDocument/2006/relationships" xmlns:p="http://schemas.openxmlformats.org/presentationml/2006/main">
  <p:tag name="HIGHLIGHTER" val="false"/>
</p:tagLst>
</file>

<file path=ppt/tags/tag189.xml><?xml version="1.0" encoding="utf-8"?>
<p:tagLst xmlns:a="http://schemas.openxmlformats.org/drawingml/2006/main" xmlns:r="http://schemas.openxmlformats.org/officeDocument/2006/relationships" xmlns:p="http://schemas.openxmlformats.org/presentationml/2006/main">
  <p:tag name="HIGHLIGHTER" val="false"/>
</p:tagLst>
</file>

<file path=ppt/tags/tag19.xml><?xml version="1.0" encoding="utf-8"?>
<p:tagLst xmlns:a="http://schemas.openxmlformats.org/drawingml/2006/main" xmlns:r="http://schemas.openxmlformats.org/officeDocument/2006/relationships" xmlns:p="http://schemas.openxmlformats.org/presentationml/2006/main">
  <p:tag name="HIGHLIGHTER" val="false"/>
</p:tagLst>
</file>

<file path=ppt/tags/tag190.xml><?xml version="1.0" encoding="utf-8"?>
<p:tagLst xmlns:a="http://schemas.openxmlformats.org/drawingml/2006/main" xmlns:r="http://schemas.openxmlformats.org/officeDocument/2006/relationships" xmlns:p="http://schemas.openxmlformats.org/presentationml/2006/main">
  <p:tag name="HIGHLIGHTER" val="false"/>
</p:tagLst>
</file>

<file path=ppt/tags/tag191.xml><?xml version="1.0" encoding="utf-8"?>
<p:tagLst xmlns:a="http://schemas.openxmlformats.org/drawingml/2006/main" xmlns:r="http://schemas.openxmlformats.org/officeDocument/2006/relationships" xmlns:p="http://schemas.openxmlformats.org/presentationml/2006/main">
  <p:tag name="HIGHLIGHTER" val="false"/>
</p:tagLst>
</file>

<file path=ppt/tags/tag192.xml><?xml version="1.0" encoding="utf-8"?>
<p:tagLst xmlns:a="http://schemas.openxmlformats.org/drawingml/2006/main" xmlns:r="http://schemas.openxmlformats.org/officeDocument/2006/relationships" xmlns:p="http://schemas.openxmlformats.org/presentationml/2006/main">
  <p:tag name="HIGHLIGHTER" val="false"/>
</p:tagLst>
</file>

<file path=ppt/tags/tag193.xml><?xml version="1.0" encoding="utf-8"?>
<p:tagLst xmlns:a="http://schemas.openxmlformats.org/drawingml/2006/main" xmlns:r="http://schemas.openxmlformats.org/officeDocument/2006/relationships" xmlns:p="http://schemas.openxmlformats.org/presentationml/2006/main">
  <p:tag name="HIGHLIGHTER" val="false"/>
</p:tagLst>
</file>

<file path=ppt/tags/tag194.xml><?xml version="1.0" encoding="utf-8"?>
<p:tagLst xmlns:a="http://schemas.openxmlformats.org/drawingml/2006/main" xmlns:r="http://schemas.openxmlformats.org/officeDocument/2006/relationships" xmlns:p="http://schemas.openxmlformats.org/presentationml/2006/main">
  <p:tag name="HIGHLIGHTER" val="false"/>
</p:tagLst>
</file>

<file path=ppt/tags/tag195.xml><?xml version="1.0" encoding="utf-8"?>
<p:tagLst xmlns:a="http://schemas.openxmlformats.org/drawingml/2006/main" xmlns:r="http://schemas.openxmlformats.org/officeDocument/2006/relationships" xmlns:p="http://schemas.openxmlformats.org/presentationml/2006/main">
  <p:tag name="HIGHLIGHTER" val="false"/>
</p:tagLst>
</file>

<file path=ppt/tags/tag196.xml><?xml version="1.0" encoding="utf-8"?>
<p:tagLst xmlns:a="http://schemas.openxmlformats.org/drawingml/2006/main" xmlns:r="http://schemas.openxmlformats.org/officeDocument/2006/relationships" xmlns:p="http://schemas.openxmlformats.org/presentationml/2006/main">
  <p:tag name="HIGHLIGHTER" val="false"/>
</p:tagLst>
</file>

<file path=ppt/tags/tag197.xml><?xml version="1.0" encoding="utf-8"?>
<p:tagLst xmlns:a="http://schemas.openxmlformats.org/drawingml/2006/main" xmlns:r="http://schemas.openxmlformats.org/officeDocument/2006/relationships" xmlns:p="http://schemas.openxmlformats.org/presentationml/2006/main">
  <p:tag name="HIGHLIGHTER" val="false"/>
</p:tagLst>
</file>

<file path=ppt/tags/tag198.xml><?xml version="1.0" encoding="utf-8"?>
<p:tagLst xmlns:a="http://schemas.openxmlformats.org/drawingml/2006/main" xmlns:r="http://schemas.openxmlformats.org/officeDocument/2006/relationships" xmlns:p="http://schemas.openxmlformats.org/presentationml/2006/main">
  <p:tag name="HIGHLIGHTER" val="false"/>
</p:tagLst>
</file>

<file path=ppt/tags/tag199.xml><?xml version="1.0" encoding="utf-8"?>
<p:tagLst xmlns:a="http://schemas.openxmlformats.org/drawingml/2006/main" xmlns:r="http://schemas.openxmlformats.org/officeDocument/2006/relationships" xmlns:p="http://schemas.openxmlformats.org/presentationml/2006/main">
  <p:tag name="HIGHLIGHTER" val="false"/>
</p:tagLst>
</file>

<file path=ppt/tags/tag2.xml><?xml version="1.0" encoding="utf-8"?>
<p:tagLst xmlns:a="http://schemas.openxmlformats.org/drawingml/2006/main" xmlns:r="http://schemas.openxmlformats.org/officeDocument/2006/relationships" xmlns:p="http://schemas.openxmlformats.org/presentationml/2006/main">
  <p:tag name="HIGHLIGHTER" val="false"/>
</p:tagLst>
</file>

<file path=ppt/tags/tag20.xml><?xml version="1.0" encoding="utf-8"?>
<p:tagLst xmlns:a="http://schemas.openxmlformats.org/drawingml/2006/main" xmlns:r="http://schemas.openxmlformats.org/officeDocument/2006/relationships" xmlns:p="http://schemas.openxmlformats.org/presentationml/2006/main">
  <p:tag name="HIGHLIGHTER" val="false"/>
</p:tagLst>
</file>

<file path=ppt/tags/tag200.xml><?xml version="1.0" encoding="utf-8"?>
<p:tagLst xmlns:a="http://schemas.openxmlformats.org/drawingml/2006/main" xmlns:r="http://schemas.openxmlformats.org/officeDocument/2006/relationships" xmlns:p="http://schemas.openxmlformats.org/presentationml/2006/main">
  <p:tag name="HIGHLIGHTER" val="false"/>
</p:tagLst>
</file>

<file path=ppt/tags/tag201.xml><?xml version="1.0" encoding="utf-8"?>
<p:tagLst xmlns:a="http://schemas.openxmlformats.org/drawingml/2006/main" xmlns:r="http://schemas.openxmlformats.org/officeDocument/2006/relationships" xmlns:p="http://schemas.openxmlformats.org/presentationml/2006/main">
  <p:tag name="HIGHLIGHTER" val="false"/>
</p:tagLst>
</file>

<file path=ppt/tags/tag202.xml><?xml version="1.0" encoding="utf-8"?>
<p:tagLst xmlns:a="http://schemas.openxmlformats.org/drawingml/2006/main" xmlns:r="http://schemas.openxmlformats.org/officeDocument/2006/relationships" xmlns:p="http://schemas.openxmlformats.org/presentationml/2006/main">
  <p:tag name="HIGHLIGHTER" val="false"/>
</p:tagLst>
</file>

<file path=ppt/tags/tag203.xml><?xml version="1.0" encoding="utf-8"?>
<p:tagLst xmlns:a="http://schemas.openxmlformats.org/drawingml/2006/main" xmlns:r="http://schemas.openxmlformats.org/officeDocument/2006/relationships" xmlns:p="http://schemas.openxmlformats.org/presentationml/2006/main">
  <p:tag name="HIGHLIGHTER" val="false"/>
</p:tagLst>
</file>

<file path=ppt/tags/tag204.xml><?xml version="1.0" encoding="utf-8"?>
<p:tagLst xmlns:a="http://schemas.openxmlformats.org/drawingml/2006/main" xmlns:r="http://schemas.openxmlformats.org/officeDocument/2006/relationships" xmlns:p="http://schemas.openxmlformats.org/presentationml/2006/main">
  <p:tag name="HIGHLIGHTER" val="false"/>
</p:tagLst>
</file>

<file path=ppt/tags/tag205.xml><?xml version="1.0" encoding="utf-8"?>
<p:tagLst xmlns:a="http://schemas.openxmlformats.org/drawingml/2006/main" xmlns:r="http://schemas.openxmlformats.org/officeDocument/2006/relationships" xmlns:p="http://schemas.openxmlformats.org/presentationml/2006/main">
  <p:tag name="HIGHLIGHTER" val="false"/>
</p:tagLst>
</file>

<file path=ppt/tags/tag206.xml><?xml version="1.0" encoding="utf-8"?>
<p:tagLst xmlns:a="http://schemas.openxmlformats.org/drawingml/2006/main" xmlns:r="http://schemas.openxmlformats.org/officeDocument/2006/relationships" xmlns:p="http://schemas.openxmlformats.org/presentationml/2006/main">
  <p:tag name="HIGHLIGHTER" val="false"/>
</p:tagLst>
</file>

<file path=ppt/tags/tag207.xml><?xml version="1.0" encoding="utf-8"?>
<p:tagLst xmlns:a="http://schemas.openxmlformats.org/drawingml/2006/main" xmlns:r="http://schemas.openxmlformats.org/officeDocument/2006/relationships" xmlns:p="http://schemas.openxmlformats.org/presentationml/2006/main">
  <p:tag name="HIGHLIGHTER" val="false"/>
</p:tagLst>
</file>

<file path=ppt/tags/tag208.xml><?xml version="1.0" encoding="utf-8"?>
<p:tagLst xmlns:a="http://schemas.openxmlformats.org/drawingml/2006/main" xmlns:r="http://schemas.openxmlformats.org/officeDocument/2006/relationships" xmlns:p="http://schemas.openxmlformats.org/presentationml/2006/main">
  <p:tag name="HIGHLIGHTER" val="false"/>
</p:tagLst>
</file>

<file path=ppt/tags/tag209.xml><?xml version="1.0" encoding="utf-8"?>
<p:tagLst xmlns:a="http://schemas.openxmlformats.org/drawingml/2006/main" xmlns:r="http://schemas.openxmlformats.org/officeDocument/2006/relationships" xmlns:p="http://schemas.openxmlformats.org/presentationml/2006/main">
  <p:tag name="HIGHLIGHTER" val="false"/>
</p:tagLst>
</file>

<file path=ppt/tags/tag21.xml><?xml version="1.0" encoding="utf-8"?>
<p:tagLst xmlns:a="http://schemas.openxmlformats.org/drawingml/2006/main" xmlns:r="http://schemas.openxmlformats.org/officeDocument/2006/relationships" xmlns:p="http://schemas.openxmlformats.org/presentationml/2006/main">
  <p:tag name="HIGHLIGHTER" val="false"/>
</p:tagLst>
</file>

<file path=ppt/tags/tag210.xml><?xml version="1.0" encoding="utf-8"?>
<p:tagLst xmlns:a="http://schemas.openxmlformats.org/drawingml/2006/main" xmlns:r="http://schemas.openxmlformats.org/officeDocument/2006/relationships" xmlns:p="http://schemas.openxmlformats.org/presentationml/2006/main">
  <p:tag name="HIGHLIGHTER" val="false"/>
</p:tagLst>
</file>

<file path=ppt/tags/tag211.xml><?xml version="1.0" encoding="utf-8"?>
<p:tagLst xmlns:a="http://schemas.openxmlformats.org/drawingml/2006/main" xmlns:r="http://schemas.openxmlformats.org/officeDocument/2006/relationships" xmlns:p="http://schemas.openxmlformats.org/presentationml/2006/main">
  <p:tag name="HIGHLIGHTER" val="false"/>
</p:tagLst>
</file>

<file path=ppt/tags/tag212.xml><?xml version="1.0" encoding="utf-8"?>
<p:tagLst xmlns:a="http://schemas.openxmlformats.org/drawingml/2006/main" xmlns:r="http://schemas.openxmlformats.org/officeDocument/2006/relationships" xmlns:p="http://schemas.openxmlformats.org/presentationml/2006/main">
  <p:tag name="HIGHLIGHTER" val="false"/>
</p:tagLst>
</file>

<file path=ppt/tags/tag213.xml><?xml version="1.0" encoding="utf-8"?>
<p:tagLst xmlns:a="http://schemas.openxmlformats.org/drawingml/2006/main" xmlns:r="http://schemas.openxmlformats.org/officeDocument/2006/relationships" xmlns:p="http://schemas.openxmlformats.org/presentationml/2006/main">
  <p:tag name="HIGHLIGHTER" val="false"/>
</p:tagLst>
</file>

<file path=ppt/tags/tag214.xml><?xml version="1.0" encoding="utf-8"?>
<p:tagLst xmlns:a="http://schemas.openxmlformats.org/drawingml/2006/main" xmlns:r="http://schemas.openxmlformats.org/officeDocument/2006/relationships" xmlns:p="http://schemas.openxmlformats.org/presentationml/2006/main">
  <p:tag name="HIGHLIGHTER" val="false"/>
</p:tagLst>
</file>

<file path=ppt/tags/tag215.xml><?xml version="1.0" encoding="utf-8"?>
<p:tagLst xmlns:a="http://schemas.openxmlformats.org/drawingml/2006/main" xmlns:r="http://schemas.openxmlformats.org/officeDocument/2006/relationships" xmlns:p="http://schemas.openxmlformats.org/presentationml/2006/main">
  <p:tag name="HIGHLIGHTER" val="false"/>
</p:tagLst>
</file>

<file path=ppt/tags/tag216.xml><?xml version="1.0" encoding="utf-8"?>
<p:tagLst xmlns:a="http://schemas.openxmlformats.org/drawingml/2006/main" xmlns:r="http://schemas.openxmlformats.org/officeDocument/2006/relationships" xmlns:p="http://schemas.openxmlformats.org/presentationml/2006/main">
  <p:tag name="HIGHLIGHTER" val="false"/>
</p:tagLst>
</file>

<file path=ppt/tags/tag217.xml><?xml version="1.0" encoding="utf-8"?>
<p:tagLst xmlns:a="http://schemas.openxmlformats.org/drawingml/2006/main" xmlns:r="http://schemas.openxmlformats.org/officeDocument/2006/relationships" xmlns:p="http://schemas.openxmlformats.org/presentationml/2006/main">
  <p:tag name="HIGHLIGHTER" val="false"/>
</p:tagLst>
</file>

<file path=ppt/tags/tag218.xml><?xml version="1.0" encoding="utf-8"?>
<p:tagLst xmlns:a="http://schemas.openxmlformats.org/drawingml/2006/main" xmlns:r="http://schemas.openxmlformats.org/officeDocument/2006/relationships" xmlns:p="http://schemas.openxmlformats.org/presentationml/2006/main">
  <p:tag name="HIGHLIGHTER" val="false"/>
</p:tagLst>
</file>

<file path=ppt/tags/tag219.xml><?xml version="1.0" encoding="utf-8"?>
<p:tagLst xmlns:a="http://schemas.openxmlformats.org/drawingml/2006/main" xmlns:r="http://schemas.openxmlformats.org/officeDocument/2006/relationships" xmlns:p="http://schemas.openxmlformats.org/presentationml/2006/main">
  <p:tag name="HIGHLIGHTER" val="false"/>
</p:tagLst>
</file>

<file path=ppt/tags/tag22.xml><?xml version="1.0" encoding="utf-8"?>
<p:tagLst xmlns:a="http://schemas.openxmlformats.org/drawingml/2006/main" xmlns:r="http://schemas.openxmlformats.org/officeDocument/2006/relationships" xmlns:p="http://schemas.openxmlformats.org/presentationml/2006/main">
  <p:tag name="HIGHLIGHTER" val="false"/>
</p:tagLst>
</file>

<file path=ppt/tags/tag220.xml><?xml version="1.0" encoding="utf-8"?>
<p:tagLst xmlns:a="http://schemas.openxmlformats.org/drawingml/2006/main" xmlns:r="http://schemas.openxmlformats.org/officeDocument/2006/relationships" xmlns:p="http://schemas.openxmlformats.org/presentationml/2006/main">
  <p:tag name="HIGHLIGHTER" val="false"/>
</p:tagLst>
</file>

<file path=ppt/tags/tag221.xml><?xml version="1.0" encoding="utf-8"?>
<p:tagLst xmlns:a="http://schemas.openxmlformats.org/drawingml/2006/main" xmlns:r="http://schemas.openxmlformats.org/officeDocument/2006/relationships" xmlns:p="http://schemas.openxmlformats.org/presentationml/2006/main">
  <p:tag name="HIGHLIGHTER" val="false"/>
</p:tagLst>
</file>

<file path=ppt/tags/tag222.xml><?xml version="1.0" encoding="utf-8"?>
<p:tagLst xmlns:a="http://schemas.openxmlformats.org/drawingml/2006/main" xmlns:r="http://schemas.openxmlformats.org/officeDocument/2006/relationships" xmlns:p="http://schemas.openxmlformats.org/presentationml/2006/main">
  <p:tag name="HIGHLIGHTER" val="false"/>
</p:tagLst>
</file>

<file path=ppt/tags/tag223.xml><?xml version="1.0" encoding="utf-8"?>
<p:tagLst xmlns:a="http://schemas.openxmlformats.org/drawingml/2006/main" xmlns:r="http://schemas.openxmlformats.org/officeDocument/2006/relationships" xmlns:p="http://schemas.openxmlformats.org/presentationml/2006/main">
  <p:tag name="HIGHLIGHTER" val="false"/>
</p:tagLst>
</file>

<file path=ppt/tags/tag224.xml><?xml version="1.0" encoding="utf-8"?>
<p:tagLst xmlns:a="http://schemas.openxmlformats.org/drawingml/2006/main" xmlns:r="http://schemas.openxmlformats.org/officeDocument/2006/relationships" xmlns:p="http://schemas.openxmlformats.org/presentationml/2006/main">
  <p:tag name="HIGHLIGHTER" val="false"/>
</p:tagLst>
</file>

<file path=ppt/tags/tag225.xml><?xml version="1.0" encoding="utf-8"?>
<p:tagLst xmlns:a="http://schemas.openxmlformats.org/drawingml/2006/main" xmlns:r="http://schemas.openxmlformats.org/officeDocument/2006/relationships" xmlns:p="http://schemas.openxmlformats.org/presentationml/2006/main">
  <p:tag name="HIGHLIGHTER" val="false"/>
</p:tagLst>
</file>

<file path=ppt/tags/tag226.xml><?xml version="1.0" encoding="utf-8"?>
<p:tagLst xmlns:a="http://schemas.openxmlformats.org/drawingml/2006/main" xmlns:r="http://schemas.openxmlformats.org/officeDocument/2006/relationships" xmlns:p="http://schemas.openxmlformats.org/presentationml/2006/main">
  <p:tag name="HIGHLIGHTER" val="false"/>
</p:tagLst>
</file>

<file path=ppt/tags/tag227.xml><?xml version="1.0" encoding="utf-8"?>
<p:tagLst xmlns:a="http://schemas.openxmlformats.org/drawingml/2006/main" xmlns:r="http://schemas.openxmlformats.org/officeDocument/2006/relationships" xmlns:p="http://schemas.openxmlformats.org/presentationml/2006/main">
  <p:tag name="HIGHLIGHTER" val="false"/>
</p:tagLst>
</file>

<file path=ppt/tags/tag228.xml><?xml version="1.0" encoding="utf-8"?>
<p:tagLst xmlns:a="http://schemas.openxmlformats.org/drawingml/2006/main" xmlns:r="http://schemas.openxmlformats.org/officeDocument/2006/relationships" xmlns:p="http://schemas.openxmlformats.org/presentationml/2006/main">
  <p:tag name="HIGHLIGHTER" val="false"/>
</p:tagLst>
</file>

<file path=ppt/tags/tag229.xml><?xml version="1.0" encoding="utf-8"?>
<p:tagLst xmlns:a="http://schemas.openxmlformats.org/drawingml/2006/main" xmlns:r="http://schemas.openxmlformats.org/officeDocument/2006/relationships" xmlns:p="http://schemas.openxmlformats.org/presentationml/2006/main">
  <p:tag name="HIGHLIGHTER" val="false"/>
</p:tagLst>
</file>

<file path=ppt/tags/tag23.xml><?xml version="1.0" encoding="utf-8"?>
<p:tagLst xmlns:a="http://schemas.openxmlformats.org/drawingml/2006/main" xmlns:r="http://schemas.openxmlformats.org/officeDocument/2006/relationships" xmlns:p="http://schemas.openxmlformats.org/presentationml/2006/main">
  <p:tag name="HIGHLIGHTER" val="false"/>
</p:tagLst>
</file>

<file path=ppt/tags/tag230.xml><?xml version="1.0" encoding="utf-8"?>
<p:tagLst xmlns:a="http://schemas.openxmlformats.org/drawingml/2006/main" xmlns:r="http://schemas.openxmlformats.org/officeDocument/2006/relationships" xmlns:p="http://schemas.openxmlformats.org/presentationml/2006/main">
  <p:tag name="HIGHLIGHTER" val="false"/>
</p:tagLst>
</file>

<file path=ppt/tags/tag231.xml><?xml version="1.0" encoding="utf-8"?>
<p:tagLst xmlns:a="http://schemas.openxmlformats.org/drawingml/2006/main" xmlns:r="http://schemas.openxmlformats.org/officeDocument/2006/relationships" xmlns:p="http://schemas.openxmlformats.org/presentationml/2006/main">
  <p:tag name="HIGHLIGHTER" val="false"/>
</p:tagLst>
</file>

<file path=ppt/tags/tag232.xml><?xml version="1.0" encoding="utf-8"?>
<p:tagLst xmlns:a="http://schemas.openxmlformats.org/drawingml/2006/main" xmlns:r="http://schemas.openxmlformats.org/officeDocument/2006/relationships" xmlns:p="http://schemas.openxmlformats.org/presentationml/2006/main">
  <p:tag name="HIGHLIGHTER" val="false"/>
</p:tagLst>
</file>

<file path=ppt/tags/tag233.xml><?xml version="1.0" encoding="utf-8"?>
<p:tagLst xmlns:a="http://schemas.openxmlformats.org/drawingml/2006/main" xmlns:r="http://schemas.openxmlformats.org/officeDocument/2006/relationships" xmlns:p="http://schemas.openxmlformats.org/presentationml/2006/main">
  <p:tag name="HIGHLIGHTER" val="false"/>
</p:tagLst>
</file>

<file path=ppt/tags/tag234.xml><?xml version="1.0" encoding="utf-8"?>
<p:tagLst xmlns:a="http://schemas.openxmlformats.org/drawingml/2006/main" xmlns:r="http://schemas.openxmlformats.org/officeDocument/2006/relationships" xmlns:p="http://schemas.openxmlformats.org/presentationml/2006/main">
  <p:tag name="HIGHLIGHTER" val="false"/>
</p:tagLst>
</file>

<file path=ppt/tags/tag235.xml><?xml version="1.0" encoding="utf-8"?>
<p:tagLst xmlns:a="http://schemas.openxmlformats.org/drawingml/2006/main" xmlns:r="http://schemas.openxmlformats.org/officeDocument/2006/relationships" xmlns:p="http://schemas.openxmlformats.org/presentationml/2006/main">
  <p:tag name="HIGHLIGHTER" val="false"/>
</p:tagLst>
</file>

<file path=ppt/tags/tag236.xml><?xml version="1.0" encoding="utf-8"?>
<p:tagLst xmlns:a="http://schemas.openxmlformats.org/drawingml/2006/main" xmlns:r="http://schemas.openxmlformats.org/officeDocument/2006/relationships" xmlns:p="http://schemas.openxmlformats.org/presentationml/2006/main">
  <p:tag name="HIGHLIGHTER" val="false"/>
</p:tagLst>
</file>

<file path=ppt/tags/tag237.xml><?xml version="1.0" encoding="utf-8"?>
<p:tagLst xmlns:a="http://schemas.openxmlformats.org/drawingml/2006/main" xmlns:r="http://schemas.openxmlformats.org/officeDocument/2006/relationships" xmlns:p="http://schemas.openxmlformats.org/presentationml/2006/main">
  <p:tag name="HIGHLIGHTER" val="false"/>
</p:tagLst>
</file>

<file path=ppt/tags/tag238.xml><?xml version="1.0" encoding="utf-8"?>
<p:tagLst xmlns:a="http://schemas.openxmlformats.org/drawingml/2006/main" xmlns:r="http://schemas.openxmlformats.org/officeDocument/2006/relationships" xmlns:p="http://schemas.openxmlformats.org/presentationml/2006/main">
  <p:tag name="HIGHLIGHTER" val="false"/>
</p:tagLst>
</file>

<file path=ppt/tags/tag239.xml><?xml version="1.0" encoding="utf-8"?>
<p:tagLst xmlns:a="http://schemas.openxmlformats.org/drawingml/2006/main" xmlns:r="http://schemas.openxmlformats.org/officeDocument/2006/relationships" xmlns:p="http://schemas.openxmlformats.org/presentationml/2006/main">
  <p:tag name="HIGHLIGHTER" val="false"/>
</p:tagLst>
</file>

<file path=ppt/tags/tag24.xml><?xml version="1.0" encoding="utf-8"?>
<p:tagLst xmlns:a="http://schemas.openxmlformats.org/drawingml/2006/main" xmlns:r="http://schemas.openxmlformats.org/officeDocument/2006/relationships" xmlns:p="http://schemas.openxmlformats.org/presentationml/2006/main">
  <p:tag name="HIGHLIGHTER" val="false"/>
</p:tagLst>
</file>

<file path=ppt/tags/tag240.xml><?xml version="1.0" encoding="utf-8"?>
<p:tagLst xmlns:a="http://schemas.openxmlformats.org/drawingml/2006/main" xmlns:r="http://schemas.openxmlformats.org/officeDocument/2006/relationships" xmlns:p="http://schemas.openxmlformats.org/presentationml/2006/main">
  <p:tag name="HIGHLIGHTER" val="false"/>
</p:tagLst>
</file>

<file path=ppt/tags/tag241.xml><?xml version="1.0" encoding="utf-8"?>
<p:tagLst xmlns:a="http://schemas.openxmlformats.org/drawingml/2006/main" xmlns:r="http://schemas.openxmlformats.org/officeDocument/2006/relationships" xmlns:p="http://schemas.openxmlformats.org/presentationml/2006/main">
  <p:tag name="HIGHLIGHTER" val="false"/>
</p:tagLst>
</file>

<file path=ppt/tags/tag242.xml><?xml version="1.0" encoding="utf-8"?>
<p:tagLst xmlns:a="http://schemas.openxmlformats.org/drawingml/2006/main" xmlns:r="http://schemas.openxmlformats.org/officeDocument/2006/relationships" xmlns:p="http://schemas.openxmlformats.org/presentationml/2006/main">
  <p:tag name="HIGHLIGHTER" val="false"/>
</p:tagLst>
</file>

<file path=ppt/tags/tag243.xml><?xml version="1.0" encoding="utf-8"?>
<p:tagLst xmlns:a="http://schemas.openxmlformats.org/drawingml/2006/main" xmlns:r="http://schemas.openxmlformats.org/officeDocument/2006/relationships" xmlns:p="http://schemas.openxmlformats.org/presentationml/2006/main">
  <p:tag name="HIGHLIGHTER" val="false"/>
</p:tagLst>
</file>

<file path=ppt/tags/tag244.xml><?xml version="1.0" encoding="utf-8"?>
<p:tagLst xmlns:a="http://schemas.openxmlformats.org/drawingml/2006/main" xmlns:r="http://schemas.openxmlformats.org/officeDocument/2006/relationships" xmlns:p="http://schemas.openxmlformats.org/presentationml/2006/main">
  <p:tag name="HIGHLIGHTER" val="false"/>
</p:tagLst>
</file>

<file path=ppt/tags/tag245.xml><?xml version="1.0" encoding="utf-8"?>
<p:tagLst xmlns:a="http://schemas.openxmlformats.org/drawingml/2006/main" xmlns:r="http://schemas.openxmlformats.org/officeDocument/2006/relationships" xmlns:p="http://schemas.openxmlformats.org/presentationml/2006/main">
  <p:tag name="HIGHLIGHTER" val="false"/>
</p:tagLst>
</file>

<file path=ppt/tags/tag246.xml><?xml version="1.0" encoding="utf-8"?>
<p:tagLst xmlns:a="http://schemas.openxmlformats.org/drawingml/2006/main" xmlns:r="http://schemas.openxmlformats.org/officeDocument/2006/relationships" xmlns:p="http://schemas.openxmlformats.org/presentationml/2006/main">
  <p:tag name="HIGHLIGHTER" val="false"/>
</p:tagLst>
</file>

<file path=ppt/tags/tag247.xml><?xml version="1.0" encoding="utf-8"?>
<p:tagLst xmlns:a="http://schemas.openxmlformats.org/drawingml/2006/main" xmlns:r="http://schemas.openxmlformats.org/officeDocument/2006/relationships" xmlns:p="http://schemas.openxmlformats.org/presentationml/2006/main">
  <p:tag name="HIGHLIGHTER" val="false"/>
</p:tagLst>
</file>

<file path=ppt/tags/tag248.xml><?xml version="1.0" encoding="utf-8"?>
<p:tagLst xmlns:a="http://schemas.openxmlformats.org/drawingml/2006/main" xmlns:r="http://schemas.openxmlformats.org/officeDocument/2006/relationships" xmlns:p="http://schemas.openxmlformats.org/presentationml/2006/main">
  <p:tag name="HIGHLIGHTER" val="false"/>
</p:tagLst>
</file>

<file path=ppt/tags/tag249.xml><?xml version="1.0" encoding="utf-8"?>
<p:tagLst xmlns:a="http://schemas.openxmlformats.org/drawingml/2006/main" xmlns:r="http://schemas.openxmlformats.org/officeDocument/2006/relationships" xmlns:p="http://schemas.openxmlformats.org/presentationml/2006/main">
  <p:tag name="HIGHLIGHTER" val="false"/>
</p:tagLst>
</file>

<file path=ppt/tags/tag25.xml><?xml version="1.0" encoding="utf-8"?>
<p:tagLst xmlns:a="http://schemas.openxmlformats.org/drawingml/2006/main" xmlns:r="http://schemas.openxmlformats.org/officeDocument/2006/relationships" xmlns:p="http://schemas.openxmlformats.org/presentationml/2006/main">
  <p:tag name="HIGHLIGHTER" val="false"/>
</p:tagLst>
</file>

<file path=ppt/tags/tag250.xml><?xml version="1.0" encoding="utf-8"?>
<p:tagLst xmlns:a="http://schemas.openxmlformats.org/drawingml/2006/main" xmlns:r="http://schemas.openxmlformats.org/officeDocument/2006/relationships" xmlns:p="http://schemas.openxmlformats.org/presentationml/2006/main">
  <p:tag name="HIGHLIGHTER" val="false"/>
</p:tagLst>
</file>

<file path=ppt/tags/tag251.xml><?xml version="1.0" encoding="utf-8"?>
<p:tagLst xmlns:a="http://schemas.openxmlformats.org/drawingml/2006/main" xmlns:r="http://schemas.openxmlformats.org/officeDocument/2006/relationships" xmlns:p="http://schemas.openxmlformats.org/presentationml/2006/main">
  <p:tag name="HIGHLIGHTER" val="false"/>
</p:tagLst>
</file>

<file path=ppt/tags/tag252.xml><?xml version="1.0" encoding="utf-8"?>
<p:tagLst xmlns:a="http://schemas.openxmlformats.org/drawingml/2006/main" xmlns:r="http://schemas.openxmlformats.org/officeDocument/2006/relationships" xmlns:p="http://schemas.openxmlformats.org/presentationml/2006/main">
  <p:tag name="HIGHLIGHTER" val="false"/>
</p:tagLst>
</file>

<file path=ppt/tags/tag253.xml><?xml version="1.0" encoding="utf-8"?>
<p:tagLst xmlns:a="http://schemas.openxmlformats.org/drawingml/2006/main" xmlns:r="http://schemas.openxmlformats.org/officeDocument/2006/relationships" xmlns:p="http://schemas.openxmlformats.org/presentationml/2006/main">
  <p:tag name="HIGHLIGHTER" val="false"/>
</p:tagLst>
</file>

<file path=ppt/tags/tag254.xml><?xml version="1.0" encoding="utf-8"?>
<p:tagLst xmlns:a="http://schemas.openxmlformats.org/drawingml/2006/main" xmlns:r="http://schemas.openxmlformats.org/officeDocument/2006/relationships" xmlns:p="http://schemas.openxmlformats.org/presentationml/2006/main">
  <p:tag name="HIGHLIGHTER" val="false"/>
</p:tagLst>
</file>

<file path=ppt/tags/tag255.xml><?xml version="1.0" encoding="utf-8"?>
<p:tagLst xmlns:a="http://schemas.openxmlformats.org/drawingml/2006/main" xmlns:r="http://schemas.openxmlformats.org/officeDocument/2006/relationships" xmlns:p="http://schemas.openxmlformats.org/presentationml/2006/main">
  <p:tag name="HIGHLIGHTER" val="false"/>
</p:tagLst>
</file>

<file path=ppt/tags/tag256.xml><?xml version="1.0" encoding="utf-8"?>
<p:tagLst xmlns:a="http://schemas.openxmlformats.org/drawingml/2006/main" xmlns:r="http://schemas.openxmlformats.org/officeDocument/2006/relationships" xmlns:p="http://schemas.openxmlformats.org/presentationml/2006/main">
  <p:tag name="HIGHLIGHTER" val="false"/>
</p:tagLst>
</file>

<file path=ppt/tags/tag257.xml><?xml version="1.0" encoding="utf-8"?>
<p:tagLst xmlns:a="http://schemas.openxmlformats.org/drawingml/2006/main" xmlns:r="http://schemas.openxmlformats.org/officeDocument/2006/relationships" xmlns:p="http://schemas.openxmlformats.org/presentationml/2006/main">
  <p:tag name="HIGHLIGHTER" val="false"/>
</p:tagLst>
</file>

<file path=ppt/tags/tag258.xml><?xml version="1.0" encoding="utf-8"?>
<p:tagLst xmlns:a="http://schemas.openxmlformats.org/drawingml/2006/main" xmlns:r="http://schemas.openxmlformats.org/officeDocument/2006/relationships" xmlns:p="http://schemas.openxmlformats.org/presentationml/2006/main">
  <p:tag name="HIGHLIGHTER" val="false"/>
</p:tagLst>
</file>

<file path=ppt/tags/tag259.xml><?xml version="1.0" encoding="utf-8"?>
<p:tagLst xmlns:a="http://schemas.openxmlformats.org/drawingml/2006/main" xmlns:r="http://schemas.openxmlformats.org/officeDocument/2006/relationships" xmlns:p="http://schemas.openxmlformats.org/presentationml/2006/main">
  <p:tag name="HIGHLIGHTER" val="false"/>
</p:tagLst>
</file>

<file path=ppt/tags/tag26.xml><?xml version="1.0" encoding="utf-8"?>
<p:tagLst xmlns:a="http://schemas.openxmlformats.org/drawingml/2006/main" xmlns:r="http://schemas.openxmlformats.org/officeDocument/2006/relationships" xmlns:p="http://schemas.openxmlformats.org/presentationml/2006/main">
  <p:tag name="HIGHLIGHTER" val="false"/>
</p:tagLst>
</file>

<file path=ppt/tags/tag260.xml><?xml version="1.0" encoding="utf-8"?>
<p:tagLst xmlns:a="http://schemas.openxmlformats.org/drawingml/2006/main" xmlns:r="http://schemas.openxmlformats.org/officeDocument/2006/relationships" xmlns:p="http://schemas.openxmlformats.org/presentationml/2006/main">
  <p:tag name="HIGHLIGHTER" val="false"/>
</p:tagLst>
</file>

<file path=ppt/tags/tag261.xml><?xml version="1.0" encoding="utf-8"?>
<p:tagLst xmlns:a="http://schemas.openxmlformats.org/drawingml/2006/main" xmlns:r="http://schemas.openxmlformats.org/officeDocument/2006/relationships" xmlns:p="http://schemas.openxmlformats.org/presentationml/2006/main">
  <p:tag name="HIGHLIGHTER" val="false"/>
</p:tagLst>
</file>

<file path=ppt/tags/tag262.xml><?xml version="1.0" encoding="utf-8"?>
<p:tagLst xmlns:a="http://schemas.openxmlformats.org/drawingml/2006/main" xmlns:r="http://schemas.openxmlformats.org/officeDocument/2006/relationships" xmlns:p="http://schemas.openxmlformats.org/presentationml/2006/main">
  <p:tag name="HIGHLIGHTER" val="false"/>
</p:tagLst>
</file>

<file path=ppt/tags/tag263.xml><?xml version="1.0" encoding="utf-8"?>
<p:tagLst xmlns:a="http://schemas.openxmlformats.org/drawingml/2006/main" xmlns:r="http://schemas.openxmlformats.org/officeDocument/2006/relationships" xmlns:p="http://schemas.openxmlformats.org/presentationml/2006/main">
  <p:tag name="HIGHLIGHTER" val="false"/>
</p:tagLst>
</file>

<file path=ppt/tags/tag264.xml><?xml version="1.0" encoding="utf-8"?>
<p:tagLst xmlns:a="http://schemas.openxmlformats.org/drawingml/2006/main" xmlns:r="http://schemas.openxmlformats.org/officeDocument/2006/relationships" xmlns:p="http://schemas.openxmlformats.org/presentationml/2006/main">
  <p:tag name="HIGHLIGHTER" val="false"/>
</p:tagLst>
</file>

<file path=ppt/tags/tag265.xml><?xml version="1.0" encoding="utf-8"?>
<p:tagLst xmlns:a="http://schemas.openxmlformats.org/drawingml/2006/main" xmlns:r="http://schemas.openxmlformats.org/officeDocument/2006/relationships" xmlns:p="http://schemas.openxmlformats.org/presentationml/2006/main">
  <p:tag name="HIGHLIGHTER" val="false"/>
</p:tagLst>
</file>

<file path=ppt/tags/tag266.xml><?xml version="1.0" encoding="utf-8"?>
<p:tagLst xmlns:a="http://schemas.openxmlformats.org/drawingml/2006/main" xmlns:r="http://schemas.openxmlformats.org/officeDocument/2006/relationships" xmlns:p="http://schemas.openxmlformats.org/presentationml/2006/main">
  <p:tag name="HIGHLIGHTER" val="false"/>
</p:tagLst>
</file>

<file path=ppt/tags/tag267.xml><?xml version="1.0" encoding="utf-8"?>
<p:tagLst xmlns:a="http://schemas.openxmlformats.org/drawingml/2006/main" xmlns:r="http://schemas.openxmlformats.org/officeDocument/2006/relationships" xmlns:p="http://schemas.openxmlformats.org/presentationml/2006/main">
  <p:tag name="HIGHLIGHTER" val="false"/>
</p:tagLst>
</file>

<file path=ppt/tags/tag268.xml><?xml version="1.0" encoding="utf-8"?>
<p:tagLst xmlns:a="http://schemas.openxmlformats.org/drawingml/2006/main" xmlns:r="http://schemas.openxmlformats.org/officeDocument/2006/relationships" xmlns:p="http://schemas.openxmlformats.org/presentationml/2006/main">
  <p:tag name="HIGHLIGHTER" val="false"/>
</p:tagLst>
</file>

<file path=ppt/tags/tag269.xml><?xml version="1.0" encoding="utf-8"?>
<p:tagLst xmlns:a="http://schemas.openxmlformats.org/drawingml/2006/main" xmlns:r="http://schemas.openxmlformats.org/officeDocument/2006/relationships" xmlns:p="http://schemas.openxmlformats.org/presentationml/2006/main">
  <p:tag name="HIGHLIGHTER" val="false"/>
</p:tagLst>
</file>

<file path=ppt/tags/tag27.xml><?xml version="1.0" encoding="utf-8"?>
<p:tagLst xmlns:a="http://schemas.openxmlformats.org/drawingml/2006/main" xmlns:r="http://schemas.openxmlformats.org/officeDocument/2006/relationships" xmlns:p="http://schemas.openxmlformats.org/presentationml/2006/main">
  <p:tag name="HIGHLIGHTER" val="false"/>
</p:tagLst>
</file>

<file path=ppt/tags/tag270.xml><?xml version="1.0" encoding="utf-8"?>
<p:tagLst xmlns:a="http://schemas.openxmlformats.org/drawingml/2006/main" xmlns:r="http://schemas.openxmlformats.org/officeDocument/2006/relationships" xmlns:p="http://schemas.openxmlformats.org/presentationml/2006/main">
  <p:tag name="HIGHLIGHTER" val="false"/>
</p:tagLst>
</file>

<file path=ppt/tags/tag271.xml><?xml version="1.0" encoding="utf-8"?>
<p:tagLst xmlns:a="http://schemas.openxmlformats.org/drawingml/2006/main" xmlns:r="http://schemas.openxmlformats.org/officeDocument/2006/relationships" xmlns:p="http://schemas.openxmlformats.org/presentationml/2006/main">
  <p:tag name="HIGHLIGHTER" val="false"/>
</p:tagLst>
</file>

<file path=ppt/tags/tag272.xml><?xml version="1.0" encoding="utf-8"?>
<p:tagLst xmlns:a="http://schemas.openxmlformats.org/drawingml/2006/main" xmlns:r="http://schemas.openxmlformats.org/officeDocument/2006/relationships" xmlns:p="http://schemas.openxmlformats.org/presentationml/2006/main">
  <p:tag name="HIGHLIGHTER" val="false"/>
</p:tagLst>
</file>

<file path=ppt/tags/tag273.xml><?xml version="1.0" encoding="utf-8"?>
<p:tagLst xmlns:a="http://schemas.openxmlformats.org/drawingml/2006/main" xmlns:r="http://schemas.openxmlformats.org/officeDocument/2006/relationships" xmlns:p="http://schemas.openxmlformats.org/presentationml/2006/main">
  <p:tag name="HIGHLIGHTER" val="false"/>
</p:tagLst>
</file>

<file path=ppt/tags/tag274.xml><?xml version="1.0" encoding="utf-8"?>
<p:tagLst xmlns:a="http://schemas.openxmlformats.org/drawingml/2006/main" xmlns:r="http://schemas.openxmlformats.org/officeDocument/2006/relationships" xmlns:p="http://schemas.openxmlformats.org/presentationml/2006/main">
  <p:tag name="HIGHLIGHTER" val="false"/>
</p:tagLst>
</file>

<file path=ppt/tags/tag275.xml><?xml version="1.0" encoding="utf-8"?>
<p:tagLst xmlns:a="http://schemas.openxmlformats.org/drawingml/2006/main" xmlns:r="http://schemas.openxmlformats.org/officeDocument/2006/relationships" xmlns:p="http://schemas.openxmlformats.org/presentationml/2006/main">
  <p:tag name="HIGHLIGHTER" val="false"/>
</p:tagLst>
</file>

<file path=ppt/tags/tag276.xml><?xml version="1.0" encoding="utf-8"?>
<p:tagLst xmlns:a="http://schemas.openxmlformats.org/drawingml/2006/main" xmlns:r="http://schemas.openxmlformats.org/officeDocument/2006/relationships" xmlns:p="http://schemas.openxmlformats.org/presentationml/2006/main">
  <p:tag name="HIGHLIGHTER" val="false"/>
</p:tagLst>
</file>

<file path=ppt/tags/tag277.xml><?xml version="1.0" encoding="utf-8"?>
<p:tagLst xmlns:a="http://schemas.openxmlformats.org/drawingml/2006/main" xmlns:r="http://schemas.openxmlformats.org/officeDocument/2006/relationships" xmlns:p="http://schemas.openxmlformats.org/presentationml/2006/main">
  <p:tag name="HIGHLIGHTER" val="false"/>
</p:tagLst>
</file>

<file path=ppt/tags/tag278.xml><?xml version="1.0" encoding="utf-8"?>
<p:tagLst xmlns:a="http://schemas.openxmlformats.org/drawingml/2006/main" xmlns:r="http://schemas.openxmlformats.org/officeDocument/2006/relationships" xmlns:p="http://schemas.openxmlformats.org/presentationml/2006/main">
  <p:tag name="HIGHLIGHTER" val="false"/>
</p:tagLst>
</file>

<file path=ppt/tags/tag279.xml><?xml version="1.0" encoding="utf-8"?>
<p:tagLst xmlns:a="http://schemas.openxmlformats.org/drawingml/2006/main" xmlns:r="http://schemas.openxmlformats.org/officeDocument/2006/relationships" xmlns:p="http://schemas.openxmlformats.org/presentationml/2006/main">
  <p:tag name="HIGHLIGHTER" val="false"/>
</p:tagLst>
</file>

<file path=ppt/tags/tag28.xml><?xml version="1.0" encoding="utf-8"?>
<p:tagLst xmlns:a="http://schemas.openxmlformats.org/drawingml/2006/main" xmlns:r="http://schemas.openxmlformats.org/officeDocument/2006/relationships" xmlns:p="http://schemas.openxmlformats.org/presentationml/2006/main">
  <p:tag name="HIGHLIGHTER" val="false"/>
</p:tagLst>
</file>

<file path=ppt/tags/tag280.xml><?xml version="1.0" encoding="utf-8"?>
<p:tagLst xmlns:a="http://schemas.openxmlformats.org/drawingml/2006/main" xmlns:r="http://schemas.openxmlformats.org/officeDocument/2006/relationships" xmlns:p="http://schemas.openxmlformats.org/presentationml/2006/main">
  <p:tag name="HIGHLIGHTER" val="false"/>
</p:tagLst>
</file>

<file path=ppt/tags/tag281.xml><?xml version="1.0" encoding="utf-8"?>
<p:tagLst xmlns:a="http://schemas.openxmlformats.org/drawingml/2006/main" xmlns:r="http://schemas.openxmlformats.org/officeDocument/2006/relationships" xmlns:p="http://schemas.openxmlformats.org/presentationml/2006/main">
  <p:tag name="HIGHLIGHTER" val="false"/>
</p:tagLst>
</file>

<file path=ppt/tags/tag282.xml><?xml version="1.0" encoding="utf-8"?>
<p:tagLst xmlns:a="http://schemas.openxmlformats.org/drawingml/2006/main" xmlns:r="http://schemas.openxmlformats.org/officeDocument/2006/relationships" xmlns:p="http://schemas.openxmlformats.org/presentationml/2006/main">
  <p:tag name="HIGHLIGHTER" val="false"/>
</p:tagLst>
</file>

<file path=ppt/tags/tag283.xml><?xml version="1.0" encoding="utf-8"?>
<p:tagLst xmlns:a="http://schemas.openxmlformats.org/drawingml/2006/main" xmlns:r="http://schemas.openxmlformats.org/officeDocument/2006/relationships" xmlns:p="http://schemas.openxmlformats.org/presentationml/2006/main">
  <p:tag name="HIGHLIGHTER" val="false"/>
</p:tagLst>
</file>

<file path=ppt/tags/tag284.xml><?xml version="1.0" encoding="utf-8"?>
<p:tagLst xmlns:a="http://schemas.openxmlformats.org/drawingml/2006/main" xmlns:r="http://schemas.openxmlformats.org/officeDocument/2006/relationships" xmlns:p="http://schemas.openxmlformats.org/presentationml/2006/main">
  <p:tag name="HIGHLIGHTER" val="false"/>
</p:tagLst>
</file>

<file path=ppt/tags/tag285.xml><?xml version="1.0" encoding="utf-8"?>
<p:tagLst xmlns:a="http://schemas.openxmlformats.org/drawingml/2006/main" xmlns:r="http://schemas.openxmlformats.org/officeDocument/2006/relationships" xmlns:p="http://schemas.openxmlformats.org/presentationml/2006/main">
  <p:tag name="HIGHLIGHTER" val="false"/>
</p:tagLst>
</file>

<file path=ppt/tags/tag286.xml><?xml version="1.0" encoding="utf-8"?>
<p:tagLst xmlns:a="http://schemas.openxmlformats.org/drawingml/2006/main" xmlns:r="http://schemas.openxmlformats.org/officeDocument/2006/relationships" xmlns:p="http://schemas.openxmlformats.org/presentationml/2006/main">
  <p:tag name="HIGHLIGHTER" val="false"/>
</p:tagLst>
</file>

<file path=ppt/tags/tag287.xml><?xml version="1.0" encoding="utf-8"?>
<p:tagLst xmlns:a="http://schemas.openxmlformats.org/drawingml/2006/main" xmlns:r="http://schemas.openxmlformats.org/officeDocument/2006/relationships" xmlns:p="http://schemas.openxmlformats.org/presentationml/2006/main">
  <p:tag name="HIGHLIGHTER" val="false"/>
</p:tagLst>
</file>

<file path=ppt/tags/tag288.xml><?xml version="1.0" encoding="utf-8"?>
<p:tagLst xmlns:a="http://schemas.openxmlformats.org/drawingml/2006/main" xmlns:r="http://schemas.openxmlformats.org/officeDocument/2006/relationships" xmlns:p="http://schemas.openxmlformats.org/presentationml/2006/main">
  <p:tag name="HIGHLIGHTER" val="false"/>
</p:tagLst>
</file>

<file path=ppt/tags/tag289.xml><?xml version="1.0" encoding="utf-8"?>
<p:tagLst xmlns:a="http://schemas.openxmlformats.org/drawingml/2006/main" xmlns:r="http://schemas.openxmlformats.org/officeDocument/2006/relationships" xmlns:p="http://schemas.openxmlformats.org/presentationml/2006/main">
  <p:tag name="HIGHLIGHTER" val="false"/>
</p:tagLst>
</file>

<file path=ppt/tags/tag29.xml><?xml version="1.0" encoding="utf-8"?>
<p:tagLst xmlns:a="http://schemas.openxmlformats.org/drawingml/2006/main" xmlns:r="http://schemas.openxmlformats.org/officeDocument/2006/relationships" xmlns:p="http://schemas.openxmlformats.org/presentationml/2006/main">
  <p:tag name="HIGHLIGHTER" val="false"/>
</p:tagLst>
</file>

<file path=ppt/tags/tag290.xml><?xml version="1.0" encoding="utf-8"?>
<p:tagLst xmlns:a="http://schemas.openxmlformats.org/drawingml/2006/main" xmlns:r="http://schemas.openxmlformats.org/officeDocument/2006/relationships" xmlns:p="http://schemas.openxmlformats.org/presentationml/2006/main">
  <p:tag name="HIGHLIGHTER" val="false"/>
</p:tagLst>
</file>

<file path=ppt/tags/tag291.xml><?xml version="1.0" encoding="utf-8"?>
<p:tagLst xmlns:a="http://schemas.openxmlformats.org/drawingml/2006/main" xmlns:r="http://schemas.openxmlformats.org/officeDocument/2006/relationships" xmlns:p="http://schemas.openxmlformats.org/presentationml/2006/main">
  <p:tag name="HIGHLIGHTER" val="false"/>
</p:tagLst>
</file>

<file path=ppt/tags/tag292.xml><?xml version="1.0" encoding="utf-8"?>
<p:tagLst xmlns:a="http://schemas.openxmlformats.org/drawingml/2006/main" xmlns:r="http://schemas.openxmlformats.org/officeDocument/2006/relationships" xmlns:p="http://schemas.openxmlformats.org/presentationml/2006/main">
  <p:tag name="HIGHLIGHTER" val="false"/>
</p:tagLst>
</file>

<file path=ppt/tags/tag293.xml><?xml version="1.0" encoding="utf-8"?>
<p:tagLst xmlns:a="http://schemas.openxmlformats.org/drawingml/2006/main" xmlns:r="http://schemas.openxmlformats.org/officeDocument/2006/relationships" xmlns:p="http://schemas.openxmlformats.org/presentationml/2006/main">
  <p:tag name="HIGHLIGHTER" val="false"/>
</p:tagLst>
</file>

<file path=ppt/tags/tag294.xml><?xml version="1.0" encoding="utf-8"?>
<p:tagLst xmlns:a="http://schemas.openxmlformats.org/drawingml/2006/main" xmlns:r="http://schemas.openxmlformats.org/officeDocument/2006/relationships" xmlns:p="http://schemas.openxmlformats.org/presentationml/2006/main">
  <p:tag name="HIGHLIGHTER" val="false"/>
</p:tagLst>
</file>

<file path=ppt/tags/tag295.xml><?xml version="1.0" encoding="utf-8"?>
<p:tagLst xmlns:a="http://schemas.openxmlformats.org/drawingml/2006/main" xmlns:r="http://schemas.openxmlformats.org/officeDocument/2006/relationships" xmlns:p="http://schemas.openxmlformats.org/presentationml/2006/main">
  <p:tag name="HIGHLIGHTER" val="false"/>
</p:tagLst>
</file>

<file path=ppt/tags/tag296.xml><?xml version="1.0" encoding="utf-8"?>
<p:tagLst xmlns:a="http://schemas.openxmlformats.org/drawingml/2006/main" xmlns:r="http://schemas.openxmlformats.org/officeDocument/2006/relationships" xmlns:p="http://schemas.openxmlformats.org/presentationml/2006/main">
  <p:tag name="HIGHLIGHTER" val="false"/>
</p:tagLst>
</file>

<file path=ppt/tags/tag297.xml><?xml version="1.0" encoding="utf-8"?>
<p:tagLst xmlns:a="http://schemas.openxmlformats.org/drawingml/2006/main" xmlns:r="http://schemas.openxmlformats.org/officeDocument/2006/relationships" xmlns:p="http://schemas.openxmlformats.org/presentationml/2006/main">
  <p:tag name="HIGHLIGHTER" val="false"/>
</p:tagLst>
</file>

<file path=ppt/tags/tag298.xml><?xml version="1.0" encoding="utf-8"?>
<p:tagLst xmlns:a="http://schemas.openxmlformats.org/drawingml/2006/main" xmlns:r="http://schemas.openxmlformats.org/officeDocument/2006/relationships" xmlns:p="http://schemas.openxmlformats.org/presentationml/2006/main">
  <p:tag name="HIGHLIGHTER" val="false"/>
</p:tagLst>
</file>

<file path=ppt/tags/tag299.xml><?xml version="1.0" encoding="utf-8"?>
<p:tagLst xmlns:a="http://schemas.openxmlformats.org/drawingml/2006/main" xmlns:r="http://schemas.openxmlformats.org/officeDocument/2006/relationships" xmlns:p="http://schemas.openxmlformats.org/presentationml/2006/main">
  <p:tag name="HIGHLIGHTER" val="false"/>
</p:tagLst>
</file>

<file path=ppt/tags/tag3.xml><?xml version="1.0" encoding="utf-8"?>
<p:tagLst xmlns:a="http://schemas.openxmlformats.org/drawingml/2006/main" xmlns:r="http://schemas.openxmlformats.org/officeDocument/2006/relationships" xmlns:p="http://schemas.openxmlformats.org/presentationml/2006/main">
  <p:tag name="HIGHLIGHTER" val="false"/>
</p:tagLst>
</file>

<file path=ppt/tags/tag30.xml><?xml version="1.0" encoding="utf-8"?>
<p:tagLst xmlns:a="http://schemas.openxmlformats.org/drawingml/2006/main" xmlns:r="http://schemas.openxmlformats.org/officeDocument/2006/relationships" xmlns:p="http://schemas.openxmlformats.org/presentationml/2006/main">
  <p:tag name="HIGHLIGHTER" val="false"/>
</p:tagLst>
</file>

<file path=ppt/tags/tag300.xml><?xml version="1.0" encoding="utf-8"?>
<p:tagLst xmlns:a="http://schemas.openxmlformats.org/drawingml/2006/main" xmlns:r="http://schemas.openxmlformats.org/officeDocument/2006/relationships" xmlns:p="http://schemas.openxmlformats.org/presentationml/2006/main">
  <p:tag name="HIGHLIGHTER" val="false"/>
</p:tagLst>
</file>

<file path=ppt/tags/tag301.xml><?xml version="1.0" encoding="utf-8"?>
<p:tagLst xmlns:a="http://schemas.openxmlformats.org/drawingml/2006/main" xmlns:r="http://schemas.openxmlformats.org/officeDocument/2006/relationships" xmlns:p="http://schemas.openxmlformats.org/presentationml/2006/main">
  <p:tag name="HIGHLIGHTER" val="false"/>
</p:tagLst>
</file>

<file path=ppt/tags/tag302.xml><?xml version="1.0" encoding="utf-8"?>
<p:tagLst xmlns:a="http://schemas.openxmlformats.org/drawingml/2006/main" xmlns:r="http://schemas.openxmlformats.org/officeDocument/2006/relationships" xmlns:p="http://schemas.openxmlformats.org/presentationml/2006/main">
  <p:tag name="HIGHLIGHTER" val="false"/>
</p:tagLst>
</file>

<file path=ppt/tags/tag303.xml><?xml version="1.0" encoding="utf-8"?>
<p:tagLst xmlns:a="http://schemas.openxmlformats.org/drawingml/2006/main" xmlns:r="http://schemas.openxmlformats.org/officeDocument/2006/relationships" xmlns:p="http://schemas.openxmlformats.org/presentationml/2006/main">
  <p:tag name="HIGHLIGHTER" val="false"/>
</p:tagLst>
</file>

<file path=ppt/tags/tag304.xml><?xml version="1.0" encoding="utf-8"?>
<p:tagLst xmlns:a="http://schemas.openxmlformats.org/drawingml/2006/main" xmlns:r="http://schemas.openxmlformats.org/officeDocument/2006/relationships" xmlns:p="http://schemas.openxmlformats.org/presentationml/2006/main">
  <p:tag name="HIGHLIGHTER" val="false"/>
</p:tagLst>
</file>

<file path=ppt/tags/tag305.xml><?xml version="1.0" encoding="utf-8"?>
<p:tagLst xmlns:a="http://schemas.openxmlformats.org/drawingml/2006/main" xmlns:r="http://schemas.openxmlformats.org/officeDocument/2006/relationships" xmlns:p="http://schemas.openxmlformats.org/presentationml/2006/main">
  <p:tag name="HIGHLIGHTER" val="false"/>
</p:tagLst>
</file>

<file path=ppt/tags/tag306.xml><?xml version="1.0" encoding="utf-8"?>
<p:tagLst xmlns:a="http://schemas.openxmlformats.org/drawingml/2006/main" xmlns:r="http://schemas.openxmlformats.org/officeDocument/2006/relationships" xmlns:p="http://schemas.openxmlformats.org/presentationml/2006/main">
  <p:tag name="HIGHLIGHTER" val="false"/>
</p:tagLst>
</file>

<file path=ppt/tags/tag307.xml><?xml version="1.0" encoding="utf-8"?>
<p:tagLst xmlns:a="http://schemas.openxmlformats.org/drawingml/2006/main" xmlns:r="http://schemas.openxmlformats.org/officeDocument/2006/relationships" xmlns:p="http://schemas.openxmlformats.org/presentationml/2006/main">
  <p:tag name="HIGHLIGHTER" val="false"/>
</p:tagLst>
</file>

<file path=ppt/tags/tag308.xml><?xml version="1.0" encoding="utf-8"?>
<p:tagLst xmlns:a="http://schemas.openxmlformats.org/drawingml/2006/main" xmlns:r="http://schemas.openxmlformats.org/officeDocument/2006/relationships" xmlns:p="http://schemas.openxmlformats.org/presentationml/2006/main">
  <p:tag name="HIGHLIGHTER" val="false"/>
</p:tagLst>
</file>

<file path=ppt/tags/tag309.xml><?xml version="1.0" encoding="utf-8"?>
<p:tagLst xmlns:a="http://schemas.openxmlformats.org/drawingml/2006/main" xmlns:r="http://schemas.openxmlformats.org/officeDocument/2006/relationships" xmlns:p="http://schemas.openxmlformats.org/presentationml/2006/main">
  <p:tag name="HIGHLIGHTER" val="false"/>
</p:tagLst>
</file>

<file path=ppt/tags/tag31.xml><?xml version="1.0" encoding="utf-8"?>
<p:tagLst xmlns:a="http://schemas.openxmlformats.org/drawingml/2006/main" xmlns:r="http://schemas.openxmlformats.org/officeDocument/2006/relationships" xmlns:p="http://schemas.openxmlformats.org/presentationml/2006/main">
  <p:tag name="HIGHLIGHTER" val="false"/>
</p:tagLst>
</file>

<file path=ppt/tags/tag310.xml><?xml version="1.0" encoding="utf-8"?>
<p:tagLst xmlns:a="http://schemas.openxmlformats.org/drawingml/2006/main" xmlns:r="http://schemas.openxmlformats.org/officeDocument/2006/relationships" xmlns:p="http://schemas.openxmlformats.org/presentationml/2006/main">
  <p:tag name="HIGHLIGHTER" val="false"/>
</p:tagLst>
</file>

<file path=ppt/tags/tag311.xml><?xml version="1.0" encoding="utf-8"?>
<p:tagLst xmlns:a="http://schemas.openxmlformats.org/drawingml/2006/main" xmlns:r="http://schemas.openxmlformats.org/officeDocument/2006/relationships" xmlns:p="http://schemas.openxmlformats.org/presentationml/2006/main">
  <p:tag name="HIGHLIGHTER" val="false"/>
</p:tagLst>
</file>

<file path=ppt/tags/tag312.xml><?xml version="1.0" encoding="utf-8"?>
<p:tagLst xmlns:a="http://schemas.openxmlformats.org/drawingml/2006/main" xmlns:r="http://schemas.openxmlformats.org/officeDocument/2006/relationships" xmlns:p="http://schemas.openxmlformats.org/presentationml/2006/main">
  <p:tag name="HIGHLIGHTER" val="false"/>
</p:tagLst>
</file>

<file path=ppt/tags/tag313.xml><?xml version="1.0" encoding="utf-8"?>
<p:tagLst xmlns:a="http://schemas.openxmlformats.org/drawingml/2006/main" xmlns:r="http://schemas.openxmlformats.org/officeDocument/2006/relationships" xmlns:p="http://schemas.openxmlformats.org/presentationml/2006/main">
  <p:tag name="HIGHLIGHTER" val="false"/>
</p:tagLst>
</file>

<file path=ppt/tags/tag314.xml><?xml version="1.0" encoding="utf-8"?>
<p:tagLst xmlns:a="http://schemas.openxmlformats.org/drawingml/2006/main" xmlns:r="http://schemas.openxmlformats.org/officeDocument/2006/relationships" xmlns:p="http://schemas.openxmlformats.org/presentationml/2006/main">
  <p:tag name="HIGHLIGHTER" val="false"/>
</p:tagLst>
</file>

<file path=ppt/tags/tag315.xml><?xml version="1.0" encoding="utf-8"?>
<p:tagLst xmlns:a="http://schemas.openxmlformats.org/drawingml/2006/main" xmlns:r="http://schemas.openxmlformats.org/officeDocument/2006/relationships" xmlns:p="http://schemas.openxmlformats.org/presentationml/2006/main">
  <p:tag name="HIGHLIGHTER" val="false"/>
</p:tagLst>
</file>

<file path=ppt/tags/tag316.xml><?xml version="1.0" encoding="utf-8"?>
<p:tagLst xmlns:a="http://schemas.openxmlformats.org/drawingml/2006/main" xmlns:r="http://schemas.openxmlformats.org/officeDocument/2006/relationships" xmlns:p="http://schemas.openxmlformats.org/presentationml/2006/main">
  <p:tag name="HIGHLIGHTER" val="false"/>
</p:tagLst>
</file>

<file path=ppt/tags/tag317.xml><?xml version="1.0" encoding="utf-8"?>
<p:tagLst xmlns:a="http://schemas.openxmlformats.org/drawingml/2006/main" xmlns:r="http://schemas.openxmlformats.org/officeDocument/2006/relationships" xmlns:p="http://schemas.openxmlformats.org/presentationml/2006/main">
  <p:tag name="HIGHLIGHTER" val="false"/>
</p:tagLst>
</file>

<file path=ppt/tags/tag318.xml><?xml version="1.0" encoding="utf-8"?>
<p:tagLst xmlns:a="http://schemas.openxmlformats.org/drawingml/2006/main" xmlns:r="http://schemas.openxmlformats.org/officeDocument/2006/relationships" xmlns:p="http://schemas.openxmlformats.org/presentationml/2006/main">
  <p:tag name="HIGHLIGHTER" val="false"/>
</p:tagLst>
</file>

<file path=ppt/tags/tag319.xml><?xml version="1.0" encoding="utf-8"?>
<p:tagLst xmlns:a="http://schemas.openxmlformats.org/drawingml/2006/main" xmlns:r="http://schemas.openxmlformats.org/officeDocument/2006/relationships" xmlns:p="http://schemas.openxmlformats.org/presentationml/2006/main">
  <p:tag name="HIGHLIGHTER" val="false"/>
</p:tagLst>
</file>

<file path=ppt/tags/tag32.xml><?xml version="1.0" encoding="utf-8"?>
<p:tagLst xmlns:a="http://schemas.openxmlformats.org/drawingml/2006/main" xmlns:r="http://schemas.openxmlformats.org/officeDocument/2006/relationships" xmlns:p="http://schemas.openxmlformats.org/presentationml/2006/main">
  <p:tag name="HIGHLIGHTER" val="false"/>
</p:tagLst>
</file>

<file path=ppt/tags/tag320.xml><?xml version="1.0" encoding="utf-8"?>
<p:tagLst xmlns:a="http://schemas.openxmlformats.org/drawingml/2006/main" xmlns:r="http://schemas.openxmlformats.org/officeDocument/2006/relationships" xmlns:p="http://schemas.openxmlformats.org/presentationml/2006/main">
  <p:tag name="HIGHLIGHTER" val="false"/>
</p:tagLst>
</file>

<file path=ppt/tags/tag321.xml><?xml version="1.0" encoding="utf-8"?>
<p:tagLst xmlns:a="http://schemas.openxmlformats.org/drawingml/2006/main" xmlns:r="http://schemas.openxmlformats.org/officeDocument/2006/relationships" xmlns:p="http://schemas.openxmlformats.org/presentationml/2006/main">
  <p:tag name="HIGHLIGHTER" val="false"/>
</p:tagLst>
</file>

<file path=ppt/tags/tag322.xml><?xml version="1.0" encoding="utf-8"?>
<p:tagLst xmlns:a="http://schemas.openxmlformats.org/drawingml/2006/main" xmlns:r="http://schemas.openxmlformats.org/officeDocument/2006/relationships" xmlns:p="http://schemas.openxmlformats.org/presentationml/2006/main">
  <p:tag name="HIGHLIGHTER" val="false"/>
</p:tagLst>
</file>

<file path=ppt/tags/tag323.xml><?xml version="1.0" encoding="utf-8"?>
<p:tagLst xmlns:a="http://schemas.openxmlformats.org/drawingml/2006/main" xmlns:r="http://schemas.openxmlformats.org/officeDocument/2006/relationships" xmlns:p="http://schemas.openxmlformats.org/presentationml/2006/main">
  <p:tag name="HIGHLIGHTER" val="false"/>
</p:tagLst>
</file>

<file path=ppt/tags/tag324.xml><?xml version="1.0" encoding="utf-8"?>
<p:tagLst xmlns:a="http://schemas.openxmlformats.org/drawingml/2006/main" xmlns:r="http://schemas.openxmlformats.org/officeDocument/2006/relationships" xmlns:p="http://schemas.openxmlformats.org/presentationml/2006/main">
  <p:tag name="HIGHLIGHTER" val="false"/>
</p:tagLst>
</file>

<file path=ppt/tags/tag325.xml><?xml version="1.0" encoding="utf-8"?>
<p:tagLst xmlns:a="http://schemas.openxmlformats.org/drawingml/2006/main" xmlns:r="http://schemas.openxmlformats.org/officeDocument/2006/relationships" xmlns:p="http://schemas.openxmlformats.org/presentationml/2006/main">
  <p:tag name="HIGHLIGHTER" val="false"/>
</p:tagLst>
</file>

<file path=ppt/tags/tag326.xml><?xml version="1.0" encoding="utf-8"?>
<p:tagLst xmlns:a="http://schemas.openxmlformats.org/drawingml/2006/main" xmlns:r="http://schemas.openxmlformats.org/officeDocument/2006/relationships" xmlns:p="http://schemas.openxmlformats.org/presentationml/2006/main">
  <p:tag name="HIGHLIGHTER" val="false"/>
</p:tagLst>
</file>

<file path=ppt/tags/tag327.xml><?xml version="1.0" encoding="utf-8"?>
<p:tagLst xmlns:a="http://schemas.openxmlformats.org/drawingml/2006/main" xmlns:r="http://schemas.openxmlformats.org/officeDocument/2006/relationships" xmlns:p="http://schemas.openxmlformats.org/presentationml/2006/main">
  <p:tag name="HIGHLIGHTER" val="false"/>
</p:tagLst>
</file>

<file path=ppt/tags/tag328.xml><?xml version="1.0" encoding="utf-8"?>
<p:tagLst xmlns:a="http://schemas.openxmlformats.org/drawingml/2006/main" xmlns:r="http://schemas.openxmlformats.org/officeDocument/2006/relationships" xmlns:p="http://schemas.openxmlformats.org/presentationml/2006/main">
  <p:tag name="HIGHLIGHTER" val="false"/>
</p:tagLst>
</file>

<file path=ppt/tags/tag329.xml><?xml version="1.0" encoding="utf-8"?>
<p:tagLst xmlns:a="http://schemas.openxmlformats.org/drawingml/2006/main" xmlns:r="http://schemas.openxmlformats.org/officeDocument/2006/relationships" xmlns:p="http://schemas.openxmlformats.org/presentationml/2006/main">
  <p:tag name="HIGHLIGHTER" val="false"/>
</p:tagLst>
</file>

<file path=ppt/tags/tag33.xml><?xml version="1.0" encoding="utf-8"?>
<p:tagLst xmlns:a="http://schemas.openxmlformats.org/drawingml/2006/main" xmlns:r="http://schemas.openxmlformats.org/officeDocument/2006/relationships" xmlns:p="http://schemas.openxmlformats.org/presentationml/2006/main">
  <p:tag name="HIGHLIGHTER" val="false"/>
</p:tagLst>
</file>

<file path=ppt/tags/tag330.xml><?xml version="1.0" encoding="utf-8"?>
<p:tagLst xmlns:a="http://schemas.openxmlformats.org/drawingml/2006/main" xmlns:r="http://schemas.openxmlformats.org/officeDocument/2006/relationships" xmlns:p="http://schemas.openxmlformats.org/presentationml/2006/main">
  <p:tag name="HIGHLIGHTER" val="false"/>
</p:tagLst>
</file>

<file path=ppt/tags/tag331.xml><?xml version="1.0" encoding="utf-8"?>
<p:tagLst xmlns:a="http://schemas.openxmlformats.org/drawingml/2006/main" xmlns:r="http://schemas.openxmlformats.org/officeDocument/2006/relationships" xmlns:p="http://schemas.openxmlformats.org/presentationml/2006/main">
  <p:tag name="HIGHLIGHTER" val="false"/>
</p:tagLst>
</file>

<file path=ppt/tags/tag332.xml><?xml version="1.0" encoding="utf-8"?>
<p:tagLst xmlns:a="http://schemas.openxmlformats.org/drawingml/2006/main" xmlns:r="http://schemas.openxmlformats.org/officeDocument/2006/relationships" xmlns:p="http://schemas.openxmlformats.org/presentationml/2006/main">
  <p:tag name="HIGHLIGHTER" val="false"/>
</p:tagLst>
</file>

<file path=ppt/tags/tag333.xml><?xml version="1.0" encoding="utf-8"?>
<p:tagLst xmlns:a="http://schemas.openxmlformats.org/drawingml/2006/main" xmlns:r="http://schemas.openxmlformats.org/officeDocument/2006/relationships" xmlns:p="http://schemas.openxmlformats.org/presentationml/2006/main">
  <p:tag name="HIGHLIGHTER" val="false"/>
</p:tagLst>
</file>

<file path=ppt/tags/tag334.xml><?xml version="1.0" encoding="utf-8"?>
<p:tagLst xmlns:a="http://schemas.openxmlformats.org/drawingml/2006/main" xmlns:r="http://schemas.openxmlformats.org/officeDocument/2006/relationships" xmlns:p="http://schemas.openxmlformats.org/presentationml/2006/main">
  <p:tag name="HIGHLIGHTER" val="false"/>
</p:tagLst>
</file>

<file path=ppt/tags/tag335.xml><?xml version="1.0" encoding="utf-8"?>
<p:tagLst xmlns:a="http://schemas.openxmlformats.org/drawingml/2006/main" xmlns:r="http://schemas.openxmlformats.org/officeDocument/2006/relationships" xmlns:p="http://schemas.openxmlformats.org/presentationml/2006/main">
  <p:tag name="HIGHLIGHTER" val="false"/>
</p:tagLst>
</file>

<file path=ppt/tags/tag336.xml><?xml version="1.0" encoding="utf-8"?>
<p:tagLst xmlns:a="http://schemas.openxmlformats.org/drawingml/2006/main" xmlns:r="http://schemas.openxmlformats.org/officeDocument/2006/relationships" xmlns:p="http://schemas.openxmlformats.org/presentationml/2006/main">
  <p:tag name="HIGHLIGHTER" val="false"/>
</p:tagLst>
</file>

<file path=ppt/tags/tag337.xml><?xml version="1.0" encoding="utf-8"?>
<p:tagLst xmlns:a="http://schemas.openxmlformats.org/drawingml/2006/main" xmlns:r="http://schemas.openxmlformats.org/officeDocument/2006/relationships" xmlns:p="http://schemas.openxmlformats.org/presentationml/2006/main">
  <p:tag name="HIGHLIGHTER" val="false"/>
</p:tagLst>
</file>

<file path=ppt/tags/tag338.xml><?xml version="1.0" encoding="utf-8"?>
<p:tagLst xmlns:a="http://schemas.openxmlformats.org/drawingml/2006/main" xmlns:r="http://schemas.openxmlformats.org/officeDocument/2006/relationships" xmlns:p="http://schemas.openxmlformats.org/presentationml/2006/main">
  <p:tag name="HIGHLIGHTER" val="false"/>
</p:tagLst>
</file>

<file path=ppt/tags/tag339.xml><?xml version="1.0" encoding="utf-8"?>
<p:tagLst xmlns:a="http://schemas.openxmlformats.org/drawingml/2006/main" xmlns:r="http://schemas.openxmlformats.org/officeDocument/2006/relationships" xmlns:p="http://schemas.openxmlformats.org/presentationml/2006/main">
  <p:tag name="HIGHLIGHTER" val="false"/>
</p:tagLst>
</file>

<file path=ppt/tags/tag34.xml><?xml version="1.0" encoding="utf-8"?>
<p:tagLst xmlns:a="http://schemas.openxmlformats.org/drawingml/2006/main" xmlns:r="http://schemas.openxmlformats.org/officeDocument/2006/relationships" xmlns:p="http://schemas.openxmlformats.org/presentationml/2006/main">
  <p:tag name="HIGHLIGHTER" val="false"/>
</p:tagLst>
</file>

<file path=ppt/tags/tag340.xml><?xml version="1.0" encoding="utf-8"?>
<p:tagLst xmlns:a="http://schemas.openxmlformats.org/drawingml/2006/main" xmlns:r="http://schemas.openxmlformats.org/officeDocument/2006/relationships" xmlns:p="http://schemas.openxmlformats.org/presentationml/2006/main">
  <p:tag name="HIGHLIGHTER" val="false"/>
</p:tagLst>
</file>

<file path=ppt/tags/tag341.xml><?xml version="1.0" encoding="utf-8"?>
<p:tagLst xmlns:a="http://schemas.openxmlformats.org/drawingml/2006/main" xmlns:r="http://schemas.openxmlformats.org/officeDocument/2006/relationships" xmlns:p="http://schemas.openxmlformats.org/presentationml/2006/main">
  <p:tag name="HIGHLIGHTER" val="false"/>
</p:tagLst>
</file>

<file path=ppt/tags/tag342.xml><?xml version="1.0" encoding="utf-8"?>
<p:tagLst xmlns:a="http://schemas.openxmlformats.org/drawingml/2006/main" xmlns:r="http://schemas.openxmlformats.org/officeDocument/2006/relationships" xmlns:p="http://schemas.openxmlformats.org/presentationml/2006/main">
  <p:tag name="HIGHLIGHTER" val="false"/>
</p:tagLst>
</file>

<file path=ppt/tags/tag343.xml><?xml version="1.0" encoding="utf-8"?>
<p:tagLst xmlns:a="http://schemas.openxmlformats.org/drawingml/2006/main" xmlns:r="http://schemas.openxmlformats.org/officeDocument/2006/relationships" xmlns:p="http://schemas.openxmlformats.org/presentationml/2006/main">
  <p:tag name="HIGHLIGHTER" val="false"/>
</p:tagLst>
</file>

<file path=ppt/tags/tag344.xml><?xml version="1.0" encoding="utf-8"?>
<p:tagLst xmlns:a="http://schemas.openxmlformats.org/drawingml/2006/main" xmlns:r="http://schemas.openxmlformats.org/officeDocument/2006/relationships" xmlns:p="http://schemas.openxmlformats.org/presentationml/2006/main">
  <p:tag name="HIGHLIGHTER" val="false"/>
</p:tagLst>
</file>

<file path=ppt/tags/tag345.xml><?xml version="1.0" encoding="utf-8"?>
<p:tagLst xmlns:a="http://schemas.openxmlformats.org/drawingml/2006/main" xmlns:r="http://schemas.openxmlformats.org/officeDocument/2006/relationships" xmlns:p="http://schemas.openxmlformats.org/presentationml/2006/main">
  <p:tag name="HIGHLIGHTER" val="false"/>
</p:tagLst>
</file>

<file path=ppt/tags/tag346.xml><?xml version="1.0" encoding="utf-8"?>
<p:tagLst xmlns:a="http://schemas.openxmlformats.org/drawingml/2006/main" xmlns:r="http://schemas.openxmlformats.org/officeDocument/2006/relationships" xmlns:p="http://schemas.openxmlformats.org/presentationml/2006/main">
  <p:tag name="HIGHLIGHTER" val="false"/>
</p:tagLst>
</file>

<file path=ppt/tags/tag347.xml><?xml version="1.0" encoding="utf-8"?>
<p:tagLst xmlns:a="http://schemas.openxmlformats.org/drawingml/2006/main" xmlns:r="http://schemas.openxmlformats.org/officeDocument/2006/relationships" xmlns:p="http://schemas.openxmlformats.org/presentationml/2006/main">
  <p:tag name="HIGHLIGHTER" val="false"/>
</p:tagLst>
</file>

<file path=ppt/tags/tag348.xml><?xml version="1.0" encoding="utf-8"?>
<p:tagLst xmlns:a="http://schemas.openxmlformats.org/drawingml/2006/main" xmlns:r="http://schemas.openxmlformats.org/officeDocument/2006/relationships" xmlns:p="http://schemas.openxmlformats.org/presentationml/2006/main">
  <p:tag name="HIGHLIGHTER" val="false"/>
</p:tagLst>
</file>

<file path=ppt/tags/tag349.xml><?xml version="1.0" encoding="utf-8"?>
<p:tagLst xmlns:a="http://schemas.openxmlformats.org/drawingml/2006/main" xmlns:r="http://schemas.openxmlformats.org/officeDocument/2006/relationships" xmlns:p="http://schemas.openxmlformats.org/presentationml/2006/main">
  <p:tag name="HIGHLIGHTER" val="false"/>
</p:tagLst>
</file>

<file path=ppt/tags/tag35.xml><?xml version="1.0" encoding="utf-8"?>
<p:tagLst xmlns:a="http://schemas.openxmlformats.org/drawingml/2006/main" xmlns:r="http://schemas.openxmlformats.org/officeDocument/2006/relationships" xmlns:p="http://schemas.openxmlformats.org/presentationml/2006/main">
  <p:tag name="HIGHLIGHTER" val="false"/>
</p:tagLst>
</file>

<file path=ppt/tags/tag350.xml><?xml version="1.0" encoding="utf-8"?>
<p:tagLst xmlns:a="http://schemas.openxmlformats.org/drawingml/2006/main" xmlns:r="http://schemas.openxmlformats.org/officeDocument/2006/relationships" xmlns:p="http://schemas.openxmlformats.org/presentationml/2006/main">
  <p:tag name="HIGHLIGHTER" val="false"/>
</p:tagLst>
</file>

<file path=ppt/tags/tag351.xml><?xml version="1.0" encoding="utf-8"?>
<p:tagLst xmlns:a="http://schemas.openxmlformats.org/drawingml/2006/main" xmlns:r="http://schemas.openxmlformats.org/officeDocument/2006/relationships" xmlns:p="http://schemas.openxmlformats.org/presentationml/2006/main">
  <p:tag name="HIGHLIGHTER" val="false"/>
</p:tagLst>
</file>

<file path=ppt/tags/tag352.xml><?xml version="1.0" encoding="utf-8"?>
<p:tagLst xmlns:a="http://schemas.openxmlformats.org/drawingml/2006/main" xmlns:r="http://schemas.openxmlformats.org/officeDocument/2006/relationships" xmlns:p="http://schemas.openxmlformats.org/presentationml/2006/main">
  <p:tag name="HIGHLIGHTER" val="false"/>
</p:tagLst>
</file>

<file path=ppt/tags/tag353.xml><?xml version="1.0" encoding="utf-8"?>
<p:tagLst xmlns:a="http://schemas.openxmlformats.org/drawingml/2006/main" xmlns:r="http://schemas.openxmlformats.org/officeDocument/2006/relationships" xmlns:p="http://schemas.openxmlformats.org/presentationml/2006/main">
  <p:tag name="HIGHLIGHTER" val="false"/>
</p:tagLst>
</file>

<file path=ppt/tags/tag354.xml><?xml version="1.0" encoding="utf-8"?>
<p:tagLst xmlns:a="http://schemas.openxmlformats.org/drawingml/2006/main" xmlns:r="http://schemas.openxmlformats.org/officeDocument/2006/relationships" xmlns:p="http://schemas.openxmlformats.org/presentationml/2006/main">
  <p:tag name="HIGHLIGHTER" val="false"/>
</p:tagLst>
</file>

<file path=ppt/tags/tag355.xml><?xml version="1.0" encoding="utf-8"?>
<p:tagLst xmlns:a="http://schemas.openxmlformats.org/drawingml/2006/main" xmlns:r="http://schemas.openxmlformats.org/officeDocument/2006/relationships" xmlns:p="http://schemas.openxmlformats.org/presentationml/2006/main">
  <p:tag name="HIGHLIGHTER" val="false"/>
</p:tagLst>
</file>

<file path=ppt/tags/tag356.xml><?xml version="1.0" encoding="utf-8"?>
<p:tagLst xmlns:a="http://schemas.openxmlformats.org/drawingml/2006/main" xmlns:r="http://schemas.openxmlformats.org/officeDocument/2006/relationships" xmlns:p="http://schemas.openxmlformats.org/presentationml/2006/main">
  <p:tag name="HIGHLIGHTER" val="false"/>
</p:tagLst>
</file>

<file path=ppt/tags/tag357.xml><?xml version="1.0" encoding="utf-8"?>
<p:tagLst xmlns:a="http://schemas.openxmlformats.org/drawingml/2006/main" xmlns:r="http://schemas.openxmlformats.org/officeDocument/2006/relationships" xmlns:p="http://schemas.openxmlformats.org/presentationml/2006/main">
  <p:tag name="HIGHLIGHTER" val="false"/>
</p:tagLst>
</file>

<file path=ppt/tags/tag358.xml><?xml version="1.0" encoding="utf-8"?>
<p:tagLst xmlns:a="http://schemas.openxmlformats.org/drawingml/2006/main" xmlns:r="http://schemas.openxmlformats.org/officeDocument/2006/relationships" xmlns:p="http://schemas.openxmlformats.org/presentationml/2006/main">
  <p:tag name="HIGHLIGHTER" val="false"/>
</p:tagLst>
</file>

<file path=ppt/tags/tag359.xml><?xml version="1.0" encoding="utf-8"?>
<p:tagLst xmlns:a="http://schemas.openxmlformats.org/drawingml/2006/main" xmlns:r="http://schemas.openxmlformats.org/officeDocument/2006/relationships" xmlns:p="http://schemas.openxmlformats.org/presentationml/2006/main">
  <p:tag name="HIGHLIGHTER" val="false"/>
</p:tagLst>
</file>

<file path=ppt/tags/tag36.xml><?xml version="1.0" encoding="utf-8"?>
<p:tagLst xmlns:a="http://schemas.openxmlformats.org/drawingml/2006/main" xmlns:r="http://schemas.openxmlformats.org/officeDocument/2006/relationships" xmlns:p="http://schemas.openxmlformats.org/presentationml/2006/main">
  <p:tag name="HIGHLIGHTER" val="false"/>
</p:tagLst>
</file>

<file path=ppt/tags/tag360.xml><?xml version="1.0" encoding="utf-8"?>
<p:tagLst xmlns:a="http://schemas.openxmlformats.org/drawingml/2006/main" xmlns:r="http://schemas.openxmlformats.org/officeDocument/2006/relationships" xmlns:p="http://schemas.openxmlformats.org/presentationml/2006/main">
  <p:tag name="HIGHLIGHTER" val="false"/>
</p:tagLst>
</file>

<file path=ppt/tags/tag361.xml><?xml version="1.0" encoding="utf-8"?>
<p:tagLst xmlns:a="http://schemas.openxmlformats.org/drawingml/2006/main" xmlns:r="http://schemas.openxmlformats.org/officeDocument/2006/relationships" xmlns:p="http://schemas.openxmlformats.org/presentationml/2006/main">
  <p:tag name="HIGHLIGHTER" val="false"/>
</p:tagLst>
</file>

<file path=ppt/tags/tag362.xml><?xml version="1.0" encoding="utf-8"?>
<p:tagLst xmlns:a="http://schemas.openxmlformats.org/drawingml/2006/main" xmlns:r="http://schemas.openxmlformats.org/officeDocument/2006/relationships" xmlns:p="http://schemas.openxmlformats.org/presentationml/2006/main">
  <p:tag name="HIGHLIGHTER" val="false"/>
</p:tagLst>
</file>

<file path=ppt/tags/tag363.xml><?xml version="1.0" encoding="utf-8"?>
<p:tagLst xmlns:a="http://schemas.openxmlformats.org/drawingml/2006/main" xmlns:r="http://schemas.openxmlformats.org/officeDocument/2006/relationships" xmlns:p="http://schemas.openxmlformats.org/presentationml/2006/main">
  <p:tag name="HIGHLIGHTER" val="false"/>
</p:tagLst>
</file>

<file path=ppt/tags/tag364.xml><?xml version="1.0" encoding="utf-8"?>
<p:tagLst xmlns:a="http://schemas.openxmlformats.org/drawingml/2006/main" xmlns:r="http://schemas.openxmlformats.org/officeDocument/2006/relationships" xmlns:p="http://schemas.openxmlformats.org/presentationml/2006/main">
  <p:tag name="HIGHLIGHTER" val="false"/>
</p:tagLst>
</file>

<file path=ppt/tags/tag365.xml><?xml version="1.0" encoding="utf-8"?>
<p:tagLst xmlns:a="http://schemas.openxmlformats.org/drawingml/2006/main" xmlns:r="http://schemas.openxmlformats.org/officeDocument/2006/relationships" xmlns:p="http://schemas.openxmlformats.org/presentationml/2006/main">
  <p:tag name="HIGHLIGHTER" val="false"/>
</p:tagLst>
</file>

<file path=ppt/tags/tag366.xml><?xml version="1.0" encoding="utf-8"?>
<p:tagLst xmlns:a="http://schemas.openxmlformats.org/drawingml/2006/main" xmlns:r="http://schemas.openxmlformats.org/officeDocument/2006/relationships" xmlns:p="http://schemas.openxmlformats.org/presentationml/2006/main">
  <p:tag name="HIGHLIGHTER" val="false"/>
</p:tagLst>
</file>

<file path=ppt/tags/tag367.xml><?xml version="1.0" encoding="utf-8"?>
<p:tagLst xmlns:a="http://schemas.openxmlformats.org/drawingml/2006/main" xmlns:r="http://schemas.openxmlformats.org/officeDocument/2006/relationships" xmlns:p="http://schemas.openxmlformats.org/presentationml/2006/main">
  <p:tag name="HIGHLIGHTER" val="false"/>
</p:tagLst>
</file>

<file path=ppt/tags/tag368.xml><?xml version="1.0" encoding="utf-8"?>
<p:tagLst xmlns:a="http://schemas.openxmlformats.org/drawingml/2006/main" xmlns:r="http://schemas.openxmlformats.org/officeDocument/2006/relationships" xmlns:p="http://schemas.openxmlformats.org/presentationml/2006/main">
  <p:tag name="HIGHLIGHTER" val="false"/>
</p:tagLst>
</file>

<file path=ppt/tags/tag369.xml><?xml version="1.0" encoding="utf-8"?>
<p:tagLst xmlns:a="http://schemas.openxmlformats.org/drawingml/2006/main" xmlns:r="http://schemas.openxmlformats.org/officeDocument/2006/relationships" xmlns:p="http://schemas.openxmlformats.org/presentationml/2006/main">
  <p:tag name="HIGHLIGHTER" val="false"/>
</p:tagLst>
</file>

<file path=ppt/tags/tag37.xml><?xml version="1.0" encoding="utf-8"?>
<p:tagLst xmlns:a="http://schemas.openxmlformats.org/drawingml/2006/main" xmlns:r="http://schemas.openxmlformats.org/officeDocument/2006/relationships" xmlns:p="http://schemas.openxmlformats.org/presentationml/2006/main">
  <p:tag name="HIGHLIGHTER" val="false"/>
</p:tagLst>
</file>

<file path=ppt/tags/tag370.xml><?xml version="1.0" encoding="utf-8"?>
<p:tagLst xmlns:a="http://schemas.openxmlformats.org/drawingml/2006/main" xmlns:r="http://schemas.openxmlformats.org/officeDocument/2006/relationships" xmlns:p="http://schemas.openxmlformats.org/presentationml/2006/main">
  <p:tag name="HIGHLIGHTER" val="false"/>
</p:tagLst>
</file>

<file path=ppt/tags/tag371.xml><?xml version="1.0" encoding="utf-8"?>
<p:tagLst xmlns:a="http://schemas.openxmlformats.org/drawingml/2006/main" xmlns:r="http://schemas.openxmlformats.org/officeDocument/2006/relationships" xmlns:p="http://schemas.openxmlformats.org/presentationml/2006/main">
  <p:tag name="HIGHLIGHTER" val="false"/>
</p:tagLst>
</file>

<file path=ppt/tags/tag372.xml><?xml version="1.0" encoding="utf-8"?>
<p:tagLst xmlns:a="http://schemas.openxmlformats.org/drawingml/2006/main" xmlns:r="http://schemas.openxmlformats.org/officeDocument/2006/relationships" xmlns:p="http://schemas.openxmlformats.org/presentationml/2006/main">
  <p:tag name="HIGHLIGHTER" val="false"/>
</p:tagLst>
</file>

<file path=ppt/tags/tag373.xml><?xml version="1.0" encoding="utf-8"?>
<p:tagLst xmlns:a="http://schemas.openxmlformats.org/drawingml/2006/main" xmlns:r="http://schemas.openxmlformats.org/officeDocument/2006/relationships" xmlns:p="http://schemas.openxmlformats.org/presentationml/2006/main">
  <p:tag name="HIGHLIGHTER" val="false"/>
</p:tagLst>
</file>

<file path=ppt/tags/tag374.xml><?xml version="1.0" encoding="utf-8"?>
<p:tagLst xmlns:a="http://schemas.openxmlformats.org/drawingml/2006/main" xmlns:r="http://schemas.openxmlformats.org/officeDocument/2006/relationships" xmlns:p="http://schemas.openxmlformats.org/presentationml/2006/main">
  <p:tag name="HIGHLIGHTER" val="false"/>
</p:tagLst>
</file>

<file path=ppt/tags/tag375.xml><?xml version="1.0" encoding="utf-8"?>
<p:tagLst xmlns:a="http://schemas.openxmlformats.org/drawingml/2006/main" xmlns:r="http://schemas.openxmlformats.org/officeDocument/2006/relationships" xmlns:p="http://schemas.openxmlformats.org/presentationml/2006/main">
  <p:tag name="HIGHLIGHTER" val="false"/>
</p:tagLst>
</file>

<file path=ppt/tags/tag376.xml><?xml version="1.0" encoding="utf-8"?>
<p:tagLst xmlns:a="http://schemas.openxmlformats.org/drawingml/2006/main" xmlns:r="http://schemas.openxmlformats.org/officeDocument/2006/relationships" xmlns:p="http://schemas.openxmlformats.org/presentationml/2006/main">
  <p:tag name="HIGHLIGHTER" val="false"/>
</p:tagLst>
</file>

<file path=ppt/tags/tag377.xml><?xml version="1.0" encoding="utf-8"?>
<p:tagLst xmlns:a="http://schemas.openxmlformats.org/drawingml/2006/main" xmlns:r="http://schemas.openxmlformats.org/officeDocument/2006/relationships" xmlns:p="http://schemas.openxmlformats.org/presentationml/2006/main">
  <p:tag name="HIGHLIGHTER" val="false"/>
</p:tagLst>
</file>

<file path=ppt/tags/tag378.xml><?xml version="1.0" encoding="utf-8"?>
<p:tagLst xmlns:a="http://schemas.openxmlformats.org/drawingml/2006/main" xmlns:r="http://schemas.openxmlformats.org/officeDocument/2006/relationships" xmlns:p="http://schemas.openxmlformats.org/presentationml/2006/main">
  <p:tag name="HIGHLIGHTER" val="false"/>
</p:tagLst>
</file>

<file path=ppt/tags/tag379.xml><?xml version="1.0" encoding="utf-8"?>
<p:tagLst xmlns:a="http://schemas.openxmlformats.org/drawingml/2006/main" xmlns:r="http://schemas.openxmlformats.org/officeDocument/2006/relationships" xmlns:p="http://schemas.openxmlformats.org/presentationml/2006/main">
  <p:tag name="HIGHLIGHTER" val="false"/>
</p:tagLst>
</file>

<file path=ppt/tags/tag38.xml><?xml version="1.0" encoding="utf-8"?>
<p:tagLst xmlns:a="http://schemas.openxmlformats.org/drawingml/2006/main" xmlns:r="http://schemas.openxmlformats.org/officeDocument/2006/relationships" xmlns:p="http://schemas.openxmlformats.org/presentationml/2006/main">
  <p:tag name="HIGHLIGHTER" val="false"/>
</p:tagLst>
</file>

<file path=ppt/tags/tag380.xml><?xml version="1.0" encoding="utf-8"?>
<p:tagLst xmlns:a="http://schemas.openxmlformats.org/drawingml/2006/main" xmlns:r="http://schemas.openxmlformats.org/officeDocument/2006/relationships" xmlns:p="http://schemas.openxmlformats.org/presentationml/2006/main">
  <p:tag name="HIGHLIGHTER" val="false"/>
</p:tagLst>
</file>

<file path=ppt/tags/tag381.xml><?xml version="1.0" encoding="utf-8"?>
<p:tagLst xmlns:a="http://schemas.openxmlformats.org/drawingml/2006/main" xmlns:r="http://schemas.openxmlformats.org/officeDocument/2006/relationships" xmlns:p="http://schemas.openxmlformats.org/presentationml/2006/main">
  <p:tag name="HIGHLIGHTER" val="false"/>
</p:tagLst>
</file>

<file path=ppt/tags/tag382.xml><?xml version="1.0" encoding="utf-8"?>
<p:tagLst xmlns:a="http://schemas.openxmlformats.org/drawingml/2006/main" xmlns:r="http://schemas.openxmlformats.org/officeDocument/2006/relationships" xmlns:p="http://schemas.openxmlformats.org/presentationml/2006/main">
  <p:tag name="HIGHLIGHTER" val="false"/>
</p:tagLst>
</file>

<file path=ppt/tags/tag383.xml><?xml version="1.0" encoding="utf-8"?>
<p:tagLst xmlns:a="http://schemas.openxmlformats.org/drawingml/2006/main" xmlns:r="http://schemas.openxmlformats.org/officeDocument/2006/relationships" xmlns:p="http://schemas.openxmlformats.org/presentationml/2006/main">
  <p:tag name="HIGHLIGHTER" val="false"/>
</p:tagLst>
</file>

<file path=ppt/tags/tag384.xml><?xml version="1.0" encoding="utf-8"?>
<p:tagLst xmlns:a="http://schemas.openxmlformats.org/drawingml/2006/main" xmlns:r="http://schemas.openxmlformats.org/officeDocument/2006/relationships" xmlns:p="http://schemas.openxmlformats.org/presentationml/2006/main">
  <p:tag name="HIGHLIGHTER" val="false"/>
</p:tagLst>
</file>

<file path=ppt/tags/tag385.xml><?xml version="1.0" encoding="utf-8"?>
<p:tagLst xmlns:a="http://schemas.openxmlformats.org/drawingml/2006/main" xmlns:r="http://schemas.openxmlformats.org/officeDocument/2006/relationships" xmlns:p="http://schemas.openxmlformats.org/presentationml/2006/main">
  <p:tag name="HIGHLIGHTER" val="false"/>
</p:tagLst>
</file>

<file path=ppt/tags/tag386.xml><?xml version="1.0" encoding="utf-8"?>
<p:tagLst xmlns:a="http://schemas.openxmlformats.org/drawingml/2006/main" xmlns:r="http://schemas.openxmlformats.org/officeDocument/2006/relationships" xmlns:p="http://schemas.openxmlformats.org/presentationml/2006/main">
  <p:tag name="HIGHLIGHTER" val="false"/>
</p:tagLst>
</file>

<file path=ppt/tags/tag387.xml><?xml version="1.0" encoding="utf-8"?>
<p:tagLst xmlns:a="http://schemas.openxmlformats.org/drawingml/2006/main" xmlns:r="http://schemas.openxmlformats.org/officeDocument/2006/relationships" xmlns:p="http://schemas.openxmlformats.org/presentationml/2006/main">
  <p:tag name="HIGHLIGHTER" val="false"/>
</p:tagLst>
</file>

<file path=ppt/tags/tag388.xml><?xml version="1.0" encoding="utf-8"?>
<p:tagLst xmlns:a="http://schemas.openxmlformats.org/drawingml/2006/main" xmlns:r="http://schemas.openxmlformats.org/officeDocument/2006/relationships" xmlns:p="http://schemas.openxmlformats.org/presentationml/2006/main">
  <p:tag name="HIGHLIGHTER" val="false"/>
</p:tagLst>
</file>

<file path=ppt/tags/tag389.xml><?xml version="1.0" encoding="utf-8"?>
<p:tagLst xmlns:a="http://schemas.openxmlformats.org/drawingml/2006/main" xmlns:r="http://schemas.openxmlformats.org/officeDocument/2006/relationships" xmlns:p="http://schemas.openxmlformats.org/presentationml/2006/main">
  <p:tag name="HIGHLIGHTER" val="false"/>
</p:tagLst>
</file>

<file path=ppt/tags/tag39.xml><?xml version="1.0" encoding="utf-8"?>
<p:tagLst xmlns:a="http://schemas.openxmlformats.org/drawingml/2006/main" xmlns:r="http://schemas.openxmlformats.org/officeDocument/2006/relationships" xmlns:p="http://schemas.openxmlformats.org/presentationml/2006/main">
  <p:tag name="HIGHLIGHTER" val="false"/>
</p:tagLst>
</file>

<file path=ppt/tags/tag390.xml><?xml version="1.0" encoding="utf-8"?>
<p:tagLst xmlns:a="http://schemas.openxmlformats.org/drawingml/2006/main" xmlns:r="http://schemas.openxmlformats.org/officeDocument/2006/relationships" xmlns:p="http://schemas.openxmlformats.org/presentationml/2006/main">
  <p:tag name="HIGHLIGHTER" val="false"/>
</p:tagLst>
</file>

<file path=ppt/tags/tag391.xml><?xml version="1.0" encoding="utf-8"?>
<p:tagLst xmlns:a="http://schemas.openxmlformats.org/drawingml/2006/main" xmlns:r="http://schemas.openxmlformats.org/officeDocument/2006/relationships" xmlns:p="http://schemas.openxmlformats.org/presentationml/2006/main">
  <p:tag name="HIGHLIGHTER" val="false"/>
</p:tagLst>
</file>

<file path=ppt/tags/tag392.xml><?xml version="1.0" encoding="utf-8"?>
<p:tagLst xmlns:a="http://schemas.openxmlformats.org/drawingml/2006/main" xmlns:r="http://schemas.openxmlformats.org/officeDocument/2006/relationships" xmlns:p="http://schemas.openxmlformats.org/presentationml/2006/main">
  <p:tag name="HIGHLIGHTER" val="false"/>
</p:tagLst>
</file>

<file path=ppt/tags/tag393.xml><?xml version="1.0" encoding="utf-8"?>
<p:tagLst xmlns:a="http://schemas.openxmlformats.org/drawingml/2006/main" xmlns:r="http://schemas.openxmlformats.org/officeDocument/2006/relationships" xmlns:p="http://schemas.openxmlformats.org/presentationml/2006/main">
  <p:tag name="HIGHLIGHTER" val="false"/>
</p:tagLst>
</file>

<file path=ppt/tags/tag394.xml><?xml version="1.0" encoding="utf-8"?>
<p:tagLst xmlns:a="http://schemas.openxmlformats.org/drawingml/2006/main" xmlns:r="http://schemas.openxmlformats.org/officeDocument/2006/relationships" xmlns:p="http://schemas.openxmlformats.org/presentationml/2006/main">
  <p:tag name="HIGHLIGHTER" val="false"/>
</p:tagLst>
</file>

<file path=ppt/tags/tag395.xml><?xml version="1.0" encoding="utf-8"?>
<p:tagLst xmlns:a="http://schemas.openxmlformats.org/drawingml/2006/main" xmlns:r="http://schemas.openxmlformats.org/officeDocument/2006/relationships" xmlns:p="http://schemas.openxmlformats.org/presentationml/2006/main">
  <p:tag name="HIGHLIGHTER" val="false"/>
</p:tagLst>
</file>

<file path=ppt/tags/tag396.xml><?xml version="1.0" encoding="utf-8"?>
<p:tagLst xmlns:a="http://schemas.openxmlformats.org/drawingml/2006/main" xmlns:r="http://schemas.openxmlformats.org/officeDocument/2006/relationships" xmlns:p="http://schemas.openxmlformats.org/presentationml/2006/main">
  <p:tag name="HIGHLIGHTER" val="false"/>
</p:tagLst>
</file>

<file path=ppt/tags/tag397.xml><?xml version="1.0" encoding="utf-8"?>
<p:tagLst xmlns:a="http://schemas.openxmlformats.org/drawingml/2006/main" xmlns:r="http://schemas.openxmlformats.org/officeDocument/2006/relationships" xmlns:p="http://schemas.openxmlformats.org/presentationml/2006/main">
  <p:tag name="HIGHLIGHTER" val="false"/>
</p:tagLst>
</file>

<file path=ppt/tags/tag398.xml><?xml version="1.0" encoding="utf-8"?>
<p:tagLst xmlns:a="http://schemas.openxmlformats.org/drawingml/2006/main" xmlns:r="http://schemas.openxmlformats.org/officeDocument/2006/relationships" xmlns:p="http://schemas.openxmlformats.org/presentationml/2006/main">
  <p:tag name="HIGHLIGHTER" val="false"/>
</p:tagLst>
</file>

<file path=ppt/tags/tag399.xml><?xml version="1.0" encoding="utf-8"?>
<p:tagLst xmlns:a="http://schemas.openxmlformats.org/drawingml/2006/main" xmlns:r="http://schemas.openxmlformats.org/officeDocument/2006/relationships" xmlns:p="http://schemas.openxmlformats.org/presentationml/2006/main">
  <p:tag name="HIGHLIGHTER" val="false"/>
</p:tagLst>
</file>

<file path=ppt/tags/tag4.xml><?xml version="1.0" encoding="utf-8"?>
<p:tagLst xmlns:a="http://schemas.openxmlformats.org/drawingml/2006/main" xmlns:r="http://schemas.openxmlformats.org/officeDocument/2006/relationships" xmlns:p="http://schemas.openxmlformats.org/presentationml/2006/main">
  <p:tag name="HIGHLIGHTER" val="false"/>
</p:tagLst>
</file>

<file path=ppt/tags/tag40.xml><?xml version="1.0" encoding="utf-8"?>
<p:tagLst xmlns:a="http://schemas.openxmlformats.org/drawingml/2006/main" xmlns:r="http://schemas.openxmlformats.org/officeDocument/2006/relationships" xmlns:p="http://schemas.openxmlformats.org/presentationml/2006/main">
  <p:tag name="HIGHLIGHTER" val="false"/>
</p:tagLst>
</file>

<file path=ppt/tags/tag400.xml><?xml version="1.0" encoding="utf-8"?>
<p:tagLst xmlns:a="http://schemas.openxmlformats.org/drawingml/2006/main" xmlns:r="http://schemas.openxmlformats.org/officeDocument/2006/relationships" xmlns:p="http://schemas.openxmlformats.org/presentationml/2006/main">
  <p:tag name="HIGHLIGHTER" val="false"/>
</p:tagLst>
</file>

<file path=ppt/tags/tag401.xml><?xml version="1.0" encoding="utf-8"?>
<p:tagLst xmlns:a="http://schemas.openxmlformats.org/drawingml/2006/main" xmlns:r="http://schemas.openxmlformats.org/officeDocument/2006/relationships" xmlns:p="http://schemas.openxmlformats.org/presentationml/2006/main">
  <p:tag name="HIGHLIGHTER" val="false"/>
</p:tagLst>
</file>

<file path=ppt/tags/tag402.xml><?xml version="1.0" encoding="utf-8"?>
<p:tagLst xmlns:a="http://schemas.openxmlformats.org/drawingml/2006/main" xmlns:r="http://schemas.openxmlformats.org/officeDocument/2006/relationships" xmlns:p="http://schemas.openxmlformats.org/presentationml/2006/main">
  <p:tag name="HIGHLIGHTER" val="false"/>
</p:tagLst>
</file>

<file path=ppt/tags/tag403.xml><?xml version="1.0" encoding="utf-8"?>
<p:tagLst xmlns:a="http://schemas.openxmlformats.org/drawingml/2006/main" xmlns:r="http://schemas.openxmlformats.org/officeDocument/2006/relationships" xmlns:p="http://schemas.openxmlformats.org/presentationml/2006/main">
  <p:tag name="HIGHLIGHTER" val="false"/>
</p:tagLst>
</file>

<file path=ppt/tags/tag404.xml><?xml version="1.0" encoding="utf-8"?>
<p:tagLst xmlns:a="http://schemas.openxmlformats.org/drawingml/2006/main" xmlns:r="http://schemas.openxmlformats.org/officeDocument/2006/relationships" xmlns:p="http://schemas.openxmlformats.org/presentationml/2006/main">
  <p:tag name="HIGHLIGHTER" val="false"/>
</p:tagLst>
</file>

<file path=ppt/tags/tag405.xml><?xml version="1.0" encoding="utf-8"?>
<p:tagLst xmlns:a="http://schemas.openxmlformats.org/drawingml/2006/main" xmlns:r="http://schemas.openxmlformats.org/officeDocument/2006/relationships" xmlns:p="http://schemas.openxmlformats.org/presentationml/2006/main">
  <p:tag name="HIGHLIGHTER" val="false"/>
</p:tagLst>
</file>

<file path=ppt/tags/tag406.xml><?xml version="1.0" encoding="utf-8"?>
<p:tagLst xmlns:a="http://schemas.openxmlformats.org/drawingml/2006/main" xmlns:r="http://schemas.openxmlformats.org/officeDocument/2006/relationships" xmlns:p="http://schemas.openxmlformats.org/presentationml/2006/main">
  <p:tag name="HIGHLIGHTER" val="false"/>
</p:tagLst>
</file>

<file path=ppt/tags/tag407.xml><?xml version="1.0" encoding="utf-8"?>
<p:tagLst xmlns:a="http://schemas.openxmlformats.org/drawingml/2006/main" xmlns:r="http://schemas.openxmlformats.org/officeDocument/2006/relationships" xmlns:p="http://schemas.openxmlformats.org/presentationml/2006/main">
  <p:tag name="HIGHLIGHTER" val="false"/>
</p:tagLst>
</file>

<file path=ppt/tags/tag408.xml><?xml version="1.0" encoding="utf-8"?>
<p:tagLst xmlns:a="http://schemas.openxmlformats.org/drawingml/2006/main" xmlns:r="http://schemas.openxmlformats.org/officeDocument/2006/relationships" xmlns:p="http://schemas.openxmlformats.org/presentationml/2006/main">
  <p:tag name="HIGHLIGHTER" val="false"/>
</p:tagLst>
</file>

<file path=ppt/tags/tag409.xml><?xml version="1.0" encoding="utf-8"?>
<p:tagLst xmlns:a="http://schemas.openxmlformats.org/drawingml/2006/main" xmlns:r="http://schemas.openxmlformats.org/officeDocument/2006/relationships" xmlns:p="http://schemas.openxmlformats.org/presentationml/2006/main">
  <p:tag name="HIGHLIGHTER" val="false"/>
</p:tagLst>
</file>

<file path=ppt/tags/tag41.xml><?xml version="1.0" encoding="utf-8"?>
<p:tagLst xmlns:a="http://schemas.openxmlformats.org/drawingml/2006/main" xmlns:r="http://schemas.openxmlformats.org/officeDocument/2006/relationships" xmlns:p="http://schemas.openxmlformats.org/presentationml/2006/main">
  <p:tag name="HIGHLIGHTER" val="false"/>
</p:tagLst>
</file>

<file path=ppt/tags/tag410.xml><?xml version="1.0" encoding="utf-8"?>
<p:tagLst xmlns:a="http://schemas.openxmlformats.org/drawingml/2006/main" xmlns:r="http://schemas.openxmlformats.org/officeDocument/2006/relationships" xmlns:p="http://schemas.openxmlformats.org/presentationml/2006/main">
  <p:tag name="HIGHLIGHTER" val="false"/>
</p:tagLst>
</file>

<file path=ppt/tags/tag411.xml><?xml version="1.0" encoding="utf-8"?>
<p:tagLst xmlns:a="http://schemas.openxmlformats.org/drawingml/2006/main" xmlns:r="http://schemas.openxmlformats.org/officeDocument/2006/relationships" xmlns:p="http://schemas.openxmlformats.org/presentationml/2006/main">
  <p:tag name="HIGHLIGHTER" val="false"/>
</p:tagLst>
</file>

<file path=ppt/tags/tag412.xml><?xml version="1.0" encoding="utf-8"?>
<p:tagLst xmlns:a="http://schemas.openxmlformats.org/drawingml/2006/main" xmlns:r="http://schemas.openxmlformats.org/officeDocument/2006/relationships" xmlns:p="http://schemas.openxmlformats.org/presentationml/2006/main">
  <p:tag name="HIGHLIGHTER" val="false"/>
</p:tagLst>
</file>

<file path=ppt/tags/tag413.xml><?xml version="1.0" encoding="utf-8"?>
<p:tagLst xmlns:a="http://schemas.openxmlformats.org/drawingml/2006/main" xmlns:r="http://schemas.openxmlformats.org/officeDocument/2006/relationships" xmlns:p="http://schemas.openxmlformats.org/presentationml/2006/main">
  <p:tag name="HIGHLIGHTER" val="false"/>
</p:tagLst>
</file>

<file path=ppt/tags/tag414.xml><?xml version="1.0" encoding="utf-8"?>
<p:tagLst xmlns:a="http://schemas.openxmlformats.org/drawingml/2006/main" xmlns:r="http://schemas.openxmlformats.org/officeDocument/2006/relationships" xmlns:p="http://schemas.openxmlformats.org/presentationml/2006/main">
  <p:tag name="HIGHLIGHTER" val="false"/>
</p:tagLst>
</file>

<file path=ppt/tags/tag415.xml><?xml version="1.0" encoding="utf-8"?>
<p:tagLst xmlns:a="http://schemas.openxmlformats.org/drawingml/2006/main" xmlns:r="http://schemas.openxmlformats.org/officeDocument/2006/relationships" xmlns:p="http://schemas.openxmlformats.org/presentationml/2006/main">
  <p:tag name="HIGHLIGHTER" val="false"/>
</p:tagLst>
</file>

<file path=ppt/tags/tag416.xml><?xml version="1.0" encoding="utf-8"?>
<p:tagLst xmlns:a="http://schemas.openxmlformats.org/drawingml/2006/main" xmlns:r="http://schemas.openxmlformats.org/officeDocument/2006/relationships" xmlns:p="http://schemas.openxmlformats.org/presentationml/2006/main">
  <p:tag name="HIGHLIGHTER" val="false"/>
</p:tagLst>
</file>

<file path=ppt/tags/tag417.xml><?xml version="1.0" encoding="utf-8"?>
<p:tagLst xmlns:a="http://schemas.openxmlformats.org/drawingml/2006/main" xmlns:r="http://schemas.openxmlformats.org/officeDocument/2006/relationships" xmlns:p="http://schemas.openxmlformats.org/presentationml/2006/main">
  <p:tag name="HIGHLIGHTER" val="false"/>
</p:tagLst>
</file>

<file path=ppt/tags/tag418.xml><?xml version="1.0" encoding="utf-8"?>
<p:tagLst xmlns:a="http://schemas.openxmlformats.org/drawingml/2006/main" xmlns:r="http://schemas.openxmlformats.org/officeDocument/2006/relationships" xmlns:p="http://schemas.openxmlformats.org/presentationml/2006/main">
  <p:tag name="HIGHLIGHTER" val="false"/>
</p:tagLst>
</file>

<file path=ppt/tags/tag419.xml><?xml version="1.0" encoding="utf-8"?>
<p:tagLst xmlns:a="http://schemas.openxmlformats.org/drawingml/2006/main" xmlns:r="http://schemas.openxmlformats.org/officeDocument/2006/relationships" xmlns:p="http://schemas.openxmlformats.org/presentationml/2006/main">
  <p:tag name="HIGHLIGHTER" val="false"/>
</p:tagLst>
</file>

<file path=ppt/tags/tag42.xml><?xml version="1.0" encoding="utf-8"?>
<p:tagLst xmlns:a="http://schemas.openxmlformats.org/drawingml/2006/main" xmlns:r="http://schemas.openxmlformats.org/officeDocument/2006/relationships" xmlns:p="http://schemas.openxmlformats.org/presentationml/2006/main">
  <p:tag name="HIGHLIGHTER" val="false"/>
</p:tagLst>
</file>

<file path=ppt/tags/tag420.xml><?xml version="1.0" encoding="utf-8"?>
<p:tagLst xmlns:a="http://schemas.openxmlformats.org/drawingml/2006/main" xmlns:r="http://schemas.openxmlformats.org/officeDocument/2006/relationships" xmlns:p="http://schemas.openxmlformats.org/presentationml/2006/main">
  <p:tag name="HIGHLIGHTER" val="false"/>
</p:tagLst>
</file>

<file path=ppt/tags/tag421.xml><?xml version="1.0" encoding="utf-8"?>
<p:tagLst xmlns:a="http://schemas.openxmlformats.org/drawingml/2006/main" xmlns:r="http://schemas.openxmlformats.org/officeDocument/2006/relationships" xmlns:p="http://schemas.openxmlformats.org/presentationml/2006/main">
  <p:tag name="HIGHLIGHTER" val="false"/>
</p:tagLst>
</file>

<file path=ppt/tags/tag422.xml><?xml version="1.0" encoding="utf-8"?>
<p:tagLst xmlns:a="http://schemas.openxmlformats.org/drawingml/2006/main" xmlns:r="http://schemas.openxmlformats.org/officeDocument/2006/relationships" xmlns:p="http://schemas.openxmlformats.org/presentationml/2006/main">
  <p:tag name="HIGHLIGHTER" val="false"/>
</p:tagLst>
</file>

<file path=ppt/tags/tag423.xml><?xml version="1.0" encoding="utf-8"?>
<p:tagLst xmlns:a="http://schemas.openxmlformats.org/drawingml/2006/main" xmlns:r="http://schemas.openxmlformats.org/officeDocument/2006/relationships" xmlns:p="http://schemas.openxmlformats.org/presentationml/2006/main">
  <p:tag name="HIGHLIGHTER" val="false"/>
</p:tagLst>
</file>

<file path=ppt/tags/tag424.xml><?xml version="1.0" encoding="utf-8"?>
<p:tagLst xmlns:a="http://schemas.openxmlformats.org/drawingml/2006/main" xmlns:r="http://schemas.openxmlformats.org/officeDocument/2006/relationships" xmlns:p="http://schemas.openxmlformats.org/presentationml/2006/main">
  <p:tag name="HIGHLIGHTER" val="false"/>
</p:tagLst>
</file>

<file path=ppt/tags/tag425.xml><?xml version="1.0" encoding="utf-8"?>
<p:tagLst xmlns:a="http://schemas.openxmlformats.org/drawingml/2006/main" xmlns:r="http://schemas.openxmlformats.org/officeDocument/2006/relationships" xmlns:p="http://schemas.openxmlformats.org/presentationml/2006/main">
  <p:tag name="HIGHLIGHTER" val="false"/>
</p:tagLst>
</file>

<file path=ppt/tags/tag426.xml><?xml version="1.0" encoding="utf-8"?>
<p:tagLst xmlns:a="http://schemas.openxmlformats.org/drawingml/2006/main" xmlns:r="http://schemas.openxmlformats.org/officeDocument/2006/relationships" xmlns:p="http://schemas.openxmlformats.org/presentationml/2006/main">
  <p:tag name="HIGHLIGHTER" val="false"/>
</p:tagLst>
</file>

<file path=ppt/tags/tag427.xml><?xml version="1.0" encoding="utf-8"?>
<p:tagLst xmlns:a="http://schemas.openxmlformats.org/drawingml/2006/main" xmlns:r="http://schemas.openxmlformats.org/officeDocument/2006/relationships" xmlns:p="http://schemas.openxmlformats.org/presentationml/2006/main">
  <p:tag name="HIGHLIGHTER" val="false"/>
</p:tagLst>
</file>

<file path=ppt/tags/tag428.xml><?xml version="1.0" encoding="utf-8"?>
<p:tagLst xmlns:a="http://schemas.openxmlformats.org/drawingml/2006/main" xmlns:r="http://schemas.openxmlformats.org/officeDocument/2006/relationships" xmlns:p="http://schemas.openxmlformats.org/presentationml/2006/main">
  <p:tag name="HIGHLIGHTER" val="false"/>
</p:tagLst>
</file>

<file path=ppt/tags/tag429.xml><?xml version="1.0" encoding="utf-8"?>
<p:tagLst xmlns:a="http://schemas.openxmlformats.org/drawingml/2006/main" xmlns:r="http://schemas.openxmlformats.org/officeDocument/2006/relationships" xmlns:p="http://schemas.openxmlformats.org/presentationml/2006/main">
  <p:tag name="HIGHLIGHTER" val="false"/>
</p:tagLst>
</file>

<file path=ppt/tags/tag43.xml><?xml version="1.0" encoding="utf-8"?>
<p:tagLst xmlns:a="http://schemas.openxmlformats.org/drawingml/2006/main" xmlns:r="http://schemas.openxmlformats.org/officeDocument/2006/relationships" xmlns:p="http://schemas.openxmlformats.org/presentationml/2006/main">
  <p:tag name="HIGHLIGHTER" val="false"/>
</p:tagLst>
</file>

<file path=ppt/tags/tag430.xml><?xml version="1.0" encoding="utf-8"?>
<p:tagLst xmlns:a="http://schemas.openxmlformats.org/drawingml/2006/main" xmlns:r="http://schemas.openxmlformats.org/officeDocument/2006/relationships" xmlns:p="http://schemas.openxmlformats.org/presentationml/2006/main">
  <p:tag name="HIGHLIGHTER" val="false"/>
</p:tagLst>
</file>

<file path=ppt/tags/tag431.xml><?xml version="1.0" encoding="utf-8"?>
<p:tagLst xmlns:a="http://schemas.openxmlformats.org/drawingml/2006/main" xmlns:r="http://schemas.openxmlformats.org/officeDocument/2006/relationships" xmlns:p="http://schemas.openxmlformats.org/presentationml/2006/main">
  <p:tag name="HIGHLIGHTER" val="false"/>
</p:tagLst>
</file>

<file path=ppt/tags/tag432.xml><?xml version="1.0" encoding="utf-8"?>
<p:tagLst xmlns:a="http://schemas.openxmlformats.org/drawingml/2006/main" xmlns:r="http://schemas.openxmlformats.org/officeDocument/2006/relationships" xmlns:p="http://schemas.openxmlformats.org/presentationml/2006/main">
  <p:tag name="HIGHLIGHTER" val="false"/>
</p:tagLst>
</file>

<file path=ppt/tags/tag433.xml><?xml version="1.0" encoding="utf-8"?>
<p:tagLst xmlns:a="http://schemas.openxmlformats.org/drawingml/2006/main" xmlns:r="http://schemas.openxmlformats.org/officeDocument/2006/relationships" xmlns:p="http://schemas.openxmlformats.org/presentationml/2006/main">
  <p:tag name="HIGHLIGHTER" val="false"/>
</p:tagLst>
</file>

<file path=ppt/tags/tag434.xml><?xml version="1.0" encoding="utf-8"?>
<p:tagLst xmlns:a="http://schemas.openxmlformats.org/drawingml/2006/main" xmlns:r="http://schemas.openxmlformats.org/officeDocument/2006/relationships" xmlns:p="http://schemas.openxmlformats.org/presentationml/2006/main">
  <p:tag name="HIGHLIGHTER" val="false"/>
</p:tagLst>
</file>

<file path=ppt/tags/tag435.xml><?xml version="1.0" encoding="utf-8"?>
<p:tagLst xmlns:a="http://schemas.openxmlformats.org/drawingml/2006/main" xmlns:r="http://schemas.openxmlformats.org/officeDocument/2006/relationships" xmlns:p="http://schemas.openxmlformats.org/presentationml/2006/main">
  <p:tag name="HIGHLIGHTER" val="false"/>
</p:tagLst>
</file>

<file path=ppt/tags/tag436.xml><?xml version="1.0" encoding="utf-8"?>
<p:tagLst xmlns:a="http://schemas.openxmlformats.org/drawingml/2006/main" xmlns:r="http://schemas.openxmlformats.org/officeDocument/2006/relationships" xmlns:p="http://schemas.openxmlformats.org/presentationml/2006/main">
  <p:tag name="HIGHLIGHTER" val="false"/>
</p:tagLst>
</file>

<file path=ppt/tags/tag437.xml><?xml version="1.0" encoding="utf-8"?>
<p:tagLst xmlns:a="http://schemas.openxmlformats.org/drawingml/2006/main" xmlns:r="http://schemas.openxmlformats.org/officeDocument/2006/relationships" xmlns:p="http://schemas.openxmlformats.org/presentationml/2006/main">
  <p:tag name="HIGHLIGHTER" val="false"/>
</p:tagLst>
</file>

<file path=ppt/tags/tag438.xml><?xml version="1.0" encoding="utf-8"?>
<p:tagLst xmlns:a="http://schemas.openxmlformats.org/drawingml/2006/main" xmlns:r="http://schemas.openxmlformats.org/officeDocument/2006/relationships" xmlns:p="http://schemas.openxmlformats.org/presentationml/2006/main">
  <p:tag name="HIGHLIGHTER" val="false"/>
</p:tagLst>
</file>

<file path=ppt/tags/tag439.xml><?xml version="1.0" encoding="utf-8"?>
<p:tagLst xmlns:a="http://schemas.openxmlformats.org/drawingml/2006/main" xmlns:r="http://schemas.openxmlformats.org/officeDocument/2006/relationships" xmlns:p="http://schemas.openxmlformats.org/presentationml/2006/main">
  <p:tag name="HIGHLIGHTER" val="false"/>
</p:tagLst>
</file>

<file path=ppt/tags/tag44.xml><?xml version="1.0" encoding="utf-8"?>
<p:tagLst xmlns:a="http://schemas.openxmlformats.org/drawingml/2006/main" xmlns:r="http://schemas.openxmlformats.org/officeDocument/2006/relationships" xmlns:p="http://schemas.openxmlformats.org/presentationml/2006/main">
  <p:tag name="HIGHLIGHTER" val="false"/>
</p:tagLst>
</file>

<file path=ppt/tags/tag440.xml><?xml version="1.0" encoding="utf-8"?>
<p:tagLst xmlns:a="http://schemas.openxmlformats.org/drawingml/2006/main" xmlns:r="http://schemas.openxmlformats.org/officeDocument/2006/relationships" xmlns:p="http://schemas.openxmlformats.org/presentationml/2006/main">
  <p:tag name="HIGHLIGHTER" val="false"/>
</p:tagLst>
</file>

<file path=ppt/tags/tag441.xml><?xml version="1.0" encoding="utf-8"?>
<p:tagLst xmlns:a="http://schemas.openxmlformats.org/drawingml/2006/main" xmlns:r="http://schemas.openxmlformats.org/officeDocument/2006/relationships" xmlns:p="http://schemas.openxmlformats.org/presentationml/2006/main">
  <p:tag name="HIGHLIGHTER" val="false"/>
</p:tagLst>
</file>

<file path=ppt/tags/tag442.xml><?xml version="1.0" encoding="utf-8"?>
<p:tagLst xmlns:a="http://schemas.openxmlformats.org/drawingml/2006/main" xmlns:r="http://schemas.openxmlformats.org/officeDocument/2006/relationships" xmlns:p="http://schemas.openxmlformats.org/presentationml/2006/main">
  <p:tag name="HIGHLIGHTER" val="false"/>
</p:tagLst>
</file>

<file path=ppt/tags/tag443.xml><?xml version="1.0" encoding="utf-8"?>
<p:tagLst xmlns:a="http://schemas.openxmlformats.org/drawingml/2006/main" xmlns:r="http://schemas.openxmlformats.org/officeDocument/2006/relationships" xmlns:p="http://schemas.openxmlformats.org/presentationml/2006/main">
  <p:tag name="HIGHLIGHTER" val="false"/>
</p:tagLst>
</file>

<file path=ppt/tags/tag444.xml><?xml version="1.0" encoding="utf-8"?>
<p:tagLst xmlns:a="http://schemas.openxmlformats.org/drawingml/2006/main" xmlns:r="http://schemas.openxmlformats.org/officeDocument/2006/relationships" xmlns:p="http://schemas.openxmlformats.org/presentationml/2006/main">
  <p:tag name="HIGHLIGHTER" val="false"/>
</p:tagLst>
</file>

<file path=ppt/tags/tag445.xml><?xml version="1.0" encoding="utf-8"?>
<p:tagLst xmlns:a="http://schemas.openxmlformats.org/drawingml/2006/main" xmlns:r="http://schemas.openxmlformats.org/officeDocument/2006/relationships" xmlns:p="http://schemas.openxmlformats.org/presentationml/2006/main">
  <p:tag name="HIGHLIGHTER" val="false"/>
</p:tagLst>
</file>

<file path=ppt/tags/tag446.xml><?xml version="1.0" encoding="utf-8"?>
<p:tagLst xmlns:a="http://schemas.openxmlformats.org/drawingml/2006/main" xmlns:r="http://schemas.openxmlformats.org/officeDocument/2006/relationships" xmlns:p="http://schemas.openxmlformats.org/presentationml/2006/main">
  <p:tag name="HIGHLIGHTER" val="false"/>
</p:tagLst>
</file>

<file path=ppt/tags/tag447.xml><?xml version="1.0" encoding="utf-8"?>
<p:tagLst xmlns:a="http://schemas.openxmlformats.org/drawingml/2006/main" xmlns:r="http://schemas.openxmlformats.org/officeDocument/2006/relationships" xmlns:p="http://schemas.openxmlformats.org/presentationml/2006/main">
  <p:tag name="HIGHLIGHTER" val="false"/>
</p:tagLst>
</file>

<file path=ppt/tags/tag448.xml><?xml version="1.0" encoding="utf-8"?>
<p:tagLst xmlns:a="http://schemas.openxmlformats.org/drawingml/2006/main" xmlns:r="http://schemas.openxmlformats.org/officeDocument/2006/relationships" xmlns:p="http://schemas.openxmlformats.org/presentationml/2006/main">
  <p:tag name="HIGHLIGHTER" val="false"/>
</p:tagLst>
</file>

<file path=ppt/tags/tag449.xml><?xml version="1.0" encoding="utf-8"?>
<p:tagLst xmlns:a="http://schemas.openxmlformats.org/drawingml/2006/main" xmlns:r="http://schemas.openxmlformats.org/officeDocument/2006/relationships" xmlns:p="http://schemas.openxmlformats.org/presentationml/2006/main">
  <p:tag name="HIGHLIGHTER" val="false"/>
</p:tagLst>
</file>

<file path=ppt/tags/tag45.xml><?xml version="1.0" encoding="utf-8"?>
<p:tagLst xmlns:a="http://schemas.openxmlformats.org/drawingml/2006/main" xmlns:r="http://schemas.openxmlformats.org/officeDocument/2006/relationships" xmlns:p="http://schemas.openxmlformats.org/presentationml/2006/main">
  <p:tag name="HIGHLIGHTER" val="false"/>
</p:tagLst>
</file>

<file path=ppt/tags/tag450.xml><?xml version="1.0" encoding="utf-8"?>
<p:tagLst xmlns:a="http://schemas.openxmlformats.org/drawingml/2006/main" xmlns:r="http://schemas.openxmlformats.org/officeDocument/2006/relationships" xmlns:p="http://schemas.openxmlformats.org/presentationml/2006/main">
  <p:tag name="HIGHLIGHTER" val="false"/>
</p:tagLst>
</file>

<file path=ppt/tags/tag451.xml><?xml version="1.0" encoding="utf-8"?>
<p:tagLst xmlns:a="http://schemas.openxmlformats.org/drawingml/2006/main" xmlns:r="http://schemas.openxmlformats.org/officeDocument/2006/relationships" xmlns:p="http://schemas.openxmlformats.org/presentationml/2006/main">
  <p:tag name="HIGHLIGHTER" val="false"/>
</p:tagLst>
</file>

<file path=ppt/tags/tag452.xml><?xml version="1.0" encoding="utf-8"?>
<p:tagLst xmlns:a="http://schemas.openxmlformats.org/drawingml/2006/main" xmlns:r="http://schemas.openxmlformats.org/officeDocument/2006/relationships" xmlns:p="http://schemas.openxmlformats.org/presentationml/2006/main">
  <p:tag name="HIGHLIGHTER" val="false"/>
</p:tagLst>
</file>

<file path=ppt/tags/tag453.xml><?xml version="1.0" encoding="utf-8"?>
<p:tagLst xmlns:a="http://schemas.openxmlformats.org/drawingml/2006/main" xmlns:r="http://schemas.openxmlformats.org/officeDocument/2006/relationships" xmlns:p="http://schemas.openxmlformats.org/presentationml/2006/main">
  <p:tag name="HIGHLIGHTER" val="false"/>
</p:tagLst>
</file>

<file path=ppt/tags/tag454.xml><?xml version="1.0" encoding="utf-8"?>
<p:tagLst xmlns:a="http://schemas.openxmlformats.org/drawingml/2006/main" xmlns:r="http://schemas.openxmlformats.org/officeDocument/2006/relationships" xmlns:p="http://schemas.openxmlformats.org/presentationml/2006/main">
  <p:tag name="HIGHLIGHTER" val="false"/>
</p:tagLst>
</file>

<file path=ppt/tags/tag455.xml><?xml version="1.0" encoding="utf-8"?>
<p:tagLst xmlns:a="http://schemas.openxmlformats.org/drawingml/2006/main" xmlns:r="http://schemas.openxmlformats.org/officeDocument/2006/relationships" xmlns:p="http://schemas.openxmlformats.org/presentationml/2006/main">
  <p:tag name="HIGHLIGHTER" val="false"/>
</p:tagLst>
</file>

<file path=ppt/tags/tag456.xml><?xml version="1.0" encoding="utf-8"?>
<p:tagLst xmlns:a="http://schemas.openxmlformats.org/drawingml/2006/main" xmlns:r="http://schemas.openxmlformats.org/officeDocument/2006/relationships" xmlns:p="http://schemas.openxmlformats.org/presentationml/2006/main">
  <p:tag name="HIGHLIGHTER" val="false"/>
</p:tagLst>
</file>

<file path=ppt/tags/tag457.xml><?xml version="1.0" encoding="utf-8"?>
<p:tagLst xmlns:a="http://schemas.openxmlformats.org/drawingml/2006/main" xmlns:r="http://schemas.openxmlformats.org/officeDocument/2006/relationships" xmlns:p="http://schemas.openxmlformats.org/presentationml/2006/main">
  <p:tag name="HIGHLIGHTER" val="false"/>
</p:tagLst>
</file>

<file path=ppt/tags/tag458.xml><?xml version="1.0" encoding="utf-8"?>
<p:tagLst xmlns:a="http://schemas.openxmlformats.org/drawingml/2006/main" xmlns:r="http://schemas.openxmlformats.org/officeDocument/2006/relationships" xmlns:p="http://schemas.openxmlformats.org/presentationml/2006/main">
  <p:tag name="HIGHLIGHTER" val="false"/>
</p:tagLst>
</file>

<file path=ppt/tags/tag459.xml><?xml version="1.0" encoding="utf-8"?>
<p:tagLst xmlns:a="http://schemas.openxmlformats.org/drawingml/2006/main" xmlns:r="http://schemas.openxmlformats.org/officeDocument/2006/relationships" xmlns:p="http://schemas.openxmlformats.org/presentationml/2006/main">
  <p:tag name="HIGHLIGHTER" val="false"/>
</p:tagLst>
</file>

<file path=ppt/tags/tag46.xml><?xml version="1.0" encoding="utf-8"?>
<p:tagLst xmlns:a="http://schemas.openxmlformats.org/drawingml/2006/main" xmlns:r="http://schemas.openxmlformats.org/officeDocument/2006/relationships" xmlns:p="http://schemas.openxmlformats.org/presentationml/2006/main">
  <p:tag name="HIGHLIGHTER" val="false"/>
</p:tagLst>
</file>

<file path=ppt/tags/tag460.xml><?xml version="1.0" encoding="utf-8"?>
<p:tagLst xmlns:a="http://schemas.openxmlformats.org/drawingml/2006/main" xmlns:r="http://schemas.openxmlformats.org/officeDocument/2006/relationships" xmlns:p="http://schemas.openxmlformats.org/presentationml/2006/main">
  <p:tag name="HIGHLIGHTER" val="false"/>
</p:tagLst>
</file>

<file path=ppt/tags/tag461.xml><?xml version="1.0" encoding="utf-8"?>
<p:tagLst xmlns:a="http://schemas.openxmlformats.org/drawingml/2006/main" xmlns:r="http://schemas.openxmlformats.org/officeDocument/2006/relationships" xmlns:p="http://schemas.openxmlformats.org/presentationml/2006/main">
  <p:tag name="HIGHLIGHTER" val="false"/>
</p:tagLst>
</file>

<file path=ppt/tags/tag462.xml><?xml version="1.0" encoding="utf-8"?>
<p:tagLst xmlns:a="http://schemas.openxmlformats.org/drawingml/2006/main" xmlns:r="http://schemas.openxmlformats.org/officeDocument/2006/relationships" xmlns:p="http://schemas.openxmlformats.org/presentationml/2006/main">
  <p:tag name="HIGHLIGHTER" val="false"/>
</p:tagLst>
</file>

<file path=ppt/tags/tag463.xml><?xml version="1.0" encoding="utf-8"?>
<p:tagLst xmlns:a="http://schemas.openxmlformats.org/drawingml/2006/main" xmlns:r="http://schemas.openxmlformats.org/officeDocument/2006/relationships" xmlns:p="http://schemas.openxmlformats.org/presentationml/2006/main">
  <p:tag name="HIGHLIGHTER" val="false"/>
</p:tagLst>
</file>

<file path=ppt/tags/tag464.xml><?xml version="1.0" encoding="utf-8"?>
<p:tagLst xmlns:a="http://schemas.openxmlformats.org/drawingml/2006/main" xmlns:r="http://schemas.openxmlformats.org/officeDocument/2006/relationships" xmlns:p="http://schemas.openxmlformats.org/presentationml/2006/main">
  <p:tag name="HIGHLIGHTER" val="false"/>
</p:tagLst>
</file>

<file path=ppt/tags/tag465.xml><?xml version="1.0" encoding="utf-8"?>
<p:tagLst xmlns:a="http://schemas.openxmlformats.org/drawingml/2006/main" xmlns:r="http://schemas.openxmlformats.org/officeDocument/2006/relationships" xmlns:p="http://schemas.openxmlformats.org/presentationml/2006/main">
  <p:tag name="HIGHLIGHTER" val="false"/>
</p:tagLst>
</file>

<file path=ppt/tags/tag466.xml><?xml version="1.0" encoding="utf-8"?>
<p:tagLst xmlns:a="http://schemas.openxmlformats.org/drawingml/2006/main" xmlns:r="http://schemas.openxmlformats.org/officeDocument/2006/relationships" xmlns:p="http://schemas.openxmlformats.org/presentationml/2006/main">
  <p:tag name="HIGHLIGHTER" val="false"/>
</p:tagLst>
</file>

<file path=ppt/tags/tag467.xml><?xml version="1.0" encoding="utf-8"?>
<p:tagLst xmlns:a="http://schemas.openxmlformats.org/drawingml/2006/main" xmlns:r="http://schemas.openxmlformats.org/officeDocument/2006/relationships" xmlns:p="http://schemas.openxmlformats.org/presentationml/2006/main">
  <p:tag name="HIGHLIGHTER" val="false"/>
</p:tagLst>
</file>

<file path=ppt/tags/tag468.xml><?xml version="1.0" encoding="utf-8"?>
<p:tagLst xmlns:a="http://schemas.openxmlformats.org/drawingml/2006/main" xmlns:r="http://schemas.openxmlformats.org/officeDocument/2006/relationships" xmlns:p="http://schemas.openxmlformats.org/presentationml/2006/main">
  <p:tag name="HIGHLIGHTER" val="false"/>
</p:tagLst>
</file>

<file path=ppt/tags/tag469.xml><?xml version="1.0" encoding="utf-8"?>
<p:tagLst xmlns:a="http://schemas.openxmlformats.org/drawingml/2006/main" xmlns:r="http://schemas.openxmlformats.org/officeDocument/2006/relationships" xmlns:p="http://schemas.openxmlformats.org/presentationml/2006/main">
  <p:tag name="HIGHLIGHTER" val="false"/>
</p:tagLst>
</file>

<file path=ppt/tags/tag47.xml><?xml version="1.0" encoding="utf-8"?>
<p:tagLst xmlns:a="http://schemas.openxmlformats.org/drawingml/2006/main" xmlns:r="http://schemas.openxmlformats.org/officeDocument/2006/relationships" xmlns:p="http://schemas.openxmlformats.org/presentationml/2006/main">
  <p:tag name="HIGHLIGHTER" val="false"/>
</p:tagLst>
</file>

<file path=ppt/tags/tag470.xml><?xml version="1.0" encoding="utf-8"?>
<p:tagLst xmlns:a="http://schemas.openxmlformats.org/drawingml/2006/main" xmlns:r="http://schemas.openxmlformats.org/officeDocument/2006/relationships" xmlns:p="http://schemas.openxmlformats.org/presentationml/2006/main">
  <p:tag name="HIGHLIGHTER" val="false"/>
</p:tagLst>
</file>

<file path=ppt/tags/tag471.xml><?xml version="1.0" encoding="utf-8"?>
<p:tagLst xmlns:a="http://schemas.openxmlformats.org/drawingml/2006/main" xmlns:r="http://schemas.openxmlformats.org/officeDocument/2006/relationships" xmlns:p="http://schemas.openxmlformats.org/presentationml/2006/main">
  <p:tag name="HIGHLIGHTER" val="false"/>
</p:tagLst>
</file>

<file path=ppt/tags/tag472.xml><?xml version="1.0" encoding="utf-8"?>
<p:tagLst xmlns:a="http://schemas.openxmlformats.org/drawingml/2006/main" xmlns:r="http://schemas.openxmlformats.org/officeDocument/2006/relationships" xmlns:p="http://schemas.openxmlformats.org/presentationml/2006/main">
  <p:tag name="HIGHLIGHTER" val="false"/>
</p:tagLst>
</file>

<file path=ppt/tags/tag473.xml><?xml version="1.0" encoding="utf-8"?>
<p:tagLst xmlns:a="http://schemas.openxmlformats.org/drawingml/2006/main" xmlns:r="http://schemas.openxmlformats.org/officeDocument/2006/relationships" xmlns:p="http://schemas.openxmlformats.org/presentationml/2006/main">
  <p:tag name="HIGHLIGHTER" val="false"/>
</p:tagLst>
</file>

<file path=ppt/tags/tag474.xml><?xml version="1.0" encoding="utf-8"?>
<p:tagLst xmlns:a="http://schemas.openxmlformats.org/drawingml/2006/main" xmlns:r="http://schemas.openxmlformats.org/officeDocument/2006/relationships" xmlns:p="http://schemas.openxmlformats.org/presentationml/2006/main">
  <p:tag name="HIGHLIGHTER" val="false"/>
</p:tagLst>
</file>

<file path=ppt/tags/tag475.xml><?xml version="1.0" encoding="utf-8"?>
<p:tagLst xmlns:a="http://schemas.openxmlformats.org/drawingml/2006/main" xmlns:r="http://schemas.openxmlformats.org/officeDocument/2006/relationships" xmlns:p="http://schemas.openxmlformats.org/presentationml/2006/main">
  <p:tag name="HIGHLIGHTER" val="false"/>
</p:tagLst>
</file>

<file path=ppt/tags/tag476.xml><?xml version="1.0" encoding="utf-8"?>
<p:tagLst xmlns:a="http://schemas.openxmlformats.org/drawingml/2006/main" xmlns:r="http://schemas.openxmlformats.org/officeDocument/2006/relationships" xmlns:p="http://schemas.openxmlformats.org/presentationml/2006/main">
  <p:tag name="HIGHLIGHTER" val="false"/>
</p:tagLst>
</file>

<file path=ppt/tags/tag477.xml><?xml version="1.0" encoding="utf-8"?>
<p:tagLst xmlns:a="http://schemas.openxmlformats.org/drawingml/2006/main" xmlns:r="http://schemas.openxmlformats.org/officeDocument/2006/relationships" xmlns:p="http://schemas.openxmlformats.org/presentationml/2006/main">
  <p:tag name="HIGHLIGHTER" val="false"/>
</p:tagLst>
</file>

<file path=ppt/tags/tag478.xml><?xml version="1.0" encoding="utf-8"?>
<p:tagLst xmlns:a="http://schemas.openxmlformats.org/drawingml/2006/main" xmlns:r="http://schemas.openxmlformats.org/officeDocument/2006/relationships" xmlns:p="http://schemas.openxmlformats.org/presentationml/2006/main">
  <p:tag name="HIGHLIGHTER" val="false"/>
</p:tagLst>
</file>

<file path=ppt/tags/tag479.xml><?xml version="1.0" encoding="utf-8"?>
<p:tagLst xmlns:a="http://schemas.openxmlformats.org/drawingml/2006/main" xmlns:r="http://schemas.openxmlformats.org/officeDocument/2006/relationships" xmlns:p="http://schemas.openxmlformats.org/presentationml/2006/main">
  <p:tag name="HIGHLIGHTER" val="false"/>
</p:tagLst>
</file>

<file path=ppt/tags/tag48.xml><?xml version="1.0" encoding="utf-8"?>
<p:tagLst xmlns:a="http://schemas.openxmlformats.org/drawingml/2006/main" xmlns:r="http://schemas.openxmlformats.org/officeDocument/2006/relationships" xmlns:p="http://schemas.openxmlformats.org/presentationml/2006/main">
  <p:tag name="HIGHLIGHTER" val="false"/>
</p:tagLst>
</file>

<file path=ppt/tags/tag480.xml><?xml version="1.0" encoding="utf-8"?>
<p:tagLst xmlns:a="http://schemas.openxmlformats.org/drawingml/2006/main" xmlns:r="http://schemas.openxmlformats.org/officeDocument/2006/relationships" xmlns:p="http://schemas.openxmlformats.org/presentationml/2006/main">
  <p:tag name="HIGHLIGHTER" val="false"/>
</p:tagLst>
</file>

<file path=ppt/tags/tag481.xml><?xml version="1.0" encoding="utf-8"?>
<p:tagLst xmlns:a="http://schemas.openxmlformats.org/drawingml/2006/main" xmlns:r="http://schemas.openxmlformats.org/officeDocument/2006/relationships" xmlns:p="http://schemas.openxmlformats.org/presentationml/2006/main">
  <p:tag name="HIGHLIGHTER" val="false"/>
</p:tagLst>
</file>

<file path=ppt/tags/tag482.xml><?xml version="1.0" encoding="utf-8"?>
<p:tagLst xmlns:a="http://schemas.openxmlformats.org/drawingml/2006/main" xmlns:r="http://schemas.openxmlformats.org/officeDocument/2006/relationships" xmlns:p="http://schemas.openxmlformats.org/presentationml/2006/main">
  <p:tag name="HIGHLIGHTER" val="false"/>
</p:tagLst>
</file>

<file path=ppt/tags/tag483.xml><?xml version="1.0" encoding="utf-8"?>
<p:tagLst xmlns:a="http://schemas.openxmlformats.org/drawingml/2006/main" xmlns:r="http://schemas.openxmlformats.org/officeDocument/2006/relationships" xmlns:p="http://schemas.openxmlformats.org/presentationml/2006/main">
  <p:tag name="HIGHLIGHTER" val="false"/>
</p:tagLst>
</file>

<file path=ppt/tags/tag484.xml><?xml version="1.0" encoding="utf-8"?>
<p:tagLst xmlns:a="http://schemas.openxmlformats.org/drawingml/2006/main" xmlns:r="http://schemas.openxmlformats.org/officeDocument/2006/relationships" xmlns:p="http://schemas.openxmlformats.org/presentationml/2006/main">
  <p:tag name="HIGHLIGHTER" val="false"/>
</p:tagLst>
</file>

<file path=ppt/tags/tag485.xml><?xml version="1.0" encoding="utf-8"?>
<p:tagLst xmlns:a="http://schemas.openxmlformats.org/drawingml/2006/main" xmlns:r="http://schemas.openxmlformats.org/officeDocument/2006/relationships" xmlns:p="http://schemas.openxmlformats.org/presentationml/2006/main">
  <p:tag name="HIGHLIGHTER" val="false"/>
</p:tagLst>
</file>

<file path=ppt/tags/tag486.xml><?xml version="1.0" encoding="utf-8"?>
<p:tagLst xmlns:a="http://schemas.openxmlformats.org/drawingml/2006/main" xmlns:r="http://schemas.openxmlformats.org/officeDocument/2006/relationships" xmlns:p="http://schemas.openxmlformats.org/presentationml/2006/main">
  <p:tag name="HIGHLIGHTER" val="false"/>
</p:tagLst>
</file>

<file path=ppt/tags/tag487.xml><?xml version="1.0" encoding="utf-8"?>
<p:tagLst xmlns:a="http://schemas.openxmlformats.org/drawingml/2006/main" xmlns:r="http://schemas.openxmlformats.org/officeDocument/2006/relationships" xmlns:p="http://schemas.openxmlformats.org/presentationml/2006/main">
  <p:tag name="HIGHLIGHTER" val="false"/>
</p:tagLst>
</file>

<file path=ppt/tags/tag488.xml><?xml version="1.0" encoding="utf-8"?>
<p:tagLst xmlns:a="http://schemas.openxmlformats.org/drawingml/2006/main" xmlns:r="http://schemas.openxmlformats.org/officeDocument/2006/relationships" xmlns:p="http://schemas.openxmlformats.org/presentationml/2006/main">
  <p:tag name="HIGHLIGHTER" val="false"/>
</p:tagLst>
</file>

<file path=ppt/tags/tag489.xml><?xml version="1.0" encoding="utf-8"?>
<p:tagLst xmlns:a="http://schemas.openxmlformats.org/drawingml/2006/main" xmlns:r="http://schemas.openxmlformats.org/officeDocument/2006/relationships" xmlns:p="http://schemas.openxmlformats.org/presentationml/2006/main">
  <p:tag name="HIGHLIGHTER" val="false"/>
</p:tagLst>
</file>

<file path=ppt/tags/tag49.xml><?xml version="1.0" encoding="utf-8"?>
<p:tagLst xmlns:a="http://schemas.openxmlformats.org/drawingml/2006/main" xmlns:r="http://schemas.openxmlformats.org/officeDocument/2006/relationships" xmlns:p="http://schemas.openxmlformats.org/presentationml/2006/main">
  <p:tag name="HIGHLIGHTER" val="false"/>
</p:tagLst>
</file>

<file path=ppt/tags/tag490.xml><?xml version="1.0" encoding="utf-8"?>
<p:tagLst xmlns:a="http://schemas.openxmlformats.org/drawingml/2006/main" xmlns:r="http://schemas.openxmlformats.org/officeDocument/2006/relationships" xmlns:p="http://schemas.openxmlformats.org/presentationml/2006/main">
  <p:tag name="HIGHLIGHTER" val="false"/>
</p:tagLst>
</file>

<file path=ppt/tags/tag491.xml><?xml version="1.0" encoding="utf-8"?>
<p:tagLst xmlns:a="http://schemas.openxmlformats.org/drawingml/2006/main" xmlns:r="http://schemas.openxmlformats.org/officeDocument/2006/relationships" xmlns:p="http://schemas.openxmlformats.org/presentationml/2006/main">
  <p:tag name="HIGHLIGHTER" val="false"/>
</p:tagLst>
</file>

<file path=ppt/tags/tag492.xml><?xml version="1.0" encoding="utf-8"?>
<p:tagLst xmlns:a="http://schemas.openxmlformats.org/drawingml/2006/main" xmlns:r="http://schemas.openxmlformats.org/officeDocument/2006/relationships" xmlns:p="http://schemas.openxmlformats.org/presentationml/2006/main">
  <p:tag name="HIGHLIGHTER" val="false"/>
</p:tagLst>
</file>

<file path=ppt/tags/tag493.xml><?xml version="1.0" encoding="utf-8"?>
<p:tagLst xmlns:a="http://schemas.openxmlformats.org/drawingml/2006/main" xmlns:r="http://schemas.openxmlformats.org/officeDocument/2006/relationships" xmlns:p="http://schemas.openxmlformats.org/presentationml/2006/main">
  <p:tag name="HIGHLIGHTER" val="false"/>
</p:tagLst>
</file>

<file path=ppt/tags/tag494.xml><?xml version="1.0" encoding="utf-8"?>
<p:tagLst xmlns:a="http://schemas.openxmlformats.org/drawingml/2006/main" xmlns:r="http://schemas.openxmlformats.org/officeDocument/2006/relationships" xmlns:p="http://schemas.openxmlformats.org/presentationml/2006/main">
  <p:tag name="HIGHLIGHTER" val="false"/>
</p:tagLst>
</file>

<file path=ppt/tags/tag495.xml><?xml version="1.0" encoding="utf-8"?>
<p:tagLst xmlns:a="http://schemas.openxmlformats.org/drawingml/2006/main" xmlns:r="http://schemas.openxmlformats.org/officeDocument/2006/relationships" xmlns:p="http://schemas.openxmlformats.org/presentationml/2006/main">
  <p:tag name="HIGHLIGHTER" val="false"/>
</p:tagLst>
</file>

<file path=ppt/tags/tag496.xml><?xml version="1.0" encoding="utf-8"?>
<p:tagLst xmlns:a="http://schemas.openxmlformats.org/drawingml/2006/main" xmlns:r="http://schemas.openxmlformats.org/officeDocument/2006/relationships" xmlns:p="http://schemas.openxmlformats.org/presentationml/2006/main">
  <p:tag name="HIGHLIGHTER" val="false"/>
</p:tagLst>
</file>

<file path=ppt/tags/tag497.xml><?xml version="1.0" encoding="utf-8"?>
<p:tagLst xmlns:a="http://schemas.openxmlformats.org/drawingml/2006/main" xmlns:r="http://schemas.openxmlformats.org/officeDocument/2006/relationships" xmlns:p="http://schemas.openxmlformats.org/presentationml/2006/main">
  <p:tag name="HIGHLIGHTER" val="false"/>
</p:tagLst>
</file>

<file path=ppt/tags/tag498.xml><?xml version="1.0" encoding="utf-8"?>
<p:tagLst xmlns:a="http://schemas.openxmlformats.org/drawingml/2006/main" xmlns:r="http://schemas.openxmlformats.org/officeDocument/2006/relationships" xmlns:p="http://schemas.openxmlformats.org/presentationml/2006/main">
  <p:tag name="HIGHLIGHTER" val="false"/>
</p:tagLst>
</file>

<file path=ppt/tags/tag499.xml><?xml version="1.0" encoding="utf-8"?>
<p:tagLst xmlns:a="http://schemas.openxmlformats.org/drawingml/2006/main" xmlns:r="http://schemas.openxmlformats.org/officeDocument/2006/relationships" xmlns:p="http://schemas.openxmlformats.org/presentationml/2006/main">
  <p:tag name="HIGHLIGHTER" val="false"/>
</p:tagLst>
</file>

<file path=ppt/tags/tag5.xml><?xml version="1.0" encoding="utf-8"?>
<p:tagLst xmlns:a="http://schemas.openxmlformats.org/drawingml/2006/main" xmlns:r="http://schemas.openxmlformats.org/officeDocument/2006/relationships" xmlns:p="http://schemas.openxmlformats.org/presentationml/2006/main">
  <p:tag name="HIGHLIGHTER" val="false"/>
</p:tagLst>
</file>

<file path=ppt/tags/tag50.xml><?xml version="1.0" encoding="utf-8"?>
<p:tagLst xmlns:a="http://schemas.openxmlformats.org/drawingml/2006/main" xmlns:r="http://schemas.openxmlformats.org/officeDocument/2006/relationships" xmlns:p="http://schemas.openxmlformats.org/presentationml/2006/main">
  <p:tag name="HIGHLIGHTER" val="false"/>
</p:tagLst>
</file>

<file path=ppt/tags/tag500.xml><?xml version="1.0" encoding="utf-8"?>
<p:tagLst xmlns:a="http://schemas.openxmlformats.org/drawingml/2006/main" xmlns:r="http://schemas.openxmlformats.org/officeDocument/2006/relationships" xmlns:p="http://schemas.openxmlformats.org/presentationml/2006/main">
  <p:tag name="HIGHLIGHTER" val="false"/>
</p:tagLst>
</file>

<file path=ppt/tags/tag501.xml><?xml version="1.0" encoding="utf-8"?>
<p:tagLst xmlns:a="http://schemas.openxmlformats.org/drawingml/2006/main" xmlns:r="http://schemas.openxmlformats.org/officeDocument/2006/relationships" xmlns:p="http://schemas.openxmlformats.org/presentationml/2006/main">
  <p:tag name="HIGHLIGHTER" val="false"/>
</p:tagLst>
</file>

<file path=ppt/tags/tag502.xml><?xml version="1.0" encoding="utf-8"?>
<p:tagLst xmlns:a="http://schemas.openxmlformats.org/drawingml/2006/main" xmlns:r="http://schemas.openxmlformats.org/officeDocument/2006/relationships" xmlns:p="http://schemas.openxmlformats.org/presentationml/2006/main">
  <p:tag name="HIGHLIGHTER" val="false"/>
</p:tagLst>
</file>

<file path=ppt/tags/tag503.xml><?xml version="1.0" encoding="utf-8"?>
<p:tagLst xmlns:a="http://schemas.openxmlformats.org/drawingml/2006/main" xmlns:r="http://schemas.openxmlformats.org/officeDocument/2006/relationships" xmlns:p="http://schemas.openxmlformats.org/presentationml/2006/main">
  <p:tag name="HIGHLIGHTER" val="false"/>
</p:tagLst>
</file>

<file path=ppt/tags/tag504.xml><?xml version="1.0" encoding="utf-8"?>
<p:tagLst xmlns:a="http://schemas.openxmlformats.org/drawingml/2006/main" xmlns:r="http://schemas.openxmlformats.org/officeDocument/2006/relationships" xmlns:p="http://schemas.openxmlformats.org/presentationml/2006/main">
  <p:tag name="HIGHLIGHTER" val="false"/>
</p:tagLst>
</file>

<file path=ppt/tags/tag505.xml><?xml version="1.0" encoding="utf-8"?>
<p:tagLst xmlns:a="http://schemas.openxmlformats.org/drawingml/2006/main" xmlns:r="http://schemas.openxmlformats.org/officeDocument/2006/relationships" xmlns:p="http://schemas.openxmlformats.org/presentationml/2006/main">
  <p:tag name="HIGHLIGHTER" val="false"/>
</p:tagLst>
</file>

<file path=ppt/tags/tag506.xml><?xml version="1.0" encoding="utf-8"?>
<p:tagLst xmlns:a="http://schemas.openxmlformats.org/drawingml/2006/main" xmlns:r="http://schemas.openxmlformats.org/officeDocument/2006/relationships" xmlns:p="http://schemas.openxmlformats.org/presentationml/2006/main">
  <p:tag name="HIGHLIGHTER" val="false"/>
</p:tagLst>
</file>

<file path=ppt/tags/tag507.xml><?xml version="1.0" encoding="utf-8"?>
<p:tagLst xmlns:a="http://schemas.openxmlformats.org/drawingml/2006/main" xmlns:r="http://schemas.openxmlformats.org/officeDocument/2006/relationships" xmlns:p="http://schemas.openxmlformats.org/presentationml/2006/main">
  <p:tag name="HIGHLIGHTER" val="false"/>
</p:tagLst>
</file>

<file path=ppt/tags/tag508.xml><?xml version="1.0" encoding="utf-8"?>
<p:tagLst xmlns:a="http://schemas.openxmlformats.org/drawingml/2006/main" xmlns:r="http://schemas.openxmlformats.org/officeDocument/2006/relationships" xmlns:p="http://schemas.openxmlformats.org/presentationml/2006/main">
  <p:tag name="HIGHLIGHTER" val="false"/>
</p:tagLst>
</file>

<file path=ppt/tags/tag509.xml><?xml version="1.0" encoding="utf-8"?>
<p:tagLst xmlns:a="http://schemas.openxmlformats.org/drawingml/2006/main" xmlns:r="http://schemas.openxmlformats.org/officeDocument/2006/relationships" xmlns:p="http://schemas.openxmlformats.org/presentationml/2006/main">
  <p:tag name="HIGHLIGHTER" val="false"/>
</p:tagLst>
</file>

<file path=ppt/tags/tag51.xml><?xml version="1.0" encoding="utf-8"?>
<p:tagLst xmlns:a="http://schemas.openxmlformats.org/drawingml/2006/main" xmlns:r="http://schemas.openxmlformats.org/officeDocument/2006/relationships" xmlns:p="http://schemas.openxmlformats.org/presentationml/2006/main">
  <p:tag name="HIGHLIGHTER" val="false"/>
</p:tagLst>
</file>

<file path=ppt/tags/tag510.xml><?xml version="1.0" encoding="utf-8"?>
<p:tagLst xmlns:a="http://schemas.openxmlformats.org/drawingml/2006/main" xmlns:r="http://schemas.openxmlformats.org/officeDocument/2006/relationships" xmlns:p="http://schemas.openxmlformats.org/presentationml/2006/main">
  <p:tag name="HIGHLIGHTER" val="false"/>
</p:tagLst>
</file>

<file path=ppt/tags/tag511.xml><?xml version="1.0" encoding="utf-8"?>
<p:tagLst xmlns:a="http://schemas.openxmlformats.org/drawingml/2006/main" xmlns:r="http://schemas.openxmlformats.org/officeDocument/2006/relationships" xmlns:p="http://schemas.openxmlformats.org/presentationml/2006/main">
  <p:tag name="HIGHLIGHTER" val="false"/>
</p:tagLst>
</file>

<file path=ppt/tags/tag512.xml><?xml version="1.0" encoding="utf-8"?>
<p:tagLst xmlns:a="http://schemas.openxmlformats.org/drawingml/2006/main" xmlns:r="http://schemas.openxmlformats.org/officeDocument/2006/relationships" xmlns:p="http://schemas.openxmlformats.org/presentationml/2006/main">
  <p:tag name="HIGHLIGHTER" val="false"/>
</p:tagLst>
</file>

<file path=ppt/tags/tag513.xml><?xml version="1.0" encoding="utf-8"?>
<p:tagLst xmlns:a="http://schemas.openxmlformats.org/drawingml/2006/main" xmlns:r="http://schemas.openxmlformats.org/officeDocument/2006/relationships" xmlns:p="http://schemas.openxmlformats.org/presentationml/2006/main">
  <p:tag name="HIGHLIGHTER" val="false"/>
</p:tagLst>
</file>

<file path=ppt/tags/tag514.xml><?xml version="1.0" encoding="utf-8"?>
<p:tagLst xmlns:a="http://schemas.openxmlformats.org/drawingml/2006/main" xmlns:r="http://schemas.openxmlformats.org/officeDocument/2006/relationships" xmlns:p="http://schemas.openxmlformats.org/presentationml/2006/main">
  <p:tag name="HIGHLIGHTER" val="false"/>
</p:tagLst>
</file>

<file path=ppt/tags/tag515.xml><?xml version="1.0" encoding="utf-8"?>
<p:tagLst xmlns:a="http://schemas.openxmlformats.org/drawingml/2006/main" xmlns:r="http://schemas.openxmlformats.org/officeDocument/2006/relationships" xmlns:p="http://schemas.openxmlformats.org/presentationml/2006/main">
  <p:tag name="HIGHLIGHTER" val="false"/>
</p:tagLst>
</file>

<file path=ppt/tags/tag516.xml><?xml version="1.0" encoding="utf-8"?>
<p:tagLst xmlns:a="http://schemas.openxmlformats.org/drawingml/2006/main" xmlns:r="http://schemas.openxmlformats.org/officeDocument/2006/relationships" xmlns:p="http://schemas.openxmlformats.org/presentationml/2006/main">
  <p:tag name="HIGHLIGHTER" val="false"/>
</p:tagLst>
</file>

<file path=ppt/tags/tag517.xml><?xml version="1.0" encoding="utf-8"?>
<p:tagLst xmlns:a="http://schemas.openxmlformats.org/drawingml/2006/main" xmlns:r="http://schemas.openxmlformats.org/officeDocument/2006/relationships" xmlns:p="http://schemas.openxmlformats.org/presentationml/2006/main">
  <p:tag name="HIGHLIGHTER" val="false"/>
</p:tagLst>
</file>

<file path=ppt/tags/tag518.xml><?xml version="1.0" encoding="utf-8"?>
<p:tagLst xmlns:a="http://schemas.openxmlformats.org/drawingml/2006/main" xmlns:r="http://schemas.openxmlformats.org/officeDocument/2006/relationships" xmlns:p="http://schemas.openxmlformats.org/presentationml/2006/main">
  <p:tag name="HIGHLIGHTER" val="false"/>
</p:tagLst>
</file>

<file path=ppt/tags/tag519.xml><?xml version="1.0" encoding="utf-8"?>
<p:tagLst xmlns:a="http://schemas.openxmlformats.org/drawingml/2006/main" xmlns:r="http://schemas.openxmlformats.org/officeDocument/2006/relationships" xmlns:p="http://schemas.openxmlformats.org/presentationml/2006/main">
  <p:tag name="HIGHLIGHTER" val="false"/>
</p:tagLst>
</file>

<file path=ppt/tags/tag52.xml><?xml version="1.0" encoding="utf-8"?>
<p:tagLst xmlns:a="http://schemas.openxmlformats.org/drawingml/2006/main" xmlns:r="http://schemas.openxmlformats.org/officeDocument/2006/relationships" xmlns:p="http://schemas.openxmlformats.org/presentationml/2006/main">
  <p:tag name="HIGHLIGHTER" val="false"/>
</p:tagLst>
</file>

<file path=ppt/tags/tag520.xml><?xml version="1.0" encoding="utf-8"?>
<p:tagLst xmlns:a="http://schemas.openxmlformats.org/drawingml/2006/main" xmlns:r="http://schemas.openxmlformats.org/officeDocument/2006/relationships" xmlns:p="http://schemas.openxmlformats.org/presentationml/2006/main">
  <p:tag name="HIGHLIGHTER" val="false"/>
</p:tagLst>
</file>

<file path=ppt/tags/tag521.xml><?xml version="1.0" encoding="utf-8"?>
<p:tagLst xmlns:a="http://schemas.openxmlformats.org/drawingml/2006/main" xmlns:r="http://schemas.openxmlformats.org/officeDocument/2006/relationships" xmlns:p="http://schemas.openxmlformats.org/presentationml/2006/main">
  <p:tag name="HIGHLIGHTER" val="false"/>
</p:tagLst>
</file>

<file path=ppt/tags/tag522.xml><?xml version="1.0" encoding="utf-8"?>
<p:tagLst xmlns:a="http://schemas.openxmlformats.org/drawingml/2006/main" xmlns:r="http://schemas.openxmlformats.org/officeDocument/2006/relationships" xmlns:p="http://schemas.openxmlformats.org/presentationml/2006/main">
  <p:tag name="HIGHLIGHTER" val="false"/>
</p:tagLst>
</file>

<file path=ppt/tags/tag523.xml><?xml version="1.0" encoding="utf-8"?>
<p:tagLst xmlns:a="http://schemas.openxmlformats.org/drawingml/2006/main" xmlns:r="http://schemas.openxmlformats.org/officeDocument/2006/relationships" xmlns:p="http://schemas.openxmlformats.org/presentationml/2006/main">
  <p:tag name="HIGHLIGHTER" val="false"/>
</p:tagLst>
</file>

<file path=ppt/tags/tag524.xml><?xml version="1.0" encoding="utf-8"?>
<p:tagLst xmlns:a="http://schemas.openxmlformats.org/drawingml/2006/main" xmlns:r="http://schemas.openxmlformats.org/officeDocument/2006/relationships" xmlns:p="http://schemas.openxmlformats.org/presentationml/2006/main">
  <p:tag name="HIGHLIGHTER" val="false"/>
</p:tagLst>
</file>

<file path=ppt/tags/tag525.xml><?xml version="1.0" encoding="utf-8"?>
<p:tagLst xmlns:a="http://schemas.openxmlformats.org/drawingml/2006/main" xmlns:r="http://schemas.openxmlformats.org/officeDocument/2006/relationships" xmlns:p="http://schemas.openxmlformats.org/presentationml/2006/main">
  <p:tag name="HIGHLIGHTER" val="false"/>
</p:tagLst>
</file>

<file path=ppt/tags/tag526.xml><?xml version="1.0" encoding="utf-8"?>
<p:tagLst xmlns:a="http://schemas.openxmlformats.org/drawingml/2006/main" xmlns:r="http://schemas.openxmlformats.org/officeDocument/2006/relationships" xmlns:p="http://schemas.openxmlformats.org/presentationml/2006/main">
  <p:tag name="HIGHLIGHTER" val="false"/>
</p:tagLst>
</file>

<file path=ppt/tags/tag527.xml><?xml version="1.0" encoding="utf-8"?>
<p:tagLst xmlns:a="http://schemas.openxmlformats.org/drawingml/2006/main" xmlns:r="http://schemas.openxmlformats.org/officeDocument/2006/relationships" xmlns:p="http://schemas.openxmlformats.org/presentationml/2006/main">
  <p:tag name="HIGHLIGHTER" val="false"/>
</p:tagLst>
</file>

<file path=ppt/tags/tag528.xml><?xml version="1.0" encoding="utf-8"?>
<p:tagLst xmlns:a="http://schemas.openxmlformats.org/drawingml/2006/main" xmlns:r="http://schemas.openxmlformats.org/officeDocument/2006/relationships" xmlns:p="http://schemas.openxmlformats.org/presentationml/2006/main">
  <p:tag name="HIGHLIGHTER" val="false"/>
</p:tagLst>
</file>

<file path=ppt/tags/tag529.xml><?xml version="1.0" encoding="utf-8"?>
<p:tagLst xmlns:a="http://schemas.openxmlformats.org/drawingml/2006/main" xmlns:r="http://schemas.openxmlformats.org/officeDocument/2006/relationships" xmlns:p="http://schemas.openxmlformats.org/presentationml/2006/main">
  <p:tag name="HIGHLIGHTER" val="false"/>
</p:tagLst>
</file>

<file path=ppt/tags/tag53.xml><?xml version="1.0" encoding="utf-8"?>
<p:tagLst xmlns:a="http://schemas.openxmlformats.org/drawingml/2006/main" xmlns:r="http://schemas.openxmlformats.org/officeDocument/2006/relationships" xmlns:p="http://schemas.openxmlformats.org/presentationml/2006/main">
  <p:tag name="HIGHLIGHTER" val="false"/>
</p:tagLst>
</file>

<file path=ppt/tags/tag530.xml><?xml version="1.0" encoding="utf-8"?>
<p:tagLst xmlns:a="http://schemas.openxmlformats.org/drawingml/2006/main" xmlns:r="http://schemas.openxmlformats.org/officeDocument/2006/relationships" xmlns:p="http://schemas.openxmlformats.org/presentationml/2006/main">
  <p:tag name="HIGHLIGHTER" val="false"/>
</p:tagLst>
</file>

<file path=ppt/tags/tag531.xml><?xml version="1.0" encoding="utf-8"?>
<p:tagLst xmlns:a="http://schemas.openxmlformats.org/drawingml/2006/main" xmlns:r="http://schemas.openxmlformats.org/officeDocument/2006/relationships" xmlns:p="http://schemas.openxmlformats.org/presentationml/2006/main">
  <p:tag name="HIGHLIGHTER" val="false"/>
</p:tagLst>
</file>

<file path=ppt/tags/tag532.xml><?xml version="1.0" encoding="utf-8"?>
<p:tagLst xmlns:a="http://schemas.openxmlformats.org/drawingml/2006/main" xmlns:r="http://schemas.openxmlformats.org/officeDocument/2006/relationships" xmlns:p="http://schemas.openxmlformats.org/presentationml/2006/main">
  <p:tag name="HIGHLIGHTER" val="false"/>
</p:tagLst>
</file>

<file path=ppt/tags/tag533.xml><?xml version="1.0" encoding="utf-8"?>
<p:tagLst xmlns:a="http://schemas.openxmlformats.org/drawingml/2006/main" xmlns:r="http://schemas.openxmlformats.org/officeDocument/2006/relationships" xmlns:p="http://schemas.openxmlformats.org/presentationml/2006/main">
  <p:tag name="HIGHLIGHTER" val="false"/>
</p:tagLst>
</file>

<file path=ppt/tags/tag534.xml><?xml version="1.0" encoding="utf-8"?>
<p:tagLst xmlns:a="http://schemas.openxmlformats.org/drawingml/2006/main" xmlns:r="http://schemas.openxmlformats.org/officeDocument/2006/relationships" xmlns:p="http://schemas.openxmlformats.org/presentationml/2006/main">
  <p:tag name="HIGHLIGHTER" val="false"/>
</p:tagLst>
</file>

<file path=ppt/tags/tag535.xml><?xml version="1.0" encoding="utf-8"?>
<p:tagLst xmlns:a="http://schemas.openxmlformats.org/drawingml/2006/main" xmlns:r="http://schemas.openxmlformats.org/officeDocument/2006/relationships" xmlns:p="http://schemas.openxmlformats.org/presentationml/2006/main">
  <p:tag name="HIGHLIGHTER" val="false"/>
</p:tagLst>
</file>

<file path=ppt/tags/tag536.xml><?xml version="1.0" encoding="utf-8"?>
<p:tagLst xmlns:a="http://schemas.openxmlformats.org/drawingml/2006/main" xmlns:r="http://schemas.openxmlformats.org/officeDocument/2006/relationships" xmlns:p="http://schemas.openxmlformats.org/presentationml/2006/main">
  <p:tag name="HIGHLIGHTER" val="false"/>
</p:tagLst>
</file>

<file path=ppt/tags/tag537.xml><?xml version="1.0" encoding="utf-8"?>
<p:tagLst xmlns:a="http://schemas.openxmlformats.org/drawingml/2006/main" xmlns:r="http://schemas.openxmlformats.org/officeDocument/2006/relationships" xmlns:p="http://schemas.openxmlformats.org/presentationml/2006/main">
  <p:tag name="HIGHLIGHTER" val="false"/>
</p:tagLst>
</file>

<file path=ppt/tags/tag538.xml><?xml version="1.0" encoding="utf-8"?>
<p:tagLst xmlns:a="http://schemas.openxmlformats.org/drawingml/2006/main" xmlns:r="http://schemas.openxmlformats.org/officeDocument/2006/relationships" xmlns:p="http://schemas.openxmlformats.org/presentationml/2006/main">
  <p:tag name="HIGHLIGHTER" val="false"/>
</p:tagLst>
</file>

<file path=ppt/tags/tag539.xml><?xml version="1.0" encoding="utf-8"?>
<p:tagLst xmlns:a="http://schemas.openxmlformats.org/drawingml/2006/main" xmlns:r="http://schemas.openxmlformats.org/officeDocument/2006/relationships" xmlns:p="http://schemas.openxmlformats.org/presentationml/2006/main">
  <p:tag name="HIGHLIGHTER" val="false"/>
</p:tagLst>
</file>

<file path=ppt/tags/tag54.xml><?xml version="1.0" encoding="utf-8"?>
<p:tagLst xmlns:a="http://schemas.openxmlformats.org/drawingml/2006/main" xmlns:r="http://schemas.openxmlformats.org/officeDocument/2006/relationships" xmlns:p="http://schemas.openxmlformats.org/presentationml/2006/main">
  <p:tag name="HIGHLIGHTER" val="false"/>
</p:tagLst>
</file>

<file path=ppt/tags/tag540.xml><?xml version="1.0" encoding="utf-8"?>
<p:tagLst xmlns:a="http://schemas.openxmlformats.org/drawingml/2006/main" xmlns:r="http://schemas.openxmlformats.org/officeDocument/2006/relationships" xmlns:p="http://schemas.openxmlformats.org/presentationml/2006/main">
  <p:tag name="HIGHLIGHTER" val="false"/>
</p:tagLst>
</file>

<file path=ppt/tags/tag541.xml><?xml version="1.0" encoding="utf-8"?>
<p:tagLst xmlns:a="http://schemas.openxmlformats.org/drawingml/2006/main" xmlns:r="http://schemas.openxmlformats.org/officeDocument/2006/relationships" xmlns:p="http://schemas.openxmlformats.org/presentationml/2006/main">
  <p:tag name="HIGHLIGHTER" val="false"/>
</p:tagLst>
</file>

<file path=ppt/tags/tag542.xml><?xml version="1.0" encoding="utf-8"?>
<p:tagLst xmlns:a="http://schemas.openxmlformats.org/drawingml/2006/main" xmlns:r="http://schemas.openxmlformats.org/officeDocument/2006/relationships" xmlns:p="http://schemas.openxmlformats.org/presentationml/2006/main">
  <p:tag name="HIGHLIGHTER" val="false"/>
</p:tagLst>
</file>

<file path=ppt/tags/tag543.xml><?xml version="1.0" encoding="utf-8"?>
<p:tagLst xmlns:a="http://schemas.openxmlformats.org/drawingml/2006/main" xmlns:r="http://schemas.openxmlformats.org/officeDocument/2006/relationships" xmlns:p="http://schemas.openxmlformats.org/presentationml/2006/main">
  <p:tag name="HIGHLIGHTER" val="false"/>
</p:tagLst>
</file>

<file path=ppt/tags/tag544.xml><?xml version="1.0" encoding="utf-8"?>
<p:tagLst xmlns:a="http://schemas.openxmlformats.org/drawingml/2006/main" xmlns:r="http://schemas.openxmlformats.org/officeDocument/2006/relationships" xmlns:p="http://schemas.openxmlformats.org/presentationml/2006/main">
  <p:tag name="HIGHLIGHTER" val="false"/>
</p:tagLst>
</file>

<file path=ppt/tags/tag545.xml><?xml version="1.0" encoding="utf-8"?>
<p:tagLst xmlns:a="http://schemas.openxmlformats.org/drawingml/2006/main" xmlns:r="http://schemas.openxmlformats.org/officeDocument/2006/relationships" xmlns:p="http://schemas.openxmlformats.org/presentationml/2006/main">
  <p:tag name="HIGHLIGHTER" val="false"/>
</p:tagLst>
</file>

<file path=ppt/tags/tag546.xml><?xml version="1.0" encoding="utf-8"?>
<p:tagLst xmlns:a="http://schemas.openxmlformats.org/drawingml/2006/main" xmlns:r="http://schemas.openxmlformats.org/officeDocument/2006/relationships" xmlns:p="http://schemas.openxmlformats.org/presentationml/2006/main">
  <p:tag name="HIGHLIGHTER" val="false"/>
</p:tagLst>
</file>

<file path=ppt/tags/tag547.xml><?xml version="1.0" encoding="utf-8"?>
<p:tagLst xmlns:a="http://schemas.openxmlformats.org/drawingml/2006/main" xmlns:r="http://schemas.openxmlformats.org/officeDocument/2006/relationships" xmlns:p="http://schemas.openxmlformats.org/presentationml/2006/main">
  <p:tag name="HIGHLIGHTER" val="false"/>
</p:tagLst>
</file>

<file path=ppt/tags/tag548.xml><?xml version="1.0" encoding="utf-8"?>
<p:tagLst xmlns:a="http://schemas.openxmlformats.org/drawingml/2006/main" xmlns:r="http://schemas.openxmlformats.org/officeDocument/2006/relationships" xmlns:p="http://schemas.openxmlformats.org/presentationml/2006/main">
  <p:tag name="HIGHLIGHTER" val="false"/>
</p:tagLst>
</file>

<file path=ppt/tags/tag549.xml><?xml version="1.0" encoding="utf-8"?>
<p:tagLst xmlns:a="http://schemas.openxmlformats.org/drawingml/2006/main" xmlns:r="http://schemas.openxmlformats.org/officeDocument/2006/relationships" xmlns:p="http://schemas.openxmlformats.org/presentationml/2006/main">
  <p:tag name="HIGHLIGHTER" val="false"/>
</p:tagLst>
</file>

<file path=ppt/tags/tag55.xml><?xml version="1.0" encoding="utf-8"?>
<p:tagLst xmlns:a="http://schemas.openxmlformats.org/drawingml/2006/main" xmlns:r="http://schemas.openxmlformats.org/officeDocument/2006/relationships" xmlns:p="http://schemas.openxmlformats.org/presentationml/2006/main">
  <p:tag name="HIGHLIGHTER" val="false"/>
</p:tagLst>
</file>

<file path=ppt/tags/tag550.xml><?xml version="1.0" encoding="utf-8"?>
<p:tagLst xmlns:a="http://schemas.openxmlformats.org/drawingml/2006/main" xmlns:r="http://schemas.openxmlformats.org/officeDocument/2006/relationships" xmlns:p="http://schemas.openxmlformats.org/presentationml/2006/main">
  <p:tag name="HIGHLIGHTER" val="false"/>
</p:tagLst>
</file>

<file path=ppt/tags/tag551.xml><?xml version="1.0" encoding="utf-8"?>
<p:tagLst xmlns:a="http://schemas.openxmlformats.org/drawingml/2006/main" xmlns:r="http://schemas.openxmlformats.org/officeDocument/2006/relationships" xmlns:p="http://schemas.openxmlformats.org/presentationml/2006/main">
  <p:tag name="HIGHLIGHTER" val="false"/>
</p:tagLst>
</file>

<file path=ppt/tags/tag552.xml><?xml version="1.0" encoding="utf-8"?>
<p:tagLst xmlns:a="http://schemas.openxmlformats.org/drawingml/2006/main" xmlns:r="http://schemas.openxmlformats.org/officeDocument/2006/relationships" xmlns:p="http://schemas.openxmlformats.org/presentationml/2006/main">
  <p:tag name="HIGHLIGHTER" val="false"/>
</p:tagLst>
</file>

<file path=ppt/tags/tag553.xml><?xml version="1.0" encoding="utf-8"?>
<p:tagLst xmlns:a="http://schemas.openxmlformats.org/drawingml/2006/main" xmlns:r="http://schemas.openxmlformats.org/officeDocument/2006/relationships" xmlns:p="http://schemas.openxmlformats.org/presentationml/2006/main">
  <p:tag name="HIGHLIGHTER" val="false"/>
</p:tagLst>
</file>

<file path=ppt/tags/tag554.xml><?xml version="1.0" encoding="utf-8"?>
<p:tagLst xmlns:a="http://schemas.openxmlformats.org/drawingml/2006/main" xmlns:r="http://schemas.openxmlformats.org/officeDocument/2006/relationships" xmlns:p="http://schemas.openxmlformats.org/presentationml/2006/main">
  <p:tag name="HIGHLIGHTER" val="false"/>
</p:tagLst>
</file>

<file path=ppt/tags/tag555.xml><?xml version="1.0" encoding="utf-8"?>
<p:tagLst xmlns:a="http://schemas.openxmlformats.org/drawingml/2006/main" xmlns:r="http://schemas.openxmlformats.org/officeDocument/2006/relationships" xmlns:p="http://schemas.openxmlformats.org/presentationml/2006/main">
  <p:tag name="HIGHLIGHTER" val="false"/>
</p:tagLst>
</file>

<file path=ppt/tags/tag556.xml><?xml version="1.0" encoding="utf-8"?>
<p:tagLst xmlns:a="http://schemas.openxmlformats.org/drawingml/2006/main" xmlns:r="http://schemas.openxmlformats.org/officeDocument/2006/relationships" xmlns:p="http://schemas.openxmlformats.org/presentationml/2006/main">
  <p:tag name="HIGHLIGHTER" val="false"/>
</p:tagLst>
</file>

<file path=ppt/tags/tag557.xml><?xml version="1.0" encoding="utf-8"?>
<p:tagLst xmlns:a="http://schemas.openxmlformats.org/drawingml/2006/main" xmlns:r="http://schemas.openxmlformats.org/officeDocument/2006/relationships" xmlns:p="http://schemas.openxmlformats.org/presentationml/2006/main">
  <p:tag name="HIGHLIGHTER" val="false"/>
</p:tagLst>
</file>

<file path=ppt/tags/tag558.xml><?xml version="1.0" encoding="utf-8"?>
<p:tagLst xmlns:a="http://schemas.openxmlformats.org/drawingml/2006/main" xmlns:r="http://schemas.openxmlformats.org/officeDocument/2006/relationships" xmlns:p="http://schemas.openxmlformats.org/presentationml/2006/main">
  <p:tag name="HIGHLIGHTER" val="false"/>
</p:tagLst>
</file>

<file path=ppt/tags/tag559.xml><?xml version="1.0" encoding="utf-8"?>
<p:tagLst xmlns:a="http://schemas.openxmlformats.org/drawingml/2006/main" xmlns:r="http://schemas.openxmlformats.org/officeDocument/2006/relationships" xmlns:p="http://schemas.openxmlformats.org/presentationml/2006/main">
  <p:tag name="HIGHLIGHTER" val="false"/>
</p:tagLst>
</file>

<file path=ppt/tags/tag56.xml><?xml version="1.0" encoding="utf-8"?>
<p:tagLst xmlns:a="http://schemas.openxmlformats.org/drawingml/2006/main" xmlns:r="http://schemas.openxmlformats.org/officeDocument/2006/relationships" xmlns:p="http://schemas.openxmlformats.org/presentationml/2006/main">
  <p:tag name="HIGHLIGHTER" val="false"/>
</p:tagLst>
</file>

<file path=ppt/tags/tag560.xml><?xml version="1.0" encoding="utf-8"?>
<p:tagLst xmlns:a="http://schemas.openxmlformats.org/drawingml/2006/main" xmlns:r="http://schemas.openxmlformats.org/officeDocument/2006/relationships" xmlns:p="http://schemas.openxmlformats.org/presentationml/2006/main">
  <p:tag name="HIGHLIGHTER" val="false"/>
</p:tagLst>
</file>

<file path=ppt/tags/tag561.xml><?xml version="1.0" encoding="utf-8"?>
<p:tagLst xmlns:a="http://schemas.openxmlformats.org/drawingml/2006/main" xmlns:r="http://schemas.openxmlformats.org/officeDocument/2006/relationships" xmlns:p="http://schemas.openxmlformats.org/presentationml/2006/main">
  <p:tag name="HIGHLIGHTER" val="false"/>
</p:tagLst>
</file>

<file path=ppt/tags/tag562.xml><?xml version="1.0" encoding="utf-8"?>
<p:tagLst xmlns:a="http://schemas.openxmlformats.org/drawingml/2006/main" xmlns:r="http://schemas.openxmlformats.org/officeDocument/2006/relationships" xmlns:p="http://schemas.openxmlformats.org/presentationml/2006/main">
  <p:tag name="HIGHLIGHTER" val="false"/>
</p:tagLst>
</file>

<file path=ppt/tags/tag563.xml><?xml version="1.0" encoding="utf-8"?>
<p:tagLst xmlns:a="http://schemas.openxmlformats.org/drawingml/2006/main" xmlns:r="http://schemas.openxmlformats.org/officeDocument/2006/relationships" xmlns:p="http://schemas.openxmlformats.org/presentationml/2006/main">
  <p:tag name="HIGHLIGHTER" val="false"/>
</p:tagLst>
</file>

<file path=ppt/tags/tag564.xml><?xml version="1.0" encoding="utf-8"?>
<p:tagLst xmlns:a="http://schemas.openxmlformats.org/drawingml/2006/main" xmlns:r="http://schemas.openxmlformats.org/officeDocument/2006/relationships" xmlns:p="http://schemas.openxmlformats.org/presentationml/2006/main">
  <p:tag name="HIGHLIGHTER" val="false"/>
</p:tagLst>
</file>

<file path=ppt/tags/tag565.xml><?xml version="1.0" encoding="utf-8"?>
<p:tagLst xmlns:a="http://schemas.openxmlformats.org/drawingml/2006/main" xmlns:r="http://schemas.openxmlformats.org/officeDocument/2006/relationships" xmlns:p="http://schemas.openxmlformats.org/presentationml/2006/main">
  <p:tag name="HIGHLIGHTER" val="false"/>
</p:tagLst>
</file>

<file path=ppt/tags/tag566.xml><?xml version="1.0" encoding="utf-8"?>
<p:tagLst xmlns:a="http://schemas.openxmlformats.org/drawingml/2006/main" xmlns:r="http://schemas.openxmlformats.org/officeDocument/2006/relationships" xmlns:p="http://schemas.openxmlformats.org/presentationml/2006/main">
  <p:tag name="HIGHLIGHTER" val="false"/>
</p:tagLst>
</file>

<file path=ppt/tags/tag567.xml><?xml version="1.0" encoding="utf-8"?>
<p:tagLst xmlns:a="http://schemas.openxmlformats.org/drawingml/2006/main" xmlns:r="http://schemas.openxmlformats.org/officeDocument/2006/relationships" xmlns:p="http://schemas.openxmlformats.org/presentationml/2006/main">
  <p:tag name="HIGHLIGHTER" val="false"/>
</p:tagLst>
</file>

<file path=ppt/tags/tag568.xml><?xml version="1.0" encoding="utf-8"?>
<p:tagLst xmlns:a="http://schemas.openxmlformats.org/drawingml/2006/main" xmlns:r="http://schemas.openxmlformats.org/officeDocument/2006/relationships" xmlns:p="http://schemas.openxmlformats.org/presentationml/2006/main">
  <p:tag name="HIGHLIGHTER" val="false"/>
</p:tagLst>
</file>

<file path=ppt/tags/tag569.xml><?xml version="1.0" encoding="utf-8"?>
<p:tagLst xmlns:a="http://schemas.openxmlformats.org/drawingml/2006/main" xmlns:r="http://schemas.openxmlformats.org/officeDocument/2006/relationships" xmlns:p="http://schemas.openxmlformats.org/presentationml/2006/main">
  <p:tag name="HIGHLIGHTER" val="false"/>
</p:tagLst>
</file>

<file path=ppt/tags/tag57.xml><?xml version="1.0" encoding="utf-8"?>
<p:tagLst xmlns:a="http://schemas.openxmlformats.org/drawingml/2006/main" xmlns:r="http://schemas.openxmlformats.org/officeDocument/2006/relationships" xmlns:p="http://schemas.openxmlformats.org/presentationml/2006/main">
  <p:tag name="HIGHLIGHTER" val="false"/>
</p:tagLst>
</file>

<file path=ppt/tags/tag570.xml><?xml version="1.0" encoding="utf-8"?>
<p:tagLst xmlns:a="http://schemas.openxmlformats.org/drawingml/2006/main" xmlns:r="http://schemas.openxmlformats.org/officeDocument/2006/relationships" xmlns:p="http://schemas.openxmlformats.org/presentationml/2006/main">
  <p:tag name="HIGHLIGHTER" val="false"/>
</p:tagLst>
</file>

<file path=ppt/tags/tag571.xml><?xml version="1.0" encoding="utf-8"?>
<p:tagLst xmlns:a="http://schemas.openxmlformats.org/drawingml/2006/main" xmlns:r="http://schemas.openxmlformats.org/officeDocument/2006/relationships" xmlns:p="http://schemas.openxmlformats.org/presentationml/2006/main">
  <p:tag name="HIGHLIGHTER" val="false"/>
</p:tagLst>
</file>

<file path=ppt/tags/tag572.xml><?xml version="1.0" encoding="utf-8"?>
<p:tagLst xmlns:a="http://schemas.openxmlformats.org/drawingml/2006/main" xmlns:r="http://schemas.openxmlformats.org/officeDocument/2006/relationships" xmlns:p="http://schemas.openxmlformats.org/presentationml/2006/main">
  <p:tag name="HIGHLIGHTER" val="false"/>
</p:tagLst>
</file>

<file path=ppt/tags/tag573.xml><?xml version="1.0" encoding="utf-8"?>
<p:tagLst xmlns:a="http://schemas.openxmlformats.org/drawingml/2006/main" xmlns:r="http://schemas.openxmlformats.org/officeDocument/2006/relationships" xmlns:p="http://schemas.openxmlformats.org/presentationml/2006/main">
  <p:tag name="HIGHLIGHTER" val="false"/>
</p:tagLst>
</file>

<file path=ppt/tags/tag574.xml><?xml version="1.0" encoding="utf-8"?>
<p:tagLst xmlns:a="http://schemas.openxmlformats.org/drawingml/2006/main" xmlns:r="http://schemas.openxmlformats.org/officeDocument/2006/relationships" xmlns:p="http://schemas.openxmlformats.org/presentationml/2006/main">
  <p:tag name="HIGHLIGHTER" val="false"/>
</p:tagLst>
</file>

<file path=ppt/tags/tag575.xml><?xml version="1.0" encoding="utf-8"?>
<p:tagLst xmlns:a="http://schemas.openxmlformats.org/drawingml/2006/main" xmlns:r="http://schemas.openxmlformats.org/officeDocument/2006/relationships" xmlns:p="http://schemas.openxmlformats.org/presentationml/2006/main">
  <p:tag name="HIGHLIGHTER" val="false"/>
</p:tagLst>
</file>

<file path=ppt/tags/tag576.xml><?xml version="1.0" encoding="utf-8"?>
<p:tagLst xmlns:a="http://schemas.openxmlformats.org/drawingml/2006/main" xmlns:r="http://schemas.openxmlformats.org/officeDocument/2006/relationships" xmlns:p="http://schemas.openxmlformats.org/presentationml/2006/main">
  <p:tag name="HIGHLIGHTER" val="false"/>
</p:tagLst>
</file>

<file path=ppt/tags/tag577.xml><?xml version="1.0" encoding="utf-8"?>
<p:tagLst xmlns:a="http://schemas.openxmlformats.org/drawingml/2006/main" xmlns:r="http://schemas.openxmlformats.org/officeDocument/2006/relationships" xmlns:p="http://schemas.openxmlformats.org/presentationml/2006/main">
  <p:tag name="HIGHLIGHTER" val="false"/>
</p:tagLst>
</file>

<file path=ppt/tags/tag578.xml><?xml version="1.0" encoding="utf-8"?>
<p:tagLst xmlns:a="http://schemas.openxmlformats.org/drawingml/2006/main" xmlns:r="http://schemas.openxmlformats.org/officeDocument/2006/relationships" xmlns:p="http://schemas.openxmlformats.org/presentationml/2006/main">
  <p:tag name="HIGHLIGHTER" val="false"/>
</p:tagLst>
</file>

<file path=ppt/tags/tag579.xml><?xml version="1.0" encoding="utf-8"?>
<p:tagLst xmlns:a="http://schemas.openxmlformats.org/drawingml/2006/main" xmlns:r="http://schemas.openxmlformats.org/officeDocument/2006/relationships" xmlns:p="http://schemas.openxmlformats.org/presentationml/2006/main">
  <p:tag name="HIGHLIGHTER" val="false"/>
</p:tagLst>
</file>

<file path=ppt/tags/tag58.xml><?xml version="1.0" encoding="utf-8"?>
<p:tagLst xmlns:a="http://schemas.openxmlformats.org/drawingml/2006/main" xmlns:r="http://schemas.openxmlformats.org/officeDocument/2006/relationships" xmlns:p="http://schemas.openxmlformats.org/presentationml/2006/main">
  <p:tag name="HIGHLIGHTER" val="false"/>
</p:tagLst>
</file>

<file path=ppt/tags/tag580.xml><?xml version="1.0" encoding="utf-8"?>
<p:tagLst xmlns:a="http://schemas.openxmlformats.org/drawingml/2006/main" xmlns:r="http://schemas.openxmlformats.org/officeDocument/2006/relationships" xmlns:p="http://schemas.openxmlformats.org/presentationml/2006/main">
  <p:tag name="HIGHLIGHTER" val="false"/>
</p:tagLst>
</file>

<file path=ppt/tags/tag581.xml><?xml version="1.0" encoding="utf-8"?>
<p:tagLst xmlns:a="http://schemas.openxmlformats.org/drawingml/2006/main" xmlns:r="http://schemas.openxmlformats.org/officeDocument/2006/relationships" xmlns:p="http://schemas.openxmlformats.org/presentationml/2006/main">
  <p:tag name="HIGHLIGHTER" val="false"/>
</p:tagLst>
</file>

<file path=ppt/tags/tag582.xml><?xml version="1.0" encoding="utf-8"?>
<p:tagLst xmlns:a="http://schemas.openxmlformats.org/drawingml/2006/main" xmlns:r="http://schemas.openxmlformats.org/officeDocument/2006/relationships" xmlns:p="http://schemas.openxmlformats.org/presentationml/2006/main">
  <p:tag name="HIGHLIGHTER" val="false"/>
</p:tagLst>
</file>

<file path=ppt/tags/tag583.xml><?xml version="1.0" encoding="utf-8"?>
<p:tagLst xmlns:a="http://schemas.openxmlformats.org/drawingml/2006/main" xmlns:r="http://schemas.openxmlformats.org/officeDocument/2006/relationships" xmlns:p="http://schemas.openxmlformats.org/presentationml/2006/main">
  <p:tag name="HIGHLIGHTER" val="false"/>
</p:tagLst>
</file>

<file path=ppt/tags/tag584.xml><?xml version="1.0" encoding="utf-8"?>
<p:tagLst xmlns:a="http://schemas.openxmlformats.org/drawingml/2006/main" xmlns:r="http://schemas.openxmlformats.org/officeDocument/2006/relationships" xmlns:p="http://schemas.openxmlformats.org/presentationml/2006/main">
  <p:tag name="HIGHLIGHTER" val="false"/>
</p:tagLst>
</file>

<file path=ppt/tags/tag585.xml><?xml version="1.0" encoding="utf-8"?>
<p:tagLst xmlns:a="http://schemas.openxmlformats.org/drawingml/2006/main" xmlns:r="http://schemas.openxmlformats.org/officeDocument/2006/relationships" xmlns:p="http://schemas.openxmlformats.org/presentationml/2006/main">
  <p:tag name="HIGHLIGHTER" val="false"/>
</p:tagLst>
</file>

<file path=ppt/tags/tag586.xml><?xml version="1.0" encoding="utf-8"?>
<p:tagLst xmlns:a="http://schemas.openxmlformats.org/drawingml/2006/main" xmlns:r="http://schemas.openxmlformats.org/officeDocument/2006/relationships" xmlns:p="http://schemas.openxmlformats.org/presentationml/2006/main">
  <p:tag name="HIGHLIGHTER" val="false"/>
</p:tagLst>
</file>

<file path=ppt/tags/tag587.xml><?xml version="1.0" encoding="utf-8"?>
<p:tagLst xmlns:a="http://schemas.openxmlformats.org/drawingml/2006/main" xmlns:r="http://schemas.openxmlformats.org/officeDocument/2006/relationships" xmlns:p="http://schemas.openxmlformats.org/presentationml/2006/main">
  <p:tag name="HIGHLIGHTER" val="false"/>
</p:tagLst>
</file>

<file path=ppt/tags/tag588.xml><?xml version="1.0" encoding="utf-8"?>
<p:tagLst xmlns:a="http://schemas.openxmlformats.org/drawingml/2006/main" xmlns:r="http://schemas.openxmlformats.org/officeDocument/2006/relationships" xmlns:p="http://schemas.openxmlformats.org/presentationml/2006/main">
  <p:tag name="HIGHLIGHTER" val="false"/>
</p:tagLst>
</file>

<file path=ppt/tags/tag589.xml><?xml version="1.0" encoding="utf-8"?>
<p:tagLst xmlns:a="http://schemas.openxmlformats.org/drawingml/2006/main" xmlns:r="http://schemas.openxmlformats.org/officeDocument/2006/relationships" xmlns:p="http://schemas.openxmlformats.org/presentationml/2006/main">
  <p:tag name="HIGHLIGHTER" val="false"/>
</p:tagLst>
</file>

<file path=ppt/tags/tag59.xml><?xml version="1.0" encoding="utf-8"?>
<p:tagLst xmlns:a="http://schemas.openxmlformats.org/drawingml/2006/main" xmlns:r="http://schemas.openxmlformats.org/officeDocument/2006/relationships" xmlns:p="http://schemas.openxmlformats.org/presentationml/2006/main">
  <p:tag name="HIGHLIGHTER" val="false"/>
</p:tagLst>
</file>

<file path=ppt/tags/tag590.xml><?xml version="1.0" encoding="utf-8"?>
<p:tagLst xmlns:a="http://schemas.openxmlformats.org/drawingml/2006/main" xmlns:r="http://schemas.openxmlformats.org/officeDocument/2006/relationships" xmlns:p="http://schemas.openxmlformats.org/presentationml/2006/main">
  <p:tag name="HIGHLIGHTER" val="false"/>
</p:tagLst>
</file>

<file path=ppt/tags/tag591.xml><?xml version="1.0" encoding="utf-8"?>
<p:tagLst xmlns:a="http://schemas.openxmlformats.org/drawingml/2006/main" xmlns:r="http://schemas.openxmlformats.org/officeDocument/2006/relationships" xmlns:p="http://schemas.openxmlformats.org/presentationml/2006/main">
  <p:tag name="HIGHLIGHTER" val="false"/>
</p:tagLst>
</file>

<file path=ppt/tags/tag592.xml><?xml version="1.0" encoding="utf-8"?>
<p:tagLst xmlns:a="http://schemas.openxmlformats.org/drawingml/2006/main" xmlns:r="http://schemas.openxmlformats.org/officeDocument/2006/relationships" xmlns:p="http://schemas.openxmlformats.org/presentationml/2006/main">
  <p:tag name="HIGHLIGHTER" val="false"/>
</p:tagLst>
</file>

<file path=ppt/tags/tag593.xml><?xml version="1.0" encoding="utf-8"?>
<p:tagLst xmlns:a="http://schemas.openxmlformats.org/drawingml/2006/main" xmlns:r="http://schemas.openxmlformats.org/officeDocument/2006/relationships" xmlns:p="http://schemas.openxmlformats.org/presentationml/2006/main">
  <p:tag name="HIGHLIGHTER" val="false"/>
</p:tagLst>
</file>

<file path=ppt/tags/tag594.xml><?xml version="1.0" encoding="utf-8"?>
<p:tagLst xmlns:a="http://schemas.openxmlformats.org/drawingml/2006/main" xmlns:r="http://schemas.openxmlformats.org/officeDocument/2006/relationships" xmlns:p="http://schemas.openxmlformats.org/presentationml/2006/main">
  <p:tag name="HIGHLIGHTER" val="false"/>
</p:tagLst>
</file>

<file path=ppt/tags/tag595.xml><?xml version="1.0" encoding="utf-8"?>
<p:tagLst xmlns:a="http://schemas.openxmlformats.org/drawingml/2006/main" xmlns:r="http://schemas.openxmlformats.org/officeDocument/2006/relationships" xmlns:p="http://schemas.openxmlformats.org/presentationml/2006/main">
  <p:tag name="HIGHLIGHTER" val="false"/>
</p:tagLst>
</file>

<file path=ppt/tags/tag596.xml><?xml version="1.0" encoding="utf-8"?>
<p:tagLst xmlns:a="http://schemas.openxmlformats.org/drawingml/2006/main" xmlns:r="http://schemas.openxmlformats.org/officeDocument/2006/relationships" xmlns:p="http://schemas.openxmlformats.org/presentationml/2006/main">
  <p:tag name="HIGHLIGHTER" val="false"/>
</p:tagLst>
</file>

<file path=ppt/tags/tag597.xml><?xml version="1.0" encoding="utf-8"?>
<p:tagLst xmlns:a="http://schemas.openxmlformats.org/drawingml/2006/main" xmlns:r="http://schemas.openxmlformats.org/officeDocument/2006/relationships" xmlns:p="http://schemas.openxmlformats.org/presentationml/2006/main">
  <p:tag name="HIGHLIGHTER" val="false"/>
</p:tagLst>
</file>

<file path=ppt/tags/tag598.xml><?xml version="1.0" encoding="utf-8"?>
<p:tagLst xmlns:a="http://schemas.openxmlformats.org/drawingml/2006/main" xmlns:r="http://schemas.openxmlformats.org/officeDocument/2006/relationships" xmlns:p="http://schemas.openxmlformats.org/presentationml/2006/main">
  <p:tag name="HIGHLIGHTER" val="false"/>
</p:tagLst>
</file>

<file path=ppt/tags/tag599.xml><?xml version="1.0" encoding="utf-8"?>
<p:tagLst xmlns:a="http://schemas.openxmlformats.org/drawingml/2006/main" xmlns:r="http://schemas.openxmlformats.org/officeDocument/2006/relationships" xmlns:p="http://schemas.openxmlformats.org/presentationml/2006/main">
  <p:tag name="HIGHLIGHTER" val="false"/>
</p:tagLst>
</file>

<file path=ppt/tags/tag6.xml><?xml version="1.0" encoding="utf-8"?>
<p:tagLst xmlns:a="http://schemas.openxmlformats.org/drawingml/2006/main" xmlns:r="http://schemas.openxmlformats.org/officeDocument/2006/relationships" xmlns:p="http://schemas.openxmlformats.org/presentationml/2006/main">
  <p:tag name="HIGHLIGHTER" val="false"/>
</p:tagLst>
</file>

<file path=ppt/tags/tag60.xml><?xml version="1.0" encoding="utf-8"?>
<p:tagLst xmlns:a="http://schemas.openxmlformats.org/drawingml/2006/main" xmlns:r="http://schemas.openxmlformats.org/officeDocument/2006/relationships" xmlns:p="http://schemas.openxmlformats.org/presentationml/2006/main">
  <p:tag name="HIGHLIGHTER" val="false"/>
</p:tagLst>
</file>

<file path=ppt/tags/tag600.xml><?xml version="1.0" encoding="utf-8"?>
<p:tagLst xmlns:a="http://schemas.openxmlformats.org/drawingml/2006/main" xmlns:r="http://schemas.openxmlformats.org/officeDocument/2006/relationships" xmlns:p="http://schemas.openxmlformats.org/presentationml/2006/main">
  <p:tag name="HIGHLIGHTER" val="false"/>
</p:tagLst>
</file>

<file path=ppt/tags/tag601.xml><?xml version="1.0" encoding="utf-8"?>
<p:tagLst xmlns:a="http://schemas.openxmlformats.org/drawingml/2006/main" xmlns:r="http://schemas.openxmlformats.org/officeDocument/2006/relationships" xmlns:p="http://schemas.openxmlformats.org/presentationml/2006/main">
  <p:tag name="HIGHLIGHTER" val="false"/>
</p:tagLst>
</file>

<file path=ppt/tags/tag602.xml><?xml version="1.0" encoding="utf-8"?>
<p:tagLst xmlns:a="http://schemas.openxmlformats.org/drawingml/2006/main" xmlns:r="http://schemas.openxmlformats.org/officeDocument/2006/relationships" xmlns:p="http://schemas.openxmlformats.org/presentationml/2006/main">
  <p:tag name="HIGHLIGHTER" val="false"/>
</p:tagLst>
</file>

<file path=ppt/tags/tag603.xml><?xml version="1.0" encoding="utf-8"?>
<p:tagLst xmlns:a="http://schemas.openxmlformats.org/drawingml/2006/main" xmlns:r="http://schemas.openxmlformats.org/officeDocument/2006/relationships" xmlns:p="http://schemas.openxmlformats.org/presentationml/2006/main">
  <p:tag name="HIGHLIGHTER" val="false"/>
</p:tagLst>
</file>

<file path=ppt/tags/tag604.xml><?xml version="1.0" encoding="utf-8"?>
<p:tagLst xmlns:a="http://schemas.openxmlformats.org/drawingml/2006/main" xmlns:r="http://schemas.openxmlformats.org/officeDocument/2006/relationships" xmlns:p="http://schemas.openxmlformats.org/presentationml/2006/main">
  <p:tag name="HIGHLIGHTER" val="false"/>
</p:tagLst>
</file>

<file path=ppt/tags/tag605.xml><?xml version="1.0" encoding="utf-8"?>
<p:tagLst xmlns:a="http://schemas.openxmlformats.org/drawingml/2006/main" xmlns:r="http://schemas.openxmlformats.org/officeDocument/2006/relationships" xmlns:p="http://schemas.openxmlformats.org/presentationml/2006/main">
  <p:tag name="HIGHLIGHTER" val="false"/>
</p:tagLst>
</file>

<file path=ppt/tags/tag606.xml><?xml version="1.0" encoding="utf-8"?>
<p:tagLst xmlns:a="http://schemas.openxmlformats.org/drawingml/2006/main" xmlns:r="http://schemas.openxmlformats.org/officeDocument/2006/relationships" xmlns:p="http://schemas.openxmlformats.org/presentationml/2006/main">
  <p:tag name="HIGHLIGHTER" val="false"/>
</p:tagLst>
</file>

<file path=ppt/tags/tag607.xml><?xml version="1.0" encoding="utf-8"?>
<p:tagLst xmlns:a="http://schemas.openxmlformats.org/drawingml/2006/main" xmlns:r="http://schemas.openxmlformats.org/officeDocument/2006/relationships" xmlns:p="http://schemas.openxmlformats.org/presentationml/2006/main">
  <p:tag name="HIGHLIGHTER" val="false"/>
</p:tagLst>
</file>

<file path=ppt/tags/tag608.xml><?xml version="1.0" encoding="utf-8"?>
<p:tagLst xmlns:a="http://schemas.openxmlformats.org/drawingml/2006/main" xmlns:r="http://schemas.openxmlformats.org/officeDocument/2006/relationships" xmlns:p="http://schemas.openxmlformats.org/presentationml/2006/main">
  <p:tag name="HIGHLIGHTER" val="false"/>
</p:tagLst>
</file>

<file path=ppt/tags/tag609.xml><?xml version="1.0" encoding="utf-8"?>
<p:tagLst xmlns:a="http://schemas.openxmlformats.org/drawingml/2006/main" xmlns:r="http://schemas.openxmlformats.org/officeDocument/2006/relationships" xmlns:p="http://schemas.openxmlformats.org/presentationml/2006/main">
  <p:tag name="HIGHLIGHTER" val="false"/>
</p:tagLst>
</file>

<file path=ppt/tags/tag61.xml><?xml version="1.0" encoding="utf-8"?>
<p:tagLst xmlns:a="http://schemas.openxmlformats.org/drawingml/2006/main" xmlns:r="http://schemas.openxmlformats.org/officeDocument/2006/relationships" xmlns:p="http://schemas.openxmlformats.org/presentationml/2006/main">
  <p:tag name="HIGHLIGHTER" val="false"/>
</p:tagLst>
</file>

<file path=ppt/tags/tag610.xml><?xml version="1.0" encoding="utf-8"?>
<p:tagLst xmlns:a="http://schemas.openxmlformats.org/drawingml/2006/main" xmlns:r="http://schemas.openxmlformats.org/officeDocument/2006/relationships" xmlns:p="http://schemas.openxmlformats.org/presentationml/2006/main">
  <p:tag name="HIGHLIGHTER" val="false"/>
</p:tagLst>
</file>

<file path=ppt/tags/tag611.xml><?xml version="1.0" encoding="utf-8"?>
<p:tagLst xmlns:a="http://schemas.openxmlformats.org/drawingml/2006/main" xmlns:r="http://schemas.openxmlformats.org/officeDocument/2006/relationships" xmlns:p="http://schemas.openxmlformats.org/presentationml/2006/main">
  <p:tag name="HIGHLIGHTER" val="false"/>
</p:tagLst>
</file>

<file path=ppt/tags/tag612.xml><?xml version="1.0" encoding="utf-8"?>
<p:tagLst xmlns:a="http://schemas.openxmlformats.org/drawingml/2006/main" xmlns:r="http://schemas.openxmlformats.org/officeDocument/2006/relationships" xmlns:p="http://schemas.openxmlformats.org/presentationml/2006/main">
  <p:tag name="HIGHLIGHTER" val="false"/>
</p:tagLst>
</file>

<file path=ppt/tags/tag613.xml><?xml version="1.0" encoding="utf-8"?>
<p:tagLst xmlns:a="http://schemas.openxmlformats.org/drawingml/2006/main" xmlns:r="http://schemas.openxmlformats.org/officeDocument/2006/relationships" xmlns:p="http://schemas.openxmlformats.org/presentationml/2006/main">
  <p:tag name="HIGHLIGHTER" val="false"/>
</p:tagLst>
</file>

<file path=ppt/tags/tag614.xml><?xml version="1.0" encoding="utf-8"?>
<p:tagLst xmlns:a="http://schemas.openxmlformats.org/drawingml/2006/main" xmlns:r="http://schemas.openxmlformats.org/officeDocument/2006/relationships" xmlns:p="http://schemas.openxmlformats.org/presentationml/2006/main">
  <p:tag name="HIGHLIGHTER" val="false"/>
</p:tagLst>
</file>

<file path=ppt/tags/tag615.xml><?xml version="1.0" encoding="utf-8"?>
<p:tagLst xmlns:a="http://schemas.openxmlformats.org/drawingml/2006/main" xmlns:r="http://schemas.openxmlformats.org/officeDocument/2006/relationships" xmlns:p="http://schemas.openxmlformats.org/presentationml/2006/main">
  <p:tag name="HIGHLIGHTER" val="false"/>
</p:tagLst>
</file>

<file path=ppt/tags/tag616.xml><?xml version="1.0" encoding="utf-8"?>
<p:tagLst xmlns:a="http://schemas.openxmlformats.org/drawingml/2006/main" xmlns:r="http://schemas.openxmlformats.org/officeDocument/2006/relationships" xmlns:p="http://schemas.openxmlformats.org/presentationml/2006/main">
  <p:tag name="HIGHLIGHTER" val="false"/>
</p:tagLst>
</file>

<file path=ppt/tags/tag617.xml><?xml version="1.0" encoding="utf-8"?>
<p:tagLst xmlns:a="http://schemas.openxmlformats.org/drawingml/2006/main" xmlns:r="http://schemas.openxmlformats.org/officeDocument/2006/relationships" xmlns:p="http://schemas.openxmlformats.org/presentationml/2006/main">
  <p:tag name="HIGHLIGHTER" val="false"/>
</p:tagLst>
</file>

<file path=ppt/tags/tag618.xml><?xml version="1.0" encoding="utf-8"?>
<p:tagLst xmlns:a="http://schemas.openxmlformats.org/drawingml/2006/main" xmlns:r="http://schemas.openxmlformats.org/officeDocument/2006/relationships" xmlns:p="http://schemas.openxmlformats.org/presentationml/2006/main">
  <p:tag name="HIGHLIGHTER" val="false"/>
</p:tagLst>
</file>

<file path=ppt/tags/tag619.xml><?xml version="1.0" encoding="utf-8"?>
<p:tagLst xmlns:a="http://schemas.openxmlformats.org/drawingml/2006/main" xmlns:r="http://schemas.openxmlformats.org/officeDocument/2006/relationships" xmlns:p="http://schemas.openxmlformats.org/presentationml/2006/main">
  <p:tag name="HIGHLIGHTER" val="false"/>
</p:tagLst>
</file>

<file path=ppt/tags/tag62.xml><?xml version="1.0" encoding="utf-8"?>
<p:tagLst xmlns:a="http://schemas.openxmlformats.org/drawingml/2006/main" xmlns:r="http://schemas.openxmlformats.org/officeDocument/2006/relationships" xmlns:p="http://schemas.openxmlformats.org/presentationml/2006/main">
  <p:tag name="HIGHLIGHTER" val="false"/>
</p:tagLst>
</file>

<file path=ppt/tags/tag620.xml><?xml version="1.0" encoding="utf-8"?>
<p:tagLst xmlns:a="http://schemas.openxmlformats.org/drawingml/2006/main" xmlns:r="http://schemas.openxmlformats.org/officeDocument/2006/relationships" xmlns:p="http://schemas.openxmlformats.org/presentationml/2006/main">
  <p:tag name="HIGHLIGHTER" val="false"/>
</p:tagLst>
</file>

<file path=ppt/tags/tag621.xml><?xml version="1.0" encoding="utf-8"?>
<p:tagLst xmlns:a="http://schemas.openxmlformats.org/drawingml/2006/main" xmlns:r="http://schemas.openxmlformats.org/officeDocument/2006/relationships" xmlns:p="http://schemas.openxmlformats.org/presentationml/2006/main">
  <p:tag name="HIGHLIGHTER" val="false"/>
</p:tagLst>
</file>

<file path=ppt/tags/tag622.xml><?xml version="1.0" encoding="utf-8"?>
<p:tagLst xmlns:a="http://schemas.openxmlformats.org/drawingml/2006/main" xmlns:r="http://schemas.openxmlformats.org/officeDocument/2006/relationships" xmlns:p="http://schemas.openxmlformats.org/presentationml/2006/main">
  <p:tag name="HIGHLIGHTER" val="false"/>
</p:tagLst>
</file>

<file path=ppt/tags/tag623.xml><?xml version="1.0" encoding="utf-8"?>
<p:tagLst xmlns:a="http://schemas.openxmlformats.org/drawingml/2006/main" xmlns:r="http://schemas.openxmlformats.org/officeDocument/2006/relationships" xmlns:p="http://schemas.openxmlformats.org/presentationml/2006/main">
  <p:tag name="HIGHLIGHTER" val="false"/>
</p:tagLst>
</file>

<file path=ppt/tags/tag624.xml><?xml version="1.0" encoding="utf-8"?>
<p:tagLst xmlns:a="http://schemas.openxmlformats.org/drawingml/2006/main" xmlns:r="http://schemas.openxmlformats.org/officeDocument/2006/relationships" xmlns:p="http://schemas.openxmlformats.org/presentationml/2006/main">
  <p:tag name="HIGHLIGHTER" val="false"/>
</p:tagLst>
</file>

<file path=ppt/tags/tag625.xml><?xml version="1.0" encoding="utf-8"?>
<p:tagLst xmlns:a="http://schemas.openxmlformats.org/drawingml/2006/main" xmlns:r="http://schemas.openxmlformats.org/officeDocument/2006/relationships" xmlns:p="http://schemas.openxmlformats.org/presentationml/2006/main">
  <p:tag name="HIGHLIGHTER" val="false"/>
</p:tagLst>
</file>

<file path=ppt/tags/tag626.xml><?xml version="1.0" encoding="utf-8"?>
<p:tagLst xmlns:a="http://schemas.openxmlformats.org/drawingml/2006/main" xmlns:r="http://schemas.openxmlformats.org/officeDocument/2006/relationships" xmlns:p="http://schemas.openxmlformats.org/presentationml/2006/main">
  <p:tag name="HIGHLIGHTER" val="false"/>
</p:tagLst>
</file>

<file path=ppt/tags/tag627.xml><?xml version="1.0" encoding="utf-8"?>
<p:tagLst xmlns:a="http://schemas.openxmlformats.org/drawingml/2006/main" xmlns:r="http://schemas.openxmlformats.org/officeDocument/2006/relationships" xmlns:p="http://schemas.openxmlformats.org/presentationml/2006/main">
  <p:tag name="HIGHLIGHTER" val="false"/>
</p:tagLst>
</file>

<file path=ppt/tags/tag628.xml><?xml version="1.0" encoding="utf-8"?>
<p:tagLst xmlns:a="http://schemas.openxmlformats.org/drawingml/2006/main" xmlns:r="http://schemas.openxmlformats.org/officeDocument/2006/relationships" xmlns:p="http://schemas.openxmlformats.org/presentationml/2006/main">
  <p:tag name="HIGHLIGHTER" val="false"/>
</p:tagLst>
</file>

<file path=ppt/tags/tag629.xml><?xml version="1.0" encoding="utf-8"?>
<p:tagLst xmlns:a="http://schemas.openxmlformats.org/drawingml/2006/main" xmlns:r="http://schemas.openxmlformats.org/officeDocument/2006/relationships" xmlns:p="http://schemas.openxmlformats.org/presentationml/2006/main">
  <p:tag name="HIGHLIGHTER" val="false"/>
</p:tagLst>
</file>

<file path=ppt/tags/tag63.xml><?xml version="1.0" encoding="utf-8"?>
<p:tagLst xmlns:a="http://schemas.openxmlformats.org/drawingml/2006/main" xmlns:r="http://schemas.openxmlformats.org/officeDocument/2006/relationships" xmlns:p="http://schemas.openxmlformats.org/presentationml/2006/main">
  <p:tag name="HIGHLIGHTER" val="false"/>
</p:tagLst>
</file>

<file path=ppt/tags/tag630.xml><?xml version="1.0" encoding="utf-8"?>
<p:tagLst xmlns:a="http://schemas.openxmlformats.org/drawingml/2006/main" xmlns:r="http://schemas.openxmlformats.org/officeDocument/2006/relationships" xmlns:p="http://schemas.openxmlformats.org/presentationml/2006/main">
  <p:tag name="HIGHLIGHTER" val="false"/>
</p:tagLst>
</file>

<file path=ppt/tags/tag631.xml><?xml version="1.0" encoding="utf-8"?>
<p:tagLst xmlns:a="http://schemas.openxmlformats.org/drawingml/2006/main" xmlns:r="http://schemas.openxmlformats.org/officeDocument/2006/relationships" xmlns:p="http://schemas.openxmlformats.org/presentationml/2006/main">
  <p:tag name="HIGHLIGHTER" val="false"/>
</p:tagLst>
</file>

<file path=ppt/tags/tag632.xml><?xml version="1.0" encoding="utf-8"?>
<p:tagLst xmlns:a="http://schemas.openxmlformats.org/drawingml/2006/main" xmlns:r="http://schemas.openxmlformats.org/officeDocument/2006/relationships" xmlns:p="http://schemas.openxmlformats.org/presentationml/2006/main">
  <p:tag name="HIGHLIGHTER" val="false"/>
</p:tagLst>
</file>

<file path=ppt/tags/tag633.xml><?xml version="1.0" encoding="utf-8"?>
<p:tagLst xmlns:a="http://schemas.openxmlformats.org/drawingml/2006/main" xmlns:r="http://schemas.openxmlformats.org/officeDocument/2006/relationships" xmlns:p="http://schemas.openxmlformats.org/presentationml/2006/main">
  <p:tag name="HIGHLIGHTER" val="false"/>
</p:tagLst>
</file>

<file path=ppt/tags/tag634.xml><?xml version="1.0" encoding="utf-8"?>
<p:tagLst xmlns:a="http://schemas.openxmlformats.org/drawingml/2006/main" xmlns:r="http://schemas.openxmlformats.org/officeDocument/2006/relationships" xmlns:p="http://schemas.openxmlformats.org/presentationml/2006/main">
  <p:tag name="HIGHLIGHTER" val="false"/>
</p:tagLst>
</file>

<file path=ppt/tags/tag635.xml><?xml version="1.0" encoding="utf-8"?>
<p:tagLst xmlns:a="http://schemas.openxmlformats.org/drawingml/2006/main" xmlns:r="http://schemas.openxmlformats.org/officeDocument/2006/relationships" xmlns:p="http://schemas.openxmlformats.org/presentationml/2006/main">
  <p:tag name="HIGHLIGHTER" val="false"/>
</p:tagLst>
</file>

<file path=ppt/tags/tag636.xml><?xml version="1.0" encoding="utf-8"?>
<p:tagLst xmlns:a="http://schemas.openxmlformats.org/drawingml/2006/main" xmlns:r="http://schemas.openxmlformats.org/officeDocument/2006/relationships" xmlns:p="http://schemas.openxmlformats.org/presentationml/2006/main">
  <p:tag name="HIGHLIGHTER" val="false"/>
</p:tagLst>
</file>

<file path=ppt/tags/tag637.xml><?xml version="1.0" encoding="utf-8"?>
<p:tagLst xmlns:a="http://schemas.openxmlformats.org/drawingml/2006/main" xmlns:r="http://schemas.openxmlformats.org/officeDocument/2006/relationships" xmlns:p="http://schemas.openxmlformats.org/presentationml/2006/main">
  <p:tag name="HIGHLIGHTER" val="false"/>
</p:tagLst>
</file>

<file path=ppt/tags/tag638.xml><?xml version="1.0" encoding="utf-8"?>
<p:tagLst xmlns:a="http://schemas.openxmlformats.org/drawingml/2006/main" xmlns:r="http://schemas.openxmlformats.org/officeDocument/2006/relationships" xmlns:p="http://schemas.openxmlformats.org/presentationml/2006/main">
  <p:tag name="HIGHLIGHTER" val="false"/>
</p:tagLst>
</file>

<file path=ppt/tags/tag639.xml><?xml version="1.0" encoding="utf-8"?>
<p:tagLst xmlns:a="http://schemas.openxmlformats.org/drawingml/2006/main" xmlns:r="http://schemas.openxmlformats.org/officeDocument/2006/relationships" xmlns:p="http://schemas.openxmlformats.org/presentationml/2006/main">
  <p:tag name="HIGHLIGHTER" val="false"/>
</p:tagLst>
</file>

<file path=ppt/tags/tag64.xml><?xml version="1.0" encoding="utf-8"?>
<p:tagLst xmlns:a="http://schemas.openxmlformats.org/drawingml/2006/main" xmlns:r="http://schemas.openxmlformats.org/officeDocument/2006/relationships" xmlns:p="http://schemas.openxmlformats.org/presentationml/2006/main">
  <p:tag name="HIGHLIGHTER" val="false"/>
</p:tagLst>
</file>

<file path=ppt/tags/tag640.xml><?xml version="1.0" encoding="utf-8"?>
<p:tagLst xmlns:a="http://schemas.openxmlformats.org/drawingml/2006/main" xmlns:r="http://schemas.openxmlformats.org/officeDocument/2006/relationships" xmlns:p="http://schemas.openxmlformats.org/presentationml/2006/main">
  <p:tag name="HIGHLIGHTER" val="false"/>
</p:tagLst>
</file>

<file path=ppt/tags/tag641.xml><?xml version="1.0" encoding="utf-8"?>
<p:tagLst xmlns:a="http://schemas.openxmlformats.org/drawingml/2006/main" xmlns:r="http://schemas.openxmlformats.org/officeDocument/2006/relationships" xmlns:p="http://schemas.openxmlformats.org/presentationml/2006/main">
  <p:tag name="HIGHLIGHTER" val="false"/>
</p:tagLst>
</file>

<file path=ppt/tags/tag642.xml><?xml version="1.0" encoding="utf-8"?>
<p:tagLst xmlns:a="http://schemas.openxmlformats.org/drawingml/2006/main" xmlns:r="http://schemas.openxmlformats.org/officeDocument/2006/relationships" xmlns:p="http://schemas.openxmlformats.org/presentationml/2006/main">
  <p:tag name="HIGHLIGHTER" val="false"/>
</p:tagLst>
</file>

<file path=ppt/tags/tag643.xml><?xml version="1.0" encoding="utf-8"?>
<p:tagLst xmlns:a="http://schemas.openxmlformats.org/drawingml/2006/main" xmlns:r="http://schemas.openxmlformats.org/officeDocument/2006/relationships" xmlns:p="http://schemas.openxmlformats.org/presentationml/2006/main">
  <p:tag name="HIGHLIGHTER" val="false"/>
</p:tagLst>
</file>

<file path=ppt/tags/tag644.xml><?xml version="1.0" encoding="utf-8"?>
<p:tagLst xmlns:a="http://schemas.openxmlformats.org/drawingml/2006/main" xmlns:r="http://schemas.openxmlformats.org/officeDocument/2006/relationships" xmlns:p="http://schemas.openxmlformats.org/presentationml/2006/main">
  <p:tag name="HIGHLIGHTER" val="false"/>
</p:tagLst>
</file>

<file path=ppt/tags/tag645.xml><?xml version="1.0" encoding="utf-8"?>
<p:tagLst xmlns:a="http://schemas.openxmlformats.org/drawingml/2006/main" xmlns:r="http://schemas.openxmlformats.org/officeDocument/2006/relationships" xmlns:p="http://schemas.openxmlformats.org/presentationml/2006/main">
  <p:tag name="HIGHLIGHTER" val="false"/>
</p:tagLst>
</file>

<file path=ppt/tags/tag646.xml><?xml version="1.0" encoding="utf-8"?>
<p:tagLst xmlns:a="http://schemas.openxmlformats.org/drawingml/2006/main" xmlns:r="http://schemas.openxmlformats.org/officeDocument/2006/relationships" xmlns:p="http://schemas.openxmlformats.org/presentationml/2006/main">
  <p:tag name="HIGHLIGHTER" val="false"/>
</p:tagLst>
</file>

<file path=ppt/tags/tag647.xml><?xml version="1.0" encoding="utf-8"?>
<p:tagLst xmlns:a="http://schemas.openxmlformats.org/drawingml/2006/main" xmlns:r="http://schemas.openxmlformats.org/officeDocument/2006/relationships" xmlns:p="http://schemas.openxmlformats.org/presentationml/2006/main">
  <p:tag name="HIGHLIGHTER" val="false"/>
</p:tagLst>
</file>

<file path=ppt/tags/tag648.xml><?xml version="1.0" encoding="utf-8"?>
<p:tagLst xmlns:a="http://schemas.openxmlformats.org/drawingml/2006/main" xmlns:r="http://schemas.openxmlformats.org/officeDocument/2006/relationships" xmlns:p="http://schemas.openxmlformats.org/presentationml/2006/main">
  <p:tag name="HIGHLIGHTER" val="false"/>
</p:tagLst>
</file>

<file path=ppt/tags/tag649.xml><?xml version="1.0" encoding="utf-8"?>
<p:tagLst xmlns:a="http://schemas.openxmlformats.org/drawingml/2006/main" xmlns:r="http://schemas.openxmlformats.org/officeDocument/2006/relationships" xmlns:p="http://schemas.openxmlformats.org/presentationml/2006/main">
  <p:tag name="HIGHLIGHTER" val="false"/>
</p:tagLst>
</file>

<file path=ppt/tags/tag65.xml><?xml version="1.0" encoding="utf-8"?>
<p:tagLst xmlns:a="http://schemas.openxmlformats.org/drawingml/2006/main" xmlns:r="http://schemas.openxmlformats.org/officeDocument/2006/relationships" xmlns:p="http://schemas.openxmlformats.org/presentationml/2006/main">
  <p:tag name="HIGHLIGHTER" val="false"/>
</p:tagLst>
</file>

<file path=ppt/tags/tag650.xml><?xml version="1.0" encoding="utf-8"?>
<p:tagLst xmlns:a="http://schemas.openxmlformats.org/drawingml/2006/main" xmlns:r="http://schemas.openxmlformats.org/officeDocument/2006/relationships" xmlns:p="http://schemas.openxmlformats.org/presentationml/2006/main">
  <p:tag name="HIGHLIGHTER" val="false"/>
</p:tagLst>
</file>

<file path=ppt/tags/tag651.xml><?xml version="1.0" encoding="utf-8"?>
<p:tagLst xmlns:a="http://schemas.openxmlformats.org/drawingml/2006/main" xmlns:r="http://schemas.openxmlformats.org/officeDocument/2006/relationships" xmlns:p="http://schemas.openxmlformats.org/presentationml/2006/main">
  <p:tag name="HIGHLIGHTER" val="false"/>
</p:tagLst>
</file>

<file path=ppt/tags/tag652.xml><?xml version="1.0" encoding="utf-8"?>
<p:tagLst xmlns:a="http://schemas.openxmlformats.org/drawingml/2006/main" xmlns:r="http://schemas.openxmlformats.org/officeDocument/2006/relationships" xmlns:p="http://schemas.openxmlformats.org/presentationml/2006/main">
  <p:tag name="HIGHLIGHTER" val="false"/>
</p:tagLst>
</file>

<file path=ppt/tags/tag653.xml><?xml version="1.0" encoding="utf-8"?>
<p:tagLst xmlns:a="http://schemas.openxmlformats.org/drawingml/2006/main" xmlns:r="http://schemas.openxmlformats.org/officeDocument/2006/relationships" xmlns:p="http://schemas.openxmlformats.org/presentationml/2006/main">
  <p:tag name="HIGHLIGHTER" val="false"/>
</p:tagLst>
</file>

<file path=ppt/tags/tag654.xml><?xml version="1.0" encoding="utf-8"?>
<p:tagLst xmlns:a="http://schemas.openxmlformats.org/drawingml/2006/main" xmlns:r="http://schemas.openxmlformats.org/officeDocument/2006/relationships" xmlns:p="http://schemas.openxmlformats.org/presentationml/2006/main">
  <p:tag name="HIGHLIGHTER" val="false"/>
</p:tagLst>
</file>

<file path=ppt/tags/tag655.xml><?xml version="1.0" encoding="utf-8"?>
<p:tagLst xmlns:a="http://schemas.openxmlformats.org/drawingml/2006/main" xmlns:r="http://schemas.openxmlformats.org/officeDocument/2006/relationships" xmlns:p="http://schemas.openxmlformats.org/presentationml/2006/main">
  <p:tag name="HIGHLIGHTER" val="false"/>
</p:tagLst>
</file>

<file path=ppt/tags/tag656.xml><?xml version="1.0" encoding="utf-8"?>
<p:tagLst xmlns:a="http://schemas.openxmlformats.org/drawingml/2006/main" xmlns:r="http://schemas.openxmlformats.org/officeDocument/2006/relationships" xmlns:p="http://schemas.openxmlformats.org/presentationml/2006/main">
  <p:tag name="HIGHLIGHTER" val="false"/>
</p:tagLst>
</file>

<file path=ppt/tags/tag657.xml><?xml version="1.0" encoding="utf-8"?>
<p:tagLst xmlns:a="http://schemas.openxmlformats.org/drawingml/2006/main" xmlns:r="http://schemas.openxmlformats.org/officeDocument/2006/relationships" xmlns:p="http://schemas.openxmlformats.org/presentationml/2006/main">
  <p:tag name="HIGHLIGHTER" val="false"/>
</p:tagLst>
</file>

<file path=ppt/tags/tag658.xml><?xml version="1.0" encoding="utf-8"?>
<p:tagLst xmlns:a="http://schemas.openxmlformats.org/drawingml/2006/main" xmlns:r="http://schemas.openxmlformats.org/officeDocument/2006/relationships" xmlns:p="http://schemas.openxmlformats.org/presentationml/2006/main">
  <p:tag name="HIGHLIGHTER" val="false"/>
</p:tagLst>
</file>

<file path=ppt/tags/tag659.xml><?xml version="1.0" encoding="utf-8"?>
<p:tagLst xmlns:a="http://schemas.openxmlformats.org/drawingml/2006/main" xmlns:r="http://schemas.openxmlformats.org/officeDocument/2006/relationships" xmlns:p="http://schemas.openxmlformats.org/presentationml/2006/main">
  <p:tag name="HIGHLIGHTER" val="false"/>
</p:tagLst>
</file>

<file path=ppt/tags/tag66.xml><?xml version="1.0" encoding="utf-8"?>
<p:tagLst xmlns:a="http://schemas.openxmlformats.org/drawingml/2006/main" xmlns:r="http://schemas.openxmlformats.org/officeDocument/2006/relationships" xmlns:p="http://schemas.openxmlformats.org/presentationml/2006/main">
  <p:tag name="HIGHLIGHTER" val="false"/>
</p:tagLst>
</file>

<file path=ppt/tags/tag660.xml><?xml version="1.0" encoding="utf-8"?>
<p:tagLst xmlns:a="http://schemas.openxmlformats.org/drawingml/2006/main" xmlns:r="http://schemas.openxmlformats.org/officeDocument/2006/relationships" xmlns:p="http://schemas.openxmlformats.org/presentationml/2006/main">
  <p:tag name="HIGHLIGHTER" val="false"/>
</p:tagLst>
</file>

<file path=ppt/tags/tag661.xml><?xml version="1.0" encoding="utf-8"?>
<p:tagLst xmlns:a="http://schemas.openxmlformats.org/drawingml/2006/main" xmlns:r="http://schemas.openxmlformats.org/officeDocument/2006/relationships" xmlns:p="http://schemas.openxmlformats.org/presentationml/2006/main">
  <p:tag name="HIGHLIGHTER" val="false"/>
</p:tagLst>
</file>

<file path=ppt/tags/tag662.xml><?xml version="1.0" encoding="utf-8"?>
<p:tagLst xmlns:a="http://schemas.openxmlformats.org/drawingml/2006/main" xmlns:r="http://schemas.openxmlformats.org/officeDocument/2006/relationships" xmlns:p="http://schemas.openxmlformats.org/presentationml/2006/main">
  <p:tag name="HIGHLIGHTER" val="false"/>
</p:tagLst>
</file>

<file path=ppt/tags/tag663.xml><?xml version="1.0" encoding="utf-8"?>
<p:tagLst xmlns:a="http://schemas.openxmlformats.org/drawingml/2006/main" xmlns:r="http://schemas.openxmlformats.org/officeDocument/2006/relationships" xmlns:p="http://schemas.openxmlformats.org/presentationml/2006/main">
  <p:tag name="HIGHLIGHTER" val="false"/>
</p:tagLst>
</file>

<file path=ppt/tags/tag664.xml><?xml version="1.0" encoding="utf-8"?>
<p:tagLst xmlns:a="http://schemas.openxmlformats.org/drawingml/2006/main" xmlns:r="http://schemas.openxmlformats.org/officeDocument/2006/relationships" xmlns:p="http://schemas.openxmlformats.org/presentationml/2006/main">
  <p:tag name="HIGHLIGHTER" val="false"/>
</p:tagLst>
</file>

<file path=ppt/tags/tag665.xml><?xml version="1.0" encoding="utf-8"?>
<p:tagLst xmlns:a="http://schemas.openxmlformats.org/drawingml/2006/main" xmlns:r="http://schemas.openxmlformats.org/officeDocument/2006/relationships" xmlns:p="http://schemas.openxmlformats.org/presentationml/2006/main">
  <p:tag name="HIGHLIGHTER" val="false"/>
</p:tagLst>
</file>

<file path=ppt/tags/tag666.xml><?xml version="1.0" encoding="utf-8"?>
<p:tagLst xmlns:a="http://schemas.openxmlformats.org/drawingml/2006/main" xmlns:r="http://schemas.openxmlformats.org/officeDocument/2006/relationships" xmlns:p="http://schemas.openxmlformats.org/presentationml/2006/main">
  <p:tag name="HIGHLIGHTER" val="false"/>
</p:tagLst>
</file>

<file path=ppt/tags/tag667.xml><?xml version="1.0" encoding="utf-8"?>
<p:tagLst xmlns:a="http://schemas.openxmlformats.org/drawingml/2006/main" xmlns:r="http://schemas.openxmlformats.org/officeDocument/2006/relationships" xmlns:p="http://schemas.openxmlformats.org/presentationml/2006/main">
  <p:tag name="HIGHLIGHTER" val="false"/>
</p:tagLst>
</file>

<file path=ppt/tags/tag668.xml><?xml version="1.0" encoding="utf-8"?>
<p:tagLst xmlns:a="http://schemas.openxmlformats.org/drawingml/2006/main" xmlns:r="http://schemas.openxmlformats.org/officeDocument/2006/relationships" xmlns:p="http://schemas.openxmlformats.org/presentationml/2006/main">
  <p:tag name="HIGHLIGHTER" val="false"/>
</p:tagLst>
</file>

<file path=ppt/tags/tag669.xml><?xml version="1.0" encoding="utf-8"?>
<p:tagLst xmlns:a="http://schemas.openxmlformats.org/drawingml/2006/main" xmlns:r="http://schemas.openxmlformats.org/officeDocument/2006/relationships" xmlns:p="http://schemas.openxmlformats.org/presentationml/2006/main">
  <p:tag name="HIGHLIGHTER" val="false"/>
</p:tagLst>
</file>

<file path=ppt/tags/tag67.xml><?xml version="1.0" encoding="utf-8"?>
<p:tagLst xmlns:a="http://schemas.openxmlformats.org/drawingml/2006/main" xmlns:r="http://schemas.openxmlformats.org/officeDocument/2006/relationships" xmlns:p="http://schemas.openxmlformats.org/presentationml/2006/main">
  <p:tag name="HIGHLIGHTER" val="false"/>
</p:tagLst>
</file>

<file path=ppt/tags/tag670.xml><?xml version="1.0" encoding="utf-8"?>
<p:tagLst xmlns:a="http://schemas.openxmlformats.org/drawingml/2006/main" xmlns:r="http://schemas.openxmlformats.org/officeDocument/2006/relationships" xmlns:p="http://schemas.openxmlformats.org/presentationml/2006/main">
  <p:tag name="HIGHLIGHTER" val="false"/>
</p:tagLst>
</file>

<file path=ppt/tags/tag671.xml><?xml version="1.0" encoding="utf-8"?>
<p:tagLst xmlns:a="http://schemas.openxmlformats.org/drawingml/2006/main" xmlns:r="http://schemas.openxmlformats.org/officeDocument/2006/relationships" xmlns:p="http://schemas.openxmlformats.org/presentationml/2006/main">
  <p:tag name="HIGHLIGHTER" val="false"/>
</p:tagLst>
</file>

<file path=ppt/tags/tag672.xml><?xml version="1.0" encoding="utf-8"?>
<p:tagLst xmlns:a="http://schemas.openxmlformats.org/drawingml/2006/main" xmlns:r="http://schemas.openxmlformats.org/officeDocument/2006/relationships" xmlns:p="http://schemas.openxmlformats.org/presentationml/2006/main">
  <p:tag name="HIGHLIGHTER" val="false"/>
</p:tagLst>
</file>

<file path=ppt/tags/tag673.xml><?xml version="1.0" encoding="utf-8"?>
<p:tagLst xmlns:a="http://schemas.openxmlformats.org/drawingml/2006/main" xmlns:r="http://schemas.openxmlformats.org/officeDocument/2006/relationships" xmlns:p="http://schemas.openxmlformats.org/presentationml/2006/main">
  <p:tag name="HIGHLIGHTER" val="false"/>
</p:tagLst>
</file>

<file path=ppt/tags/tag674.xml><?xml version="1.0" encoding="utf-8"?>
<p:tagLst xmlns:a="http://schemas.openxmlformats.org/drawingml/2006/main" xmlns:r="http://schemas.openxmlformats.org/officeDocument/2006/relationships" xmlns:p="http://schemas.openxmlformats.org/presentationml/2006/main">
  <p:tag name="HIGHLIGHTER" val="false"/>
</p:tagLst>
</file>

<file path=ppt/tags/tag675.xml><?xml version="1.0" encoding="utf-8"?>
<p:tagLst xmlns:a="http://schemas.openxmlformats.org/drawingml/2006/main" xmlns:r="http://schemas.openxmlformats.org/officeDocument/2006/relationships" xmlns:p="http://schemas.openxmlformats.org/presentationml/2006/main">
  <p:tag name="HIGHLIGHTER" val="false"/>
</p:tagLst>
</file>

<file path=ppt/tags/tag676.xml><?xml version="1.0" encoding="utf-8"?>
<p:tagLst xmlns:a="http://schemas.openxmlformats.org/drawingml/2006/main" xmlns:r="http://schemas.openxmlformats.org/officeDocument/2006/relationships" xmlns:p="http://schemas.openxmlformats.org/presentationml/2006/main">
  <p:tag name="HIGHLIGHTER" val="false"/>
</p:tagLst>
</file>

<file path=ppt/tags/tag677.xml><?xml version="1.0" encoding="utf-8"?>
<p:tagLst xmlns:a="http://schemas.openxmlformats.org/drawingml/2006/main" xmlns:r="http://schemas.openxmlformats.org/officeDocument/2006/relationships" xmlns:p="http://schemas.openxmlformats.org/presentationml/2006/main">
  <p:tag name="HIGHLIGHTER" val="false"/>
</p:tagLst>
</file>

<file path=ppt/tags/tag678.xml><?xml version="1.0" encoding="utf-8"?>
<p:tagLst xmlns:a="http://schemas.openxmlformats.org/drawingml/2006/main" xmlns:r="http://schemas.openxmlformats.org/officeDocument/2006/relationships" xmlns:p="http://schemas.openxmlformats.org/presentationml/2006/main">
  <p:tag name="HIGHLIGHTER" val="false"/>
</p:tagLst>
</file>

<file path=ppt/tags/tag679.xml><?xml version="1.0" encoding="utf-8"?>
<p:tagLst xmlns:a="http://schemas.openxmlformats.org/drawingml/2006/main" xmlns:r="http://schemas.openxmlformats.org/officeDocument/2006/relationships" xmlns:p="http://schemas.openxmlformats.org/presentationml/2006/main">
  <p:tag name="HIGHLIGHTER" val="false"/>
</p:tagLst>
</file>

<file path=ppt/tags/tag68.xml><?xml version="1.0" encoding="utf-8"?>
<p:tagLst xmlns:a="http://schemas.openxmlformats.org/drawingml/2006/main" xmlns:r="http://schemas.openxmlformats.org/officeDocument/2006/relationships" xmlns:p="http://schemas.openxmlformats.org/presentationml/2006/main">
  <p:tag name="HIGHLIGHTER" val="false"/>
</p:tagLst>
</file>

<file path=ppt/tags/tag680.xml><?xml version="1.0" encoding="utf-8"?>
<p:tagLst xmlns:a="http://schemas.openxmlformats.org/drawingml/2006/main" xmlns:r="http://schemas.openxmlformats.org/officeDocument/2006/relationships" xmlns:p="http://schemas.openxmlformats.org/presentationml/2006/main">
  <p:tag name="HIGHLIGHTER" val="false"/>
</p:tagLst>
</file>

<file path=ppt/tags/tag681.xml><?xml version="1.0" encoding="utf-8"?>
<p:tagLst xmlns:a="http://schemas.openxmlformats.org/drawingml/2006/main" xmlns:r="http://schemas.openxmlformats.org/officeDocument/2006/relationships" xmlns:p="http://schemas.openxmlformats.org/presentationml/2006/main">
  <p:tag name="HIGHLIGHTER" val="false"/>
</p:tagLst>
</file>

<file path=ppt/tags/tag682.xml><?xml version="1.0" encoding="utf-8"?>
<p:tagLst xmlns:a="http://schemas.openxmlformats.org/drawingml/2006/main" xmlns:r="http://schemas.openxmlformats.org/officeDocument/2006/relationships" xmlns:p="http://schemas.openxmlformats.org/presentationml/2006/main">
  <p:tag name="HIGHLIGHTER" val="false"/>
</p:tagLst>
</file>

<file path=ppt/tags/tag683.xml><?xml version="1.0" encoding="utf-8"?>
<p:tagLst xmlns:a="http://schemas.openxmlformats.org/drawingml/2006/main" xmlns:r="http://schemas.openxmlformats.org/officeDocument/2006/relationships" xmlns:p="http://schemas.openxmlformats.org/presentationml/2006/main">
  <p:tag name="HIGHLIGHTER" val="false"/>
</p:tagLst>
</file>

<file path=ppt/tags/tag684.xml><?xml version="1.0" encoding="utf-8"?>
<p:tagLst xmlns:a="http://schemas.openxmlformats.org/drawingml/2006/main" xmlns:r="http://schemas.openxmlformats.org/officeDocument/2006/relationships" xmlns:p="http://schemas.openxmlformats.org/presentationml/2006/main">
  <p:tag name="HIGHLIGHTER" val="false"/>
</p:tagLst>
</file>

<file path=ppt/tags/tag685.xml><?xml version="1.0" encoding="utf-8"?>
<p:tagLst xmlns:a="http://schemas.openxmlformats.org/drawingml/2006/main" xmlns:r="http://schemas.openxmlformats.org/officeDocument/2006/relationships" xmlns:p="http://schemas.openxmlformats.org/presentationml/2006/main">
  <p:tag name="HIGHLIGHTER" val="false"/>
</p:tagLst>
</file>

<file path=ppt/tags/tag686.xml><?xml version="1.0" encoding="utf-8"?>
<p:tagLst xmlns:a="http://schemas.openxmlformats.org/drawingml/2006/main" xmlns:r="http://schemas.openxmlformats.org/officeDocument/2006/relationships" xmlns:p="http://schemas.openxmlformats.org/presentationml/2006/main">
  <p:tag name="HIGHLIGHTER" val="false"/>
</p:tagLst>
</file>

<file path=ppt/tags/tag687.xml><?xml version="1.0" encoding="utf-8"?>
<p:tagLst xmlns:a="http://schemas.openxmlformats.org/drawingml/2006/main" xmlns:r="http://schemas.openxmlformats.org/officeDocument/2006/relationships" xmlns:p="http://schemas.openxmlformats.org/presentationml/2006/main">
  <p:tag name="HIGHLIGHTER" val="false"/>
</p:tagLst>
</file>

<file path=ppt/tags/tag688.xml><?xml version="1.0" encoding="utf-8"?>
<p:tagLst xmlns:a="http://schemas.openxmlformats.org/drawingml/2006/main" xmlns:r="http://schemas.openxmlformats.org/officeDocument/2006/relationships" xmlns:p="http://schemas.openxmlformats.org/presentationml/2006/main">
  <p:tag name="HIGHLIGHTER" val="false"/>
</p:tagLst>
</file>

<file path=ppt/tags/tag689.xml><?xml version="1.0" encoding="utf-8"?>
<p:tagLst xmlns:a="http://schemas.openxmlformats.org/drawingml/2006/main" xmlns:r="http://schemas.openxmlformats.org/officeDocument/2006/relationships" xmlns:p="http://schemas.openxmlformats.org/presentationml/2006/main">
  <p:tag name="HIGHLIGHTER" val="false"/>
</p:tagLst>
</file>

<file path=ppt/tags/tag69.xml><?xml version="1.0" encoding="utf-8"?>
<p:tagLst xmlns:a="http://schemas.openxmlformats.org/drawingml/2006/main" xmlns:r="http://schemas.openxmlformats.org/officeDocument/2006/relationships" xmlns:p="http://schemas.openxmlformats.org/presentationml/2006/main">
  <p:tag name="HIGHLIGHTER" val="false"/>
</p:tagLst>
</file>

<file path=ppt/tags/tag690.xml><?xml version="1.0" encoding="utf-8"?>
<p:tagLst xmlns:a="http://schemas.openxmlformats.org/drawingml/2006/main" xmlns:r="http://schemas.openxmlformats.org/officeDocument/2006/relationships" xmlns:p="http://schemas.openxmlformats.org/presentationml/2006/main">
  <p:tag name="HIGHLIGHTER" val="false"/>
</p:tagLst>
</file>

<file path=ppt/tags/tag691.xml><?xml version="1.0" encoding="utf-8"?>
<p:tagLst xmlns:a="http://schemas.openxmlformats.org/drawingml/2006/main" xmlns:r="http://schemas.openxmlformats.org/officeDocument/2006/relationships" xmlns:p="http://schemas.openxmlformats.org/presentationml/2006/main">
  <p:tag name="HIGHLIGHTER" val="false"/>
</p:tagLst>
</file>

<file path=ppt/tags/tag692.xml><?xml version="1.0" encoding="utf-8"?>
<p:tagLst xmlns:a="http://schemas.openxmlformats.org/drawingml/2006/main" xmlns:r="http://schemas.openxmlformats.org/officeDocument/2006/relationships" xmlns:p="http://schemas.openxmlformats.org/presentationml/2006/main">
  <p:tag name="HIGHLIGHTER" val="false"/>
</p:tagLst>
</file>

<file path=ppt/tags/tag693.xml><?xml version="1.0" encoding="utf-8"?>
<p:tagLst xmlns:a="http://schemas.openxmlformats.org/drawingml/2006/main" xmlns:r="http://schemas.openxmlformats.org/officeDocument/2006/relationships" xmlns:p="http://schemas.openxmlformats.org/presentationml/2006/main">
  <p:tag name="HIGHLIGHTER" val="false"/>
</p:tagLst>
</file>

<file path=ppt/tags/tag694.xml><?xml version="1.0" encoding="utf-8"?>
<p:tagLst xmlns:a="http://schemas.openxmlformats.org/drawingml/2006/main" xmlns:r="http://schemas.openxmlformats.org/officeDocument/2006/relationships" xmlns:p="http://schemas.openxmlformats.org/presentationml/2006/main">
  <p:tag name="HIGHLIGHTER" val="false"/>
</p:tagLst>
</file>

<file path=ppt/tags/tag695.xml><?xml version="1.0" encoding="utf-8"?>
<p:tagLst xmlns:a="http://schemas.openxmlformats.org/drawingml/2006/main" xmlns:r="http://schemas.openxmlformats.org/officeDocument/2006/relationships" xmlns:p="http://schemas.openxmlformats.org/presentationml/2006/main">
  <p:tag name="HIGHLIGHTER" val="false"/>
</p:tagLst>
</file>

<file path=ppt/tags/tag696.xml><?xml version="1.0" encoding="utf-8"?>
<p:tagLst xmlns:a="http://schemas.openxmlformats.org/drawingml/2006/main" xmlns:r="http://schemas.openxmlformats.org/officeDocument/2006/relationships" xmlns:p="http://schemas.openxmlformats.org/presentationml/2006/main">
  <p:tag name="HIGHLIGHTER" val="false"/>
</p:tagLst>
</file>

<file path=ppt/tags/tag697.xml><?xml version="1.0" encoding="utf-8"?>
<p:tagLst xmlns:a="http://schemas.openxmlformats.org/drawingml/2006/main" xmlns:r="http://schemas.openxmlformats.org/officeDocument/2006/relationships" xmlns:p="http://schemas.openxmlformats.org/presentationml/2006/main">
  <p:tag name="HIGHLIGHTER" val="false"/>
</p:tagLst>
</file>

<file path=ppt/tags/tag698.xml><?xml version="1.0" encoding="utf-8"?>
<p:tagLst xmlns:a="http://schemas.openxmlformats.org/drawingml/2006/main" xmlns:r="http://schemas.openxmlformats.org/officeDocument/2006/relationships" xmlns:p="http://schemas.openxmlformats.org/presentationml/2006/main">
  <p:tag name="HIGHLIGHTER" val="false"/>
</p:tagLst>
</file>

<file path=ppt/tags/tag699.xml><?xml version="1.0" encoding="utf-8"?>
<p:tagLst xmlns:a="http://schemas.openxmlformats.org/drawingml/2006/main" xmlns:r="http://schemas.openxmlformats.org/officeDocument/2006/relationships" xmlns:p="http://schemas.openxmlformats.org/presentationml/2006/main">
  <p:tag name="HIGHLIGHTER" val="false"/>
</p:tagLst>
</file>

<file path=ppt/tags/tag7.xml><?xml version="1.0" encoding="utf-8"?>
<p:tagLst xmlns:a="http://schemas.openxmlformats.org/drawingml/2006/main" xmlns:r="http://schemas.openxmlformats.org/officeDocument/2006/relationships" xmlns:p="http://schemas.openxmlformats.org/presentationml/2006/main">
  <p:tag name="HIGHLIGHTER" val="false"/>
</p:tagLst>
</file>

<file path=ppt/tags/tag70.xml><?xml version="1.0" encoding="utf-8"?>
<p:tagLst xmlns:a="http://schemas.openxmlformats.org/drawingml/2006/main" xmlns:r="http://schemas.openxmlformats.org/officeDocument/2006/relationships" xmlns:p="http://schemas.openxmlformats.org/presentationml/2006/main">
  <p:tag name="HIGHLIGHTER" val="false"/>
</p:tagLst>
</file>

<file path=ppt/tags/tag700.xml><?xml version="1.0" encoding="utf-8"?>
<p:tagLst xmlns:a="http://schemas.openxmlformats.org/drawingml/2006/main" xmlns:r="http://schemas.openxmlformats.org/officeDocument/2006/relationships" xmlns:p="http://schemas.openxmlformats.org/presentationml/2006/main">
  <p:tag name="HIGHLIGHTER" val="false"/>
</p:tagLst>
</file>

<file path=ppt/tags/tag701.xml><?xml version="1.0" encoding="utf-8"?>
<p:tagLst xmlns:a="http://schemas.openxmlformats.org/drawingml/2006/main" xmlns:r="http://schemas.openxmlformats.org/officeDocument/2006/relationships" xmlns:p="http://schemas.openxmlformats.org/presentationml/2006/main">
  <p:tag name="HIGHLIGHTER" val="false"/>
</p:tagLst>
</file>

<file path=ppt/tags/tag702.xml><?xml version="1.0" encoding="utf-8"?>
<p:tagLst xmlns:a="http://schemas.openxmlformats.org/drawingml/2006/main" xmlns:r="http://schemas.openxmlformats.org/officeDocument/2006/relationships" xmlns:p="http://schemas.openxmlformats.org/presentationml/2006/main">
  <p:tag name="HIGHLIGHTER" val="false"/>
</p:tagLst>
</file>

<file path=ppt/tags/tag703.xml><?xml version="1.0" encoding="utf-8"?>
<p:tagLst xmlns:a="http://schemas.openxmlformats.org/drawingml/2006/main" xmlns:r="http://schemas.openxmlformats.org/officeDocument/2006/relationships" xmlns:p="http://schemas.openxmlformats.org/presentationml/2006/main">
  <p:tag name="HIGHLIGHTER" val="false"/>
</p:tagLst>
</file>

<file path=ppt/tags/tag704.xml><?xml version="1.0" encoding="utf-8"?>
<p:tagLst xmlns:a="http://schemas.openxmlformats.org/drawingml/2006/main" xmlns:r="http://schemas.openxmlformats.org/officeDocument/2006/relationships" xmlns:p="http://schemas.openxmlformats.org/presentationml/2006/main">
  <p:tag name="HIGHLIGHTER" val="false"/>
</p:tagLst>
</file>

<file path=ppt/tags/tag705.xml><?xml version="1.0" encoding="utf-8"?>
<p:tagLst xmlns:a="http://schemas.openxmlformats.org/drawingml/2006/main" xmlns:r="http://schemas.openxmlformats.org/officeDocument/2006/relationships" xmlns:p="http://schemas.openxmlformats.org/presentationml/2006/main">
  <p:tag name="HIGHLIGHTER" val="false"/>
</p:tagLst>
</file>

<file path=ppt/tags/tag706.xml><?xml version="1.0" encoding="utf-8"?>
<p:tagLst xmlns:a="http://schemas.openxmlformats.org/drawingml/2006/main" xmlns:r="http://schemas.openxmlformats.org/officeDocument/2006/relationships" xmlns:p="http://schemas.openxmlformats.org/presentationml/2006/main">
  <p:tag name="HIGHLIGHTER" val="false"/>
</p:tagLst>
</file>

<file path=ppt/tags/tag707.xml><?xml version="1.0" encoding="utf-8"?>
<p:tagLst xmlns:a="http://schemas.openxmlformats.org/drawingml/2006/main" xmlns:r="http://schemas.openxmlformats.org/officeDocument/2006/relationships" xmlns:p="http://schemas.openxmlformats.org/presentationml/2006/main">
  <p:tag name="HIGHLIGHTER" val="false"/>
</p:tagLst>
</file>

<file path=ppt/tags/tag708.xml><?xml version="1.0" encoding="utf-8"?>
<p:tagLst xmlns:a="http://schemas.openxmlformats.org/drawingml/2006/main" xmlns:r="http://schemas.openxmlformats.org/officeDocument/2006/relationships" xmlns:p="http://schemas.openxmlformats.org/presentationml/2006/main">
  <p:tag name="HIGHLIGHTER" val="false"/>
</p:tagLst>
</file>

<file path=ppt/tags/tag709.xml><?xml version="1.0" encoding="utf-8"?>
<p:tagLst xmlns:a="http://schemas.openxmlformats.org/drawingml/2006/main" xmlns:r="http://schemas.openxmlformats.org/officeDocument/2006/relationships" xmlns:p="http://schemas.openxmlformats.org/presentationml/2006/main">
  <p:tag name="HIGHLIGHTER" val="false"/>
</p:tagLst>
</file>

<file path=ppt/tags/tag71.xml><?xml version="1.0" encoding="utf-8"?>
<p:tagLst xmlns:a="http://schemas.openxmlformats.org/drawingml/2006/main" xmlns:r="http://schemas.openxmlformats.org/officeDocument/2006/relationships" xmlns:p="http://schemas.openxmlformats.org/presentationml/2006/main">
  <p:tag name="HIGHLIGHTER" val="false"/>
</p:tagLst>
</file>

<file path=ppt/tags/tag710.xml><?xml version="1.0" encoding="utf-8"?>
<p:tagLst xmlns:a="http://schemas.openxmlformats.org/drawingml/2006/main" xmlns:r="http://schemas.openxmlformats.org/officeDocument/2006/relationships" xmlns:p="http://schemas.openxmlformats.org/presentationml/2006/main">
  <p:tag name="HIGHLIGHTER" val="false"/>
</p:tagLst>
</file>

<file path=ppt/tags/tag711.xml><?xml version="1.0" encoding="utf-8"?>
<p:tagLst xmlns:a="http://schemas.openxmlformats.org/drawingml/2006/main" xmlns:r="http://schemas.openxmlformats.org/officeDocument/2006/relationships" xmlns:p="http://schemas.openxmlformats.org/presentationml/2006/main">
  <p:tag name="HIGHLIGHTER" val="false"/>
</p:tagLst>
</file>

<file path=ppt/tags/tag712.xml><?xml version="1.0" encoding="utf-8"?>
<p:tagLst xmlns:a="http://schemas.openxmlformats.org/drawingml/2006/main" xmlns:r="http://schemas.openxmlformats.org/officeDocument/2006/relationships" xmlns:p="http://schemas.openxmlformats.org/presentationml/2006/main">
  <p:tag name="HIGHLIGHTER" val="false"/>
</p:tagLst>
</file>

<file path=ppt/tags/tag713.xml><?xml version="1.0" encoding="utf-8"?>
<p:tagLst xmlns:a="http://schemas.openxmlformats.org/drawingml/2006/main" xmlns:r="http://schemas.openxmlformats.org/officeDocument/2006/relationships" xmlns:p="http://schemas.openxmlformats.org/presentationml/2006/main">
  <p:tag name="HIGHLIGHTER" val="false"/>
</p:tagLst>
</file>

<file path=ppt/tags/tag714.xml><?xml version="1.0" encoding="utf-8"?>
<p:tagLst xmlns:a="http://schemas.openxmlformats.org/drawingml/2006/main" xmlns:r="http://schemas.openxmlformats.org/officeDocument/2006/relationships" xmlns:p="http://schemas.openxmlformats.org/presentationml/2006/main">
  <p:tag name="HIGHLIGHTER" val="false"/>
</p:tagLst>
</file>

<file path=ppt/tags/tag715.xml><?xml version="1.0" encoding="utf-8"?>
<p:tagLst xmlns:a="http://schemas.openxmlformats.org/drawingml/2006/main" xmlns:r="http://schemas.openxmlformats.org/officeDocument/2006/relationships" xmlns:p="http://schemas.openxmlformats.org/presentationml/2006/main">
  <p:tag name="HIGHLIGHTER" val="false"/>
</p:tagLst>
</file>

<file path=ppt/tags/tag716.xml><?xml version="1.0" encoding="utf-8"?>
<p:tagLst xmlns:a="http://schemas.openxmlformats.org/drawingml/2006/main" xmlns:r="http://schemas.openxmlformats.org/officeDocument/2006/relationships" xmlns:p="http://schemas.openxmlformats.org/presentationml/2006/main">
  <p:tag name="HIGHLIGHTER" val="false"/>
</p:tagLst>
</file>

<file path=ppt/tags/tag717.xml><?xml version="1.0" encoding="utf-8"?>
<p:tagLst xmlns:a="http://schemas.openxmlformats.org/drawingml/2006/main" xmlns:r="http://schemas.openxmlformats.org/officeDocument/2006/relationships" xmlns:p="http://schemas.openxmlformats.org/presentationml/2006/main">
  <p:tag name="HIGHLIGHTER" val="false"/>
</p:tagLst>
</file>

<file path=ppt/tags/tag718.xml><?xml version="1.0" encoding="utf-8"?>
<p:tagLst xmlns:a="http://schemas.openxmlformats.org/drawingml/2006/main" xmlns:r="http://schemas.openxmlformats.org/officeDocument/2006/relationships" xmlns:p="http://schemas.openxmlformats.org/presentationml/2006/main">
  <p:tag name="HIGHLIGHTER" val="false"/>
</p:tagLst>
</file>

<file path=ppt/tags/tag719.xml><?xml version="1.0" encoding="utf-8"?>
<p:tagLst xmlns:a="http://schemas.openxmlformats.org/drawingml/2006/main" xmlns:r="http://schemas.openxmlformats.org/officeDocument/2006/relationships" xmlns:p="http://schemas.openxmlformats.org/presentationml/2006/main">
  <p:tag name="HIGHLIGHTER" val="false"/>
</p:tagLst>
</file>

<file path=ppt/tags/tag72.xml><?xml version="1.0" encoding="utf-8"?>
<p:tagLst xmlns:a="http://schemas.openxmlformats.org/drawingml/2006/main" xmlns:r="http://schemas.openxmlformats.org/officeDocument/2006/relationships" xmlns:p="http://schemas.openxmlformats.org/presentationml/2006/main">
  <p:tag name="HIGHLIGHTER" val="false"/>
</p:tagLst>
</file>

<file path=ppt/tags/tag720.xml><?xml version="1.0" encoding="utf-8"?>
<p:tagLst xmlns:a="http://schemas.openxmlformats.org/drawingml/2006/main" xmlns:r="http://schemas.openxmlformats.org/officeDocument/2006/relationships" xmlns:p="http://schemas.openxmlformats.org/presentationml/2006/main">
  <p:tag name="HIGHLIGHTER" val="false"/>
</p:tagLst>
</file>

<file path=ppt/tags/tag721.xml><?xml version="1.0" encoding="utf-8"?>
<p:tagLst xmlns:a="http://schemas.openxmlformats.org/drawingml/2006/main" xmlns:r="http://schemas.openxmlformats.org/officeDocument/2006/relationships" xmlns:p="http://schemas.openxmlformats.org/presentationml/2006/main">
  <p:tag name="HIGHLIGHTER" val="false"/>
</p:tagLst>
</file>

<file path=ppt/tags/tag722.xml><?xml version="1.0" encoding="utf-8"?>
<p:tagLst xmlns:a="http://schemas.openxmlformats.org/drawingml/2006/main" xmlns:r="http://schemas.openxmlformats.org/officeDocument/2006/relationships" xmlns:p="http://schemas.openxmlformats.org/presentationml/2006/main">
  <p:tag name="HIGHLIGHTER" val="false"/>
</p:tagLst>
</file>

<file path=ppt/tags/tag723.xml><?xml version="1.0" encoding="utf-8"?>
<p:tagLst xmlns:a="http://schemas.openxmlformats.org/drawingml/2006/main" xmlns:r="http://schemas.openxmlformats.org/officeDocument/2006/relationships" xmlns:p="http://schemas.openxmlformats.org/presentationml/2006/main">
  <p:tag name="HIGHLIGHTER" val="false"/>
</p:tagLst>
</file>

<file path=ppt/tags/tag724.xml><?xml version="1.0" encoding="utf-8"?>
<p:tagLst xmlns:a="http://schemas.openxmlformats.org/drawingml/2006/main" xmlns:r="http://schemas.openxmlformats.org/officeDocument/2006/relationships" xmlns:p="http://schemas.openxmlformats.org/presentationml/2006/main">
  <p:tag name="HIGHLIGHTER" val="false"/>
</p:tagLst>
</file>

<file path=ppt/tags/tag725.xml><?xml version="1.0" encoding="utf-8"?>
<p:tagLst xmlns:a="http://schemas.openxmlformats.org/drawingml/2006/main" xmlns:r="http://schemas.openxmlformats.org/officeDocument/2006/relationships" xmlns:p="http://schemas.openxmlformats.org/presentationml/2006/main">
  <p:tag name="HIGHLIGHTER" val="false"/>
</p:tagLst>
</file>

<file path=ppt/tags/tag726.xml><?xml version="1.0" encoding="utf-8"?>
<p:tagLst xmlns:a="http://schemas.openxmlformats.org/drawingml/2006/main" xmlns:r="http://schemas.openxmlformats.org/officeDocument/2006/relationships" xmlns:p="http://schemas.openxmlformats.org/presentationml/2006/main">
  <p:tag name="HIGHLIGHTER" val="false"/>
</p:tagLst>
</file>

<file path=ppt/tags/tag727.xml><?xml version="1.0" encoding="utf-8"?>
<p:tagLst xmlns:a="http://schemas.openxmlformats.org/drawingml/2006/main" xmlns:r="http://schemas.openxmlformats.org/officeDocument/2006/relationships" xmlns:p="http://schemas.openxmlformats.org/presentationml/2006/main">
  <p:tag name="HIGHLIGHTER" val="false"/>
</p:tagLst>
</file>

<file path=ppt/tags/tag728.xml><?xml version="1.0" encoding="utf-8"?>
<p:tagLst xmlns:a="http://schemas.openxmlformats.org/drawingml/2006/main" xmlns:r="http://schemas.openxmlformats.org/officeDocument/2006/relationships" xmlns:p="http://schemas.openxmlformats.org/presentationml/2006/main">
  <p:tag name="HIGHLIGHTER" val="false"/>
</p:tagLst>
</file>

<file path=ppt/tags/tag729.xml><?xml version="1.0" encoding="utf-8"?>
<p:tagLst xmlns:a="http://schemas.openxmlformats.org/drawingml/2006/main" xmlns:r="http://schemas.openxmlformats.org/officeDocument/2006/relationships" xmlns:p="http://schemas.openxmlformats.org/presentationml/2006/main">
  <p:tag name="HIGHLIGHTER" val="false"/>
</p:tagLst>
</file>

<file path=ppt/tags/tag73.xml><?xml version="1.0" encoding="utf-8"?>
<p:tagLst xmlns:a="http://schemas.openxmlformats.org/drawingml/2006/main" xmlns:r="http://schemas.openxmlformats.org/officeDocument/2006/relationships" xmlns:p="http://schemas.openxmlformats.org/presentationml/2006/main">
  <p:tag name="HIGHLIGHTER" val="false"/>
</p:tagLst>
</file>

<file path=ppt/tags/tag730.xml><?xml version="1.0" encoding="utf-8"?>
<p:tagLst xmlns:a="http://schemas.openxmlformats.org/drawingml/2006/main" xmlns:r="http://schemas.openxmlformats.org/officeDocument/2006/relationships" xmlns:p="http://schemas.openxmlformats.org/presentationml/2006/main">
  <p:tag name="HIGHLIGHTER" val="false"/>
</p:tagLst>
</file>

<file path=ppt/tags/tag731.xml><?xml version="1.0" encoding="utf-8"?>
<p:tagLst xmlns:a="http://schemas.openxmlformats.org/drawingml/2006/main" xmlns:r="http://schemas.openxmlformats.org/officeDocument/2006/relationships" xmlns:p="http://schemas.openxmlformats.org/presentationml/2006/main">
  <p:tag name="HIGHLIGHTER" val="false"/>
</p:tagLst>
</file>

<file path=ppt/tags/tag732.xml><?xml version="1.0" encoding="utf-8"?>
<p:tagLst xmlns:a="http://schemas.openxmlformats.org/drawingml/2006/main" xmlns:r="http://schemas.openxmlformats.org/officeDocument/2006/relationships" xmlns:p="http://schemas.openxmlformats.org/presentationml/2006/main">
  <p:tag name="HIGHLIGHTER" val="false"/>
</p:tagLst>
</file>

<file path=ppt/tags/tag733.xml><?xml version="1.0" encoding="utf-8"?>
<p:tagLst xmlns:a="http://schemas.openxmlformats.org/drawingml/2006/main" xmlns:r="http://schemas.openxmlformats.org/officeDocument/2006/relationships" xmlns:p="http://schemas.openxmlformats.org/presentationml/2006/main">
  <p:tag name="HIGHLIGHTER" val="false"/>
</p:tagLst>
</file>

<file path=ppt/tags/tag734.xml><?xml version="1.0" encoding="utf-8"?>
<p:tagLst xmlns:a="http://schemas.openxmlformats.org/drawingml/2006/main" xmlns:r="http://schemas.openxmlformats.org/officeDocument/2006/relationships" xmlns:p="http://schemas.openxmlformats.org/presentationml/2006/main">
  <p:tag name="HIGHLIGHTER" val="false"/>
</p:tagLst>
</file>

<file path=ppt/tags/tag735.xml><?xml version="1.0" encoding="utf-8"?>
<p:tagLst xmlns:a="http://schemas.openxmlformats.org/drawingml/2006/main" xmlns:r="http://schemas.openxmlformats.org/officeDocument/2006/relationships" xmlns:p="http://schemas.openxmlformats.org/presentationml/2006/main">
  <p:tag name="HIGHLIGHTER" val="false"/>
</p:tagLst>
</file>

<file path=ppt/tags/tag736.xml><?xml version="1.0" encoding="utf-8"?>
<p:tagLst xmlns:a="http://schemas.openxmlformats.org/drawingml/2006/main" xmlns:r="http://schemas.openxmlformats.org/officeDocument/2006/relationships" xmlns:p="http://schemas.openxmlformats.org/presentationml/2006/main">
  <p:tag name="HIGHLIGHTER" val="false"/>
</p:tagLst>
</file>

<file path=ppt/tags/tag737.xml><?xml version="1.0" encoding="utf-8"?>
<p:tagLst xmlns:a="http://schemas.openxmlformats.org/drawingml/2006/main" xmlns:r="http://schemas.openxmlformats.org/officeDocument/2006/relationships" xmlns:p="http://schemas.openxmlformats.org/presentationml/2006/main">
  <p:tag name="HIGHLIGHTER" val="false"/>
</p:tagLst>
</file>

<file path=ppt/tags/tag738.xml><?xml version="1.0" encoding="utf-8"?>
<p:tagLst xmlns:a="http://schemas.openxmlformats.org/drawingml/2006/main" xmlns:r="http://schemas.openxmlformats.org/officeDocument/2006/relationships" xmlns:p="http://schemas.openxmlformats.org/presentationml/2006/main">
  <p:tag name="HIGHLIGHTER" val="false"/>
</p:tagLst>
</file>

<file path=ppt/tags/tag739.xml><?xml version="1.0" encoding="utf-8"?>
<p:tagLst xmlns:a="http://schemas.openxmlformats.org/drawingml/2006/main" xmlns:r="http://schemas.openxmlformats.org/officeDocument/2006/relationships" xmlns:p="http://schemas.openxmlformats.org/presentationml/2006/main">
  <p:tag name="HIGHLIGHTER" val="false"/>
</p:tagLst>
</file>

<file path=ppt/tags/tag74.xml><?xml version="1.0" encoding="utf-8"?>
<p:tagLst xmlns:a="http://schemas.openxmlformats.org/drawingml/2006/main" xmlns:r="http://schemas.openxmlformats.org/officeDocument/2006/relationships" xmlns:p="http://schemas.openxmlformats.org/presentationml/2006/main">
  <p:tag name="HIGHLIGHTER" val="false"/>
</p:tagLst>
</file>

<file path=ppt/tags/tag740.xml><?xml version="1.0" encoding="utf-8"?>
<p:tagLst xmlns:a="http://schemas.openxmlformats.org/drawingml/2006/main" xmlns:r="http://schemas.openxmlformats.org/officeDocument/2006/relationships" xmlns:p="http://schemas.openxmlformats.org/presentationml/2006/main">
  <p:tag name="HIGHLIGHTER" val="false"/>
</p:tagLst>
</file>

<file path=ppt/tags/tag741.xml><?xml version="1.0" encoding="utf-8"?>
<p:tagLst xmlns:a="http://schemas.openxmlformats.org/drawingml/2006/main" xmlns:r="http://schemas.openxmlformats.org/officeDocument/2006/relationships" xmlns:p="http://schemas.openxmlformats.org/presentationml/2006/main">
  <p:tag name="HIGHLIGHTER" val="false"/>
</p:tagLst>
</file>

<file path=ppt/tags/tag742.xml><?xml version="1.0" encoding="utf-8"?>
<p:tagLst xmlns:a="http://schemas.openxmlformats.org/drawingml/2006/main" xmlns:r="http://schemas.openxmlformats.org/officeDocument/2006/relationships" xmlns:p="http://schemas.openxmlformats.org/presentationml/2006/main">
  <p:tag name="HIGHLIGHTER" val="false"/>
</p:tagLst>
</file>

<file path=ppt/tags/tag743.xml><?xml version="1.0" encoding="utf-8"?>
<p:tagLst xmlns:a="http://schemas.openxmlformats.org/drawingml/2006/main" xmlns:r="http://schemas.openxmlformats.org/officeDocument/2006/relationships" xmlns:p="http://schemas.openxmlformats.org/presentationml/2006/main">
  <p:tag name="HIGHLIGHTER" val="false"/>
</p:tagLst>
</file>

<file path=ppt/tags/tag744.xml><?xml version="1.0" encoding="utf-8"?>
<p:tagLst xmlns:a="http://schemas.openxmlformats.org/drawingml/2006/main" xmlns:r="http://schemas.openxmlformats.org/officeDocument/2006/relationships" xmlns:p="http://schemas.openxmlformats.org/presentationml/2006/main">
  <p:tag name="HIGHLIGHTER" val="false"/>
</p:tagLst>
</file>

<file path=ppt/tags/tag745.xml><?xml version="1.0" encoding="utf-8"?>
<p:tagLst xmlns:a="http://schemas.openxmlformats.org/drawingml/2006/main" xmlns:r="http://schemas.openxmlformats.org/officeDocument/2006/relationships" xmlns:p="http://schemas.openxmlformats.org/presentationml/2006/main">
  <p:tag name="HIGHLIGHTER" val="false"/>
</p:tagLst>
</file>

<file path=ppt/tags/tag746.xml><?xml version="1.0" encoding="utf-8"?>
<p:tagLst xmlns:a="http://schemas.openxmlformats.org/drawingml/2006/main" xmlns:r="http://schemas.openxmlformats.org/officeDocument/2006/relationships" xmlns:p="http://schemas.openxmlformats.org/presentationml/2006/main">
  <p:tag name="HIGHLIGHTER" val="false"/>
</p:tagLst>
</file>

<file path=ppt/tags/tag747.xml><?xml version="1.0" encoding="utf-8"?>
<p:tagLst xmlns:a="http://schemas.openxmlformats.org/drawingml/2006/main" xmlns:r="http://schemas.openxmlformats.org/officeDocument/2006/relationships" xmlns:p="http://schemas.openxmlformats.org/presentationml/2006/main">
  <p:tag name="HIGHLIGHTER" val="false"/>
</p:tagLst>
</file>

<file path=ppt/tags/tag748.xml><?xml version="1.0" encoding="utf-8"?>
<p:tagLst xmlns:a="http://schemas.openxmlformats.org/drawingml/2006/main" xmlns:r="http://schemas.openxmlformats.org/officeDocument/2006/relationships" xmlns:p="http://schemas.openxmlformats.org/presentationml/2006/main">
  <p:tag name="HIGHLIGHTER" val="false"/>
</p:tagLst>
</file>

<file path=ppt/tags/tag749.xml><?xml version="1.0" encoding="utf-8"?>
<p:tagLst xmlns:a="http://schemas.openxmlformats.org/drawingml/2006/main" xmlns:r="http://schemas.openxmlformats.org/officeDocument/2006/relationships" xmlns:p="http://schemas.openxmlformats.org/presentationml/2006/main">
  <p:tag name="HIGHLIGHTER" val="false"/>
</p:tagLst>
</file>

<file path=ppt/tags/tag75.xml><?xml version="1.0" encoding="utf-8"?>
<p:tagLst xmlns:a="http://schemas.openxmlformats.org/drawingml/2006/main" xmlns:r="http://schemas.openxmlformats.org/officeDocument/2006/relationships" xmlns:p="http://schemas.openxmlformats.org/presentationml/2006/main">
  <p:tag name="HIGHLIGHTER" val="false"/>
</p:tagLst>
</file>

<file path=ppt/tags/tag750.xml><?xml version="1.0" encoding="utf-8"?>
<p:tagLst xmlns:a="http://schemas.openxmlformats.org/drawingml/2006/main" xmlns:r="http://schemas.openxmlformats.org/officeDocument/2006/relationships" xmlns:p="http://schemas.openxmlformats.org/presentationml/2006/main">
  <p:tag name="HIGHLIGHTER" val="false"/>
</p:tagLst>
</file>

<file path=ppt/tags/tag751.xml><?xml version="1.0" encoding="utf-8"?>
<p:tagLst xmlns:a="http://schemas.openxmlformats.org/drawingml/2006/main" xmlns:r="http://schemas.openxmlformats.org/officeDocument/2006/relationships" xmlns:p="http://schemas.openxmlformats.org/presentationml/2006/main">
  <p:tag name="HIGHLIGHTER" val="false"/>
</p:tagLst>
</file>

<file path=ppt/tags/tag752.xml><?xml version="1.0" encoding="utf-8"?>
<p:tagLst xmlns:a="http://schemas.openxmlformats.org/drawingml/2006/main" xmlns:r="http://schemas.openxmlformats.org/officeDocument/2006/relationships" xmlns:p="http://schemas.openxmlformats.org/presentationml/2006/main">
  <p:tag name="HIGHLIGHTER" val="false"/>
</p:tagLst>
</file>

<file path=ppt/tags/tag753.xml><?xml version="1.0" encoding="utf-8"?>
<p:tagLst xmlns:a="http://schemas.openxmlformats.org/drawingml/2006/main" xmlns:r="http://schemas.openxmlformats.org/officeDocument/2006/relationships" xmlns:p="http://schemas.openxmlformats.org/presentationml/2006/main">
  <p:tag name="HIGHLIGHTER" val="false"/>
</p:tagLst>
</file>

<file path=ppt/tags/tag754.xml><?xml version="1.0" encoding="utf-8"?>
<p:tagLst xmlns:a="http://schemas.openxmlformats.org/drawingml/2006/main" xmlns:r="http://schemas.openxmlformats.org/officeDocument/2006/relationships" xmlns:p="http://schemas.openxmlformats.org/presentationml/2006/main">
  <p:tag name="HIGHLIGHTER" val="false"/>
</p:tagLst>
</file>

<file path=ppt/tags/tag755.xml><?xml version="1.0" encoding="utf-8"?>
<p:tagLst xmlns:a="http://schemas.openxmlformats.org/drawingml/2006/main" xmlns:r="http://schemas.openxmlformats.org/officeDocument/2006/relationships" xmlns:p="http://schemas.openxmlformats.org/presentationml/2006/main">
  <p:tag name="HIGHLIGHTER" val="false"/>
</p:tagLst>
</file>

<file path=ppt/tags/tag756.xml><?xml version="1.0" encoding="utf-8"?>
<p:tagLst xmlns:a="http://schemas.openxmlformats.org/drawingml/2006/main" xmlns:r="http://schemas.openxmlformats.org/officeDocument/2006/relationships" xmlns:p="http://schemas.openxmlformats.org/presentationml/2006/main">
  <p:tag name="HIGHLIGHTER" val="false"/>
</p:tagLst>
</file>

<file path=ppt/tags/tag757.xml><?xml version="1.0" encoding="utf-8"?>
<p:tagLst xmlns:a="http://schemas.openxmlformats.org/drawingml/2006/main" xmlns:r="http://schemas.openxmlformats.org/officeDocument/2006/relationships" xmlns:p="http://schemas.openxmlformats.org/presentationml/2006/main">
  <p:tag name="HIGHLIGHTER" val="false"/>
</p:tagLst>
</file>

<file path=ppt/tags/tag758.xml><?xml version="1.0" encoding="utf-8"?>
<p:tagLst xmlns:a="http://schemas.openxmlformats.org/drawingml/2006/main" xmlns:r="http://schemas.openxmlformats.org/officeDocument/2006/relationships" xmlns:p="http://schemas.openxmlformats.org/presentationml/2006/main">
  <p:tag name="HIGHLIGHTER" val="false"/>
</p:tagLst>
</file>

<file path=ppt/tags/tag759.xml><?xml version="1.0" encoding="utf-8"?>
<p:tagLst xmlns:a="http://schemas.openxmlformats.org/drawingml/2006/main" xmlns:r="http://schemas.openxmlformats.org/officeDocument/2006/relationships" xmlns:p="http://schemas.openxmlformats.org/presentationml/2006/main">
  <p:tag name="HIGHLIGHTER" val="false"/>
</p:tagLst>
</file>

<file path=ppt/tags/tag76.xml><?xml version="1.0" encoding="utf-8"?>
<p:tagLst xmlns:a="http://schemas.openxmlformats.org/drawingml/2006/main" xmlns:r="http://schemas.openxmlformats.org/officeDocument/2006/relationships" xmlns:p="http://schemas.openxmlformats.org/presentationml/2006/main">
  <p:tag name="HIGHLIGHTER" val="false"/>
</p:tagLst>
</file>

<file path=ppt/tags/tag760.xml><?xml version="1.0" encoding="utf-8"?>
<p:tagLst xmlns:a="http://schemas.openxmlformats.org/drawingml/2006/main" xmlns:r="http://schemas.openxmlformats.org/officeDocument/2006/relationships" xmlns:p="http://schemas.openxmlformats.org/presentationml/2006/main">
  <p:tag name="HIGHLIGHTER" val="false"/>
</p:tagLst>
</file>

<file path=ppt/tags/tag761.xml><?xml version="1.0" encoding="utf-8"?>
<p:tagLst xmlns:a="http://schemas.openxmlformats.org/drawingml/2006/main" xmlns:r="http://schemas.openxmlformats.org/officeDocument/2006/relationships" xmlns:p="http://schemas.openxmlformats.org/presentationml/2006/main">
  <p:tag name="HIGHLIGHTER" val="false"/>
</p:tagLst>
</file>

<file path=ppt/tags/tag762.xml><?xml version="1.0" encoding="utf-8"?>
<p:tagLst xmlns:a="http://schemas.openxmlformats.org/drawingml/2006/main" xmlns:r="http://schemas.openxmlformats.org/officeDocument/2006/relationships" xmlns:p="http://schemas.openxmlformats.org/presentationml/2006/main">
  <p:tag name="HIGHLIGHTER" val="false"/>
</p:tagLst>
</file>

<file path=ppt/tags/tag763.xml><?xml version="1.0" encoding="utf-8"?>
<p:tagLst xmlns:a="http://schemas.openxmlformats.org/drawingml/2006/main" xmlns:r="http://schemas.openxmlformats.org/officeDocument/2006/relationships" xmlns:p="http://schemas.openxmlformats.org/presentationml/2006/main">
  <p:tag name="HIGHLIGHTER" val="false"/>
</p:tagLst>
</file>

<file path=ppt/tags/tag764.xml><?xml version="1.0" encoding="utf-8"?>
<p:tagLst xmlns:a="http://schemas.openxmlformats.org/drawingml/2006/main" xmlns:r="http://schemas.openxmlformats.org/officeDocument/2006/relationships" xmlns:p="http://schemas.openxmlformats.org/presentationml/2006/main">
  <p:tag name="HIGHLIGHTER" val="false"/>
</p:tagLst>
</file>

<file path=ppt/tags/tag765.xml><?xml version="1.0" encoding="utf-8"?>
<p:tagLst xmlns:a="http://schemas.openxmlformats.org/drawingml/2006/main" xmlns:r="http://schemas.openxmlformats.org/officeDocument/2006/relationships" xmlns:p="http://schemas.openxmlformats.org/presentationml/2006/main">
  <p:tag name="HIGHLIGHTER" val="false"/>
</p:tagLst>
</file>

<file path=ppt/tags/tag766.xml><?xml version="1.0" encoding="utf-8"?>
<p:tagLst xmlns:a="http://schemas.openxmlformats.org/drawingml/2006/main" xmlns:r="http://schemas.openxmlformats.org/officeDocument/2006/relationships" xmlns:p="http://schemas.openxmlformats.org/presentationml/2006/main">
  <p:tag name="HIGHLIGHTER" val="false"/>
</p:tagLst>
</file>

<file path=ppt/tags/tag767.xml><?xml version="1.0" encoding="utf-8"?>
<p:tagLst xmlns:a="http://schemas.openxmlformats.org/drawingml/2006/main" xmlns:r="http://schemas.openxmlformats.org/officeDocument/2006/relationships" xmlns:p="http://schemas.openxmlformats.org/presentationml/2006/main">
  <p:tag name="HIGHLIGHTER" val="false"/>
</p:tagLst>
</file>

<file path=ppt/tags/tag768.xml><?xml version="1.0" encoding="utf-8"?>
<p:tagLst xmlns:a="http://schemas.openxmlformats.org/drawingml/2006/main" xmlns:r="http://schemas.openxmlformats.org/officeDocument/2006/relationships" xmlns:p="http://schemas.openxmlformats.org/presentationml/2006/main">
  <p:tag name="HIGHLIGHTER" val="false"/>
</p:tagLst>
</file>

<file path=ppt/tags/tag769.xml><?xml version="1.0" encoding="utf-8"?>
<p:tagLst xmlns:a="http://schemas.openxmlformats.org/drawingml/2006/main" xmlns:r="http://schemas.openxmlformats.org/officeDocument/2006/relationships" xmlns:p="http://schemas.openxmlformats.org/presentationml/2006/main">
  <p:tag name="HIGHLIGHTER" val="false"/>
</p:tagLst>
</file>

<file path=ppt/tags/tag77.xml><?xml version="1.0" encoding="utf-8"?>
<p:tagLst xmlns:a="http://schemas.openxmlformats.org/drawingml/2006/main" xmlns:r="http://schemas.openxmlformats.org/officeDocument/2006/relationships" xmlns:p="http://schemas.openxmlformats.org/presentationml/2006/main">
  <p:tag name="HIGHLIGHTER" val="false"/>
</p:tagLst>
</file>

<file path=ppt/tags/tag770.xml><?xml version="1.0" encoding="utf-8"?>
<p:tagLst xmlns:a="http://schemas.openxmlformats.org/drawingml/2006/main" xmlns:r="http://schemas.openxmlformats.org/officeDocument/2006/relationships" xmlns:p="http://schemas.openxmlformats.org/presentationml/2006/main">
  <p:tag name="HIGHLIGHTER" val="false"/>
</p:tagLst>
</file>

<file path=ppt/tags/tag771.xml><?xml version="1.0" encoding="utf-8"?>
<p:tagLst xmlns:a="http://schemas.openxmlformats.org/drawingml/2006/main" xmlns:r="http://schemas.openxmlformats.org/officeDocument/2006/relationships" xmlns:p="http://schemas.openxmlformats.org/presentationml/2006/main">
  <p:tag name="HIGHLIGHTER" val="false"/>
</p:tagLst>
</file>

<file path=ppt/tags/tag772.xml><?xml version="1.0" encoding="utf-8"?>
<p:tagLst xmlns:a="http://schemas.openxmlformats.org/drawingml/2006/main" xmlns:r="http://schemas.openxmlformats.org/officeDocument/2006/relationships" xmlns:p="http://schemas.openxmlformats.org/presentationml/2006/main">
  <p:tag name="HIGHLIGHTER" val="false"/>
</p:tagLst>
</file>

<file path=ppt/tags/tag773.xml><?xml version="1.0" encoding="utf-8"?>
<p:tagLst xmlns:a="http://schemas.openxmlformats.org/drawingml/2006/main" xmlns:r="http://schemas.openxmlformats.org/officeDocument/2006/relationships" xmlns:p="http://schemas.openxmlformats.org/presentationml/2006/main">
  <p:tag name="HIGHLIGHTER" val="false"/>
</p:tagLst>
</file>

<file path=ppt/tags/tag774.xml><?xml version="1.0" encoding="utf-8"?>
<p:tagLst xmlns:a="http://schemas.openxmlformats.org/drawingml/2006/main" xmlns:r="http://schemas.openxmlformats.org/officeDocument/2006/relationships" xmlns:p="http://schemas.openxmlformats.org/presentationml/2006/main">
  <p:tag name="HIGHLIGHTER" val="false"/>
</p:tagLst>
</file>

<file path=ppt/tags/tag775.xml><?xml version="1.0" encoding="utf-8"?>
<p:tagLst xmlns:a="http://schemas.openxmlformats.org/drawingml/2006/main" xmlns:r="http://schemas.openxmlformats.org/officeDocument/2006/relationships" xmlns:p="http://schemas.openxmlformats.org/presentationml/2006/main">
  <p:tag name="HIGHLIGHTER" val="false"/>
</p:tagLst>
</file>

<file path=ppt/tags/tag776.xml><?xml version="1.0" encoding="utf-8"?>
<p:tagLst xmlns:a="http://schemas.openxmlformats.org/drawingml/2006/main" xmlns:r="http://schemas.openxmlformats.org/officeDocument/2006/relationships" xmlns:p="http://schemas.openxmlformats.org/presentationml/2006/main">
  <p:tag name="HIGHLIGHTER" val="false"/>
</p:tagLst>
</file>

<file path=ppt/tags/tag777.xml><?xml version="1.0" encoding="utf-8"?>
<p:tagLst xmlns:a="http://schemas.openxmlformats.org/drawingml/2006/main" xmlns:r="http://schemas.openxmlformats.org/officeDocument/2006/relationships" xmlns:p="http://schemas.openxmlformats.org/presentationml/2006/main">
  <p:tag name="HIGHLIGHTER" val="false"/>
</p:tagLst>
</file>

<file path=ppt/tags/tag778.xml><?xml version="1.0" encoding="utf-8"?>
<p:tagLst xmlns:a="http://schemas.openxmlformats.org/drawingml/2006/main" xmlns:r="http://schemas.openxmlformats.org/officeDocument/2006/relationships" xmlns:p="http://schemas.openxmlformats.org/presentationml/2006/main">
  <p:tag name="HIGHLIGHTER" val="false"/>
</p:tagLst>
</file>

<file path=ppt/tags/tag779.xml><?xml version="1.0" encoding="utf-8"?>
<p:tagLst xmlns:a="http://schemas.openxmlformats.org/drawingml/2006/main" xmlns:r="http://schemas.openxmlformats.org/officeDocument/2006/relationships" xmlns:p="http://schemas.openxmlformats.org/presentationml/2006/main">
  <p:tag name="HIGHLIGHTER" val="false"/>
</p:tagLst>
</file>

<file path=ppt/tags/tag78.xml><?xml version="1.0" encoding="utf-8"?>
<p:tagLst xmlns:a="http://schemas.openxmlformats.org/drawingml/2006/main" xmlns:r="http://schemas.openxmlformats.org/officeDocument/2006/relationships" xmlns:p="http://schemas.openxmlformats.org/presentationml/2006/main">
  <p:tag name="HIGHLIGHTER" val="false"/>
</p:tagLst>
</file>

<file path=ppt/tags/tag780.xml><?xml version="1.0" encoding="utf-8"?>
<p:tagLst xmlns:a="http://schemas.openxmlformats.org/drawingml/2006/main" xmlns:r="http://schemas.openxmlformats.org/officeDocument/2006/relationships" xmlns:p="http://schemas.openxmlformats.org/presentationml/2006/main">
  <p:tag name="HIGHLIGHTER" val="false"/>
</p:tagLst>
</file>

<file path=ppt/tags/tag781.xml><?xml version="1.0" encoding="utf-8"?>
<p:tagLst xmlns:a="http://schemas.openxmlformats.org/drawingml/2006/main" xmlns:r="http://schemas.openxmlformats.org/officeDocument/2006/relationships" xmlns:p="http://schemas.openxmlformats.org/presentationml/2006/main">
  <p:tag name="HIGHLIGHTER" val="false"/>
</p:tagLst>
</file>

<file path=ppt/tags/tag782.xml><?xml version="1.0" encoding="utf-8"?>
<p:tagLst xmlns:a="http://schemas.openxmlformats.org/drawingml/2006/main" xmlns:r="http://schemas.openxmlformats.org/officeDocument/2006/relationships" xmlns:p="http://schemas.openxmlformats.org/presentationml/2006/main">
  <p:tag name="HIGHLIGHTER" val="false"/>
</p:tagLst>
</file>

<file path=ppt/tags/tag783.xml><?xml version="1.0" encoding="utf-8"?>
<p:tagLst xmlns:a="http://schemas.openxmlformats.org/drawingml/2006/main" xmlns:r="http://schemas.openxmlformats.org/officeDocument/2006/relationships" xmlns:p="http://schemas.openxmlformats.org/presentationml/2006/main">
  <p:tag name="HIGHLIGHTER" val="false"/>
</p:tagLst>
</file>

<file path=ppt/tags/tag784.xml><?xml version="1.0" encoding="utf-8"?>
<p:tagLst xmlns:a="http://schemas.openxmlformats.org/drawingml/2006/main" xmlns:r="http://schemas.openxmlformats.org/officeDocument/2006/relationships" xmlns:p="http://schemas.openxmlformats.org/presentationml/2006/main">
  <p:tag name="HIGHLIGHTER" val="false"/>
</p:tagLst>
</file>

<file path=ppt/tags/tag785.xml><?xml version="1.0" encoding="utf-8"?>
<p:tagLst xmlns:a="http://schemas.openxmlformats.org/drawingml/2006/main" xmlns:r="http://schemas.openxmlformats.org/officeDocument/2006/relationships" xmlns:p="http://schemas.openxmlformats.org/presentationml/2006/main">
  <p:tag name="HIGHLIGHTER" val="false"/>
</p:tagLst>
</file>

<file path=ppt/tags/tag786.xml><?xml version="1.0" encoding="utf-8"?>
<p:tagLst xmlns:a="http://schemas.openxmlformats.org/drawingml/2006/main" xmlns:r="http://schemas.openxmlformats.org/officeDocument/2006/relationships" xmlns:p="http://schemas.openxmlformats.org/presentationml/2006/main">
  <p:tag name="HIGHLIGHTER" val="false"/>
</p:tagLst>
</file>

<file path=ppt/tags/tag787.xml><?xml version="1.0" encoding="utf-8"?>
<p:tagLst xmlns:a="http://schemas.openxmlformats.org/drawingml/2006/main" xmlns:r="http://schemas.openxmlformats.org/officeDocument/2006/relationships" xmlns:p="http://schemas.openxmlformats.org/presentationml/2006/main">
  <p:tag name="HIGHLIGHTER" val="false"/>
</p:tagLst>
</file>

<file path=ppt/tags/tag788.xml><?xml version="1.0" encoding="utf-8"?>
<p:tagLst xmlns:a="http://schemas.openxmlformats.org/drawingml/2006/main" xmlns:r="http://schemas.openxmlformats.org/officeDocument/2006/relationships" xmlns:p="http://schemas.openxmlformats.org/presentationml/2006/main">
  <p:tag name="HIGHLIGHTER" val="false"/>
</p:tagLst>
</file>

<file path=ppt/tags/tag789.xml><?xml version="1.0" encoding="utf-8"?>
<p:tagLst xmlns:a="http://schemas.openxmlformats.org/drawingml/2006/main" xmlns:r="http://schemas.openxmlformats.org/officeDocument/2006/relationships" xmlns:p="http://schemas.openxmlformats.org/presentationml/2006/main">
  <p:tag name="HIGHLIGHTER" val="false"/>
</p:tagLst>
</file>

<file path=ppt/tags/tag79.xml><?xml version="1.0" encoding="utf-8"?>
<p:tagLst xmlns:a="http://schemas.openxmlformats.org/drawingml/2006/main" xmlns:r="http://schemas.openxmlformats.org/officeDocument/2006/relationships" xmlns:p="http://schemas.openxmlformats.org/presentationml/2006/main">
  <p:tag name="HIGHLIGHTER" val="false"/>
</p:tagLst>
</file>

<file path=ppt/tags/tag790.xml><?xml version="1.0" encoding="utf-8"?>
<p:tagLst xmlns:a="http://schemas.openxmlformats.org/drawingml/2006/main" xmlns:r="http://schemas.openxmlformats.org/officeDocument/2006/relationships" xmlns:p="http://schemas.openxmlformats.org/presentationml/2006/main">
  <p:tag name="HIGHLIGHTER" val="false"/>
</p:tagLst>
</file>

<file path=ppt/tags/tag791.xml><?xml version="1.0" encoding="utf-8"?>
<p:tagLst xmlns:a="http://schemas.openxmlformats.org/drawingml/2006/main" xmlns:r="http://schemas.openxmlformats.org/officeDocument/2006/relationships" xmlns:p="http://schemas.openxmlformats.org/presentationml/2006/main">
  <p:tag name="HIGHLIGHTER" val="false"/>
</p:tagLst>
</file>

<file path=ppt/tags/tag792.xml><?xml version="1.0" encoding="utf-8"?>
<p:tagLst xmlns:a="http://schemas.openxmlformats.org/drawingml/2006/main" xmlns:r="http://schemas.openxmlformats.org/officeDocument/2006/relationships" xmlns:p="http://schemas.openxmlformats.org/presentationml/2006/main">
  <p:tag name="HIGHLIGHTER" val="false"/>
</p:tagLst>
</file>

<file path=ppt/tags/tag793.xml><?xml version="1.0" encoding="utf-8"?>
<p:tagLst xmlns:a="http://schemas.openxmlformats.org/drawingml/2006/main" xmlns:r="http://schemas.openxmlformats.org/officeDocument/2006/relationships" xmlns:p="http://schemas.openxmlformats.org/presentationml/2006/main">
  <p:tag name="HIGHLIGHTER" val="false"/>
</p:tagLst>
</file>

<file path=ppt/tags/tag794.xml><?xml version="1.0" encoding="utf-8"?>
<p:tagLst xmlns:a="http://schemas.openxmlformats.org/drawingml/2006/main" xmlns:r="http://schemas.openxmlformats.org/officeDocument/2006/relationships" xmlns:p="http://schemas.openxmlformats.org/presentationml/2006/main">
  <p:tag name="HIGHLIGHTER" val="false"/>
</p:tagLst>
</file>

<file path=ppt/tags/tag795.xml><?xml version="1.0" encoding="utf-8"?>
<p:tagLst xmlns:a="http://schemas.openxmlformats.org/drawingml/2006/main" xmlns:r="http://schemas.openxmlformats.org/officeDocument/2006/relationships" xmlns:p="http://schemas.openxmlformats.org/presentationml/2006/main">
  <p:tag name="HIGHLIGHTER" val="false"/>
</p:tagLst>
</file>

<file path=ppt/tags/tag796.xml><?xml version="1.0" encoding="utf-8"?>
<p:tagLst xmlns:a="http://schemas.openxmlformats.org/drawingml/2006/main" xmlns:r="http://schemas.openxmlformats.org/officeDocument/2006/relationships" xmlns:p="http://schemas.openxmlformats.org/presentationml/2006/main">
  <p:tag name="HIGHLIGHTER" val="false"/>
</p:tagLst>
</file>

<file path=ppt/tags/tag797.xml><?xml version="1.0" encoding="utf-8"?>
<p:tagLst xmlns:a="http://schemas.openxmlformats.org/drawingml/2006/main" xmlns:r="http://schemas.openxmlformats.org/officeDocument/2006/relationships" xmlns:p="http://schemas.openxmlformats.org/presentationml/2006/main">
  <p:tag name="HIGHLIGHTER" val="false"/>
</p:tagLst>
</file>

<file path=ppt/tags/tag798.xml><?xml version="1.0" encoding="utf-8"?>
<p:tagLst xmlns:a="http://schemas.openxmlformats.org/drawingml/2006/main" xmlns:r="http://schemas.openxmlformats.org/officeDocument/2006/relationships" xmlns:p="http://schemas.openxmlformats.org/presentationml/2006/main">
  <p:tag name="HIGHLIGHTER" val="false"/>
</p:tagLst>
</file>

<file path=ppt/tags/tag799.xml><?xml version="1.0" encoding="utf-8"?>
<p:tagLst xmlns:a="http://schemas.openxmlformats.org/drawingml/2006/main" xmlns:r="http://schemas.openxmlformats.org/officeDocument/2006/relationships" xmlns:p="http://schemas.openxmlformats.org/presentationml/2006/main">
  <p:tag name="HIGHLIGHTER" val="false"/>
</p:tagLst>
</file>

<file path=ppt/tags/tag8.xml><?xml version="1.0" encoding="utf-8"?>
<p:tagLst xmlns:a="http://schemas.openxmlformats.org/drawingml/2006/main" xmlns:r="http://schemas.openxmlformats.org/officeDocument/2006/relationships" xmlns:p="http://schemas.openxmlformats.org/presentationml/2006/main">
  <p:tag name="HIGHLIGHTER" val="false"/>
</p:tagLst>
</file>

<file path=ppt/tags/tag80.xml><?xml version="1.0" encoding="utf-8"?>
<p:tagLst xmlns:a="http://schemas.openxmlformats.org/drawingml/2006/main" xmlns:r="http://schemas.openxmlformats.org/officeDocument/2006/relationships" xmlns:p="http://schemas.openxmlformats.org/presentationml/2006/main">
  <p:tag name="HIGHLIGHTER" val="false"/>
</p:tagLst>
</file>

<file path=ppt/tags/tag800.xml><?xml version="1.0" encoding="utf-8"?>
<p:tagLst xmlns:a="http://schemas.openxmlformats.org/drawingml/2006/main" xmlns:r="http://schemas.openxmlformats.org/officeDocument/2006/relationships" xmlns:p="http://schemas.openxmlformats.org/presentationml/2006/main">
  <p:tag name="HIGHLIGHTER" val="false"/>
</p:tagLst>
</file>

<file path=ppt/tags/tag801.xml><?xml version="1.0" encoding="utf-8"?>
<p:tagLst xmlns:a="http://schemas.openxmlformats.org/drawingml/2006/main" xmlns:r="http://schemas.openxmlformats.org/officeDocument/2006/relationships" xmlns:p="http://schemas.openxmlformats.org/presentationml/2006/main">
  <p:tag name="HIGHLIGHTER" val="false"/>
</p:tagLst>
</file>

<file path=ppt/tags/tag802.xml><?xml version="1.0" encoding="utf-8"?>
<p:tagLst xmlns:a="http://schemas.openxmlformats.org/drawingml/2006/main" xmlns:r="http://schemas.openxmlformats.org/officeDocument/2006/relationships" xmlns:p="http://schemas.openxmlformats.org/presentationml/2006/main">
  <p:tag name="HIGHLIGHTER" val="false"/>
</p:tagLst>
</file>

<file path=ppt/tags/tag803.xml><?xml version="1.0" encoding="utf-8"?>
<p:tagLst xmlns:a="http://schemas.openxmlformats.org/drawingml/2006/main" xmlns:r="http://schemas.openxmlformats.org/officeDocument/2006/relationships" xmlns:p="http://schemas.openxmlformats.org/presentationml/2006/main">
  <p:tag name="HIGHLIGHTER" val="false"/>
</p:tagLst>
</file>

<file path=ppt/tags/tag804.xml><?xml version="1.0" encoding="utf-8"?>
<p:tagLst xmlns:a="http://schemas.openxmlformats.org/drawingml/2006/main" xmlns:r="http://schemas.openxmlformats.org/officeDocument/2006/relationships" xmlns:p="http://schemas.openxmlformats.org/presentationml/2006/main">
  <p:tag name="HIGHLIGHTER" val="false"/>
</p:tagLst>
</file>

<file path=ppt/tags/tag805.xml><?xml version="1.0" encoding="utf-8"?>
<p:tagLst xmlns:a="http://schemas.openxmlformats.org/drawingml/2006/main" xmlns:r="http://schemas.openxmlformats.org/officeDocument/2006/relationships" xmlns:p="http://schemas.openxmlformats.org/presentationml/2006/main">
  <p:tag name="HIGHLIGHTER" val="false"/>
</p:tagLst>
</file>

<file path=ppt/tags/tag806.xml><?xml version="1.0" encoding="utf-8"?>
<p:tagLst xmlns:a="http://schemas.openxmlformats.org/drawingml/2006/main" xmlns:r="http://schemas.openxmlformats.org/officeDocument/2006/relationships" xmlns:p="http://schemas.openxmlformats.org/presentationml/2006/main">
  <p:tag name="HIGHLIGHTER" val="false"/>
</p:tagLst>
</file>

<file path=ppt/tags/tag807.xml><?xml version="1.0" encoding="utf-8"?>
<p:tagLst xmlns:a="http://schemas.openxmlformats.org/drawingml/2006/main" xmlns:r="http://schemas.openxmlformats.org/officeDocument/2006/relationships" xmlns:p="http://schemas.openxmlformats.org/presentationml/2006/main">
  <p:tag name="HIGHLIGHTER" val="false"/>
</p:tagLst>
</file>

<file path=ppt/tags/tag808.xml><?xml version="1.0" encoding="utf-8"?>
<p:tagLst xmlns:a="http://schemas.openxmlformats.org/drawingml/2006/main" xmlns:r="http://schemas.openxmlformats.org/officeDocument/2006/relationships" xmlns:p="http://schemas.openxmlformats.org/presentationml/2006/main">
  <p:tag name="HIGHLIGHTER" val="false"/>
</p:tagLst>
</file>

<file path=ppt/tags/tag809.xml><?xml version="1.0" encoding="utf-8"?>
<p:tagLst xmlns:a="http://schemas.openxmlformats.org/drawingml/2006/main" xmlns:r="http://schemas.openxmlformats.org/officeDocument/2006/relationships" xmlns:p="http://schemas.openxmlformats.org/presentationml/2006/main">
  <p:tag name="HIGHLIGHTER" val="false"/>
</p:tagLst>
</file>

<file path=ppt/tags/tag81.xml><?xml version="1.0" encoding="utf-8"?>
<p:tagLst xmlns:a="http://schemas.openxmlformats.org/drawingml/2006/main" xmlns:r="http://schemas.openxmlformats.org/officeDocument/2006/relationships" xmlns:p="http://schemas.openxmlformats.org/presentationml/2006/main">
  <p:tag name="HIGHLIGHTER" val="false"/>
</p:tagLst>
</file>

<file path=ppt/tags/tag810.xml><?xml version="1.0" encoding="utf-8"?>
<p:tagLst xmlns:a="http://schemas.openxmlformats.org/drawingml/2006/main" xmlns:r="http://schemas.openxmlformats.org/officeDocument/2006/relationships" xmlns:p="http://schemas.openxmlformats.org/presentationml/2006/main">
  <p:tag name="HIGHLIGHTER" val="false"/>
</p:tagLst>
</file>

<file path=ppt/tags/tag811.xml><?xml version="1.0" encoding="utf-8"?>
<p:tagLst xmlns:a="http://schemas.openxmlformats.org/drawingml/2006/main" xmlns:r="http://schemas.openxmlformats.org/officeDocument/2006/relationships" xmlns:p="http://schemas.openxmlformats.org/presentationml/2006/main">
  <p:tag name="HIGHLIGHTER" val="false"/>
</p:tagLst>
</file>

<file path=ppt/tags/tag812.xml><?xml version="1.0" encoding="utf-8"?>
<p:tagLst xmlns:a="http://schemas.openxmlformats.org/drawingml/2006/main" xmlns:r="http://schemas.openxmlformats.org/officeDocument/2006/relationships" xmlns:p="http://schemas.openxmlformats.org/presentationml/2006/main">
  <p:tag name="HIGHLIGHTER" val="false"/>
</p:tagLst>
</file>

<file path=ppt/tags/tag813.xml><?xml version="1.0" encoding="utf-8"?>
<p:tagLst xmlns:a="http://schemas.openxmlformats.org/drawingml/2006/main" xmlns:r="http://schemas.openxmlformats.org/officeDocument/2006/relationships" xmlns:p="http://schemas.openxmlformats.org/presentationml/2006/main">
  <p:tag name="HIGHLIGHTER" val="false"/>
</p:tagLst>
</file>

<file path=ppt/tags/tag814.xml><?xml version="1.0" encoding="utf-8"?>
<p:tagLst xmlns:a="http://schemas.openxmlformats.org/drawingml/2006/main" xmlns:r="http://schemas.openxmlformats.org/officeDocument/2006/relationships" xmlns:p="http://schemas.openxmlformats.org/presentationml/2006/main">
  <p:tag name="HIGHLIGHTER" val="false"/>
</p:tagLst>
</file>

<file path=ppt/tags/tag815.xml><?xml version="1.0" encoding="utf-8"?>
<p:tagLst xmlns:a="http://schemas.openxmlformats.org/drawingml/2006/main" xmlns:r="http://schemas.openxmlformats.org/officeDocument/2006/relationships" xmlns:p="http://schemas.openxmlformats.org/presentationml/2006/main">
  <p:tag name="HIGHLIGHTER" val="false"/>
</p:tagLst>
</file>

<file path=ppt/tags/tag816.xml><?xml version="1.0" encoding="utf-8"?>
<p:tagLst xmlns:a="http://schemas.openxmlformats.org/drawingml/2006/main" xmlns:r="http://schemas.openxmlformats.org/officeDocument/2006/relationships" xmlns:p="http://schemas.openxmlformats.org/presentationml/2006/main">
  <p:tag name="HIGHLIGHTER" val="false"/>
</p:tagLst>
</file>

<file path=ppt/tags/tag817.xml><?xml version="1.0" encoding="utf-8"?>
<p:tagLst xmlns:a="http://schemas.openxmlformats.org/drawingml/2006/main" xmlns:r="http://schemas.openxmlformats.org/officeDocument/2006/relationships" xmlns:p="http://schemas.openxmlformats.org/presentationml/2006/main">
  <p:tag name="HIGHLIGHTER" val="false"/>
</p:tagLst>
</file>

<file path=ppt/tags/tag818.xml><?xml version="1.0" encoding="utf-8"?>
<p:tagLst xmlns:a="http://schemas.openxmlformats.org/drawingml/2006/main" xmlns:r="http://schemas.openxmlformats.org/officeDocument/2006/relationships" xmlns:p="http://schemas.openxmlformats.org/presentationml/2006/main">
  <p:tag name="HIGHLIGHTER" val="false"/>
</p:tagLst>
</file>

<file path=ppt/tags/tag819.xml><?xml version="1.0" encoding="utf-8"?>
<p:tagLst xmlns:a="http://schemas.openxmlformats.org/drawingml/2006/main" xmlns:r="http://schemas.openxmlformats.org/officeDocument/2006/relationships" xmlns:p="http://schemas.openxmlformats.org/presentationml/2006/main">
  <p:tag name="HIGHLIGHTER" val="false"/>
</p:tagLst>
</file>

<file path=ppt/tags/tag82.xml><?xml version="1.0" encoding="utf-8"?>
<p:tagLst xmlns:a="http://schemas.openxmlformats.org/drawingml/2006/main" xmlns:r="http://schemas.openxmlformats.org/officeDocument/2006/relationships" xmlns:p="http://schemas.openxmlformats.org/presentationml/2006/main">
  <p:tag name="HIGHLIGHTER" val="false"/>
</p:tagLst>
</file>

<file path=ppt/tags/tag820.xml><?xml version="1.0" encoding="utf-8"?>
<p:tagLst xmlns:a="http://schemas.openxmlformats.org/drawingml/2006/main" xmlns:r="http://schemas.openxmlformats.org/officeDocument/2006/relationships" xmlns:p="http://schemas.openxmlformats.org/presentationml/2006/main">
  <p:tag name="HIGHLIGHTER" val="false"/>
</p:tagLst>
</file>

<file path=ppt/tags/tag821.xml><?xml version="1.0" encoding="utf-8"?>
<p:tagLst xmlns:a="http://schemas.openxmlformats.org/drawingml/2006/main" xmlns:r="http://schemas.openxmlformats.org/officeDocument/2006/relationships" xmlns:p="http://schemas.openxmlformats.org/presentationml/2006/main">
  <p:tag name="HIGHLIGHTER" val="false"/>
</p:tagLst>
</file>

<file path=ppt/tags/tag822.xml><?xml version="1.0" encoding="utf-8"?>
<p:tagLst xmlns:a="http://schemas.openxmlformats.org/drawingml/2006/main" xmlns:r="http://schemas.openxmlformats.org/officeDocument/2006/relationships" xmlns:p="http://schemas.openxmlformats.org/presentationml/2006/main">
  <p:tag name="HIGHLIGHTER" val="false"/>
</p:tagLst>
</file>

<file path=ppt/tags/tag823.xml><?xml version="1.0" encoding="utf-8"?>
<p:tagLst xmlns:a="http://schemas.openxmlformats.org/drawingml/2006/main" xmlns:r="http://schemas.openxmlformats.org/officeDocument/2006/relationships" xmlns:p="http://schemas.openxmlformats.org/presentationml/2006/main">
  <p:tag name="HIGHLIGHTER" val="false"/>
</p:tagLst>
</file>

<file path=ppt/tags/tag824.xml><?xml version="1.0" encoding="utf-8"?>
<p:tagLst xmlns:a="http://schemas.openxmlformats.org/drawingml/2006/main" xmlns:r="http://schemas.openxmlformats.org/officeDocument/2006/relationships" xmlns:p="http://schemas.openxmlformats.org/presentationml/2006/main">
  <p:tag name="HIGHLIGHTER" val="false"/>
</p:tagLst>
</file>

<file path=ppt/tags/tag825.xml><?xml version="1.0" encoding="utf-8"?>
<p:tagLst xmlns:a="http://schemas.openxmlformats.org/drawingml/2006/main" xmlns:r="http://schemas.openxmlformats.org/officeDocument/2006/relationships" xmlns:p="http://schemas.openxmlformats.org/presentationml/2006/main">
  <p:tag name="HIGHLIGHTER" val="false"/>
</p:tagLst>
</file>

<file path=ppt/tags/tag826.xml><?xml version="1.0" encoding="utf-8"?>
<p:tagLst xmlns:a="http://schemas.openxmlformats.org/drawingml/2006/main" xmlns:r="http://schemas.openxmlformats.org/officeDocument/2006/relationships" xmlns:p="http://schemas.openxmlformats.org/presentationml/2006/main">
  <p:tag name="HIGHLIGHTER" val="false"/>
</p:tagLst>
</file>

<file path=ppt/tags/tag827.xml><?xml version="1.0" encoding="utf-8"?>
<p:tagLst xmlns:a="http://schemas.openxmlformats.org/drawingml/2006/main" xmlns:r="http://schemas.openxmlformats.org/officeDocument/2006/relationships" xmlns:p="http://schemas.openxmlformats.org/presentationml/2006/main">
  <p:tag name="HIGHLIGHTER" val="false"/>
</p:tagLst>
</file>

<file path=ppt/tags/tag828.xml><?xml version="1.0" encoding="utf-8"?>
<p:tagLst xmlns:a="http://schemas.openxmlformats.org/drawingml/2006/main" xmlns:r="http://schemas.openxmlformats.org/officeDocument/2006/relationships" xmlns:p="http://schemas.openxmlformats.org/presentationml/2006/main">
  <p:tag name="HIGHLIGHTER" val="false"/>
</p:tagLst>
</file>

<file path=ppt/tags/tag829.xml><?xml version="1.0" encoding="utf-8"?>
<p:tagLst xmlns:a="http://schemas.openxmlformats.org/drawingml/2006/main" xmlns:r="http://schemas.openxmlformats.org/officeDocument/2006/relationships" xmlns:p="http://schemas.openxmlformats.org/presentationml/2006/main">
  <p:tag name="HIGHLIGHTER" val="false"/>
</p:tagLst>
</file>

<file path=ppt/tags/tag83.xml><?xml version="1.0" encoding="utf-8"?>
<p:tagLst xmlns:a="http://schemas.openxmlformats.org/drawingml/2006/main" xmlns:r="http://schemas.openxmlformats.org/officeDocument/2006/relationships" xmlns:p="http://schemas.openxmlformats.org/presentationml/2006/main">
  <p:tag name="HIGHLIGHTER" val="false"/>
</p:tagLst>
</file>

<file path=ppt/tags/tag830.xml><?xml version="1.0" encoding="utf-8"?>
<p:tagLst xmlns:a="http://schemas.openxmlformats.org/drawingml/2006/main" xmlns:r="http://schemas.openxmlformats.org/officeDocument/2006/relationships" xmlns:p="http://schemas.openxmlformats.org/presentationml/2006/main">
  <p:tag name="HIGHLIGHTER" val="false"/>
</p:tagLst>
</file>

<file path=ppt/tags/tag831.xml><?xml version="1.0" encoding="utf-8"?>
<p:tagLst xmlns:a="http://schemas.openxmlformats.org/drawingml/2006/main" xmlns:r="http://schemas.openxmlformats.org/officeDocument/2006/relationships" xmlns:p="http://schemas.openxmlformats.org/presentationml/2006/main">
  <p:tag name="HIGHLIGHTER" val="false"/>
</p:tagLst>
</file>

<file path=ppt/tags/tag832.xml><?xml version="1.0" encoding="utf-8"?>
<p:tagLst xmlns:a="http://schemas.openxmlformats.org/drawingml/2006/main" xmlns:r="http://schemas.openxmlformats.org/officeDocument/2006/relationships" xmlns:p="http://schemas.openxmlformats.org/presentationml/2006/main">
  <p:tag name="HIGHLIGHTER" val="false"/>
</p:tagLst>
</file>

<file path=ppt/tags/tag833.xml><?xml version="1.0" encoding="utf-8"?>
<p:tagLst xmlns:a="http://schemas.openxmlformats.org/drawingml/2006/main" xmlns:r="http://schemas.openxmlformats.org/officeDocument/2006/relationships" xmlns:p="http://schemas.openxmlformats.org/presentationml/2006/main">
  <p:tag name="HIGHLIGHTER" val="false"/>
</p:tagLst>
</file>

<file path=ppt/tags/tag834.xml><?xml version="1.0" encoding="utf-8"?>
<p:tagLst xmlns:a="http://schemas.openxmlformats.org/drawingml/2006/main" xmlns:r="http://schemas.openxmlformats.org/officeDocument/2006/relationships" xmlns:p="http://schemas.openxmlformats.org/presentationml/2006/main">
  <p:tag name="HIGHLIGHTER" val="false"/>
</p:tagLst>
</file>

<file path=ppt/tags/tag835.xml><?xml version="1.0" encoding="utf-8"?>
<p:tagLst xmlns:a="http://schemas.openxmlformats.org/drawingml/2006/main" xmlns:r="http://schemas.openxmlformats.org/officeDocument/2006/relationships" xmlns:p="http://schemas.openxmlformats.org/presentationml/2006/main">
  <p:tag name="HIGHLIGHTER" val="false"/>
</p:tagLst>
</file>

<file path=ppt/tags/tag836.xml><?xml version="1.0" encoding="utf-8"?>
<p:tagLst xmlns:a="http://schemas.openxmlformats.org/drawingml/2006/main" xmlns:r="http://schemas.openxmlformats.org/officeDocument/2006/relationships" xmlns:p="http://schemas.openxmlformats.org/presentationml/2006/main">
  <p:tag name="HIGHLIGHTER" val="false"/>
</p:tagLst>
</file>

<file path=ppt/tags/tag837.xml><?xml version="1.0" encoding="utf-8"?>
<p:tagLst xmlns:a="http://schemas.openxmlformats.org/drawingml/2006/main" xmlns:r="http://schemas.openxmlformats.org/officeDocument/2006/relationships" xmlns:p="http://schemas.openxmlformats.org/presentationml/2006/main">
  <p:tag name="HIGHLIGHTER" val="false"/>
</p:tagLst>
</file>

<file path=ppt/tags/tag838.xml><?xml version="1.0" encoding="utf-8"?>
<p:tagLst xmlns:a="http://schemas.openxmlformats.org/drawingml/2006/main" xmlns:r="http://schemas.openxmlformats.org/officeDocument/2006/relationships" xmlns:p="http://schemas.openxmlformats.org/presentationml/2006/main">
  <p:tag name="HIGHLIGHTER" val="false"/>
</p:tagLst>
</file>

<file path=ppt/tags/tag839.xml><?xml version="1.0" encoding="utf-8"?>
<p:tagLst xmlns:a="http://schemas.openxmlformats.org/drawingml/2006/main" xmlns:r="http://schemas.openxmlformats.org/officeDocument/2006/relationships" xmlns:p="http://schemas.openxmlformats.org/presentationml/2006/main">
  <p:tag name="HIGHLIGHTER" val="false"/>
</p:tagLst>
</file>

<file path=ppt/tags/tag84.xml><?xml version="1.0" encoding="utf-8"?>
<p:tagLst xmlns:a="http://schemas.openxmlformats.org/drawingml/2006/main" xmlns:r="http://schemas.openxmlformats.org/officeDocument/2006/relationships" xmlns:p="http://schemas.openxmlformats.org/presentationml/2006/main">
  <p:tag name="HIGHLIGHTER" val="false"/>
</p:tagLst>
</file>

<file path=ppt/tags/tag840.xml><?xml version="1.0" encoding="utf-8"?>
<p:tagLst xmlns:a="http://schemas.openxmlformats.org/drawingml/2006/main" xmlns:r="http://schemas.openxmlformats.org/officeDocument/2006/relationships" xmlns:p="http://schemas.openxmlformats.org/presentationml/2006/main">
  <p:tag name="HIGHLIGHTER" val="false"/>
</p:tagLst>
</file>

<file path=ppt/tags/tag841.xml><?xml version="1.0" encoding="utf-8"?>
<p:tagLst xmlns:a="http://schemas.openxmlformats.org/drawingml/2006/main" xmlns:r="http://schemas.openxmlformats.org/officeDocument/2006/relationships" xmlns:p="http://schemas.openxmlformats.org/presentationml/2006/main">
  <p:tag name="HIGHLIGHTER" val="false"/>
</p:tagLst>
</file>

<file path=ppt/tags/tag842.xml><?xml version="1.0" encoding="utf-8"?>
<p:tagLst xmlns:a="http://schemas.openxmlformats.org/drawingml/2006/main" xmlns:r="http://schemas.openxmlformats.org/officeDocument/2006/relationships" xmlns:p="http://schemas.openxmlformats.org/presentationml/2006/main">
  <p:tag name="HIGHLIGHTER" val="false"/>
</p:tagLst>
</file>

<file path=ppt/tags/tag843.xml><?xml version="1.0" encoding="utf-8"?>
<p:tagLst xmlns:a="http://schemas.openxmlformats.org/drawingml/2006/main" xmlns:r="http://schemas.openxmlformats.org/officeDocument/2006/relationships" xmlns:p="http://schemas.openxmlformats.org/presentationml/2006/main">
  <p:tag name="HIGHLIGHTER" val="false"/>
</p:tagLst>
</file>

<file path=ppt/tags/tag844.xml><?xml version="1.0" encoding="utf-8"?>
<p:tagLst xmlns:a="http://schemas.openxmlformats.org/drawingml/2006/main" xmlns:r="http://schemas.openxmlformats.org/officeDocument/2006/relationships" xmlns:p="http://schemas.openxmlformats.org/presentationml/2006/main">
  <p:tag name="HIGHLIGHTER" val="false"/>
</p:tagLst>
</file>

<file path=ppt/tags/tag845.xml><?xml version="1.0" encoding="utf-8"?>
<p:tagLst xmlns:a="http://schemas.openxmlformats.org/drawingml/2006/main" xmlns:r="http://schemas.openxmlformats.org/officeDocument/2006/relationships" xmlns:p="http://schemas.openxmlformats.org/presentationml/2006/main">
  <p:tag name="HIGHLIGHTER" val="false"/>
</p:tagLst>
</file>

<file path=ppt/tags/tag846.xml><?xml version="1.0" encoding="utf-8"?>
<p:tagLst xmlns:a="http://schemas.openxmlformats.org/drawingml/2006/main" xmlns:r="http://schemas.openxmlformats.org/officeDocument/2006/relationships" xmlns:p="http://schemas.openxmlformats.org/presentationml/2006/main">
  <p:tag name="HIGHLIGHTER" val="false"/>
</p:tagLst>
</file>

<file path=ppt/tags/tag847.xml><?xml version="1.0" encoding="utf-8"?>
<p:tagLst xmlns:a="http://schemas.openxmlformats.org/drawingml/2006/main" xmlns:r="http://schemas.openxmlformats.org/officeDocument/2006/relationships" xmlns:p="http://schemas.openxmlformats.org/presentationml/2006/main">
  <p:tag name="HIGHLIGHTER" val="false"/>
</p:tagLst>
</file>

<file path=ppt/tags/tag848.xml><?xml version="1.0" encoding="utf-8"?>
<p:tagLst xmlns:a="http://schemas.openxmlformats.org/drawingml/2006/main" xmlns:r="http://schemas.openxmlformats.org/officeDocument/2006/relationships" xmlns:p="http://schemas.openxmlformats.org/presentationml/2006/main">
  <p:tag name="HIGHLIGHTER" val="false"/>
</p:tagLst>
</file>

<file path=ppt/tags/tag849.xml><?xml version="1.0" encoding="utf-8"?>
<p:tagLst xmlns:a="http://schemas.openxmlformats.org/drawingml/2006/main" xmlns:r="http://schemas.openxmlformats.org/officeDocument/2006/relationships" xmlns:p="http://schemas.openxmlformats.org/presentationml/2006/main">
  <p:tag name="HIGHLIGHTER" val="false"/>
</p:tagLst>
</file>

<file path=ppt/tags/tag85.xml><?xml version="1.0" encoding="utf-8"?>
<p:tagLst xmlns:a="http://schemas.openxmlformats.org/drawingml/2006/main" xmlns:r="http://schemas.openxmlformats.org/officeDocument/2006/relationships" xmlns:p="http://schemas.openxmlformats.org/presentationml/2006/main">
  <p:tag name="HIGHLIGHTER" val="false"/>
</p:tagLst>
</file>

<file path=ppt/tags/tag850.xml><?xml version="1.0" encoding="utf-8"?>
<p:tagLst xmlns:a="http://schemas.openxmlformats.org/drawingml/2006/main" xmlns:r="http://schemas.openxmlformats.org/officeDocument/2006/relationships" xmlns:p="http://schemas.openxmlformats.org/presentationml/2006/main">
  <p:tag name="HIGHLIGHTER" val="false"/>
</p:tagLst>
</file>

<file path=ppt/tags/tag851.xml><?xml version="1.0" encoding="utf-8"?>
<p:tagLst xmlns:a="http://schemas.openxmlformats.org/drawingml/2006/main" xmlns:r="http://schemas.openxmlformats.org/officeDocument/2006/relationships" xmlns:p="http://schemas.openxmlformats.org/presentationml/2006/main">
  <p:tag name="HIGHLIGHTER" val="false"/>
</p:tagLst>
</file>

<file path=ppt/tags/tag852.xml><?xml version="1.0" encoding="utf-8"?>
<p:tagLst xmlns:a="http://schemas.openxmlformats.org/drawingml/2006/main" xmlns:r="http://schemas.openxmlformats.org/officeDocument/2006/relationships" xmlns:p="http://schemas.openxmlformats.org/presentationml/2006/main">
  <p:tag name="HIGHLIGHTER" val="false"/>
</p:tagLst>
</file>

<file path=ppt/tags/tag853.xml><?xml version="1.0" encoding="utf-8"?>
<p:tagLst xmlns:a="http://schemas.openxmlformats.org/drawingml/2006/main" xmlns:r="http://schemas.openxmlformats.org/officeDocument/2006/relationships" xmlns:p="http://schemas.openxmlformats.org/presentationml/2006/main">
  <p:tag name="HIGHLIGHTER" val="false"/>
</p:tagLst>
</file>

<file path=ppt/tags/tag854.xml><?xml version="1.0" encoding="utf-8"?>
<p:tagLst xmlns:a="http://schemas.openxmlformats.org/drawingml/2006/main" xmlns:r="http://schemas.openxmlformats.org/officeDocument/2006/relationships" xmlns:p="http://schemas.openxmlformats.org/presentationml/2006/main">
  <p:tag name="HIGHLIGHTER" val="false"/>
</p:tagLst>
</file>

<file path=ppt/tags/tag855.xml><?xml version="1.0" encoding="utf-8"?>
<p:tagLst xmlns:a="http://schemas.openxmlformats.org/drawingml/2006/main" xmlns:r="http://schemas.openxmlformats.org/officeDocument/2006/relationships" xmlns:p="http://schemas.openxmlformats.org/presentationml/2006/main">
  <p:tag name="HIGHLIGHTER" val="false"/>
</p:tagLst>
</file>

<file path=ppt/tags/tag856.xml><?xml version="1.0" encoding="utf-8"?>
<p:tagLst xmlns:a="http://schemas.openxmlformats.org/drawingml/2006/main" xmlns:r="http://schemas.openxmlformats.org/officeDocument/2006/relationships" xmlns:p="http://schemas.openxmlformats.org/presentationml/2006/main">
  <p:tag name="HIGHLIGHTER" val="false"/>
</p:tagLst>
</file>

<file path=ppt/tags/tag857.xml><?xml version="1.0" encoding="utf-8"?>
<p:tagLst xmlns:a="http://schemas.openxmlformats.org/drawingml/2006/main" xmlns:r="http://schemas.openxmlformats.org/officeDocument/2006/relationships" xmlns:p="http://schemas.openxmlformats.org/presentationml/2006/main">
  <p:tag name="HIGHLIGHTER" val="false"/>
</p:tagLst>
</file>

<file path=ppt/tags/tag858.xml><?xml version="1.0" encoding="utf-8"?>
<p:tagLst xmlns:a="http://schemas.openxmlformats.org/drawingml/2006/main" xmlns:r="http://schemas.openxmlformats.org/officeDocument/2006/relationships" xmlns:p="http://schemas.openxmlformats.org/presentationml/2006/main">
  <p:tag name="HIGHLIGHTER" val="false"/>
</p:tagLst>
</file>

<file path=ppt/tags/tag859.xml><?xml version="1.0" encoding="utf-8"?>
<p:tagLst xmlns:a="http://schemas.openxmlformats.org/drawingml/2006/main" xmlns:r="http://schemas.openxmlformats.org/officeDocument/2006/relationships" xmlns:p="http://schemas.openxmlformats.org/presentationml/2006/main">
  <p:tag name="HIGHLIGHTER" val="false"/>
</p:tagLst>
</file>

<file path=ppt/tags/tag86.xml><?xml version="1.0" encoding="utf-8"?>
<p:tagLst xmlns:a="http://schemas.openxmlformats.org/drawingml/2006/main" xmlns:r="http://schemas.openxmlformats.org/officeDocument/2006/relationships" xmlns:p="http://schemas.openxmlformats.org/presentationml/2006/main">
  <p:tag name="HIGHLIGHTER" val="false"/>
</p:tagLst>
</file>

<file path=ppt/tags/tag860.xml><?xml version="1.0" encoding="utf-8"?>
<p:tagLst xmlns:a="http://schemas.openxmlformats.org/drawingml/2006/main" xmlns:r="http://schemas.openxmlformats.org/officeDocument/2006/relationships" xmlns:p="http://schemas.openxmlformats.org/presentationml/2006/main">
  <p:tag name="HIGHLIGHTER" val="false"/>
</p:tagLst>
</file>

<file path=ppt/tags/tag861.xml><?xml version="1.0" encoding="utf-8"?>
<p:tagLst xmlns:a="http://schemas.openxmlformats.org/drawingml/2006/main" xmlns:r="http://schemas.openxmlformats.org/officeDocument/2006/relationships" xmlns:p="http://schemas.openxmlformats.org/presentationml/2006/main">
  <p:tag name="HIGHLIGHTER" val="false"/>
</p:tagLst>
</file>

<file path=ppt/tags/tag862.xml><?xml version="1.0" encoding="utf-8"?>
<p:tagLst xmlns:a="http://schemas.openxmlformats.org/drawingml/2006/main" xmlns:r="http://schemas.openxmlformats.org/officeDocument/2006/relationships" xmlns:p="http://schemas.openxmlformats.org/presentationml/2006/main">
  <p:tag name="HIGHLIGHTER" val="false"/>
</p:tagLst>
</file>

<file path=ppt/tags/tag863.xml><?xml version="1.0" encoding="utf-8"?>
<p:tagLst xmlns:a="http://schemas.openxmlformats.org/drawingml/2006/main" xmlns:r="http://schemas.openxmlformats.org/officeDocument/2006/relationships" xmlns:p="http://schemas.openxmlformats.org/presentationml/2006/main">
  <p:tag name="HIGHLIGHTER" val="false"/>
</p:tagLst>
</file>

<file path=ppt/tags/tag864.xml><?xml version="1.0" encoding="utf-8"?>
<p:tagLst xmlns:a="http://schemas.openxmlformats.org/drawingml/2006/main" xmlns:r="http://schemas.openxmlformats.org/officeDocument/2006/relationships" xmlns:p="http://schemas.openxmlformats.org/presentationml/2006/main">
  <p:tag name="HIGHLIGHTER" val="false"/>
</p:tagLst>
</file>

<file path=ppt/tags/tag865.xml><?xml version="1.0" encoding="utf-8"?>
<p:tagLst xmlns:a="http://schemas.openxmlformats.org/drawingml/2006/main" xmlns:r="http://schemas.openxmlformats.org/officeDocument/2006/relationships" xmlns:p="http://schemas.openxmlformats.org/presentationml/2006/main">
  <p:tag name="HIGHLIGHTER" val="false"/>
</p:tagLst>
</file>

<file path=ppt/tags/tag866.xml><?xml version="1.0" encoding="utf-8"?>
<p:tagLst xmlns:a="http://schemas.openxmlformats.org/drawingml/2006/main" xmlns:r="http://schemas.openxmlformats.org/officeDocument/2006/relationships" xmlns:p="http://schemas.openxmlformats.org/presentationml/2006/main">
  <p:tag name="HIGHLIGHTER" val="false"/>
</p:tagLst>
</file>

<file path=ppt/tags/tag867.xml><?xml version="1.0" encoding="utf-8"?>
<p:tagLst xmlns:a="http://schemas.openxmlformats.org/drawingml/2006/main" xmlns:r="http://schemas.openxmlformats.org/officeDocument/2006/relationships" xmlns:p="http://schemas.openxmlformats.org/presentationml/2006/main">
  <p:tag name="HIGHLIGHTER" val="false"/>
</p:tagLst>
</file>

<file path=ppt/tags/tag868.xml><?xml version="1.0" encoding="utf-8"?>
<p:tagLst xmlns:a="http://schemas.openxmlformats.org/drawingml/2006/main" xmlns:r="http://schemas.openxmlformats.org/officeDocument/2006/relationships" xmlns:p="http://schemas.openxmlformats.org/presentationml/2006/main">
  <p:tag name="HIGHLIGHTER" val="false"/>
</p:tagLst>
</file>

<file path=ppt/tags/tag869.xml><?xml version="1.0" encoding="utf-8"?>
<p:tagLst xmlns:a="http://schemas.openxmlformats.org/drawingml/2006/main" xmlns:r="http://schemas.openxmlformats.org/officeDocument/2006/relationships" xmlns:p="http://schemas.openxmlformats.org/presentationml/2006/main">
  <p:tag name="HIGHLIGHTER" val="false"/>
</p:tagLst>
</file>

<file path=ppt/tags/tag87.xml><?xml version="1.0" encoding="utf-8"?>
<p:tagLst xmlns:a="http://schemas.openxmlformats.org/drawingml/2006/main" xmlns:r="http://schemas.openxmlformats.org/officeDocument/2006/relationships" xmlns:p="http://schemas.openxmlformats.org/presentationml/2006/main">
  <p:tag name="HIGHLIGHTER" val="false"/>
</p:tagLst>
</file>

<file path=ppt/tags/tag870.xml><?xml version="1.0" encoding="utf-8"?>
<p:tagLst xmlns:a="http://schemas.openxmlformats.org/drawingml/2006/main" xmlns:r="http://schemas.openxmlformats.org/officeDocument/2006/relationships" xmlns:p="http://schemas.openxmlformats.org/presentationml/2006/main">
  <p:tag name="HIGHLIGHTER" val="false"/>
</p:tagLst>
</file>

<file path=ppt/tags/tag871.xml><?xml version="1.0" encoding="utf-8"?>
<p:tagLst xmlns:a="http://schemas.openxmlformats.org/drawingml/2006/main" xmlns:r="http://schemas.openxmlformats.org/officeDocument/2006/relationships" xmlns:p="http://schemas.openxmlformats.org/presentationml/2006/main">
  <p:tag name="HIGHLIGHTER" val="false"/>
</p:tagLst>
</file>

<file path=ppt/tags/tag872.xml><?xml version="1.0" encoding="utf-8"?>
<p:tagLst xmlns:a="http://schemas.openxmlformats.org/drawingml/2006/main" xmlns:r="http://schemas.openxmlformats.org/officeDocument/2006/relationships" xmlns:p="http://schemas.openxmlformats.org/presentationml/2006/main">
  <p:tag name="HIGHLIGHTER" val="false"/>
</p:tagLst>
</file>

<file path=ppt/tags/tag873.xml><?xml version="1.0" encoding="utf-8"?>
<p:tagLst xmlns:a="http://schemas.openxmlformats.org/drawingml/2006/main" xmlns:r="http://schemas.openxmlformats.org/officeDocument/2006/relationships" xmlns:p="http://schemas.openxmlformats.org/presentationml/2006/main">
  <p:tag name="HIGHLIGHTER" val="false"/>
</p:tagLst>
</file>

<file path=ppt/tags/tag874.xml><?xml version="1.0" encoding="utf-8"?>
<p:tagLst xmlns:a="http://schemas.openxmlformats.org/drawingml/2006/main" xmlns:r="http://schemas.openxmlformats.org/officeDocument/2006/relationships" xmlns:p="http://schemas.openxmlformats.org/presentationml/2006/main">
  <p:tag name="HIGHLIGHTER" val="false"/>
</p:tagLst>
</file>

<file path=ppt/tags/tag875.xml><?xml version="1.0" encoding="utf-8"?>
<p:tagLst xmlns:a="http://schemas.openxmlformats.org/drawingml/2006/main" xmlns:r="http://schemas.openxmlformats.org/officeDocument/2006/relationships" xmlns:p="http://schemas.openxmlformats.org/presentationml/2006/main">
  <p:tag name="HIGHLIGHTER" val="false"/>
</p:tagLst>
</file>

<file path=ppt/tags/tag876.xml><?xml version="1.0" encoding="utf-8"?>
<p:tagLst xmlns:a="http://schemas.openxmlformats.org/drawingml/2006/main" xmlns:r="http://schemas.openxmlformats.org/officeDocument/2006/relationships" xmlns:p="http://schemas.openxmlformats.org/presentationml/2006/main">
  <p:tag name="HIGHLIGHTER" val="false"/>
</p:tagLst>
</file>

<file path=ppt/tags/tag877.xml><?xml version="1.0" encoding="utf-8"?>
<p:tagLst xmlns:a="http://schemas.openxmlformats.org/drawingml/2006/main" xmlns:r="http://schemas.openxmlformats.org/officeDocument/2006/relationships" xmlns:p="http://schemas.openxmlformats.org/presentationml/2006/main">
  <p:tag name="HIGHLIGHTER" val="false"/>
</p:tagLst>
</file>

<file path=ppt/tags/tag878.xml><?xml version="1.0" encoding="utf-8"?>
<p:tagLst xmlns:a="http://schemas.openxmlformats.org/drawingml/2006/main" xmlns:r="http://schemas.openxmlformats.org/officeDocument/2006/relationships" xmlns:p="http://schemas.openxmlformats.org/presentationml/2006/main">
  <p:tag name="HIGHLIGHTER" val="false"/>
</p:tagLst>
</file>

<file path=ppt/tags/tag879.xml><?xml version="1.0" encoding="utf-8"?>
<p:tagLst xmlns:a="http://schemas.openxmlformats.org/drawingml/2006/main" xmlns:r="http://schemas.openxmlformats.org/officeDocument/2006/relationships" xmlns:p="http://schemas.openxmlformats.org/presentationml/2006/main">
  <p:tag name="HIGHLIGHTER" val="false"/>
</p:tagLst>
</file>

<file path=ppt/tags/tag88.xml><?xml version="1.0" encoding="utf-8"?>
<p:tagLst xmlns:a="http://schemas.openxmlformats.org/drawingml/2006/main" xmlns:r="http://schemas.openxmlformats.org/officeDocument/2006/relationships" xmlns:p="http://schemas.openxmlformats.org/presentationml/2006/main">
  <p:tag name="HIGHLIGHTER" val="false"/>
</p:tagLst>
</file>

<file path=ppt/tags/tag880.xml><?xml version="1.0" encoding="utf-8"?>
<p:tagLst xmlns:a="http://schemas.openxmlformats.org/drawingml/2006/main" xmlns:r="http://schemas.openxmlformats.org/officeDocument/2006/relationships" xmlns:p="http://schemas.openxmlformats.org/presentationml/2006/main">
  <p:tag name="HIGHLIGHTER" val="false"/>
</p:tagLst>
</file>

<file path=ppt/tags/tag881.xml><?xml version="1.0" encoding="utf-8"?>
<p:tagLst xmlns:a="http://schemas.openxmlformats.org/drawingml/2006/main" xmlns:r="http://schemas.openxmlformats.org/officeDocument/2006/relationships" xmlns:p="http://schemas.openxmlformats.org/presentationml/2006/main">
  <p:tag name="HIGHLIGHTER" val="false"/>
</p:tagLst>
</file>

<file path=ppt/tags/tag882.xml><?xml version="1.0" encoding="utf-8"?>
<p:tagLst xmlns:a="http://schemas.openxmlformats.org/drawingml/2006/main" xmlns:r="http://schemas.openxmlformats.org/officeDocument/2006/relationships" xmlns:p="http://schemas.openxmlformats.org/presentationml/2006/main">
  <p:tag name="HIGHLIGHTER" val="false"/>
</p:tagLst>
</file>

<file path=ppt/tags/tag883.xml><?xml version="1.0" encoding="utf-8"?>
<p:tagLst xmlns:a="http://schemas.openxmlformats.org/drawingml/2006/main" xmlns:r="http://schemas.openxmlformats.org/officeDocument/2006/relationships" xmlns:p="http://schemas.openxmlformats.org/presentationml/2006/main">
  <p:tag name="HIGHLIGHTER" val="false"/>
</p:tagLst>
</file>

<file path=ppt/tags/tag884.xml><?xml version="1.0" encoding="utf-8"?>
<p:tagLst xmlns:a="http://schemas.openxmlformats.org/drawingml/2006/main" xmlns:r="http://schemas.openxmlformats.org/officeDocument/2006/relationships" xmlns:p="http://schemas.openxmlformats.org/presentationml/2006/main">
  <p:tag name="HIGHLIGHTER" val="false"/>
</p:tagLst>
</file>

<file path=ppt/tags/tag885.xml><?xml version="1.0" encoding="utf-8"?>
<p:tagLst xmlns:a="http://schemas.openxmlformats.org/drawingml/2006/main" xmlns:r="http://schemas.openxmlformats.org/officeDocument/2006/relationships" xmlns:p="http://schemas.openxmlformats.org/presentationml/2006/main">
  <p:tag name="HIGHLIGHTER" val="false"/>
</p:tagLst>
</file>

<file path=ppt/tags/tag886.xml><?xml version="1.0" encoding="utf-8"?>
<p:tagLst xmlns:a="http://schemas.openxmlformats.org/drawingml/2006/main" xmlns:r="http://schemas.openxmlformats.org/officeDocument/2006/relationships" xmlns:p="http://schemas.openxmlformats.org/presentationml/2006/main">
  <p:tag name="HIGHLIGHTER" val="false"/>
</p:tagLst>
</file>

<file path=ppt/tags/tag887.xml><?xml version="1.0" encoding="utf-8"?>
<p:tagLst xmlns:a="http://schemas.openxmlformats.org/drawingml/2006/main" xmlns:r="http://schemas.openxmlformats.org/officeDocument/2006/relationships" xmlns:p="http://schemas.openxmlformats.org/presentationml/2006/main">
  <p:tag name="HIGHLIGHTER" val="false"/>
</p:tagLst>
</file>

<file path=ppt/tags/tag888.xml><?xml version="1.0" encoding="utf-8"?>
<p:tagLst xmlns:a="http://schemas.openxmlformats.org/drawingml/2006/main" xmlns:r="http://schemas.openxmlformats.org/officeDocument/2006/relationships" xmlns:p="http://schemas.openxmlformats.org/presentationml/2006/main">
  <p:tag name="HIGHLIGHTER" val="false"/>
</p:tagLst>
</file>

<file path=ppt/tags/tag889.xml><?xml version="1.0" encoding="utf-8"?>
<p:tagLst xmlns:a="http://schemas.openxmlformats.org/drawingml/2006/main" xmlns:r="http://schemas.openxmlformats.org/officeDocument/2006/relationships" xmlns:p="http://schemas.openxmlformats.org/presentationml/2006/main">
  <p:tag name="HIGHLIGHTER" val="false"/>
</p:tagLst>
</file>

<file path=ppt/tags/tag89.xml><?xml version="1.0" encoding="utf-8"?>
<p:tagLst xmlns:a="http://schemas.openxmlformats.org/drawingml/2006/main" xmlns:r="http://schemas.openxmlformats.org/officeDocument/2006/relationships" xmlns:p="http://schemas.openxmlformats.org/presentationml/2006/main">
  <p:tag name="HIGHLIGHTER" val="false"/>
</p:tagLst>
</file>

<file path=ppt/tags/tag890.xml><?xml version="1.0" encoding="utf-8"?>
<p:tagLst xmlns:a="http://schemas.openxmlformats.org/drawingml/2006/main" xmlns:r="http://schemas.openxmlformats.org/officeDocument/2006/relationships" xmlns:p="http://schemas.openxmlformats.org/presentationml/2006/main">
  <p:tag name="HIGHLIGHTER" val="false"/>
</p:tagLst>
</file>

<file path=ppt/tags/tag891.xml><?xml version="1.0" encoding="utf-8"?>
<p:tagLst xmlns:a="http://schemas.openxmlformats.org/drawingml/2006/main" xmlns:r="http://schemas.openxmlformats.org/officeDocument/2006/relationships" xmlns:p="http://schemas.openxmlformats.org/presentationml/2006/main">
  <p:tag name="HIGHLIGHTER" val="false"/>
</p:tagLst>
</file>

<file path=ppt/tags/tag892.xml><?xml version="1.0" encoding="utf-8"?>
<p:tagLst xmlns:a="http://schemas.openxmlformats.org/drawingml/2006/main" xmlns:r="http://schemas.openxmlformats.org/officeDocument/2006/relationships" xmlns:p="http://schemas.openxmlformats.org/presentationml/2006/main">
  <p:tag name="HIGHLIGHTER" val="false"/>
</p:tagLst>
</file>

<file path=ppt/tags/tag893.xml><?xml version="1.0" encoding="utf-8"?>
<p:tagLst xmlns:a="http://schemas.openxmlformats.org/drawingml/2006/main" xmlns:r="http://schemas.openxmlformats.org/officeDocument/2006/relationships" xmlns:p="http://schemas.openxmlformats.org/presentationml/2006/main">
  <p:tag name="HIGHLIGHTER" val="false"/>
</p:tagLst>
</file>

<file path=ppt/tags/tag894.xml><?xml version="1.0" encoding="utf-8"?>
<p:tagLst xmlns:a="http://schemas.openxmlformats.org/drawingml/2006/main" xmlns:r="http://schemas.openxmlformats.org/officeDocument/2006/relationships" xmlns:p="http://schemas.openxmlformats.org/presentationml/2006/main">
  <p:tag name="HIGHLIGHTER" val="false"/>
</p:tagLst>
</file>

<file path=ppt/tags/tag895.xml><?xml version="1.0" encoding="utf-8"?>
<p:tagLst xmlns:a="http://schemas.openxmlformats.org/drawingml/2006/main" xmlns:r="http://schemas.openxmlformats.org/officeDocument/2006/relationships" xmlns:p="http://schemas.openxmlformats.org/presentationml/2006/main">
  <p:tag name="HIGHLIGHTER" val="false"/>
</p:tagLst>
</file>

<file path=ppt/tags/tag896.xml><?xml version="1.0" encoding="utf-8"?>
<p:tagLst xmlns:a="http://schemas.openxmlformats.org/drawingml/2006/main" xmlns:r="http://schemas.openxmlformats.org/officeDocument/2006/relationships" xmlns:p="http://schemas.openxmlformats.org/presentationml/2006/main">
  <p:tag name="HIGHLIGHTER" val="false"/>
</p:tagLst>
</file>

<file path=ppt/tags/tag897.xml><?xml version="1.0" encoding="utf-8"?>
<p:tagLst xmlns:a="http://schemas.openxmlformats.org/drawingml/2006/main" xmlns:r="http://schemas.openxmlformats.org/officeDocument/2006/relationships" xmlns:p="http://schemas.openxmlformats.org/presentationml/2006/main">
  <p:tag name="HIGHLIGHTER" val="false"/>
</p:tagLst>
</file>

<file path=ppt/tags/tag898.xml><?xml version="1.0" encoding="utf-8"?>
<p:tagLst xmlns:a="http://schemas.openxmlformats.org/drawingml/2006/main" xmlns:r="http://schemas.openxmlformats.org/officeDocument/2006/relationships" xmlns:p="http://schemas.openxmlformats.org/presentationml/2006/main">
  <p:tag name="HIGHLIGHTER" val="false"/>
</p:tagLst>
</file>

<file path=ppt/tags/tag899.xml><?xml version="1.0" encoding="utf-8"?>
<p:tagLst xmlns:a="http://schemas.openxmlformats.org/drawingml/2006/main" xmlns:r="http://schemas.openxmlformats.org/officeDocument/2006/relationships" xmlns:p="http://schemas.openxmlformats.org/presentationml/2006/main">
  <p:tag name="HIGHLIGHTER" val="false"/>
</p:tagLst>
</file>

<file path=ppt/tags/tag9.xml><?xml version="1.0" encoding="utf-8"?>
<p:tagLst xmlns:a="http://schemas.openxmlformats.org/drawingml/2006/main" xmlns:r="http://schemas.openxmlformats.org/officeDocument/2006/relationships" xmlns:p="http://schemas.openxmlformats.org/presentationml/2006/main">
  <p:tag name="HIGHLIGHTER" val="false"/>
</p:tagLst>
</file>

<file path=ppt/tags/tag90.xml><?xml version="1.0" encoding="utf-8"?>
<p:tagLst xmlns:a="http://schemas.openxmlformats.org/drawingml/2006/main" xmlns:r="http://schemas.openxmlformats.org/officeDocument/2006/relationships" xmlns:p="http://schemas.openxmlformats.org/presentationml/2006/main">
  <p:tag name="HIGHLIGHTER" val="false"/>
</p:tagLst>
</file>

<file path=ppt/tags/tag900.xml><?xml version="1.0" encoding="utf-8"?>
<p:tagLst xmlns:a="http://schemas.openxmlformats.org/drawingml/2006/main" xmlns:r="http://schemas.openxmlformats.org/officeDocument/2006/relationships" xmlns:p="http://schemas.openxmlformats.org/presentationml/2006/main">
  <p:tag name="HIGHLIGHTER" val="false"/>
</p:tagLst>
</file>

<file path=ppt/tags/tag901.xml><?xml version="1.0" encoding="utf-8"?>
<p:tagLst xmlns:a="http://schemas.openxmlformats.org/drawingml/2006/main" xmlns:r="http://schemas.openxmlformats.org/officeDocument/2006/relationships" xmlns:p="http://schemas.openxmlformats.org/presentationml/2006/main">
  <p:tag name="HIGHLIGHTER" val="false"/>
</p:tagLst>
</file>

<file path=ppt/tags/tag902.xml><?xml version="1.0" encoding="utf-8"?>
<p:tagLst xmlns:a="http://schemas.openxmlformats.org/drawingml/2006/main" xmlns:r="http://schemas.openxmlformats.org/officeDocument/2006/relationships" xmlns:p="http://schemas.openxmlformats.org/presentationml/2006/main">
  <p:tag name="HIGHLIGHTER" val="false"/>
</p:tagLst>
</file>

<file path=ppt/tags/tag903.xml><?xml version="1.0" encoding="utf-8"?>
<p:tagLst xmlns:a="http://schemas.openxmlformats.org/drawingml/2006/main" xmlns:r="http://schemas.openxmlformats.org/officeDocument/2006/relationships" xmlns:p="http://schemas.openxmlformats.org/presentationml/2006/main">
  <p:tag name="HIGHLIGHTER" val="false"/>
</p:tagLst>
</file>

<file path=ppt/tags/tag904.xml><?xml version="1.0" encoding="utf-8"?>
<p:tagLst xmlns:a="http://schemas.openxmlformats.org/drawingml/2006/main" xmlns:r="http://schemas.openxmlformats.org/officeDocument/2006/relationships" xmlns:p="http://schemas.openxmlformats.org/presentationml/2006/main">
  <p:tag name="HIGHLIGHTER" val="false"/>
</p:tagLst>
</file>

<file path=ppt/tags/tag905.xml><?xml version="1.0" encoding="utf-8"?>
<p:tagLst xmlns:a="http://schemas.openxmlformats.org/drawingml/2006/main" xmlns:r="http://schemas.openxmlformats.org/officeDocument/2006/relationships" xmlns:p="http://schemas.openxmlformats.org/presentationml/2006/main">
  <p:tag name="HIGHLIGHTER" val="false"/>
</p:tagLst>
</file>

<file path=ppt/tags/tag906.xml><?xml version="1.0" encoding="utf-8"?>
<p:tagLst xmlns:a="http://schemas.openxmlformats.org/drawingml/2006/main" xmlns:r="http://schemas.openxmlformats.org/officeDocument/2006/relationships" xmlns:p="http://schemas.openxmlformats.org/presentationml/2006/main">
  <p:tag name="HIGHLIGHTER" val="false"/>
</p:tagLst>
</file>

<file path=ppt/tags/tag907.xml><?xml version="1.0" encoding="utf-8"?>
<p:tagLst xmlns:a="http://schemas.openxmlformats.org/drawingml/2006/main" xmlns:r="http://schemas.openxmlformats.org/officeDocument/2006/relationships" xmlns:p="http://schemas.openxmlformats.org/presentationml/2006/main">
  <p:tag name="HIGHLIGHTER" val="false"/>
</p:tagLst>
</file>

<file path=ppt/tags/tag908.xml><?xml version="1.0" encoding="utf-8"?>
<p:tagLst xmlns:a="http://schemas.openxmlformats.org/drawingml/2006/main" xmlns:r="http://schemas.openxmlformats.org/officeDocument/2006/relationships" xmlns:p="http://schemas.openxmlformats.org/presentationml/2006/main">
  <p:tag name="HIGHLIGHTER" val="false"/>
</p:tagLst>
</file>

<file path=ppt/tags/tag909.xml><?xml version="1.0" encoding="utf-8"?>
<p:tagLst xmlns:a="http://schemas.openxmlformats.org/drawingml/2006/main" xmlns:r="http://schemas.openxmlformats.org/officeDocument/2006/relationships" xmlns:p="http://schemas.openxmlformats.org/presentationml/2006/main">
  <p:tag name="HIGHLIGHTER" val="false"/>
</p:tagLst>
</file>

<file path=ppt/tags/tag91.xml><?xml version="1.0" encoding="utf-8"?>
<p:tagLst xmlns:a="http://schemas.openxmlformats.org/drawingml/2006/main" xmlns:r="http://schemas.openxmlformats.org/officeDocument/2006/relationships" xmlns:p="http://schemas.openxmlformats.org/presentationml/2006/main">
  <p:tag name="HIGHLIGHTER" val="false"/>
</p:tagLst>
</file>

<file path=ppt/tags/tag910.xml><?xml version="1.0" encoding="utf-8"?>
<p:tagLst xmlns:a="http://schemas.openxmlformats.org/drawingml/2006/main" xmlns:r="http://schemas.openxmlformats.org/officeDocument/2006/relationships" xmlns:p="http://schemas.openxmlformats.org/presentationml/2006/main">
  <p:tag name="HIGHLIGHTER" val="false"/>
</p:tagLst>
</file>

<file path=ppt/tags/tag911.xml><?xml version="1.0" encoding="utf-8"?>
<p:tagLst xmlns:a="http://schemas.openxmlformats.org/drawingml/2006/main" xmlns:r="http://schemas.openxmlformats.org/officeDocument/2006/relationships" xmlns:p="http://schemas.openxmlformats.org/presentationml/2006/main">
  <p:tag name="HIGHLIGHTER" val="false"/>
</p:tagLst>
</file>

<file path=ppt/tags/tag912.xml><?xml version="1.0" encoding="utf-8"?>
<p:tagLst xmlns:a="http://schemas.openxmlformats.org/drawingml/2006/main" xmlns:r="http://schemas.openxmlformats.org/officeDocument/2006/relationships" xmlns:p="http://schemas.openxmlformats.org/presentationml/2006/main">
  <p:tag name="HIGHLIGHTER" val="false"/>
</p:tagLst>
</file>

<file path=ppt/tags/tag913.xml><?xml version="1.0" encoding="utf-8"?>
<p:tagLst xmlns:a="http://schemas.openxmlformats.org/drawingml/2006/main" xmlns:r="http://schemas.openxmlformats.org/officeDocument/2006/relationships" xmlns:p="http://schemas.openxmlformats.org/presentationml/2006/main">
  <p:tag name="HIGHLIGHTER" val="false"/>
</p:tagLst>
</file>

<file path=ppt/tags/tag914.xml><?xml version="1.0" encoding="utf-8"?>
<p:tagLst xmlns:a="http://schemas.openxmlformats.org/drawingml/2006/main" xmlns:r="http://schemas.openxmlformats.org/officeDocument/2006/relationships" xmlns:p="http://schemas.openxmlformats.org/presentationml/2006/main">
  <p:tag name="HIGHLIGHTER" val="false"/>
</p:tagLst>
</file>

<file path=ppt/tags/tag915.xml><?xml version="1.0" encoding="utf-8"?>
<p:tagLst xmlns:a="http://schemas.openxmlformats.org/drawingml/2006/main" xmlns:r="http://schemas.openxmlformats.org/officeDocument/2006/relationships" xmlns:p="http://schemas.openxmlformats.org/presentationml/2006/main">
  <p:tag name="HIGHLIGHTER" val="false"/>
</p:tagLst>
</file>

<file path=ppt/tags/tag916.xml><?xml version="1.0" encoding="utf-8"?>
<p:tagLst xmlns:a="http://schemas.openxmlformats.org/drawingml/2006/main" xmlns:r="http://schemas.openxmlformats.org/officeDocument/2006/relationships" xmlns:p="http://schemas.openxmlformats.org/presentationml/2006/main">
  <p:tag name="HIGHLIGHTER" val="false"/>
</p:tagLst>
</file>

<file path=ppt/tags/tag917.xml><?xml version="1.0" encoding="utf-8"?>
<p:tagLst xmlns:a="http://schemas.openxmlformats.org/drawingml/2006/main" xmlns:r="http://schemas.openxmlformats.org/officeDocument/2006/relationships" xmlns:p="http://schemas.openxmlformats.org/presentationml/2006/main">
  <p:tag name="HIGHLIGHTER" val="false"/>
</p:tagLst>
</file>

<file path=ppt/tags/tag918.xml><?xml version="1.0" encoding="utf-8"?>
<p:tagLst xmlns:a="http://schemas.openxmlformats.org/drawingml/2006/main" xmlns:r="http://schemas.openxmlformats.org/officeDocument/2006/relationships" xmlns:p="http://schemas.openxmlformats.org/presentationml/2006/main">
  <p:tag name="HIGHLIGHTER" val="false"/>
</p:tagLst>
</file>

<file path=ppt/tags/tag919.xml><?xml version="1.0" encoding="utf-8"?>
<p:tagLst xmlns:a="http://schemas.openxmlformats.org/drawingml/2006/main" xmlns:r="http://schemas.openxmlformats.org/officeDocument/2006/relationships" xmlns:p="http://schemas.openxmlformats.org/presentationml/2006/main">
  <p:tag name="HIGHLIGHTER" val="false"/>
</p:tagLst>
</file>

<file path=ppt/tags/tag92.xml><?xml version="1.0" encoding="utf-8"?>
<p:tagLst xmlns:a="http://schemas.openxmlformats.org/drawingml/2006/main" xmlns:r="http://schemas.openxmlformats.org/officeDocument/2006/relationships" xmlns:p="http://schemas.openxmlformats.org/presentationml/2006/main">
  <p:tag name="HIGHLIGHTER" val="false"/>
</p:tagLst>
</file>

<file path=ppt/tags/tag920.xml><?xml version="1.0" encoding="utf-8"?>
<p:tagLst xmlns:a="http://schemas.openxmlformats.org/drawingml/2006/main" xmlns:r="http://schemas.openxmlformats.org/officeDocument/2006/relationships" xmlns:p="http://schemas.openxmlformats.org/presentationml/2006/main">
  <p:tag name="HIGHLIGHTER" val="false"/>
</p:tagLst>
</file>

<file path=ppt/tags/tag921.xml><?xml version="1.0" encoding="utf-8"?>
<p:tagLst xmlns:a="http://schemas.openxmlformats.org/drawingml/2006/main" xmlns:r="http://schemas.openxmlformats.org/officeDocument/2006/relationships" xmlns:p="http://schemas.openxmlformats.org/presentationml/2006/main">
  <p:tag name="HIGHLIGHTER" val="false"/>
</p:tagLst>
</file>

<file path=ppt/tags/tag922.xml><?xml version="1.0" encoding="utf-8"?>
<p:tagLst xmlns:a="http://schemas.openxmlformats.org/drawingml/2006/main" xmlns:r="http://schemas.openxmlformats.org/officeDocument/2006/relationships" xmlns:p="http://schemas.openxmlformats.org/presentationml/2006/main">
  <p:tag name="HIGHLIGHTER" val="false"/>
</p:tagLst>
</file>

<file path=ppt/tags/tag923.xml><?xml version="1.0" encoding="utf-8"?>
<p:tagLst xmlns:a="http://schemas.openxmlformats.org/drawingml/2006/main" xmlns:r="http://schemas.openxmlformats.org/officeDocument/2006/relationships" xmlns:p="http://schemas.openxmlformats.org/presentationml/2006/main">
  <p:tag name="HIGHLIGHTER" val="false"/>
</p:tagLst>
</file>

<file path=ppt/tags/tag924.xml><?xml version="1.0" encoding="utf-8"?>
<p:tagLst xmlns:a="http://schemas.openxmlformats.org/drawingml/2006/main" xmlns:r="http://schemas.openxmlformats.org/officeDocument/2006/relationships" xmlns:p="http://schemas.openxmlformats.org/presentationml/2006/main">
  <p:tag name="HIGHLIGHTER" val="false"/>
</p:tagLst>
</file>

<file path=ppt/tags/tag925.xml><?xml version="1.0" encoding="utf-8"?>
<p:tagLst xmlns:a="http://schemas.openxmlformats.org/drawingml/2006/main" xmlns:r="http://schemas.openxmlformats.org/officeDocument/2006/relationships" xmlns:p="http://schemas.openxmlformats.org/presentationml/2006/main">
  <p:tag name="HIGHLIGHTER" val="false"/>
</p:tagLst>
</file>

<file path=ppt/tags/tag926.xml><?xml version="1.0" encoding="utf-8"?>
<p:tagLst xmlns:a="http://schemas.openxmlformats.org/drawingml/2006/main" xmlns:r="http://schemas.openxmlformats.org/officeDocument/2006/relationships" xmlns:p="http://schemas.openxmlformats.org/presentationml/2006/main">
  <p:tag name="HIGHLIGHTER" val="false"/>
</p:tagLst>
</file>

<file path=ppt/tags/tag927.xml><?xml version="1.0" encoding="utf-8"?>
<p:tagLst xmlns:a="http://schemas.openxmlformats.org/drawingml/2006/main" xmlns:r="http://schemas.openxmlformats.org/officeDocument/2006/relationships" xmlns:p="http://schemas.openxmlformats.org/presentationml/2006/main">
  <p:tag name="HIGHLIGHTER" val="false"/>
</p:tagLst>
</file>

<file path=ppt/tags/tag928.xml><?xml version="1.0" encoding="utf-8"?>
<p:tagLst xmlns:a="http://schemas.openxmlformats.org/drawingml/2006/main" xmlns:r="http://schemas.openxmlformats.org/officeDocument/2006/relationships" xmlns:p="http://schemas.openxmlformats.org/presentationml/2006/main">
  <p:tag name="HIGHLIGHTER" val="false"/>
</p:tagLst>
</file>

<file path=ppt/tags/tag929.xml><?xml version="1.0" encoding="utf-8"?>
<p:tagLst xmlns:a="http://schemas.openxmlformats.org/drawingml/2006/main" xmlns:r="http://schemas.openxmlformats.org/officeDocument/2006/relationships" xmlns:p="http://schemas.openxmlformats.org/presentationml/2006/main">
  <p:tag name="HIGHLIGHTER" val="false"/>
</p:tagLst>
</file>

<file path=ppt/tags/tag93.xml><?xml version="1.0" encoding="utf-8"?>
<p:tagLst xmlns:a="http://schemas.openxmlformats.org/drawingml/2006/main" xmlns:r="http://schemas.openxmlformats.org/officeDocument/2006/relationships" xmlns:p="http://schemas.openxmlformats.org/presentationml/2006/main">
  <p:tag name="HIGHLIGHTER" val="false"/>
</p:tagLst>
</file>

<file path=ppt/tags/tag930.xml><?xml version="1.0" encoding="utf-8"?>
<p:tagLst xmlns:a="http://schemas.openxmlformats.org/drawingml/2006/main" xmlns:r="http://schemas.openxmlformats.org/officeDocument/2006/relationships" xmlns:p="http://schemas.openxmlformats.org/presentationml/2006/main">
  <p:tag name="HIGHLIGHTER" val="false"/>
</p:tagLst>
</file>

<file path=ppt/tags/tag931.xml><?xml version="1.0" encoding="utf-8"?>
<p:tagLst xmlns:a="http://schemas.openxmlformats.org/drawingml/2006/main" xmlns:r="http://schemas.openxmlformats.org/officeDocument/2006/relationships" xmlns:p="http://schemas.openxmlformats.org/presentationml/2006/main">
  <p:tag name="HIGHLIGHTER" val="false"/>
</p:tagLst>
</file>

<file path=ppt/tags/tag932.xml><?xml version="1.0" encoding="utf-8"?>
<p:tagLst xmlns:a="http://schemas.openxmlformats.org/drawingml/2006/main" xmlns:r="http://schemas.openxmlformats.org/officeDocument/2006/relationships" xmlns:p="http://schemas.openxmlformats.org/presentationml/2006/main">
  <p:tag name="HIGHLIGHTER" val="false"/>
</p:tagLst>
</file>

<file path=ppt/tags/tag933.xml><?xml version="1.0" encoding="utf-8"?>
<p:tagLst xmlns:a="http://schemas.openxmlformats.org/drawingml/2006/main" xmlns:r="http://schemas.openxmlformats.org/officeDocument/2006/relationships" xmlns:p="http://schemas.openxmlformats.org/presentationml/2006/main">
  <p:tag name="HIGHLIGHTER" val="false"/>
</p:tagLst>
</file>

<file path=ppt/tags/tag934.xml><?xml version="1.0" encoding="utf-8"?>
<p:tagLst xmlns:a="http://schemas.openxmlformats.org/drawingml/2006/main" xmlns:r="http://schemas.openxmlformats.org/officeDocument/2006/relationships" xmlns:p="http://schemas.openxmlformats.org/presentationml/2006/main">
  <p:tag name="HIGHLIGHTER" val="false"/>
</p:tagLst>
</file>

<file path=ppt/tags/tag935.xml><?xml version="1.0" encoding="utf-8"?>
<p:tagLst xmlns:a="http://schemas.openxmlformats.org/drawingml/2006/main" xmlns:r="http://schemas.openxmlformats.org/officeDocument/2006/relationships" xmlns:p="http://schemas.openxmlformats.org/presentationml/2006/main">
  <p:tag name="HIGHLIGHTER" val="false"/>
</p:tagLst>
</file>

<file path=ppt/tags/tag936.xml><?xml version="1.0" encoding="utf-8"?>
<p:tagLst xmlns:a="http://schemas.openxmlformats.org/drawingml/2006/main" xmlns:r="http://schemas.openxmlformats.org/officeDocument/2006/relationships" xmlns:p="http://schemas.openxmlformats.org/presentationml/2006/main">
  <p:tag name="HIGHLIGHTER" val="false"/>
</p:tagLst>
</file>

<file path=ppt/tags/tag937.xml><?xml version="1.0" encoding="utf-8"?>
<p:tagLst xmlns:a="http://schemas.openxmlformats.org/drawingml/2006/main" xmlns:r="http://schemas.openxmlformats.org/officeDocument/2006/relationships" xmlns:p="http://schemas.openxmlformats.org/presentationml/2006/main">
  <p:tag name="HIGHLIGHTER" val="false"/>
</p:tagLst>
</file>

<file path=ppt/tags/tag938.xml><?xml version="1.0" encoding="utf-8"?>
<p:tagLst xmlns:a="http://schemas.openxmlformats.org/drawingml/2006/main" xmlns:r="http://schemas.openxmlformats.org/officeDocument/2006/relationships" xmlns:p="http://schemas.openxmlformats.org/presentationml/2006/main">
  <p:tag name="HIGHLIGHTER" val="false"/>
</p:tagLst>
</file>

<file path=ppt/tags/tag939.xml><?xml version="1.0" encoding="utf-8"?>
<p:tagLst xmlns:a="http://schemas.openxmlformats.org/drawingml/2006/main" xmlns:r="http://schemas.openxmlformats.org/officeDocument/2006/relationships" xmlns:p="http://schemas.openxmlformats.org/presentationml/2006/main">
  <p:tag name="HIGHLIGHTER" val="false"/>
</p:tagLst>
</file>

<file path=ppt/tags/tag94.xml><?xml version="1.0" encoding="utf-8"?>
<p:tagLst xmlns:a="http://schemas.openxmlformats.org/drawingml/2006/main" xmlns:r="http://schemas.openxmlformats.org/officeDocument/2006/relationships" xmlns:p="http://schemas.openxmlformats.org/presentationml/2006/main">
  <p:tag name="HIGHLIGHTER" val="false"/>
</p:tagLst>
</file>

<file path=ppt/tags/tag940.xml><?xml version="1.0" encoding="utf-8"?>
<p:tagLst xmlns:a="http://schemas.openxmlformats.org/drawingml/2006/main" xmlns:r="http://schemas.openxmlformats.org/officeDocument/2006/relationships" xmlns:p="http://schemas.openxmlformats.org/presentationml/2006/main">
  <p:tag name="HIGHLIGHTER" val="false"/>
</p:tagLst>
</file>

<file path=ppt/tags/tag941.xml><?xml version="1.0" encoding="utf-8"?>
<p:tagLst xmlns:a="http://schemas.openxmlformats.org/drawingml/2006/main" xmlns:r="http://schemas.openxmlformats.org/officeDocument/2006/relationships" xmlns:p="http://schemas.openxmlformats.org/presentationml/2006/main">
  <p:tag name="HIGHLIGHTER" val="false"/>
</p:tagLst>
</file>

<file path=ppt/tags/tag942.xml><?xml version="1.0" encoding="utf-8"?>
<p:tagLst xmlns:a="http://schemas.openxmlformats.org/drawingml/2006/main" xmlns:r="http://schemas.openxmlformats.org/officeDocument/2006/relationships" xmlns:p="http://schemas.openxmlformats.org/presentationml/2006/main">
  <p:tag name="HIGHLIGHTER" val="false"/>
</p:tagLst>
</file>

<file path=ppt/tags/tag943.xml><?xml version="1.0" encoding="utf-8"?>
<p:tagLst xmlns:a="http://schemas.openxmlformats.org/drawingml/2006/main" xmlns:r="http://schemas.openxmlformats.org/officeDocument/2006/relationships" xmlns:p="http://schemas.openxmlformats.org/presentationml/2006/main">
  <p:tag name="HIGHLIGHTER" val="false"/>
</p:tagLst>
</file>

<file path=ppt/tags/tag944.xml><?xml version="1.0" encoding="utf-8"?>
<p:tagLst xmlns:a="http://schemas.openxmlformats.org/drawingml/2006/main" xmlns:r="http://schemas.openxmlformats.org/officeDocument/2006/relationships" xmlns:p="http://schemas.openxmlformats.org/presentationml/2006/main">
  <p:tag name="HIGHLIGHTER" val="false"/>
</p:tagLst>
</file>

<file path=ppt/tags/tag945.xml><?xml version="1.0" encoding="utf-8"?>
<p:tagLst xmlns:a="http://schemas.openxmlformats.org/drawingml/2006/main" xmlns:r="http://schemas.openxmlformats.org/officeDocument/2006/relationships" xmlns:p="http://schemas.openxmlformats.org/presentationml/2006/main">
  <p:tag name="HIGHLIGHTER" val="false"/>
</p:tagLst>
</file>

<file path=ppt/tags/tag946.xml><?xml version="1.0" encoding="utf-8"?>
<p:tagLst xmlns:a="http://schemas.openxmlformats.org/drawingml/2006/main" xmlns:r="http://schemas.openxmlformats.org/officeDocument/2006/relationships" xmlns:p="http://schemas.openxmlformats.org/presentationml/2006/main">
  <p:tag name="HIGHLIGHTER" val="false"/>
</p:tagLst>
</file>

<file path=ppt/tags/tag947.xml><?xml version="1.0" encoding="utf-8"?>
<p:tagLst xmlns:a="http://schemas.openxmlformats.org/drawingml/2006/main" xmlns:r="http://schemas.openxmlformats.org/officeDocument/2006/relationships" xmlns:p="http://schemas.openxmlformats.org/presentationml/2006/main">
  <p:tag name="HIGHLIGHTER" val="false"/>
</p:tagLst>
</file>

<file path=ppt/tags/tag948.xml><?xml version="1.0" encoding="utf-8"?>
<p:tagLst xmlns:a="http://schemas.openxmlformats.org/drawingml/2006/main" xmlns:r="http://schemas.openxmlformats.org/officeDocument/2006/relationships" xmlns:p="http://schemas.openxmlformats.org/presentationml/2006/main">
  <p:tag name="HIGHLIGHTER" val="false"/>
</p:tagLst>
</file>

<file path=ppt/tags/tag949.xml><?xml version="1.0" encoding="utf-8"?>
<p:tagLst xmlns:a="http://schemas.openxmlformats.org/drawingml/2006/main" xmlns:r="http://schemas.openxmlformats.org/officeDocument/2006/relationships" xmlns:p="http://schemas.openxmlformats.org/presentationml/2006/main">
  <p:tag name="HIGHLIGHTER" val="false"/>
</p:tagLst>
</file>

<file path=ppt/tags/tag95.xml><?xml version="1.0" encoding="utf-8"?>
<p:tagLst xmlns:a="http://schemas.openxmlformats.org/drawingml/2006/main" xmlns:r="http://schemas.openxmlformats.org/officeDocument/2006/relationships" xmlns:p="http://schemas.openxmlformats.org/presentationml/2006/main">
  <p:tag name="HIGHLIGHTER" val="false"/>
</p:tagLst>
</file>

<file path=ppt/tags/tag950.xml><?xml version="1.0" encoding="utf-8"?>
<p:tagLst xmlns:a="http://schemas.openxmlformats.org/drawingml/2006/main" xmlns:r="http://schemas.openxmlformats.org/officeDocument/2006/relationships" xmlns:p="http://schemas.openxmlformats.org/presentationml/2006/main">
  <p:tag name="HIGHLIGHTER" val="false"/>
</p:tagLst>
</file>

<file path=ppt/tags/tag951.xml><?xml version="1.0" encoding="utf-8"?>
<p:tagLst xmlns:a="http://schemas.openxmlformats.org/drawingml/2006/main" xmlns:r="http://schemas.openxmlformats.org/officeDocument/2006/relationships" xmlns:p="http://schemas.openxmlformats.org/presentationml/2006/main">
  <p:tag name="HIGHLIGHTER" val="false"/>
</p:tagLst>
</file>

<file path=ppt/tags/tag952.xml><?xml version="1.0" encoding="utf-8"?>
<p:tagLst xmlns:a="http://schemas.openxmlformats.org/drawingml/2006/main" xmlns:r="http://schemas.openxmlformats.org/officeDocument/2006/relationships" xmlns:p="http://schemas.openxmlformats.org/presentationml/2006/main">
  <p:tag name="HIGHLIGHTER" val="false"/>
</p:tagLst>
</file>

<file path=ppt/tags/tag953.xml><?xml version="1.0" encoding="utf-8"?>
<p:tagLst xmlns:a="http://schemas.openxmlformats.org/drawingml/2006/main" xmlns:r="http://schemas.openxmlformats.org/officeDocument/2006/relationships" xmlns:p="http://schemas.openxmlformats.org/presentationml/2006/main">
  <p:tag name="HIGHLIGHTER" val="false"/>
</p:tagLst>
</file>

<file path=ppt/tags/tag954.xml><?xml version="1.0" encoding="utf-8"?>
<p:tagLst xmlns:a="http://schemas.openxmlformats.org/drawingml/2006/main" xmlns:r="http://schemas.openxmlformats.org/officeDocument/2006/relationships" xmlns:p="http://schemas.openxmlformats.org/presentationml/2006/main">
  <p:tag name="HIGHLIGHTER" val="false"/>
</p:tagLst>
</file>

<file path=ppt/tags/tag955.xml><?xml version="1.0" encoding="utf-8"?>
<p:tagLst xmlns:a="http://schemas.openxmlformats.org/drawingml/2006/main" xmlns:r="http://schemas.openxmlformats.org/officeDocument/2006/relationships" xmlns:p="http://schemas.openxmlformats.org/presentationml/2006/main">
  <p:tag name="HIGHLIGHTER" val="false"/>
</p:tagLst>
</file>

<file path=ppt/tags/tag956.xml><?xml version="1.0" encoding="utf-8"?>
<p:tagLst xmlns:a="http://schemas.openxmlformats.org/drawingml/2006/main" xmlns:r="http://schemas.openxmlformats.org/officeDocument/2006/relationships" xmlns:p="http://schemas.openxmlformats.org/presentationml/2006/main">
  <p:tag name="HIGHLIGHTER" val="false"/>
</p:tagLst>
</file>

<file path=ppt/tags/tag957.xml><?xml version="1.0" encoding="utf-8"?>
<p:tagLst xmlns:a="http://schemas.openxmlformats.org/drawingml/2006/main" xmlns:r="http://schemas.openxmlformats.org/officeDocument/2006/relationships" xmlns:p="http://schemas.openxmlformats.org/presentationml/2006/main">
  <p:tag name="HIGHLIGHTER" val="false"/>
</p:tagLst>
</file>

<file path=ppt/tags/tag958.xml><?xml version="1.0" encoding="utf-8"?>
<p:tagLst xmlns:a="http://schemas.openxmlformats.org/drawingml/2006/main" xmlns:r="http://schemas.openxmlformats.org/officeDocument/2006/relationships" xmlns:p="http://schemas.openxmlformats.org/presentationml/2006/main">
  <p:tag name="HIGHLIGHTER" val="false"/>
</p:tagLst>
</file>

<file path=ppt/tags/tag959.xml><?xml version="1.0" encoding="utf-8"?>
<p:tagLst xmlns:a="http://schemas.openxmlformats.org/drawingml/2006/main" xmlns:r="http://schemas.openxmlformats.org/officeDocument/2006/relationships" xmlns:p="http://schemas.openxmlformats.org/presentationml/2006/main">
  <p:tag name="HIGHLIGHTER" val="false"/>
</p:tagLst>
</file>

<file path=ppt/tags/tag96.xml><?xml version="1.0" encoding="utf-8"?>
<p:tagLst xmlns:a="http://schemas.openxmlformats.org/drawingml/2006/main" xmlns:r="http://schemas.openxmlformats.org/officeDocument/2006/relationships" xmlns:p="http://schemas.openxmlformats.org/presentationml/2006/main">
  <p:tag name="HIGHLIGHTER" val="false"/>
</p:tagLst>
</file>

<file path=ppt/tags/tag960.xml><?xml version="1.0" encoding="utf-8"?>
<p:tagLst xmlns:a="http://schemas.openxmlformats.org/drawingml/2006/main" xmlns:r="http://schemas.openxmlformats.org/officeDocument/2006/relationships" xmlns:p="http://schemas.openxmlformats.org/presentationml/2006/main">
  <p:tag name="HIGHLIGHTER" val="false"/>
</p:tagLst>
</file>

<file path=ppt/tags/tag961.xml><?xml version="1.0" encoding="utf-8"?>
<p:tagLst xmlns:a="http://schemas.openxmlformats.org/drawingml/2006/main" xmlns:r="http://schemas.openxmlformats.org/officeDocument/2006/relationships" xmlns:p="http://schemas.openxmlformats.org/presentationml/2006/main">
  <p:tag name="HIGHLIGHTER" val="false"/>
</p:tagLst>
</file>

<file path=ppt/tags/tag962.xml><?xml version="1.0" encoding="utf-8"?>
<p:tagLst xmlns:a="http://schemas.openxmlformats.org/drawingml/2006/main" xmlns:r="http://schemas.openxmlformats.org/officeDocument/2006/relationships" xmlns:p="http://schemas.openxmlformats.org/presentationml/2006/main">
  <p:tag name="HIGHLIGHTER" val="false"/>
</p:tagLst>
</file>

<file path=ppt/tags/tag963.xml><?xml version="1.0" encoding="utf-8"?>
<p:tagLst xmlns:a="http://schemas.openxmlformats.org/drawingml/2006/main" xmlns:r="http://schemas.openxmlformats.org/officeDocument/2006/relationships" xmlns:p="http://schemas.openxmlformats.org/presentationml/2006/main">
  <p:tag name="HIGHLIGHTER" val="false"/>
</p:tagLst>
</file>

<file path=ppt/tags/tag964.xml><?xml version="1.0" encoding="utf-8"?>
<p:tagLst xmlns:a="http://schemas.openxmlformats.org/drawingml/2006/main" xmlns:r="http://schemas.openxmlformats.org/officeDocument/2006/relationships" xmlns:p="http://schemas.openxmlformats.org/presentationml/2006/main">
  <p:tag name="HIGHLIGHTER" val="false"/>
</p:tagLst>
</file>

<file path=ppt/tags/tag965.xml><?xml version="1.0" encoding="utf-8"?>
<p:tagLst xmlns:a="http://schemas.openxmlformats.org/drawingml/2006/main" xmlns:r="http://schemas.openxmlformats.org/officeDocument/2006/relationships" xmlns:p="http://schemas.openxmlformats.org/presentationml/2006/main">
  <p:tag name="HIGHLIGHTER" val="false"/>
</p:tagLst>
</file>

<file path=ppt/tags/tag966.xml><?xml version="1.0" encoding="utf-8"?>
<p:tagLst xmlns:a="http://schemas.openxmlformats.org/drawingml/2006/main" xmlns:r="http://schemas.openxmlformats.org/officeDocument/2006/relationships" xmlns:p="http://schemas.openxmlformats.org/presentationml/2006/main">
  <p:tag name="HIGHLIGHTER" val="false"/>
</p:tagLst>
</file>

<file path=ppt/tags/tag967.xml><?xml version="1.0" encoding="utf-8"?>
<p:tagLst xmlns:a="http://schemas.openxmlformats.org/drawingml/2006/main" xmlns:r="http://schemas.openxmlformats.org/officeDocument/2006/relationships" xmlns:p="http://schemas.openxmlformats.org/presentationml/2006/main">
  <p:tag name="HIGHLIGHTER" val="false"/>
</p:tagLst>
</file>

<file path=ppt/tags/tag968.xml><?xml version="1.0" encoding="utf-8"?>
<p:tagLst xmlns:a="http://schemas.openxmlformats.org/drawingml/2006/main" xmlns:r="http://schemas.openxmlformats.org/officeDocument/2006/relationships" xmlns:p="http://schemas.openxmlformats.org/presentationml/2006/main">
  <p:tag name="HIGHLIGHTER" val="false"/>
</p:tagLst>
</file>

<file path=ppt/tags/tag969.xml><?xml version="1.0" encoding="utf-8"?>
<p:tagLst xmlns:a="http://schemas.openxmlformats.org/drawingml/2006/main" xmlns:r="http://schemas.openxmlformats.org/officeDocument/2006/relationships" xmlns:p="http://schemas.openxmlformats.org/presentationml/2006/main">
  <p:tag name="HIGHLIGHTER" val="false"/>
</p:tagLst>
</file>

<file path=ppt/tags/tag97.xml><?xml version="1.0" encoding="utf-8"?>
<p:tagLst xmlns:a="http://schemas.openxmlformats.org/drawingml/2006/main" xmlns:r="http://schemas.openxmlformats.org/officeDocument/2006/relationships" xmlns:p="http://schemas.openxmlformats.org/presentationml/2006/main">
  <p:tag name="HIGHLIGHTER" val="false"/>
</p:tagLst>
</file>

<file path=ppt/tags/tag970.xml><?xml version="1.0" encoding="utf-8"?>
<p:tagLst xmlns:a="http://schemas.openxmlformats.org/drawingml/2006/main" xmlns:r="http://schemas.openxmlformats.org/officeDocument/2006/relationships" xmlns:p="http://schemas.openxmlformats.org/presentationml/2006/main">
  <p:tag name="HIGHLIGHTER" val="false"/>
</p:tagLst>
</file>

<file path=ppt/tags/tag971.xml><?xml version="1.0" encoding="utf-8"?>
<p:tagLst xmlns:a="http://schemas.openxmlformats.org/drawingml/2006/main" xmlns:r="http://schemas.openxmlformats.org/officeDocument/2006/relationships" xmlns:p="http://schemas.openxmlformats.org/presentationml/2006/main">
  <p:tag name="HIGHLIGHTER" val="false"/>
</p:tagLst>
</file>

<file path=ppt/tags/tag972.xml><?xml version="1.0" encoding="utf-8"?>
<p:tagLst xmlns:a="http://schemas.openxmlformats.org/drawingml/2006/main" xmlns:r="http://schemas.openxmlformats.org/officeDocument/2006/relationships" xmlns:p="http://schemas.openxmlformats.org/presentationml/2006/main">
  <p:tag name="HIGHLIGHTER" val="false"/>
</p:tagLst>
</file>

<file path=ppt/tags/tag973.xml><?xml version="1.0" encoding="utf-8"?>
<p:tagLst xmlns:a="http://schemas.openxmlformats.org/drawingml/2006/main" xmlns:r="http://schemas.openxmlformats.org/officeDocument/2006/relationships" xmlns:p="http://schemas.openxmlformats.org/presentationml/2006/main">
  <p:tag name="HIGHLIGHTER" val="false"/>
</p:tagLst>
</file>

<file path=ppt/tags/tag974.xml><?xml version="1.0" encoding="utf-8"?>
<p:tagLst xmlns:a="http://schemas.openxmlformats.org/drawingml/2006/main" xmlns:r="http://schemas.openxmlformats.org/officeDocument/2006/relationships" xmlns:p="http://schemas.openxmlformats.org/presentationml/2006/main">
  <p:tag name="HIGHLIGHTER" val="false"/>
</p:tagLst>
</file>

<file path=ppt/tags/tag975.xml><?xml version="1.0" encoding="utf-8"?>
<p:tagLst xmlns:a="http://schemas.openxmlformats.org/drawingml/2006/main" xmlns:r="http://schemas.openxmlformats.org/officeDocument/2006/relationships" xmlns:p="http://schemas.openxmlformats.org/presentationml/2006/main">
  <p:tag name="HIGHLIGHTER" val="false"/>
</p:tagLst>
</file>

<file path=ppt/tags/tag976.xml><?xml version="1.0" encoding="utf-8"?>
<p:tagLst xmlns:a="http://schemas.openxmlformats.org/drawingml/2006/main" xmlns:r="http://schemas.openxmlformats.org/officeDocument/2006/relationships" xmlns:p="http://schemas.openxmlformats.org/presentationml/2006/main">
  <p:tag name="HIGHLIGHTER" val="false"/>
</p:tagLst>
</file>

<file path=ppt/tags/tag977.xml><?xml version="1.0" encoding="utf-8"?>
<p:tagLst xmlns:a="http://schemas.openxmlformats.org/drawingml/2006/main" xmlns:r="http://schemas.openxmlformats.org/officeDocument/2006/relationships" xmlns:p="http://schemas.openxmlformats.org/presentationml/2006/main">
  <p:tag name="HIGHLIGHTER" val="false"/>
</p:tagLst>
</file>

<file path=ppt/tags/tag978.xml><?xml version="1.0" encoding="utf-8"?>
<p:tagLst xmlns:a="http://schemas.openxmlformats.org/drawingml/2006/main" xmlns:r="http://schemas.openxmlformats.org/officeDocument/2006/relationships" xmlns:p="http://schemas.openxmlformats.org/presentationml/2006/main">
  <p:tag name="HIGHLIGHTER" val="false"/>
</p:tagLst>
</file>

<file path=ppt/tags/tag979.xml><?xml version="1.0" encoding="utf-8"?>
<p:tagLst xmlns:a="http://schemas.openxmlformats.org/drawingml/2006/main" xmlns:r="http://schemas.openxmlformats.org/officeDocument/2006/relationships" xmlns:p="http://schemas.openxmlformats.org/presentationml/2006/main">
  <p:tag name="HIGHLIGHTER" val="false"/>
</p:tagLst>
</file>

<file path=ppt/tags/tag98.xml><?xml version="1.0" encoding="utf-8"?>
<p:tagLst xmlns:a="http://schemas.openxmlformats.org/drawingml/2006/main" xmlns:r="http://schemas.openxmlformats.org/officeDocument/2006/relationships" xmlns:p="http://schemas.openxmlformats.org/presentationml/2006/main">
  <p:tag name="HIGHLIGHTER" val="false"/>
</p:tagLst>
</file>

<file path=ppt/tags/tag980.xml><?xml version="1.0" encoding="utf-8"?>
<p:tagLst xmlns:a="http://schemas.openxmlformats.org/drawingml/2006/main" xmlns:r="http://schemas.openxmlformats.org/officeDocument/2006/relationships" xmlns:p="http://schemas.openxmlformats.org/presentationml/2006/main">
  <p:tag name="HIGHLIGHTER" val="false"/>
</p:tagLst>
</file>

<file path=ppt/tags/tag981.xml><?xml version="1.0" encoding="utf-8"?>
<p:tagLst xmlns:a="http://schemas.openxmlformats.org/drawingml/2006/main" xmlns:r="http://schemas.openxmlformats.org/officeDocument/2006/relationships" xmlns:p="http://schemas.openxmlformats.org/presentationml/2006/main">
  <p:tag name="HIGHLIGHTER" val="false"/>
</p:tagLst>
</file>

<file path=ppt/tags/tag982.xml><?xml version="1.0" encoding="utf-8"?>
<p:tagLst xmlns:a="http://schemas.openxmlformats.org/drawingml/2006/main" xmlns:r="http://schemas.openxmlformats.org/officeDocument/2006/relationships" xmlns:p="http://schemas.openxmlformats.org/presentationml/2006/main">
  <p:tag name="HIGHLIGHTER" val="false"/>
</p:tagLst>
</file>

<file path=ppt/tags/tag983.xml><?xml version="1.0" encoding="utf-8"?>
<p:tagLst xmlns:a="http://schemas.openxmlformats.org/drawingml/2006/main" xmlns:r="http://schemas.openxmlformats.org/officeDocument/2006/relationships" xmlns:p="http://schemas.openxmlformats.org/presentationml/2006/main">
  <p:tag name="HIGHLIGHTER" val="false"/>
</p:tagLst>
</file>

<file path=ppt/tags/tag984.xml><?xml version="1.0" encoding="utf-8"?>
<p:tagLst xmlns:a="http://schemas.openxmlformats.org/drawingml/2006/main" xmlns:r="http://schemas.openxmlformats.org/officeDocument/2006/relationships" xmlns:p="http://schemas.openxmlformats.org/presentationml/2006/main">
  <p:tag name="HIGHLIGHTER" val="false"/>
</p:tagLst>
</file>

<file path=ppt/tags/tag985.xml><?xml version="1.0" encoding="utf-8"?>
<p:tagLst xmlns:a="http://schemas.openxmlformats.org/drawingml/2006/main" xmlns:r="http://schemas.openxmlformats.org/officeDocument/2006/relationships" xmlns:p="http://schemas.openxmlformats.org/presentationml/2006/main">
  <p:tag name="HIGHLIGHTER" val="false"/>
</p:tagLst>
</file>

<file path=ppt/tags/tag986.xml><?xml version="1.0" encoding="utf-8"?>
<p:tagLst xmlns:a="http://schemas.openxmlformats.org/drawingml/2006/main" xmlns:r="http://schemas.openxmlformats.org/officeDocument/2006/relationships" xmlns:p="http://schemas.openxmlformats.org/presentationml/2006/main">
  <p:tag name="HIGHLIGHTER" val="false"/>
</p:tagLst>
</file>

<file path=ppt/tags/tag987.xml><?xml version="1.0" encoding="utf-8"?>
<p:tagLst xmlns:a="http://schemas.openxmlformats.org/drawingml/2006/main" xmlns:r="http://schemas.openxmlformats.org/officeDocument/2006/relationships" xmlns:p="http://schemas.openxmlformats.org/presentationml/2006/main">
  <p:tag name="HIGHLIGHTER" val="false"/>
</p:tagLst>
</file>

<file path=ppt/tags/tag988.xml><?xml version="1.0" encoding="utf-8"?>
<p:tagLst xmlns:a="http://schemas.openxmlformats.org/drawingml/2006/main" xmlns:r="http://schemas.openxmlformats.org/officeDocument/2006/relationships" xmlns:p="http://schemas.openxmlformats.org/presentationml/2006/main">
  <p:tag name="HIGHLIGHTER" val="false"/>
</p:tagLst>
</file>

<file path=ppt/tags/tag989.xml><?xml version="1.0" encoding="utf-8"?>
<p:tagLst xmlns:a="http://schemas.openxmlformats.org/drawingml/2006/main" xmlns:r="http://schemas.openxmlformats.org/officeDocument/2006/relationships" xmlns:p="http://schemas.openxmlformats.org/presentationml/2006/main">
  <p:tag name="HIGHLIGHTER" val="false"/>
</p:tagLst>
</file>

<file path=ppt/tags/tag99.xml><?xml version="1.0" encoding="utf-8"?>
<p:tagLst xmlns:a="http://schemas.openxmlformats.org/drawingml/2006/main" xmlns:r="http://schemas.openxmlformats.org/officeDocument/2006/relationships" xmlns:p="http://schemas.openxmlformats.org/presentationml/2006/main">
  <p:tag name="HIGHLIGHTER" val="false"/>
</p:tagLst>
</file>

<file path=ppt/tags/tag990.xml><?xml version="1.0" encoding="utf-8"?>
<p:tagLst xmlns:a="http://schemas.openxmlformats.org/drawingml/2006/main" xmlns:r="http://schemas.openxmlformats.org/officeDocument/2006/relationships" xmlns:p="http://schemas.openxmlformats.org/presentationml/2006/main">
  <p:tag name="HIGHLIGHTER" val="false"/>
</p:tagLst>
</file>

<file path=ppt/tags/tag991.xml><?xml version="1.0" encoding="utf-8"?>
<p:tagLst xmlns:a="http://schemas.openxmlformats.org/drawingml/2006/main" xmlns:r="http://schemas.openxmlformats.org/officeDocument/2006/relationships" xmlns:p="http://schemas.openxmlformats.org/presentationml/2006/main">
  <p:tag name="HIGHLIGHTER" val="false"/>
</p:tagLst>
</file>

<file path=ppt/tags/tag992.xml><?xml version="1.0" encoding="utf-8"?>
<p:tagLst xmlns:a="http://schemas.openxmlformats.org/drawingml/2006/main" xmlns:r="http://schemas.openxmlformats.org/officeDocument/2006/relationships" xmlns:p="http://schemas.openxmlformats.org/presentationml/2006/main">
  <p:tag name="HIGHLIGHTER" val="false"/>
</p:tagLst>
</file>

<file path=ppt/tags/tag993.xml><?xml version="1.0" encoding="utf-8"?>
<p:tagLst xmlns:a="http://schemas.openxmlformats.org/drawingml/2006/main" xmlns:r="http://schemas.openxmlformats.org/officeDocument/2006/relationships" xmlns:p="http://schemas.openxmlformats.org/presentationml/2006/main">
  <p:tag name="HIGHLIGHTER" val="false"/>
</p:tagLst>
</file>

<file path=ppt/tags/tag994.xml><?xml version="1.0" encoding="utf-8"?>
<p:tagLst xmlns:a="http://schemas.openxmlformats.org/drawingml/2006/main" xmlns:r="http://schemas.openxmlformats.org/officeDocument/2006/relationships" xmlns:p="http://schemas.openxmlformats.org/presentationml/2006/main">
  <p:tag name="HIGHLIGHTER" val="false"/>
</p:tagLst>
</file>

<file path=ppt/tags/tag995.xml><?xml version="1.0" encoding="utf-8"?>
<p:tagLst xmlns:a="http://schemas.openxmlformats.org/drawingml/2006/main" xmlns:r="http://schemas.openxmlformats.org/officeDocument/2006/relationships" xmlns:p="http://schemas.openxmlformats.org/presentationml/2006/main">
  <p:tag name="HIGHLIGHTER" val="false"/>
</p:tagLst>
</file>

<file path=ppt/tags/tag996.xml><?xml version="1.0" encoding="utf-8"?>
<p:tagLst xmlns:a="http://schemas.openxmlformats.org/drawingml/2006/main" xmlns:r="http://schemas.openxmlformats.org/officeDocument/2006/relationships" xmlns:p="http://schemas.openxmlformats.org/presentationml/2006/main">
  <p:tag name="HIGHLIGHTER" val="false"/>
</p:tagLst>
</file>

<file path=ppt/tags/tag997.xml><?xml version="1.0" encoding="utf-8"?>
<p:tagLst xmlns:a="http://schemas.openxmlformats.org/drawingml/2006/main" xmlns:r="http://schemas.openxmlformats.org/officeDocument/2006/relationships" xmlns:p="http://schemas.openxmlformats.org/presentationml/2006/main">
  <p:tag name="HIGHLIGHTER" val="false"/>
</p:tagLst>
</file>

<file path=ppt/tags/tag998.xml><?xml version="1.0" encoding="utf-8"?>
<p:tagLst xmlns:a="http://schemas.openxmlformats.org/drawingml/2006/main" xmlns:r="http://schemas.openxmlformats.org/officeDocument/2006/relationships" xmlns:p="http://schemas.openxmlformats.org/presentationml/2006/main">
  <p:tag name="HIGHLIGHTER" val="false"/>
</p:tagLst>
</file>

<file path=ppt/tags/tag999.xml><?xml version="1.0" encoding="utf-8"?>
<p:tagLst xmlns:a="http://schemas.openxmlformats.org/drawingml/2006/main" xmlns:r="http://schemas.openxmlformats.org/officeDocument/2006/relationships" xmlns:p="http://schemas.openxmlformats.org/presentationml/2006/main">
  <p:tag name="HIGHLIGHTER" val="false"/>
</p:tagLst>
</file>

<file path=ppt/theme/theme1.xml><?xml version="1.0" encoding="utf-8"?>
<a:theme xmlns:a="http://schemas.openxmlformats.org/drawingml/2006/main" name="pictur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pictures.thmx</Template>
  <TotalTime>55890</TotalTime>
  <Words>4511</Words>
  <Application>Microsoft Macintosh PowerPoint</Application>
  <PresentationFormat>On-screen Show (4:3)</PresentationFormat>
  <Paragraphs>963</Paragraphs>
  <Slides>122</Slides>
  <Notes>90</Notes>
  <HiddenSlides>5</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0</vt:i4>
      </vt:variant>
      <vt:variant>
        <vt:lpstr>Slide Titles</vt:lpstr>
      </vt:variant>
      <vt:variant>
        <vt:i4>122</vt:i4>
      </vt:variant>
    </vt:vector>
  </HeadingPairs>
  <TitlesOfParts>
    <vt:vector size="132" baseType="lpstr">
      <vt:lpstr>Arial Narrow</vt:lpstr>
      <vt:lpstr>Calibri</vt:lpstr>
      <vt:lpstr>DejaVu Sans</vt:lpstr>
      <vt:lpstr>FreeSans</vt:lpstr>
      <vt:lpstr>ＭＳ Ｐゴシック</vt:lpstr>
      <vt:lpstr>Osaka</vt:lpstr>
      <vt:lpstr>Symbol</vt:lpstr>
      <vt:lpstr>Arial</vt:lpstr>
      <vt:lpstr>pictures</vt:lpstr>
      <vt:lpstr>Blank Presentation</vt:lpstr>
      <vt:lpstr>CS 7643: Deep Learning</vt:lpstr>
      <vt:lpstr>Invited Talks</vt:lpstr>
      <vt:lpstr>Administrativia</vt:lpstr>
      <vt:lpstr>PowerPoint Presentation</vt:lpstr>
      <vt:lpstr>Paper Reviews</vt:lpstr>
      <vt:lpstr>Presentations</vt:lpstr>
      <vt:lpstr>Administrativia</vt:lpstr>
      <vt:lpstr>PowerPoint Presentation</vt:lpstr>
      <vt:lpstr>Patterns in backward flow</vt:lpstr>
      <vt:lpstr>Patterns in backward flow</vt:lpstr>
      <vt:lpstr>Patterns in backward flow</vt:lpstr>
      <vt:lpstr>Patterns in backward flow</vt:lpstr>
      <vt:lpstr>Patterns in backward flow</vt:lpstr>
      <vt:lpstr>Duality in Fprop and Bprop</vt:lpstr>
      <vt:lpstr>Key Computation in DL: Forward-Prop</vt:lpstr>
      <vt:lpstr>PowerPoint Presentation</vt:lpstr>
      <vt:lpstr>PowerPoint Presentation</vt:lpstr>
      <vt:lpstr>Jacobians of FC-Layer</vt:lpstr>
      <vt:lpstr>Jacobians of FC-Layer</vt:lpstr>
      <vt:lpstr>PowerPoint Presentation</vt:lpstr>
      <vt:lpstr>PowerPoint Presentation</vt:lpstr>
      <vt:lpstr>PowerPoint Presentation</vt:lpstr>
      <vt:lpstr>PowerPoint Presentation</vt:lpstr>
      <vt:lpstr>PowerPoint Presentation</vt:lpstr>
      <vt:lpstr>Convolutions for mathematicians</vt:lpstr>
      <vt:lpstr>PowerPoint Presentation</vt:lpstr>
      <vt:lpstr>Convolutions for computer scientists</vt:lpstr>
      <vt:lpstr>Convolutions for programmers</vt:lpstr>
      <vt:lpstr>Convolution Explained</vt:lpstr>
      <vt:lpstr>Plan for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Convolutional Neural Networks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Convolutional Neural Networks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Convolutional Nets</vt:lpstr>
      <vt:lpstr>PowerPoint Presentation</vt:lpstr>
      <vt:lpstr>Classical View</vt:lpstr>
      <vt:lpstr>PowerPoint Presentation</vt:lpstr>
      <vt:lpstr>Classical View = Inefficient</vt:lpstr>
      <vt:lpstr>Classical View</vt:lpstr>
      <vt:lpstr>Re-interpretation</vt:lpstr>
      <vt:lpstr>“Fully Convolutional” Networks</vt:lpstr>
      <vt:lpstr>PowerPoint Presentation</vt:lpstr>
      <vt:lpstr>PowerPoint Presentation</vt:lpstr>
      <vt:lpstr>PowerPoint Presentation</vt:lpstr>
      <vt:lpstr>PowerPoint Presentation</vt:lpstr>
      <vt:lpstr>Re-interpretation</vt:lpstr>
      <vt:lpstr>“Fully Convolutional” Networks</vt:lpstr>
      <vt:lpstr>“Fully Convolutional” Networks</vt:lpstr>
      <vt:lpstr>Benefit of this thinking</vt:lpstr>
      <vt:lpstr>PowerPoint Presentation</vt:lpstr>
    </vt:vector>
  </TitlesOfParts>
  <Manager/>
  <Company>Virginia Tech</Company>
  <LinksUpToDate>false</LinksUpToDate>
  <SharedDoc>false</SharedDoc>
  <HyperlinkBase/>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ECE 5984: Introduction to Machine Learning</dc:title>
  <dc:subject>Machine Learning</dc:subject>
  <dc:creator>Dhruv Batra</dc:creator>
  <cp:keywords/>
  <dc:description/>
  <cp:lastModifiedBy>Dhruv Batra</cp:lastModifiedBy>
  <cp:revision>2953</cp:revision>
  <cp:lastPrinted>2015-04-01T17:45:43Z</cp:lastPrinted>
  <dcterms:created xsi:type="dcterms:W3CDTF">2013-03-06T19:31:42Z</dcterms:created>
  <dcterms:modified xsi:type="dcterms:W3CDTF">2017-09-20T02:01:14Z</dcterms:modified>
  <cp:category/>
</cp:coreProperties>
</file>